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9549"/>
            <a:ext cx="12191999" cy="66484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49" y="0"/>
            <a:ext cx="2828925" cy="1447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09549"/>
            <a:ext cx="12191999" cy="66484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1451" y="244093"/>
            <a:ext cx="4243705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7105" y="1185629"/>
            <a:ext cx="10257789" cy="1903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2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2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9.jpg"/><Relationship Id="rId4" Type="http://schemas.openxmlformats.org/officeDocument/2006/relationships/image" Target="../media/image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0.jpg"/><Relationship Id="rId4" Type="http://schemas.openxmlformats.org/officeDocument/2006/relationships/image" Target="../media/image2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3.jpg"/><Relationship Id="rId4" Type="http://schemas.openxmlformats.org/officeDocument/2006/relationships/image" Target="../media/image2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5.jpg"/><Relationship Id="rId4" Type="http://schemas.openxmlformats.org/officeDocument/2006/relationships/image" Target="../media/image2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8.jpg"/><Relationship Id="rId4" Type="http://schemas.openxmlformats.org/officeDocument/2006/relationships/image" Target="../media/image2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5.jpg"/><Relationship Id="rId4" Type="http://schemas.openxmlformats.org/officeDocument/2006/relationships/image" Target="../media/image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6.jpg"/><Relationship Id="rId4" Type="http://schemas.openxmlformats.org/officeDocument/2006/relationships/image" Target="../media/image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9505" y="1652206"/>
            <a:ext cx="10267950" cy="271145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509"/>
              </a:spcBef>
            </a:pPr>
            <a:r>
              <a:rPr dirty="0" sz="3200" spc="-30">
                <a:latin typeface="Calibri Light"/>
                <a:cs typeface="Calibri Light"/>
              </a:rPr>
              <a:t>REGULARIZACIÓN </a:t>
            </a:r>
            <a:r>
              <a:rPr dirty="0" sz="3200" spc="10">
                <a:latin typeface="Calibri Light"/>
                <a:cs typeface="Calibri Light"/>
              </a:rPr>
              <a:t>DE LA </a:t>
            </a:r>
            <a:r>
              <a:rPr dirty="0" sz="3200" spc="-25">
                <a:latin typeface="Calibri Light"/>
                <a:cs typeface="Calibri Light"/>
              </a:rPr>
              <a:t>CALLE </a:t>
            </a:r>
            <a:r>
              <a:rPr dirty="0" sz="3200" spc="-50">
                <a:latin typeface="Calibri Light"/>
                <a:cs typeface="Calibri Light"/>
              </a:rPr>
              <a:t>GONZALO </a:t>
            </a:r>
            <a:r>
              <a:rPr dirty="0" sz="3200" spc="-150">
                <a:latin typeface="Calibri Light"/>
                <a:cs typeface="Calibri Light"/>
              </a:rPr>
              <a:t>ZAPATA </a:t>
            </a:r>
            <a:r>
              <a:rPr dirty="0" sz="3200" spc="-30">
                <a:latin typeface="Calibri Light"/>
                <a:cs typeface="Calibri Light"/>
              </a:rPr>
              <a:t>(Oe8E) </a:t>
            </a:r>
            <a:r>
              <a:rPr dirty="0" sz="3200" spc="-25">
                <a:latin typeface="Calibri Light"/>
                <a:cs typeface="Calibri Light"/>
              </a:rPr>
              <a:t>DESDE </a:t>
            </a:r>
            <a:r>
              <a:rPr dirty="0" sz="3200" spc="-710">
                <a:latin typeface="Calibri Light"/>
                <a:cs typeface="Calibri Light"/>
              </a:rPr>
              <a:t> </a:t>
            </a:r>
            <a:r>
              <a:rPr dirty="0" sz="3200" spc="10">
                <a:latin typeface="Calibri Light"/>
                <a:cs typeface="Calibri Light"/>
              </a:rPr>
              <a:t>LA </a:t>
            </a:r>
            <a:r>
              <a:rPr dirty="0" sz="3200" spc="-20">
                <a:latin typeface="Calibri Light"/>
                <a:cs typeface="Calibri Light"/>
              </a:rPr>
              <a:t>ABS </a:t>
            </a:r>
            <a:r>
              <a:rPr dirty="0" sz="3200" spc="-30">
                <a:latin typeface="Calibri Light"/>
                <a:cs typeface="Calibri Light"/>
              </a:rPr>
              <a:t>0+000.00 </a:t>
            </a:r>
            <a:r>
              <a:rPr dirty="0" sz="3200" spc="-15">
                <a:latin typeface="Calibri Light"/>
                <a:cs typeface="Calibri Light"/>
              </a:rPr>
              <a:t>(CALLE </a:t>
            </a:r>
            <a:r>
              <a:rPr dirty="0" sz="3200" spc="-50">
                <a:latin typeface="Calibri Light"/>
                <a:cs typeface="Calibri Light"/>
              </a:rPr>
              <a:t>S51) </a:t>
            </a:r>
            <a:r>
              <a:rPr dirty="0" sz="3200" spc="-65">
                <a:latin typeface="Calibri Light"/>
                <a:cs typeface="Calibri Light"/>
              </a:rPr>
              <a:t>HASTA </a:t>
            </a:r>
            <a:r>
              <a:rPr dirty="0" sz="3200" spc="-30">
                <a:latin typeface="Calibri Light"/>
                <a:cs typeface="Calibri Light"/>
              </a:rPr>
              <a:t>LA </a:t>
            </a:r>
            <a:r>
              <a:rPr dirty="0" sz="3200" spc="-20">
                <a:latin typeface="Calibri Light"/>
                <a:cs typeface="Calibri Light"/>
              </a:rPr>
              <a:t>ABS </a:t>
            </a:r>
            <a:r>
              <a:rPr dirty="0" sz="3200" spc="-30">
                <a:latin typeface="Calibri Light"/>
                <a:cs typeface="Calibri Light"/>
              </a:rPr>
              <a:t>0+084.00 (CALLE </a:t>
            </a:r>
            <a:r>
              <a:rPr dirty="0" sz="3200" spc="-25">
                <a:latin typeface="Calibri Light"/>
                <a:cs typeface="Calibri Light"/>
              </a:rPr>
              <a:t> </a:t>
            </a:r>
            <a:r>
              <a:rPr dirty="0" sz="3200" spc="-15">
                <a:latin typeface="Calibri Light"/>
                <a:cs typeface="Calibri Light"/>
              </a:rPr>
              <a:t>S50H)</a:t>
            </a:r>
            <a:r>
              <a:rPr dirty="0" sz="3200" spc="-10">
                <a:latin typeface="Calibri Light"/>
                <a:cs typeface="Calibri Light"/>
              </a:rPr>
              <a:t> </a:t>
            </a:r>
            <a:r>
              <a:rPr dirty="0" sz="3200" spc="10">
                <a:latin typeface="Calibri Light"/>
                <a:cs typeface="Calibri Light"/>
              </a:rPr>
              <a:t>Y</a:t>
            </a:r>
            <a:r>
              <a:rPr dirty="0" sz="3200" spc="15">
                <a:latin typeface="Calibri Light"/>
                <a:cs typeface="Calibri Light"/>
              </a:rPr>
              <a:t> </a:t>
            </a:r>
            <a:r>
              <a:rPr dirty="0" sz="3200" spc="-30">
                <a:latin typeface="Calibri Light"/>
                <a:cs typeface="Calibri Light"/>
              </a:rPr>
              <a:t>REGULARIZACIÓN</a:t>
            </a:r>
            <a:r>
              <a:rPr dirty="0" sz="3200" spc="-25">
                <a:latin typeface="Calibri Light"/>
                <a:cs typeface="Calibri Light"/>
              </a:rPr>
              <a:t> </a:t>
            </a:r>
            <a:r>
              <a:rPr dirty="0" sz="3200" spc="10">
                <a:latin typeface="Calibri Light"/>
                <a:cs typeface="Calibri Light"/>
              </a:rPr>
              <a:t>DE</a:t>
            </a:r>
            <a:r>
              <a:rPr dirty="0" sz="3200" spc="15">
                <a:latin typeface="Calibri Light"/>
                <a:cs typeface="Calibri Light"/>
              </a:rPr>
              <a:t> </a:t>
            </a:r>
            <a:r>
              <a:rPr dirty="0" sz="3200" spc="10">
                <a:latin typeface="Calibri Light"/>
                <a:cs typeface="Calibri Light"/>
              </a:rPr>
              <a:t>LA</a:t>
            </a:r>
            <a:r>
              <a:rPr dirty="0" sz="3200" spc="15">
                <a:latin typeface="Calibri Light"/>
                <a:cs typeface="Calibri Light"/>
              </a:rPr>
              <a:t> </a:t>
            </a:r>
            <a:r>
              <a:rPr dirty="0" sz="3200" spc="-25">
                <a:latin typeface="Calibri Light"/>
                <a:cs typeface="Calibri Light"/>
              </a:rPr>
              <a:t>CALLE</a:t>
            </a:r>
            <a:r>
              <a:rPr dirty="0" sz="3200" spc="-20">
                <a:latin typeface="Calibri Light"/>
                <a:cs typeface="Calibri Light"/>
              </a:rPr>
              <a:t> </a:t>
            </a:r>
            <a:r>
              <a:rPr dirty="0" sz="3200" spc="-45">
                <a:latin typeface="Calibri Light"/>
                <a:cs typeface="Calibri Light"/>
              </a:rPr>
              <a:t>S51</a:t>
            </a:r>
            <a:r>
              <a:rPr dirty="0" sz="3200" spc="-40">
                <a:latin typeface="Calibri Light"/>
                <a:cs typeface="Calibri Light"/>
              </a:rPr>
              <a:t> </a:t>
            </a:r>
            <a:r>
              <a:rPr dirty="0" sz="3200" spc="-30">
                <a:latin typeface="Calibri Light"/>
                <a:cs typeface="Calibri Light"/>
              </a:rPr>
              <a:t>DESDE</a:t>
            </a:r>
            <a:r>
              <a:rPr dirty="0" sz="3200" spc="-25">
                <a:latin typeface="Calibri Light"/>
                <a:cs typeface="Calibri Light"/>
              </a:rPr>
              <a:t> </a:t>
            </a:r>
            <a:r>
              <a:rPr dirty="0" sz="3200" spc="10">
                <a:latin typeface="Calibri Light"/>
                <a:cs typeface="Calibri Light"/>
              </a:rPr>
              <a:t>LA</a:t>
            </a:r>
            <a:r>
              <a:rPr dirty="0" sz="3200" spc="15">
                <a:latin typeface="Calibri Light"/>
                <a:cs typeface="Calibri Light"/>
              </a:rPr>
              <a:t> </a:t>
            </a:r>
            <a:r>
              <a:rPr dirty="0" sz="3200" spc="5">
                <a:latin typeface="Calibri Light"/>
                <a:cs typeface="Calibri Light"/>
              </a:rPr>
              <a:t>ABS </a:t>
            </a:r>
            <a:r>
              <a:rPr dirty="0" sz="3200" spc="10">
                <a:latin typeface="Calibri Light"/>
                <a:cs typeface="Calibri Light"/>
              </a:rPr>
              <a:t> </a:t>
            </a:r>
            <a:r>
              <a:rPr dirty="0" sz="3200" spc="-30">
                <a:latin typeface="Calibri Light"/>
                <a:cs typeface="Calibri Light"/>
              </a:rPr>
              <a:t>0+000.00</a:t>
            </a:r>
            <a:r>
              <a:rPr dirty="0" sz="3200" spc="-25">
                <a:latin typeface="Calibri Light"/>
                <a:cs typeface="Calibri Light"/>
              </a:rPr>
              <a:t> </a:t>
            </a:r>
            <a:r>
              <a:rPr dirty="0" sz="3200" spc="-140">
                <a:latin typeface="Calibri Light"/>
                <a:cs typeface="Calibri Light"/>
              </a:rPr>
              <a:t>(AV.</a:t>
            </a:r>
            <a:r>
              <a:rPr dirty="0" sz="3200" spc="-135">
                <a:latin typeface="Calibri Light"/>
                <a:cs typeface="Calibri Light"/>
              </a:rPr>
              <a:t> </a:t>
            </a:r>
            <a:r>
              <a:rPr dirty="0" sz="3200" spc="-40">
                <a:latin typeface="Calibri Light"/>
                <a:cs typeface="Calibri Light"/>
              </a:rPr>
              <a:t>ESCALÓN</a:t>
            </a:r>
            <a:r>
              <a:rPr dirty="0" sz="3200" spc="-35">
                <a:latin typeface="Calibri Light"/>
                <a:cs typeface="Calibri Light"/>
              </a:rPr>
              <a:t> </a:t>
            </a:r>
            <a:r>
              <a:rPr dirty="0" sz="3200" spc="-10">
                <a:latin typeface="Calibri Light"/>
                <a:cs typeface="Calibri Light"/>
              </a:rPr>
              <a:t>“1”)</a:t>
            </a:r>
            <a:r>
              <a:rPr dirty="0" sz="3200" spc="-5">
                <a:latin typeface="Calibri Light"/>
                <a:cs typeface="Calibri Light"/>
              </a:rPr>
              <a:t> </a:t>
            </a:r>
            <a:r>
              <a:rPr dirty="0" sz="3200" spc="-65">
                <a:latin typeface="Calibri Light"/>
                <a:cs typeface="Calibri Light"/>
              </a:rPr>
              <a:t>HASTA</a:t>
            </a:r>
            <a:r>
              <a:rPr dirty="0" sz="3200" spc="-60">
                <a:latin typeface="Calibri Light"/>
                <a:cs typeface="Calibri Light"/>
              </a:rPr>
              <a:t> </a:t>
            </a:r>
            <a:r>
              <a:rPr dirty="0" sz="3200" spc="10">
                <a:latin typeface="Calibri Light"/>
                <a:cs typeface="Calibri Light"/>
              </a:rPr>
              <a:t>LA</a:t>
            </a:r>
            <a:r>
              <a:rPr dirty="0" sz="3200" spc="15">
                <a:latin typeface="Calibri Light"/>
                <a:cs typeface="Calibri Light"/>
              </a:rPr>
              <a:t> </a:t>
            </a:r>
            <a:r>
              <a:rPr dirty="0" sz="3200" spc="-20">
                <a:latin typeface="Calibri Light"/>
                <a:cs typeface="Calibri Light"/>
              </a:rPr>
              <a:t>ABS</a:t>
            </a:r>
            <a:r>
              <a:rPr dirty="0" sz="3200" spc="-15">
                <a:latin typeface="Calibri Light"/>
                <a:cs typeface="Calibri Light"/>
              </a:rPr>
              <a:t> </a:t>
            </a:r>
            <a:r>
              <a:rPr dirty="0" sz="3200" spc="-35">
                <a:latin typeface="Calibri Light"/>
                <a:cs typeface="Calibri Light"/>
              </a:rPr>
              <a:t>0+0495</a:t>
            </a:r>
            <a:r>
              <a:rPr dirty="0" sz="3200" spc="-30">
                <a:latin typeface="Calibri Light"/>
                <a:cs typeface="Calibri Light"/>
              </a:rPr>
              <a:t> (CALLE </a:t>
            </a:r>
            <a:r>
              <a:rPr dirty="0" sz="3200" spc="-25">
                <a:latin typeface="Calibri Light"/>
                <a:cs typeface="Calibri Light"/>
              </a:rPr>
              <a:t> </a:t>
            </a:r>
            <a:r>
              <a:rPr dirty="0" sz="3200" spc="-40">
                <a:latin typeface="Calibri Light"/>
                <a:cs typeface="Calibri Light"/>
              </a:rPr>
              <a:t>CAMILO</a:t>
            </a:r>
            <a:r>
              <a:rPr dirty="0" sz="3200" spc="645">
                <a:latin typeface="Calibri Light"/>
                <a:cs typeface="Calibri Light"/>
              </a:rPr>
              <a:t> </a:t>
            </a:r>
            <a:r>
              <a:rPr dirty="0" sz="3200" spc="-25">
                <a:latin typeface="Calibri Light"/>
                <a:cs typeface="Calibri Light"/>
              </a:rPr>
              <a:t>OREJUELA</a:t>
            </a:r>
            <a:r>
              <a:rPr dirty="0" sz="3200" spc="-20">
                <a:latin typeface="Calibri Light"/>
                <a:cs typeface="Calibri Light"/>
              </a:rPr>
              <a:t> “Oe8”)</a:t>
            </a:r>
            <a:r>
              <a:rPr dirty="0" sz="3200" spc="-15">
                <a:latin typeface="Calibri Light"/>
                <a:cs typeface="Calibri Light"/>
              </a:rPr>
              <a:t> </a:t>
            </a:r>
            <a:r>
              <a:rPr dirty="0" sz="3200" spc="5">
                <a:latin typeface="Calibri Light"/>
                <a:cs typeface="Calibri Light"/>
              </a:rPr>
              <a:t>-</a:t>
            </a:r>
            <a:r>
              <a:rPr dirty="0" sz="3200" spc="10">
                <a:latin typeface="Calibri Light"/>
                <a:cs typeface="Calibri Light"/>
              </a:rPr>
              <a:t> </a:t>
            </a:r>
            <a:r>
              <a:rPr dirty="0" sz="3200" spc="-45">
                <a:latin typeface="Calibri Light"/>
                <a:cs typeface="Calibri Light"/>
              </a:rPr>
              <a:t>SECTOR</a:t>
            </a:r>
            <a:r>
              <a:rPr dirty="0" sz="3200" spc="-40">
                <a:latin typeface="Calibri Light"/>
                <a:cs typeface="Calibri Light"/>
              </a:rPr>
              <a:t> </a:t>
            </a:r>
            <a:r>
              <a:rPr dirty="0" sz="3200" spc="-25">
                <a:latin typeface="Calibri Light"/>
                <a:cs typeface="Calibri Light"/>
              </a:rPr>
              <a:t>HEMISFERIO</a:t>
            </a:r>
            <a:r>
              <a:rPr dirty="0" sz="3200" spc="-20">
                <a:latin typeface="Calibri Light"/>
                <a:cs typeface="Calibri Light"/>
              </a:rPr>
              <a:t> SUR- </a:t>
            </a:r>
            <a:r>
              <a:rPr dirty="0" sz="3200" spc="-15">
                <a:latin typeface="Calibri Light"/>
                <a:cs typeface="Calibri Light"/>
              </a:rPr>
              <a:t> </a:t>
            </a:r>
            <a:r>
              <a:rPr dirty="0" sz="3200" spc="-35">
                <a:latin typeface="Calibri Light"/>
                <a:cs typeface="Calibri Light"/>
              </a:rPr>
              <a:t>PARROQUIA</a:t>
            </a:r>
            <a:r>
              <a:rPr dirty="0" sz="3200" spc="-305">
                <a:latin typeface="Calibri Light"/>
                <a:cs typeface="Calibri Light"/>
              </a:rPr>
              <a:t> </a:t>
            </a:r>
            <a:r>
              <a:rPr dirty="0" sz="3200" spc="-10">
                <a:latin typeface="Calibri Light"/>
                <a:cs typeface="Calibri Light"/>
              </a:rPr>
              <a:t>GUAMANÍ</a:t>
            </a:r>
            <a:r>
              <a:rPr dirty="0" sz="2400" spc="-10">
                <a:latin typeface="Calibri Light"/>
                <a:cs typeface="Calibri Light"/>
              </a:rPr>
              <a:t>.</a:t>
            </a:r>
            <a:endParaRPr sz="2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85725"/>
            <a:ext cx="2133600" cy="1095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0133"/>
            <a:ext cx="12068174" cy="66478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4153" y="244093"/>
            <a:ext cx="550418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40"/>
              <a:t>PROPUESTA</a:t>
            </a:r>
            <a:r>
              <a:rPr dirty="0" spc="-175"/>
              <a:t> </a:t>
            </a:r>
            <a:r>
              <a:rPr dirty="0" spc="10"/>
              <a:t>– </a:t>
            </a:r>
            <a:r>
              <a:rPr dirty="0" spc="20"/>
              <a:t>CALLE</a:t>
            </a:r>
            <a:r>
              <a:rPr dirty="0" spc="-170"/>
              <a:t> </a:t>
            </a:r>
            <a:r>
              <a:rPr dirty="0" spc="15"/>
              <a:t>S51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90713" y="1000125"/>
            <a:ext cx="10239375" cy="5581650"/>
            <a:chOff x="1390713" y="1000125"/>
            <a:chExt cx="10239375" cy="55816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0174" y="1009650"/>
              <a:ext cx="10220325" cy="5562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95475" y="1004887"/>
              <a:ext cx="10229850" cy="5572125"/>
            </a:xfrm>
            <a:custGeom>
              <a:avLst/>
              <a:gdLst/>
              <a:ahLst/>
              <a:cxnLst/>
              <a:rect l="l" t="t" r="r" b="b"/>
              <a:pathLst>
                <a:path w="10229850" h="5572125">
                  <a:moveTo>
                    <a:pt x="0" y="5572125"/>
                  </a:moveTo>
                  <a:lnTo>
                    <a:pt x="10229850" y="5572125"/>
                  </a:lnTo>
                  <a:lnTo>
                    <a:pt x="10229850" y="0"/>
                  </a:lnTo>
                  <a:lnTo>
                    <a:pt x="0" y="0"/>
                  </a:lnTo>
                  <a:lnTo>
                    <a:pt x="0" y="5572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339075" y="3137026"/>
              <a:ext cx="553720" cy="1011555"/>
            </a:xfrm>
            <a:custGeom>
              <a:avLst/>
              <a:gdLst/>
              <a:ahLst/>
              <a:cxnLst/>
              <a:rect l="l" t="t" r="r" b="b"/>
              <a:pathLst>
                <a:path w="553720" h="1011554">
                  <a:moveTo>
                    <a:pt x="2921" y="925957"/>
                  </a:moveTo>
                  <a:lnTo>
                    <a:pt x="0" y="1011047"/>
                  </a:lnTo>
                  <a:lnTo>
                    <a:pt x="69850" y="962406"/>
                  </a:lnTo>
                  <a:lnTo>
                    <a:pt x="59589" y="956818"/>
                  </a:lnTo>
                  <a:lnTo>
                    <a:pt x="33147" y="956818"/>
                  </a:lnTo>
                  <a:lnTo>
                    <a:pt x="27558" y="953897"/>
                  </a:lnTo>
                  <a:lnTo>
                    <a:pt x="33665" y="942699"/>
                  </a:lnTo>
                  <a:lnTo>
                    <a:pt x="2921" y="925957"/>
                  </a:lnTo>
                  <a:close/>
                </a:path>
                <a:path w="553720" h="1011554">
                  <a:moveTo>
                    <a:pt x="33665" y="942699"/>
                  </a:moveTo>
                  <a:lnTo>
                    <a:pt x="27558" y="953897"/>
                  </a:lnTo>
                  <a:lnTo>
                    <a:pt x="33147" y="956818"/>
                  </a:lnTo>
                  <a:lnTo>
                    <a:pt x="39200" y="945714"/>
                  </a:lnTo>
                  <a:lnTo>
                    <a:pt x="33665" y="942699"/>
                  </a:lnTo>
                  <a:close/>
                </a:path>
                <a:path w="553720" h="1011554">
                  <a:moveTo>
                    <a:pt x="39200" y="945714"/>
                  </a:moveTo>
                  <a:lnTo>
                    <a:pt x="33147" y="956818"/>
                  </a:lnTo>
                  <a:lnTo>
                    <a:pt x="59589" y="956818"/>
                  </a:lnTo>
                  <a:lnTo>
                    <a:pt x="39200" y="945714"/>
                  </a:lnTo>
                  <a:close/>
                </a:path>
                <a:path w="553720" h="1011554">
                  <a:moveTo>
                    <a:pt x="547751" y="0"/>
                  </a:moveTo>
                  <a:lnTo>
                    <a:pt x="33665" y="942699"/>
                  </a:lnTo>
                  <a:lnTo>
                    <a:pt x="39200" y="945714"/>
                  </a:lnTo>
                  <a:lnTo>
                    <a:pt x="553212" y="2921"/>
                  </a:lnTo>
                  <a:lnTo>
                    <a:pt x="5477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015226" y="2652776"/>
            <a:ext cx="2714625" cy="4857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dirty="0" sz="1800" spc="-225">
                <a:latin typeface="Arial MT"/>
                <a:cs typeface="Arial MT"/>
              </a:rPr>
              <a:t>P</a:t>
            </a:r>
            <a:r>
              <a:rPr dirty="0" sz="1800" spc="-250">
                <a:latin typeface="Arial MT"/>
                <a:cs typeface="Arial MT"/>
              </a:rPr>
              <a:t>R</a:t>
            </a:r>
            <a:r>
              <a:rPr dirty="0" sz="1800" spc="-275">
                <a:latin typeface="Arial MT"/>
                <a:cs typeface="Arial MT"/>
              </a:rPr>
              <a:t>O</a:t>
            </a:r>
            <a:r>
              <a:rPr dirty="0" sz="1800" spc="-225">
                <a:latin typeface="Arial MT"/>
                <a:cs typeface="Arial MT"/>
              </a:rPr>
              <a:t>P</a:t>
            </a:r>
            <a:r>
              <a:rPr dirty="0" sz="1800" spc="-250">
                <a:latin typeface="Arial MT"/>
                <a:cs typeface="Arial MT"/>
              </a:rPr>
              <a:t>U</a:t>
            </a:r>
            <a:r>
              <a:rPr dirty="0" sz="1800" spc="-225">
                <a:latin typeface="Arial MT"/>
                <a:cs typeface="Arial MT"/>
              </a:rPr>
              <a:t>ES</a:t>
            </a:r>
            <a:r>
              <a:rPr dirty="0" sz="1800" spc="-280">
                <a:latin typeface="Arial MT"/>
                <a:cs typeface="Arial MT"/>
              </a:rPr>
              <a:t>T</a:t>
            </a:r>
            <a:r>
              <a:rPr dirty="0" sz="1800" spc="-215">
                <a:latin typeface="Arial MT"/>
                <a:cs typeface="Arial MT"/>
              </a:rPr>
              <a:t>A</a:t>
            </a:r>
            <a:r>
              <a:rPr dirty="0" sz="1800" spc="-135">
                <a:latin typeface="Arial MT"/>
                <a:cs typeface="Arial MT"/>
              </a:rPr>
              <a:t> </a:t>
            </a:r>
            <a:r>
              <a:rPr dirty="0" sz="1800" spc="-250">
                <a:latin typeface="Arial MT"/>
                <a:cs typeface="Arial MT"/>
              </a:rPr>
              <a:t>C</a:t>
            </a:r>
            <a:r>
              <a:rPr dirty="0" sz="1800" spc="-225">
                <a:latin typeface="Arial MT"/>
                <a:cs typeface="Arial MT"/>
              </a:rPr>
              <a:t>A</a:t>
            </a:r>
            <a:r>
              <a:rPr dirty="0" sz="1800" spc="-180">
                <a:latin typeface="Arial MT"/>
                <a:cs typeface="Arial MT"/>
              </a:rPr>
              <a:t>LL</a:t>
            </a:r>
            <a:r>
              <a:rPr dirty="0" sz="1800" spc="-215">
                <a:latin typeface="Arial MT"/>
                <a:cs typeface="Arial MT"/>
              </a:rPr>
              <a:t>E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80">
                <a:latin typeface="Arial MT"/>
                <a:cs typeface="Arial MT"/>
              </a:rPr>
              <a:t>“</a:t>
            </a:r>
            <a:r>
              <a:rPr dirty="0" sz="1800" spc="-225">
                <a:latin typeface="Arial MT"/>
                <a:cs typeface="Arial MT"/>
              </a:rPr>
              <a:t>S</a:t>
            </a:r>
            <a:r>
              <a:rPr dirty="0" sz="1800" spc="-180">
                <a:latin typeface="Arial MT"/>
                <a:cs typeface="Arial MT"/>
              </a:rPr>
              <a:t>51</a:t>
            </a:r>
            <a:r>
              <a:rPr dirty="0" sz="1800" spc="-110">
                <a:latin typeface="Arial MT"/>
                <a:cs typeface="Arial MT"/>
              </a:rPr>
              <a:t>”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100" y="104775"/>
            <a:ext cx="10170160" cy="5141595"/>
            <a:chOff x="38100" y="104775"/>
            <a:chExt cx="10170160" cy="51415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" y="104775"/>
              <a:ext cx="1762125" cy="9048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51298" y="2170423"/>
              <a:ext cx="8242934" cy="3061335"/>
            </a:xfrm>
            <a:custGeom>
              <a:avLst/>
              <a:gdLst/>
              <a:ahLst/>
              <a:cxnLst/>
              <a:rect l="l" t="t" r="r" b="b"/>
              <a:pathLst>
                <a:path w="8242934" h="3061335">
                  <a:moveTo>
                    <a:pt x="3231" y="70745"/>
                  </a:moveTo>
                  <a:lnTo>
                    <a:pt x="33822" y="35598"/>
                  </a:lnTo>
                  <a:lnTo>
                    <a:pt x="80653" y="16211"/>
                  </a:lnTo>
                  <a:lnTo>
                    <a:pt x="128344" y="6653"/>
                  </a:lnTo>
                  <a:lnTo>
                    <a:pt x="186467" y="1285"/>
                  </a:lnTo>
                  <a:lnTo>
                    <a:pt x="230860" y="0"/>
                  </a:lnTo>
                  <a:lnTo>
                    <a:pt x="254716" y="37"/>
                  </a:lnTo>
                  <a:lnTo>
                    <a:pt x="305691" y="1457"/>
                  </a:lnTo>
                  <a:lnTo>
                    <a:pt x="360940" y="4656"/>
                  </a:lnTo>
                  <a:lnTo>
                    <a:pt x="420372" y="9611"/>
                  </a:lnTo>
                  <a:lnTo>
                    <a:pt x="483898" y="16302"/>
                  </a:lnTo>
                  <a:lnTo>
                    <a:pt x="551427" y="24707"/>
                  </a:lnTo>
                  <a:lnTo>
                    <a:pt x="622868" y="34805"/>
                  </a:lnTo>
                  <a:lnTo>
                    <a:pt x="698130" y="46575"/>
                  </a:lnTo>
                  <a:lnTo>
                    <a:pt x="737166" y="53080"/>
                  </a:lnTo>
                  <a:lnTo>
                    <a:pt x="777124" y="59995"/>
                  </a:lnTo>
                  <a:lnTo>
                    <a:pt x="817991" y="67318"/>
                  </a:lnTo>
                  <a:lnTo>
                    <a:pt x="859758" y="75045"/>
                  </a:lnTo>
                  <a:lnTo>
                    <a:pt x="902411" y="83174"/>
                  </a:lnTo>
                  <a:lnTo>
                    <a:pt x="945941" y="91703"/>
                  </a:lnTo>
                  <a:lnTo>
                    <a:pt x="990336" y="100629"/>
                  </a:lnTo>
                  <a:lnTo>
                    <a:pt x="1035584" y="109949"/>
                  </a:lnTo>
                  <a:lnTo>
                    <a:pt x="1081675" y="119660"/>
                  </a:lnTo>
                  <a:lnTo>
                    <a:pt x="1128596" y="129760"/>
                  </a:lnTo>
                  <a:lnTo>
                    <a:pt x="1176337" y="140246"/>
                  </a:lnTo>
                  <a:lnTo>
                    <a:pt x="1224887" y="151116"/>
                  </a:lnTo>
                  <a:lnTo>
                    <a:pt x="1274233" y="162367"/>
                  </a:lnTo>
                  <a:lnTo>
                    <a:pt x="1324365" y="173996"/>
                  </a:lnTo>
                  <a:lnTo>
                    <a:pt x="1375271" y="186000"/>
                  </a:lnTo>
                  <a:lnTo>
                    <a:pt x="1426940" y="198378"/>
                  </a:lnTo>
                  <a:lnTo>
                    <a:pt x="1479360" y="211126"/>
                  </a:lnTo>
                  <a:lnTo>
                    <a:pt x="1532521" y="224241"/>
                  </a:lnTo>
                  <a:lnTo>
                    <a:pt x="1586411" y="237722"/>
                  </a:lnTo>
                  <a:lnTo>
                    <a:pt x="1641019" y="251565"/>
                  </a:lnTo>
                  <a:lnTo>
                    <a:pt x="1696333" y="265767"/>
                  </a:lnTo>
                  <a:lnTo>
                    <a:pt x="1752342" y="280327"/>
                  </a:lnTo>
                  <a:lnTo>
                    <a:pt x="1809035" y="295241"/>
                  </a:lnTo>
                  <a:lnTo>
                    <a:pt x="1866401" y="310507"/>
                  </a:lnTo>
                  <a:lnTo>
                    <a:pt x="1924427" y="326121"/>
                  </a:lnTo>
                  <a:lnTo>
                    <a:pt x="1983103" y="342083"/>
                  </a:lnTo>
                  <a:lnTo>
                    <a:pt x="2042418" y="358388"/>
                  </a:lnTo>
                  <a:lnTo>
                    <a:pt x="2102360" y="375034"/>
                  </a:lnTo>
                  <a:lnTo>
                    <a:pt x="2162917" y="392019"/>
                  </a:lnTo>
                  <a:lnTo>
                    <a:pt x="2224079" y="409340"/>
                  </a:lnTo>
                  <a:lnTo>
                    <a:pt x="2285835" y="426994"/>
                  </a:lnTo>
                  <a:lnTo>
                    <a:pt x="2348172" y="444979"/>
                  </a:lnTo>
                  <a:lnTo>
                    <a:pt x="2411079" y="463291"/>
                  </a:lnTo>
                  <a:lnTo>
                    <a:pt x="2474546" y="481929"/>
                  </a:lnTo>
                  <a:lnTo>
                    <a:pt x="2538561" y="500890"/>
                  </a:lnTo>
                  <a:lnTo>
                    <a:pt x="2603113" y="520170"/>
                  </a:lnTo>
                  <a:lnTo>
                    <a:pt x="2668189" y="539768"/>
                  </a:lnTo>
                  <a:lnTo>
                    <a:pt x="2733780" y="559680"/>
                  </a:lnTo>
                  <a:lnTo>
                    <a:pt x="2799873" y="579905"/>
                  </a:lnTo>
                  <a:lnTo>
                    <a:pt x="2866458" y="600439"/>
                  </a:lnTo>
                  <a:lnTo>
                    <a:pt x="2933522" y="621279"/>
                  </a:lnTo>
                  <a:lnTo>
                    <a:pt x="3001056" y="642424"/>
                  </a:lnTo>
                  <a:lnTo>
                    <a:pt x="3069046" y="663870"/>
                  </a:lnTo>
                  <a:lnTo>
                    <a:pt x="3137483" y="685615"/>
                  </a:lnTo>
                  <a:lnTo>
                    <a:pt x="3206354" y="707657"/>
                  </a:lnTo>
                  <a:lnTo>
                    <a:pt x="3275649" y="729991"/>
                  </a:lnTo>
                  <a:lnTo>
                    <a:pt x="3345356" y="752617"/>
                  </a:lnTo>
                  <a:lnTo>
                    <a:pt x="3415463" y="775531"/>
                  </a:lnTo>
                  <a:lnTo>
                    <a:pt x="3485960" y="798730"/>
                  </a:lnTo>
                  <a:lnTo>
                    <a:pt x="3556835" y="822212"/>
                  </a:lnTo>
                  <a:lnTo>
                    <a:pt x="3628077" y="845975"/>
                  </a:lnTo>
                  <a:lnTo>
                    <a:pt x="3699675" y="870015"/>
                  </a:lnTo>
                  <a:lnTo>
                    <a:pt x="3771616" y="894330"/>
                  </a:lnTo>
                  <a:lnTo>
                    <a:pt x="3843891" y="918918"/>
                  </a:lnTo>
                  <a:lnTo>
                    <a:pt x="3916487" y="943775"/>
                  </a:lnTo>
                  <a:lnTo>
                    <a:pt x="3989393" y="968899"/>
                  </a:lnTo>
                  <a:lnTo>
                    <a:pt x="4062598" y="994287"/>
                  </a:lnTo>
                  <a:lnTo>
                    <a:pt x="4136091" y="1019938"/>
                  </a:lnTo>
                  <a:lnTo>
                    <a:pt x="4209859" y="1045847"/>
                  </a:lnTo>
                  <a:lnTo>
                    <a:pt x="4283893" y="1072013"/>
                  </a:lnTo>
                  <a:lnTo>
                    <a:pt x="4357880" y="1098320"/>
                  </a:lnTo>
                  <a:lnTo>
                    <a:pt x="4431499" y="1124659"/>
                  </a:lnTo>
                  <a:lnTo>
                    <a:pt x="4504740" y="1151026"/>
                  </a:lnTo>
                  <a:lnTo>
                    <a:pt x="4577592" y="1177414"/>
                  </a:lnTo>
                  <a:lnTo>
                    <a:pt x="4650046" y="1203820"/>
                  </a:lnTo>
                  <a:lnTo>
                    <a:pt x="4722091" y="1230238"/>
                  </a:lnTo>
                  <a:lnTo>
                    <a:pt x="4793716" y="1256663"/>
                  </a:lnTo>
                  <a:lnTo>
                    <a:pt x="4864911" y="1283090"/>
                  </a:lnTo>
                  <a:lnTo>
                    <a:pt x="4935665" y="1309514"/>
                  </a:lnTo>
                  <a:lnTo>
                    <a:pt x="5005968" y="1335930"/>
                  </a:lnTo>
                  <a:lnTo>
                    <a:pt x="5075810" y="1362332"/>
                  </a:lnTo>
                  <a:lnTo>
                    <a:pt x="5145180" y="1388716"/>
                  </a:lnTo>
                  <a:lnTo>
                    <a:pt x="5214067" y="1415076"/>
                  </a:lnTo>
                  <a:lnTo>
                    <a:pt x="5282461" y="1441408"/>
                  </a:lnTo>
                  <a:lnTo>
                    <a:pt x="5350352" y="1467707"/>
                  </a:lnTo>
                  <a:lnTo>
                    <a:pt x="5417729" y="1493966"/>
                  </a:lnTo>
                  <a:lnTo>
                    <a:pt x="5484582" y="1520182"/>
                  </a:lnTo>
                  <a:lnTo>
                    <a:pt x="5550900" y="1546349"/>
                  </a:lnTo>
                  <a:lnTo>
                    <a:pt x="5616673" y="1572462"/>
                  </a:lnTo>
                  <a:lnTo>
                    <a:pt x="5681890" y="1598517"/>
                  </a:lnTo>
                  <a:lnTo>
                    <a:pt x="5746542" y="1624507"/>
                  </a:lnTo>
                  <a:lnTo>
                    <a:pt x="5810616" y="1650428"/>
                  </a:lnTo>
                  <a:lnTo>
                    <a:pt x="5874104" y="1676275"/>
                  </a:lnTo>
                  <a:lnTo>
                    <a:pt x="5936994" y="1702042"/>
                  </a:lnTo>
                  <a:lnTo>
                    <a:pt x="5999276" y="1727726"/>
                  </a:lnTo>
                  <a:lnTo>
                    <a:pt x="6060940" y="1753320"/>
                  </a:lnTo>
                  <a:lnTo>
                    <a:pt x="6121975" y="1778819"/>
                  </a:lnTo>
                  <a:lnTo>
                    <a:pt x="6182371" y="1804219"/>
                  </a:lnTo>
                  <a:lnTo>
                    <a:pt x="6242117" y="1829514"/>
                  </a:lnTo>
                  <a:lnTo>
                    <a:pt x="6301202" y="1854699"/>
                  </a:lnTo>
                  <a:lnTo>
                    <a:pt x="6359617" y="1879770"/>
                  </a:lnTo>
                  <a:lnTo>
                    <a:pt x="6417351" y="1904721"/>
                  </a:lnTo>
                  <a:lnTo>
                    <a:pt x="6474394" y="1929546"/>
                  </a:lnTo>
                  <a:lnTo>
                    <a:pt x="6530734" y="1954242"/>
                  </a:lnTo>
                  <a:lnTo>
                    <a:pt x="6586362" y="1978803"/>
                  </a:lnTo>
                  <a:lnTo>
                    <a:pt x="6641266" y="2003224"/>
                  </a:lnTo>
                  <a:lnTo>
                    <a:pt x="6695438" y="2027499"/>
                  </a:lnTo>
                  <a:lnTo>
                    <a:pt x="6748865" y="2051624"/>
                  </a:lnTo>
                  <a:lnTo>
                    <a:pt x="6801538" y="2075593"/>
                  </a:lnTo>
                  <a:lnTo>
                    <a:pt x="6853447" y="2099402"/>
                  </a:lnTo>
                  <a:lnTo>
                    <a:pt x="6904580" y="2123046"/>
                  </a:lnTo>
                  <a:lnTo>
                    <a:pt x="6954927" y="2146519"/>
                  </a:lnTo>
                  <a:lnTo>
                    <a:pt x="7004479" y="2169816"/>
                  </a:lnTo>
                  <a:lnTo>
                    <a:pt x="7053224" y="2192933"/>
                  </a:lnTo>
                  <a:lnTo>
                    <a:pt x="7101151" y="2215863"/>
                  </a:lnTo>
                  <a:lnTo>
                    <a:pt x="7148251" y="2238603"/>
                  </a:lnTo>
                  <a:lnTo>
                    <a:pt x="7194513" y="2261147"/>
                  </a:lnTo>
                  <a:lnTo>
                    <a:pt x="7239927" y="2283490"/>
                  </a:lnTo>
                  <a:lnTo>
                    <a:pt x="7284482" y="2305626"/>
                  </a:lnTo>
                  <a:lnTo>
                    <a:pt x="7328167" y="2327551"/>
                  </a:lnTo>
                  <a:lnTo>
                    <a:pt x="7370973" y="2349260"/>
                  </a:lnTo>
                  <a:lnTo>
                    <a:pt x="7412888" y="2370748"/>
                  </a:lnTo>
                  <a:lnTo>
                    <a:pt x="7453903" y="2392009"/>
                  </a:lnTo>
                  <a:lnTo>
                    <a:pt x="7494006" y="2413039"/>
                  </a:lnTo>
                  <a:lnTo>
                    <a:pt x="7533188" y="2433832"/>
                  </a:lnTo>
                  <a:lnTo>
                    <a:pt x="7571438" y="2454384"/>
                  </a:lnTo>
                  <a:lnTo>
                    <a:pt x="7608745" y="2474688"/>
                  </a:lnTo>
                  <a:lnTo>
                    <a:pt x="7645099" y="2494741"/>
                  </a:lnTo>
                  <a:lnTo>
                    <a:pt x="7680490" y="2514537"/>
                  </a:lnTo>
                  <a:lnTo>
                    <a:pt x="7714906" y="2534071"/>
                  </a:lnTo>
                  <a:lnTo>
                    <a:pt x="7748339" y="2553338"/>
                  </a:lnTo>
                  <a:lnTo>
                    <a:pt x="7812209" y="2591051"/>
                  </a:lnTo>
                  <a:lnTo>
                    <a:pt x="7872015" y="2627634"/>
                  </a:lnTo>
                  <a:lnTo>
                    <a:pt x="7927675" y="2663048"/>
                  </a:lnTo>
                  <a:lnTo>
                    <a:pt x="7979105" y="2697252"/>
                  </a:lnTo>
                  <a:lnTo>
                    <a:pt x="8026221" y="2730204"/>
                  </a:lnTo>
                  <a:lnTo>
                    <a:pt x="8068939" y="2761866"/>
                  </a:lnTo>
                  <a:lnTo>
                    <a:pt x="8107176" y="2792195"/>
                  </a:lnTo>
                  <a:lnTo>
                    <a:pt x="8140848" y="2821152"/>
                  </a:lnTo>
                  <a:lnTo>
                    <a:pt x="8169871" y="2848695"/>
                  </a:lnTo>
                  <a:lnTo>
                    <a:pt x="8204507" y="2887271"/>
                  </a:lnTo>
                  <a:lnTo>
                    <a:pt x="8228213" y="2922439"/>
                  </a:lnTo>
                  <a:lnTo>
                    <a:pt x="8242330" y="2963792"/>
                  </a:lnTo>
                  <a:lnTo>
                    <a:pt x="8242667" y="2973107"/>
                  </a:lnTo>
                  <a:lnTo>
                    <a:pt x="8241705" y="2982003"/>
                  </a:lnTo>
                  <a:lnTo>
                    <a:pt x="8217485" y="3019571"/>
                  </a:lnTo>
                  <a:lnTo>
                    <a:pt x="8175539" y="3040879"/>
                  </a:lnTo>
                  <a:lnTo>
                    <a:pt x="8131394" y="3051850"/>
                  </a:lnTo>
                  <a:lnTo>
                    <a:pt x="8076714" y="3058607"/>
                  </a:lnTo>
                  <a:lnTo>
                    <a:pt x="8034560" y="3060805"/>
                  </a:lnTo>
                  <a:lnTo>
                    <a:pt x="8011807" y="3061220"/>
                  </a:lnTo>
                  <a:lnTo>
                    <a:pt x="7987950" y="3061183"/>
                  </a:lnTo>
                  <a:lnTo>
                    <a:pt x="7936976" y="3059762"/>
                  </a:lnTo>
                  <a:lnTo>
                    <a:pt x="7881727" y="3056564"/>
                  </a:lnTo>
                  <a:lnTo>
                    <a:pt x="7822294" y="3051608"/>
                  </a:lnTo>
                  <a:lnTo>
                    <a:pt x="7758768" y="3044918"/>
                  </a:lnTo>
                  <a:lnTo>
                    <a:pt x="7691239" y="3036513"/>
                  </a:lnTo>
                  <a:lnTo>
                    <a:pt x="7619799" y="3026415"/>
                  </a:lnTo>
                  <a:lnTo>
                    <a:pt x="7544536" y="3014645"/>
                  </a:lnTo>
                  <a:lnTo>
                    <a:pt x="7505500" y="3008140"/>
                  </a:lnTo>
                  <a:lnTo>
                    <a:pt x="7465543" y="3001225"/>
                  </a:lnTo>
                  <a:lnTo>
                    <a:pt x="7424675" y="2993902"/>
                  </a:lnTo>
                  <a:lnTo>
                    <a:pt x="7382909" y="2986175"/>
                  </a:lnTo>
                  <a:lnTo>
                    <a:pt x="7340255" y="2978045"/>
                  </a:lnTo>
                  <a:lnTo>
                    <a:pt x="7296725" y="2969516"/>
                  </a:lnTo>
                  <a:lnTo>
                    <a:pt x="7252330" y="2960591"/>
                  </a:lnTo>
                  <a:lnTo>
                    <a:pt x="7207082" y="2951271"/>
                  </a:lnTo>
                  <a:lnTo>
                    <a:pt x="7160991" y="2941560"/>
                  </a:lnTo>
                  <a:lnTo>
                    <a:pt x="7114070" y="2931460"/>
                  </a:lnTo>
                  <a:lnTo>
                    <a:pt x="7066329" y="2920973"/>
                  </a:lnTo>
                  <a:lnTo>
                    <a:pt x="7017780" y="2910104"/>
                  </a:lnTo>
                  <a:lnTo>
                    <a:pt x="6968434" y="2898853"/>
                  </a:lnTo>
                  <a:lnTo>
                    <a:pt x="6918302" y="2887224"/>
                  </a:lnTo>
                  <a:lnTo>
                    <a:pt x="6867396" y="2875219"/>
                  </a:lnTo>
                  <a:lnTo>
                    <a:pt x="6815727" y="2862842"/>
                  </a:lnTo>
                  <a:lnTo>
                    <a:pt x="6763306" y="2850094"/>
                  </a:lnTo>
                  <a:lnTo>
                    <a:pt x="6710145" y="2836978"/>
                  </a:lnTo>
                  <a:lnTo>
                    <a:pt x="6656255" y="2823498"/>
                  </a:lnTo>
                  <a:lnTo>
                    <a:pt x="6601647" y="2809655"/>
                  </a:lnTo>
                  <a:lnTo>
                    <a:pt x="6546333" y="2795453"/>
                  </a:lnTo>
                  <a:lnTo>
                    <a:pt x="6490324" y="2780893"/>
                  </a:lnTo>
                  <a:lnTo>
                    <a:pt x="6433631" y="2765979"/>
                  </a:lnTo>
                  <a:lnTo>
                    <a:pt x="6376266" y="2750713"/>
                  </a:lnTo>
                  <a:lnTo>
                    <a:pt x="6318239" y="2735098"/>
                  </a:lnTo>
                  <a:lnTo>
                    <a:pt x="6259563" y="2719137"/>
                  </a:lnTo>
                  <a:lnTo>
                    <a:pt x="6200249" y="2702832"/>
                  </a:lnTo>
                  <a:lnTo>
                    <a:pt x="6140307" y="2686185"/>
                  </a:lnTo>
                  <a:lnTo>
                    <a:pt x="6079749" y="2669200"/>
                  </a:lnTo>
                  <a:lnTo>
                    <a:pt x="6018587" y="2651880"/>
                  </a:lnTo>
                  <a:lnTo>
                    <a:pt x="5956832" y="2634226"/>
                  </a:lnTo>
                  <a:lnTo>
                    <a:pt x="5894495" y="2616241"/>
                  </a:lnTo>
                  <a:lnTo>
                    <a:pt x="5831587" y="2597928"/>
                  </a:lnTo>
                  <a:lnTo>
                    <a:pt x="5768120" y="2579291"/>
                  </a:lnTo>
                  <a:lnTo>
                    <a:pt x="5704105" y="2560330"/>
                  </a:lnTo>
                  <a:lnTo>
                    <a:pt x="5639554" y="2541050"/>
                  </a:lnTo>
                  <a:lnTo>
                    <a:pt x="5574477" y="2521452"/>
                  </a:lnTo>
                  <a:lnTo>
                    <a:pt x="5508887" y="2501539"/>
                  </a:lnTo>
                  <a:lnTo>
                    <a:pt x="5442793" y="2481315"/>
                  </a:lnTo>
                  <a:lnTo>
                    <a:pt x="5376209" y="2460781"/>
                  </a:lnTo>
                  <a:lnTo>
                    <a:pt x="5309144" y="2439940"/>
                  </a:lnTo>
                  <a:lnTo>
                    <a:pt x="5241611" y="2418796"/>
                  </a:lnTo>
                  <a:lnTo>
                    <a:pt x="5173620" y="2397349"/>
                  </a:lnTo>
                  <a:lnTo>
                    <a:pt x="5105184" y="2375604"/>
                  </a:lnTo>
                  <a:lnTo>
                    <a:pt x="5036312" y="2353563"/>
                  </a:lnTo>
                  <a:lnTo>
                    <a:pt x="4967018" y="2331228"/>
                  </a:lnTo>
                  <a:lnTo>
                    <a:pt x="4897311" y="2308603"/>
                  </a:lnTo>
                  <a:lnTo>
                    <a:pt x="4827203" y="2285689"/>
                  </a:lnTo>
                  <a:lnTo>
                    <a:pt x="4756706" y="2262490"/>
                  </a:lnTo>
                  <a:lnTo>
                    <a:pt x="4685831" y="2239007"/>
                  </a:lnTo>
                  <a:lnTo>
                    <a:pt x="4614589" y="2215245"/>
                  </a:lnTo>
                  <a:lnTo>
                    <a:pt x="4542992" y="2191205"/>
                  </a:lnTo>
                  <a:lnTo>
                    <a:pt x="4471050" y="2166890"/>
                  </a:lnTo>
                  <a:lnTo>
                    <a:pt x="4398776" y="2142302"/>
                  </a:lnTo>
                  <a:lnTo>
                    <a:pt x="4326180" y="2117445"/>
                  </a:lnTo>
                  <a:lnTo>
                    <a:pt x="4253274" y="2092321"/>
                  </a:lnTo>
                  <a:lnTo>
                    <a:pt x="4180068" y="2066932"/>
                  </a:lnTo>
                  <a:lnTo>
                    <a:pt x="4106576" y="2041282"/>
                  </a:lnTo>
                  <a:lnTo>
                    <a:pt x="4032807" y="2015373"/>
                  </a:lnTo>
                  <a:lnTo>
                    <a:pt x="3958773" y="1989207"/>
                  </a:lnTo>
                  <a:lnTo>
                    <a:pt x="3884787" y="1962900"/>
                  </a:lnTo>
                  <a:lnTo>
                    <a:pt x="3811168" y="1936561"/>
                  </a:lnTo>
                  <a:lnTo>
                    <a:pt x="3737927" y="1910194"/>
                  </a:lnTo>
                  <a:lnTo>
                    <a:pt x="3665074" y="1883805"/>
                  </a:lnTo>
                  <a:lnTo>
                    <a:pt x="3592620" y="1857399"/>
                  </a:lnTo>
                  <a:lnTo>
                    <a:pt x="3520575" y="1830981"/>
                  </a:lnTo>
                  <a:lnTo>
                    <a:pt x="3448950" y="1804556"/>
                  </a:lnTo>
                  <a:lnTo>
                    <a:pt x="3377755" y="1778129"/>
                  </a:lnTo>
                  <a:lnTo>
                    <a:pt x="3307001" y="1751706"/>
                  </a:lnTo>
                  <a:lnTo>
                    <a:pt x="3236698" y="1725290"/>
                  </a:lnTo>
                  <a:lnTo>
                    <a:pt x="3166856" y="1698888"/>
                  </a:lnTo>
                  <a:lnTo>
                    <a:pt x="3097487" y="1672504"/>
                  </a:lnTo>
                  <a:lnTo>
                    <a:pt x="3028600" y="1646143"/>
                  </a:lnTo>
                  <a:lnTo>
                    <a:pt x="2960205" y="1619811"/>
                  </a:lnTo>
                  <a:lnTo>
                    <a:pt x="2892314" y="1593513"/>
                  </a:lnTo>
                  <a:lnTo>
                    <a:pt x="2824937" y="1567253"/>
                  </a:lnTo>
                  <a:lnTo>
                    <a:pt x="2758084" y="1541038"/>
                  </a:lnTo>
                  <a:lnTo>
                    <a:pt x="2691766" y="1514870"/>
                  </a:lnTo>
                  <a:lnTo>
                    <a:pt x="2625993" y="1488757"/>
                  </a:lnTo>
                  <a:lnTo>
                    <a:pt x="2560776" y="1462703"/>
                  </a:lnTo>
                  <a:lnTo>
                    <a:pt x="2496125" y="1436713"/>
                  </a:lnTo>
                  <a:lnTo>
                    <a:pt x="2432050" y="1410792"/>
                  </a:lnTo>
                  <a:lnTo>
                    <a:pt x="2368563" y="1384945"/>
                  </a:lnTo>
                  <a:lnTo>
                    <a:pt x="2305672" y="1359177"/>
                  </a:lnTo>
                  <a:lnTo>
                    <a:pt x="2243390" y="1333494"/>
                  </a:lnTo>
                  <a:lnTo>
                    <a:pt x="2181726" y="1307900"/>
                  </a:lnTo>
                  <a:lnTo>
                    <a:pt x="2120691" y="1282401"/>
                  </a:lnTo>
                  <a:lnTo>
                    <a:pt x="2060296" y="1257001"/>
                  </a:lnTo>
                  <a:lnTo>
                    <a:pt x="2000550" y="1231706"/>
                  </a:lnTo>
                  <a:lnTo>
                    <a:pt x="1941464" y="1206520"/>
                  </a:lnTo>
                  <a:lnTo>
                    <a:pt x="1883049" y="1181450"/>
                  </a:lnTo>
                  <a:lnTo>
                    <a:pt x="1825315" y="1156499"/>
                  </a:lnTo>
                  <a:lnTo>
                    <a:pt x="1768273" y="1131673"/>
                  </a:lnTo>
                  <a:lnTo>
                    <a:pt x="1711933" y="1106977"/>
                  </a:lnTo>
                  <a:lnTo>
                    <a:pt x="1656305" y="1082417"/>
                  </a:lnTo>
                  <a:lnTo>
                    <a:pt x="1601400" y="1057996"/>
                  </a:lnTo>
                  <a:lnTo>
                    <a:pt x="1547229" y="1033721"/>
                  </a:lnTo>
                  <a:lnTo>
                    <a:pt x="1493801" y="1009596"/>
                  </a:lnTo>
                  <a:lnTo>
                    <a:pt x="1441128" y="985626"/>
                  </a:lnTo>
                  <a:lnTo>
                    <a:pt x="1389220" y="961817"/>
                  </a:lnTo>
                  <a:lnTo>
                    <a:pt x="1338086" y="938174"/>
                  </a:lnTo>
                  <a:lnTo>
                    <a:pt x="1287739" y="914701"/>
                  </a:lnTo>
                  <a:lnTo>
                    <a:pt x="1238188" y="891403"/>
                  </a:lnTo>
                  <a:lnTo>
                    <a:pt x="1189443" y="868287"/>
                  </a:lnTo>
                  <a:lnTo>
                    <a:pt x="1141515" y="845356"/>
                  </a:lnTo>
                  <a:lnTo>
                    <a:pt x="1094415" y="822617"/>
                  </a:lnTo>
                  <a:lnTo>
                    <a:pt x="1048153" y="800073"/>
                  </a:lnTo>
                  <a:lnTo>
                    <a:pt x="1002739" y="777730"/>
                  </a:lnTo>
                  <a:lnTo>
                    <a:pt x="958185" y="755594"/>
                  </a:lnTo>
                  <a:lnTo>
                    <a:pt x="914499" y="733668"/>
                  </a:lnTo>
                  <a:lnTo>
                    <a:pt x="871694" y="711959"/>
                  </a:lnTo>
                  <a:lnTo>
                    <a:pt x="829778" y="690472"/>
                  </a:lnTo>
                  <a:lnTo>
                    <a:pt x="788764" y="669210"/>
                  </a:lnTo>
                  <a:lnTo>
                    <a:pt x="748660" y="648181"/>
                  </a:lnTo>
                  <a:lnTo>
                    <a:pt x="709478" y="627388"/>
                  </a:lnTo>
                  <a:lnTo>
                    <a:pt x="671229" y="606836"/>
                  </a:lnTo>
                  <a:lnTo>
                    <a:pt x="633922" y="586531"/>
                  </a:lnTo>
                  <a:lnTo>
                    <a:pt x="597567" y="566479"/>
                  </a:lnTo>
                  <a:lnTo>
                    <a:pt x="562177" y="546683"/>
                  </a:lnTo>
                  <a:lnTo>
                    <a:pt x="527760" y="527149"/>
                  </a:lnTo>
                  <a:lnTo>
                    <a:pt x="494328" y="507882"/>
                  </a:lnTo>
                  <a:lnTo>
                    <a:pt x="430458" y="470169"/>
                  </a:lnTo>
                  <a:lnTo>
                    <a:pt x="370651" y="433585"/>
                  </a:lnTo>
                  <a:lnTo>
                    <a:pt x="314991" y="398172"/>
                  </a:lnTo>
                  <a:lnTo>
                    <a:pt x="263561" y="363968"/>
                  </a:lnTo>
                  <a:lnTo>
                    <a:pt x="216446" y="331015"/>
                  </a:lnTo>
                  <a:lnTo>
                    <a:pt x="173727" y="299354"/>
                  </a:lnTo>
                  <a:lnTo>
                    <a:pt x="135491" y="269025"/>
                  </a:lnTo>
                  <a:lnTo>
                    <a:pt x="101819" y="240068"/>
                  </a:lnTo>
                  <a:lnTo>
                    <a:pt x="72795" y="212525"/>
                  </a:lnTo>
                  <a:lnTo>
                    <a:pt x="38160" y="173948"/>
                  </a:lnTo>
                  <a:lnTo>
                    <a:pt x="14454" y="138780"/>
                  </a:lnTo>
                  <a:lnTo>
                    <a:pt x="336" y="97428"/>
                  </a:lnTo>
                  <a:lnTo>
                    <a:pt x="0" y="88112"/>
                  </a:lnTo>
                  <a:lnTo>
                    <a:pt x="961" y="79216"/>
                  </a:lnTo>
                  <a:lnTo>
                    <a:pt x="3231" y="7074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234" y="23812"/>
            <a:ext cx="7310120" cy="4946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109470" indent="-209740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109470" algn="l"/>
                <a:tab pos="2110105" algn="l"/>
              </a:tabLst>
            </a:pPr>
            <a:r>
              <a:rPr dirty="0" u="heavy" sz="305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dirty="0" u="heavy" sz="305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ALLE</a:t>
            </a:r>
            <a:r>
              <a:rPr dirty="0" u="heavy" sz="3050" spc="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05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GONZALO</a:t>
            </a:r>
            <a:r>
              <a:rPr dirty="0" u="heavy" sz="3050" spc="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050" spc="-9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ZAPATA</a:t>
            </a:r>
            <a:r>
              <a:rPr dirty="0" u="heavy" sz="3050" spc="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05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(Oe8E)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6638" y="812098"/>
            <a:ext cx="10260965" cy="174942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u="heavy" sz="230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300" spc="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dirty="0" u="heavy" sz="23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dirty="0" u="heavy" sz="23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dirty="0" u="heavy" sz="2300" spc="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dirty="0" u="heavy" sz="23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dirty="0" u="heavy" sz="23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dirty="0" u="heavy" sz="2300" spc="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dirty="0" u="heavy" sz="2300" spc="-1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dirty="0" u="heavy" sz="230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u="heavy" sz="2300" spc="-2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3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dirty="0" u="heavy" sz="23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dirty="0" u="heavy" sz="2300" spc="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u="heavy" sz="23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69900"/>
              </a:lnSpc>
              <a:spcBef>
                <a:spcPts val="1040"/>
              </a:spcBef>
            </a:pPr>
            <a:r>
              <a:rPr dirty="0" sz="2000" spc="5">
                <a:latin typeface="Calibri"/>
                <a:cs typeface="Calibri"/>
              </a:rPr>
              <a:t>En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Hoja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vial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N°32711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Calle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(Oe8B)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Gonzalo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Zapata</a:t>
            </a:r>
            <a:r>
              <a:rPr dirty="0" sz="2000" spc="-145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se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encuentra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proyectada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 </a:t>
            </a:r>
            <a:r>
              <a:rPr dirty="0" sz="2000">
                <a:latin typeface="Calibri"/>
                <a:cs typeface="Calibri"/>
              </a:rPr>
              <a:t>una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sección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de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21.00m </a:t>
            </a:r>
            <a:r>
              <a:rPr dirty="0" sz="2000" spc="20">
                <a:latin typeface="Calibri"/>
                <a:cs typeface="Calibri"/>
              </a:rPr>
              <a:t>(14.00m </a:t>
            </a:r>
            <a:r>
              <a:rPr dirty="0" sz="2000" spc="5">
                <a:latin typeface="Calibri"/>
                <a:cs typeface="Calibri"/>
              </a:rPr>
              <a:t>de calzada, </a:t>
            </a:r>
            <a:r>
              <a:rPr dirty="0" sz="2000" spc="25">
                <a:latin typeface="Calibri"/>
                <a:cs typeface="Calibri"/>
              </a:rPr>
              <a:t>2.00m </a:t>
            </a:r>
            <a:r>
              <a:rPr dirty="0" sz="2000" spc="5">
                <a:latin typeface="Calibri"/>
                <a:cs typeface="Calibri"/>
              </a:rPr>
              <a:t>de </a:t>
            </a:r>
            <a:r>
              <a:rPr dirty="0" sz="2000" spc="-25">
                <a:latin typeface="Calibri"/>
                <a:cs typeface="Calibri"/>
              </a:rPr>
              <a:t>acera </a:t>
            </a:r>
            <a:r>
              <a:rPr dirty="0" sz="2000" spc="1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cada </a:t>
            </a:r>
            <a:r>
              <a:rPr dirty="0" sz="2000">
                <a:latin typeface="Calibri"/>
                <a:cs typeface="Calibri"/>
              </a:rPr>
              <a:t>lado </a:t>
            </a:r>
            <a:r>
              <a:rPr dirty="0" sz="2000" spc="5">
                <a:latin typeface="Calibri"/>
                <a:cs typeface="Calibri"/>
              </a:rPr>
              <a:t>de </a:t>
            </a:r>
            <a:r>
              <a:rPr dirty="0" sz="2000" spc="-5">
                <a:latin typeface="Calibri"/>
                <a:cs typeface="Calibri"/>
              </a:rPr>
              <a:t>la vía </a:t>
            </a:r>
            <a:r>
              <a:rPr dirty="0" sz="2000" spc="10">
                <a:latin typeface="Calibri"/>
                <a:cs typeface="Calibri"/>
              </a:rPr>
              <a:t>y </a:t>
            </a:r>
            <a:r>
              <a:rPr dirty="0" sz="2000" spc="20">
                <a:latin typeface="Calibri"/>
                <a:cs typeface="Calibri"/>
              </a:rPr>
              <a:t>3.00 </a:t>
            </a:r>
            <a:r>
              <a:rPr dirty="0" sz="2000" spc="5">
                <a:latin typeface="Calibri"/>
                <a:cs typeface="Calibri"/>
              </a:rPr>
              <a:t>de </a:t>
            </a:r>
            <a:r>
              <a:rPr dirty="0" sz="2000" spc="-10">
                <a:latin typeface="Calibri"/>
                <a:cs typeface="Calibri"/>
              </a:rPr>
              <a:t>parterre); </a:t>
            </a:r>
            <a:r>
              <a:rPr dirty="0" sz="2000" spc="25">
                <a:latin typeface="Calibri"/>
                <a:cs typeface="Calibri"/>
              </a:rPr>
              <a:t>se </a:t>
            </a:r>
            <a:r>
              <a:rPr dirty="0" sz="2000" spc="-5">
                <a:latin typeface="Calibri"/>
                <a:cs typeface="Calibri"/>
              </a:rPr>
              <a:t>propone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para </a:t>
            </a:r>
            <a:r>
              <a:rPr dirty="0" sz="2000" spc="-5">
                <a:latin typeface="Calibri"/>
                <a:cs typeface="Calibri"/>
              </a:rPr>
              <a:t>la aprobación la </a:t>
            </a:r>
            <a:r>
              <a:rPr dirty="0" sz="2000" spc="25">
                <a:latin typeface="Calibri"/>
                <a:cs typeface="Calibri"/>
              </a:rPr>
              <a:t>misma </a:t>
            </a:r>
            <a:r>
              <a:rPr dirty="0" sz="2000" spc="-5">
                <a:latin typeface="Calibri"/>
                <a:cs typeface="Calibri"/>
              </a:rPr>
              <a:t>sección </a:t>
            </a:r>
            <a:r>
              <a:rPr dirty="0" sz="2000" spc="5">
                <a:latin typeface="Calibri"/>
                <a:cs typeface="Calibri"/>
              </a:rPr>
              <a:t>de </a:t>
            </a:r>
            <a:r>
              <a:rPr dirty="0" sz="2000" spc="25">
                <a:latin typeface="Calibri"/>
                <a:cs typeface="Calibri"/>
              </a:rPr>
              <a:t>21.00 </a:t>
            </a:r>
            <a:r>
              <a:rPr dirty="0" sz="2000" spc="5">
                <a:latin typeface="Calibri"/>
                <a:cs typeface="Calibri"/>
              </a:rPr>
              <a:t>metros, </a:t>
            </a:r>
            <a:r>
              <a:rPr dirty="0" sz="2000" spc="-5">
                <a:latin typeface="Calibri"/>
                <a:cs typeface="Calibri"/>
              </a:rPr>
              <a:t>con </a:t>
            </a:r>
            <a:r>
              <a:rPr dirty="0" sz="2000">
                <a:latin typeface="Calibri"/>
                <a:cs typeface="Calibri"/>
              </a:rPr>
              <a:t>una longitud </a:t>
            </a:r>
            <a:r>
              <a:rPr dirty="0" sz="2000" spc="5">
                <a:latin typeface="Calibri"/>
                <a:cs typeface="Calibri"/>
              </a:rPr>
              <a:t>de </a:t>
            </a:r>
            <a:r>
              <a:rPr dirty="0" sz="2000" spc="20">
                <a:latin typeface="Calibri"/>
                <a:cs typeface="Calibri"/>
              </a:rPr>
              <a:t>84 </a:t>
            </a:r>
            <a:r>
              <a:rPr dirty="0" sz="2000">
                <a:latin typeface="Calibri"/>
                <a:cs typeface="Calibri"/>
              </a:rPr>
              <a:t>metros </a:t>
            </a:r>
            <a:r>
              <a:rPr dirty="0" sz="2000" spc="5">
                <a:latin typeface="Calibri"/>
                <a:cs typeface="Calibri"/>
              </a:rPr>
              <a:t>desde </a:t>
            </a:r>
            <a:r>
              <a:rPr dirty="0" sz="2000" spc="-5">
                <a:latin typeface="Calibri"/>
                <a:cs typeface="Calibri"/>
              </a:rPr>
              <a:t>la </a:t>
            </a:r>
            <a:r>
              <a:rPr dirty="0" sz="2000" spc="20">
                <a:latin typeface="Calibri"/>
                <a:cs typeface="Calibri"/>
              </a:rPr>
              <a:t>Abs.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0+000</a:t>
            </a:r>
            <a:r>
              <a:rPr dirty="0" sz="2000" spc="-1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(Calle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S50H)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hasta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Abs.</a:t>
            </a:r>
            <a:r>
              <a:rPr dirty="0" sz="2000" spc="-14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0+084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(Calle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S51).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2000" spc="20" b="1">
                <a:latin typeface="Calibri"/>
                <a:cs typeface="Calibri"/>
              </a:rPr>
              <a:t>S</a:t>
            </a:r>
            <a:r>
              <a:rPr dirty="0" sz="2000" spc="35" b="1">
                <a:latin typeface="Calibri"/>
                <a:cs typeface="Calibri"/>
              </a:rPr>
              <a:t>e</a:t>
            </a:r>
            <a:r>
              <a:rPr dirty="0" sz="2000" spc="-15" b="1">
                <a:latin typeface="Calibri"/>
                <a:cs typeface="Calibri"/>
              </a:rPr>
              <a:t>cc</a:t>
            </a:r>
            <a:r>
              <a:rPr dirty="0" sz="2000" spc="30" b="1">
                <a:latin typeface="Calibri"/>
                <a:cs typeface="Calibri"/>
              </a:rPr>
              <a:t>i</a:t>
            </a:r>
            <a:r>
              <a:rPr dirty="0" sz="2000" spc="40" b="1">
                <a:latin typeface="Calibri"/>
                <a:cs typeface="Calibri"/>
              </a:rPr>
              <a:t>ó</a:t>
            </a:r>
            <a:r>
              <a:rPr dirty="0" sz="2000" spc="10" b="1">
                <a:latin typeface="Calibri"/>
                <a:cs typeface="Calibri"/>
              </a:rPr>
              <a:t>n</a:t>
            </a:r>
            <a:r>
              <a:rPr dirty="0" sz="2000" spc="-114" b="1">
                <a:latin typeface="Calibri"/>
                <a:cs typeface="Calibri"/>
              </a:rPr>
              <a:t> </a:t>
            </a:r>
            <a:r>
              <a:rPr dirty="0" sz="2000" spc="-95" b="1">
                <a:latin typeface="Calibri"/>
                <a:cs typeface="Calibri"/>
              </a:rPr>
              <a:t>T</a:t>
            </a:r>
            <a:r>
              <a:rPr dirty="0" sz="2000" spc="-45" b="1">
                <a:latin typeface="Calibri"/>
                <a:cs typeface="Calibri"/>
              </a:rPr>
              <a:t>r</a:t>
            </a:r>
            <a:r>
              <a:rPr dirty="0" sz="2000" spc="-20" b="1">
                <a:latin typeface="Calibri"/>
                <a:cs typeface="Calibri"/>
              </a:rPr>
              <a:t>a</a:t>
            </a:r>
            <a:r>
              <a:rPr dirty="0" sz="2000" spc="-30" b="1">
                <a:latin typeface="Calibri"/>
                <a:cs typeface="Calibri"/>
              </a:rPr>
              <a:t>n</a:t>
            </a:r>
            <a:r>
              <a:rPr dirty="0" sz="2000" spc="20" b="1">
                <a:latin typeface="Calibri"/>
                <a:cs typeface="Calibri"/>
              </a:rPr>
              <a:t>sv</a:t>
            </a:r>
            <a:r>
              <a:rPr dirty="0" sz="2000" spc="35" b="1">
                <a:latin typeface="Calibri"/>
                <a:cs typeface="Calibri"/>
              </a:rPr>
              <a:t>er</a:t>
            </a:r>
            <a:r>
              <a:rPr dirty="0" sz="2000" spc="20" b="1">
                <a:latin typeface="Calibri"/>
                <a:cs typeface="Calibri"/>
              </a:rPr>
              <a:t>s</a:t>
            </a:r>
            <a:r>
              <a:rPr dirty="0" sz="2000" spc="-20" b="1">
                <a:latin typeface="Calibri"/>
                <a:cs typeface="Calibri"/>
              </a:rPr>
              <a:t>a</a:t>
            </a:r>
            <a:r>
              <a:rPr dirty="0" sz="2000" spc="5" b="1">
                <a:latin typeface="Calibri"/>
                <a:cs typeface="Calibri"/>
              </a:rPr>
              <a:t>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234" y="2526093"/>
            <a:ext cx="3295650" cy="139954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5">
                <a:latin typeface="Calibri"/>
                <a:cs typeface="Calibri"/>
              </a:rPr>
              <a:t>Sección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transversal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total: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5">
                <a:latin typeface="Calibri"/>
                <a:cs typeface="Calibri"/>
              </a:rPr>
              <a:t>Calzada: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5">
                <a:latin typeface="Calibri"/>
                <a:cs typeface="Calibri"/>
              </a:rPr>
              <a:t>Aceras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 </a:t>
            </a:r>
            <a:r>
              <a:rPr dirty="0" sz="2000" spc="-5">
                <a:latin typeface="Calibri"/>
                <a:cs typeface="Calibri"/>
              </a:rPr>
              <a:t>cada</a:t>
            </a:r>
            <a:r>
              <a:rPr dirty="0" sz="2000">
                <a:latin typeface="Calibri"/>
                <a:cs typeface="Calibri"/>
              </a:rPr>
              <a:t> lado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vía):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20">
                <a:latin typeface="Calibri"/>
                <a:cs typeface="Calibri"/>
              </a:rPr>
              <a:t>Parterre: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2502" y="2526093"/>
            <a:ext cx="2737485" cy="139954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000" spc="30">
                <a:latin typeface="Calibri"/>
                <a:cs typeface="Calibri"/>
              </a:rPr>
              <a:t>21</a:t>
            </a:r>
            <a:r>
              <a:rPr dirty="0" sz="2000" spc="15">
                <a:latin typeface="Calibri"/>
                <a:cs typeface="Calibri"/>
              </a:rPr>
              <a:t>.</a:t>
            </a:r>
            <a:r>
              <a:rPr dirty="0" sz="2000" spc="30">
                <a:latin typeface="Calibri"/>
                <a:cs typeface="Calibri"/>
              </a:rPr>
              <a:t>0</a:t>
            </a:r>
            <a:r>
              <a:rPr dirty="0" sz="2000" spc="10">
                <a:latin typeface="Calibri"/>
                <a:cs typeface="Calibri"/>
              </a:rPr>
              <a:t>0</a:t>
            </a:r>
            <a:r>
              <a:rPr dirty="0" sz="2000" spc="-13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 marL="72390">
              <a:lnSpc>
                <a:spcPct val="100000"/>
              </a:lnSpc>
              <a:spcBef>
                <a:spcPts val="305"/>
              </a:spcBef>
            </a:pPr>
            <a:r>
              <a:rPr dirty="0" sz="2000" spc="10">
                <a:latin typeface="Calibri"/>
                <a:cs typeface="Calibri"/>
              </a:rPr>
              <a:t>2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</a:t>
            </a:r>
            <a:r>
              <a:rPr dirty="0" sz="2000" spc="10">
                <a:latin typeface="Calibri"/>
                <a:cs typeface="Calibri"/>
              </a:rPr>
              <a:t>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30">
                <a:latin typeface="Calibri"/>
                <a:cs typeface="Calibri"/>
              </a:rPr>
              <a:t>7</a:t>
            </a:r>
            <a:r>
              <a:rPr dirty="0" sz="2000" spc="15">
                <a:latin typeface="Calibri"/>
                <a:cs typeface="Calibri"/>
              </a:rPr>
              <a:t>.</a:t>
            </a:r>
            <a:r>
              <a:rPr dirty="0" sz="2000" spc="30">
                <a:latin typeface="Calibri"/>
                <a:cs typeface="Calibri"/>
              </a:rPr>
              <a:t>0</a:t>
            </a:r>
            <a:r>
              <a:rPr dirty="0" sz="2000" spc="10">
                <a:latin typeface="Calibri"/>
                <a:cs typeface="Calibri"/>
              </a:rPr>
              <a:t>0</a:t>
            </a:r>
            <a:r>
              <a:rPr dirty="0" sz="2000" spc="-13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m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t</a:t>
            </a:r>
            <a:r>
              <a:rPr dirty="0" sz="2000" spc="-15">
                <a:latin typeface="Calibri"/>
                <a:cs typeface="Calibri"/>
              </a:rPr>
              <a:t>o</a:t>
            </a:r>
            <a:r>
              <a:rPr dirty="0" sz="2000" spc="5">
                <a:latin typeface="Calibri"/>
                <a:cs typeface="Calibri"/>
              </a:rPr>
              <a:t>tal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30">
                <a:latin typeface="Calibri"/>
                <a:cs typeface="Calibri"/>
              </a:rPr>
              <a:t>14</a:t>
            </a:r>
            <a:r>
              <a:rPr dirty="0" sz="2000" spc="15">
                <a:latin typeface="Calibri"/>
                <a:cs typeface="Calibri"/>
              </a:rPr>
              <a:t>.</a:t>
            </a:r>
            <a:r>
              <a:rPr dirty="0" sz="2000" spc="30">
                <a:latin typeface="Calibri"/>
                <a:cs typeface="Calibri"/>
              </a:rPr>
              <a:t>0</a:t>
            </a:r>
            <a:r>
              <a:rPr dirty="0" sz="2000" spc="10">
                <a:latin typeface="Calibri"/>
                <a:cs typeface="Calibri"/>
              </a:rPr>
              <a:t>0</a:t>
            </a:r>
            <a:r>
              <a:rPr dirty="0" sz="2000" spc="-13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300"/>
              </a:spcBef>
            </a:pPr>
            <a:r>
              <a:rPr dirty="0" sz="2000" spc="30">
                <a:latin typeface="Calibri"/>
                <a:cs typeface="Calibri"/>
              </a:rPr>
              <a:t>2</a:t>
            </a:r>
            <a:r>
              <a:rPr dirty="0" sz="2000" spc="15">
                <a:latin typeface="Calibri"/>
                <a:cs typeface="Calibri"/>
              </a:rPr>
              <a:t>.</a:t>
            </a:r>
            <a:r>
              <a:rPr dirty="0" sz="2000" spc="30">
                <a:latin typeface="Calibri"/>
                <a:cs typeface="Calibri"/>
              </a:rPr>
              <a:t>0</a:t>
            </a:r>
            <a:r>
              <a:rPr dirty="0" sz="2000" spc="10">
                <a:latin typeface="Calibri"/>
                <a:cs typeface="Calibri"/>
              </a:rPr>
              <a:t>0</a:t>
            </a:r>
            <a:r>
              <a:rPr dirty="0" sz="2000" spc="-13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305"/>
              </a:spcBef>
            </a:pPr>
            <a:r>
              <a:rPr dirty="0" sz="2000" spc="30">
                <a:latin typeface="Calibri"/>
                <a:cs typeface="Calibri"/>
              </a:rPr>
              <a:t>3</a:t>
            </a:r>
            <a:r>
              <a:rPr dirty="0" sz="2000" spc="15">
                <a:latin typeface="Calibri"/>
                <a:cs typeface="Calibri"/>
              </a:rPr>
              <a:t>.</a:t>
            </a:r>
            <a:r>
              <a:rPr dirty="0" sz="2000" spc="30">
                <a:latin typeface="Calibri"/>
                <a:cs typeface="Calibri"/>
              </a:rPr>
              <a:t>0</a:t>
            </a:r>
            <a:r>
              <a:rPr dirty="0" sz="2000" spc="10">
                <a:latin typeface="Calibri"/>
                <a:cs typeface="Calibri"/>
              </a:rPr>
              <a:t>0</a:t>
            </a:r>
            <a:r>
              <a:rPr dirty="0" sz="2000" spc="-13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725" y="4076700"/>
            <a:ext cx="10515600" cy="25908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675"/>
            <a:ext cx="1762124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9549"/>
            <a:ext cx="12191999" cy="66484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1591" y="703961"/>
            <a:ext cx="827214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30"/>
              <a:t>P</a:t>
            </a:r>
            <a:r>
              <a:rPr dirty="0" sz="3600" spc="30"/>
              <a:t>R</a:t>
            </a:r>
            <a:r>
              <a:rPr dirty="0" sz="3600" spc="-30"/>
              <a:t>OP</a:t>
            </a:r>
            <a:r>
              <a:rPr dirty="0" sz="3600" spc="30"/>
              <a:t>U</a:t>
            </a:r>
            <a:r>
              <a:rPr dirty="0" sz="3600" spc="-40"/>
              <a:t>E</a:t>
            </a:r>
            <a:r>
              <a:rPr dirty="0" sz="3600" spc="15"/>
              <a:t>S</a:t>
            </a:r>
            <a:r>
              <a:rPr dirty="0" sz="3600" spc="-320"/>
              <a:t>T</a:t>
            </a:r>
            <a:r>
              <a:rPr dirty="0" sz="3600"/>
              <a:t>A</a:t>
            </a:r>
            <a:r>
              <a:rPr dirty="0" sz="3600" spc="-65"/>
              <a:t> </a:t>
            </a:r>
            <a:r>
              <a:rPr dirty="0" sz="3600"/>
              <a:t>-</a:t>
            </a:r>
            <a:r>
              <a:rPr dirty="0" sz="3600" spc="30"/>
              <a:t> </a:t>
            </a:r>
            <a:r>
              <a:rPr dirty="0" sz="3600" spc="90"/>
              <a:t>C</a:t>
            </a:r>
            <a:r>
              <a:rPr dirty="0" sz="3600" spc="-5"/>
              <a:t>AL</a:t>
            </a:r>
            <a:r>
              <a:rPr dirty="0" sz="3600" spc="-20"/>
              <a:t>L</a:t>
            </a:r>
            <a:r>
              <a:rPr dirty="0" sz="3600"/>
              <a:t>E</a:t>
            </a:r>
            <a:r>
              <a:rPr dirty="0" sz="3600" spc="-325"/>
              <a:t> </a:t>
            </a:r>
            <a:r>
              <a:rPr dirty="0" sz="3600" spc="60"/>
              <a:t>G</a:t>
            </a:r>
            <a:r>
              <a:rPr dirty="0" sz="3600" spc="35"/>
              <a:t>O</a:t>
            </a:r>
            <a:r>
              <a:rPr dirty="0" sz="3600" spc="20"/>
              <a:t>N</a:t>
            </a:r>
            <a:r>
              <a:rPr dirty="0" sz="3600" spc="-95"/>
              <a:t>Z</a:t>
            </a:r>
            <a:r>
              <a:rPr dirty="0" sz="3600" spc="-5"/>
              <a:t>A</a:t>
            </a:r>
            <a:r>
              <a:rPr dirty="0" sz="3600" spc="-165"/>
              <a:t>L</a:t>
            </a:r>
            <a:r>
              <a:rPr dirty="0" sz="3600"/>
              <a:t>O</a:t>
            </a:r>
            <a:r>
              <a:rPr dirty="0" sz="3600" spc="-250"/>
              <a:t> </a:t>
            </a:r>
            <a:r>
              <a:rPr dirty="0" sz="3600" spc="50"/>
              <a:t>Z</a:t>
            </a:r>
            <a:r>
              <a:rPr dirty="0" sz="3600" spc="65"/>
              <a:t>A</a:t>
            </a:r>
            <a:r>
              <a:rPr dirty="0" sz="3600" spc="-330"/>
              <a:t>P</a:t>
            </a:r>
            <a:r>
              <a:rPr dirty="0" sz="3600" spc="-305"/>
              <a:t>A</a:t>
            </a:r>
            <a:r>
              <a:rPr dirty="0" sz="3600" spc="-320"/>
              <a:t>T</a:t>
            </a:r>
            <a:r>
              <a:rPr dirty="0" sz="3600"/>
              <a:t>A</a:t>
            </a:r>
            <a:r>
              <a:rPr dirty="0" sz="3600" spc="-295"/>
              <a:t> </a:t>
            </a:r>
            <a:r>
              <a:rPr dirty="0" sz="3600" spc="40"/>
              <a:t>(</a:t>
            </a:r>
            <a:r>
              <a:rPr dirty="0" sz="3600" spc="35"/>
              <a:t>O</a:t>
            </a:r>
            <a:r>
              <a:rPr dirty="0" sz="3600" spc="15"/>
              <a:t>e</a:t>
            </a:r>
            <a:r>
              <a:rPr dirty="0" sz="3600" spc="-25"/>
              <a:t>8</a:t>
            </a:r>
            <a:r>
              <a:rPr dirty="0" sz="3600" spc="-40"/>
              <a:t>E</a:t>
            </a:r>
            <a:r>
              <a:rPr dirty="0" sz="3600"/>
              <a:t>)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1238250" y="1352550"/>
            <a:ext cx="10372725" cy="5286375"/>
            <a:chOff x="1238250" y="1352550"/>
            <a:chExt cx="10372725" cy="52863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775" y="1362075"/>
              <a:ext cx="10353675" cy="52673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43012" y="1357312"/>
              <a:ext cx="10363200" cy="5276850"/>
            </a:xfrm>
            <a:custGeom>
              <a:avLst/>
              <a:gdLst/>
              <a:ahLst/>
              <a:cxnLst/>
              <a:rect l="l" t="t" r="r" b="b"/>
              <a:pathLst>
                <a:path w="10363200" h="5276850">
                  <a:moveTo>
                    <a:pt x="0" y="5276850"/>
                  </a:moveTo>
                  <a:lnTo>
                    <a:pt x="10363200" y="5276850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52768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555615" y="3193414"/>
              <a:ext cx="414020" cy="418465"/>
            </a:xfrm>
            <a:custGeom>
              <a:avLst/>
              <a:gdLst/>
              <a:ahLst/>
              <a:cxnLst/>
              <a:rect l="l" t="t" r="r" b="b"/>
              <a:pathLst>
                <a:path w="414020" h="418464">
                  <a:moveTo>
                    <a:pt x="357826" y="366236"/>
                  </a:moveTo>
                  <a:lnTo>
                    <a:pt x="332994" y="390779"/>
                  </a:lnTo>
                  <a:lnTo>
                    <a:pt x="413638" y="418084"/>
                  </a:lnTo>
                  <a:lnTo>
                    <a:pt x="399663" y="375285"/>
                  </a:lnTo>
                  <a:lnTo>
                    <a:pt x="366775" y="375285"/>
                  </a:lnTo>
                  <a:lnTo>
                    <a:pt x="357826" y="366236"/>
                  </a:lnTo>
                  <a:close/>
                </a:path>
                <a:path w="414020" h="418464">
                  <a:moveTo>
                    <a:pt x="362422" y="361694"/>
                  </a:moveTo>
                  <a:lnTo>
                    <a:pt x="357826" y="366236"/>
                  </a:lnTo>
                  <a:lnTo>
                    <a:pt x="366775" y="375285"/>
                  </a:lnTo>
                  <a:lnTo>
                    <a:pt x="371348" y="370713"/>
                  </a:lnTo>
                  <a:lnTo>
                    <a:pt x="362422" y="361694"/>
                  </a:lnTo>
                  <a:close/>
                </a:path>
                <a:path w="414020" h="418464">
                  <a:moveTo>
                    <a:pt x="387223" y="337185"/>
                  </a:moveTo>
                  <a:lnTo>
                    <a:pt x="362422" y="361694"/>
                  </a:lnTo>
                  <a:lnTo>
                    <a:pt x="371348" y="370713"/>
                  </a:lnTo>
                  <a:lnTo>
                    <a:pt x="366775" y="375285"/>
                  </a:lnTo>
                  <a:lnTo>
                    <a:pt x="399663" y="375285"/>
                  </a:lnTo>
                  <a:lnTo>
                    <a:pt x="387223" y="337185"/>
                  </a:lnTo>
                  <a:close/>
                </a:path>
                <a:path w="414020" h="418464">
                  <a:moveTo>
                    <a:pt x="4445" y="0"/>
                  </a:moveTo>
                  <a:lnTo>
                    <a:pt x="0" y="4445"/>
                  </a:lnTo>
                  <a:lnTo>
                    <a:pt x="357826" y="366236"/>
                  </a:lnTo>
                  <a:lnTo>
                    <a:pt x="362422" y="3616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824226" y="2424176"/>
            <a:ext cx="3057525" cy="7143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87630" marR="351155">
              <a:lnSpc>
                <a:spcPct val="100000"/>
              </a:lnSpc>
              <a:spcBef>
                <a:spcPts val="315"/>
              </a:spcBef>
            </a:pPr>
            <a:r>
              <a:rPr dirty="0" sz="2000" spc="-220">
                <a:latin typeface="Arial MT"/>
                <a:cs typeface="Arial MT"/>
              </a:rPr>
              <a:t>P</a:t>
            </a:r>
            <a:r>
              <a:rPr dirty="0" sz="2000" spc="-245">
                <a:latin typeface="Arial MT"/>
                <a:cs typeface="Arial MT"/>
              </a:rPr>
              <a:t>R</a:t>
            </a:r>
            <a:r>
              <a:rPr dirty="0" sz="2000" spc="-285">
                <a:latin typeface="Arial MT"/>
                <a:cs typeface="Arial MT"/>
              </a:rPr>
              <a:t>O</a:t>
            </a:r>
            <a:r>
              <a:rPr dirty="0" sz="2000" spc="-220">
                <a:latin typeface="Arial MT"/>
                <a:cs typeface="Arial MT"/>
              </a:rPr>
              <a:t>P</a:t>
            </a:r>
            <a:r>
              <a:rPr dirty="0" sz="2000" spc="-245">
                <a:latin typeface="Arial MT"/>
                <a:cs typeface="Arial MT"/>
              </a:rPr>
              <a:t>U</a:t>
            </a:r>
            <a:r>
              <a:rPr dirty="0" sz="2000" spc="-220">
                <a:latin typeface="Arial MT"/>
                <a:cs typeface="Arial MT"/>
              </a:rPr>
              <a:t>E</a:t>
            </a:r>
            <a:r>
              <a:rPr dirty="0" sz="2000" spc="-220">
                <a:latin typeface="Arial MT"/>
                <a:cs typeface="Arial MT"/>
              </a:rPr>
              <a:t>S</a:t>
            </a:r>
            <a:r>
              <a:rPr dirty="0" sz="2000" spc="-330">
                <a:latin typeface="Arial MT"/>
                <a:cs typeface="Arial MT"/>
              </a:rPr>
              <a:t>T</a:t>
            </a:r>
            <a:r>
              <a:rPr dirty="0" sz="2000" spc="-229">
                <a:latin typeface="Arial MT"/>
                <a:cs typeface="Arial MT"/>
              </a:rPr>
              <a:t>A</a:t>
            </a:r>
            <a:r>
              <a:rPr dirty="0" sz="2000" spc="-315">
                <a:latin typeface="Arial MT"/>
                <a:cs typeface="Arial MT"/>
              </a:rPr>
              <a:t> </a:t>
            </a:r>
            <a:r>
              <a:rPr dirty="0" sz="2000" spc="-245">
                <a:latin typeface="Arial MT"/>
                <a:cs typeface="Arial MT"/>
              </a:rPr>
              <a:t>C</a:t>
            </a:r>
            <a:r>
              <a:rPr dirty="0" sz="2000" spc="-220">
                <a:latin typeface="Arial MT"/>
                <a:cs typeface="Arial MT"/>
              </a:rPr>
              <a:t>A</a:t>
            </a:r>
            <a:r>
              <a:rPr dirty="0" sz="2000" spc="-215">
                <a:latin typeface="Arial MT"/>
                <a:cs typeface="Arial MT"/>
              </a:rPr>
              <a:t>LL</a:t>
            </a:r>
            <a:r>
              <a:rPr dirty="0" sz="2000" spc="-140">
                <a:latin typeface="Arial MT"/>
                <a:cs typeface="Arial MT"/>
              </a:rPr>
              <a:t>E  </a:t>
            </a:r>
            <a:r>
              <a:rPr dirty="0" sz="2000" spc="-285">
                <a:latin typeface="Arial MT"/>
                <a:cs typeface="Arial MT"/>
              </a:rPr>
              <a:t>GO</a:t>
            </a:r>
            <a:r>
              <a:rPr dirty="0" sz="2000" spc="-245">
                <a:latin typeface="Arial MT"/>
                <a:cs typeface="Arial MT"/>
              </a:rPr>
              <a:t>N</a:t>
            </a:r>
            <a:r>
              <a:rPr dirty="0" sz="2000" spc="-180">
                <a:latin typeface="Arial MT"/>
                <a:cs typeface="Arial MT"/>
              </a:rPr>
              <a:t>Z</a:t>
            </a:r>
            <a:r>
              <a:rPr dirty="0" sz="2000" spc="-220">
                <a:latin typeface="Arial MT"/>
                <a:cs typeface="Arial MT"/>
              </a:rPr>
              <a:t>A</a:t>
            </a:r>
            <a:r>
              <a:rPr dirty="0" sz="2000" spc="-215">
                <a:latin typeface="Arial MT"/>
                <a:cs typeface="Arial MT"/>
              </a:rPr>
              <a:t>L</a:t>
            </a:r>
            <a:r>
              <a:rPr dirty="0" sz="2000" spc="-265">
                <a:latin typeface="Arial MT"/>
                <a:cs typeface="Arial MT"/>
              </a:rPr>
              <a:t>O</a:t>
            </a:r>
            <a:r>
              <a:rPr dirty="0" sz="2000" spc="-200">
                <a:latin typeface="Arial MT"/>
                <a:cs typeface="Arial MT"/>
              </a:rPr>
              <a:t> </a:t>
            </a:r>
            <a:r>
              <a:rPr dirty="0" sz="2000" spc="-180">
                <a:latin typeface="Arial MT"/>
                <a:cs typeface="Arial MT"/>
              </a:rPr>
              <a:t>Z</a:t>
            </a:r>
            <a:r>
              <a:rPr dirty="0" sz="2000" spc="-220">
                <a:latin typeface="Arial MT"/>
                <a:cs typeface="Arial MT"/>
              </a:rPr>
              <a:t>A</a:t>
            </a:r>
            <a:r>
              <a:rPr dirty="0" sz="2000" spc="-365">
                <a:latin typeface="Arial MT"/>
                <a:cs typeface="Arial MT"/>
              </a:rPr>
              <a:t>PA</a:t>
            </a:r>
            <a:r>
              <a:rPr dirty="0" sz="2000" spc="-330">
                <a:latin typeface="Arial MT"/>
                <a:cs typeface="Arial MT"/>
              </a:rPr>
              <a:t>T</a:t>
            </a:r>
            <a:r>
              <a:rPr dirty="0" sz="2000" spc="-229">
                <a:latin typeface="Arial MT"/>
                <a:cs typeface="Arial MT"/>
              </a:rPr>
              <a:t>A</a:t>
            </a:r>
            <a:r>
              <a:rPr dirty="0" sz="2000" spc="-315">
                <a:latin typeface="Arial MT"/>
                <a:cs typeface="Arial MT"/>
              </a:rPr>
              <a:t> </a:t>
            </a:r>
            <a:r>
              <a:rPr dirty="0" sz="2000" spc="-145">
                <a:latin typeface="Arial MT"/>
                <a:cs typeface="Arial MT"/>
              </a:rPr>
              <a:t>(</a:t>
            </a:r>
            <a:r>
              <a:rPr dirty="0" sz="2000" spc="-285">
                <a:latin typeface="Arial MT"/>
                <a:cs typeface="Arial MT"/>
              </a:rPr>
              <a:t>O</a:t>
            </a:r>
            <a:r>
              <a:rPr dirty="0" sz="2000" spc="-215">
                <a:latin typeface="Arial MT"/>
                <a:cs typeface="Arial MT"/>
              </a:rPr>
              <a:t>e8</a:t>
            </a:r>
            <a:r>
              <a:rPr dirty="0" sz="2000" spc="-220">
                <a:latin typeface="Arial MT"/>
                <a:cs typeface="Arial MT"/>
              </a:rPr>
              <a:t>E</a:t>
            </a:r>
            <a:r>
              <a:rPr dirty="0" sz="2000" spc="-145">
                <a:latin typeface="Arial MT"/>
                <a:cs typeface="Arial MT"/>
              </a:rPr>
              <a:t>)</a:t>
            </a:r>
            <a:r>
              <a:rPr dirty="0" sz="2000" spc="-95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8383905" cy="5788025"/>
            <a:chOff x="0" y="0"/>
            <a:chExt cx="8383905" cy="57880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762124" cy="8953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880984" y="1714362"/>
              <a:ext cx="2489200" cy="4058920"/>
            </a:xfrm>
            <a:custGeom>
              <a:avLst/>
              <a:gdLst/>
              <a:ahLst/>
              <a:cxnLst/>
              <a:rect l="l" t="t" r="r" b="b"/>
              <a:pathLst>
                <a:path w="2489200" h="4058920">
                  <a:moveTo>
                    <a:pt x="346206" y="1640977"/>
                  </a:moveTo>
                  <a:lnTo>
                    <a:pt x="372461" y="1581363"/>
                  </a:lnTo>
                  <a:lnTo>
                    <a:pt x="399313" y="1522526"/>
                  </a:lnTo>
                  <a:lnTo>
                    <a:pt x="426740" y="1464486"/>
                  </a:lnTo>
                  <a:lnTo>
                    <a:pt x="454721" y="1407264"/>
                  </a:lnTo>
                  <a:lnTo>
                    <a:pt x="483233" y="1350880"/>
                  </a:lnTo>
                  <a:lnTo>
                    <a:pt x="512256" y="1295352"/>
                  </a:lnTo>
                  <a:lnTo>
                    <a:pt x="541766" y="1240702"/>
                  </a:lnTo>
                  <a:lnTo>
                    <a:pt x="571742" y="1186949"/>
                  </a:lnTo>
                  <a:lnTo>
                    <a:pt x="602164" y="1134112"/>
                  </a:lnTo>
                  <a:lnTo>
                    <a:pt x="633007" y="1082212"/>
                  </a:lnTo>
                  <a:lnTo>
                    <a:pt x="664252" y="1031268"/>
                  </a:lnTo>
                  <a:lnTo>
                    <a:pt x="695877" y="981300"/>
                  </a:lnTo>
                  <a:lnTo>
                    <a:pt x="727858" y="932328"/>
                  </a:lnTo>
                  <a:lnTo>
                    <a:pt x="760176" y="884373"/>
                  </a:lnTo>
                  <a:lnTo>
                    <a:pt x="792807" y="837453"/>
                  </a:lnTo>
                  <a:lnTo>
                    <a:pt x="825731" y="791588"/>
                  </a:lnTo>
                  <a:lnTo>
                    <a:pt x="858925" y="746799"/>
                  </a:lnTo>
                  <a:lnTo>
                    <a:pt x="892367" y="703106"/>
                  </a:lnTo>
                  <a:lnTo>
                    <a:pt x="926037" y="660527"/>
                  </a:lnTo>
                  <a:lnTo>
                    <a:pt x="959912" y="619083"/>
                  </a:lnTo>
                  <a:lnTo>
                    <a:pt x="993970" y="578794"/>
                  </a:lnTo>
                  <a:lnTo>
                    <a:pt x="1028190" y="539680"/>
                  </a:lnTo>
                  <a:lnTo>
                    <a:pt x="1062549" y="501760"/>
                  </a:lnTo>
                  <a:lnTo>
                    <a:pt x="1097027" y="465055"/>
                  </a:lnTo>
                  <a:lnTo>
                    <a:pt x="1131601" y="429583"/>
                  </a:lnTo>
                  <a:lnTo>
                    <a:pt x="1166250" y="395366"/>
                  </a:lnTo>
                  <a:lnTo>
                    <a:pt x="1200951" y="362423"/>
                  </a:lnTo>
                  <a:lnTo>
                    <a:pt x="1235683" y="330773"/>
                  </a:lnTo>
                  <a:lnTo>
                    <a:pt x="1270425" y="300436"/>
                  </a:lnTo>
                  <a:lnTo>
                    <a:pt x="1305154" y="271433"/>
                  </a:lnTo>
                  <a:lnTo>
                    <a:pt x="1339849" y="243783"/>
                  </a:lnTo>
                  <a:lnTo>
                    <a:pt x="1374488" y="217507"/>
                  </a:lnTo>
                  <a:lnTo>
                    <a:pt x="1409049" y="192623"/>
                  </a:lnTo>
                  <a:lnTo>
                    <a:pt x="1443511" y="169151"/>
                  </a:lnTo>
                  <a:lnTo>
                    <a:pt x="1477851" y="147113"/>
                  </a:lnTo>
                  <a:lnTo>
                    <a:pt x="1512048" y="126526"/>
                  </a:lnTo>
                  <a:lnTo>
                    <a:pt x="1546081" y="107412"/>
                  </a:lnTo>
                  <a:lnTo>
                    <a:pt x="1579927" y="89790"/>
                  </a:lnTo>
                  <a:lnTo>
                    <a:pt x="1646971" y="59102"/>
                  </a:lnTo>
                  <a:lnTo>
                    <a:pt x="1713008" y="34620"/>
                  </a:lnTo>
                  <a:lnTo>
                    <a:pt x="1777864" y="16503"/>
                  </a:lnTo>
                  <a:lnTo>
                    <a:pt x="1841363" y="4910"/>
                  </a:lnTo>
                  <a:lnTo>
                    <a:pt x="1903332" y="0"/>
                  </a:lnTo>
                  <a:lnTo>
                    <a:pt x="1933689" y="100"/>
                  </a:lnTo>
                  <a:lnTo>
                    <a:pt x="1993037" y="5511"/>
                  </a:lnTo>
                  <a:lnTo>
                    <a:pt x="2050420" y="18001"/>
                  </a:lnTo>
                  <a:lnTo>
                    <a:pt x="2105664" y="37729"/>
                  </a:lnTo>
                  <a:lnTo>
                    <a:pt x="2157863" y="64466"/>
                  </a:lnTo>
                  <a:lnTo>
                    <a:pt x="2206255" y="97720"/>
                  </a:lnTo>
                  <a:lnTo>
                    <a:pt x="2250836" y="137254"/>
                  </a:lnTo>
                  <a:lnTo>
                    <a:pt x="2291603" y="182833"/>
                  </a:lnTo>
                  <a:lnTo>
                    <a:pt x="2328550" y="234222"/>
                  </a:lnTo>
                  <a:lnTo>
                    <a:pt x="2361676" y="291185"/>
                  </a:lnTo>
                  <a:lnTo>
                    <a:pt x="2390975" y="353486"/>
                  </a:lnTo>
                  <a:lnTo>
                    <a:pt x="2416445" y="420890"/>
                  </a:lnTo>
                  <a:lnTo>
                    <a:pt x="2438082" y="493161"/>
                  </a:lnTo>
                  <a:lnTo>
                    <a:pt x="2447462" y="531049"/>
                  </a:lnTo>
                  <a:lnTo>
                    <a:pt x="2455882" y="570064"/>
                  </a:lnTo>
                  <a:lnTo>
                    <a:pt x="2463342" y="610179"/>
                  </a:lnTo>
                  <a:lnTo>
                    <a:pt x="2469841" y="651363"/>
                  </a:lnTo>
                  <a:lnTo>
                    <a:pt x="2475379" y="693587"/>
                  </a:lnTo>
                  <a:lnTo>
                    <a:pt x="2479955" y="736822"/>
                  </a:lnTo>
                  <a:lnTo>
                    <a:pt x="2483570" y="781038"/>
                  </a:lnTo>
                  <a:lnTo>
                    <a:pt x="2486222" y="826206"/>
                  </a:lnTo>
                  <a:lnTo>
                    <a:pt x="2487911" y="872296"/>
                  </a:lnTo>
                  <a:lnTo>
                    <a:pt x="2488636" y="919279"/>
                  </a:lnTo>
                  <a:lnTo>
                    <a:pt x="2488398" y="967126"/>
                  </a:lnTo>
                  <a:lnTo>
                    <a:pt x="2487196" y="1015806"/>
                  </a:lnTo>
                  <a:lnTo>
                    <a:pt x="2485028" y="1065291"/>
                  </a:lnTo>
                  <a:lnTo>
                    <a:pt x="2481895" y="1115551"/>
                  </a:lnTo>
                  <a:lnTo>
                    <a:pt x="2477797" y="1166556"/>
                  </a:lnTo>
                  <a:lnTo>
                    <a:pt x="2472733" y="1218278"/>
                  </a:lnTo>
                  <a:lnTo>
                    <a:pt x="2466701" y="1270686"/>
                  </a:lnTo>
                  <a:lnTo>
                    <a:pt x="2459703" y="1323752"/>
                  </a:lnTo>
                  <a:lnTo>
                    <a:pt x="2451737" y="1377445"/>
                  </a:lnTo>
                  <a:lnTo>
                    <a:pt x="2442803" y="1431737"/>
                  </a:lnTo>
                  <a:lnTo>
                    <a:pt x="2432900" y="1486598"/>
                  </a:lnTo>
                  <a:lnTo>
                    <a:pt x="2422029" y="1541998"/>
                  </a:lnTo>
                  <a:lnTo>
                    <a:pt x="2410188" y="1597908"/>
                  </a:lnTo>
                  <a:lnTo>
                    <a:pt x="2397377" y="1654299"/>
                  </a:lnTo>
                  <a:lnTo>
                    <a:pt x="2383596" y="1711141"/>
                  </a:lnTo>
                  <a:lnTo>
                    <a:pt x="2368844" y="1768404"/>
                  </a:lnTo>
                  <a:lnTo>
                    <a:pt x="2353121" y="1826060"/>
                  </a:lnTo>
                  <a:lnTo>
                    <a:pt x="2336426" y="1884078"/>
                  </a:lnTo>
                  <a:lnTo>
                    <a:pt x="2318759" y="1942430"/>
                  </a:lnTo>
                  <a:lnTo>
                    <a:pt x="2300119" y="2001086"/>
                  </a:lnTo>
                  <a:lnTo>
                    <a:pt x="2280506" y="2060016"/>
                  </a:lnTo>
                  <a:lnTo>
                    <a:pt x="2259920" y="2119191"/>
                  </a:lnTo>
                  <a:lnTo>
                    <a:pt x="2238359" y="2178581"/>
                  </a:lnTo>
                  <a:lnTo>
                    <a:pt x="2215824" y="2238158"/>
                  </a:lnTo>
                  <a:lnTo>
                    <a:pt x="2192314" y="2297891"/>
                  </a:lnTo>
                  <a:lnTo>
                    <a:pt x="2167828" y="2357751"/>
                  </a:lnTo>
                  <a:lnTo>
                    <a:pt x="2142367" y="2417709"/>
                  </a:lnTo>
                  <a:lnTo>
                    <a:pt x="2116111" y="2477331"/>
                  </a:lnTo>
                  <a:lnTo>
                    <a:pt x="2089259" y="2536174"/>
                  </a:lnTo>
                  <a:lnTo>
                    <a:pt x="2061832" y="2594220"/>
                  </a:lnTo>
                  <a:lnTo>
                    <a:pt x="2033851" y="2651448"/>
                  </a:lnTo>
                  <a:lnTo>
                    <a:pt x="2005339" y="2707838"/>
                  </a:lnTo>
                  <a:lnTo>
                    <a:pt x="1976317" y="2763371"/>
                  </a:lnTo>
                  <a:lnTo>
                    <a:pt x="1946807" y="2818026"/>
                  </a:lnTo>
                  <a:lnTo>
                    <a:pt x="1916830" y="2871784"/>
                  </a:lnTo>
                  <a:lnTo>
                    <a:pt x="1886409" y="2924626"/>
                  </a:lnTo>
                  <a:lnTo>
                    <a:pt x="1855566" y="2976530"/>
                  </a:lnTo>
                  <a:lnTo>
                    <a:pt x="1824321" y="3027478"/>
                  </a:lnTo>
                  <a:lnTo>
                    <a:pt x="1792697" y="3077450"/>
                  </a:lnTo>
                  <a:lnTo>
                    <a:pt x="1760716" y="3126425"/>
                  </a:lnTo>
                  <a:lnTo>
                    <a:pt x="1728399" y="3174384"/>
                  </a:lnTo>
                  <a:lnTo>
                    <a:pt x="1695768" y="3221308"/>
                  </a:lnTo>
                  <a:lnTo>
                    <a:pt x="1662845" y="3267175"/>
                  </a:lnTo>
                  <a:lnTo>
                    <a:pt x="1629652" y="3311967"/>
                  </a:lnTo>
                  <a:lnTo>
                    <a:pt x="1596210" y="3355663"/>
                  </a:lnTo>
                  <a:lnTo>
                    <a:pt x="1562541" y="3398244"/>
                  </a:lnTo>
                  <a:lnTo>
                    <a:pt x="1528667" y="3439690"/>
                  </a:lnTo>
                  <a:lnTo>
                    <a:pt x="1494610" y="3479981"/>
                  </a:lnTo>
                  <a:lnTo>
                    <a:pt x="1460391" y="3519097"/>
                  </a:lnTo>
                  <a:lnTo>
                    <a:pt x="1426032" y="3557019"/>
                  </a:lnTo>
                  <a:lnTo>
                    <a:pt x="1391556" y="3593726"/>
                  </a:lnTo>
                  <a:lnTo>
                    <a:pt x="1356983" y="3629199"/>
                  </a:lnTo>
                  <a:lnTo>
                    <a:pt x="1322336" y="3663417"/>
                  </a:lnTo>
                  <a:lnTo>
                    <a:pt x="1287636" y="3696362"/>
                  </a:lnTo>
                  <a:lnTo>
                    <a:pt x="1252906" y="3728013"/>
                  </a:lnTo>
                  <a:lnTo>
                    <a:pt x="1218166" y="3758350"/>
                  </a:lnTo>
                  <a:lnTo>
                    <a:pt x="1183439" y="3787354"/>
                  </a:lnTo>
                  <a:lnTo>
                    <a:pt x="1148746" y="3815005"/>
                  </a:lnTo>
                  <a:lnTo>
                    <a:pt x="1114109" y="3841282"/>
                  </a:lnTo>
                  <a:lnTo>
                    <a:pt x="1079550" y="3866167"/>
                  </a:lnTo>
                  <a:lnTo>
                    <a:pt x="1045091" y="3889638"/>
                  </a:lnTo>
                  <a:lnTo>
                    <a:pt x="1010754" y="3911677"/>
                  </a:lnTo>
                  <a:lnTo>
                    <a:pt x="976560" y="3932264"/>
                  </a:lnTo>
                  <a:lnTo>
                    <a:pt x="942530" y="3951378"/>
                  </a:lnTo>
                  <a:lnTo>
                    <a:pt x="908688" y="3969000"/>
                  </a:lnTo>
                  <a:lnTo>
                    <a:pt x="841650" y="3999688"/>
                  </a:lnTo>
                  <a:lnTo>
                    <a:pt x="775621" y="4024170"/>
                  </a:lnTo>
                  <a:lnTo>
                    <a:pt x="710774" y="4042287"/>
                  </a:lnTo>
                  <a:lnTo>
                    <a:pt x="647284" y="4053880"/>
                  </a:lnTo>
                  <a:lnTo>
                    <a:pt x="585324" y="4058790"/>
                  </a:lnTo>
                  <a:lnTo>
                    <a:pt x="554973" y="4058689"/>
                  </a:lnTo>
                  <a:lnTo>
                    <a:pt x="495636" y="4053278"/>
                  </a:lnTo>
                  <a:lnTo>
                    <a:pt x="438266" y="4040787"/>
                  </a:lnTo>
                  <a:lnTo>
                    <a:pt x="383036" y="4021059"/>
                  </a:lnTo>
                  <a:lnTo>
                    <a:pt x="330823" y="3994324"/>
                  </a:lnTo>
                  <a:lnTo>
                    <a:pt x="282420" y="3961072"/>
                  </a:lnTo>
                  <a:lnTo>
                    <a:pt x="237830" y="3921538"/>
                  </a:lnTo>
                  <a:lnTo>
                    <a:pt x="197056" y="3875957"/>
                  </a:lnTo>
                  <a:lnTo>
                    <a:pt x="160102" y="3824567"/>
                  </a:lnTo>
                  <a:lnTo>
                    <a:pt x="126971" y="3767601"/>
                  </a:lnTo>
                  <a:lnTo>
                    <a:pt x="97668" y="3705297"/>
                  </a:lnTo>
                  <a:lnTo>
                    <a:pt x="72195" y="3637889"/>
                  </a:lnTo>
                  <a:lnTo>
                    <a:pt x="50556" y="3565613"/>
                  </a:lnTo>
                  <a:lnTo>
                    <a:pt x="41176" y="3527723"/>
                  </a:lnTo>
                  <a:lnTo>
                    <a:pt x="32755" y="3488705"/>
                  </a:lnTo>
                  <a:lnTo>
                    <a:pt x="25295" y="3448588"/>
                  </a:lnTo>
                  <a:lnTo>
                    <a:pt x="18796" y="3407401"/>
                  </a:lnTo>
                  <a:lnTo>
                    <a:pt x="13257" y="3365174"/>
                  </a:lnTo>
                  <a:lnTo>
                    <a:pt x="8681" y="3321936"/>
                  </a:lnTo>
                  <a:lnTo>
                    <a:pt x="5066" y="3277717"/>
                  </a:lnTo>
                  <a:lnTo>
                    <a:pt x="2414" y="3232546"/>
                  </a:lnTo>
                  <a:lnTo>
                    <a:pt x="725" y="3186452"/>
                  </a:lnTo>
                  <a:lnTo>
                    <a:pt x="0" y="3139466"/>
                  </a:lnTo>
                  <a:lnTo>
                    <a:pt x="238" y="3091617"/>
                  </a:lnTo>
                  <a:lnTo>
                    <a:pt x="1440" y="3042933"/>
                  </a:lnTo>
                  <a:lnTo>
                    <a:pt x="3608" y="2993445"/>
                  </a:lnTo>
                  <a:lnTo>
                    <a:pt x="6740" y="2943182"/>
                  </a:lnTo>
                  <a:lnTo>
                    <a:pt x="10838" y="2892174"/>
                  </a:lnTo>
                  <a:lnTo>
                    <a:pt x="15903" y="2840449"/>
                  </a:lnTo>
                  <a:lnTo>
                    <a:pt x="21933" y="2788037"/>
                  </a:lnTo>
                  <a:lnTo>
                    <a:pt x="28931" y="2734969"/>
                  </a:lnTo>
                  <a:lnTo>
                    <a:pt x="36896" y="2681272"/>
                  </a:lnTo>
                  <a:lnTo>
                    <a:pt x="45829" y="2626978"/>
                  </a:lnTo>
                  <a:lnTo>
                    <a:pt x="55731" y="2572114"/>
                  </a:lnTo>
                  <a:lnTo>
                    <a:pt x="66601" y="2516712"/>
                  </a:lnTo>
                  <a:lnTo>
                    <a:pt x="78440" y="2460799"/>
                  </a:lnTo>
                  <a:lnTo>
                    <a:pt x="91249" y="2404406"/>
                  </a:lnTo>
                  <a:lnTo>
                    <a:pt x="105028" y="2347561"/>
                  </a:lnTo>
                  <a:lnTo>
                    <a:pt x="119778" y="2290296"/>
                  </a:lnTo>
                  <a:lnTo>
                    <a:pt x="135499" y="2232638"/>
                  </a:lnTo>
                  <a:lnTo>
                    <a:pt x="152191" y="2174617"/>
                  </a:lnTo>
                  <a:lnTo>
                    <a:pt x="169854" y="2116264"/>
                  </a:lnTo>
                  <a:lnTo>
                    <a:pt x="188491" y="2057607"/>
                  </a:lnTo>
                  <a:lnTo>
                    <a:pt x="208099" y="1998675"/>
                  </a:lnTo>
                  <a:lnTo>
                    <a:pt x="228682" y="1939499"/>
                  </a:lnTo>
                  <a:lnTo>
                    <a:pt x="250237" y="1880107"/>
                  </a:lnTo>
                  <a:lnTo>
                    <a:pt x="272767" y="1820530"/>
                  </a:lnTo>
                  <a:lnTo>
                    <a:pt x="296272" y="1760796"/>
                  </a:lnTo>
                  <a:lnTo>
                    <a:pt x="320751" y="1700936"/>
                  </a:lnTo>
                  <a:lnTo>
                    <a:pt x="346206" y="164097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5718"/>
            <a:ext cx="12192000" cy="6602730"/>
            <a:chOff x="0" y="255718"/>
            <a:chExt cx="12192000" cy="6602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5718"/>
              <a:ext cx="12191999" cy="66022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49" y="1295400"/>
              <a:ext cx="8058150" cy="54292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79395" y="225805"/>
            <a:ext cx="611378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36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ANEXO</a:t>
            </a:r>
            <a:r>
              <a:rPr dirty="0" u="heavy" sz="3600" spc="-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6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FOTOGRÁFICO</a:t>
            </a:r>
            <a:r>
              <a:rPr dirty="0" u="heavy" sz="3600" spc="-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CALLE</a:t>
            </a:r>
            <a:r>
              <a:rPr dirty="0" u="heavy" sz="3600" spc="-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S51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37664" y="3611626"/>
            <a:ext cx="6433820" cy="2370455"/>
            <a:chOff x="2137664" y="3611626"/>
            <a:chExt cx="6433820" cy="2370455"/>
          </a:xfrm>
        </p:grpSpPr>
        <p:sp>
          <p:nvSpPr>
            <p:cNvPr id="7" name="object 7"/>
            <p:cNvSpPr/>
            <p:nvPr/>
          </p:nvSpPr>
          <p:spPr>
            <a:xfrm>
              <a:off x="4586351" y="3614801"/>
              <a:ext cx="3982085" cy="2364105"/>
            </a:xfrm>
            <a:custGeom>
              <a:avLst/>
              <a:gdLst/>
              <a:ahLst/>
              <a:cxnLst/>
              <a:rect l="l" t="t" r="r" b="b"/>
              <a:pathLst>
                <a:path w="3982084" h="2364104">
                  <a:moveTo>
                    <a:pt x="0" y="0"/>
                  </a:moveTo>
                  <a:lnTo>
                    <a:pt x="3981577" y="2363901"/>
                  </a:lnTo>
                </a:path>
              </a:pathLst>
            </a:custGeom>
            <a:ln w="63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137664" y="4040251"/>
              <a:ext cx="2720340" cy="599440"/>
            </a:xfrm>
            <a:custGeom>
              <a:avLst/>
              <a:gdLst/>
              <a:ahLst/>
              <a:cxnLst/>
              <a:rect l="l" t="t" r="r" b="b"/>
              <a:pathLst>
                <a:path w="2720340" h="599439">
                  <a:moveTo>
                    <a:pt x="2644619" y="564927"/>
                  </a:moveTo>
                  <a:lnTo>
                    <a:pt x="2637409" y="599059"/>
                  </a:lnTo>
                  <a:lnTo>
                    <a:pt x="2719832" y="577469"/>
                  </a:lnTo>
                  <a:lnTo>
                    <a:pt x="2707360" y="567563"/>
                  </a:lnTo>
                  <a:lnTo>
                    <a:pt x="2657094" y="567563"/>
                  </a:lnTo>
                  <a:lnTo>
                    <a:pt x="2644619" y="564927"/>
                  </a:lnTo>
                  <a:close/>
                </a:path>
                <a:path w="2720340" h="599439">
                  <a:moveTo>
                    <a:pt x="2645931" y="558713"/>
                  </a:moveTo>
                  <a:lnTo>
                    <a:pt x="2644619" y="564927"/>
                  </a:lnTo>
                  <a:lnTo>
                    <a:pt x="2657094" y="567563"/>
                  </a:lnTo>
                  <a:lnTo>
                    <a:pt x="2658364" y="561340"/>
                  </a:lnTo>
                  <a:lnTo>
                    <a:pt x="2645931" y="558713"/>
                  </a:lnTo>
                  <a:close/>
                </a:path>
                <a:path w="2720340" h="599439">
                  <a:moveTo>
                    <a:pt x="2653157" y="524510"/>
                  </a:moveTo>
                  <a:lnTo>
                    <a:pt x="2645931" y="558713"/>
                  </a:lnTo>
                  <a:lnTo>
                    <a:pt x="2658364" y="561340"/>
                  </a:lnTo>
                  <a:lnTo>
                    <a:pt x="2657094" y="567563"/>
                  </a:lnTo>
                  <a:lnTo>
                    <a:pt x="2707360" y="567563"/>
                  </a:lnTo>
                  <a:lnTo>
                    <a:pt x="2653157" y="524510"/>
                  </a:lnTo>
                  <a:close/>
                </a:path>
                <a:path w="2720340" h="599439">
                  <a:moveTo>
                    <a:pt x="1397" y="0"/>
                  </a:moveTo>
                  <a:lnTo>
                    <a:pt x="0" y="6223"/>
                  </a:lnTo>
                  <a:lnTo>
                    <a:pt x="2644619" y="564927"/>
                  </a:lnTo>
                  <a:lnTo>
                    <a:pt x="2645931" y="558713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995551" y="1290637"/>
            <a:ext cx="8067675" cy="54387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303395" marR="1276985">
              <a:lnSpc>
                <a:spcPct val="100800"/>
              </a:lnSpc>
              <a:spcBef>
                <a:spcPts val="1720"/>
              </a:spcBef>
            </a:pPr>
            <a:r>
              <a:rPr dirty="0" sz="1800" spc="-254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1800" spc="-2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2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21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4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1800" spc="-30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800" spc="-13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225" b="1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8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-254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229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185" b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1800" spc="-25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spc="-229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155" b="1">
                <a:solidFill>
                  <a:srgbClr val="FFFFFF"/>
                </a:solidFill>
                <a:latin typeface="Arial"/>
                <a:cs typeface="Arial"/>
              </a:rPr>
              <a:t>LA  </a:t>
            </a:r>
            <a:r>
              <a:rPr dirty="0" sz="1800" spc="-170" b="1">
                <a:solidFill>
                  <a:srgbClr val="FFFFFF"/>
                </a:solidFill>
                <a:latin typeface="Arial"/>
                <a:cs typeface="Arial"/>
              </a:rPr>
              <a:t>(Oe8)</a:t>
            </a:r>
            <a:endParaRPr sz="1800">
              <a:latin typeface="Arial"/>
              <a:cs typeface="Arial"/>
            </a:endParaRPr>
          </a:p>
          <a:p>
            <a:pPr marL="48260" marR="6348730">
              <a:lnSpc>
                <a:spcPct val="100000"/>
              </a:lnSpc>
              <a:spcBef>
                <a:spcPts val="240"/>
              </a:spcBef>
            </a:pPr>
            <a:r>
              <a:rPr dirty="0" sz="2000" spc="-245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18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229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2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2000" spc="-24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51</a:t>
            </a:r>
            <a:r>
              <a:rPr dirty="0" sz="2000" spc="-170" b="1">
                <a:solidFill>
                  <a:srgbClr val="FFFFFF"/>
                </a:solidFill>
                <a:latin typeface="Arial"/>
                <a:cs typeface="Arial"/>
              </a:rPr>
              <a:t>)  ABS</a:t>
            </a:r>
            <a:r>
              <a:rPr dirty="0" sz="20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000" spc="-200" b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49</a:t>
            </a:r>
            <a:r>
              <a:rPr dirty="0" sz="2000" spc="-19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7625"/>
            <a:ext cx="1762124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017"/>
            <a:ext cx="12192000" cy="6630034"/>
            <a:chOff x="0" y="228017"/>
            <a:chExt cx="12192000" cy="66300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9274" y="447675"/>
              <a:ext cx="8162925" cy="60483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14576" y="442912"/>
              <a:ext cx="8172450" cy="6057900"/>
            </a:xfrm>
            <a:custGeom>
              <a:avLst/>
              <a:gdLst/>
              <a:ahLst/>
              <a:cxnLst/>
              <a:rect l="l" t="t" r="r" b="b"/>
              <a:pathLst>
                <a:path w="8172450" h="6057900">
                  <a:moveTo>
                    <a:pt x="0" y="6057900"/>
                  </a:moveTo>
                  <a:lnTo>
                    <a:pt x="8172450" y="6057900"/>
                  </a:lnTo>
                  <a:lnTo>
                    <a:pt x="8172450" y="0"/>
                  </a:lnTo>
                  <a:lnTo>
                    <a:pt x="0" y="0"/>
                  </a:lnTo>
                  <a:lnTo>
                    <a:pt x="0" y="60579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50587" y="4383659"/>
              <a:ext cx="426720" cy="2050414"/>
            </a:xfrm>
            <a:custGeom>
              <a:avLst/>
              <a:gdLst/>
              <a:ahLst/>
              <a:cxnLst/>
              <a:rect l="l" t="t" r="r" b="b"/>
              <a:pathLst>
                <a:path w="426720" h="2050414">
                  <a:moveTo>
                    <a:pt x="0" y="1958162"/>
                  </a:moveTo>
                  <a:lnTo>
                    <a:pt x="26288" y="2050338"/>
                  </a:lnTo>
                  <a:lnTo>
                    <a:pt x="77558" y="1982800"/>
                  </a:lnTo>
                  <a:lnTo>
                    <a:pt x="53466" y="1982800"/>
                  </a:lnTo>
                  <a:lnTo>
                    <a:pt x="25400" y="1977504"/>
                  </a:lnTo>
                  <a:lnTo>
                    <a:pt x="28050" y="1963455"/>
                  </a:lnTo>
                  <a:lnTo>
                    <a:pt x="0" y="1958162"/>
                  </a:lnTo>
                  <a:close/>
                </a:path>
                <a:path w="426720" h="2050414">
                  <a:moveTo>
                    <a:pt x="28050" y="1963455"/>
                  </a:moveTo>
                  <a:lnTo>
                    <a:pt x="25400" y="1977504"/>
                  </a:lnTo>
                  <a:lnTo>
                    <a:pt x="53466" y="1982800"/>
                  </a:lnTo>
                  <a:lnTo>
                    <a:pt x="56117" y="1968750"/>
                  </a:lnTo>
                  <a:lnTo>
                    <a:pt x="28050" y="1963455"/>
                  </a:lnTo>
                  <a:close/>
                </a:path>
                <a:path w="426720" h="2050414">
                  <a:moveTo>
                    <a:pt x="56117" y="1968750"/>
                  </a:moveTo>
                  <a:lnTo>
                    <a:pt x="53466" y="1982800"/>
                  </a:lnTo>
                  <a:lnTo>
                    <a:pt x="77558" y="1982800"/>
                  </a:lnTo>
                  <a:lnTo>
                    <a:pt x="84200" y="1974049"/>
                  </a:lnTo>
                  <a:lnTo>
                    <a:pt x="56117" y="1968750"/>
                  </a:lnTo>
                  <a:close/>
                </a:path>
                <a:path w="426720" h="2050414">
                  <a:moveTo>
                    <a:pt x="398525" y="0"/>
                  </a:moveTo>
                  <a:lnTo>
                    <a:pt x="28050" y="1963455"/>
                  </a:lnTo>
                  <a:lnTo>
                    <a:pt x="56117" y="1968750"/>
                  </a:lnTo>
                  <a:lnTo>
                    <a:pt x="426592" y="5207"/>
                  </a:lnTo>
                  <a:lnTo>
                    <a:pt x="39852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634233" y="5816917"/>
            <a:ext cx="204406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3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275" b="1">
                <a:solidFill>
                  <a:srgbClr val="FFFFFF"/>
                </a:solidFill>
                <a:latin typeface="Arial"/>
                <a:cs typeface="Arial"/>
              </a:rPr>
              <a:t>LLE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145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2400" spc="-31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400" spc="-254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215" b="1">
                <a:solidFill>
                  <a:srgbClr val="FFFFFF"/>
                </a:solidFill>
                <a:latin typeface="Arial"/>
                <a:cs typeface="Arial"/>
              </a:rPr>
              <a:t>51</a:t>
            </a:r>
            <a:r>
              <a:rPr dirty="0" sz="2400" spc="-145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050"/>
            <a:ext cx="1762124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017"/>
            <a:ext cx="12192000" cy="6630034"/>
            <a:chOff x="0" y="228017"/>
            <a:chExt cx="12192000" cy="66300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1649" y="457200"/>
              <a:ext cx="8143875" cy="62198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66951" y="452437"/>
              <a:ext cx="8153400" cy="6229350"/>
            </a:xfrm>
            <a:custGeom>
              <a:avLst/>
              <a:gdLst/>
              <a:ahLst/>
              <a:cxnLst/>
              <a:rect l="l" t="t" r="r" b="b"/>
              <a:pathLst>
                <a:path w="8153400" h="6229350">
                  <a:moveTo>
                    <a:pt x="0" y="6229350"/>
                  </a:moveTo>
                  <a:lnTo>
                    <a:pt x="8153400" y="622935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62293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47969" y="4464558"/>
              <a:ext cx="1650364" cy="1971675"/>
            </a:xfrm>
            <a:custGeom>
              <a:avLst/>
              <a:gdLst/>
              <a:ahLst/>
              <a:cxnLst/>
              <a:rect l="l" t="t" r="r" b="b"/>
              <a:pathLst>
                <a:path w="1650365" h="1971675">
                  <a:moveTo>
                    <a:pt x="1562361" y="1896143"/>
                  </a:moveTo>
                  <a:lnTo>
                    <a:pt x="1533144" y="1920532"/>
                  </a:lnTo>
                  <a:lnTo>
                    <a:pt x="1650237" y="1971649"/>
                  </a:lnTo>
                  <a:lnTo>
                    <a:pt x="1635870" y="1910740"/>
                  </a:lnTo>
                  <a:lnTo>
                    <a:pt x="1574546" y="1910740"/>
                  </a:lnTo>
                  <a:lnTo>
                    <a:pt x="1562361" y="1896143"/>
                  </a:lnTo>
                  <a:close/>
                </a:path>
                <a:path w="1650365" h="1971675">
                  <a:moveTo>
                    <a:pt x="1591584" y="1871749"/>
                  </a:moveTo>
                  <a:lnTo>
                    <a:pt x="1562361" y="1896143"/>
                  </a:lnTo>
                  <a:lnTo>
                    <a:pt x="1574546" y="1910740"/>
                  </a:lnTo>
                  <a:lnTo>
                    <a:pt x="1603755" y="1886331"/>
                  </a:lnTo>
                  <a:lnTo>
                    <a:pt x="1591584" y="1871749"/>
                  </a:lnTo>
                  <a:close/>
                </a:path>
                <a:path w="1650365" h="1971675">
                  <a:moveTo>
                    <a:pt x="1620901" y="1847278"/>
                  </a:moveTo>
                  <a:lnTo>
                    <a:pt x="1591584" y="1871749"/>
                  </a:lnTo>
                  <a:lnTo>
                    <a:pt x="1603755" y="1886331"/>
                  </a:lnTo>
                  <a:lnTo>
                    <a:pt x="1574546" y="1910740"/>
                  </a:lnTo>
                  <a:lnTo>
                    <a:pt x="1635870" y="1910740"/>
                  </a:lnTo>
                  <a:lnTo>
                    <a:pt x="1620901" y="1847278"/>
                  </a:lnTo>
                  <a:close/>
                </a:path>
                <a:path w="1650365" h="1971675">
                  <a:moveTo>
                    <a:pt x="29209" y="0"/>
                  </a:moveTo>
                  <a:lnTo>
                    <a:pt x="0" y="24384"/>
                  </a:lnTo>
                  <a:lnTo>
                    <a:pt x="1562361" y="1896143"/>
                  </a:lnTo>
                  <a:lnTo>
                    <a:pt x="1591584" y="1871749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990975" y="6195377"/>
            <a:ext cx="2040889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90" b="1">
                <a:solidFill>
                  <a:srgbClr val="FFFFFF"/>
                </a:solidFill>
                <a:latin typeface="Arial"/>
                <a:cs typeface="Arial"/>
              </a:rPr>
              <a:t>CALLE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6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145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2400" spc="-31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400" spc="-26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215" b="1">
                <a:solidFill>
                  <a:srgbClr val="FFFFFF"/>
                </a:solidFill>
                <a:latin typeface="Arial"/>
                <a:cs typeface="Arial"/>
              </a:rPr>
              <a:t>51</a:t>
            </a:r>
            <a:r>
              <a:rPr dirty="0" sz="2400" spc="-145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050"/>
            <a:ext cx="1762124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9125" y="228017"/>
            <a:ext cx="11572875" cy="6630034"/>
            <a:chOff x="619125" y="228017"/>
            <a:chExt cx="11572875" cy="66300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125" y="228017"/>
              <a:ext cx="11572875" cy="66299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2125" y="352425"/>
              <a:ext cx="8496300" cy="61150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57425" y="347662"/>
              <a:ext cx="8505825" cy="6124575"/>
            </a:xfrm>
            <a:custGeom>
              <a:avLst/>
              <a:gdLst/>
              <a:ahLst/>
              <a:cxnLst/>
              <a:rect l="l" t="t" r="r" b="b"/>
              <a:pathLst>
                <a:path w="8505825" h="6124575">
                  <a:moveTo>
                    <a:pt x="0" y="6124575"/>
                  </a:moveTo>
                  <a:lnTo>
                    <a:pt x="8505825" y="6124575"/>
                  </a:lnTo>
                  <a:lnTo>
                    <a:pt x="8505825" y="0"/>
                  </a:lnTo>
                  <a:lnTo>
                    <a:pt x="0" y="0"/>
                  </a:lnTo>
                  <a:lnTo>
                    <a:pt x="0" y="61245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736696" y="2218372"/>
            <a:ext cx="6096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5" b="1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3575" y="3690239"/>
            <a:ext cx="7395209" cy="2701290"/>
          </a:xfrm>
          <a:custGeom>
            <a:avLst/>
            <a:gdLst/>
            <a:ahLst/>
            <a:cxnLst/>
            <a:rect l="l" t="t" r="r" b="b"/>
            <a:pathLst>
              <a:path w="7395209" h="2701290">
                <a:moveTo>
                  <a:pt x="113933" y="35934"/>
                </a:moveTo>
                <a:lnTo>
                  <a:pt x="101030" y="71766"/>
                </a:lnTo>
                <a:lnTo>
                  <a:pt x="7382129" y="2700667"/>
                </a:lnTo>
                <a:lnTo>
                  <a:pt x="7395083" y="2664828"/>
                </a:lnTo>
                <a:lnTo>
                  <a:pt x="113933" y="35934"/>
                </a:lnTo>
                <a:close/>
              </a:path>
              <a:path w="7395209" h="2701290">
                <a:moveTo>
                  <a:pt x="126873" y="0"/>
                </a:moveTo>
                <a:lnTo>
                  <a:pt x="0" y="14986"/>
                </a:lnTo>
                <a:lnTo>
                  <a:pt x="88137" y="107568"/>
                </a:lnTo>
                <a:lnTo>
                  <a:pt x="101030" y="71766"/>
                </a:lnTo>
                <a:lnTo>
                  <a:pt x="83057" y="65278"/>
                </a:lnTo>
                <a:lnTo>
                  <a:pt x="96012" y="29463"/>
                </a:lnTo>
                <a:lnTo>
                  <a:pt x="116263" y="29463"/>
                </a:lnTo>
                <a:lnTo>
                  <a:pt x="126873" y="0"/>
                </a:lnTo>
                <a:close/>
              </a:path>
              <a:path w="7395209" h="2701290">
                <a:moveTo>
                  <a:pt x="96012" y="29463"/>
                </a:moveTo>
                <a:lnTo>
                  <a:pt x="83057" y="65278"/>
                </a:lnTo>
                <a:lnTo>
                  <a:pt x="101030" y="71766"/>
                </a:lnTo>
                <a:lnTo>
                  <a:pt x="113933" y="35934"/>
                </a:lnTo>
                <a:lnTo>
                  <a:pt x="96012" y="29463"/>
                </a:lnTo>
                <a:close/>
              </a:path>
              <a:path w="7395209" h="2701290">
                <a:moveTo>
                  <a:pt x="116263" y="29463"/>
                </a:moveTo>
                <a:lnTo>
                  <a:pt x="96012" y="29463"/>
                </a:lnTo>
                <a:lnTo>
                  <a:pt x="113933" y="35934"/>
                </a:lnTo>
                <a:lnTo>
                  <a:pt x="116263" y="294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842516" y="4721542"/>
            <a:ext cx="1685925" cy="6400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2000" spc="-245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2000" spc="-18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18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229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2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2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2000" spc="-24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000" spc="-22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51</a:t>
            </a:r>
            <a:r>
              <a:rPr dirty="0" sz="2000" spc="-170" b="1">
                <a:solidFill>
                  <a:srgbClr val="FFFFFF"/>
                </a:solidFill>
                <a:latin typeface="Arial"/>
                <a:cs typeface="Arial"/>
              </a:rPr>
              <a:t>)  ABS</a:t>
            </a:r>
            <a:r>
              <a:rPr dirty="0" sz="20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000" spc="-200" b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-19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9540" y="3407092"/>
            <a:ext cx="1933575" cy="9448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2000" spc="-245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18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229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2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8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e8</a:t>
            </a:r>
            <a:r>
              <a:rPr dirty="0" sz="2000" spc="-140" b="1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dirty="0" sz="2000" spc="-285" b="1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dirty="0" sz="2000" spc="-24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000" spc="-24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26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spc="-2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80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000" spc="-24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36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000" spc="-39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3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dirty="0" sz="2000" spc="-240" b="1">
                <a:solidFill>
                  <a:srgbClr val="FFFFFF"/>
                </a:solidFill>
                <a:latin typeface="Arial"/>
                <a:cs typeface="Arial"/>
              </a:rPr>
              <a:t>ABS</a:t>
            </a:r>
            <a:r>
              <a:rPr dirty="0" sz="200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000" spc="-200" b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2000" spc="-21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000" spc="-19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9050"/>
            <a:ext cx="9674860" cy="5038090"/>
            <a:chOff x="0" y="19050"/>
            <a:chExt cx="9674860" cy="5038090"/>
          </a:xfrm>
        </p:grpSpPr>
        <p:sp>
          <p:nvSpPr>
            <p:cNvPr id="11" name="object 11"/>
            <p:cNvSpPr/>
            <p:nvPr/>
          </p:nvSpPr>
          <p:spPr>
            <a:xfrm>
              <a:off x="7373746" y="4319270"/>
              <a:ext cx="2300605" cy="737870"/>
            </a:xfrm>
            <a:custGeom>
              <a:avLst/>
              <a:gdLst/>
              <a:ahLst/>
              <a:cxnLst/>
              <a:rect l="l" t="t" r="r" b="b"/>
              <a:pathLst>
                <a:path w="2300604" h="737870">
                  <a:moveTo>
                    <a:pt x="2128053" y="54818"/>
                  </a:moveTo>
                  <a:lnTo>
                    <a:pt x="0" y="682751"/>
                  </a:lnTo>
                  <a:lnTo>
                    <a:pt x="16255" y="737615"/>
                  </a:lnTo>
                  <a:lnTo>
                    <a:pt x="2144198" y="109552"/>
                  </a:lnTo>
                  <a:lnTo>
                    <a:pt x="2128053" y="54818"/>
                  </a:lnTo>
                  <a:close/>
                </a:path>
                <a:path w="2300604" h="737870">
                  <a:moveTo>
                    <a:pt x="2286584" y="46735"/>
                  </a:moveTo>
                  <a:lnTo>
                    <a:pt x="2155444" y="46735"/>
                  </a:lnTo>
                  <a:lnTo>
                    <a:pt x="2171573" y="101472"/>
                  </a:lnTo>
                  <a:lnTo>
                    <a:pt x="2144198" y="109552"/>
                  </a:lnTo>
                  <a:lnTo>
                    <a:pt x="2160397" y="164464"/>
                  </a:lnTo>
                  <a:lnTo>
                    <a:pt x="2286584" y="46735"/>
                  </a:lnTo>
                  <a:close/>
                </a:path>
                <a:path w="2300604" h="737870">
                  <a:moveTo>
                    <a:pt x="2155444" y="46735"/>
                  </a:moveTo>
                  <a:lnTo>
                    <a:pt x="2128053" y="54818"/>
                  </a:lnTo>
                  <a:lnTo>
                    <a:pt x="2144198" y="109552"/>
                  </a:lnTo>
                  <a:lnTo>
                    <a:pt x="2171573" y="101472"/>
                  </a:lnTo>
                  <a:lnTo>
                    <a:pt x="2155444" y="46735"/>
                  </a:lnTo>
                  <a:close/>
                </a:path>
                <a:path w="2300604" h="737870">
                  <a:moveTo>
                    <a:pt x="2111882" y="0"/>
                  </a:moveTo>
                  <a:lnTo>
                    <a:pt x="2128053" y="54818"/>
                  </a:lnTo>
                  <a:lnTo>
                    <a:pt x="2155444" y="46735"/>
                  </a:lnTo>
                  <a:lnTo>
                    <a:pt x="2286584" y="46735"/>
                  </a:lnTo>
                  <a:lnTo>
                    <a:pt x="2300604" y="33654"/>
                  </a:lnTo>
                  <a:lnTo>
                    <a:pt x="211188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9050"/>
              <a:ext cx="1762124" cy="9048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050"/>
            <a:ext cx="12192000" cy="6838950"/>
            <a:chOff x="0" y="19050"/>
            <a:chExt cx="12192000" cy="6838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2124" y="466725"/>
              <a:ext cx="8239125" cy="61436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57426" y="461962"/>
              <a:ext cx="8248650" cy="6153150"/>
            </a:xfrm>
            <a:custGeom>
              <a:avLst/>
              <a:gdLst/>
              <a:ahLst/>
              <a:cxnLst/>
              <a:rect l="l" t="t" r="r" b="b"/>
              <a:pathLst>
                <a:path w="8248650" h="6153150">
                  <a:moveTo>
                    <a:pt x="0" y="6153150"/>
                  </a:moveTo>
                  <a:lnTo>
                    <a:pt x="8248650" y="6153150"/>
                  </a:lnTo>
                  <a:lnTo>
                    <a:pt x="8248650" y="0"/>
                  </a:lnTo>
                  <a:lnTo>
                    <a:pt x="0" y="0"/>
                  </a:lnTo>
                  <a:lnTo>
                    <a:pt x="0" y="6153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050"/>
              <a:ext cx="1762124" cy="9048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50591" y="4924425"/>
              <a:ext cx="2033905" cy="1586865"/>
            </a:xfrm>
            <a:custGeom>
              <a:avLst/>
              <a:gdLst/>
              <a:ahLst/>
              <a:cxnLst/>
              <a:rect l="l" t="t" r="r" b="b"/>
              <a:pathLst>
                <a:path w="2033904" h="1586865">
                  <a:moveTo>
                    <a:pt x="1931725" y="55134"/>
                  </a:moveTo>
                  <a:lnTo>
                    <a:pt x="0" y="1556181"/>
                  </a:lnTo>
                  <a:lnTo>
                    <a:pt x="23367" y="1586268"/>
                  </a:lnTo>
                  <a:lnTo>
                    <a:pt x="1955119" y="85213"/>
                  </a:lnTo>
                  <a:lnTo>
                    <a:pt x="1931725" y="55134"/>
                  </a:lnTo>
                  <a:close/>
                </a:path>
                <a:path w="2033904" h="1586865">
                  <a:moveTo>
                    <a:pt x="2012890" y="43433"/>
                  </a:moveTo>
                  <a:lnTo>
                    <a:pt x="1946783" y="43433"/>
                  </a:lnTo>
                  <a:lnTo>
                    <a:pt x="1970150" y="73532"/>
                  </a:lnTo>
                  <a:lnTo>
                    <a:pt x="1955119" y="85213"/>
                  </a:lnTo>
                  <a:lnTo>
                    <a:pt x="1978533" y="115316"/>
                  </a:lnTo>
                  <a:lnTo>
                    <a:pt x="2012890" y="43433"/>
                  </a:lnTo>
                  <a:close/>
                </a:path>
                <a:path w="2033904" h="1586865">
                  <a:moveTo>
                    <a:pt x="1946783" y="43433"/>
                  </a:moveTo>
                  <a:lnTo>
                    <a:pt x="1931725" y="55134"/>
                  </a:lnTo>
                  <a:lnTo>
                    <a:pt x="1955119" y="85213"/>
                  </a:lnTo>
                  <a:lnTo>
                    <a:pt x="1970150" y="73532"/>
                  </a:lnTo>
                  <a:lnTo>
                    <a:pt x="1946783" y="43433"/>
                  </a:lnTo>
                  <a:close/>
                </a:path>
                <a:path w="2033904" h="1586865">
                  <a:moveTo>
                    <a:pt x="2033650" y="0"/>
                  </a:moveTo>
                  <a:lnTo>
                    <a:pt x="1908301" y="25018"/>
                  </a:lnTo>
                  <a:lnTo>
                    <a:pt x="1931725" y="55134"/>
                  </a:lnTo>
                  <a:lnTo>
                    <a:pt x="1946783" y="43433"/>
                  </a:lnTo>
                  <a:lnTo>
                    <a:pt x="2012890" y="43433"/>
                  </a:lnTo>
                  <a:lnTo>
                    <a:pt x="20336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38449" y="4687951"/>
              <a:ext cx="2614930" cy="133985"/>
            </a:xfrm>
            <a:custGeom>
              <a:avLst/>
              <a:gdLst/>
              <a:ahLst/>
              <a:cxnLst/>
              <a:rect l="l" t="t" r="r" b="b"/>
              <a:pathLst>
                <a:path w="2614929" h="133985">
                  <a:moveTo>
                    <a:pt x="2529586" y="48132"/>
                  </a:moveTo>
                  <a:lnTo>
                    <a:pt x="2529033" y="76807"/>
                  </a:lnTo>
                  <a:lnTo>
                    <a:pt x="2543302" y="77088"/>
                  </a:lnTo>
                  <a:lnTo>
                    <a:pt x="2542793" y="105663"/>
                  </a:lnTo>
                  <a:lnTo>
                    <a:pt x="2528477" y="105663"/>
                  </a:lnTo>
                  <a:lnTo>
                    <a:pt x="2527935" y="133857"/>
                  </a:lnTo>
                  <a:lnTo>
                    <a:pt x="2587194" y="105663"/>
                  </a:lnTo>
                  <a:lnTo>
                    <a:pt x="2542793" y="105663"/>
                  </a:lnTo>
                  <a:lnTo>
                    <a:pt x="2528483" y="105381"/>
                  </a:lnTo>
                  <a:lnTo>
                    <a:pt x="2587788" y="105381"/>
                  </a:lnTo>
                  <a:lnTo>
                    <a:pt x="2614422" y="92710"/>
                  </a:lnTo>
                  <a:lnTo>
                    <a:pt x="2529586" y="48132"/>
                  </a:lnTo>
                  <a:close/>
                </a:path>
                <a:path w="2614929" h="133985">
                  <a:moveTo>
                    <a:pt x="2529033" y="76807"/>
                  </a:moveTo>
                  <a:lnTo>
                    <a:pt x="2528483" y="105381"/>
                  </a:lnTo>
                  <a:lnTo>
                    <a:pt x="2542793" y="105663"/>
                  </a:lnTo>
                  <a:lnTo>
                    <a:pt x="2543302" y="77088"/>
                  </a:lnTo>
                  <a:lnTo>
                    <a:pt x="2529033" y="76807"/>
                  </a:lnTo>
                  <a:close/>
                </a:path>
                <a:path w="2614929" h="133985">
                  <a:moveTo>
                    <a:pt x="86063" y="28603"/>
                  </a:moveTo>
                  <a:lnTo>
                    <a:pt x="85512" y="57177"/>
                  </a:lnTo>
                  <a:lnTo>
                    <a:pt x="2528483" y="105381"/>
                  </a:lnTo>
                  <a:lnTo>
                    <a:pt x="2529033" y="76807"/>
                  </a:lnTo>
                  <a:lnTo>
                    <a:pt x="86063" y="28603"/>
                  </a:lnTo>
                  <a:close/>
                </a:path>
                <a:path w="2614929" h="133985">
                  <a:moveTo>
                    <a:pt x="86613" y="0"/>
                  </a:moveTo>
                  <a:lnTo>
                    <a:pt x="0" y="41148"/>
                  </a:lnTo>
                  <a:lnTo>
                    <a:pt x="84962" y="85725"/>
                  </a:lnTo>
                  <a:lnTo>
                    <a:pt x="85512" y="57177"/>
                  </a:lnTo>
                  <a:lnTo>
                    <a:pt x="71247" y="56896"/>
                  </a:lnTo>
                  <a:lnTo>
                    <a:pt x="71754" y="28321"/>
                  </a:lnTo>
                  <a:lnTo>
                    <a:pt x="86068" y="28321"/>
                  </a:lnTo>
                  <a:lnTo>
                    <a:pt x="86613" y="0"/>
                  </a:lnTo>
                  <a:close/>
                </a:path>
                <a:path w="2614929" h="133985">
                  <a:moveTo>
                    <a:pt x="71754" y="28321"/>
                  </a:moveTo>
                  <a:lnTo>
                    <a:pt x="71247" y="56896"/>
                  </a:lnTo>
                  <a:lnTo>
                    <a:pt x="85512" y="57177"/>
                  </a:lnTo>
                  <a:lnTo>
                    <a:pt x="86063" y="28603"/>
                  </a:lnTo>
                  <a:lnTo>
                    <a:pt x="71754" y="28321"/>
                  </a:lnTo>
                  <a:close/>
                </a:path>
                <a:path w="2614929" h="133985">
                  <a:moveTo>
                    <a:pt x="86068" y="28321"/>
                  </a:moveTo>
                  <a:lnTo>
                    <a:pt x="71754" y="28321"/>
                  </a:lnTo>
                  <a:lnTo>
                    <a:pt x="86063" y="28603"/>
                  </a:lnTo>
                  <a:lnTo>
                    <a:pt x="86068" y="2832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268854" y="4296346"/>
            <a:ext cx="3661410" cy="1190625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marL="2109470">
              <a:lnSpc>
                <a:spcPct val="100000"/>
              </a:lnSpc>
              <a:spcBef>
                <a:spcPts val="1075"/>
              </a:spcBef>
            </a:pPr>
            <a:r>
              <a:rPr dirty="0" sz="2000" spc="-365">
                <a:solidFill>
                  <a:srgbClr val="FFFFFF"/>
                </a:solidFill>
                <a:latin typeface="Arial MT"/>
                <a:cs typeface="Arial MT"/>
              </a:rPr>
              <a:t>AV</a:t>
            </a:r>
            <a:r>
              <a:rPr dirty="0" sz="2000" spc="-95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dirty="0" sz="2000" spc="-1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215">
                <a:solidFill>
                  <a:srgbClr val="FFFFFF"/>
                </a:solidFill>
                <a:latin typeface="Arial MT"/>
                <a:cs typeface="Arial MT"/>
              </a:rPr>
              <a:t>ES</a:t>
            </a:r>
            <a:r>
              <a:rPr dirty="0" sz="2000" spc="-245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2000" spc="-21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000" spc="-215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dirty="0" sz="2000" spc="-285">
                <a:solidFill>
                  <a:srgbClr val="FFFFFF"/>
                </a:solidFill>
                <a:latin typeface="Arial MT"/>
                <a:cs typeface="Arial MT"/>
              </a:rPr>
              <a:t>Ó</a:t>
            </a:r>
            <a:r>
              <a:rPr dirty="0" sz="2000" spc="-245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2000" spc="-1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9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000">
              <a:latin typeface="Arial MT"/>
              <a:cs typeface="Arial MT"/>
            </a:endParaRPr>
          </a:p>
          <a:p>
            <a:pPr marL="12700" marR="1976755">
              <a:lnSpc>
                <a:spcPct val="100000"/>
              </a:lnSpc>
              <a:spcBef>
                <a:spcPts val="985"/>
              </a:spcBef>
            </a:pPr>
            <a:r>
              <a:rPr dirty="0" sz="2000" spc="-245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18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229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2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2000" spc="-24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51</a:t>
            </a:r>
            <a:r>
              <a:rPr dirty="0" sz="2000" spc="-170" b="1">
                <a:solidFill>
                  <a:srgbClr val="FFFFFF"/>
                </a:solidFill>
                <a:latin typeface="Arial"/>
                <a:cs typeface="Arial"/>
              </a:rPr>
              <a:t>)  ABS</a:t>
            </a:r>
            <a:r>
              <a:rPr dirty="0" sz="20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000" spc="-200" b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dirty="0" sz="2000" spc="-19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017"/>
            <a:ext cx="12191999" cy="66299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2516" y="259715"/>
            <a:ext cx="874585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36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ANEXO</a:t>
            </a:r>
            <a:r>
              <a:rPr dirty="0" u="heavy" sz="3600" spc="-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6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FOTOGRÁFICO</a:t>
            </a:r>
            <a:r>
              <a:rPr dirty="0" u="heavy" sz="3600" spc="-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CALLE</a:t>
            </a:r>
            <a:r>
              <a:rPr dirty="0" u="heavy" sz="3600" spc="-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6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GONZALO</a:t>
            </a:r>
            <a:r>
              <a:rPr dirty="0" u="heavy" sz="3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600" spc="-1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ZAPATA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09838" y="895350"/>
            <a:ext cx="8096250" cy="5829300"/>
            <a:chOff x="2009838" y="895350"/>
            <a:chExt cx="8096250" cy="58293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9300" y="904875"/>
              <a:ext cx="8077200" cy="58102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14601" y="900112"/>
              <a:ext cx="8086725" cy="5819775"/>
            </a:xfrm>
            <a:custGeom>
              <a:avLst/>
              <a:gdLst/>
              <a:ahLst/>
              <a:cxnLst/>
              <a:rect l="l" t="t" r="r" b="b"/>
              <a:pathLst>
                <a:path w="8086725" h="5819775">
                  <a:moveTo>
                    <a:pt x="0" y="5819775"/>
                  </a:moveTo>
                  <a:lnTo>
                    <a:pt x="8086725" y="5819775"/>
                  </a:lnTo>
                  <a:lnTo>
                    <a:pt x="8086725" y="0"/>
                  </a:lnTo>
                  <a:lnTo>
                    <a:pt x="0" y="0"/>
                  </a:lnTo>
                  <a:lnTo>
                    <a:pt x="0" y="58197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40630" y="5708015"/>
            <a:ext cx="2311400" cy="76390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50"/>
              </a:spcBef>
            </a:pPr>
            <a:r>
              <a:rPr dirty="0" sz="2400" spc="-290" b="1">
                <a:solidFill>
                  <a:srgbClr val="FFFFFF"/>
                </a:solidFill>
                <a:latin typeface="Arial"/>
                <a:cs typeface="Arial"/>
              </a:rPr>
              <a:t>CALLE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7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215" b="1">
                <a:solidFill>
                  <a:srgbClr val="FFFFFF"/>
                </a:solidFill>
                <a:latin typeface="Arial"/>
                <a:cs typeface="Arial"/>
              </a:rPr>
              <a:t>e8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dirty="0" sz="2400" spc="-370" b="1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dirty="0" sz="2400" spc="-300" b="1">
                <a:solidFill>
                  <a:srgbClr val="FFFFFF"/>
                </a:solidFill>
                <a:latin typeface="Arial"/>
                <a:cs typeface="Arial"/>
              </a:rPr>
              <a:t>NZALO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90" b="1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dirty="0" sz="2400" spc="-409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46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42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3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43275" y="3038475"/>
            <a:ext cx="3908425" cy="3097530"/>
          </a:xfrm>
          <a:custGeom>
            <a:avLst/>
            <a:gdLst/>
            <a:ahLst/>
            <a:cxnLst/>
            <a:rect l="l" t="t" r="r" b="b"/>
            <a:pathLst>
              <a:path w="3908425" h="3097529">
                <a:moveTo>
                  <a:pt x="101410" y="56000"/>
                </a:moveTo>
                <a:lnTo>
                  <a:pt x="77809" y="85862"/>
                </a:lnTo>
                <a:lnTo>
                  <a:pt x="3884549" y="3097047"/>
                </a:lnTo>
                <a:lnTo>
                  <a:pt x="3908171" y="3067164"/>
                </a:lnTo>
                <a:lnTo>
                  <a:pt x="101410" y="56000"/>
                </a:lnTo>
                <a:close/>
              </a:path>
              <a:path w="3908425" h="3097529">
                <a:moveTo>
                  <a:pt x="0" y="0"/>
                </a:moveTo>
                <a:lnTo>
                  <a:pt x="54228" y="115697"/>
                </a:lnTo>
                <a:lnTo>
                  <a:pt x="77809" y="85862"/>
                </a:lnTo>
                <a:lnTo>
                  <a:pt x="62864" y="74040"/>
                </a:lnTo>
                <a:lnTo>
                  <a:pt x="86487" y="44196"/>
                </a:lnTo>
                <a:lnTo>
                  <a:pt x="110741" y="44196"/>
                </a:lnTo>
                <a:lnTo>
                  <a:pt x="125095" y="26035"/>
                </a:lnTo>
                <a:lnTo>
                  <a:pt x="0" y="0"/>
                </a:lnTo>
                <a:close/>
              </a:path>
              <a:path w="3908425" h="3097529">
                <a:moveTo>
                  <a:pt x="86487" y="44196"/>
                </a:moveTo>
                <a:lnTo>
                  <a:pt x="62864" y="74040"/>
                </a:lnTo>
                <a:lnTo>
                  <a:pt x="77809" y="85862"/>
                </a:lnTo>
                <a:lnTo>
                  <a:pt x="101410" y="56000"/>
                </a:lnTo>
                <a:lnTo>
                  <a:pt x="86487" y="44196"/>
                </a:lnTo>
                <a:close/>
              </a:path>
              <a:path w="3908425" h="3097529">
                <a:moveTo>
                  <a:pt x="110741" y="44196"/>
                </a:moveTo>
                <a:lnTo>
                  <a:pt x="86487" y="44196"/>
                </a:lnTo>
                <a:lnTo>
                  <a:pt x="101410" y="56000"/>
                </a:lnTo>
                <a:lnTo>
                  <a:pt x="110741" y="4419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9050"/>
            <a:ext cx="1762124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050"/>
            <a:ext cx="12192000" cy="6838950"/>
            <a:chOff x="0" y="19050"/>
            <a:chExt cx="12192000" cy="6838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050"/>
              <a:ext cx="1762124" cy="904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0674" y="238125"/>
              <a:ext cx="8401050" cy="63055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5975" y="233362"/>
              <a:ext cx="8410575" cy="6315075"/>
            </a:xfrm>
            <a:custGeom>
              <a:avLst/>
              <a:gdLst/>
              <a:ahLst/>
              <a:cxnLst/>
              <a:rect l="l" t="t" r="r" b="b"/>
              <a:pathLst>
                <a:path w="8410575" h="6315075">
                  <a:moveTo>
                    <a:pt x="0" y="6315075"/>
                  </a:moveTo>
                  <a:lnTo>
                    <a:pt x="8410575" y="6315075"/>
                  </a:lnTo>
                  <a:lnTo>
                    <a:pt x="8410575" y="0"/>
                  </a:lnTo>
                  <a:lnTo>
                    <a:pt x="0" y="0"/>
                  </a:lnTo>
                  <a:lnTo>
                    <a:pt x="0" y="63150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38725" y="3733800"/>
              <a:ext cx="3758565" cy="2437765"/>
            </a:xfrm>
            <a:custGeom>
              <a:avLst/>
              <a:gdLst/>
              <a:ahLst/>
              <a:cxnLst/>
              <a:rect l="l" t="t" r="r" b="b"/>
              <a:pathLst>
                <a:path w="3758565" h="2437765">
                  <a:moveTo>
                    <a:pt x="106305" y="46029"/>
                  </a:moveTo>
                  <a:lnTo>
                    <a:pt x="85671" y="77994"/>
                  </a:lnTo>
                  <a:lnTo>
                    <a:pt x="3737355" y="2437231"/>
                  </a:lnTo>
                  <a:lnTo>
                    <a:pt x="3758056" y="2405227"/>
                  </a:lnTo>
                  <a:lnTo>
                    <a:pt x="106305" y="46029"/>
                  </a:lnTo>
                  <a:close/>
                </a:path>
                <a:path w="3758565" h="2437765">
                  <a:moveTo>
                    <a:pt x="0" y="0"/>
                  </a:moveTo>
                  <a:lnTo>
                    <a:pt x="65024" y="109981"/>
                  </a:lnTo>
                  <a:lnTo>
                    <a:pt x="85671" y="77994"/>
                  </a:lnTo>
                  <a:lnTo>
                    <a:pt x="69723" y="67691"/>
                  </a:lnTo>
                  <a:lnTo>
                    <a:pt x="90297" y="35687"/>
                  </a:lnTo>
                  <a:lnTo>
                    <a:pt x="112981" y="35687"/>
                  </a:lnTo>
                  <a:lnTo>
                    <a:pt x="127000" y="13969"/>
                  </a:lnTo>
                  <a:lnTo>
                    <a:pt x="0" y="0"/>
                  </a:lnTo>
                  <a:close/>
                </a:path>
                <a:path w="3758565" h="2437765">
                  <a:moveTo>
                    <a:pt x="90297" y="35687"/>
                  </a:moveTo>
                  <a:lnTo>
                    <a:pt x="69723" y="67691"/>
                  </a:lnTo>
                  <a:lnTo>
                    <a:pt x="85671" y="77994"/>
                  </a:lnTo>
                  <a:lnTo>
                    <a:pt x="106305" y="46029"/>
                  </a:lnTo>
                  <a:lnTo>
                    <a:pt x="90297" y="35687"/>
                  </a:lnTo>
                  <a:close/>
                </a:path>
                <a:path w="3758565" h="2437765">
                  <a:moveTo>
                    <a:pt x="112981" y="35687"/>
                  </a:moveTo>
                  <a:lnTo>
                    <a:pt x="90297" y="35687"/>
                  </a:lnTo>
                  <a:lnTo>
                    <a:pt x="106305" y="46029"/>
                  </a:lnTo>
                  <a:lnTo>
                    <a:pt x="112981" y="3568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330440" y="4315142"/>
            <a:ext cx="2311400" cy="76390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50"/>
              </a:spcBef>
            </a:pPr>
            <a:r>
              <a:rPr dirty="0" sz="2400" spc="-290" b="1">
                <a:solidFill>
                  <a:srgbClr val="FFFFFF"/>
                </a:solidFill>
                <a:latin typeface="Arial"/>
                <a:cs typeface="Arial"/>
              </a:rPr>
              <a:t>CALLE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7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215" b="1">
                <a:solidFill>
                  <a:srgbClr val="FFFFFF"/>
                </a:solidFill>
                <a:latin typeface="Arial"/>
                <a:cs typeface="Arial"/>
              </a:rPr>
              <a:t>e8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dirty="0" sz="2400" spc="-370" b="1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dirty="0" sz="2400" spc="-300" b="1">
                <a:solidFill>
                  <a:srgbClr val="FFFFFF"/>
                </a:solidFill>
                <a:latin typeface="Arial"/>
                <a:cs typeface="Arial"/>
              </a:rPr>
              <a:t>NZALO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90" b="1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dirty="0" sz="2400" spc="-409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46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42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3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7063"/>
            <a:ext cx="12191999" cy="67409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5180" y="994092"/>
            <a:ext cx="10472420" cy="29286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84835" indent="-57213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584200" algn="l"/>
                <a:tab pos="584835" algn="l"/>
              </a:tabLst>
            </a:pPr>
            <a:r>
              <a:rPr dirty="0" u="heavy" sz="4400" spc="-3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A</a:t>
            </a:r>
            <a:r>
              <a:rPr dirty="0" u="heavy" sz="4400" spc="-3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NTECEDENTES</a:t>
            </a:r>
            <a:endParaRPr sz="4400">
              <a:latin typeface="Calibri Light"/>
              <a:cs typeface="Calibri Light"/>
            </a:endParaRPr>
          </a:p>
          <a:p>
            <a:pPr algn="just" marL="124460" marR="5080">
              <a:lnSpc>
                <a:spcPct val="101699"/>
              </a:lnSpc>
              <a:spcBef>
                <a:spcPts val="4115"/>
              </a:spcBef>
            </a:pPr>
            <a:r>
              <a:rPr dirty="0" sz="2750" spc="-245">
                <a:latin typeface="Arial MT"/>
                <a:cs typeface="Arial MT"/>
              </a:rPr>
              <a:t>Mediante </a:t>
            </a:r>
            <a:r>
              <a:rPr dirty="0" sz="2750" spc="-175">
                <a:latin typeface="Arial MT"/>
                <a:cs typeface="Arial MT"/>
              </a:rPr>
              <a:t>oficio </a:t>
            </a:r>
            <a:r>
              <a:rPr dirty="0" sz="2750" spc="-260">
                <a:latin typeface="Arial MT"/>
                <a:cs typeface="Arial MT"/>
              </a:rPr>
              <a:t>S/N</a:t>
            </a:r>
            <a:r>
              <a:rPr dirty="0" sz="2750" spc="-254">
                <a:latin typeface="Arial MT"/>
                <a:cs typeface="Arial MT"/>
              </a:rPr>
              <a:t> </a:t>
            </a:r>
            <a:r>
              <a:rPr dirty="0" sz="2750" spc="-235">
                <a:latin typeface="Arial MT"/>
                <a:cs typeface="Arial MT"/>
              </a:rPr>
              <a:t>ingresado</a:t>
            </a:r>
            <a:r>
              <a:rPr dirty="0" sz="2750" spc="-229">
                <a:latin typeface="Arial MT"/>
                <a:cs typeface="Arial MT"/>
              </a:rPr>
              <a:t> </a:t>
            </a:r>
            <a:r>
              <a:rPr dirty="0" sz="2750" spc="-260">
                <a:latin typeface="Arial MT"/>
                <a:cs typeface="Arial MT"/>
              </a:rPr>
              <a:t>con</a:t>
            </a:r>
            <a:r>
              <a:rPr dirty="0" sz="2750" spc="-254">
                <a:latin typeface="Arial MT"/>
                <a:cs typeface="Arial MT"/>
              </a:rPr>
              <a:t> </a:t>
            </a:r>
            <a:r>
              <a:rPr dirty="0" sz="2750" spc="-250">
                <a:latin typeface="Arial MT"/>
                <a:cs typeface="Arial MT"/>
              </a:rPr>
              <a:t>documento</a:t>
            </a:r>
            <a:r>
              <a:rPr dirty="0" sz="2750" spc="-245">
                <a:latin typeface="Arial MT"/>
                <a:cs typeface="Arial MT"/>
              </a:rPr>
              <a:t> </a:t>
            </a:r>
            <a:r>
              <a:rPr dirty="0" sz="2750" spc="-204">
                <a:latin typeface="Arial MT"/>
                <a:cs typeface="Arial MT"/>
              </a:rPr>
              <a:t>Nro. </a:t>
            </a:r>
            <a:r>
              <a:rPr dirty="0" sz="2750" spc="-290">
                <a:latin typeface="Arial MT"/>
                <a:cs typeface="Arial MT"/>
              </a:rPr>
              <a:t>GADDMQ-AZQ-DSC-RD- </a:t>
            </a:r>
            <a:r>
              <a:rPr dirty="0" sz="2750" spc="-285">
                <a:latin typeface="Arial MT"/>
                <a:cs typeface="Arial MT"/>
              </a:rPr>
              <a:t> </a:t>
            </a:r>
            <a:r>
              <a:rPr dirty="0" sz="2750" spc="-250">
                <a:latin typeface="Arial MT"/>
                <a:cs typeface="Arial MT"/>
              </a:rPr>
              <a:t>2021-1347-E </a:t>
            </a:r>
            <a:r>
              <a:rPr dirty="0" sz="2750" spc="-260">
                <a:latin typeface="Arial MT"/>
                <a:cs typeface="Arial MT"/>
              </a:rPr>
              <a:t>de</a:t>
            </a:r>
            <a:r>
              <a:rPr dirty="0" sz="2750" spc="-254">
                <a:latin typeface="Arial MT"/>
                <a:cs typeface="Arial MT"/>
              </a:rPr>
              <a:t> </a:t>
            </a:r>
            <a:r>
              <a:rPr dirty="0" sz="2750" spc="-240">
                <a:latin typeface="Arial MT"/>
                <a:cs typeface="Arial MT"/>
              </a:rPr>
              <a:t>fecha </a:t>
            </a:r>
            <a:r>
              <a:rPr dirty="0" sz="2750" spc="-260">
                <a:latin typeface="Arial MT"/>
                <a:cs typeface="Arial MT"/>
              </a:rPr>
              <a:t>13</a:t>
            </a:r>
            <a:r>
              <a:rPr dirty="0" sz="2750" spc="240">
                <a:latin typeface="Arial MT"/>
                <a:cs typeface="Arial MT"/>
              </a:rPr>
              <a:t> </a:t>
            </a:r>
            <a:r>
              <a:rPr dirty="0" sz="2750" spc="-260">
                <a:latin typeface="Arial MT"/>
                <a:cs typeface="Arial MT"/>
              </a:rPr>
              <a:t>de</a:t>
            </a:r>
            <a:r>
              <a:rPr dirty="0" sz="2750" spc="245">
                <a:latin typeface="Arial MT"/>
                <a:cs typeface="Arial MT"/>
              </a:rPr>
              <a:t> </a:t>
            </a:r>
            <a:r>
              <a:rPr dirty="0" sz="2750" spc="-180">
                <a:latin typeface="Arial MT"/>
                <a:cs typeface="Arial MT"/>
              </a:rPr>
              <a:t>abril </a:t>
            </a:r>
            <a:r>
              <a:rPr dirty="0" sz="2750" spc="-260">
                <a:latin typeface="Arial MT"/>
                <a:cs typeface="Arial MT"/>
              </a:rPr>
              <a:t>de</a:t>
            </a:r>
            <a:r>
              <a:rPr dirty="0" sz="2750" spc="245">
                <a:latin typeface="Arial MT"/>
                <a:cs typeface="Arial MT"/>
              </a:rPr>
              <a:t> </a:t>
            </a:r>
            <a:r>
              <a:rPr dirty="0" sz="2750" spc="-235">
                <a:latin typeface="Arial MT"/>
                <a:cs typeface="Arial MT"/>
              </a:rPr>
              <a:t>2021, </a:t>
            </a:r>
            <a:r>
              <a:rPr dirty="0" sz="2750" spc="-185">
                <a:latin typeface="Arial MT"/>
                <a:cs typeface="Arial MT"/>
              </a:rPr>
              <a:t>el </a:t>
            </a:r>
            <a:r>
              <a:rPr dirty="0" sz="2750" spc="-240">
                <a:latin typeface="Arial MT"/>
                <a:cs typeface="Arial MT"/>
              </a:rPr>
              <a:t>Sr. </a:t>
            </a:r>
            <a:r>
              <a:rPr dirty="0" sz="2750" spc="-229">
                <a:latin typeface="Arial MT"/>
                <a:cs typeface="Arial MT"/>
              </a:rPr>
              <a:t>Carlos </a:t>
            </a:r>
            <a:r>
              <a:rPr dirty="0" sz="2750" spc="-225">
                <a:latin typeface="Arial MT"/>
                <a:cs typeface="Arial MT"/>
              </a:rPr>
              <a:t>Enrique </a:t>
            </a:r>
            <a:r>
              <a:rPr dirty="0" sz="2750" spc="-240">
                <a:latin typeface="Arial MT"/>
                <a:cs typeface="Arial MT"/>
              </a:rPr>
              <a:t>Chamorro, </a:t>
            </a:r>
            <a:r>
              <a:rPr dirty="0" sz="2750" spc="-260">
                <a:latin typeface="Arial MT"/>
                <a:cs typeface="Arial MT"/>
              </a:rPr>
              <a:t>en </a:t>
            </a:r>
            <a:r>
              <a:rPr dirty="0" sz="2750" spc="-254">
                <a:latin typeface="Arial MT"/>
                <a:cs typeface="Arial MT"/>
              </a:rPr>
              <a:t> </a:t>
            </a:r>
            <a:r>
              <a:rPr dirty="0" sz="2750" spc="-180">
                <a:latin typeface="Arial MT"/>
                <a:cs typeface="Arial MT"/>
              </a:rPr>
              <a:t>la </a:t>
            </a:r>
            <a:r>
              <a:rPr dirty="0" sz="2750" spc="-225">
                <a:latin typeface="Arial MT"/>
                <a:cs typeface="Arial MT"/>
              </a:rPr>
              <a:t>parte </a:t>
            </a:r>
            <a:r>
              <a:rPr dirty="0" sz="2750" spc="-210">
                <a:latin typeface="Arial MT"/>
                <a:cs typeface="Arial MT"/>
              </a:rPr>
              <a:t>pertinente </a:t>
            </a:r>
            <a:r>
              <a:rPr dirty="0" sz="2750" spc="-170">
                <a:latin typeface="Arial MT"/>
                <a:cs typeface="Arial MT"/>
              </a:rPr>
              <a:t>solicita:” </a:t>
            </a:r>
            <a:r>
              <a:rPr dirty="0" sz="2750" spc="-280">
                <a:latin typeface="Arial MT"/>
                <a:cs typeface="Arial MT"/>
              </a:rPr>
              <a:t>(…) </a:t>
            </a:r>
            <a:r>
              <a:rPr dirty="0" sz="2750" spc="-225" i="1">
                <a:latin typeface="Arial"/>
                <a:cs typeface="Arial"/>
              </a:rPr>
              <a:t>dar </a:t>
            </a:r>
            <a:r>
              <a:rPr dirty="0" sz="2750" spc="-175" i="1">
                <a:latin typeface="Arial"/>
                <a:cs typeface="Arial"/>
              </a:rPr>
              <a:t>inicio </a:t>
            </a:r>
            <a:r>
              <a:rPr dirty="0" sz="2750" spc="-185" i="1">
                <a:latin typeface="Arial"/>
                <a:cs typeface="Arial"/>
              </a:rPr>
              <a:t>al </a:t>
            </a:r>
            <a:r>
              <a:rPr dirty="0" sz="2750" spc="-235" i="1">
                <a:latin typeface="Arial"/>
                <a:cs typeface="Arial"/>
              </a:rPr>
              <a:t>proceso </a:t>
            </a:r>
            <a:r>
              <a:rPr dirty="0" sz="2750" spc="-265" i="1">
                <a:latin typeface="Arial"/>
                <a:cs typeface="Arial"/>
              </a:rPr>
              <a:t>de </a:t>
            </a:r>
            <a:r>
              <a:rPr dirty="0" sz="2750" spc="-235" i="1">
                <a:latin typeface="Arial"/>
                <a:cs typeface="Arial"/>
              </a:rPr>
              <a:t>aprobación </a:t>
            </a:r>
            <a:r>
              <a:rPr dirty="0" sz="2750" spc="-265" i="1">
                <a:latin typeface="Arial"/>
                <a:cs typeface="Arial"/>
              </a:rPr>
              <a:t>de </a:t>
            </a:r>
            <a:r>
              <a:rPr dirty="0" sz="2750" spc="-195" i="1">
                <a:latin typeface="Arial"/>
                <a:cs typeface="Arial"/>
              </a:rPr>
              <a:t>las </a:t>
            </a:r>
            <a:r>
              <a:rPr dirty="0" sz="2750" spc="-229" i="1">
                <a:latin typeface="Arial"/>
                <a:cs typeface="Arial"/>
              </a:rPr>
              <a:t>vías </a:t>
            </a:r>
            <a:r>
              <a:rPr dirty="0" sz="2750" spc="-225" i="1">
                <a:latin typeface="Arial"/>
                <a:cs typeface="Arial"/>
              </a:rPr>
              <a:t> </a:t>
            </a:r>
            <a:r>
              <a:rPr dirty="0" sz="2750" spc="-254" i="1">
                <a:latin typeface="Arial"/>
                <a:cs typeface="Arial"/>
              </a:rPr>
              <a:t>qu</a:t>
            </a:r>
            <a:r>
              <a:rPr dirty="0" sz="2750" spc="-265" i="1">
                <a:latin typeface="Arial"/>
                <a:cs typeface="Arial"/>
              </a:rPr>
              <a:t>e</a:t>
            </a:r>
            <a:r>
              <a:rPr dirty="0" sz="2750" spc="-160" i="1">
                <a:latin typeface="Arial"/>
                <a:cs typeface="Arial"/>
              </a:rPr>
              <a:t> </a:t>
            </a:r>
            <a:r>
              <a:rPr dirty="0" sz="2750" spc="-260" i="1">
                <a:latin typeface="Arial"/>
                <a:cs typeface="Arial"/>
              </a:rPr>
              <a:t>de</a:t>
            </a:r>
            <a:r>
              <a:rPr dirty="0" sz="2750" spc="-95" i="1">
                <a:latin typeface="Arial"/>
                <a:cs typeface="Arial"/>
              </a:rPr>
              <a:t>li</a:t>
            </a:r>
            <a:r>
              <a:rPr dirty="0" sz="2750" spc="-420" i="1">
                <a:latin typeface="Arial"/>
                <a:cs typeface="Arial"/>
              </a:rPr>
              <a:t>m</a:t>
            </a:r>
            <a:r>
              <a:rPr dirty="0" sz="2750" spc="-95" i="1">
                <a:latin typeface="Arial"/>
                <a:cs typeface="Arial"/>
              </a:rPr>
              <a:t>i</a:t>
            </a:r>
            <a:r>
              <a:rPr dirty="0" sz="2750" spc="-170" i="1">
                <a:latin typeface="Arial"/>
                <a:cs typeface="Arial"/>
              </a:rPr>
              <a:t>t</a:t>
            </a:r>
            <a:r>
              <a:rPr dirty="0" sz="2750" spc="-260" i="1">
                <a:latin typeface="Arial"/>
                <a:cs typeface="Arial"/>
              </a:rPr>
              <a:t>a</a:t>
            </a:r>
            <a:r>
              <a:rPr dirty="0" sz="2750" spc="-265" i="1">
                <a:latin typeface="Arial"/>
                <a:cs typeface="Arial"/>
              </a:rPr>
              <a:t>n</a:t>
            </a:r>
            <a:r>
              <a:rPr dirty="0" sz="2750" spc="-60" i="1">
                <a:latin typeface="Arial"/>
                <a:cs typeface="Arial"/>
              </a:rPr>
              <a:t> </a:t>
            </a:r>
            <a:r>
              <a:rPr dirty="0" sz="2750" spc="-420" i="1">
                <a:latin typeface="Arial"/>
                <a:cs typeface="Arial"/>
              </a:rPr>
              <a:t>m</a:t>
            </a:r>
            <a:r>
              <a:rPr dirty="0" sz="2750" spc="-105" i="1">
                <a:latin typeface="Arial"/>
                <a:cs typeface="Arial"/>
              </a:rPr>
              <a:t>i</a:t>
            </a:r>
            <a:r>
              <a:rPr dirty="0" sz="2750" spc="-70" i="1">
                <a:latin typeface="Arial"/>
                <a:cs typeface="Arial"/>
              </a:rPr>
              <a:t> </a:t>
            </a:r>
            <a:r>
              <a:rPr dirty="0" sz="2750" spc="-260" i="1">
                <a:latin typeface="Arial"/>
                <a:cs typeface="Arial"/>
              </a:rPr>
              <a:t>p</a:t>
            </a:r>
            <a:r>
              <a:rPr dirty="0" sz="2750" spc="-210" i="1">
                <a:latin typeface="Arial"/>
                <a:cs typeface="Arial"/>
              </a:rPr>
              <a:t>re</a:t>
            </a:r>
            <a:r>
              <a:rPr dirty="0" sz="2750" spc="-260" i="1">
                <a:latin typeface="Arial"/>
                <a:cs typeface="Arial"/>
              </a:rPr>
              <a:t>d</a:t>
            </a:r>
            <a:r>
              <a:rPr dirty="0" sz="2750" spc="-95" i="1">
                <a:latin typeface="Arial"/>
                <a:cs typeface="Arial"/>
              </a:rPr>
              <a:t>i</a:t>
            </a:r>
            <a:r>
              <a:rPr dirty="0" sz="2750" spc="-265" i="1">
                <a:latin typeface="Arial"/>
                <a:cs typeface="Arial"/>
              </a:rPr>
              <a:t>o</a:t>
            </a:r>
            <a:r>
              <a:rPr dirty="0" sz="2750" spc="-70" i="1">
                <a:latin typeface="Arial"/>
                <a:cs typeface="Arial"/>
              </a:rPr>
              <a:t> </a:t>
            </a:r>
            <a:r>
              <a:rPr dirty="0" sz="2750" spc="-250" i="1">
                <a:latin typeface="Arial"/>
                <a:cs typeface="Arial"/>
              </a:rPr>
              <a:t>Nr</a:t>
            </a:r>
            <a:r>
              <a:rPr dirty="0" sz="2750" spc="-260" i="1">
                <a:latin typeface="Arial"/>
                <a:cs typeface="Arial"/>
              </a:rPr>
              <a:t>o</a:t>
            </a:r>
            <a:r>
              <a:rPr dirty="0" sz="2750" spc="-135" i="1">
                <a:latin typeface="Arial"/>
                <a:cs typeface="Arial"/>
              </a:rPr>
              <a:t>.</a:t>
            </a:r>
            <a:r>
              <a:rPr dirty="0" sz="2750" spc="-125" i="1">
                <a:latin typeface="Arial"/>
                <a:cs typeface="Arial"/>
              </a:rPr>
              <a:t> </a:t>
            </a:r>
            <a:r>
              <a:rPr dirty="0" sz="2750" spc="-254" i="1">
                <a:latin typeface="Arial"/>
                <a:cs typeface="Arial"/>
              </a:rPr>
              <a:t>18265</a:t>
            </a:r>
            <a:r>
              <a:rPr dirty="0" sz="2750" spc="-265" i="1">
                <a:latin typeface="Arial"/>
                <a:cs typeface="Arial"/>
              </a:rPr>
              <a:t>5</a:t>
            </a:r>
            <a:r>
              <a:rPr dirty="0" sz="2750" spc="-90" i="1">
                <a:latin typeface="Arial"/>
                <a:cs typeface="Arial"/>
              </a:rPr>
              <a:t> </a:t>
            </a:r>
            <a:r>
              <a:rPr dirty="0" sz="2750" spc="-170">
                <a:latin typeface="Arial MT"/>
                <a:cs typeface="Arial MT"/>
              </a:rPr>
              <a:t>(</a:t>
            </a:r>
            <a:r>
              <a:rPr dirty="0" sz="2750" spc="-500">
                <a:latin typeface="Arial MT"/>
                <a:cs typeface="Arial MT"/>
              </a:rPr>
              <a:t>…</a:t>
            </a:r>
            <a:r>
              <a:rPr dirty="0" sz="2750" spc="-170">
                <a:latin typeface="Arial MT"/>
                <a:cs typeface="Arial MT"/>
              </a:rPr>
              <a:t>)</a:t>
            </a:r>
            <a:r>
              <a:rPr dirty="0" sz="2750" spc="-95">
                <a:latin typeface="Arial MT"/>
                <a:cs typeface="Arial MT"/>
              </a:rPr>
              <a:t>”</a:t>
            </a:r>
            <a:r>
              <a:rPr dirty="0" sz="2750" spc="-135">
                <a:latin typeface="Arial MT"/>
                <a:cs typeface="Arial MT"/>
              </a:rPr>
              <a:t>.</a:t>
            </a:r>
            <a:endParaRPr sz="27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00249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050"/>
            <a:ext cx="12192000" cy="6838950"/>
            <a:chOff x="0" y="19050"/>
            <a:chExt cx="12192000" cy="6838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799" y="352425"/>
              <a:ext cx="8181975" cy="61245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24101" y="347662"/>
              <a:ext cx="8191500" cy="6134100"/>
            </a:xfrm>
            <a:custGeom>
              <a:avLst/>
              <a:gdLst/>
              <a:ahLst/>
              <a:cxnLst/>
              <a:rect l="l" t="t" r="r" b="b"/>
              <a:pathLst>
                <a:path w="8191500" h="6134100">
                  <a:moveTo>
                    <a:pt x="0" y="6134100"/>
                  </a:moveTo>
                  <a:lnTo>
                    <a:pt x="8191500" y="6134100"/>
                  </a:lnTo>
                  <a:lnTo>
                    <a:pt x="8191500" y="0"/>
                  </a:lnTo>
                  <a:lnTo>
                    <a:pt x="0" y="0"/>
                  </a:lnTo>
                  <a:lnTo>
                    <a:pt x="0" y="6134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050"/>
              <a:ext cx="1762124" cy="9048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58278" y="3946905"/>
              <a:ext cx="829944" cy="2432050"/>
            </a:xfrm>
            <a:custGeom>
              <a:avLst/>
              <a:gdLst/>
              <a:ahLst/>
              <a:cxnLst/>
              <a:rect l="l" t="t" r="r" b="b"/>
              <a:pathLst>
                <a:path w="829945" h="2432050">
                  <a:moveTo>
                    <a:pt x="0" y="2305100"/>
                  </a:moveTo>
                  <a:lnTo>
                    <a:pt x="18796" y="2431503"/>
                  </a:lnTo>
                  <a:lnTo>
                    <a:pt x="102387" y="2346883"/>
                  </a:lnTo>
                  <a:lnTo>
                    <a:pt x="66548" y="2346883"/>
                  </a:lnTo>
                  <a:lnTo>
                    <a:pt x="30225" y="2335047"/>
                  </a:lnTo>
                  <a:lnTo>
                    <a:pt x="36149" y="2316922"/>
                  </a:lnTo>
                  <a:lnTo>
                    <a:pt x="0" y="2305100"/>
                  </a:lnTo>
                  <a:close/>
                </a:path>
                <a:path w="829945" h="2432050">
                  <a:moveTo>
                    <a:pt x="36149" y="2316922"/>
                  </a:moveTo>
                  <a:lnTo>
                    <a:pt x="30225" y="2335047"/>
                  </a:lnTo>
                  <a:lnTo>
                    <a:pt x="66548" y="2346883"/>
                  </a:lnTo>
                  <a:lnTo>
                    <a:pt x="72458" y="2328796"/>
                  </a:lnTo>
                  <a:lnTo>
                    <a:pt x="36149" y="2316922"/>
                  </a:lnTo>
                  <a:close/>
                </a:path>
                <a:path w="829945" h="2432050">
                  <a:moveTo>
                    <a:pt x="72458" y="2328796"/>
                  </a:moveTo>
                  <a:lnTo>
                    <a:pt x="66548" y="2346883"/>
                  </a:lnTo>
                  <a:lnTo>
                    <a:pt x="102387" y="2346883"/>
                  </a:lnTo>
                  <a:lnTo>
                    <a:pt x="108585" y="2340610"/>
                  </a:lnTo>
                  <a:lnTo>
                    <a:pt x="72458" y="2328796"/>
                  </a:lnTo>
                  <a:close/>
                </a:path>
                <a:path w="829945" h="2432050">
                  <a:moveTo>
                    <a:pt x="793369" y="0"/>
                  </a:moveTo>
                  <a:lnTo>
                    <a:pt x="36149" y="2316922"/>
                  </a:lnTo>
                  <a:lnTo>
                    <a:pt x="72458" y="2328796"/>
                  </a:lnTo>
                  <a:lnTo>
                    <a:pt x="829564" y="11938"/>
                  </a:lnTo>
                  <a:lnTo>
                    <a:pt x="79336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19299" y="4258309"/>
              <a:ext cx="4986020" cy="504190"/>
            </a:xfrm>
            <a:custGeom>
              <a:avLst/>
              <a:gdLst/>
              <a:ahLst/>
              <a:cxnLst/>
              <a:rect l="l" t="t" r="r" b="b"/>
              <a:pathLst>
                <a:path w="4986020" h="504189">
                  <a:moveTo>
                    <a:pt x="115526" y="37991"/>
                  </a:moveTo>
                  <a:lnTo>
                    <a:pt x="112182" y="75960"/>
                  </a:lnTo>
                  <a:lnTo>
                    <a:pt x="4982464" y="503808"/>
                  </a:lnTo>
                  <a:lnTo>
                    <a:pt x="4985766" y="465835"/>
                  </a:lnTo>
                  <a:lnTo>
                    <a:pt x="115526" y="37991"/>
                  </a:lnTo>
                  <a:close/>
                </a:path>
                <a:path w="4986020" h="504189">
                  <a:moveTo>
                    <a:pt x="118872" y="0"/>
                  </a:moveTo>
                  <a:lnTo>
                    <a:pt x="0" y="46989"/>
                  </a:lnTo>
                  <a:lnTo>
                    <a:pt x="108838" y="113918"/>
                  </a:lnTo>
                  <a:lnTo>
                    <a:pt x="112182" y="75960"/>
                  </a:lnTo>
                  <a:lnTo>
                    <a:pt x="93218" y="74294"/>
                  </a:lnTo>
                  <a:lnTo>
                    <a:pt x="96519" y="36321"/>
                  </a:lnTo>
                  <a:lnTo>
                    <a:pt x="115673" y="36321"/>
                  </a:lnTo>
                  <a:lnTo>
                    <a:pt x="118872" y="0"/>
                  </a:lnTo>
                  <a:close/>
                </a:path>
                <a:path w="4986020" h="504189">
                  <a:moveTo>
                    <a:pt x="96519" y="36321"/>
                  </a:moveTo>
                  <a:lnTo>
                    <a:pt x="93218" y="74294"/>
                  </a:lnTo>
                  <a:lnTo>
                    <a:pt x="112182" y="75960"/>
                  </a:lnTo>
                  <a:lnTo>
                    <a:pt x="115526" y="37991"/>
                  </a:lnTo>
                  <a:lnTo>
                    <a:pt x="96519" y="36321"/>
                  </a:lnTo>
                  <a:close/>
                </a:path>
                <a:path w="4986020" h="504189">
                  <a:moveTo>
                    <a:pt x="115673" y="36321"/>
                  </a:moveTo>
                  <a:lnTo>
                    <a:pt x="96519" y="36321"/>
                  </a:lnTo>
                  <a:lnTo>
                    <a:pt x="115526" y="37991"/>
                  </a:lnTo>
                  <a:lnTo>
                    <a:pt x="115673" y="3632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944751" y="4458271"/>
            <a:ext cx="2312670" cy="76390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50"/>
              </a:spcBef>
            </a:pPr>
            <a:r>
              <a:rPr dirty="0" sz="2400" spc="-31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3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26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-27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-29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7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215" b="1">
                <a:solidFill>
                  <a:srgbClr val="FFFFFF"/>
                </a:solidFill>
                <a:latin typeface="Arial"/>
                <a:cs typeface="Arial"/>
              </a:rPr>
              <a:t>e8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dirty="0" sz="2400" spc="-370" b="1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dirty="0" sz="2400" spc="-300" b="1">
                <a:solidFill>
                  <a:srgbClr val="FFFFFF"/>
                </a:solidFill>
                <a:latin typeface="Arial"/>
                <a:cs typeface="Arial"/>
              </a:rPr>
              <a:t>NZALO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90" b="1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dirty="0" sz="2400" spc="-40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46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42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3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2230" y="5749290"/>
            <a:ext cx="1685289" cy="6407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spc="-245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2000" spc="-18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22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2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2000" spc="-24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5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220" b="1">
                <a:solidFill>
                  <a:srgbClr val="FFFFFF"/>
                </a:solidFill>
                <a:latin typeface="Arial"/>
                <a:cs typeface="Arial"/>
              </a:rPr>
              <a:t>51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240" b="1">
                <a:solidFill>
                  <a:srgbClr val="FFFFFF"/>
                </a:solidFill>
                <a:latin typeface="Arial"/>
                <a:cs typeface="Arial"/>
              </a:rPr>
              <a:t>ABS</a:t>
            </a:r>
            <a:r>
              <a:rPr dirty="0" sz="20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2000" spc="-200" b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-19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050"/>
            <a:ext cx="12192000" cy="6715125"/>
            <a:chOff x="0" y="19050"/>
            <a:chExt cx="12192000" cy="6715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3508"/>
              <a:ext cx="12191999" cy="63806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4999" y="419100"/>
              <a:ext cx="8191500" cy="59531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00301" y="414337"/>
              <a:ext cx="8201025" cy="5962650"/>
            </a:xfrm>
            <a:custGeom>
              <a:avLst/>
              <a:gdLst/>
              <a:ahLst/>
              <a:cxnLst/>
              <a:rect l="l" t="t" r="r" b="b"/>
              <a:pathLst>
                <a:path w="8201025" h="5962650">
                  <a:moveTo>
                    <a:pt x="0" y="5962650"/>
                  </a:moveTo>
                  <a:lnTo>
                    <a:pt x="8201025" y="5962650"/>
                  </a:lnTo>
                  <a:lnTo>
                    <a:pt x="8201025" y="0"/>
                  </a:lnTo>
                  <a:lnTo>
                    <a:pt x="0" y="0"/>
                  </a:lnTo>
                  <a:lnTo>
                    <a:pt x="0" y="59626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96000" y="3601211"/>
              <a:ext cx="3453765" cy="1080770"/>
            </a:xfrm>
            <a:custGeom>
              <a:avLst/>
              <a:gdLst/>
              <a:ahLst/>
              <a:cxnLst/>
              <a:rect l="l" t="t" r="r" b="b"/>
              <a:pathLst>
                <a:path w="3453765" h="1080770">
                  <a:moveTo>
                    <a:pt x="92963" y="970788"/>
                  </a:moveTo>
                  <a:lnTo>
                    <a:pt x="0" y="1058545"/>
                  </a:lnTo>
                  <a:lnTo>
                    <a:pt x="125984" y="1080262"/>
                  </a:lnTo>
                  <a:lnTo>
                    <a:pt x="116637" y="1049274"/>
                  </a:lnTo>
                  <a:lnTo>
                    <a:pt x="96647" y="1049274"/>
                  </a:lnTo>
                  <a:lnTo>
                    <a:pt x="85725" y="1012825"/>
                  </a:lnTo>
                  <a:lnTo>
                    <a:pt x="103981" y="1007316"/>
                  </a:lnTo>
                  <a:lnTo>
                    <a:pt x="92963" y="970788"/>
                  </a:lnTo>
                  <a:close/>
                </a:path>
                <a:path w="3453765" h="1080770">
                  <a:moveTo>
                    <a:pt x="103981" y="1007316"/>
                  </a:moveTo>
                  <a:lnTo>
                    <a:pt x="85725" y="1012825"/>
                  </a:lnTo>
                  <a:lnTo>
                    <a:pt x="96647" y="1049274"/>
                  </a:lnTo>
                  <a:lnTo>
                    <a:pt x="114969" y="1043746"/>
                  </a:lnTo>
                  <a:lnTo>
                    <a:pt x="103981" y="1007316"/>
                  </a:lnTo>
                  <a:close/>
                </a:path>
                <a:path w="3453765" h="1080770">
                  <a:moveTo>
                    <a:pt x="114969" y="1043746"/>
                  </a:moveTo>
                  <a:lnTo>
                    <a:pt x="96647" y="1049274"/>
                  </a:lnTo>
                  <a:lnTo>
                    <a:pt x="116637" y="1049274"/>
                  </a:lnTo>
                  <a:lnTo>
                    <a:pt x="114969" y="1043746"/>
                  </a:lnTo>
                  <a:close/>
                </a:path>
                <a:path w="3453765" h="1080770">
                  <a:moveTo>
                    <a:pt x="3442461" y="0"/>
                  </a:moveTo>
                  <a:lnTo>
                    <a:pt x="103981" y="1007316"/>
                  </a:lnTo>
                  <a:lnTo>
                    <a:pt x="114969" y="1043746"/>
                  </a:lnTo>
                  <a:lnTo>
                    <a:pt x="3453510" y="36575"/>
                  </a:lnTo>
                  <a:lnTo>
                    <a:pt x="34424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00198" y="4684648"/>
              <a:ext cx="7562850" cy="1533525"/>
            </a:xfrm>
            <a:custGeom>
              <a:avLst/>
              <a:gdLst/>
              <a:ahLst/>
              <a:cxnLst/>
              <a:rect l="l" t="t" r="r" b="b"/>
              <a:pathLst>
                <a:path w="7562850" h="1533525">
                  <a:moveTo>
                    <a:pt x="86907" y="28041"/>
                  </a:moveTo>
                  <a:lnTo>
                    <a:pt x="81351" y="56114"/>
                  </a:lnTo>
                  <a:lnTo>
                    <a:pt x="7557134" y="1533423"/>
                  </a:lnTo>
                  <a:lnTo>
                    <a:pt x="7562723" y="1505394"/>
                  </a:lnTo>
                  <a:lnTo>
                    <a:pt x="86907" y="28041"/>
                  </a:lnTo>
                  <a:close/>
                </a:path>
                <a:path w="7562850" h="1533525">
                  <a:moveTo>
                    <a:pt x="92456" y="0"/>
                  </a:moveTo>
                  <a:lnTo>
                    <a:pt x="0" y="25400"/>
                  </a:lnTo>
                  <a:lnTo>
                    <a:pt x="75818" y="84074"/>
                  </a:lnTo>
                  <a:lnTo>
                    <a:pt x="81351" y="56114"/>
                  </a:lnTo>
                  <a:lnTo>
                    <a:pt x="67309" y="53339"/>
                  </a:lnTo>
                  <a:lnTo>
                    <a:pt x="72898" y="25273"/>
                  </a:lnTo>
                  <a:lnTo>
                    <a:pt x="87454" y="25273"/>
                  </a:lnTo>
                  <a:lnTo>
                    <a:pt x="92456" y="0"/>
                  </a:lnTo>
                  <a:close/>
                </a:path>
                <a:path w="7562850" h="1533525">
                  <a:moveTo>
                    <a:pt x="72898" y="25273"/>
                  </a:moveTo>
                  <a:lnTo>
                    <a:pt x="67309" y="53339"/>
                  </a:lnTo>
                  <a:lnTo>
                    <a:pt x="81351" y="56114"/>
                  </a:lnTo>
                  <a:lnTo>
                    <a:pt x="86907" y="28041"/>
                  </a:lnTo>
                  <a:lnTo>
                    <a:pt x="72898" y="25273"/>
                  </a:lnTo>
                  <a:close/>
                </a:path>
                <a:path w="7562850" h="1533525">
                  <a:moveTo>
                    <a:pt x="87454" y="25273"/>
                  </a:moveTo>
                  <a:lnTo>
                    <a:pt x="72898" y="25273"/>
                  </a:lnTo>
                  <a:lnTo>
                    <a:pt x="86907" y="28041"/>
                  </a:lnTo>
                  <a:lnTo>
                    <a:pt x="87454" y="2527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9050"/>
              <a:ext cx="1762124" cy="9048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47920" y="3470529"/>
            <a:ext cx="2311400" cy="764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295" b="1">
                <a:solidFill>
                  <a:srgbClr val="FFFFFF"/>
                </a:solidFill>
                <a:latin typeface="Arial"/>
                <a:cs typeface="Arial"/>
              </a:rPr>
              <a:t>CAL</a:t>
            </a:r>
            <a:r>
              <a:rPr dirty="0" sz="2400" spc="-27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-29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7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215" b="1">
                <a:solidFill>
                  <a:srgbClr val="FFFFFF"/>
                </a:solidFill>
                <a:latin typeface="Arial"/>
                <a:cs typeface="Arial"/>
              </a:rPr>
              <a:t>e8</a:t>
            </a:r>
            <a:r>
              <a:rPr dirty="0" sz="2400" spc="-29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400" spc="-370" b="1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dirty="0" sz="2400" spc="-300" b="1">
                <a:solidFill>
                  <a:srgbClr val="FFFFFF"/>
                </a:solidFill>
                <a:latin typeface="Arial"/>
                <a:cs typeface="Arial"/>
              </a:rPr>
              <a:t>NZALO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90" b="1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dirty="0" sz="2400" spc="-409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46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42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3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2216" y="5268023"/>
            <a:ext cx="15671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90" b="1">
                <a:solidFill>
                  <a:srgbClr val="FFFFFF"/>
                </a:solidFill>
                <a:latin typeface="Arial"/>
                <a:cs typeface="Arial"/>
              </a:rPr>
              <a:t>CALLE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6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215" b="1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dirty="0" sz="2400" spc="-31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5404" y="2027428"/>
            <a:ext cx="5422265" cy="1777364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0" spc="-1330">
                <a:latin typeface="Arial MT"/>
                <a:cs typeface="Arial MT"/>
              </a:rPr>
              <a:t>GRACIAS</a:t>
            </a:r>
            <a:endParaRPr sz="1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2377"/>
            <a:ext cx="12191999" cy="66670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2095" y="181038"/>
            <a:ext cx="354012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pc="-30">
                <a:uFill>
                  <a:solidFill>
                    <a:srgbClr val="000000"/>
                  </a:solidFill>
                </a:uFill>
              </a:rPr>
              <a:t>ANTECEDENTES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1440160" cy="6353175"/>
            <a:chOff x="0" y="0"/>
            <a:chExt cx="11440160" cy="63531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47849" cy="11525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2074" y="933450"/>
              <a:ext cx="10067925" cy="5410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57375" y="928687"/>
              <a:ext cx="10077450" cy="5419725"/>
            </a:xfrm>
            <a:custGeom>
              <a:avLst/>
              <a:gdLst/>
              <a:ahLst/>
              <a:cxnLst/>
              <a:rect l="l" t="t" r="r" b="b"/>
              <a:pathLst>
                <a:path w="10077450" h="5419725">
                  <a:moveTo>
                    <a:pt x="0" y="5419725"/>
                  </a:moveTo>
                  <a:lnTo>
                    <a:pt x="10077450" y="5419725"/>
                  </a:lnTo>
                  <a:lnTo>
                    <a:pt x="10077450" y="0"/>
                  </a:lnTo>
                  <a:lnTo>
                    <a:pt x="0" y="0"/>
                  </a:lnTo>
                  <a:lnTo>
                    <a:pt x="0" y="54197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057399" y="3219450"/>
              <a:ext cx="7599045" cy="2395855"/>
            </a:xfrm>
            <a:custGeom>
              <a:avLst/>
              <a:gdLst/>
              <a:ahLst/>
              <a:cxnLst/>
              <a:rect l="l" t="t" r="r" b="b"/>
              <a:pathLst>
                <a:path w="7599045" h="2395854">
                  <a:moveTo>
                    <a:pt x="0" y="0"/>
                  </a:moveTo>
                  <a:lnTo>
                    <a:pt x="7598536" y="2395474"/>
                  </a:lnTo>
                </a:path>
              </a:pathLst>
            </a:custGeom>
            <a:ln w="57149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00725" y="2971800"/>
              <a:ext cx="657225" cy="1378585"/>
            </a:xfrm>
            <a:custGeom>
              <a:avLst/>
              <a:gdLst/>
              <a:ahLst/>
              <a:cxnLst/>
              <a:rect l="l" t="t" r="r" b="b"/>
              <a:pathLst>
                <a:path w="657225" h="1378585">
                  <a:moveTo>
                    <a:pt x="656844" y="0"/>
                  </a:moveTo>
                  <a:lnTo>
                    <a:pt x="0" y="1378077"/>
                  </a:lnTo>
                </a:path>
              </a:pathLst>
            </a:custGeom>
            <a:ln w="57150">
              <a:solidFill>
                <a:srgbClr val="6F2F9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614800" y="2319401"/>
              <a:ext cx="2375535" cy="1511300"/>
            </a:xfrm>
            <a:custGeom>
              <a:avLst/>
              <a:gdLst/>
              <a:ahLst/>
              <a:cxnLst/>
              <a:rect l="l" t="t" r="r" b="b"/>
              <a:pathLst>
                <a:path w="2375535" h="1511300">
                  <a:moveTo>
                    <a:pt x="2152650" y="0"/>
                  </a:moveTo>
                  <a:lnTo>
                    <a:pt x="0" y="0"/>
                  </a:lnTo>
                  <a:lnTo>
                    <a:pt x="0" y="1057275"/>
                  </a:lnTo>
                  <a:lnTo>
                    <a:pt x="1255649" y="1057275"/>
                  </a:lnTo>
                  <a:lnTo>
                    <a:pt x="2375281" y="1511173"/>
                  </a:lnTo>
                  <a:lnTo>
                    <a:pt x="1793875" y="1057275"/>
                  </a:lnTo>
                  <a:lnTo>
                    <a:pt x="2152650" y="1057275"/>
                  </a:lnTo>
                  <a:lnTo>
                    <a:pt x="2152650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614800" y="2319401"/>
              <a:ext cx="2375535" cy="1511300"/>
            </a:xfrm>
            <a:custGeom>
              <a:avLst/>
              <a:gdLst/>
              <a:ahLst/>
              <a:cxnLst/>
              <a:rect l="l" t="t" r="r" b="b"/>
              <a:pathLst>
                <a:path w="2375535" h="1511300">
                  <a:moveTo>
                    <a:pt x="0" y="0"/>
                  </a:moveTo>
                  <a:lnTo>
                    <a:pt x="1255649" y="0"/>
                  </a:lnTo>
                  <a:lnTo>
                    <a:pt x="1793875" y="0"/>
                  </a:lnTo>
                  <a:lnTo>
                    <a:pt x="2152650" y="0"/>
                  </a:lnTo>
                  <a:lnTo>
                    <a:pt x="2152650" y="616712"/>
                  </a:lnTo>
                  <a:lnTo>
                    <a:pt x="2152650" y="880999"/>
                  </a:lnTo>
                  <a:lnTo>
                    <a:pt x="2152650" y="1057275"/>
                  </a:lnTo>
                  <a:lnTo>
                    <a:pt x="1793875" y="1057275"/>
                  </a:lnTo>
                  <a:lnTo>
                    <a:pt x="2375281" y="1511173"/>
                  </a:lnTo>
                  <a:lnTo>
                    <a:pt x="1255649" y="1057275"/>
                  </a:lnTo>
                  <a:lnTo>
                    <a:pt x="0" y="1057275"/>
                  </a:lnTo>
                  <a:lnTo>
                    <a:pt x="0" y="880999"/>
                  </a:lnTo>
                  <a:lnTo>
                    <a:pt x="0" y="6167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884676" y="2265616"/>
            <a:ext cx="1606550" cy="113030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065" marR="5080" indent="-2540">
              <a:lnSpc>
                <a:spcPct val="100800"/>
              </a:lnSpc>
              <a:spcBef>
                <a:spcPts val="8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3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3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800" spc="3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2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800" spc="35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  </a:t>
            </a:r>
            <a:r>
              <a:rPr dirty="0" sz="1800" spc="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2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800" spc="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2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35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Oe8E 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Gonzalo 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Zapata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13451" y="4555997"/>
            <a:ext cx="1898650" cy="1313180"/>
            <a:chOff x="5513451" y="4555997"/>
            <a:chExt cx="1898650" cy="1313180"/>
          </a:xfrm>
        </p:grpSpPr>
        <p:sp>
          <p:nvSpPr>
            <p:cNvPr id="14" name="object 14"/>
            <p:cNvSpPr/>
            <p:nvPr/>
          </p:nvSpPr>
          <p:spPr>
            <a:xfrm>
              <a:off x="5519801" y="4562347"/>
              <a:ext cx="1885950" cy="1300480"/>
            </a:xfrm>
            <a:custGeom>
              <a:avLst/>
              <a:gdLst/>
              <a:ahLst/>
              <a:cxnLst/>
              <a:rect l="l" t="t" r="r" b="b"/>
              <a:pathLst>
                <a:path w="1885950" h="1300479">
                  <a:moveTo>
                    <a:pt x="760729" y="0"/>
                  </a:moveTo>
                  <a:lnTo>
                    <a:pt x="314325" y="462152"/>
                  </a:lnTo>
                  <a:lnTo>
                    <a:pt x="0" y="462152"/>
                  </a:lnTo>
                  <a:lnTo>
                    <a:pt x="0" y="1300289"/>
                  </a:lnTo>
                  <a:lnTo>
                    <a:pt x="1885950" y="1300289"/>
                  </a:lnTo>
                  <a:lnTo>
                    <a:pt x="1885950" y="462152"/>
                  </a:lnTo>
                  <a:lnTo>
                    <a:pt x="785749" y="462152"/>
                  </a:lnTo>
                  <a:lnTo>
                    <a:pt x="76072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519801" y="4562347"/>
              <a:ext cx="1885950" cy="1300480"/>
            </a:xfrm>
            <a:custGeom>
              <a:avLst/>
              <a:gdLst/>
              <a:ahLst/>
              <a:cxnLst/>
              <a:rect l="l" t="t" r="r" b="b"/>
              <a:pathLst>
                <a:path w="1885950" h="1300479">
                  <a:moveTo>
                    <a:pt x="0" y="462152"/>
                  </a:moveTo>
                  <a:lnTo>
                    <a:pt x="314325" y="462152"/>
                  </a:lnTo>
                  <a:lnTo>
                    <a:pt x="760729" y="0"/>
                  </a:lnTo>
                  <a:lnTo>
                    <a:pt x="785749" y="462152"/>
                  </a:lnTo>
                  <a:lnTo>
                    <a:pt x="1885950" y="462152"/>
                  </a:lnTo>
                  <a:lnTo>
                    <a:pt x="1885950" y="601726"/>
                  </a:lnTo>
                  <a:lnTo>
                    <a:pt x="1885950" y="811276"/>
                  </a:lnTo>
                  <a:lnTo>
                    <a:pt x="1885950" y="1300289"/>
                  </a:lnTo>
                  <a:lnTo>
                    <a:pt x="785749" y="1300289"/>
                  </a:lnTo>
                  <a:lnTo>
                    <a:pt x="314325" y="1300289"/>
                  </a:lnTo>
                  <a:lnTo>
                    <a:pt x="0" y="1300289"/>
                  </a:lnTo>
                  <a:lnTo>
                    <a:pt x="0" y="811276"/>
                  </a:lnTo>
                  <a:lnTo>
                    <a:pt x="0" y="601726"/>
                  </a:lnTo>
                  <a:lnTo>
                    <a:pt x="0" y="46215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673471" y="5002212"/>
            <a:ext cx="1577975" cy="85344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 indent="-15875">
              <a:lnSpc>
                <a:spcPct val="100800"/>
              </a:lnSpc>
              <a:spcBef>
                <a:spcPts val="8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2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800" spc="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2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800" spc="3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  </a:t>
            </a:r>
            <a:r>
              <a:rPr dirty="0" sz="1800" spc="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2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800" spc="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2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35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S/N “S51”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125" y="255136"/>
            <a:ext cx="11572875" cy="65838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4435" y="361949"/>
            <a:ext cx="949452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3600" spc="10">
                <a:uFill>
                  <a:solidFill>
                    <a:srgbClr val="000000"/>
                  </a:solidFill>
                </a:uFill>
              </a:rPr>
              <a:t>CALLE</a:t>
            </a:r>
            <a:r>
              <a:rPr dirty="0" u="heavy" sz="3600" spc="-25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20">
                <a:uFill>
                  <a:solidFill>
                    <a:srgbClr val="000000"/>
                  </a:solidFill>
                </a:uFill>
              </a:rPr>
              <a:t>S/N</a:t>
            </a:r>
            <a:r>
              <a:rPr dirty="0" u="heavy" sz="3600" spc="-19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15">
                <a:uFill>
                  <a:solidFill>
                    <a:srgbClr val="000000"/>
                  </a:solidFill>
                </a:uFill>
              </a:rPr>
              <a:t>(S51)</a:t>
            </a:r>
            <a:r>
              <a:rPr dirty="0" u="heavy" sz="3600" spc="-229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>
                <a:uFill>
                  <a:solidFill>
                    <a:srgbClr val="000000"/>
                  </a:solidFill>
                </a:uFill>
              </a:rPr>
              <a:t>–</a:t>
            </a:r>
            <a:r>
              <a:rPr dirty="0" u="heavy" sz="3600" spc="-6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5">
                <a:uFill>
                  <a:solidFill>
                    <a:srgbClr val="000000"/>
                  </a:solidFill>
                </a:uFill>
              </a:rPr>
              <a:t>HOJAS</a:t>
            </a:r>
            <a:r>
              <a:rPr dirty="0" u="heavy" sz="3600" spc="-27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5">
                <a:uFill>
                  <a:solidFill>
                    <a:srgbClr val="000000"/>
                  </a:solidFill>
                </a:uFill>
              </a:rPr>
              <a:t>VIALES</a:t>
            </a:r>
            <a:r>
              <a:rPr dirty="0" u="heavy" sz="3600" spc="-26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10">
                <a:uFill>
                  <a:solidFill>
                    <a:srgbClr val="000000"/>
                  </a:solidFill>
                </a:uFill>
              </a:rPr>
              <a:t>Nro.</a:t>
            </a:r>
            <a:r>
              <a:rPr dirty="0" u="heavy" sz="3600" spc="-27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10">
                <a:uFill>
                  <a:solidFill>
                    <a:srgbClr val="000000"/>
                  </a:solidFill>
                </a:uFill>
              </a:rPr>
              <a:t>32711</a:t>
            </a:r>
            <a:r>
              <a:rPr dirty="0" u="heavy" sz="3600" spc="-24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>
                <a:uFill>
                  <a:solidFill>
                    <a:srgbClr val="000000"/>
                  </a:solidFill>
                </a:uFill>
              </a:rPr>
              <a:t>Y</a:t>
            </a:r>
            <a:r>
              <a:rPr dirty="0" u="heavy" sz="3600" spc="-2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10">
                <a:uFill>
                  <a:solidFill>
                    <a:srgbClr val="000000"/>
                  </a:solidFill>
                </a:uFill>
              </a:rPr>
              <a:t>32811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1485963" y="1342961"/>
            <a:ext cx="8610600" cy="2533650"/>
            <a:chOff x="1485963" y="1342961"/>
            <a:chExt cx="8610600" cy="25336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3174" y="1352550"/>
              <a:ext cx="3733800" cy="2476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48475" y="1347724"/>
              <a:ext cx="3743325" cy="2486025"/>
            </a:xfrm>
            <a:custGeom>
              <a:avLst/>
              <a:gdLst/>
              <a:ahLst/>
              <a:cxnLst/>
              <a:rect l="l" t="t" r="r" b="b"/>
              <a:pathLst>
                <a:path w="3743325" h="2486025">
                  <a:moveTo>
                    <a:pt x="0" y="2486025"/>
                  </a:moveTo>
                  <a:lnTo>
                    <a:pt x="3743325" y="2486025"/>
                  </a:lnTo>
                  <a:lnTo>
                    <a:pt x="3743325" y="0"/>
                  </a:lnTo>
                  <a:lnTo>
                    <a:pt x="0" y="0"/>
                  </a:lnTo>
                  <a:lnTo>
                    <a:pt x="0" y="24860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5424" y="1352550"/>
              <a:ext cx="3762375" cy="2514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90725" y="1347724"/>
              <a:ext cx="3771900" cy="2524125"/>
            </a:xfrm>
            <a:custGeom>
              <a:avLst/>
              <a:gdLst/>
              <a:ahLst/>
              <a:cxnLst/>
              <a:rect l="l" t="t" r="r" b="b"/>
              <a:pathLst>
                <a:path w="3771900" h="2524125">
                  <a:moveTo>
                    <a:pt x="0" y="2524125"/>
                  </a:moveTo>
                  <a:lnTo>
                    <a:pt x="3771900" y="2524125"/>
                  </a:lnTo>
                  <a:lnTo>
                    <a:pt x="3771900" y="0"/>
                  </a:lnTo>
                  <a:lnTo>
                    <a:pt x="0" y="0"/>
                  </a:lnTo>
                  <a:lnTo>
                    <a:pt x="0" y="2524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66950" y="3500500"/>
              <a:ext cx="992505" cy="332740"/>
            </a:xfrm>
            <a:custGeom>
              <a:avLst/>
              <a:gdLst/>
              <a:ahLst/>
              <a:cxnLst/>
              <a:rect l="l" t="t" r="r" b="b"/>
              <a:pathLst>
                <a:path w="992505" h="332739">
                  <a:moveTo>
                    <a:pt x="0" y="0"/>
                  </a:moveTo>
                  <a:lnTo>
                    <a:pt x="992124" y="332231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213991" y="3982656"/>
            <a:ext cx="21475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190">
                <a:latin typeface="Arial MT"/>
                <a:cs typeface="Arial MT"/>
              </a:rPr>
              <a:t>H</a:t>
            </a:r>
            <a:r>
              <a:rPr dirty="0" sz="1400" spc="-105">
                <a:latin typeface="Arial MT"/>
                <a:cs typeface="Arial MT"/>
              </a:rPr>
              <a:t>o</a:t>
            </a:r>
            <a:r>
              <a:rPr dirty="0" sz="1400" spc="-90">
                <a:latin typeface="Arial MT"/>
                <a:cs typeface="Arial MT"/>
              </a:rPr>
              <a:t>j</a:t>
            </a:r>
            <a:r>
              <a:rPr dirty="0" sz="1400" spc="-130">
                <a:latin typeface="Arial MT"/>
                <a:cs typeface="Arial MT"/>
              </a:rPr>
              <a:t>a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 spc="-110">
                <a:latin typeface="Arial MT"/>
                <a:cs typeface="Arial MT"/>
              </a:rPr>
              <a:t>d</a:t>
            </a:r>
            <a:r>
              <a:rPr dirty="0" sz="1400" spc="-130">
                <a:latin typeface="Arial MT"/>
                <a:cs typeface="Arial MT"/>
              </a:rPr>
              <a:t>e</a:t>
            </a:r>
            <a:r>
              <a:rPr dirty="0" sz="1400" spc="-140">
                <a:latin typeface="Arial MT"/>
                <a:cs typeface="Arial MT"/>
              </a:rPr>
              <a:t> </a:t>
            </a:r>
            <a:r>
              <a:rPr dirty="0" sz="1400" spc="-260">
                <a:latin typeface="Arial MT"/>
                <a:cs typeface="Arial MT"/>
              </a:rPr>
              <a:t>T</a:t>
            </a:r>
            <a:r>
              <a:rPr dirty="0" sz="1400" spc="-95">
                <a:latin typeface="Arial MT"/>
                <a:cs typeface="Arial MT"/>
              </a:rPr>
              <a:t>r</a:t>
            </a:r>
            <a:r>
              <a:rPr dirty="0" sz="1400" spc="-110">
                <a:latin typeface="Arial MT"/>
                <a:cs typeface="Arial MT"/>
              </a:rPr>
              <a:t>a</a:t>
            </a:r>
            <a:r>
              <a:rPr dirty="0" sz="1400" spc="-105">
                <a:latin typeface="Arial MT"/>
                <a:cs typeface="Arial MT"/>
              </a:rPr>
              <a:t>z</a:t>
            </a:r>
            <a:r>
              <a:rPr dirty="0" sz="1400" spc="-110">
                <a:latin typeface="Arial MT"/>
                <a:cs typeface="Arial MT"/>
              </a:rPr>
              <a:t>ad</a:t>
            </a:r>
            <a:r>
              <a:rPr dirty="0" sz="1400" spc="-130">
                <a:latin typeface="Arial MT"/>
                <a:cs typeface="Arial MT"/>
              </a:rPr>
              <a:t>o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-114">
                <a:latin typeface="Arial MT"/>
                <a:cs typeface="Arial MT"/>
              </a:rPr>
              <a:t>V</a:t>
            </a:r>
            <a:r>
              <a:rPr dirty="0" sz="1400" spc="-90">
                <a:latin typeface="Arial MT"/>
                <a:cs typeface="Arial MT"/>
              </a:rPr>
              <a:t>i</a:t>
            </a:r>
            <a:r>
              <a:rPr dirty="0" sz="1400" spc="-110">
                <a:latin typeface="Arial MT"/>
                <a:cs typeface="Arial MT"/>
              </a:rPr>
              <a:t>a</a:t>
            </a:r>
            <a:r>
              <a:rPr dirty="0" sz="1400" spc="-55">
                <a:latin typeface="Arial MT"/>
                <a:cs typeface="Arial MT"/>
              </a:rPr>
              <a:t>l</a:t>
            </a:r>
            <a:r>
              <a:rPr dirty="0" sz="1400" spc="-195">
                <a:latin typeface="Arial MT"/>
                <a:cs typeface="Arial MT"/>
              </a:rPr>
              <a:t> </a:t>
            </a:r>
            <a:r>
              <a:rPr dirty="0" sz="1400" spc="-190">
                <a:latin typeface="Arial MT"/>
                <a:cs typeface="Arial MT"/>
              </a:rPr>
              <a:t>N</a:t>
            </a:r>
            <a:r>
              <a:rPr dirty="0" sz="1400" spc="-95">
                <a:latin typeface="Arial MT"/>
                <a:cs typeface="Arial MT"/>
              </a:rPr>
              <a:t>r</a:t>
            </a:r>
            <a:r>
              <a:rPr dirty="0" sz="1400" spc="-110">
                <a:latin typeface="Arial MT"/>
                <a:cs typeface="Arial MT"/>
              </a:rPr>
              <a:t>o</a:t>
            </a:r>
            <a:r>
              <a:rPr dirty="0" sz="1400" spc="-65">
                <a:latin typeface="Arial MT"/>
                <a:cs typeface="Arial MT"/>
              </a:rPr>
              <a:t>.</a:t>
            </a:r>
            <a:r>
              <a:rPr dirty="0" sz="1400" spc="-114">
                <a:latin typeface="Arial MT"/>
                <a:cs typeface="Arial MT"/>
              </a:rPr>
              <a:t> </a:t>
            </a:r>
            <a:r>
              <a:rPr dirty="0" sz="1400" spc="-110">
                <a:latin typeface="Arial MT"/>
                <a:cs typeface="Arial MT"/>
              </a:rPr>
              <a:t>327</a:t>
            </a:r>
            <a:r>
              <a:rPr dirty="0" sz="1400" spc="-185">
                <a:latin typeface="Arial MT"/>
                <a:cs typeface="Arial MT"/>
              </a:rPr>
              <a:t>1</a:t>
            </a:r>
            <a:r>
              <a:rPr dirty="0" sz="1400" spc="-130"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46976" y="3982656"/>
            <a:ext cx="21475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190">
                <a:latin typeface="Arial MT"/>
                <a:cs typeface="Arial MT"/>
              </a:rPr>
              <a:t>H</a:t>
            </a:r>
            <a:r>
              <a:rPr dirty="0" sz="1400" spc="-110">
                <a:latin typeface="Arial MT"/>
                <a:cs typeface="Arial MT"/>
              </a:rPr>
              <a:t>o</a:t>
            </a:r>
            <a:r>
              <a:rPr dirty="0" sz="1400" spc="-90">
                <a:latin typeface="Arial MT"/>
                <a:cs typeface="Arial MT"/>
              </a:rPr>
              <a:t>j</a:t>
            </a:r>
            <a:r>
              <a:rPr dirty="0" sz="1400" spc="-130">
                <a:latin typeface="Arial MT"/>
                <a:cs typeface="Arial MT"/>
              </a:rPr>
              <a:t>a</a:t>
            </a:r>
            <a:r>
              <a:rPr dirty="0" sz="1400" spc="-140">
                <a:latin typeface="Arial MT"/>
                <a:cs typeface="Arial MT"/>
              </a:rPr>
              <a:t> </a:t>
            </a:r>
            <a:r>
              <a:rPr dirty="0" sz="1400" spc="-110">
                <a:latin typeface="Arial MT"/>
                <a:cs typeface="Arial MT"/>
              </a:rPr>
              <a:t>d</a:t>
            </a:r>
            <a:r>
              <a:rPr dirty="0" sz="1400" spc="-130">
                <a:latin typeface="Arial MT"/>
                <a:cs typeface="Arial MT"/>
              </a:rPr>
              <a:t>e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-254">
                <a:latin typeface="Arial MT"/>
                <a:cs typeface="Arial MT"/>
              </a:rPr>
              <a:t>T</a:t>
            </a:r>
            <a:r>
              <a:rPr dirty="0" sz="1400" spc="-95">
                <a:latin typeface="Arial MT"/>
                <a:cs typeface="Arial MT"/>
              </a:rPr>
              <a:t>r</a:t>
            </a:r>
            <a:r>
              <a:rPr dirty="0" sz="1400" spc="-105">
                <a:latin typeface="Arial MT"/>
                <a:cs typeface="Arial MT"/>
              </a:rPr>
              <a:t>a</a:t>
            </a:r>
            <a:r>
              <a:rPr dirty="0" sz="1400" spc="-100">
                <a:latin typeface="Arial MT"/>
                <a:cs typeface="Arial MT"/>
              </a:rPr>
              <a:t>z</a:t>
            </a:r>
            <a:r>
              <a:rPr dirty="0" sz="1400" spc="-105">
                <a:latin typeface="Arial MT"/>
                <a:cs typeface="Arial MT"/>
              </a:rPr>
              <a:t>ad</a:t>
            </a:r>
            <a:r>
              <a:rPr dirty="0" sz="1400" spc="-130">
                <a:latin typeface="Arial MT"/>
                <a:cs typeface="Arial MT"/>
              </a:rPr>
              <a:t>o</a:t>
            </a:r>
            <a:r>
              <a:rPr dirty="0" sz="1400" spc="-150">
                <a:latin typeface="Arial MT"/>
                <a:cs typeface="Arial MT"/>
              </a:rPr>
              <a:t> </a:t>
            </a:r>
            <a:r>
              <a:rPr dirty="0" sz="1400" spc="-114">
                <a:latin typeface="Arial MT"/>
                <a:cs typeface="Arial MT"/>
              </a:rPr>
              <a:t>V</a:t>
            </a:r>
            <a:r>
              <a:rPr dirty="0" sz="1400" spc="-90">
                <a:latin typeface="Arial MT"/>
                <a:cs typeface="Arial MT"/>
              </a:rPr>
              <a:t>i</a:t>
            </a:r>
            <a:r>
              <a:rPr dirty="0" sz="1400" spc="-110">
                <a:latin typeface="Arial MT"/>
                <a:cs typeface="Arial MT"/>
              </a:rPr>
              <a:t>a</a:t>
            </a:r>
            <a:r>
              <a:rPr dirty="0" sz="1400" spc="-55">
                <a:latin typeface="Arial MT"/>
                <a:cs typeface="Arial MT"/>
              </a:rPr>
              <a:t>l</a:t>
            </a:r>
            <a:r>
              <a:rPr dirty="0" sz="1400" spc="-200">
                <a:latin typeface="Arial MT"/>
                <a:cs typeface="Arial MT"/>
              </a:rPr>
              <a:t> </a:t>
            </a:r>
            <a:r>
              <a:rPr dirty="0" sz="1400" spc="-190">
                <a:latin typeface="Arial MT"/>
                <a:cs typeface="Arial MT"/>
              </a:rPr>
              <a:t>N</a:t>
            </a:r>
            <a:r>
              <a:rPr dirty="0" sz="1400" spc="-95">
                <a:latin typeface="Arial MT"/>
                <a:cs typeface="Arial MT"/>
              </a:rPr>
              <a:t>r</a:t>
            </a:r>
            <a:r>
              <a:rPr dirty="0" sz="1400" spc="-110">
                <a:latin typeface="Arial MT"/>
                <a:cs typeface="Arial MT"/>
              </a:rPr>
              <a:t>o</a:t>
            </a:r>
            <a:r>
              <a:rPr dirty="0" sz="1400" spc="-65">
                <a:latin typeface="Arial MT"/>
                <a:cs typeface="Arial MT"/>
              </a:rPr>
              <a:t>.</a:t>
            </a:r>
            <a:r>
              <a:rPr dirty="0" sz="1400" spc="-120">
                <a:latin typeface="Arial MT"/>
                <a:cs typeface="Arial MT"/>
              </a:rPr>
              <a:t> </a:t>
            </a:r>
            <a:r>
              <a:rPr dirty="0" sz="1400" spc="-110">
                <a:latin typeface="Arial MT"/>
                <a:cs typeface="Arial MT"/>
              </a:rPr>
              <a:t>328</a:t>
            </a:r>
            <a:r>
              <a:rPr dirty="0" sz="1400" spc="-185">
                <a:latin typeface="Arial MT"/>
                <a:cs typeface="Arial MT"/>
              </a:rPr>
              <a:t>1</a:t>
            </a:r>
            <a:r>
              <a:rPr dirty="0" sz="1400" spc="-130"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46825" y="4213225"/>
            <a:ext cx="5232400" cy="2355850"/>
            <a:chOff x="6346825" y="4213225"/>
            <a:chExt cx="5232400" cy="23558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3175" y="4219575"/>
              <a:ext cx="5219700" cy="23431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50000" y="4216400"/>
              <a:ext cx="5226050" cy="2349500"/>
            </a:xfrm>
            <a:custGeom>
              <a:avLst/>
              <a:gdLst/>
              <a:ahLst/>
              <a:cxnLst/>
              <a:rect l="l" t="t" r="r" b="b"/>
              <a:pathLst>
                <a:path w="5226050" h="2349500">
                  <a:moveTo>
                    <a:pt x="0" y="2349500"/>
                  </a:moveTo>
                  <a:lnTo>
                    <a:pt x="5226050" y="2349500"/>
                  </a:lnTo>
                  <a:lnTo>
                    <a:pt x="5226050" y="0"/>
                  </a:lnTo>
                  <a:lnTo>
                    <a:pt x="0" y="0"/>
                  </a:lnTo>
                  <a:lnTo>
                    <a:pt x="0" y="234950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380236" y="4600511"/>
            <a:ext cx="3539490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18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</a:t>
            </a:r>
            <a:r>
              <a:rPr dirty="0" u="heavy" sz="1800" spc="-18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dirty="0" u="heavy" sz="1800" spc="-12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1800" spc="-254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</a:t>
            </a:r>
            <a:r>
              <a:rPr dirty="0" u="heavy" sz="1800" spc="-18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dirty="0" u="heavy" sz="1800" spc="-10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</a:t>
            </a:r>
            <a:r>
              <a:rPr dirty="0" u="heavy" sz="1800" spc="-10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</a:t>
            </a:r>
            <a:r>
              <a:rPr dirty="0" u="heavy" sz="1800" spc="-18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</a:t>
            </a:r>
            <a:r>
              <a:rPr dirty="0" u="heavy" sz="1800" spc="2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1800" spc="-229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</a:t>
            </a:r>
            <a:r>
              <a:rPr dirty="0" u="heavy" sz="1800" spc="-13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/</a:t>
            </a:r>
            <a:r>
              <a:rPr dirty="0" u="heavy" sz="1800" spc="-2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</a:t>
            </a:r>
            <a:r>
              <a:rPr dirty="0" u="heavy" sz="1800" spc="-7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1800" spc="-8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(</a:t>
            </a:r>
            <a:r>
              <a:rPr dirty="0" u="heavy" sz="1800" spc="-229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</a:t>
            </a:r>
            <a:r>
              <a:rPr dirty="0" u="heavy" sz="1800" spc="-18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5</a:t>
            </a:r>
            <a:r>
              <a:rPr dirty="0" u="heavy" sz="1800" spc="-18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</a:t>
            </a:r>
            <a:r>
              <a:rPr dirty="0" u="heavy" sz="1800" spc="-11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)</a:t>
            </a:r>
            <a:r>
              <a:rPr dirty="0" u="heavy" sz="1800" spc="-9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1800" spc="-8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(</a:t>
            </a:r>
            <a:r>
              <a:rPr dirty="0" u="heavy" sz="1800" spc="-254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</a:t>
            </a:r>
            <a:r>
              <a:rPr dirty="0" u="heavy" sz="1800" spc="-18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</a:t>
            </a:r>
            <a:r>
              <a:rPr dirty="0" u="heavy" sz="1800" spc="-3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</a:t>
            </a:r>
            <a:r>
              <a:rPr dirty="0" u="heavy" sz="1800" spc="-18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</a:t>
            </a:r>
            <a:r>
              <a:rPr dirty="0" u="heavy" sz="1800" spc="-18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</a:t>
            </a:r>
            <a:r>
              <a:rPr dirty="0" u="heavy" sz="1800" spc="-16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</a:t>
            </a:r>
            <a:r>
              <a:rPr dirty="0" u="heavy" sz="1800" spc="-10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</a:t>
            </a:r>
            <a:r>
              <a:rPr dirty="0" u="heavy" sz="1800" spc="-18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dirty="0" u="heavy" sz="1800" spc="-12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</a:t>
            </a:r>
            <a:r>
              <a:rPr dirty="0" u="heavy" sz="1800" spc="-18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u</a:t>
            </a:r>
            <a:r>
              <a:rPr dirty="0" u="heavy" sz="1800" spc="-8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</a:t>
            </a:r>
            <a:r>
              <a:rPr dirty="0" u="heavy" sz="1800" spc="-18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dirty="0" u="heavy" sz="1800" spc="-12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1800" spc="-18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dirty="0" u="heavy" sz="1800" spc="-15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</a:t>
            </a:r>
            <a:r>
              <a:rPr dirty="0" u="heavy" sz="1800" spc="-13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</a:t>
            </a:r>
            <a:r>
              <a:rPr dirty="0" u="heavy" sz="1800" spc="-18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u</a:t>
            </a:r>
            <a:r>
              <a:rPr dirty="0" u="heavy" sz="1800" spc="-18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dirty="0" u="heavy" sz="1800" spc="-10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</a:t>
            </a:r>
            <a:r>
              <a:rPr dirty="0" u="heavy" sz="1800" spc="-11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)</a:t>
            </a: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endParaRPr sz="1800">
              <a:latin typeface="Arial MT"/>
              <a:cs typeface="Arial MT"/>
            </a:endParaRPr>
          </a:p>
          <a:p>
            <a:pPr marL="79375" indent="-66675">
              <a:lnSpc>
                <a:spcPct val="100000"/>
              </a:lnSpc>
              <a:spcBef>
                <a:spcPts val="20"/>
              </a:spcBef>
              <a:buSzPct val="94444"/>
              <a:buChar char="•"/>
              <a:tabLst>
                <a:tab pos="79375" algn="l"/>
              </a:tabLst>
            </a:pPr>
            <a:r>
              <a:rPr dirty="0" sz="1800" spc="-225">
                <a:latin typeface="Arial MT"/>
                <a:cs typeface="Arial MT"/>
              </a:rPr>
              <a:t>S</a:t>
            </a:r>
            <a:r>
              <a:rPr dirty="0" sz="1800" spc="-180">
                <a:latin typeface="Arial MT"/>
                <a:cs typeface="Arial MT"/>
              </a:rPr>
              <a:t>e</a:t>
            </a:r>
            <a:r>
              <a:rPr dirty="0" sz="1800" spc="-155">
                <a:latin typeface="Arial MT"/>
                <a:cs typeface="Arial MT"/>
              </a:rPr>
              <a:t>cc</a:t>
            </a:r>
            <a:r>
              <a:rPr dirty="0" sz="1800" spc="-105">
                <a:latin typeface="Arial MT"/>
                <a:cs typeface="Arial MT"/>
              </a:rPr>
              <a:t>i</a:t>
            </a:r>
            <a:r>
              <a:rPr dirty="0" sz="1800" spc="-180">
                <a:latin typeface="Arial MT"/>
                <a:cs typeface="Arial MT"/>
              </a:rPr>
              <a:t>ón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t</a:t>
            </a:r>
            <a:r>
              <a:rPr dirty="0" sz="1800" spc="-80">
                <a:latin typeface="Arial MT"/>
                <a:cs typeface="Arial MT"/>
              </a:rPr>
              <a:t>r</a:t>
            </a:r>
            <a:r>
              <a:rPr dirty="0" sz="1800" spc="-180">
                <a:latin typeface="Arial MT"/>
                <a:cs typeface="Arial MT"/>
              </a:rPr>
              <a:t>an</a:t>
            </a:r>
            <a:r>
              <a:rPr dirty="0" sz="1800" spc="-155">
                <a:latin typeface="Arial MT"/>
                <a:cs typeface="Arial MT"/>
              </a:rPr>
              <a:t>s</a:t>
            </a:r>
            <a:r>
              <a:rPr dirty="0" sz="1800" spc="-229">
                <a:latin typeface="Arial MT"/>
                <a:cs typeface="Arial MT"/>
              </a:rPr>
              <a:t>v</a:t>
            </a:r>
            <a:r>
              <a:rPr dirty="0" sz="1800" spc="-180">
                <a:latin typeface="Arial MT"/>
                <a:cs typeface="Arial MT"/>
              </a:rPr>
              <a:t>e</a:t>
            </a:r>
            <a:r>
              <a:rPr dirty="0" sz="1800" spc="-80">
                <a:latin typeface="Arial MT"/>
                <a:cs typeface="Arial MT"/>
              </a:rPr>
              <a:t>r</a:t>
            </a:r>
            <a:r>
              <a:rPr dirty="0" sz="1800" spc="-155">
                <a:latin typeface="Arial MT"/>
                <a:cs typeface="Arial MT"/>
              </a:rPr>
              <a:t>s</a:t>
            </a:r>
            <a:r>
              <a:rPr dirty="0" sz="1800" spc="-180">
                <a:latin typeface="Arial MT"/>
                <a:cs typeface="Arial MT"/>
              </a:rPr>
              <a:t>a</a:t>
            </a:r>
            <a:r>
              <a:rPr dirty="0" sz="1800" spc="-75">
                <a:latin typeface="Arial MT"/>
                <a:cs typeface="Arial MT"/>
              </a:rPr>
              <a:t>l</a:t>
            </a:r>
            <a:r>
              <a:rPr dirty="0" sz="1800" spc="-155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t</a:t>
            </a:r>
            <a:r>
              <a:rPr dirty="0" sz="1800" spc="-180">
                <a:latin typeface="Arial MT"/>
                <a:cs typeface="Arial MT"/>
              </a:rPr>
              <a:t>o</a:t>
            </a:r>
            <a:r>
              <a:rPr dirty="0" sz="1800" spc="-130">
                <a:latin typeface="Arial MT"/>
                <a:cs typeface="Arial MT"/>
              </a:rPr>
              <a:t>t</a:t>
            </a:r>
            <a:r>
              <a:rPr dirty="0" sz="1800" spc="-180">
                <a:latin typeface="Arial MT"/>
                <a:cs typeface="Arial MT"/>
              </a:rPr>
              <a:t>a</a:t>
            </a:r>
            <a:r>
              <a:rPr dirty="0" sz="1800" spc="-75">
                <a:latin typeface="Arial MT"/>
                <a:cs typeface="Arial MT"/>
              </a:rPr>
              <a:t>l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13</a:t>
            </a:r>
            <a:r>
              <a:rPr dirty="0" sz="1800" spc="-130">
                <a:latin typeface="Arial MT"/>
                <a:cs typeface="Arial MT"/>
              </a:rPr>
              <a:t>.</a:t>
            </a:r>
            <a:r>
              <a:rPr dirty="0" sz="1800" spc="-180">
                <a:latin typeface="Arial MT"/>
                <a:cs typeface="Arial MT"/>
              </a:rPr>
              <a:t>00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270">
                <a:latin typeface="Arial MT"/>
                <a:cs typeface="Arial MT"/>
              </a:rPr>
              <a:t>m</a:t>
            </a:r>
            <a:endParaRPr sz="1800">
              <a:latin typeface="Arial MT"/>
              <a:cs typeface="Arial MT"/>
            </a:endParaRPr>
          </a:p>
          <a:p>
            <a:pPr marL="79375" indent="-66675">
              <a:lnSpc>
                <a:spcPct val="100000"/>
              </a:lnSpc>
              <a:spcBef>
                <a:spcPts val="15"/>
              </a:spcBef>
              <a:buSzPct val="94444"/>
              <a:buChar char="•"/>
              <a:tabLst>
                <a:tab pos="79375" algn="l"/>
              </a:tabLst>
            </a:pPr>
            <a:r>
              <a:rPr dirty="0" sz="1800" spc="-250">
                <a:latin typeface="Arial MT"/>
                <a:cs typeface="Arial MT"/>
              </a:rPr>
              <a:t>C</a:t>
            </a:r>
            <a:r>
              <a:rPr dirty="0" sz="1800" spc="-180">
                <a:latin typeface="Arial MT"/>
                <a:cs typeface="Arial MT"/>
              </a:rPr>
              <a:t>a</a:t>
            </a:r>
            <a:r>
              <a:rPr dirty="0" sz="1800" spc="-105">
                <a:latin typeface="Arial MT"/>
                <a:cs typeface="Arial MT"/>
              </a:rPr>
              <a:t>l</a:t>
            </a:r>
            <a:r>
              <a:rPr dirty="0" sz="1800" spc="-155">
                <a:latin typeface="Arial MT"/>
                <a:cs typeface="Arial MT"/>
              </a:rPr>
              <a:t>z</a:t>
            </a:r>
            <a:r>
              <a:rPr dirty="0" sz="1800" spc="-180">
                <a:latin typeface="Arial MT"/>
                <a:cs typeface="Arial MT"/>
              </a:rPr>
              <a:t>ada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9</a:t>
            </a:r>
            <a:r>
              <a:rPr dirty="0" sz="1800" spc="-130">
                <a:latin typeface="Arial MT"/>
                <a:cs typeface="Arial MT"/>
              </a:rPr>
              <a:t>.</a:t>
            </a:r>
            <a:r>
              <a:rPr dirty="0" sz="1800" spc="-180">
                <a:latin typeface="Arial MT"/>
                <a:cs typeface="Arial MT"/>
              </a:rPr>
              <a:t>00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270">
                <a:latin typeface="Arial MT"/>
                <a:cs typeface="Arial MT"/>
              </a:rPr>
              <a:t>m</a:t>
            </a:r>
            <a:endParaRPr sz="1800">
              <a:latin typeface="Arial MT"/>
              <a:cs typeface="Arial MT"/>
            </a:endParaRPr>
          </a:p>
          <a:p>
            <a:pPr marL="79375" indent="-66675">
              <a:lnSpc>
                <a:spcPct val="100000"/>
              </a:lnSpc>
              <a:spcBef>
                <a:spcPts val="20"/>
              </a:spcBef>
              <a:buSzPct val="94444"/>
              <a:buChar char="•"/>
              <a:tabLst>
                <a:tab pos="79375" algn="l"/>
              </a:tabLst>
            </a:pPr>
            <a:r>
              <a:rPr dirty="0" sz="1800" spc="-225">
                <a:latin typeface="Arial MT"/>
                <a:cs typeface="Arial MT"/>
              </a:rPr>
              <a:t>A</a:t>
            </a:r>
            <a:r>
              <a:rPr dirty="0" sz="1800" spc="-155">
                <a:latin typeface="Arial MT"/>
                <a:cs typeface="Arial MT"/>
              </a:rPr>
              <a:t>c</a:t>
            </a:r>
            <a:r>
              <a:rPr dirty="0" sz="1800" spc="-180">
                <a:latin typeface="Arial MT"/>
                <a:cs typeface="Arial MT"/>
              </a:rPr>
              <a:t>e</a:t>
            </a:r>
            <a:r>
              <a:rPr dirty="0" sz="1800" spc="-80">
                <a:latin typeface="Arial MT"/>
                <a:cs typeface="Arial MT"/>
              </a:rPr>
              <a:t>r</a:t>
            </a:r>
            <a:r>
              <a:rPr dirty="0" sz="1800" spc="-180">
                <a:latin typeface="Arial MT"/>
                <a:cs typeface="Arial MT"/>
              </a:rPr>
              <a:t>a</a:t>
            </a:r>
            <a:r>
              <a:rPr dirty="0" sz="1800" spc="-165">
                <a:latin typeface="Arial MT"/>
                <a:cs typeface="Arial MT"/>
              </a:rPr>
              <a:t>s</a:t>
            </a:r>
            <a:r>
              <a:rPr dirty="0" sz="1800" spc="-114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2</a:t>
            </a:r>
            <a:r>
              <a:rPr dirty="0" sz="1800" spc="-130">
                <a:latin typeface="Arial MT"/>
                <a:cs typeface="Arial MT"/>
              </a:rPr>
              <a:t>.</a:t>
            </a:r>
            <a:r>
              <a:rPr dirty="0" sz="1800" spc="-180">
                <a:latin typeface="Arial MT"/>
                <a:cs typeface="Arial MT"/>
              </a:rPr>
              <a:t>00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270">
                <a:latin typeface="Arial MT"/>
                <a:cs typeface="Arial MT"/>
              </a:rPr>
              <a:t>m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a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c</a:t>
            </a:r>
            <a:r>
              <a:rPr dirty="0" sz="1800" spc="-180">
                <a:latin typeface="Arial MT"/>
                <a:cs typeface="Arial MT"/>
              </a:rPr>
              <a:t>ada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l</a:t>
            </a:r>
            <a:r>
              <a:rPr dirty="0" sz="1800" spc="-180">
                <a:latin typeface="Arial MT"/>
                <a:cs typeface="Arial MT"/>
              </a:rPr>
              <a:t>ado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l</a:t>
            </a:r>
            <a:r>
              <a:rPr dirty="0" sz="1800" spc="-180">
                <a:latin typeface="Arial MT"/>
                <a:cs typeface="Arial MT"/>
              </a:rPr>
              <a:t>a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229">
                <a:latin typeface="Arial MT"/>
                <a:cs typeface="Arial MT"/>
              </a:rPr>
              <a:t>v</a:t>
            </a:r>
            <a:r>
              <a:rPr dirty="0" sz="1800" spc="-204">
                <a:latin typeface="Arial MT"/>
                <a:cs typeface="Arial MT"/>
              </a:rPr>
              <a:t>í</a:t>
            </a:r>
            <a:r>
              <a:rPr dirty="0" sz="1800" spc="-180">
                <a:latin typeface="Arial MT"/>
                <a:cs typeface="Arial MT"/>
              </a:rPr>
              <a:t>a</a:t>
            </a:r>
            <a:r>
              <a:rPr dirty="0" sz="1800" spc="-9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33184" y="6604952"/>
            <a:ext cx="3269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5">
                <a:latin typeface="Arial MT"/>
                <a:cs typeface="Arial MT"/>
              </a:rPr>
              <a:t>Sección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transversal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Calle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S51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–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Planificada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Hoja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Vial </a:t>
            </a:r>
            <a:r>
              <a:rPr dirty="0" sz="1200" spc="-160">
                <a:latin typeface="Arial MT"/>
                <a:cs typeface="Arial MT"/>
              </a:rPr>
              <a:t>3711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075" y="47625"/>
            <a:ext cx="176212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9549"/>
            <a:ext cx="12191999" cy="66484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0864" y="317880"/>
            <a:ext cx="892810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360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10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20">
                <a:uFill>
                  <a:solidFill>
                    <a:srgbClr val="000000"/>
                  </a:solidFill>
                </a:uFill>
              </a:rPr>
              <a:t>C</a:t>
            </a:r>
            <a:r>
              <a:rPr dirty="0" u="heavy" sz="3600" spc="-5">
                <a:uFill>
                  <a:solidFill>
                    <a:srgbClr val="000000"/>
                  </a:solidFill>
                </a:uFill>
              </a:rPr>
              <a:t>A</a:t>
            </a:r>
            <a:r>
              <a:rPr dirty="0" u="heavy" sz="3600" spc="-15">
                <a:uFill>
                  <a:solidFill>
                    <a:srgbClr val="000000"/>
                  </a:solidFill>
                </a:uFill>
              </a:rPr>
              <a:t>L</a:t>
            </a:r>
            <a:r>
              <a:rPr dirty="0" u="heavy" sz="3600" spc="-90">
                <a:uFill>
                  <a:solidFill>
                    <a:srgbClr val="000000"/>
                  </a:solidFill>
                </a:uFill>
              </a:rPr>
              <a:t>L</a:t>
            </a:r>
            <a:r>
              <a:rPr dirty="0" u="heavy" sz="3600">
                <a:uFill>
                  <a:solidFill>
                    <a:srgbClr val="000000"/>
                  </a:solidFill>
                </a:uFill>
              </a:rPr>
              <a:t>E</a:t>
            </a:r>
            <a:r>
              <a:rPr dirty="0" u="heavy" sz="3600" spc="-254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60">
                <a:uFill>
                  <a:solidFill>
                    <a:srgbClr val="000000"/>
                  </a:solidFill>
                </a:uFill>
              </a:rPr>
              <a:t>G</a:t>
            </a:r>
            <a:r>
              <a:rPr dirty="0" u="heavy" sz="3600" spc="-30">
                <a:uFill>
                  <a:solidFill>
                    <a:srgbClr val="000000"/>
                  </a:solidFill>
                </a:uFill>
              </a:rPr>
              <a:t>O</a:t>
            </a:r>
            <a:r>
              <a:rPr dirty="0" u="heavy" sz="3600" spc="20">
                <a:uFill>
                  <a:solidFill>
                    <a:srgbClr val="000000"/>
                  </a:solidFill>
                </a:uFill>
              </a:rPr>
              <a:t>N</a:t>
            </a:r>
            <a:r>
              <a:rPr dirty="0" u="heavy" sz="3600" spc="-20">
                <a:uFill>
                  <a:solidFill>
                    <a:srgbClr val="000000"/>
                  </a:solidFill>
                </a:uFill>
              </a:rPr>
              <a:t>Z</a:t>
            </a:r>
            <a:r>
              <a:rPr dirty="0" u="heavy" sz="3600" spc="-80">
                <a:uFill>
                  <a:solidFill>
                    <a:srgbClr val="000000"/>
                  </a:solidFill>
                </a:uFill>
              </a:rPr>
              <a:t>A</a:t>
            </a:r>
            <a:r>
              <a:rPr dirty="0" u="heavy" sz="3600" spc="-90">
                <a:uFill>
                  <a:solidFill>
                    <a:srgbClr val="000000"/>
                  </a:solidFill>
                </a:uFill>
              </a:rPr>
              <a:t>L</a:t>
            </a:r>
            <a:r>
              <a:rPr dirty="0" u="heavy" sz="3600">
                <a:uFill>
                  <a:solidFill>
                    <a:srgbClr val="000000"/>
                  </a:solidFill>
                </a:uFill>
              </a:rPr>
              <a:t>O</a:t>
            </a:r>
            <a:r>
              <a:rPr dirty="0" u="heavy" sz="3600" spc="-32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50">
                <a:uFill>
                  <a:solidFill>
                    <a:srgbClr val="000000"/>
                  </a:solidFill>
                </a:uFill>
              </a:rPr>
              <a:t>Z</a:t>
            </a:r>
            <a:r>
              <a:rPr dirty="0" u="heavy" sz="3600" spc="65">
                <a:uFill>
                  <a:solidFill>
                    <a:srgbClr val="000000"/>
                  </a:solidFill>
                </a:uFill>
              </a:rPr>
              <a:t>A</a:t>
            </a:r>
            <a:r>
              <a:rPr dirty="0" u="heavy" sz="3600" spc="-254">
                <a:uFill>
                  <a:solidFill>
                    <a:srgbClr val="000000"/>
                  </a:solidFill>
                </a:uFill>
              </a:rPr>
              <a:t>P</a:t>
            </a:r>
            <a:r>
              <a:rPr dirty="0" u="heavy" sz="3600" spc="-305">
                <a:uFill>
                  <a:solidFill>
                    <a:srgbClr val="000000"/>
                  </a:solidFill>
                </a:uFill>
              </a:rPr>
              <a:t>A</a:t>
            </a:r>
            <a:r>
              <a:rPr dirty="0" u="heavy" sz="3600" spc="-320">
                <a:uFill>
                  <a:solidFill>
                    <a:srgbClr val="000000"/>
                  </a:solidFill>
                </a:uFill>
              </a:rPr>
              <a:t>T</a:t>
            </a:r>
            <a:r>
              <a:rPr dirty="0" u="heavy" sz="3600">
                <a:uFill>
                  <a:solidFill>
                    <a:srgbClr val="000000"/>
                  </a:solidFill>
                </a:uFill>
              </a:rPr>
              <a:t>A</a:t>
            </a:r>
            <a:r>
              <a:rPr dirty="0" u="heavy" sz="3600" spc="-28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>
                <a:uFill>
                  <a:solidFill>
                    <a:srgbClr val="000000"/>
                  </a:solidFill>
                </a:uFill>
              </a:rPr>
              <a:t>–</a:t>
            </a:r>
            <a:r>
              <a:rPr dirty="0" u="heavy" sz="3600" spc="-6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85">
                <a:uFill>
                  <a:solidFill>
                    <a:srgbClr val="000000"/>
                  </a:solidFill>
                </a:uFill>
              </a:rPr>
              <a:t>H</a:t>
            </a:r>
            <a:r>
              <a:rPr dirty="0" u="heavy" sz="3600" spc="-35">
                <a:uFill>
                  <a:solidFill>
                    <a:srgbClr val="000000"/>
                  </a:solidFill>
                </a:uFill>
              </a:rPr>
              <a:t>O</a:t>
            </a:r>
            <a:r>
              <a:rPr dirty="0" u="heavy" sz="3600" spc="-80">
                <a:uFill>
                  <a:solidFill>
                    <a:srgbClr val="000000"/>
                  </a:solidFill>
                </a:uFill>
              </a:rPr>
              <a:t>J</a:t>
            </a:r>
            <a:r>
              <a:rPr dirty="0" u="heavy" sz="3600">
                <a:uFill>
                  <a:solidFill>
                    <a:srgbClr val="000000"/>
                  </a:solidFill>
                </a:uFill>
              </a:rPr>
              <a:t>A</a:t>
            </a:r>
            <a:r>
              <a:rPr dirty="0" u="heavy" sz="3600" spc="-30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100">
                <a:uFill>
                  <a:solidFill>
                    <a:srgbClr val="000000"/>
                  </a:solidFill>
                </a:uFill>
              </a:rPr>
              <a:t>V</a:t>
            </a:r>
            <a:r>
              <a:rPr dirty="0" u="heavy" sz="3600" spc="85">
                <a:uFill>
                  <a:solidFill>
                    <a:srgbClr val="000000"/>
                  </a:solidFill>
                </a:uFill>
              </a:rPr>
              <a:t>I</a:t>
            </a:r>
            <a:r>
              <a:rPr dirty="0" u="heavy" sz="3600" spc="-5">
                <a:uFill>
                  <a:solidFill>
                    <a:srgbClr val="000000"/>
                  </a:solidFill>
                </a:uFill>
              </a:rPr>
              <a:t>A</a:t>
            </a:r>
            <a:r>
              <a:rPr dirty="0" u="heavy" sz="3600">
                <a:uFill>
                  <a:solidFill>
                    <a:srgbClr val="000000"/>
                  </a:solidFill>
                </a:uFill>
              </a:rPr>
              <a:t>L</a:t>
            </a:r>
            <a:r>
              <a:rPr dirty="0" u="heavy" sz="3600" spc="-31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95">
                <a:uFill>
                  <a:solidFill>
                    <a:srgbClr val="000000"/>
                  </a:solidFill>
                </a:uFill>
              </a:rPr>
              <a:t>N</a:t>
            </a:r>
            <a:r>
              <a:rPr dirty="0" u="heavy" sz="3600" spc="-45">
                <a:uFill>
                  <a:solidFill>
                    <a:srgbClr val="000000"/>
                  </a:solidFill>
                </a:uFill>
              </a:rPr>
              <a:t>r</a:t>
            </a:r>
            <a:r>
              <a:rPr dirty="0" u="heavy" sz="3600" spc="-5">
                <a:uFill>
                  <a:solidFill>
                    <a:srgbClr val="000000"/>
                  </a:solidFill>
                </a:uFill>
              </a:rPr>
              <a:t>o</a:t>
            </a:r>
            <a:r>
              <a:rPr dirty="0" u="heavy" sz="3600" spc="-65">
                <a:uFill>
                  <a:solidFill>
                    <a:srgbClr val="000000"/>
                  </a:solidFill>
                </a:uFill>
              </a:rPr>
              <a:t>.</a:t>
            </a:r>
            <a:r>
              <a:rPr dirty="0" u="heavy" sz="3600" spc="-30">
                <a:uFill>
                  <a:solidFill>
                    <a:srgbClr val="000000"/>
                  </a:solidFill>
                </a:uFill>
              </a:rPr>
              <a:t>327</a:t>
            </a:r>
            <a:r>
              <a:rPr dirty="0" u="heavy" sz="3600" spc="-105">
                <a:uFill>
                  <a:solidFill>
                    <a:srgbClr val="000000"/>
                  </a:solidFill>
                </a:uFill>
              </a:rPr>
              <a:t>1</a:t>
            </a:r>
            <a:r>
              <a:rPr dirty="0" u="heavy" sz="3600">
                <a:uFill>
                  <a:solidFill>
                    <a:srgbClr val="000000"/>
                  </a:solidFill>
                </a:uFill>
              </a:rPr>
              <a:t>1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1095375" y="1019111"/>
            <a:ext cx="10296525" cy="5582285"/>
            <a:chOff x="1095375" y="1019111"/>
            <a:chExt cx="10296525" cy="55822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4900" y="1133475"/>
              <a:ext cx="4057650" cy="2705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00137" y="1128649"/>
              <a:ext cx="4067175" cy="2714625"/>
            </a:xfrm>
            <a:custGeom>
              <a:avLst/>
              <a:gdLst/>
              <a:ahLst/>
              <a:cxnLst/>
              <a:rect l="l" t="t" r="r" b="b"/>
              <a:pathLst>
                <a:path w="4067175" h="2714625">
                  <a:moveTo>
                    <a:pt x="0" y="2714625"/>
                  </a:moveTo>
                  <a:lnTo>
                    <a:pt x="4067175" y="2714625"/>
                  </a:lnTo>
                  <a:lnTo>
                    <a:pt x="4067175" y="0"/>
                  </a:lnTo>
                  <a:lnTo>
                    <a:pt x="0" y="0"/>
                  </a:lnTo>
                  <a:lnTo>
                    <a:pt x="0" y="27146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7975" y="1028700"/>
              <a:ext cx="3495675" cy="27051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53276" y="1023874"/>
              <a:ext cx="3505200" cy="2714625"/>
            </a:xfrm>
            <a:custGeom>
              <a:avLst/>
              <a:gdLst/>
              <a:ahLst/>
              <a:cxnLst/>
              <a:rect l="l" t="t" r="r" b="b"/>
              <a:pathLst>
                <a:path w="3505200" h="2714625">
                  <a:moveTo>
                    <a:pt x="0" y="2714625"/>
                  </a:moveTo>
                  <a:lnTo>
                    <a:pt x="3505200" y="2714625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27146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95651" y="3367150"/>
              <a:ext cx="245110" cy="473709"/>
            </a:xfrm>
            <a:custGeom>
              <a:avLst/>
              <a:gdLst/>
              <a:ahLst/>
              <a:cxnLst/>
              <a:rect l="l" t="t" r="r" b="b"/>
              <a:pathLst>
                <a:path w="245110" h="473710">
                  <a:moveTo>
                    <a:pt x="244601" y="0"/>
                  </a:moveTo>
                  <a:lnTo>
                    <a:pt x="0" y="473329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001000" y="2076450"/>
              <a:ext cx="837565" cy="1671320"/>
            </a:xfrm>
            <a:custGeom>
              <a:avLst/>
              <a:gdLst/>
              <a:ahLst/>
              <a:cxnLst/>
              <a:rect l="l" t="t" r="r" b="b"/>
              <a:pathLst>
                <a:path w="837565" h="1671320">
                  <a:moveTo>
                    <a:pt x="837183" y="0"/>
                  </a:moveTo>
                  <a:lnTo>
                    <a:pt x="0" y="1671066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7775" y="4286250"/>
              <a:ext cx="6334125" cy="231457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006590" y="3874706"/>
            <a:ext cx="215709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190">
                <a:latin typeface="Arial MT"/>
                <a:cs typeface="Arial MT"/>
              </a:rPr>
              <a:t>H</a:t>
            </a:r>
            <a:r>
              <a:rPr dirty="0" sz="1400" spc="-110">
                <a:latin typeface="Arial MT"/>
                <a:cs typeface="Arial MT"/>
              </a:rPr>
              <a:t>o</a:t>
            </a:r>
            <a:r>
              <a:rPr dirty="0" sz="1400" spc="-90">
                <a:latin typeface="Arial MT"/>
                <a:cs typeface="Arial MT"/>
              </a:rPr>
              <a:t>j</a:t>
            </a:r>
            <a:r>
              <a:rPr dirty="0" sz="1400" spc="-130">
                <a:latin typeface="Arial MT"/>
                <a:cs typeface="Arial MT"/>
              </a:rPr>
              <a:t>a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-110">
                <a:latin typeface="Arial MT"/>
                <a:cs typeface="Arial MT"/>
              </a:rPr>
              <a:t>d</a:t>
            </a:r>
            <a:r>
              <a:rPr dirty="0" sz="1400" spc="-130">
                <a:latin typeface="Arial MT"/>
                <a:cs typeface="Arial MT"/>
              </a:rPr>
              <a:t>e</a:t>
            </a:r>
            <a:r>
              <a:rPr dirty="0" sz="1400" spc="-140">
                <a:latin typeface="Arial MT"/>
                <a:cs typeface="Arial MT"/>
              </a:rPr>
              <a:t> </a:t>
            </a:r>
            <a:r>
              <a:rPr dirty="0" sz="1400" spc="-260">
                <a:latin typeface="Arial MT"/>
                <a:cs typeface="Arial MT"/>
              </a:rPr>
              <a:t>T</a:t>
            </a:r>
            <a:r>
              <a:rPr dirty="0" sz="1400" spc="-95">
                <a:latin typeface="Arial MT"/>
                <a:cs typeface="Arial MT"/>
              </a:rPr>
              <a:t>r</a:t>
            </a:r>
            <a:r>
              <a:rPr dirty="0" sz="1400" spc="-110">
                <a:latin typeface="Arial MT"/>
                <a:cs typeface="Arial MT"/>
              </a:rPr>
              <a:t>a</a:t>
            </a:r>
            <a:r>
              <a:rPr dirty="0" sz="1400" spc="-105">
                <a:latin typeface="Arial MT"/>
                <a:cs typeface="Arial MT"/>
              </a:rPr>
              <a:t>z</a:t>
            </a:r>
            <a:r>
              <a:rPr dirty="0" sz="1400" spc="-110">
                <a:latin typeface="Arial MT"/>
                <a:cs typeface="Arial MT"/>
              </a:rPr>
              <a:t>ad</a:t>
            </a:r>
            <a:r>
              <a:rPr dirty="0" sz="1400" spc="-130">
                <a:latin typeface="Arial MT"/>
                <a:cs typeface="Arial MT"/>
              </a:rPr>
              <a:t>o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-114">
                <a:latin typeface="Arial MT"/>
                <a:cs typeface="Arial MT"/>
              </a:rPr>
              <a:t>V</a:t>
            </a:r>
            <a:r>
              <a:rPr dirty="0" sz="1400" spc="-90">
                <a:latin typeface="Arial MT"/>
                <a:cs typeface="Arial MT"/>
              </a:rPr>
              <a:t>i</a:t>
            </a:r>
            <a:r>
              <a:rPr dirty="0" sz="1400" spc="-110">
                <a:latin typeface="Arial MT"/>
                <a:cs typeface="Arial MT"/>
              </a:rPr>
              <a:t>a</a:t>
            </a:r>
            <a:r>
              <a:rPr dirty="0" sz="1400" spc="-55">
                <a:latin typeface="Arial MT"/>
                <a:cs typeface="Arial MT"/>
              </a:rPr>
              <a:t>l</a:t>
            </a:r>
            <a:r>
              <a:rPr dirty="0" sz="1400" spc="-125">
                <a:latin typeface="Arial MT"/>
                <a:cs typeface="Arial MT"/>
              </a:rPr>
              <a:t> </a:t>
            </a:r>
            <a:r>
              <a:rPr dirty="0" sz="1400" spc="-190">
                <a:latin typeface="Arial MT"/>
                <a:cs typeface="Arial MT"/>
              </a:rPr>
              <a:t>N</a:t>
            </a:r>
            <a:r>
              <a:rPr dirty="0" sz="1400" spc="-95">
                <a:latin typeface="Arial MT"/>
                <a:cs typeface="Arial MT"/>
              </a:rPr>
              <a:t>r</a:t>
            </a:r>
            <a:r>
              <a:rPr dirty="0" sz="1400" spc="-105">
                <a:latin typeface="Arial MT"/>
                <a:cs typeface="Arial MT"/>
              </a:rPr>
              <a:t>o</a:t>
            </a:r>
            <a:r>
              <a:rPr dirty="0" sz="1400" spc="-65">
                <a:latin typeface="Arial MT"/>
                <a:cs typeface="Arial MT"/>
              </a:rPr>
              <a:t>.</a:t>
            </a:r>
            <a:r>
              <a:rPr dirty="0" sz="1400" spc="-114">
                <a:latin typeface="Arial MT"/>
                <a:cs typeface="Arial MT"/>
              </a:rPr>
              <a:t> </a:t>
            </a:r>
            <a:r>
              <a:rPr dirty="0" sz="1400" spc="-110">
                <a:latin typeface="Arial MT"/>
                <a:cs typeface="Arial MT"/>
              </a:rPr>
              <a:t>327</a:t>
            </a:r>
            <a:r>
              <a:rPr dirty="0" sz="1400" spc="-185">
                <a:latin typeface="Arial MT"/>
                <a:cs typeface="Arial MT"/>
              </a:rPr>
              <a:t>1</a:t>
            </a:r>
            <a:r>
              <a:rPr dirty="0" sz="1400" spc="-130"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6587" y="3841817"/>
            <a:ext cx="4463415" cy="59245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ctr" marL="357505">
              <a:lnSpc>
                <a:spcPct val="100000"/>
              </a:lnSpc>
              <a:spcBef>
                <a:spcPts val="385"/>
              </a:spcBef>
            </a:pPr>
            <a:r>
              <a:rPr dirty="0" sz="1400" spc="-190">
                <a:latin typeface="Arial MT"/>
                <a:cs typeface="Arial MT"/>
              </a:rPr>
              <a:t>H</a:t>
            </a:r>
            <a:r>
              <a:rPr dirty="0" sz="1400" spc="-110">
                <a:latin typeface="Arial MT"/>
                <a:cs typeface="Arial MT"/>
              </a:rPr>
              <a:t>o</a:t>
            </a:r>
            <a:r>
              <a:rPr dirty="0" sz="1400" spc="-90">
                <a:latin typeface="Arial MT"/>
                <a:cs typeface="Arial MT"/>
              </a:rPr>
              <a:t>j</a:t>
            </a:r>
            <a:r>
              <a:rPr dirty="0" sz="1400" spc="-130">
                <a:latin typeface="Arial MT"/>
                <a:cs typeface="Arial MT"/>
              </a:rPr>
              <a:t>a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-105">
                <a:latin typeface="Arial MT"/>
                <a:cs typeface="Arial MT"/>
              </a:rPr>
              <a:t>d</a:t>
            </a:r>
            <a:r>
              <a:rPr dirty="0" sz="1400" spc="-130">
                <a:latin typeface="Arial MT"/>
                <a:cs typeface="Arial MT"/>
              </a:rPr>
              <a:t>e</a:t>
            </a:r>
            <a:r>
              <a:rPr dirty="0" sz="1400" spc="-140">
                <a:latin typeface="Arial MT"/>
                <a:cs typeface="Arial MT"/>
              </a:rPr>
              <a:t> </a:t>
            </a:r>
            <a:r>
              <a:rPr dirty="0" sz="1400" spc="-260">
                <a:latin typeface="Arial MT"/>
                <a:cs typeface="Arial MT"/>
              </a:rPr>
              <a:t>T</a:t>
            </a:r>
            <a:r>
              <a:rPr dirty="0" sz="1400" spc="-95">
                <a:latin typeface="Arial MT"/>
                <a:cs typeface="Arial MT"/>
              </a:rPr>
              <a:t>r</a:t>
            </a:r>
            <a:r>
              <a:rPr dirty="0" sz="1400" spc="-110">
                <a:latin typeface="Arial MT"/>
                <a:cs typeface="Arial MT"/>
              </a:rPr>
              <a:t>a</a:t>
            </a:r>
            <a:r>
              <a:rPr dirty="0" sz="1400" spc="-105">
                <a:latin typeface="Arial MT"/>
                <a:cs typeface="Arial MT"/>
              </a:rPr>
              <a:t>z</a:t>
            </a:r>
            <a:r>
              <a:rPr dirty="0" sz="1400" spc="-110">
                <a:latin typeface="Arial MT"/>
                <a:cs typeface="Arial MT"/>
              </a:rPr>
              <a:t>ad</a:t>
            </a:r>
            <a:r>
              <a:rPr dirty="0" sz="1400" spc="-130">
                <a:latin typeface="Arial MT"/>
                <a:cs typeface="Arial MT"/>
              </a:rPr>
              <a:t>o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-110">
                <a:latin typeface="Arial MT"/>
                <a:cs typeface="Arial MT"/>
              </a:rPr>
              <a:t>V</a:t>
            </a:r>
            <a:r>
              <a:rPr dirty="0" sz="1400" spc="-90">
                <a:latin typeface="Arial MT"/>
                <a:cs typeface="Arial MT"/>
              </a:rPr>
              <a:t>i</a:t>
            </a:r>
            <a:r>
              <a:rPr dirty="0" sz="1400" spc="-105">
                <a:latin typeface="Arial MT"/>
                <a:cs typeface="Arial MT"/>
              </a:rPr>
              <a:t>a</a:t>
            </a:r>
            <a:r>
              <a:rPr dirty="0" sz="1400" spc="-55">
                <a:latin typeface="Arial MT"/>
                <a:cs typeface="Arial MT"/>
              </a:rPr>
              <a:t>l</a:t>
            </a:r>
            <a:r>
              <a:rPr dirty="0" sz="1400" spc="-200">
                <a:latin typeface="Arial MT"/>
                <a:cs typeface="Arial MT"/>
              </a:rPr>
              <a:t> </a:t>
            </a:r>
            <a:r>
              <a:rPr dirty="0" sz="1400" spc="-190">
                <a:latin typeface="Arial MT"/>
                <a:cs typeface="Arial MT"/>
              </a:rPr>
              <a:t>N</a:t>
            </a:r>
            <a:r>
              <a:rPr dirty="0" sz="1400" spc="-95">
                <a:latin typeface="Arial MT"/>
                <a:cs typeface="Arial MT"/>
              </a:rPr>
              <a:t>r</a:t>
            </a:r>
            <a:r>
              <a:rPr dirty="0" sz="1400" spc="-105">
                <a:latin typeface="Arial MT"/>
                <a:cs typeface="Arial MT"/>
              </a:rPr>
              <a:t>o</a:t>
            </a:r>
            <a:r>
              <a:rPr dirty="0" sz="1400" spc="-65">
                <a:latin typeface="Arial MT"/>
                <a:cs typeface="Arial MT"/>
              </a:rPr>
              <a:t>.</a:t>
            </a:r>
            <a:r>
              <a:rPr dirty="0" sz="1400" spc="-114">
                <a:latin typeface="Arial MT"/>
                <a:cs typeface="Arial MT"/>
              </a:rPr>
              <a:t> </a:t>
            </a:r>
            <a:r>
              <a:rPr dirty="0" sz="1400" spc="-110">
                <a:latin typeface="Arial MT"/>
                <a:cs typeface="Arial MT"/>
              </a:rPr>
              <a:t>327</a:t>
            </a:r>
            <a:r>
              <a:rPr dirty="0" sz="1400" spc="-185">
                <a:latin typeface="Arial MT"/>
                <a:cs typeface="Arial MT"/>
              </a:rPr>
              <a:t>1</a:t>
            </a:r>
            <a:r>
              <a:rPr dirty="0" sz="1400" spc="-130"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u="heavy" sz="1800" spc="-18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La</a:t>
            </a:r>
            <a:r>
              <a:rPr dirty="0" u="heavy" sz="1800" spc="-114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1800" spc="-14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calle</a:t>
            </a:r>
            <a:r>
              <a:rPr dirty="0" u="heavy" sz="1800" spc="-4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1800" spc="-21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Oe8E</a:t>
            </a:r>
            <a:r>
              <a:rPr dirty="0" u="heavy" sz="1800" spc="-5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1800" spc="-18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Gonzalo</a:t>
            </a:r>
            <a:r>
              <a:rPr dirty="0" u="heavy" sz="18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1800" spc="-17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Zapata</a:t>
            </a:r>
            <a:r>
              <a:rPr dirty="0" u="heavy" sz="18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1800" spc="-16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(nomenclatura</a:t>
            </a:r>
            <a:r>
              <a:rPr dirty="0" u="heavy" sz="1800" spc="-4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heavy" sz="1800" spc="-1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actual</a:t>
            </a:r>
            <a:r>
              <a:rPr dirty="0" sz="1800" spc="-150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6587" y="4687252"/>
            <a:ext cx="3413760" cy="1120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dirty="0" sz="1800" spc="-229">
                <a:latin typeface="Arial MT"/>
                <a:cs typeface="Arial MT"/>
              </a:rPr>
              <a:t>S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-155">
                <a:latin typeface="Arial MT"/>
                <a:cs typeface="Arial MT"/>
              </a:rPr>
              <a:t>c</a:t>
            </a:r>
            <a:r>
              <a:rPr dirty="0" sz="1800" spc="-160">
                <a:latin typeface="Arial MT"/>
                <a:cs typeface="Arial MT"/>
              </a:rPr>
              <a:t>c</a:t>
            </a:r>
            <a:r>
              <a:rPr dirty="0" sz="1800" spc="-105">
                <a:latin typeface="Arial MT"/>
                <a:cs typeface="Arial MT"/>
              </a:rPr>
              <a:t>i</a:t>
            </a:r>
            <a:r>
              <a:rPr dirty="0" sz="1800" spc="-185">
                <a:latin typeface="Arial MT"/>
                <a:cs typeface="Arial MT"/>
              </a:rPr>
              <a:t>ó</a:t>
            </a:r>
            <a:r>
              <a:rPr dirty="0" sz="1800" spc="-180">
                <a:latin typeface="Arial MT"/>
                <a:cs typeface="Arial MT"/>
              </a:rPr>
              <a:t>n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t</a:t>
            </a:r>
            <a:r>
              <a:rPr dirty="0" sz="1800" spc="-80">
                <a:latin typeface="Arial MT"/>
                <a:cs typeface="Arial MT"/>
              </a:rPr>
              <a:t>r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180">
                <a:latin typeface="Arial MT"/>
                <a:cs typeface="Arial MT"/>
              </a:rPr>
              <a:t>n</a:t>
            </a:r>
            <a:r>
              <a:rPr dirty="0" sz="1800" spc="-160">
                <a:latin typeface="Arial MT"/>
                <a:cs typeface="Arial MT"/>
              </a:rPr>
              <a:t>s</a:t>
            </a:r>
            <a:r>
              <a:rPr dirty="0" sz="1800" spc="-235">
                <a:latin typeface="Arial MT"/>
                <a:cs typeface="Arial MT"/>
              </a:rPr>
              <a:t>v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-80">
                <a:latin typeface="Arial MT"/>
                <a:cs typeface="Arial MT"/>
              </a:rPr>
              <a:t>r</a:t>
            </a:r>
            <a:r>
              <a:rPr dirty="0" sz="1800" spc="-160">
                <a:latin typeface="Arial MT"/>
                <a:cs typeface="Arial MT"/>
              </a:rPr>
              <a:t>s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75">
                <a:latin typeface="Arial MT"/>
                <a:cs typeface="Arial MT"/>
              </a:rPr>
              <a:t>l</a:t>
            </a:r>
            <a:r>
              <a:rPr dirty="0" sz="1800" spc="-135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t</a:t>
            </a:r>
            <a:r>
              <a:rPr dirty="0" sz="1800" spc="-185">
                <a:latin typeface="Arial MT"/>
                <a:cs typeface="Arial MT"/>
              </a:rPr>
              <a:t>o</a:t>
            </a:r>
            <a:r>
              <a:rPr dirty="0" sz="1800" spc="-125">
                <a:latin typeface="Arial MT"/>
                <a:cs typeface="Arial MT"/>
              </a:rPr>
              <a:t>t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75">
                <a:latin typeface="Arial MT"/>
                <a:cs typeface="Arial MT"/>
              </a:rPr>
              <a:t>l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21</a:t>
            </a:r>
            <a:r>
              <a:rPr dirty="0" sz="1800" spc="-130">
                <a:latin typeface="Arial MT"/>
                <a:cs typeface="Arial MT"/>
              </a:rPr>
              <a:t>.</a:t>
            </a:r>
            <a:r>
              <a:rPr dirty="0" sz="1800" spc="-180">
                <a:latin typeface="Arial MT"/>
                <a:cs typeface="Arial MT"/>
              </a:rPr>
              <a:t>00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270">
                <a:latin typeface="Arial MT"/>
                <a:cs typeface="Arial MT"/>
              </a:rPr>
              <a:t>m</a:t>
            </a:r>
            <a:endParaRPr sz="1800">
              <a:latin typeface="Arial MT"/>
              <a:cs typeface="Arial MT"/>
            </a:endParaRPr>
          </a:p>
          <a:p>
            <a:pPr marL="355600" indent="-343535">
              <a:lnSpc>
                <a:spcPts val="2130"/>
              </a:lnSpc>
              <a:spcBef>
                <a:spcPts val="20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dirty="0" sz="1800" spc="-254">
                <a:latin typeface="Arial MT"/>
                <a:cs typeface="Arial MT"/>
              </a:rPr>
              <a:t>C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105">
                <a:latin typeface="Arial MT"/>
                <a:cs typeface="Arial MT"/>
              </a:rPr>
              <a:t>l</a:t>
            </a:r>
            <a:r>
              <a:rPr dirty="0" sz="1800" spc="-160">
                <a:latin typeface="Arial MT"/>
                <a:cs typeface="Arial MT"/>
              </a:rPr>
              <a:t>z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180">
                <a:latin typeface="Arial MT"/>
                <a:cs typeface="Arial MT"/>
              </a:rPr>
              <a:t>da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7</a:t>
            </a:r>
            <a:r>
              <a:rPr dirty="0" sz="1800" spc="-130">
                <a:latin typeface="Arial MT"/>
                <a:cs typeface="Arial MT"/>
              </a:rPr>
              <a:t>.</a:t>
            </a:r>
            <a:r>
              <a:rPr dirty="0" sz="1800" spc="-180">
                <a:latin typeface="Arial MT"/>
                <a:cs typeface="Arial MT"/>
              </a:rPr>
              <a:t>00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270">
                <a:latin typeface="Arial MT"/>
                <a:cs typeface="Arial MT"/>
              </a:rPr>
              <a:t>m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a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c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180">
                <a:latin typeface="Arial MT"/>
                <a:cs typeface="Arial MT"/>
              </a:rPr>
              <a:t>da</a:t>
            </a:r>
            <a:r>
              <a:rPr dirty="0" sz="1800" spc="-120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l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180">
                <a:latin typeface="Arial MT"/>
                <a:cs typeface="Arial MT"/>
              </a:rPr>
              <a:t>d</a:t>
            </a:r>
            <a:r>
              <a:rPr dirty="0" sz="1800" spc="-175">
                <a:latin typeface="Arial MT"/>
                <a:cs typeface="Arial MT"/>
              </a:rPr>
              <a:t>o</a:t>
            </a:r>
            <a:r>
              <a:rPr dirty="0" sz="1800" spc="-9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 marL="355600" indent="-343535">
              <a:lnSpc>
                <a:spcPts val="2130"/>
              </a:lnSpc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dirty="0" sz="1800" spc="-229">
                <a:latin typeface="Arial MT"/>
                <a:cs typeface="Arial MT"/>
              </a:rPr>
              <a:t>A</a:t>
            </a:r>
            <a:r>
              <a:rPr dirty="0" sz="1800" spc="-160">
                <a:latin typeface="Arial MT"/>
                <a:cs typeface="Arial MT"/>
              </a:rPr>
              <a:t>c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-80">
                <a:latin typeface="Arial MT"/>
                <a:cs typeface="Arial MT"/>
              </a:rPr>
              <a:t>r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165">
                <a:latin typeface="Arial MT"/>
                <a:cs typeface="Arial MT"/>
              </a:rPr>
              <a:t>s</a:t>
            </a:r>
            <a:r>
              <a:rPr dirty="0" sz="1800" spc="-10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2</a:t>
            </a:r>
            <a:r>
              <a:rPr dirty="0" sz="1800" spc="-130">
                <a:latin typeface="Arial MT"/>
                <a:cs typeface="Arial MT"/>
              </a:rPr>
              <a:t>.</a:t>
            </a:r>
            <a:r>
              <a:rPr dirty="0" sz="1800" spc="-180">
                <a:latin typeface="Arial MT"/>
                <a:cs typeface="Arial MT"/>
              </a:rPr>
              <a:t>00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270">
                <a:latin typeface="Arial MT"/>
                <a:cs typeface="Arial MT"/>
              </a:rPr>
              <a:t>m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a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c</a:t>
            </a:r>
            <a:r>
              <a:rPr dirty="0" sz="1800" spc="-180">
                <a:latin typeface="Arial MT"/>
                <a:cs typeface="Arial MT"/>
              </a:rPr>
              <a:t>ada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l</a:t>
            </a:r>
            <a:r>
              <a:rPr dirty="0" sz="1800" spc="-180">
                <a:latin typeface="Arial MT"/>
                <a:cs typeface="Arial MT"/>
              </a:rPr>
              <a:t>ado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d</a:t>
            </a:r>
            <a:r>
              <a:rPr dirty="0" sz="1800" spc="-180">
                <a:latin typeface="Arial MT"/>
                <a:cs typeface="Arial MT"/>
              </a:rPr>
              <a:t>e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l</a:t>
            </a:r>
            <a:r>
              <a:rPr dirty="0" sz="1800" spc="-180">
                <a:latin typeface="Arial MT"/>
                <a:cs typeface="Arial MT"/>
              </a:rPr>
              <a:t>a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235">
                <a:latin typeface="Arial MT"/>
                <a:cs typeface="Arial MT"/>
              </a:rPr>
              <a:t>v</a:t>
            </a:r>
            <a:r>
              <a:rPr dirty="0" sz="1800" spc="-204">
                <a:latin typeface="Arial MT"/>
                <a:cs typeface="Arial MT"/>
              </a:rPr>
              <a:t>í</a:t>
            </a:r>
            <a:r>
              <a:rPr dirty="0" sz="1800" spc="-180">
                <a:latin typeface="Arial MT"/>
                <a:cs typeface="Arial MT"/>
              </a:rPr>
              <a:t>a</a:t>
            </a:r>
            <a:r>
              <a:rPr dirty="0" sz="1800" spc="-9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dirty="0" sz="1800" spc="-229">
                <a:latin typeface="Arial MT"/>
                <a:cs typeface="Arial MT"/>
              </a:rPr>
              <a:t>P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80">
                <a:latin typeface="Arial MT"/>
                <a:cs typeface="Arial MT"/>
              </a:rPr>
              <a:t>r</a:t>
            </a:r>
            <a:r>
              <a:rPr dirty="0" sz="1800" spc="-130">
                <a:latin typeface="Arial MT"/>
                <a:cs typeface="Arial MT"/>
              </a:rPr>
              <a:t>t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-80">
                <a:latin typeface="Arial MT"/>
                <a:cs typeface="Arial MT"/>
              </a:rPr>
              <a:t>r</a:t>
            </a:r>
            <a:r>
              <a:rPr dirty="0" sz="1800" spc="-80">
                <a:latin typeface="Arial MT"/>
                <a:cs typeface="Arial MT"/>
              </a:rPr>
              <a:t>r</a:t>
            </a:r>
            <a:r>
              <a:rPr dirty="0" sz="1800" spc="-180">
                <a:latin typeface="Arial MT"/>
                <a:cs typeface="Arial MT"/>
              </a:rPr>
              <a:t>e</a:t>
            </a:r>
            <a:r>
              <a:rPr dirty="0" sz="1800" spc="-114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3</a:t>
            </a:r>
            <a:r>
              <a:rPr dirty="0" sz="1800" spc="-130">
                <a:latin typeface="Arial MT"/>
                <a:cs typeface="Arial MT"/>
              </a:rPr>
              <a:t>.</a:t>
            </a:r>
            <a:r>
              <a:rPr dirty="0" sz="1800" spc="-180">
                <a:latin typeface="Arial MT"/>
                <a:cs typeface="Arial MT"/>
              </a:rPr>
              <a:t>00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305">
                <a:latin typeface="Arial MT"/>
                <a:cs typeface="Arial MT"/>
              </a:rPr>
              <a:t>m</a:t>
            </a:r>
            <a:r>
              <a:rPr dirty="0" sz="1800" spc="-9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9050"/>
            <a:ext cx="2038349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266699"/>
            <a:ext cx="12172950" cy="65912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65"/>
              <a:t>A</a:t>
            </a:r>
            <a:r>
              <a:rPr dirty="0" spc="35"/>
              <a:t>N</a:t>
            </a:r>
            <a:r>
              <a:rPr dirty="0" spc="-5"/>
              <a:t>Á</a:t>
            </a:r>
            <a:r>
              <a:rPr dirty="0" spc="-45"/>
              <a:t>L</a:t>
            </a:r>
            <a:r>
              <a:rPr dirty="0" spc="-25"/>
              <a:t>I</a:t>
            </a:r>
            <a:r>
              <a:rPr dirty="0" spc="-45"/>
              <a:t>S</a:t>
            </a:r>
            <a:r>
              <a:rPr dirty="0" spc="-25"/>
              <a:t>I</a:t>
            </a:r>
            <a:r>
              <a:rPr dirty="0" spc="10"/>
              <a:t>S</a:t>
            </a:r>
            <a:r>
              <a:rPr dirty="0" spc="-300"/>
              <a:t> </a:t>
            </a:r>
            <a:r>
              <a:rPr dirty="0" spc="40"/>
              <a:t>T</a:t>
            </a:r>
            <a:r>
              <a:rPr dirty="0" spc="-55"/>
              <a:t>É</a:t>
            </a:r>
            <a:r>
              <a:rPr dirty="0" spc="40"/>
              <a:t>C</a:t>
            </a:r>
            <a:r>
              <a:rPr dirty="0" spc="-35"/>
              <a:t>N</a:t>
            </a:r>
            <a:r>
              <a:rPr dirty="0" spc="-25"/>
              <a:t>I</a:t>
            </a:r>
            <a:r>
              <a:rPr dirty="0" spc="-110"/>
              <a:t>C</a:t>
            </a:r>
            <a:r>
              <a:rPr dirty="0" spc="-35"/>
              <a:t>O</a:t>
            </a:r>
            <a:r>
              <a:rPr dirty="0" spc="5"/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1687" y="789368"/>
            <a:ext cx="3253104" cy="1466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57200">
              <a:lnSpc>
                <a:spcPct val="128600"/>
              </a:lnSpc>
              <a:spcBef>
                <a:spcPts val="95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u="heavy" sz="18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UBICACIÓN: </a:t>
            </a:r>
            <a:r>
              <a:rPr dirty="0" sz="185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50" spc="-15" b="1">
                <a:latin typeface="Calibri"/>
                <a:cs typeface="Calibri"/>
              </a:rPr>
              <a:t>Administración</a:t>
            </a:r>
            <a:r>
              <a:rPr dirty="0" sz="1850" spc="375" b="1">
                <a:latin typeface="Calibri"/>
                <a:cs typeface="Calibri"/>
              </a:rPr>
              <a:t> </a:t>
            </a:r>
            <a:r>
              <a:rPr dirty="0" sz="1850" spc="-10" b="1">
                <a:latin typeface="Calibri"/>
                <a:cs typeface="Calibri"/>
              </a:rPr>
              <a:t>Zonal:</a:t>
            </a:r>
            <a:r>
              <a:rPr dirty="0" sz="1850" spc="210" b="1">
                <a:latin typeface="Calibri"/>
                <a:cs typeface="Calibri"/>
              </a:rPr>
              <a:t> </a:t>
            </a:r>
            <a:r>
              <a:rPr dirty="0" sz="1850" spc="5">
                <a:latin typeface="Calibri"/>
                <a:cs typeface="Calibri"/>
              </a:rPr>
              <a:t>Quitumbe </a:t>
            </a:r>
            <a:r>
              <a:rPr dirty="0" sz="1850" spc="-400">
                <a:latin typeface="Calibri"/>
                <a:cs typeface="Calibri"/>
              </a:rPr>
              <a:t> </a:t>
            </a:r>
            <a:r>
              <a:rPr dirty="0" sz="1850" spc="-10" b="1">
                <a:latin typeface="Calibri"/>
                <a:cs typeface="Calibri"/>
              </a:rPr>
              <a:t>Parroquia:</a:t>
            </a:r>
            <a:r>
              <a:rPr dirty="0" sz="1850" spc="260" b="1">
                <a:latin typeface="Calibri"/>
                <a:cs typeface="Calibri"/>
              </a:rPr>
              <a:t> </a:t>
            </a:r>
            <a:r>
              <a:rPr dirty="0" sz="1850" spc="10">
                <a:latin typeface="Calibri"/>
                <a:cs typeface="Calibri"/>
              </a:rPr>
              <a:t>Guamaní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850" spc="5" b="1">
                <a:latin typeface="Calibri"/>
                <a:cs typeface="Calibri"/>
              </a:rPr>
              <a:t>Sector</a:t>
            </a:r>
            <a:r>
              <a:rPr dirty="0" sz="1850" spc="30" b="1">
                <a:latin typeface="Calibri"/>
                <a:cs typeface="Calibri"/>
              </a:rPr>
              <a:t> </a:t>
            </a:r>
            <a:r>
              <a:rPr dirty="0" sz="1850" spc="10" b="1">
                <a:latin typeface="Calibri"/>
                <a:cs typeface="Calibri"/>
              </a:rPr>
              <a:t>o</a:t>
            </a:r>
            <a:r>
              <a:rPr dirty="0" sz="1850" spc="60" b="1">
                <a:latin typeface="Calibri"/>
                <a:cs typeface="Calibri"/>
              </a:rPr>
              <a:t> </a:t>
            </a:r>
            <a:r>
              <a:rPr dirty="0" sz="1850" spc="-5" b="1">
                <a:latin typeface="Calibri"/>
                <a:cs typeface="Calibri"/>
              </a:rPr>
              <a:t>barrio:</a:t>
            </a:r>
            <a:r>
              <a:rPr dirty="0" sz="1850" spc="130" b="1">
                <a:latin typeface="Calibri"/>
                <a:cs typeface="Calibri"/>
              </a:rPr>
              <a:t> </a:t>
            </a:r>
            <a:r>
              <a:rPr dirty="0" sz="1850" spc="5">
                <a:latin typeface="Calibri"/>
                <a:cs typeface="Calibri"/>
              </a:rPr>
              <a:t>Hemisferio</a:t>
            </a:r>
            <a:r>
              <a:rPr dirty="0" sz="1850" spc="80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Sur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57150"/>
            <a:ext cx="9057005" cy="5591175"/>
            <a:chOff x="0" y="57150"/>
            <a:chExt cx="9057005" cy="55911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99" y="2343150"/>
              <a:ext cx="6134100" cy="3305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150"/>
              <a:ext cx="1762124" cy="9048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81650" y="3648075"/>
              <a:ext cx="396240" cy="753110"/>
            </a:xfrm>
            <a:custGeom>
              <a:avLst/>
              <a:gdLst/>
              <a:ahLst/>
              <a:cxnLst/>
              <a:rect l="l" t="t" r="r" b="b"/>
              <a:pathLst>
                <a:path w="396239" h="753110">
                  <a:moveTo>
                    <a:pt x="395986" y="0"/>
                  </a:moveTo>
                  <a:lnTo>
                    <a:pt x="0" y="752982"/>
                  </a:lnTo>
                </a:path>
              </a:pathLst>
            </a:custGeom>
            <a:ln w="762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90900" y="3781425"/>
              <a:ext cx="5628005" cy="1828800"/>
            </a:xfrm>
            <a:custGeom>
              <a:avLst/>
              <a:gdLst/>
              <a:ahLst/>
              <a:cxnLst/>
              <a:rect l="l" t="t" r="r" b="b"/>
              <a:pathLst>
                <a:path w="5628005" h="1828800">
                  <a:moveTo>
                    <a:pt x="0" y="0"/>
                  </a:moveTo>
                  <a:lnTo>
                    <a:pt x="5628005" y="1828800"/>
                  </a:lnTo>
                </a:path>
              </a:pathLst>
            </a:custGeom>
            <a:ln w="762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33801" y="4373245"/>
              <a:ext cx="1943100" cy="632460"/>
            </a:xfrm>
            <a:custGeom>
              <a:avLst/>
              <a:gdLst/>
              <a:ahLst/>
              <a:cxnLst/>
              <a:rect l="l" t="t" r="r" b="b"/>
              <a:pathLst>
                <a:path w="1943100" h="632460">
                  <a:moveTo>
                    <a:pt x="1563115" y="0"/>
                  </a:moveTo>
                  <a:lnTo>
                    <a:pt x="1133475" y="184530"/>
                  </a:lnTo>
                  <a:lnTo>
                    <a:pt x="0" y="184530"/>
                  </a:lnTo>
                  <a:lnTo>
                    <a:pt x="0" y="632205"/>
                  </a:lnTo>
                  <a:lnTo>
                    <a:pt x="1943100" y="632205"/>
                  </a:lnTo>
                  <a:lnTo>
                    <a:pt x="1943100" y="184530"/>
                  </a:lnTo>
                  <a:lnTo>
                    <a:pt x="1619250" y="184530"/>
                  </a:lnTo>
                  <a:lnTo>
                    <a:pt x="156311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233801" y="4373245"/>
              <a:ext cx="1943100" cy="632460"/>
            </a:xfrm>
            <a:custGeom>
              <a:avLst/>
              <a:gdLst/>
              <a:ahLst/>
              <a:cxnLst/>
              <a:rect l="l" t="t" r="r" b="b"/>
              <a:pathLst>
                <a:path w="1943100" h="632460">
                  <a:moveTo>
                    <a:pt x="0" y="184530"/>
                  </a:moveTo>
                  <a:lnTo>
                    <a:pt x="1133475" y="184530"/>
                  </a:lnTo>
                  <a:lnTo>
                    <a:pt x="1563115" y="0"/>
                  </a:lnTo>
                  <a:lnTo>
                    <a:pt x="1619250" y="184530"/>
                  </a:lnTo>
                  <a:lnTo>
                    <a:pt x="1943100" y="184530"/>
                  </a:lnTo>
                  <a:lnTo>
                    <a:pt x="1943100" y="259079"/>
                  </a:lnTo>
                  <a:lnTo>
                    <a:pt x="1943100" y="370966"/>
                  </a:lnTo>
                  <a:lnTo>
                    <a:pt x="1943100" y="632205"/>
                  </a:lnTo>
                  <a:lnTo>
                    <a:pt x="1619250" y="632205"/>
                  </a:lnTo>
                  <a:lnTo>
                    <a:pt x="1133475" y="632205"/>
                  </a:lnTo>
                  <a:lnTo>
                    <a:pt x="0" y="632205"/>
                  </a:lnTo>
                  <a:lnTo>
                    <a:pt x="0" y="370966"/>
                  </a:lnTo>
                  <a:lnTo>
                    <a:pt x="0" y="259079"/>
                  </a:lnTo>
                  <a:lnTo>
                    <a:pt x="0" y="184530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052438" y="3891026"/>
              <a:ext cx="2182495" cy="666750"/>
            </a:xfrm>
            <a:custGeom>
              <a:avLst/>
              <a:gdLst/>
              <a:ahLst/>
              <a:cxnLst/>
              <a:rect l="l" t="t" r="r" b="b"/>
              <a:pathLst>
                <a:path w="2182495" h="666750">
                  <a:moveTo>
                    <a:pt x="2181987" y="0"/>
                  </a:moveTo>
                  <a:lnTo>
                    <a:pt x="238887" y="0"/>
                  </a:lnTo>
                  <a:lnTo>
                    <a:pt x="238887" y="111125"/>
                  </a:lnTo>
                  <a:lnTo>
                    <a:pt x="0" y="151892"/>
                  </a:lnTo>
                  <a:lnTo>
                    <a:pt x="238887" y="277749"/>
                  </a:lnTo>
                  <a:lnTo>
                    <a:pt x="238887" y="666750"/>
                  </a:lnTo>
                  <a:lnTo>
                    <a:pt x="2181987" y="666750"/>
                  </a:lnTo>
                  <a:lnTo>
                    <a:pt x="218198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52438" y="3891026"/>
              <a:ext cx="2182495" cy="666750"/>
            </a:xfrm>
            <a:custGeom>
              <a:avLst/>
              <a:gdLst/>
              <a:ahLst/>
              <a:cxnLst/>
              <a:rect l="l" t="t" r="r" b="b"/>
              <a:pathLst>
                <a:path w="2182495" h="666750">
                  <a:moveTo>
                    <a:pt x="238887" y="0"/>
                  </a:moveTo>
                  <a:lnTo>
                    <a:pt x="562737" y="0"/>
                  </a:lnTo>
                  <a:lnTo>
                    <a:pt x="1048512" y="0"/>
                  </a:lnTo>
                  <a:lnTo>
                    <a:pt x="2181987" y="0"/>
                  </a:lnTo>
                  <a:lnTo>
                    <a:pt x="2181987" y="111125"/>
                  </a:lnTo>
                  <a:lnTo>
                    <a:pt x="2181987" y="277749"/>
                  </a:lnTo>
                  <a:lnTo>
                    <a:pt x="2181987" y="666750"/>
                  </a:lnTo>
                  <a:lnTo>
                    <a:pt x="1048512" y="666750"/>
                  </a:lnTo>
                  <a:lnTo>
                    <a:pt x="562737" y="666750"/>
                  </a:lnTo>
                  <a:lnTo>
                    <a:pt x="238887" y="666750"/>
                  </a:lnTo>
                  <a:lnTo>
                    <a:pt x="238887" y="277749"/>
                  </a:lnTo>
                  <a:lnTo>
                    <a:pt x="0" y="151892"/>
                  </a:lnTo>
                  <a:lnTo>
                    <a:pt x="238887" y="111125"/>
                  </a:lnTo>
                  <a:lnTo>
                    <a:pt x="238887" y="0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890901" y="2338387"/>
            <a:ext cx="6143625" cy="33147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4038600" marR="994410" indent="-429259">
              <a:lnSpc>
                <a:spcPct val="100800"/>
              </a:lnSpc>
            </a:pP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3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8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dirty="0" sz="1800" spc="-80">
                <a:solidFill>
                  <a:srgbClr val="FFFFFF"/>
                </a:solidFill>
                <a:latin typeface="Calibri"/>
                <a:cs typeface="Calibri"/>
              </a:rPr>
              <a:t>ZAPATA</a:t>
            </a:r>
            <a:endParaRPr sz="1800">
              <a:latin typeface="Calibri"/>
              <a:cs typeface="Calibri"/>
            </a:endParaRPr>
          </a:p>
          <a:p>
            <a:pPr marL="843915">
              <a:lnSpc>
                <a:spcPct val="100000"/>
              </a:lnSpc>
              <a:spcBef>
                <a:spcPts val="1115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CALLE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S51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4312"/>
            <a:ext cx="12191999" cy="66436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3990" y="579119"/>
            <a:ext cx="287210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3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INSPECCIÓN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575" y="1775460"/>
            <a:ext cx="2467610" cy="632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u="heavy" sz="3950" spc="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Calle</a:t>
            </a:r>
            <a:r>
              <a:rPr dirty="0" u="heavy" sz="3950" spc="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(S51)</a:t>
            </a:r>
            <a:endParaRPr sz="39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1106150" cy="5200650"/>
            <a:chOff x="0" y="0"/>
            <a:chExt cx="11106150" cy="52006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9100" y="1524000"/>
              <a:ext cx="6877050" cy="36766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09949" y="3965702"/>
              <a:ext cx="2459990" cy="76200"/>
            </a:xfrm>
            <a:custGeom>
              <a:avLst/>
              <a:gdLst/>
              <a:ahLst/>
              <a:cxnLst/>
              <a:rect l="l" t="t" r="r" b="b"/>
              <a:pathLst>
                <a:path w="2459990" h="76200">
                  <a:moveTo>
                    <a:pt x="2383916" y="0"/>
                  </a:moveTo>
                  <a:lnTo>
                    <a:pt x="2383742" y="34881"/>
                  </a:lnTo>
                  <a:lnTo>
                    <a:pt x="2396490" y="34925"/>
                  </a:lnTo>
                  <a:lnTo>
                    <a:pt x="2396363" y="41275"/>
                  </a:lnTo>
                  <a:lnTo>
                    <a:pt x="2383710" y="41275"/>
                  </a:lnTo>
                  <a:lnTo>
                    <a:pt x="2383536" y="76200"/>
                  </a:lnTo>
                  <a:lnTo>
                    <a:pt x="2453971" y="41275"/>
                  </a:lnTo>
                  <a:lnTo>
                    <a:pt x="2396363" y="41275"/>
                  </a:lnTo>
                  <a:lnTo>
                    <a:pt x="2454058" y="41232"/>
                  </a:lnTo>
                  <a:lnTo>
                    <a:pt x="2459863" y="38354"/>
                  </a:lnTo>
                  <a:lnTo>
                    <a:pt x="2383916" y="0"/>
                  </a:lnTo>
                  <a:close/>
                </a:path>
                <a:path w="2459990" h="76200">
                  <a:moveTo>
                    <a:pt x="2383742" y="34881"/>
                  </a:moveTo>
                  <a:lnTo>
                    <a:pt x="2383710" y="41232"/>
                  </a:lnTo>
                  <a:lnTo>
                    <a:pt x="2396363" y="41275"/>
                  </a:lnTo>
                  <a:lnTo>
                    <a:pt x="2396490" y="34925"/>
                  </a:lnTo>
                  <a:lnTo>
                    <a:pt x="2383742" y="34881"/>
                  </a:lnTo>
                  <a:close/>
                </a:path>
                <a:path w="2459990" h="76200">
                  <a:moveTo>
                    <a:pt x="126" y="26797"/>
                  </a:moveTo>
                  <a:lnTo>
                    <a:pt x="0" y="33147"/>
                  </a:lnTo>
                  <a:lnTo>
                    <a:pt x="2383710" y="41232"/>
                  </a:lnTo>
                  <a:lnTo>
                    <a:pt x="2383742" y="34881"/>
                  </a:lnTo>
                  <a:lnTo>
                    <a:pt x="126" y="2679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343149" cy="11715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94359" y="2856928"/>
            <a:ext cx="3241675" cy="2226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00"/>
              </a:lnSpc>
              <a:spcBef>
                <a:spcPts val="95"/>
              </a:spcBef>
            </a:pPr>
            <a:r>
              <a:rPr dirty="0" sz="1800" spc="-5">
                <a:latin typeface="Calibri"/>
                <a:cs typeface="Calibri"/>
              </a:rPr>
              <a:t>Existen </a:t>
            </a:r>
            <a:r>
              <a:rPr dirty="0" sz="1800">
                <a:latin typeface="Calibri"/>
                <a:cs typeface="Calibri"/>
              </a:rPr>
              <a:t>construidos </a:t>
            </a:r>
            <a:r>
              <a:rPr dirty="0" sz="1800" spc="10">
                <a:latin typeface="Calibri"/>
                <a:cs typeface="Calibri"/>
              </a:rPr>
              <a:t>bordillos </a:t>
            </a:r>
            <a:r>
              <a:rPr dirty="0" sz="1800">
                <a:latin typeface="Calibri"/>
                <a:cs typeface="Calibri"/>
              </a:rPr>
              <a:t>en </a:t>
            </a:r>
            <a:r>
              <a:rPr dirty="0" sz="1800" spc="35">
                <a:latin typeface="Calibri"/>
                <a:cs typeface="Calibri"/>
              </a:rPr>
              <a:t>la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urbanización</a:t>
            </a:r>
            <a:r>
              <a:rPr dirty="0" sz="1800" spc="409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“Marianita</a:t>
            </a:r>
            <a:r>
              <a:rPr dirty="0" sz="1800" spc="390">
                <a:latin typeface="Calibri"/>
                <a:cs typeface="Calibri"/>
              </a:rPr>
              <a:t> </a:t>
            </a:r>
            <a:r>
              <a:rPr dirty="0" sz="1800" spc="30">
                <a:latin typeface="Calibri"/>
                <a:cs typeface="Calibri"/>
              </a:rPr>
              <a:t>de 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Jesús”;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urbanización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colindante </a:t>
            </a:r>
            <a:r>
              <a:rPr dirty="0" sz="1800">
                <a:latin typeface="Calibri"/>
                <a:cs typeface="Calibri"/>
              </a:rPr>
              <a:t> con </a:t>
            </a:r>
            <a:r>
              <a:rPr dirty="0" sz="1800" spc="15">
                <a:latin typeface="Calibri"/>
                <a:cs typeface="Calibri"/>
              </a:rPr>
              <a:t>la </a:t>
            </a:r>
            <a:r>
              <a:rPr dirty="0" sz="1800">
                <a:latin typeface="Calibri"/>
                <a:cs typeface="Calibri"/>
              </a:rPr>
              <a:t>calle </a:t>
            </a:r>
            <a:r>
              <a:rPr dirty="0" sz="1800" spc="-10">
                <a:latin typeface="Calibri"/>
                <a:cs typeface="Calibri"/>
              </a:rPr>
              <a:t>S51; </a:t>
            </a:r>
            <a:r>
              <a:rPr dirty="0" sz="1800" spc="-5">
                <a:latin typeface="Calibri"/>
                <a:cs typeface="Calibri"/>
              </a:rPr>
              <a:t>razón </a:t>
            </a:r>
            <a:r>
              <a:rPr dirty="0" sz="1800" spc="15">
                <a:latin typeface="Calibri"/>
                <a:cs typeface="Calibri"/>
              </a:rPr>
              <a:t>por la </a:t>
            </a:r>
            <a:r>
              <a:rPr dirty="0" sz="1800" spc="10">
                <a:latin typeface="Calibri"/>
                <a:cs typeface="Calibri"/>
              </a:rPr>
              <a:t>cual 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considera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15">
                <a:latin typeface="Calibri"/>
                <a:cs typeface="Calibri"/>
              </a:rPr>
              <a:t>la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presente </a:t>
            </a:r>
            <a:r>
              <a:rPr dirty="0" sz="1800" spc="-5">
                <a:latin typeface="Calibri"/>
                <a:cs typeface="Calibri"/>
              </a:rPr>
              <a:t> propuesta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trazado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vial 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mantener</a:t>
            </a:r>
            <a:r>
              <a:rPr dirty="0" sz="1800" spc="245">
                <a:latin typeface="Calibri"/>
                <a:cs typeface="Calibri"/>
              </a:rPr>
              <a:t> </a:t>
            </a:r>
            <a:r>
              <a:rPr dirty="0" sz="1800" spc="15">
                <a:latin typeface="Calibri"/>
                <a:cs typeface="Calibri"/>
              </a:rPr>
              <a:t>la</a:t>
            </a:r>
            <a:r>
              <a:rPr dirty="0" sz="1800" spc="2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sección</a:t>
            </a:r>
            <a:r>
              <a:rPr dirty="0" sz="1800" spc="29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de</a:t>
            </a:r>
            <a:r>
              <a:rPr dirty="0" sz="1800" spc="26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acera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 spc="30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20"/>
              </a:spcBef>
            </a:pPr>
            <a:r>
              <a:rPr dirty="0" sz="1800" spc="-10">
                <a:latin typeface="Calibri"/>
                <a:cs typeface="Calibri"/>
              </a:rPr>
              <a:t>1.50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metros.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" y="209549"/>
            <a:ext cx="12087225" cy="66484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3695" y="513715"/>
            <a:ext cx="625602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40">
                <a:solidFill>
                  <a:srgbClr val="FF0000"/>
                </a:solidFill>
              </a:rPr>
              <a:t>C</a:t>
            </a:r>
            <a:r>
              <a:rPr dirty="0" spc="20">
                <a:solidFill>
                  <a:srgbClr val="FF0000"/>
                </a:solidFill>
              </a:rPr>
              <a:t>a</a:t>
            </a:r>
            <a:r>
              <a:rPr dirty="0" spc="5">
                <a:solidFill>
                  <a:srgbClr val="FF0000"/>
                </a:solidFill>
              </a:rPr>
              <a:t>lle</a:t>
            </a:r>
            <a:r>
              <a:rPr dirty="0" spc="-270">
                <a:solidFill>
                  <a:srgbClr val="FF0000"/>
                </a:solidFill>
              </a:rPr>
              <a:t> </a:t>
            </a:r>
            <a:r>
              <a:rPr dirty="0" spc="10">
                <a:solidFill>
                  <a:srgbClr val="FF0000"/>
                </a:solidFill>
              </a:rPr>
              <a:t>G</a:t>
            </a:r>
            <a:r>
              <a:rPr dirty="0" spc="20">
                <a:solidFill>
                  <a:srgbClr val="FF0000"/>
                </a:solidFill>
              </a:rPr>
              <a:t>o</a:t>
            </a:r>
            <a:r>
              <a:rPr dirty="0" spc="-40">
                <a:solidFill>
                  <a:srgbClr val="FF0000"/>
                </a:solidFill>
              </a:rPr>
              <a:t>n</a:t>
            </a:r>
            <a:r>
              <a:rPr dirty="0" spc="-90">
                <a:solidFill>
                  <a:srgbClr val="FF0000"/>
                </a:solidFill>
              </a:rPr>
              <a:t>z</a:t>
            </a:r>
            <a:r>
              <a:rPr dirty="0" spc="-55">
                <a:solidFill>
                  <a:srgbClr val="FF0000"/>
                </a:solidFill>
              </a:rPr>
              <a:t>a</a:t>
            </a:r>
            <a:r>
              <a:rPr dirty="0" spc="10">
                <a:solidFill>
                  <a:srgbClr val="FF0000"/>
                </a:solidFill>
              </a:rPr>
              <a:t>lo</a:t>
            </a:r>
            <a:r>
              <a:rPr dirty="0" spc="-310">
                <a:solidFill>
                  <a:srgbClr val="FF0000"/>
                </a:solidFill>
              </a:rPr>
              <a:t> </a:t>
            </a:r>
            <a:r>
              <a:rPr dirty="0" spc="50">
                <a:solidFill>
                  <a:srgbClr val="FF0000"/>
                </a:solidFill>
              </a:rPr>
              <a:t>Z</a:t>
            </a:r>
            <a:r>
              <a:rPr dirty="0" spc="20">
                <a:solidFill>
                  <a:srgbClr val="FF0000"/>
                </a:solidFill>
              </a:rPr>
              <a:t>a</a:t>
            </a:r>
            <a:r>
              <a:rPr dirty="0" spc="30">
                <a:solidFill>
                  <a:srgbClr val="FF0000"/>
                </a:solidFill>
              </a:rPr>
              <a:t>p</a:t>
            </a:r>
            <a:r>
              <a:rPr dirty="0" spc="-130">
                <a:solidFill>
                  <a:srgbClr val="FF0000"/>
                </a:solidFill>
              </a:rPr>
              <a:t>a</a:t>
            </a:r>
            <a:r>
              <a:rPr dirty="0" spc="-100">
                <a:solidFill>
                  <a:srgbClr val="FF0000"/>
                </a:solidFill>
              </a:rPr>
              <a:t>t</a:t>
            </a:r>
            <a:r>
              <a:rPr dirty="0" spc="10">
                <a:solidFill>
                  <a:srgbClr val="FF0000"/>
                </a:solidFill>
              </a:rPr>
              <a:t>a</a:t>
            </a:r>
            <a:r>
              <a:rPr dirty="0" spc="-310">
                <a:solidFill>
                  <a:srgbClr val="FF0000"/>
                </a:solidFill>
              </a:rPr>
              <a:t> </a:t>
            </a:r>
            <a:r>
              <a:rPr dirty="0" spc="30">
                <a:solidFill>
                  <a:srgbClr val="FF0000"/>
                </a:solidFill>
              </a:rPr>
              <a:t>(O</a:t>
            </a:r>
            <a:r>
              <a:rPr dirty="0" spc="65">
                <a:solidFill>
                  <a:srgbClr val="FF0000"/>
                </a:solidFill>
              </a:rPr>
              <a:t>e</a:t>
            </a:r>
            <a:r>
              <a:rPr dirty="0" spc="-60">
                <a:solidFill>
                  <a:srgbClr val="FF0000"/>
                </a:solidFill>
              </a:rPr>
              <a:t>8</a:t>
            </a:r>
            <a:r>
              <a:rPr dirty="0" spc="-60">
                <a:solidFill>
                  <a:srgbClr val="FF0000"/>
                </a:solidFill>
              </a:rPr>
              <a:t>E</a:t>
            </a:r>
            <a:r>
              <a:rPr dirty="0" spc="5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7575" y="1244028"/>
            <a:ext cx="10106025" cy="138366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5080" indent="-229235">
              <a:lnSpc>
                <a:spcPct val="90400"/>
              </a:lnSpc>
              <a:spcBef>
                <a:spcPts val="3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Mediante </a:t>
            </a:r>
            <a:r>
              <a:rPr dirty="0" sz="2400" spc="-15">
                <a:latin typeface="Calibri"/>
                <a:cs typeface="Calibri"/>
              </a:rPr>
              <a:t>la </a:t>
            </a:r>
            <a:r>
              <a:rPr dirty="0" sz="2400" spc="5">
                <a:latin typeface="Calibri"/>
                <a:cs typeface="Calibri"/>
              </a:rPr>
              <a:t>inspección </a:t>
            </a:r>
            <a:r>
              <a:rPr dirty="0" sz="2400">
                <a:latin typeface="Calibri"/>
                <a:cs typeface="Calibri"/>
              </a:rPr>
              <a:t>en </a:t>
            </a:r>
            <a:r>
              <a:rPr dirty="0" sz="2400" spc="-5">
                <a:latin typeface="Calibri"/>
                <a:cs typeface="Calibri"/>
              </a:rPr>
              <a:t>sitio </a:t>
            </a:r>
            <a:r>
              <a:rPr dirty="0" sz="2400">
                <a:latin typeface="Calibri"/>
                <a:cs typeface="Calibri"/>
              </a:rPr>
              <a:t>y </a:t>
            </a:r>
            <a:r>
              <a:rPr dirty="0" sz="2400" spc="5">
                <a:latin typeface="Calibri"/>
                <a:cs typeface="Calibri"/>
              </a:rPr>
              <a:t>una </a:t>
            </a:r>
            <a:r>
              <a:rPr dirty="0" sz="2400" spc="-15">
                <a:latin typeface="Calibri"/>
                <a:cs typeface="Calibri"/>
              </a:rPr>
              <a:t>vez </a:t>
            </a:r>
            <a:r>
              <a:rPr dirty="0" sz="2400" spc="-10">
                <a:latin typeface="Calibri"/>
                <a:cs typeface="Calibri"/>
              </a:rPr>
              <a:t>verificado los </a:t>
            </a:r>
            <a:r>
              <a:rPr dirty="0" sz="2400" spc="5">
                <a:latin typeface="Calibri"/>
                <a:cs typeface="Calibri"/>
              </a:rPr>
              <a:t>anchos </a:t>
            </a:r>
            <a:r>
              <a:rPr dirty="0" sz="2400" spc="-15">
                <a:latin typeface="Calibri"/>
                <a:cs typeface="Calibri"/>
              </a:rPr>
              <a:t>viales, </a:t>
            </a:r>
            <a:r>
              <a:rPr dirty="0" sz="2400" spc="15">
                <a:latin typeface="Calibri"/>
                <a:cs typeface="Calibri"/>
              </a:rPr>
              <a:t>se </a:t>
            </a:r>
            <a:r>
              <a:rPr dirty="0" sz="2400" spc="-10">
                <a:latin typeface="Calibri"/>
                <a:cs typeface="Calibri"/>
              </a:rPr>
              <a:t>verificó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que existe un </a:t>
            </a:r>
            <a:r>
              <a:rPr dirty="0" sz="2400">
                <a:latin typeface="Calibri"/>
                <a:cs typeface="Calibri"/>
              </a:rPr>
              <a:t>ancho </a:t>
            </a:r>
            <a:r>
              <a:rPr dirty="0" sz="2400" spc="-25">
                <a:latin typeface="Calibri"/>
                <a:cs typeface="Calibri"/>
              </a:rPr>
              <a:t>vial </a:t>
            </a:r>
            <a:r>
              <a:rPr dirty="0" sz="2400" spc="5">
                <a:latin typeface="Calibri"/>
                <a:cs typeface="Calibri"/>
              </a:rPr>
              <a:t>de </a:t>
            </a:r>
            <a:r>
              <a:rPr dirty="0" sz="2400" spc="-15">
                <a:latin typeface="Calibri"/>
                <a:cs typeface="Calibri"/>
              </a:rPr>
              <a:t>21.00 </a:t>
            </a:r>
            <a:r>
              <a:rPr dirty="0" sz="2400">
                <a:latin typeface="Calibri"/>
                <a:cs typeface="Calibri"/>
              </a:rPr>
              <a:t>metros; por </a:t>
            </a:r>
            <a:r>
              <a:rPr dirty="0" sz="2400" spc="-15">
                <a:latin typeface="Calibri"/>
                <a:cs typeface="Calibri"/>
              </a:rPr>
              <a:t>lo </a:t>
            </a:r>
            <a:r>
              <a:rPr dirty="0" sz="2400">
                <a:latin typeface="Calibri"/>
                <a:cs typeface="Calibri"/>
              </a:rPr>
              <a:t>cual </a:t>
            </a:r>
            <a:r>
              <a:rPr dirty="0" sz="2400" spc="-15">
                <a:latin typeface="Calibri"/>
                <a:cs typeface="Calibri"/>
              </a:rPr>
              <a:t>la </a:t>
            </a:r>
            <a:r>
              <a:rPr dirty="0" sz="2400" spc="5">
                <a:latin typeface="Calibri"/>
                <a:cs typeface="Calibri"/>
              </a:rPr>
              <a:t>presente </a:t>
            </a:r>
            <a:r>
              <a:rPr dirty="0" sz="2400" spc="-5">
                <a:latin typeface="Calibri"/>
                <a:cs typeface="Calibri"/>
              </a:rPr>
              <a:t>propuesta </a:t>
            </a:r>
            <a:r>
              <a:rPr dirty="0" sz="2400" spc="-25">
                <a:latin typeface="Calibri"/>
                <a:cs typeface="Calibri"/>
              </a:rPr>
              <a:t>vial 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considera </a:t>
            </a:r>
            <a:r>
              <a:rPr dirty="0" sz="2400" spc="5">
                <a:latin typeface="Calibri"/>
                <a:cs typeface="Calibri"/>
              </a:rPr>
              <a:t>una </a:t>
            </a:r>
            <a:r>
              <a:rPr dirty="0" sz="2400" spc="10">
                <a:latin typeface="Calibri"/>
                <a:cs typeface="Calibri"/>
              </a:rPr>
              <a:t>sección </a:t>
            </a:r>
            <a:r>
              <a:rPr dirty="0" sz="2400" spc="-20">
                <a:latin typeface="Calibri"/>
                <a:cs typeface="Calibri"/>
              </a:rPr>
              <a:t>transversal </a:t>
            </a:r>
            <a:r>
              <a:rPr dirty="0" sz="2400" spc="5">
                <a:latin typeface="Calibri"/>
                <a:cs typeface="Calibri"/>
              </a:rPr>
              <a:t>de </a:t>
            </a:r>
            <a:r>
              <a:rPr dirty="0" sz="2400" spc="-15">
                <a:latin typeface="Calibri"/>
                <a:cs typeface="Calibri"/>
              </a:rPr>
              <a:t>21.00 </a:t>
            </a:r>
            <a:r>
              <a:rPr dirty="0" sz="2400" spc="-5">
                <a:latin typeface="Calibri"/>
                <a:cs typeface="Calibri"/>
              </a:rPr>
              <a:t>metros, </a:t>
            </a:r>
            <a:r>
              <a:rPr dirty="0" sz="2400" spc="10">
                <a:latin typeface="Calibri"/>
                <a:cs typeface="Calibri"/>
              </a:rPr>
              <a:t>misma sección </a:t>
            </a:r>
            <a:r>
              <a:rPr dirty="0" sz="2400" spc="-20">
                <a:latin typeface="Calibri"/>
                <a:cs typeface="Calibri"/>
              </a:rPr>
              <a:t>transversal 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qu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30">
                <a:latin typeface="Calibri"/>
                <a:cs typeface="Calibri"/>
              </a:rPr>
              <a:t>c</a:t>
            </a:r>
            <a:r>
              <a:rPr dirty="0" sz="2400" spc="5">
                <a:latin typeface="Calibri"/>
                <a:cs typeface="Calibri"/>
              </a:rPr>
              <a:t>o</a:t>
            </a:r>
            <a:r>
              <a:rPr dirty="0" sz="2400" spc="10">
                <a:latin typeface="Calibri"/>
                <a:cs typeface="Calibri"/>
              </a:rPr>
              <a:t>n</a:t>
            </a:r>
            <a:r>
              <a:rPr dirty="0" sz="2400" spc="30">
                <a:latin typeface="Calibri"/>
                <a:cs typeface="Calibri"/>
              </a:rPr>
              <a:t>s</a:t>
            </a:r>
            <a:r>
              <a:rPr dirty="0" sz="2400" spc="1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95">
                <a:latin typeface="Calibri"/>
                <a:cs typeface="Calibri"/>
              </a:rPr>
              <a:t> </a:t>
            </a:r>
            <a:r>
              <a:rPr dirty="0" sz="2400" spc="30">
                <a:latin typeface="Calibri"/>
                <a:cs typeface="Calibri"/>
              </a:rPr>
              <a:t>P</a:t>
            </a:r>
            <a:r>
              <a:rPr dirty="0" sz="2400" spc="-30">
                <a:latin typeface="Calibri"/>
                <a:cs typeface="Calibri"/>
              </a:rPr>
              <a:t>la</a:t>
            </a:r>
            <a:r>
              <a:rPr dirty="0" sz="2400" spc="10">
                <a:latin typeface="Calibri"/>
                <a:cs typeface="Calibri"/>
              </a:rPr>
              <a:t>n</a:t>
            </a:r>
            <a:r>
              <a:rPr dirty="0" sz="2400" spc="-30">
                <a:latin typeface="Calibri"/>
                <a:cs typeface="Calibri"/>
              </a:rPr>
              <a:t>i</a:t>
            </a:r>
            <a:r>
              <a:rPr dirty="0" sz="2400" spc="10">
                <a:latin typeface="Calibri"/>
                <a:cs typeface="Calibri"/>
              </a:rPr>
              <a:t>f</a:t>
            </a:r>
            <a:r>
              <a:rPr dirty="0" sz="2400" spc="-30">
                <a:latin typeface="Calibri"/>
                <a:cs typeface="Calibri"/>
              </a:rPr>
              <a:t>i</a:t>
            </a:r>
            <a:r>
              <a:rPr dirty="0" sz="2400" spc="30">
                <a:latin typeface="Calibri"/>
                <a:cs typeface="Calibri"/>
              </a:rPr>
              <a:t>c</a:t>
            </a:r>
            <a:r>
              <a:rPr dirty="0" sz="2400" spc="-30">
                <a:latin typeface="Calibri"/>
                <a:cs typeface="Calibri"/>
              </a:rPr>
              <a:t>a</a:t>
            </a:r>
            <a:r>
              <a:rPr dirty="0" sz="2400" spc="10">
                <a:latin typeface="Calibri"/>
                <a:cs typeface="Calibri"/>
              </a:rPr>
              <a:t>d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l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</a:t>
            </a:r>
            <a:r>
              <a:rPr dirty="0" sz="2400" spc="5">
                <a:latin typeface="Calibri"/>
                <a:cs typeface="Calibri"/>
              </a:rPr>
              <a:t>o</a:t>
            </a:r>
            <a:r>
              <a:rPr dirty="0" sz="2400" spc="20">
                <a:latin typeface="Calibri"/>
                <a:cs typeface="Calibri"/>
              </a:rPr>
              <a:t>j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</a:t>
            </a:r>
            <a:r>
              <a:rPr dirty="0" sz="2400" spc="-30">
                <a:latin typeface="Calibri"/>
                <a:cs typeface="Calibri"/>
              </a:rPr>
              <a:t>ia</a:t>
            </a:r>
            <a:r>
              <a:rPr dirty="0" sz="2400">
                <a:latin typeface="Calibri"/>
                <a:cs typeface="Calibri"/>
              </a:rPr>
              <a:t>l</a:t>
            </a:r>
            <a:r>
              <a:rPr dirty="0" sz="2400" spc="30">
                <a:latin typeface="Calibri"/>
                <a:cs typeface="Calibri"/>
              </a:rPr>
              <a:t> </a:t>
            </a:r>
            <a:r>
              <a:rPr dirty="0" sz="2400" spc="20">
                <a:latin typeface="Calibri"/>
                <a:cs typeface="Calibri"/>
              </a:rPr>
              <a:t>N</a:t>
            </a:r>
            <a:r>
              <a:rPr dirty="0" sz="2400" spc="-90">
                <a:latin typeface="Calibri"/>
                <a:cs typeface="Calibri"/>
              </a:rPr>
              <a:t>r</a:t>
            </a:r>
            <a:r>
              <a:rPr dirty="0" sz="2400" spc="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.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32711</a:t>
            </a:r>
            <a:r>
              <a:rPr dirty="0" sz="240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8575"/>
            <a:ext cx="7668259" cy="6362700"/>
            <a:chOff x="0" y="28575"/>
            <a:chExt cx="7668259" cy="63627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3149" y="2667000"/>
              <a:ext cx="5314950" cy="37147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38451" y="2662237"/>
              <a:ext cx="5324475" cy="3724275"/>
            </a:xfrm>
            <a:custGeom>
              <a:avLst/>
              <a:gdLst/>
              <a:ahLst/>
              <a:cxnLst/>
              <a:rect l="l" t="t" r="r" b="b"/>
              <a:pathLst>
                <a:path w="5324475" h="3724275">
                  <a:moveTo>
                    <a:pt x="0" y="3724275"/>
                  </a:moveTo>
                  <a:lnTo>
                    <a:pt x="5324475" y="3724275"/>
                  </a:lnTo>
                  <a:lnTo>
                    <a:pt x="5324475" y="0"/>
                  </a:lnTo>
                  <a:lnTo>
                    <a:pt x="0" y="0"/>
                  </a:lnTo>
                  <a:lnTo>
                    <a:pt x="0" y="37242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575"/>
              <a:ext cx="2209799" cy="11334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9549"/>
            <a:ext cx="12191999" cy="66484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5654" y="541718"/>
            <a:ext cx="544004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395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DETALLES</a:t>
            </a:r>
            <a:r>
              <a:rPr dirty="0" u="heavy" sz="3950" spc="3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9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TÉCNICOS</a:t>
            </a:r>
            <a:endParaRPr sz="3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7105" y="1185629"/>
            <a:ext cx="9429750" cy="1903730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algn="ctr" marL="892175">
              <a:lnSpc>
                <a:spcPct val="100000"/>
              </a:lnSpc>
              <a:spcBef>
                <a:spcPts val="1120"/>
              </a:spcBef>
            </a:pPr>
            <a:r>
              <a:rPr dirty="0" u="heavy" sz="36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CALLE</a:t>
            </a:r>
            <a:r>
              <a:rPr dirty="0" u="heavy" sz="3600" spc="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6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S51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u="heavy" sz="275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PROPUESTA</a:t>
            </a:r>
            <a:r>
              <a:rPr dirty="0" u="heavy" sz="2750" spc="6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75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VIAL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ts val="2100"/>
              </a:lnSpc>
              <a:spcBef>
                <a:spcPts val="1150"/>
              </a:spcBef>
            </a:pPr>
            <a:r>
              <a:rPr dirty="0" sz="2000" spc="-5">
                <a:latin typeface="Calibri"/>
                <a:cs typeface="Calibri"/>
              </a:rPr>
              <a:t>Con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longitud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495.00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metros</a:t>
            </a:r>
            <a:r>
              <a:rPr dirty="0" sz="2000" spc="-12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desde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Abs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0+000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(Calle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Camilo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Orejuela)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hasta</a:t>
            </a:r>
            <a:r>
              <a:rPr dirty="0" sz="2000" spc="-1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Abs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0+485.00</a:t>
            </a:r>
            <a:r>
              <a:rPr dirty="0" sz="2000" spc="-14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(Av.</a:t>
            </a:r>
            <a:r>
              <a:rPr dirty="0" sz="2000" spc="-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Escalón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1).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7105" y="3387788"/>
            <a:ext cx="2999105" cy="162813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394970">
              <a:lnSpc>
                <a:spcPct val="131500"/>
              </a:lnSpc>
              <a:spcBef>
                <a:spcPts val="90"/>
              </a:spcBef>
            </a:pPr>
            <a:r>
              <a:rPr dirty="0" u="heavy" sz="20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dirty="0" u="heavy" sz="2000" spc="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dirty="0" u="heavy" sz="20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cc</a:t>
            </a:r>
            <a:r>
              <a:rPr dirty="0" u="heavy" sz="2000" spc="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dirty="0" u="heavy" sz="2000" spc="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ó</a:t>
            </a:r>
            <a:r>
              <a:rPr dirty="0" u="heavy" sz="20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dirty="0" u="heavy" sz="2000" spc="-114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dirty="0" u="heavy" sz="20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dirty="0" u="heavy" sz="20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u="heavy" sz="2000" spc="-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dirty="0" u="heavy" sz="20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sv</a:t>
            </a:r>
            <a:r>
              <a:rPr dirty="0" u="heavy" sz="2000" spc="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er</a:t>
            </a:r>
            <a:r>
              <a:rPr dirty="0" u="heavy" sz="20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dirty="0" u="heavy" sz="20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u="heavy" sz="200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 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Sección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transversal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total: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Calzada: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000" spc="-15">
                <a:latin typeface="Calibri"/>
                <a:cs typeface="Calibri"/>
              </a:rPr>
              <a:t>Aceras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 </a:t>
            </a:r>
            <a:r>
              <a:rPr dirty="0" sz="2000" spc="-5">
                <a:latin typeface="Calibri"/>
                <a:cs typeface="Calibri"/>
              </a:rPr>
              <a:t>cada</a:t>
            </a:r>
            <a:r>
              <a:rPr dirty="0" sz="2000">
                <a:latin typeface="Calibri"/>
                <a:cs typeface="Calibri"/>
              </a:rPr>
              <a:t> lado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>
                <a:latin typeface="Calibri"/>
                <a:cs typeface="Calibri"/>
              </a:rPr>
              <a:t> vía)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7351" y="3788473"/>
            <a:ext cx="868680" cy="1227455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2000" spc="30">
                <a:latin typeface="Calibri"/>
                <a:cs typeface="Calibri"/>
              </a:rPr>
              <a:t>12</a:t>
            </a:r>
            <a:r>
              <a:rPr dirty="0" sz="2000" spc="15">
                <a:latin typeface="Calibri"/>
                <a:cs typeface="Calibri"/>
              </a:rPr>
              <a:t>.</a:t>
            </a:r>
            <a:r>
              <a:rPr dirty="0" sz="2000" spc="30">
                <a:latin typeface="Calibri"/>
                <a:cs typeface="Calibri"/>
              </a:rPr>
              <a:t>0</a:t>
            </a:r>
            <a:r>
              <a:rPr dirty="0" sz="2000" spc="10">
                <a:latin typeface="Calibri"/>
                <a:cs typeface="Calibri"/>
              </a:rPr>
              <a:t>0</a:t>
            </a:r>
            <a:r>
              <a:rPr dirty="0" sz="2000" spc="-13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 marL="129539">
              <a:lnSpc>
                <a:spcPct val="100000"/>
              </a:lnSpc>
              <a:spcBef>
                <a:spcPts val="755"/>
              </a:spcBef>
            </a:pPr>
            <a:r>
              <a:rPr dirty="0" sz="2000" spc="30">
                <a:latin typeface="Calibri"/>
                <a:cs typeface="Calibri"/>
              </a:rPr>
              <a:t>9</a:t>
            </a:r>
            <a:r>
              <a:rPr dirty="0" sz="2000" spc="15">
                <a:latin typeface="Calibri"/>
                <a:cs typeface="Calibri"/>
              </a:rPr>
              <a:t>.</a:t>
            </a:r>
            <a:r>
              <a:rPr dirty="0" sz="2000" spc="30">
                <a:latin typeface="Calibri"/>
                <a:cs typeface="Calibri"/>
              </a:rPr>
              <a:t>0</a:t>
            </a:r>
            <a:r>
              <a:rPr dirty="0" sz="2000" spc="10">
                <a:latin typeface="Calibri"/>
                <a:cs typeface="Calibri"/>
              </a:rPr>
              <a:t>0</a:t>
            </a:r>
            <a:r>
              <a:rPr dirty="0" sz="2000" spc="-13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 marL="136525">
              <a:lnSpc>
                <a:spcPct val="100000"/>
              </a:lnSpc>
              <a:spcBef>
                <a:spcPts val="750"/>
              </a:spcBef>
            </a:pPr>
            <a:r>
              <a:rPr dirty="0" sz="2000" spc="30">
                <a:latin typeface="Calibri"/>
                <a:cs typeface="Calibri"/>
              </a:rPr>
              <a:t>1</a:t>
            </a:r>
            <a:r>
              <a:rPr dirty="0" sz="2000" spc="15">
                <a:latin typeface="Calibri"/>
                <a:cs typeface="Calibri"/>
              </a:rPr>
              <a:t>.</a:t>
            </a:r>
            <a:r>
              <a:rPr dirty="0" sz="2000" spc="30">
                <a:latin typeface="Calibri"/>
                <a:cs typeface="Calibri"/>
              </a:rPr>
              <a:t>5</a:t>
            </a:r>
            <a:r>
              <a:rPr dirty="0" sz="2000" spc="10">
                <a:latin typeface="Calibri"/>
                <a:cs typeface="Calibri"/>
              </a:rPr>
              <a:t>0</a:t>
            </a:r>
            <a:r>
              <a:rPr dirty="0" sz="2000" spc="-13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57150"/>
            <a:ext cx="10887710" cy="5591175"/>
            <a:chOff x="0" y="57150"/>
            <a:chExt cx="10887710" cy="55911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1750" y="2876550"/>
              <a:ext cx="4495800" cy="27622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77050" y="2871787"/>
              <a:ext cx="4505325" cy="2771775"/>
            </a:xfrm>
            <a:custGeom>
              <a:avLst/>
              <a:gdLst/>
              <a:ahLst/>
              <a:cxnLst/>
              <a:rect l="l" t="t" r="r" b="b"/>
              <a:pathLst>
                <a:path w="4505325" h="2771775">
                  <a:moveTo>
                    <a:pt x="0" y="2771775"/>
                  </a:moveTo>
                  <a:lnTo>
                    <a:pt x="4505325" y="2771775"/>
                  </a:lnTo>
                  <a:lnTo>
                    <a:pt x="4505325" y="0"/>
                  </a:lnTo>
                  <a:lnTo>
                    <a:pt x="0" y="0"/>
                  </a:lnTo>
                  <a:lnTo>
                    <a:pt x="0" y="27717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150"/>
              <a:ext cx="2324099" cy="11906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2023-03-07T13:27:43Z</dcterms:created>
  <dcterms:modified xsi:type="dcterms:W3CDTF">2023-03-07T13:27:43Z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2023-03-06T00:00:00Z</vt:filetime>
  </property>
  <property fmtid="{D5CDD505-2E9C-101B-9397-08002B2CF9AE}" pid="3" name="LastSaved">
    <vt:filetime>2023-03-07T00:00:00Z</vt:filetime>
  </property>
</Properties>
</file>