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99501"/>
            <a:ext cx="9125711" cy="66310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1709" y="519810"/>
            <a:ext cx="464058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639" y="1122933"/>
            <a:ext cx="8770721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2.jpg"/><Relationship Id="rId4" Type="http://schemas.openxmlformats.org/officeDocument/2006/relationships/image" Target="../media/image2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2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5.jpg"/><Relationship Id="rId4" Type="http://schemas.openxmlformats.org/officeDocument/2006/relationships/image" Target="../media/image2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8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5.jpg"/><Relationship Id="rId4" Type="http://schemas.openxmlformats.org/officeDocument/2006/relationships/image" Target="../media/image29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5.jpg"/><Relationship Id="rId4" Type="http://schemas.openxmlformats.org/officeDocument/2006/relationships/image" Target="../media/image3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2.jpg"/><Relationship Id="rId4" Type="http://schemas.openxmlformats.org/officeDocument/2006/relationships/image" Target="../media/image1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9363"/>
            <a:ext cx="9125711" cy="66425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997455"/>
            <a:ext cx="8214995" cy="2656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dirty="0" sz="3600" spc="-10">
                <a:latin typeface="Calibri"/>
                <a:cs typeface="Calibri"/>
              </a:rPr>
              <a:t>REGULARIZACIÓN</a:t>
            </a:r>
            <a:r>
              <a:rPr dirty="0" sz="3600" spc="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DEL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TRAZADO</a:t>
            </a:r>
            <a:r>
              <a:rPr dirty="0" sz="3600" spc="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VIAL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DE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LA</a:t>
            </a:r>
            <a:endParaRPr sz="3600">
              <a:latin typeface="Calibri"/>
              <a:cs typeface="Calibri"/>
            </a:endParaRPr>
          </a:p>
          <a:p>
            <a:pPr algn="ctr" marL="12700" marR="5080" indent="3810">
              <a:lnSpc>
                <a:spcPts val="3890"/>
              </a:lnSpc>
              <a:spcBef>
                <a:spcPts val="270"/>
              </a:spcBef>
            </a:pPr>
            <a:r>
              <a:rPr dirty="0" u="heavy" sz="36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CALLE </a:t>
            </a:r>
            <a:r>
              <a:rPr dirty="0" u="heavy" sz="3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 </a:t>
            </a:r>
            <a:r>
              <a:rPr dirty="0" u="heavy" sz="36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(S63) </a:t>
            </a:r>
            <a:r>
              <a:rPr dirty="0" u="heavy" sz="3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desde la </a:t>
            </a:r>
            <a:r>
              <a:rPr dirty="0" u="heavy" sz="36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Abs </a:t>
            </a:r>
            <a:r>
              <a:rPr dirty="0" u="heavy" sz="3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0+390 </a:t>
            </a:r>
            <a:r>
              <a:rPr dirty="0" u="heavy" sz="36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hasta </a:t>
            </a:r>
            <a:r>
              <a:rPr dirty="0" u="heavy" sz="3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 </a:t>
            </a:r>
            <a:r>
              <a:rPr dirty="0" sz="3600" spc="5" b="1">
                <a:latin typeface="Calibri"/>
                <a:cs typeface="Calibri"/>
              </a:rPr>
              <a:t> </a:t>
            </a:r>
            <a:r>
              <a:rPr dirty="0" u="heavy" sz="3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Abs </a:t>
            </a:r>
            <a:r>
              <a:rPr dirty="0" u="heavy" sz="36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0+773.85</a:t>
            </a:r>
            <a:r>
              <a:rPr dirty="0" sz="3600" spc="-5" b="1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y </a:t>
            </a:r>
            <a:r>
              <a:rPr dirty="0" u="heavy" sz="36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CALLE </a:t>
            </a:r>
            <a:r>
              <a:rPr dirty="0" u="heavy" sz="3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 </a:t>
            </a:r>
            <a:r>
              <a:rPr dirty="0" u="heavy" sz="3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(OE5F) </a:t>
            </a:r>
            <a:r>
              <a:rPr dirty="0" u="heavy" sz="3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desde la </a:t>
            </a:r>
            <a:r>
              <a:rPr dirty="0" u="heavy" sz="3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Abs </a:t>
            </a:r>
            <a:r>
              <a:rPr dirty="0" sz="3600" spc="-800" b="1">
                <a:latin typeface="Calibri"/>
                <a:cs typeface="Calibri"/>
              </a:rPr>
              <a:t> </a:t>
            </a:r>
            <a:r>
              <a:rPr dirty="0" u="heavy" sz="3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0+000</a:t>
            </a:r>
            <a:r>
              <a:rPr dirty="0" u="heavy" sz="36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6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hasta</a:t>
            </a:r>
            <a:r>
              <a:rPr dirty="0" u="heavy" sz="3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la</a:t>
            </a:r>
            <a:r>
              <a:rPr dirty="0" u="heavy" sz="36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Abs</a:t>
            </a:r>
            <a:r>
              <a:rPr dirty="0" u="heavy" sz="3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0+79.07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3600" spc="-25">
                <a:latin typeface="Calibri"/>
                <a:cs typeface="Calibri"/>
              </a:rPr>
              <a:t>SECTOR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40">
                <a:latin typeface="Calibri"/>
                <a:cs typeface="Calibri"/>
              </a:rPr>
              <a:t>PAQUISHA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–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35">
                <a:latin typeface="Calibri"/>
                <a:cs typeface="Calibri"/>
              </a:rPr>
              <a:t>PARROQUIA</a:t>
            </a:r>
            <a:r>
              <a:rPr dirty="0" sz="3600" spc="-15">
                <a:latin typeface="Calibri"/>
                <a:cs typeface="Calibri"/>
              </a:rPr>
              <a:t> GUAMANI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59435"/>
            <a:ext cx="2663952" cy="13243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5458"/>
              <a:ext cx="9143999" cy="66425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688591" cy="8366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29590" y="813002"/>
            <a:ext cx="8124190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En </a:t>
            </a:r>
            <a:r>
              <a:rPr dirty="0" sz="2000" spc="-5">
                <a:latin typeface="Calibri"/>
                <a:cs typeface="Calibri"/>
              </a:rPr>
              <a:t>la Hoja vial N°33510 la Calle </a:t>
            </a:r>
            <a:r>
              <a:rPr dirty="0" sz="2000">
                <a:latin typeface="Calibri"/>
                <a:cs typeface="Calibri"/>
              </a:rPr>
              <a:t>J (OE5F) se </a:t>
            </a:r>
            <a:r>
              <a:rPr dirty="0" sz="2000" spc="-5">
                <a:latin typeface="Calibri"/>
                <a:cs typeface="Calibri"/>
              </a:rPr>
              <a:t>encuentra </a:t>
            </a:r>
            <a:r>
              <a:rPr dirty="0" sz="2000" spc="-10">
                <a:latin typeface="Calibri"/>
                <a:cs typeface="Calibri"/>
              </a:rPr>
              <a:t>proyectada con </a:t>
            </a:r>
            <a:r>
              <a:rPr dirty="0" sz="2000">
                <a:latin typeface="Calibri"/>
                <a:cs typeface="Calibri"/>
              </a:rPr>
              <a:t>una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sección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5">
                <a:latin typeface="Calibri"/>
                <a:cs typeface="Calibri"/>
              </a:rPr>
              <a:t>13.00m (10.00m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10">
                <a:latin typeface="Calibri"/>
                <a:cs typeface="Calibri"/>
              </a:rPr>
              <a:t>calzada </a:t>
            </a:r>
            <a:r>
              <a:rPr dirty="0" sz="2000">
                <a:latin typeface="Calibri"/>
                <a:cs typeface="Calibri"/>
              </a:rPr>
              <a:t>y </a:t>
            </a:r>
            <a:r>
              <a:rPr dirty="0" sz="2000" spc="-5">
                <a:latin typeface="Calibri"/>
                <a:cs typeface="Calibri"/>
              </a:rPr>
              <a:t>1.50m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10">
                <a:latin typeface="Calibri"/>
                <a:cs typeface="Calibri"/>
              </a:rPr>
              <a:t>acera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cada lado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5">
                <a:latin typeface="Calibri"/>
                <a:cs typeface="Calibri"/>
              </a:rPr>
              <a:t>la </a:t>
            </a:r>
            <a:r>
              <a:rPr dirty="0" sz="2000">
                <a:latin typeface="Calibri"/>
                <a:cs typeface="Calibri"/>
              </a:rPr>
              <a:t>vía);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presente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propuesta</a:t>
            </a:r>
            <a:r>
              <a:rPr dirty="0" sz="2000" spc="-5">
                <a:latin typeface="Calibri"/>
                <a:cs typeface="Calibri"/>
              </a:rPr>
              <a:t> vial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propone</a:t>
            </a:r>
            <a:r>
              <a:rPr dirty="0" sz="2000" spc="-5">
                <a:latin typeface="Calibri"/>
                <a:cs typeface="Calibri"/>
              </a:rPr>
              <a:t> mantener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>
                <a:latin typeface="Calibri"/>
                <a:cs typeface="Calibri"/>
              </a:rPr>
              <a:t> misma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sección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transversal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5">
                <a:latin typeface="Calibri"/>
                <a:cs typeface="Calibri"/>
              </a:rPr>
              <a:t>13 </a:t>
            </a:r>
            <a:r>
              <a:rPr dirty="0" sz="2000" spc="-10">
                <a:latin typeface="Calibri"/>
                <a:cs typeface="Calibri"/>
              </a:rPr>
              <a:t>metros; todo </a:t>
            </a:r>
            <a:r>
              <a:rPr dirty="0" sz="2000" spc="-5">
                <a:latin typeface="Calibri"/>
                <a:cs typeface="Calibri"/>
              </a:rPr>
              <a:t>ello </a:t>
            </a:r>
            <a:r>
              <a:rPr dirty="0" sz="2000" spc="-10">
                <a:latin typeface="Calibri"/>
                <a:cs typeface="Calibri"/>
              </a:rPr>
              <a:t>con </a:t>
            </a:r>
            <a:r>
              <a:rPr dirty="0" sz="2000" spc="-5">
                <a:latin typeface="Calibri"/>
                <a:cs typeface="Calibri"/>
              </a:rPr>
              <a:t>la finalidad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5">
                <a:latin typeface="Calibri"/>
                <a:cs typeface="Calibri"/>
              </a:rPr>
              <a:t>dar </a:t>
            </a:r>
            <a:r>
              <a:rPr dirty="0" sz="2000" spc="-10">
                <a:latin typeface="Calibri"/>
                <a:cs typeface="Calibri"/>
              </a:rPr>
              <a:t>continuidad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la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sección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vía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encuentra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adoquinada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consolidada.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2642743"/>
            <a:ext cx="3011805" cy="940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419734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Sección </a:t>
            </a:r>
            <a:r>
              <a:rPr dirty="0" sz="2000" spc="-15">
                <a:latin typeface="Calibri"/>
                <a:cs typeface="Calibri"/>
              </a:rPr>
              <a:t>transversal </a:t>
            </a:r>
            <a:r>
              <a:rPr dirty="0" sz="2000" spc="-10">
                <a:latin typeface="Calibri"/>
                <a:cs typeface="Calibri"/>
              </a:rPr>
              <a:t>total: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Calzada: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Aceras(a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lado</a:t>
            </a:r>
            <a:r>
              <a:rPr dirty="0" sz="2000" spc="-5">
                <a:latin typeface="Calibri"/>
                <a:cs typeface="Calibri"/>
              </a:rPr>
              <a:t> de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 vía):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0248" y="2642743"/>
            <a:ext cx="923925" cy="940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13.00m</a:t>
            </a:r>
            <a:endParaRPr sz="20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10.</a:t>
            </a:r>
            <a:r>
              <a:rPr dirty="0" sz="2000" spc="5">
                <a:latin typeface="Calibri"/>
                <a:cs typeface="Calibri"/>
              </a:rPr>
              <a:t>0</a:t>
            </a:r>
            <a:r>
              <a:rPr dirty="0" sz="2000">
                <a:latin typeface="Calibri"/>
                <a:cs typeface="Calibri"/>
              </a:rPr>
              <a:t>0m</a:t>
            </a:r>
            <a:endParaRPr sz="2000">
              <a:latin typeface="Calibri"/>
              <a:cs typeface="Calibri"/>
            </a:endParaRPr>
          </a:p>
          <a:p>
            <a:pPr marL="255904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1.50m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88742" y="311277"/>
            <a:ext cx="22777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3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CALL</a:t>
            </a:r>
            <a:r>
              <a:rPr dirty="0" u="heavy" sz="2800" spc="-3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dirty="0" u="heavy" sz="2800" spc="-1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8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J</a:t>
            </a:r>
            <a:r>
              <a:rPr dirty="0" u="heavy" sz="2800" spc="-14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8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(OE5F)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1147" y="3660647"/>
            <a:ext cx="5257800" cy="29032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196"/>
            <a:ext cx="9144000" cy="2992120"/>
            <a:chOff x="0" y="44196"/>
            <a:chExt cx="9144000" cy="2992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4196"/>
              <a:ext cx="9143999" cy="29916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77362" y="261366"/>
              <a:ext cx="864235" cy="1152525"/>
            </a:xfrm>
            <a:custGeom>
              <a:avLst/>
              <a:gdLst/>
              <a:ahLst/>
              <a:cxnLst/>
              <a:rect l="l" t="t" r="r" b="b"/>
              <a:pathLst>
                <a:path w="864235" h="1152525">
                  <a:moveTo>
                    <a:pt x="0" y="576071"/>
                  </a:moveTo>
                  <a:lnTo>
                    <a:pt x="1977" y="520595"/>
                  </a:lnTo>
                  <a:lnTo>
                    <a:pt x="7789" y="466610"/>
                  </a:lnTo>
                  <a:lnTo>
                    <a:pt x="17255" y="414358"/>
                  </a:lnTo>
                  <a:lnTo>
                    <a:pt x="30194" y="364080"/>
                  </a:lnTo>
                  <a:lnTo>
                    <a:pt x="46424" y="316017"/>
                  </a:lnTo>
                  <a:lnTo>
                    <a:pt x="65765" y="270412"/>
                  </a:lnTo>
                  <a:lnTo>
                    <a:pt x="88036" y="227506"/>
                  </a:lnTo>
                  <a:lnTo>
                    <a:pt x="113055" y="187540"/>
                  </a:lnTo>
                  <a:lnTo>
                    <a:pt x="140642" y="150755"/>
                  </a:lnTo>
                  <a:lnTo>
                    <a:pt x="170616" y="117394"/>
                  </a:lnTo>
                  <a:lnTo>
                    <a:pt x="202795" y="87698"/>
                  </a:lnTo>
                  <a:lnTo>
                    <a:pt x="236999" y="61907"/>
                  </a:lnTo>
                  <a:lnTo>
                    <a:pt x="273047" y="40264"/>
                  </a:lnTo>
                  <a:lnTo>
                    <a:pt x="310757" y="23011"/>
                  </a:lnTo>
                  <a:lnTo>
                    <a:pt x="349949" y="10388"/>
                  </a:lnTo>
                  <a:lnTo>
                    <a:pt x="390441" y="2637"/>
                  </a:lnTo>
                  <a:lnTo>
                    <a:pt x="432053" y="0"/>
                  </a:lnTo>
                  <a:lnTo>
                    <a:pt x="473666" y="2637"/>
                  </a:lnTo>
                  <a:lnTo>
                    <a:pt x="514158" y="10388"/>
                  </a:lnTo>
                  <a:lnTo>
                    <a:pt x="553350" y="23011"/>
                  </a:lnTo>
                  <a:lnTo>
                    <a:pt x="591060" y="40264"/>
                  </a:lnTo>
                  <a:lnTo>
                    <a:pt x="627108" y="61907"/>
                  </a:lnTo>
                  <a:lnTo>
                    <a:pt x="661312" y="87698"/>
                  </a:lnTo>
                  <a:lnTo>
                    <a:pt x="693491" y="117394"/>
                  </a:lnTo>
                  <a:lnTo>
                    <a:pt x="723465" y="150755"/>
                  </a:lnTo>
                  <a:lnTo>
                    <a:pt x="751052" y="187540"/>
                  </a:lnTo>
                  <a:lnTo>
                    <a:pt x="776071" y="227506"/>
                  </a:lnTo>
                  <a:lnTo>
                    <a:pt x="798342" y="270412"/>
                  </a:lnTo>
                  <a:lnTo>
                    <a:pt x="817683" y="316017"/>
                  </a:lnTo>
                  <a:lnTo>
                    <a:pt x="833913" y="364080"/>
                  </a:lnTo>
                  <a:lnTo>
                    <a:pt x="846852" y="414358"/>
                  </a:lnTo>
                  <a:lnTo>
                    <a:pt x="856318" y="466610"/>
                  </a:lnTo>
                  <a:lnTo>
                    <a:pt x="862130" y="520595"/>
                  </a:lnTo>
                  <a:lnTo>
                    <a:pt x="864108" y="576071"/>
                  </a:lnTo>
                  <a:lnTo>
                    <a:pt x="862130" y="631548"/>
                  </a:lnTo>
                  <a:lnTo>
                    <a:pt x="856318" y="685533"/>
                  </a:lnTo>
                  <a:lnTo>
                    <a:pt x="846852" y="737785"/>
                  </a:lnTo>
                  <a:lnTo>
                    <a:pt x="833913" y="788063"/>
                  </a:lnTo>
                  <a:lnTo>
                    <a:pt x="817683" y="836126"/>
                  </a:lnTo>
                  <a:lnTo>
                    <a:pt x="798342" y="881731"/>
                  </a:lnTo>
                  <a:lnTo>
                    <a:pt x="776071" y="924637"/>
                  </a:lnTo>
                  <a:lnTo>
                    <a:pt x="751052" y="964603"/>
                  </a:lnTo>
                  <a:lnTo>
                    <a:pt x="723465" y="1001388"/>
                  </a:lnTo>
                  <a:lnTo>
                    <a:pt x="693491" y="1034749"/>
                  </a:lnTo>
                  <a:lnTo>
                    <a:pt x="661312" y="1064445"/>
                  </a:lnTo>
                  <a:lnTo>
                    <a:pt x="627108" y="1090236"/>
                  </a:lnTo>
                  <a:lnTo>
                    <a:pt x="591060" y="1111879"/>
                  </a:lnTo>
                  <a:lnTo>
                    <a:pt x="553350" y="1129132"/>
                  </a:lnTo>
                  <a:lnTo>
                    <a:pt x="514158" y="1141755"/>
                  </a:lnTo>
                  <a:lnTo>
                    <a:pt x="473666" y="1149506"/>
                  </a:lnTo>
                  <a:lnTo>
                    <a:pt x="432053" y="1152143"/>
                  </a:lnTo>
                  <a:lnTo>
                    <a:pt x="390441" y="1149506"/>
                  </a:lnTo>
                  <a:lnTo>
                    <a:pt x="349949" y="1141755"/>
                  </a:lnTo>
                  <a:lnTo>
                    <a:pt x="310757" y="1129132"/>
                  </a:lnTo>
                  <a:lnTo>
                    <a:pt x="273047" y="1111879"/>
                  </a:lnTo>
                  <a:lnTo>
                    <a:pt x="236999" y="1090236"/>
                  </a:lnTo>
                  <a:lnTo>
                    <a:pt x="202795" y="1064445"/>
                  </a:lnTo>
                  <a:lnTo>
                    <a:pt x="170616" y="1034749"/>
                  </a:lnTo>
                  <a:lnTo>
                    <a:pt x="140642" y="1001388"/>
                  </a:lnTo>
                  <a:lnTo>
                    <a:pt x="113055" y="964603"/>
                  </a:lnTo>
                  <a:lnTo>
                    <a:pt x="88036" y="924637"/>
                  </a:lnTo>
                  <a:lnTo>
                    <a:pt x="65765" y="881731"/>
                  </a:lnTo>
                  <a:lnTo>
                    <a:pt x="46424" y="836126"/>
                  </a:lnTo>
                  <a:lnTo>
                    <a:pt x="30194" y="788063"/>
                  </a:lnTo>
                  <a:lnTo>
                    <a:pt x="17255" y="737785"/>
                  </a:lnTo>
                  <a:lnTo>
                    <a:pt x="7789" y="685533"/>
                  </a:lnTo>
                  <a:lnTo>
                    <a:pt x="1977" y="631548"/>
                  </a:lnTo>
                  <a:lnTo>
                    <a:pt x="0" y="57607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98956" y="3148964"/>
            <a:ext cx="7186930" cy="3664585"/>
            <a:chOff x="798956" y="3148964"/>
            <a:chExt cx="7186930" cy="36645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31" y="3177538"/>
              <a:ext cx="7129272" cy="360730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13244" y="3163252"/>
              <a:ext cx="7158355" cy="3636010"/>
            </a:xfrm>
            <a:custGeom>
              <a:avLst/>
              <a:gdLst/>
              <a:ahLst/>
              <a:cxnLst/>
              <a:rect l="l" t="t" r="r" b="b"/>
              <a:pathLst>
                <a:path w="7158355" h="3636009">
                  <a:moveTo>
                    <a:pt x="0" y="3635883"/>
                  </a:moveTo>
                  <a:lnTo>
                    <a:pt x="7157847" y="3635883"/>
                  </a:lnTo>
                  <a:lnTo>
                    <a:pt x="7157847" y="0"/>
                  </a:lnTo>
                  <a:lnTo>
                    <a:pt x="0" y="0"/>
                  </a:lnTo>
                  <a:lnTo>
                    <a:pt x="0" y="363588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81299"/>
            <a:ext cx="9137903" cy="3887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1345" y="483184"/>
            <a:ext cx="26460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SOCIAL</a:t>
            </a:r>
            <a:r>
              <a:rPr dirty="0" sz="3200" spc="-15"/>
              <a:t>I</a:t>
            </a:r>
            <a:r>
              <a:rPr dirty="0" sz="3200" spc="-20"/>
              <a:t>Z</a:t>
            </a:r>
            <a:r>
              <a:rPr dirty="0" sz="3200" spc="-40"/>
              <a:t>A</a:t>
            </a:r>
            <a:r>
              <a:rPr dirty="0" sz="3200" spc="-5"/>
              <a:t>CIÓN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86639" y="1122933"/>
            <a:ext cx="8556625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Se </a:t>
            </a:r>
            <a:r>
              <a:rPr dirty="0" sz="2000" spc="-5">
                <a:latin typeface="Calibri"/>
                <a:cs typeface="Calibri"/>
              </a:rPr>
              <a:t>procedió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10">
                <a:latin typeface="Calibri"/>
                <a:cs typeface="Calibri"/>
              </a:rPr>
              <a:t>realizar </a:t>
            </a:r>
            <a:r>
              <a:rPr dirty="0" sz="2000" spc="-5">
                <a:latin typeface="Calibri"/>
                <a:cs typeface="Calibri"/>
              </a:rPr>
              <a:t>la socialización </a:t>
            </a:r>
            <a:r>
              <a:rPr dirty="0" sz="2000" spc="-10">
                <a:latin typeface="Calibri"/>
                <a:cs typeface="Calibri"/>
              </a:rPr>
              <a:t>conjuntamente con </a:t>
            </a:r>
            <a:r>
              <a:rPr dirty="0" sz="2000" spc="-5">
                <a:latin typeface="Calibri"/>
                <a:cs typeface="Calibri"/>
              </a:rPr>
              <a:t>la </a:t>
            </a:r>
            <a:r>
              <a:rPr dirty="0" sz="2000" spc="-10">
                <a:latin typeface="Calibri"/>
                <a:cs typeface="Calibri"/>
              </a:rPr>
              <a:t>Coordinadora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5">
                <a:latin typeface="Calibri"/>
                <a:cs typeface="Calibri"/>
              </a:rPr>
              <a:t>la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Parroquia </a:t>
            </a:r>
            <a:r>
              <a:rPr dirty="0" sz="2000">
                <a:latin typeface="Calibri"/>
                <a:cs typeface="Calibri"/>
              </a:rPr>
              <a:t>Guamaní, </a:t>
            </a:r>
            <a:r>
              <a:rPr dirty="0" sz="2000" spc="-5">
                <a:latin typeface="Calibri"/>
                <a:cs typeface="Calibri"/>
              </a:rPr>
              <a:t>la </a:t>
            </a:r>
            <a:r>
              <a:rPr dirty="0" sz="2000">
                <a:latin typeface="Calibri"/>
                <a:cs typeface="Calibri"/>
              </a:rPr>
              <a:t>Unidad de </a:t>
            </a:r>
            <a:r>
              <a:rPr dirty="0" sz="2000" spc="-25">
                <a:latin typeface="Calibri"/>
                <a:cs typeface="Calibri"/>
              </a:rPr>
              <a:t>Territorio </a:t>
            </a:r>
            <a:r>
              <a:rPr dirty="0" sz="2000">
                <a:latin typeface="Calibri"/>
                <a:cs typeface="Calibri"/>
              </a:rPr>
              <a:t>y </a:t>
            </a:r>
            <a:r>
              <a:rPr dirty="0" sz="2000" spc="-5">
                <a:latin typeface="Calibri"/>
                <a:cs typeface="Calibri"/>
              </a:rPr>
              <a:t>Vivienda, </a:t>
            </a:r>
            <a:r>
              <a:rPr dirty="0" sz="2000" spc="-10">
                <a:latin typeface="Calibri"/>
                <a:cs typeface="Calibri"/>
              </a:rPr>
              <a:t>moradores </a:t>
            </a:r>
            <a:r>
              <a:rPr dirty="0" sz="2000" spc="-5">
                <a:latin typeface="Calibri"/>
                <a:cs typeface="Calibri"/>
              </a:rPr>
              <a:t>del </a:t>
            </a:r>
            <a:r>
              <a:rPr dirty="0" sz="2000" spc="-10">
                <a:latin typeface="Calibri"/>
                <a:cs typeface="Calibri"/>
              </a:rPr>
              <a:t>sector </a:t>
            </a:r>
            <a:r>
              <a:rPr dirty="0" sz="2000">
                <a:latin typeface="Calibri"/>
                <a:cs typeface="Calibri"/>
              </a:rPr>
              <a:t>y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moradores colindantes con </a:t>
            </a:r>
            <a:r>
              <a:rPr dirty="0" sz="2000" spc="-5">
                <a:latin typeface="Calibri"/>
                <a:cs typeface="Calibri"/>
              </a:rPr>
              <a:t>la vía; la socialización </a:t>
            </a:r>
            <a:r>
              <a:rPr dirty="0" sz="2000" spc="-10">
                <a:latin typeface="Calibri"/>
                <a:cs typeface="Calibri"/>
              </a:rPr>
              <a:t>sobre </a:t>
            </a:r>
            <a:r>
              <a:rPr dirty="0" sz="2000" spc="-5">
                <a:latin typeface="Calibri"/>
                <a:cs typeface="Calibri"/>
              </a:rPr>
              <a:t>el </a:t>
            </a:r>
            <a:r>
              <a:rPr dirty="0" sz="2000" spc="-10">
                <a:latin typeface="Calibri"/>
                <a:cs typeface="Calibri"/>
              </a:rPr>
              <a:t>trazado </a:t>
            </a:r>
            <a:r>
              <a:rPr dirty="0" sz="2000" spc="-5">
                <a:latin typeface="Calibri"/>
                <a:cs typeface="Calibri"/>
              </a:rPr>
              <a:t>vial tiene </a:t>
            </a:r>
            <a:r>
              <a:rPr dirty="0" sz="2000" spc="-10">
                <a:latin typeface="Calibri"/>
                <a:cs typeface="Calibri"/>
              </a:rPr>
              <a:t>como </a:t>
            </a:r>
            <a:r>
              <a:rPr dirty="0" sz="2000" spc="-5">
                <a:latin typeface="Calibri"/>
                <a:cs typeface="Calibri"/>
              </a:rPr>
              <a:t> finalidad</a:t>
            </a:r>
            <a:r>
              <a:rPr dirty="0" sz="2000">
                <a:latin typeface="Calibri"/>
                <a:cs typeface="Calibri"/>
              </a:rPr>
              <a:t> que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moradores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estén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informados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sobre</a:t>
            </a:r>
            <a:r>
              <a:rPr dirty="0" sz="2000" spc="-5">
                <a:latin typeface="Calibri"/>
                <a:cs typeface="Calibri"/>
              </a:rPr>
              <a:t> la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propuesta</a:t>
            </a:r>
            <a:r>
              <a:rPr dirty="0" sz="2000" spc="-5">
                <a:latin typeface="Calibri"/>
                <a:cs typeface="Calibri"/>
              </a:rPr>
              <a:t> vial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4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las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posibles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áreas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10">
                <a:latin typeface="Calibri"/>
                <a:cs typeface="Calibri"/>
              </a:rPr>
              <a:t> afectación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y/o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adjudicación.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5686" y="562736"/>
            <a:ext cx="44989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ANEXO</a:t>
            </a:r>
            <a:r>
              <a:rPr dirty="0" spc="-25"/>
              <a:t> </a:t>
            </a:r>
            <a:r>
              <a:rPr dirty="0" spc="-15"/>
              <a:t>FOTOGRAFICO</a:t>
            </a:r>
            <a:r>
              <a:rPr dirty="0" spc="-45"/>
              <a:t> </a:t>
            </a:r>
            <a:r>
              <a:rPr dirty="0" spc="-5"/>
              <a:t>CALLE</a:t>
            </a:r>
            <a:r>
              <a:rPr dirty="0" spc="-25"/>
              <a:t> </a:t>
            </a:r>
            <a:r>
              <a:rPr dirty="0" spc="-5"/>
              <a:t>1(S63)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524625"/>
            <a:chOff x="0" y="0"/>
            <a:chExt cx="9144000" cy="652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65860"/>
              <a:ext cx="9143999" cy="53583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688591" cy="8366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9850"/>
            <a:ext cx="9143999" cy="65181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003"/>
            <a:ext cx="9126220" cy="6819900"/>
            <a:chOff x="0" y="32003"/>
            <a:chExt cx="912622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9363"/>
              <a:ext cx="9125711" cy="66425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003"/>
              <a:ext cx="1196339" cy="9494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1" y="51814"/>
              <a:ext cx="9105900" cy="677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94"/>
            <a:ext cx="9144000" cy="6845934"/>
            <a:chOff x="0" y="6094"/>
            <a:chExt cx="9144000" cy="68459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9363"/>
              <a:ext cx="9125711" cy="66425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004"/>
              <a:ext cx="1196339" cy="9494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1" y="6094"/>
              <a:ext cx="9124188" cy="68198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9363"/>
            <a:ext cx="9126220" cy="6642734"/>
            <a:chOff x="0" y="209363"/>
            <a:chExt cx="9126220" cy="66427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9363"/>
              <a:ext cx="9125711" cy="66425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1" y="240792"/>
              <a:ext cx="8729472" cy="6147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003"/>
            <a:ext cx="9126220" cy="6819900"/>
            <a:chOff x="0" y="32003"/>
            <a:chExt cx="912622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9363"/>
              <a:ext cx="9125711" cy="66425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003"/>
              <a:ext cx="1196339" cy="9494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1" y="32003"/>
              <a:ext cx="8944356" cy="65653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002"/>
            <a:ext cx="9144000" cy="6819900"/>
            <a:chOff x="0" y="32002"/>
            <a:chExt cx="914400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9363"/>
              <a:ext cx="9125711" cy="66425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004"/>
              <a:ext cx="1196339" cy="9494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002"/>
              <a:ext cx="9143999" cy="6793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323" y="296036"/>
            <a:ext cx="23228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15">
                <a:uFill>
                  <a:solidFill>
                    <a:srgbClr val="000000"/>
                  </a:solidFill>
                </a:uFill>
              </a:rPr>
              <a:t>ANTECEDENTES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495300" y="1013460"/>
            <a:ext cx="8326120" cy="5369560"/>
            <a:chOff x="495300" y="1013460"/>
            <a:chExt cx="8326120" cy="5369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" y="1013460"/>
              <a:ext cx="8325611" cy="53690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267" y="2564892"/>
              <a:ext cx="5330190" cy="2593340"/>
            </a:xfrm>
            <a:custGeom>
              <a:avLst/>
              <a:gdLst/>
              <a:ahLst/>
              <a:cxnLst/>
              <a:rect l="l" t="t" r="r" b="b"/>
              <a:pathLst>
                <a:path w="5330190" h="2593340">
                  <a:moveTo>
                    <a:pt x="3168396" y="1440180"/>
                  </a:moveTo>
                  <a:lnTo>
                    <a:pt x="4824095" y="2232279"/>
                  </a:lnTo>
                </a:path>
                <a:path w="5330190" h="2593340">
                  <a:moveTo>
                    <a:pt x="4824983" y="2232660"/>
                  </a:moveTo>
                  <a:lnTo>
                    <a:pt x="5329808" y="2593086"/>
                  </a:lnTo>
                </a:path>
                <a:path w="5330190" h="2593340">
                  <a:moveTo>
                    <a:pt x="936625" y="43180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00527" y="2997708"/>
              <a:ext cx="2232025" cy="1007110"/>
            </a:xfrm>
            <a:custGeom>
              <a:avLst/>
              <a:gdLst/>
              <a:ahLst/>
              <a:cxnLst/>
              <a:rect l="l" t="t" r="r" b="b"/>
              <a:pathLst>
                <a:path w="2232025" h="1007110">
                  <a:moveTo>
                    <a:pt x="0" y="0"/>
                  </a:moveTo>
                  <a:lnTo>
                    <a:pt x="1079500" y="503300"/>
                  </a:lnTo>
                </a:path>
                <a:path w="2232025" h="1007110">
                  <a:moveTo>
                    <a:pt x="1078992" y="502919"/>
                  </a:moveTo>
                  <a:lnTo>
                    <a:pt x="1510792" y="502919"/>
                  </a:lnTo>
                </a:path>
                <a:path w="2232025" h="1007110">
                  <a:moveTo>
                    <a:pt x="1511808" y="502919"/>
                  </a:moveTo>
                  <a:lnTo>
                    <a:pt x="1800733" y="863218"/>
                  </a:lnTo>
                </a:path>
                <a:path w="2232025" h="1007110">
                  <a:moveTo>
                    <a:pt x="1799844" y="862583"/>
                  </a:moveTo>
                  <a:lnTo>
                    <a:pt x="2231644" y="1007109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12335" y="2924555"/>
              <a:ext cx="144780" cy="532130"/>
            </a:xfrm>
            <a:custGeom>
              <a:avLst/>
              <a:gdLst/>
              <a:ahLst/>
              <a:cxnLst/>
              <a:rect l="l" t="t" r="r" b="b"/>
              <a:pathLst>
                <a:path w="144779" h="532129">
                  <a:moveTo>
                    <a:pt x="144399" y="0"/>
                  </a:moveTo>
                  <a:lnTo>
                    <a:pt x="0" y="531876"/>
                  </a:lnTo>
                </a:path>
              </a:pathLst>
            </a:custGeom>
            <a:ln w="571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49680" y="1786128"/>
              <a:ext cx="1999614" cy="968375"/>
            </a:xfrm>
            <a:custGeom>
              <a:avLst/>
              <a:gdLst/>
              <a:ahLst/>
              <a:cxnLst/>
              <a:rect l="l" t="t" r="r" b="b"/>
              <a:pathLst>
                <a:path w="1999614" h="968375">
                  <a:moveTo>
                    <a:pt x="1666239" y="524256"/>
                  </a:moveTo>
                  <a:lnTo>
                    <a:pt x="1166368" y="524256"/>
                  </a:lnTo>
                  <a:lnTo>
                    <a:pt x="1091183" y="967994"/>
                  </a:lnTo>
                  <a:lnTo>
                    <a:pt x="1666239" y="524256"/>
                  </a:lnTo>
                  <a:close/>
                </a:path>
                <a:path w="1999614" h="968375">
                  <a:moveTo>
                    <a:pt x="1912112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1912112" y="524256"/>
                  </a:lnTo>
                  <a:lnTo>
                    <a:pt x="1946124" y="517390"/>
                  </a:lnTo>
                  <a:lnTo>
                    <a:pt x="1973897" y="498665"/>
                  </a:lnTo>
                  <a:lnTo>
                    <a:pt x="1992622" y="470892"/>
                  </a:lnTo>
                  <a:lnTo>
                    <a:pt x="1999488" y="436880"/>
                  </a:lnTo>
                  <a:lnTo>
                    <a:pt x="1999488" y="87375"/>
                  </a:lnTo>
                  <a:lnTo>
                    <a:pt x="1992622" y="53363"/>
                  </a:lnTo>
                  <a:lnTo>
                    <a:pt x="1973897" y="25590"/>
                  </a:lnTo>
                  <a:lnTo>
                    <a:pt x="1946124" y="6865"/>
                  </a:lnTo>
                  <a:lnTo>
                    <a:pt x="1912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49680" y="1786128"/>
              <a:ext cx="1999614" cy="968375"/>
            </a:xfrm>
            <a:custGeom>
              <a:avLst/>
              <a:gdLst/>
              <a:ahLst/>
              <a:cxnLst/>
              <a:rect l="l" t="t" r="r" b="b"/>
              <a:pathLst>
                <a:path w="1999614" h="968375">
                  <a:moveTo>
                    <a:pt x="0" y="87375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lnTo>
                    <a:pt x="1166368" y="0"/>
                  </a:lnTo>
                  <a:lnTo>
                    <a:pt x="1666239" y="0"/>
                  </a:lnTo>
                  <a:lnTo>
                    <a:pt x="1912112" y="0"/>
                  </a:lnTo>
                  <a:lnTo>
                    <a:pt x="1946124" y="6865"/>
                  </a:lnTo>
                  <a:lnTo>
                    <a:pt x="1973897" y="25590"/>
                  </a:lnTo>
                  <a:lnTo>
                    <a:pt x="1992622" y="53363"/>
                  </a:lnTo>
                  <a:lnTo>
                    <a:pt x="1999488" y="87375"/>
                  </a:lnTo>
                  <a:lnTo>
                    <a:pt x="1999488" y="305816"/>
                  </a:lnTo>
                  <a:lnTo>
                    <a:pt x="1999488" y="436880"/>
                  </a:lnTo>
                  <a:lnTo>
                    <a:pt x="1992622" y="470892"/>
                  </a:lnTo>
                  <a:lnTo>
                    <a:pt x="1973897" y="498665"/>
                  </a:lnTo>
                  <a:lnTo>
                    <a:pt x="1946124" y="517390"/>
                  </a:lnTo>
                  <a:lnTo>
                    <a:pt x="1912112" y="524256"/>
                  </a:lnTo>
                  <a:lnTo>
                    <a:pt x="1666239" y="524256"/>
                  </a:lnTo>
                  <a:lnTo>
                    <a:pt x="1091183" y="967994"/>
                  </a:lnTo>
                  <a:lnTo>
                    <a:pt x="1166368" y="524256"/>
                  </a:lnTo>
                  <a:lnTo>
                    <a:pt x="87375" y="524256"/>
                  </a:lnTo>
                  <a:lnTo>
                    <a:pt x="53363" y="517390"/>
                  </a:lnTo>
                  <a:lnTo>
                    <a:pt x="25590" y="498665"/>
                  </a:lnTo>
                  <a:lnTo>
                    <a:pt x="6865" y="470892"/>
                  </a:lnTo>
                  <a:lnTo>
                    <a:pt x="0" y="436880"/>
                  </a:lnTo>
                  <a:lnTo>
                    <a:pt x="0" y="305816"/>
                  </a:lnTo>
                  <a:lnTo>
                    <a:pt x="0" y="8737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435100" y="1810004"/>
            <a:ext cx="162941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20" b="1">
                <a:latin typeface="Calibri"/>
                <a:cs typeface="Calibri"/>
              </a:rPr>
              <a:t>3.</a:t>
            </a:r>
            <a:r>
              <a:rPr dirty="0" sz="1400" spc="-20">
                <a:latin typeface="Calibri"/>
                <a:cs typeface="Calibri"/>
              </a:rPr>
              <a:t>Trazado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vial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aprobado-Calle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1(S63)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811" y="45719"/>
            <a:ext cx="7658734" cy="5072380"/>
            <a:chOff x="19811" y="45719"/>
            <a:chExt cx="7658734" cy="507238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7318" y="3376735"/>
              <a:ext cx="2160662" cy="12935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1194" y="3429761"/>
              <a:ext cx="1834008" cy="168818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3296" y="1825777"/>
              <a:ext cx="1834008" cy="14240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1" y="45719"/>
              <a:ext cx="1688592" cy="838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ANEXO </a:t>
            </a:r>
            <a:r>
              <a:rPr dirty="0" spc="-15"/>
              <a:t>FOTOGRAFICO</a:t>
            </a:r>
            <a:r>
              <a:rPr dirty="0" spc="-45"/>
              <a:t> </a:t>
            </a:r>
            <a:r>
              <a:rPr dirty="0" spc="-5"/>
              <a:t>CALLE</a:t>
            </a:r>
            <a:r>
              <a:rPr dirty="0" spc="-20"/>
              <a:t> </a:t>
            </a:r>
            <a:r>
              <a:rPr dirty="0" spc="-10"/>
              <a:t>J(OE5F)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39952"/>
            <a:ext cx="8712708" cy="52120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452" y="2532710"/>
            <a:ext cx="6398260" cy="711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10" b="0">
                <a:latin typeface="Calibri Light"/>
                <a:cs typeface="Calibri Light"/>
              </a:rPr>
              <a:t>GRACIAS</a:t>
            </a:r>
            <a:r>
              <a:rPr dirty="0" sz="4500" spc="-20" b="0">
                <a:latin typeface="Calibri Light"/>
                <a:cs typeface="Calibri Light"/>
              </a:rPr>
              <a:t> </a:t>
            </a:r>
            <a:r>
              <a:rPr dirty="0" sz="4500" b="0">
                <a:latin typeface="Calibri Light"/>
                <a:cs typeface="Calibri Light"/>
              </a:rPr>
              <a:t>POR</a:t>
            </a:r>
            <a:r>
              <a:rPr dirty="0" sz="4500" spc="5" b="0">
                <a:latin typeface="Calibri Light"/>
                <a:cs typeface="Calibri Light"/>
              </a:rPr>
              <a:t> </a:t>
            </a:r>
            <a:r>
              <a:rPr dirty="0" sz="4500" b="0">
                <a:latin typeface="Calibri Light"/>
                <a:cs typeface="Calibri Light"/>
              </a:rPr>
              <a:t>SU</a:t>
            </a:r>
            <a:r>
              <a:rPr dirty="0" sz="4500" spc="-10" b="0">
                <a:latin typeface="Calibri Light"/>
                <a:cs typeface="Calibri Light"/>
              </a:rPr>
              <a:t> </a:t>
            </a:r>
            <a:r>
              <a:rPr dirty="0" sz="4500" spc="-50" b="0">
                <a:latin typeface="Calibri Light"/>
                <a:cs typeface="Calibri Light"/>
              </a:rPr>
              <a:t>ATENCIÓN</a:t>
            </a:r>
            <a:endParaRPr sz="45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39339" cy="11597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0661" y="311277"/>
            <a:ext cx="20339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3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CALL</a:t>
            </a:r>
            <a:r>
              <a:rPr dirty="0" u="heavy" sz="2800" spc="-3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dirty="0" u="heavy" sz="2800" spc="-1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8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2800" spc="-14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6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(S6</a:t>
            </a:r>
            <a:r>
              <a:rPr dirty="0" u="heavy" sz="2800" spc="-3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3</a:t>
            </a:r>
            <a:r>
              <a:rPr dirty="0" u="heavy" sz="2800" spc="-17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788" y="1064513"/>
            <a:ext cx="8123555" cy="1855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El </a:t>
            </a:r>
            <a:r>
              <a:rPr dirty="0" sz="2000" spc="-10">
                <a:latin typeface="Calibri"/>
                <a:cs typeface="Calibri"/>
              </a:rPr>
              <a:t>tramo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10">
                <a:latin typeface="Calibri"/>
                <a:cs typeface="Calibri"/>
              </a:rPr>
              <a:t>vía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5">
                <a:latin typeface="Calibri"/>
                <a:cs typeface="Calibri"/>
              </a:rPr>
              <a:t>la </a:t>
            </a:r>
            <a:r>
              <a:rPr dirty="0" sz="2000">
                <a:latin typeface="Calibri"/>
                <a:cs typeface="Calibri"/>
              </a:rPr>
              <a:t>Calle 1 (S63) que </a:t>
            </a:r>
            <a:r>
              <a:rPr dirty="0" sz="2000" spc="-5">
                <a:latin typeface="Calibri"/>
                <a:cs typeface="Calibri"/>
              </a:rPr>
              <a:t>no posee </a:t>
            </a:r>
            <a:r>
              <a:rPr dirty="0" sz="2000" spc="-10">
                <a:latin typeface="Calibri"/>
                <a:cs typeface="Calibri"/>
              </a:rPr>
              <a:t>trazado </a:t>
            </a:r>
            <a:r>
              <a:rPr dirty="0" sz="2000" spc="-5">
                <a:latin typeface="Calibri"/>
                <a:cs typeface="Calibri"/>
              </a:rPr>
              <a:t>vial aprobado </a:t>
            </a:r>
            <a:r>
              <a:rPr dirty="0" sz="2000">
                <a:latin typeface="Calibri"/>
                <a:cs typeface="Calibri"/>
              </a:rPr>
              <a:t>tiene </a:t>
            </a:r>
            <a:r>
              <a:rPr dirty="0" sz="2000" spc="5">
                <a:latin typeface="Calibri"/>
                <a:cs typeface="Calibri"/>
              </a:rPr>
              <a:t> una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longitud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total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383.85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metros,</a:t>
            </a:r>
            <a:r>
              <a:rPr dirty="0" sz="2000" spc="-5">
                <a:latin typeface="Calibri"/>
                <a:cs typeface="Calibri"/>
              </a:rPr>
              <a:t> desde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>
                <a:latin typeface="Calibri"/>
                <a:cs typeface="Calibri"/>
              </a:rPr>
              <a:t> ABS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0+390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hasta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>
                <a:latin typeface="Calibri"/>
                <a:cs typeface="Calibri"/>
              </a:rPr>
              <a:t> ABS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0+773.85.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presente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propuesta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vial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Calle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encuentra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dividida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secciones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5">
                <a:latin typeface="Calibri"/>
                <a:cs typeface="Calibri"/>
              </a:rPr>
              <a:t>transversales.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5719"/>
            <a:ext cx="9121140" cy="6766559"/>
            <a:chOff x="0" y="45719"/>
            <a:chExt cx="9121140" cy="676655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1" y="45719"/>
              <a:ext cx="1688592" cy="838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79646"/>
              <a:ext cx="9121139" cy="35326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805064" y="5603710"/>
              <a:ext cx="1922145" cy="943610"/>
            </a:xfrm>
            <a:custGeom>
              <a:avLst/>
              <a:gdLst/>
              <a:ahLst/>
              <a:cxnLst/>
              <a:rect l="l" t="t" r="r" b="b"/>
              <a:pathLst>
                <a:path w="1922145" h="943609">
                  <a:moveTo>
                    <a:pt x="3405" y="289966"/>
                  </a:moveTo>
                  <a:lnTo>
                    <a:pt x="22231" y="234768"/>
                  </a:lnTo>
                  <a:lnTo>
                    <a:pt x="56092" y="184708"/>
                  </a:lnTo>
                  <a:lnTo>
                    <a:pt x="103893" y="140053"/>
                  </a:lnTo>
                  <a:lnTo>
                    <a:pt x="164536" y="101071"/>
                  </a:lnTo>
                  <a:lnTo>
                    <a:pt x="199331" y="83790"/>
                  </a:lnTo>
                  <a:lnTo>
                    <a:pt x="236925" y="68028"/>
                  </a:lnTo>
                  <a:lnTo>
                    <a:pt x="277181" y="53817"/>
                  </a:lnTo>
                  <a:lnTo>
                    <a:pt x="319962" y="41191"/>
                  </a:lnTo>
                  <a:lnTo>
                    <a:pt x="365132" y="30184"/>
                  </a:lnTo>
                  <a:lnTo>
                    <a:pt x="412552" y="20829"/>
                  </a:lnTo>
                  <a:lnTo>
                    <a:pt x="462086" y="13158"/>
                  </a:lnTo>
                  <a:lnTo>
                    <a:pt x="513598" y="7207"/>
                  </a:lnTo>
                  <a:lnTo>
                    <a:pt x="566948" y="3008"/>
                  </a:lnTo>
                  <a:lnTo>
                    <a:pt x="622002" y="594"/>
                  </a:lnTo>
                  <a:lnTo>
                    <a:pt x="678621" y="0"/>
                  </a:lnTo>
                  <a:lnTo>
                    <a:pt x="736669" y="1257"/>
                  </a:lnTo>
                  <a:lnTo>
                    <a:pt x="796007" y="4400"/>
                  </a:lnTo>
                  <a:lnTo>
                    <a:pt x="856501" y="9463"/>
                  </a:lnTo>
                  <a:lnTo>
                    <a:pt x="918011" y="16478"/>
                  </a:lnTo>
                  <a:lnTo>
                    <a:pt x="980402" y="25479"/>
                  </a:lnTo>
                  <a:lnTo>
                    <a:pt x="1043535" y="36499"/>
                  </a:lnTo>
                  <a:lnTo>
                    <a:pt x="1106332" y="49371"/>
                  </a:lnTo>
                  <a:lnTo>
                    <a:pt x="1167697" y="63849"/>
                  </a:lnTo>
                  <a:lnTo>
                    <a:pt x="1227515" y="79853"/>
                  </a:lnTo>
                  <a:lnTo>
                    <a:pt x="1285669" y="97300"/>
                  </a:lnTo>
                  <a:lnTo>
                    <a:pt x="1342046" y="116111"/>
                  </a:lnTo>
                  <a:lnTo>
                    <a:pt x="1396529" y="136203"/>
                  </a:lnTo>
                  <a:lnTo>
                    <a:pt x="1449004" y="157496"/>
                  </a:lnTo>
                  <a:lnTo>
                    <a:pt x="1499354" y="179907"/>
                  </a:lnTo>
                  <a:lnTo>
                    <a:pt x="1547465" y="203356"/>
                  </a:lnTo>
                  <a:lnTo>
                    <a:pt x="1593222" y="227762"/>
                  </a:lnTo>
                  <a:lnTo>
                    <a:pt x="1636508" y="253042"/>
                  </a:lnTo>
                  <a:lnTo>
                    <a:pt x="1677208" y="279117"/>
                  </a:lnTo>
                  <a:lnTo>
                    <a:pt x="1715208" y="305904"/>
                  </a:lnTo>
                  <a:lnTo>
                    <a:pt x="1750392" y="333322"/>
                  </a:lnTo>
                  <a:lnTo>
                    <a:pt x="1782645" y="361290"/>
                  </a:lnTo>
                  <a:lnTo>
                    <a:pt x="1811850" y="389727"/>
                  </a:lnTo>
                  <a:lnTo>
                    <a:pt x="1837894" y="418552"/>
                  </a:lnTo>
                  <a:lnTo>
                    <a:pt x="1880033" y="477037"/>
                  </a:lnTo>
                  <a:lnTo>
                    <a:pt x="1908140" y="536097"/>
                  </a:lnTo>
                  <a:lnTo>
                    <a:pt x="1921291" y="595081"/>
                  </a:lnTo>
                  <a:lnTo>
                    <a:pt x="1921971" y="624341"/>
                  </a:lnTo>
                  <a:lnTo>
                    <a:pt x="1918565" y="653338"/>
                  </a:lnTo>
                  <a:lnTo>
                    <a:pt x="1899739" y="708536"/>
                  </a:lnTo>
                  <a:lnTo>
                    <a:pt x="1865878" y="758595"/>
                  </a:lnTo>
                  <a:lnTo>
                    <a:pt x="1818077" y="803250"/>
                  </a:lnTo>
                  <a:lnTo>
                    <a:pt x="1757434" y="842233"/>
                  </a:lnTo>
                  <a:lnTo>
                    <a:pt x="1722640" y="859514"/>
                  </a:lnTo>
                  <a:lnTo>
                    <a:pt x="1685046" y="875276"/>
                  </a:lnTo>
                  <a:lnTo>
                    <a:pt x="1644789" y="889487"/>
                  </a:lnTo>
                  <a:lnTo>
                    <a:pt x="1602008" y="902113"/>
                  </a:lnTo>
                  <a:lnTo>
                    <a:pt x="1556839" y="913120"/>
                  </a:lnTo>
                  <a:lnTo>
                    <a:pt x="1509418" y="922475"/>
                  </a:lnTo>
                  <a:lnTo>
                    <a:pt x="1459884" y="930145"/>
                  </a:lnTo>
                  <a:lnTo>
                    <a:pt x="1408373" y="936097"/>
                  </a:lnTo>
                  <a:lnTo>
                    <a:pt x="1355022" y="940296"/>
                  </a:lnTo>
                  <a:lnTo>
                    <a:pt x="1299968" y="942709"/>
                  </a:lnTo>
                  <a:lnTo>
                    <a:pt x="1243349" y="943304"/>
                  </a:lnTo>
                  <a:lnTo>
                    <a:pt x="1185302" y="942047"/>
                  </a:lnTo>
                  <a:lnTo>
                    <a:pt x="1125963" y="938903"/>
                  </a:lnTo>
                  <a:lnTo>
                    <a:pt x="1065469" y="933841"/>
                  </a:lnTo>
                  <a:lnTo>
                    <a:pt x="1003959" y="926826"/>
                  </a:lnTo>
                  <a:lnTo>
                    <a:pt x="941569" y="917825"/>
                  </a:lnTo>
                  <a:lnTo>
                    <a:pt x="878435" y="906805"/>
                  </a:lnTo>
                  <a:lnTo>
                    <a:pt x="815638" y="893933"/>
                  </a:lnTo>
                  <a:lnTo>
                    <a:pt x="754273" y="879455"/>
                  </a:lnTo>
                  <a:lnTo>
                    <a:pt x="694456" y="863451"/>
                  </a:lnTo>
                  <a:lnTo>
                    <a:pt x="636301" y="846003"/>
                  </a:lnTo>
                  <a:lnTo>
                    <a:pt x="579924" y="827193"/>
                  </a:lnTo>
                  <a:lnTo>
                    <a:pt x="525441" y="807101"/>
                  </a:lnTo>
                  <a:lnTo>
                    <a:pt x="472966" y="785808"/>
                  </a:lnTo>
                  <a:lnTo>
                    <a:pt x="422616" y="763397"/>
                  </a:lnTo>
                  <a:lnTo>
                    <a:pt x="374505" y="739948"/>
                  </a:lnTo>
                  <a:lnTo>
                    <a:pt x="328749" y="715542"/>
                  </a:lnTo>
                  <a:lnTo>
                    <a:pt x="285462" y="690261"/>
                  </a:lnTo>
                  <a:lnTo>
                    <a:pt x="244762" y="664187"/>
                  </a:lnTo>
                  <a:lnTo>
                    <a:pt x="206762" y="637400"/>
                  </a:lnTo>
                  <a:lnTo>
                    <a:pt x="171578" y="609982"/>
                  </a:lnTo>
                  <a:lnTo>
                    <a:pt x="139326" y="582013"/>
                  </a:lnTo>
                  <a:lnTo>
                    <a:pt x="110120" y="553577"/>
                  </a:lnTo>
                  <a:lnTo>
                    <a:pt x="84076" y="524752"/>
                  </a:lnTo>
                  <a:lnTo>
                    <a:pt x="41937" y="466266"/>
                  </a:lnTo>
                  <a:lnTo>
                    <a:pt x="13830" y="407207"/>
                  </a:lnTo>
                  <a:lnTo>
                    <a:pt x="679" y="348223"/>
                  </a:lnTo>
                  <a:lnTo>
                    <a:pt x="0" y="318963"/>
                  </a:lnTo>
                  <a:lnTo>
                    <a:pt x="3405" y="28996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937592" y="4940129"/>
              <a:ext cx="1945639" cy="1149985"/>
            </a:xfrm>
            <a:custGeom>
              <a:avLst/>
              <a:gdLst/>
              <a:ahLst/>
              <a:cxnLst/>
              <a:rect l="l" t="t" r="r" b="b"/>
              <a:pathLst>
                <a:path w="1945640" h="1149985">
                  <a:moveTo>
                    <a:pt x="929" y="499407"/>
                  </a:moveTo>
                  <a:lnTo>
                    <a:pt x="13293" y="431078"/>
                  </a:lnTo>
                  <a:lnTo>
                    <a:pt x="38980" y="366235"/>
                  </a:lnTo>
                  <a:lnTo>
                    <a:pt x="77140" y="305294"/>
                  </a:lnTo>
                  <a:lnTo>
                    <a:pt x="126923" y="248666"/>
                  </a:lnTo>
                  <a:lnTo>
                    <a:pt x="155907" y="222100"/>
                  </a:lnTo>
                  <a:lnTo>
                    <a:pt x="187477" y="196767"/>
                  </a:lnTo>
                  <a:lnTo>
                    <a:pt x="221528" y="172720"/>
                  </a:lnTo>
                  <a:lnTo>
                    <a:pt x="257954" y="150010"/>
                  </a:lnTo>
                  <a:lnTo>
                    <a:pt x="296646" y="128689"/>
                  </a:lnTo>
                  <a:lnTo>
                    <a:pt x="337501" y="108809"/>
                  </a:lnTo>
                  <a:lnTo>
                    <a:pt x="380410" y="90421"/>
                  </a:lnTo>
                  <a:lnTo>
                    <a:pt x="425268" y="73577"/>
                  </a:lnTo>
                  <a:lnTo>
                    <a:pt x="471969" y="58329"/>
                  </a:lnTo>
                  <a:lnTo>
                    <a:pt x="520406" y="44728"/>
                  </a:lnTo>
                  <a:lnTo>
                    <a:pt x="570473" y="32827"/>
                  </a:lnTo>
                  <a:lnTo>
                    <a:pt x="622064" y="22676"/>
                  </a:lnTo>
                  <a:lnTo>
                    <a:pt x="675072" y="14329"/>
                  </a:lnTo>
                  <a:lnTo>
                    <a:pt x="729391" y="7835"/>
                  </a:lnTo>
                  <a:lnTo>
                    <a:pt x="784914" y="3248"/>
                  </a:lnTo>
                  <a:lnTo>
                    <a:pt x="841536" y="619"/>
                  </a:lnTo>
                  <a:lnTo>
                    <a:pt x="899150" y="0"/>
                  </a:lnTo>
                  <a:lnTo>
                    <a:pt x="957650" y="1441"/>
                  </a:lnTo>
                  <a:lnTo>
                    <a:pt x="1016929" y="4996"/>
                  </a:lnTo>
                  <a:lnTo>
                    <a:pt x="1076047" y="10644"/>
                  </a:lnTo>
                  <a:lnTo>
                    <a:pt x="1134068" y="18257"/>
                  </a:lnTo>
                  <a:lnTo>
                    <a:pt x="1190896" y="27769"/>
                  </a:lnTo>
                  <a:lnTo>
                    <a:pt x="1246434" y="39111"/>
                  </a:lnTo>
                  <a:lnTo>
                    <a:pt x="1300584" y="52218"/>
                  </a:lnTo>
                  <a:lnTo>
                    <a:pt x="1353250" y="67020"/>
                  </a:lnTo>
                  <a:lnTo>
                    <a:pt x="1404334" y="83450"/>
                  </a:lnTo>
                  <a:lnTo>
                    <a:pt x="1453739" y="101442"/>
                  </a:lnTo>
                  <a:lnTo>
                    <a:pt x="1501368" y="120928"/>
                  </a:lnTo>
                  <a:lnTo>
                    <a:pt x="1547125" y="141840"/>
                  </a:lnTo>
                  <a:lnTo>
                    <a:pt x="1590912" y="164112"/>
                  </a:lnTo>
                  <a:lnTo>
                    <a:pt x="1632632" y="187674"/>
                  </a:lnTo>
                  <a:lnTo>
                    <a:pt x="1672188" y="212462"/>
                  </a:lnTo>
                  <a:lnTo>
                    <a:pt x="1709484" y="238406"/>
                  </a:lnTo>
                  <a:lnTo>
                    <a:pt x="1744421" y="265439"/>
                  </a:lnTo>
                  <a:lnTo>
                    <a:pt x="1776903" y="293495"/>
                  </a:lnTo>
                  <a:lnTo>
                    <a:pt x="1806832" y="322505"/>
                  </a:lnTo>
                  <a:lnTo>
                    <a:pt x="1834113" y="352402"/>
                  </a:lnTo>
                  <a:lnTo>
                    <a:pt x="1858647" y="383119"/>
                  </a:lnTo>
                  <a:lnTo>
                    <a:pt x="1880339" y="414589"/>
                  </a:lnTo>
                  <a:lnTo>
                    <a:pt x="1914802" y="479516"/>
                  </a:lnTo>
                  <a:lnTo>
                    <a:pt x="1936728" y="546644"/>
                  </a:lnTo>
                  <a:lnTo>
                    <a:pt x="1945340" y="615433"/>
                  </a:lnTo>
                  <a:lnTo>
                    <a:pt x="1944410" y="650283"/>
                  </a:lnTo>
                  <a:lnTo>
                    <a:pt x="1932046" y="718606"/>
                  </a:lnTo>
                  <a:lnTo>
                    <a:pt x="1906359" y="783443"/>
                  </a:lnTo>
                  <a:lnTo>
                    <a:pt x="1868199" y="844379"/>
                  </a:lnTo>
                  <a:lnTo>
                    <a:pt x="1818417" y="901001"/>
                  </a:lnTo>
                  <a:lnTo>
                    <a:pt x="1789433" y="927565"/>
                  </a:lnTo>
                  <a:lnTo>
                    <a:pt x="1757862" y="952895"/>
                  </a:lnTo>
                  <a:lnTo>
                    <a:pt x="1723811" y="976939"/>
                  </a:lnTo>
                  <a:lnTo>
                    <a:pt x="1687386" y="999647"/>
                  </a:lnTo>
                  <a:lnTo>
                    <a:pt x="1648693" y="1020965"/>
                  </a:lnTo>
                  <a:lnTo>
                    <a:pt x="1607839" y="1040843"/>
                  </a:lnTo>
                  <a:lnTo>
                    <a:pt x="1564929" y="1059229"/>
                  </a:lnTo>
                  <a:lnTo>
                    <a:pt x="1520071" y="1076070"/>
                  </a:lnTo>
                  <a:lnTo>
                    <a:pt x="1473370" y="1091316"/>
                  </a:lnTo>
                  <a:lnTo>
                    <a:pt x="1424933" y="1104915"/>
                  </a:lnTo>
                  <a:lnTo>
                    <a:pt x="1374866" y="1116814"/>
                  </a:lnTo>
                  <a:lnTo>
                    <a:pt x="1323276" y="1126962"/>
                  </a:lnTo>
                  <a:lnTo>
                    <a:pt x="1270268" y="1135308"/>
                  </a:lnTo>
                  <a:lnTo>
                    <a:pt x="1215949" y="1141799"/>
                  </a:lnTo>
                  <a:lnTo>
                    <a:pt x="1160425" y="1146384"/>
                  </a:lnTo>
                  <a:lnTo>
                    <a:pt x="1103803" y="1149012"/>
                  </a:lnTo>
                  <a:lnTo>
                    <a:pt x="1046189" y="1149630"/>
                  </a:lnTo>
                  <a:lnTo>
                    <a:pt x="987690" y="1148187"/>
                  </a:lnTo>
                  <a:lnTo>
                    <a:pt x="928410" y="1144630"/>
                  </a:lnTo>
                  <a:lnTo>
                    <a:pt x="869292" y="1138994"/>
                  </a:lnTo>
                  <a:lnTo>
                    <a:pt x="811271" y="1131391"/>
                  </a:lnTo>
                  <a:lnTo>
                    <a:pt x="754443" y="1121889"/>
                  </a:lnTo>
                  <a:lnTo>
                    <a:pt x="698905" y="1110554"/>
                  </a:lnTo>
                  <a:lnTo>
                    <a:pt x="644755" y="1097454"/>
                  </a:lnTo>
                  <a:lnTo>
                    <a:pt x="592090" y="1082658"/>
                  </a:lnTo>
                  <a:lnTo>
                    <a:pt x="541006" y="1066231"/>
                  </a:lnTo>
                  <a:lnTo>
                    <a:pt x="491601" y="1048243"/>
                  </a:lnTo>
                  <a:lnTo>
                    <a:pt x="443971" y="1028760"/>
                  </a:lnTo>
                  <a:lnTo>
                    <a:pt x="398214" y="1007849"/>
                  </a:lnTo>
                  <a:lnTo>
                    <a:pt x="354427" y="985579"/>
                  </a:lnTo>
                  <a:lnTo>
                    <a:pt x="312707" y="962017"/>
                  </a:lnTo>
                  <a:lnTo>
                    <a:pt x="273151" y="937230"/>
                  </a:lnTo>
                  <a:lnTo>
                    <a:pt x="235856" y="911285"/>
                  </a:lnTo>
                  <a:lnTo>
                    <a:pt x="200919" y="884251"/>
                  </a:lnTo>
                  <a:lnTo>
                    <a:pt x="168437" y="856195"/>
                  </a:lnTo>
                  <a:lnTo>
                    <a:pt x="138507" y="827184"/>
                  </a:lnTo>
                  <a:lnTo>
                    <a:pt x="111226" y="797285"/>
                  </a:lnTo>
                  <a:lnTo>
                    <a:pt x="86692" y="766567"/>
                  </a:lnTo>
                  <a:lnTo>
                    <a:pt x="65001" y="735097"/>
                  </a:lnTo>
                  <a:lnTo>
                    <a:pt x="30537" y="670168"/>
                  </a:lnTo>
                  <a:lnTo>
                    <a:pt x="8611" y="603041"/>
                  </a:lnTo>
                  <a:lnTo>
                    <a:pt x="0" y="534254"/>
                  </a:lnTo>
                  <a:lnTo>
                    <a:pt x="929" y="499407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866" y="4906517"/>
              <a:ext cx="4859020" cy="1483360"/>
            </a:xfrm>
            <a:custGeom>
              <a:avLst/>
              <a:gdLst/>
              <a:ahLst/>
              <a:cxnLst/>
              <a:rect l="l" t="t" r="r" b="b"/>
              <a:pathLst>
                <a:path w="4859020" h="1483360">
                  <a:moveTo>
                    <a:pt x="0" y="741425"/>
                  </a:moveTo>
                  <a:lnTo>
                    <a:pt x="3981" y="698623"/>
                  </a:lnTo>
                  <a:lnTo>
                    <a:pt x="15780" y="656458"/>
                  </a:lnTo>
                  <a:lnTo>
                    <a:pt x="35181" y="614998"/>
                  </a:lnTo>
                  <a:lnTo>
                    <a:pt x="61968" y="574308"/>
                  </a:lnTo>
                  <a:lnTo>
                    <a:pt x="95924" y="534454"/>
                  </a:lnTo>
                  <a:lnTo>
                    <a:pt x="136835" y="495502"/>
                  </a:lnTo>
                  <a:lnTo>
                    <a:pt x="184483" y="457518"/>
                  </a:lnTo>
                  <a:lnTo>
                    <a:pt x="238654" y="420569"/>
                  </a:lnTo>
                  <a:lnTo>
                    <a:pt x="299129" y="384719"/>
                  </a:lnTo>
                  <a:lnTo>
                    <a:pt x="365695" y="350035"/>
                  </a:lnTo>
                  <a:lnTo>
                    <a:pt x="401193" y="333151"/>
                  </a:lnTo>
                  <a:lnTo>
                    <a:pt x="438133" y="316583"/>
                  </a:lnTo>
                  <a:lnTo>
                    <a:pt x="476488" y="300340"/>
                  </a:lnTo>
                  <a:lnTo>
                    <a:pt x="516230" y="284429"/>
                  </a:lnTo>
                  <a:lnTo>
                    <a:pt x="557332" y="268859"/>
                  </a:lnTo>
                  <a:lnTo>
                    <a:pt x="599767" y="253639"/>
                  </a:lnTo>
                  <a:lnTo>
                    <a:pt x="643509" y="238776"/>
                  </a:lnTo>
                  <a:lnTo>
                    <a:pt x="688530" y="224278"/>
                  </a:lnTo>
                  <a:lnTo>
                    <a:pt x="734804" y="210155"/>
                  </a:lnTo>
                  <a:lnTo>
                    <a:pt x="782303" y="196414"/>
                  </a:lnTo>
                  <a:lnTo>
                    <a:pt x="831000" y="183063"/>
                  </a:lnTo>
                  <a:lnTo>
                    <a:pt x="880868" y="170111"/>
                  </a:lnTo>
                  <a:lnTo>
                    <a:pt x="931881" y="157566"/>
                  </a:lnTo>
                  <a:lnTo>
                    <a:pt x="984011" y="145436"/>
                  </a:lnTo>
                  <a:lnTo>
                    <a:pt x="1037231" y="133729"/>
                  </a:lnTo>
                  <a:lnTo>
                    <a:pt x="1091515" y="122454"/>
                  </a:lnTo>
                  <a:lnTo>
                    <a:pt x="1146835" y="111619"/>
                  </a:lnTo>
                  <a:lnTo>
                    <a:pt x="1203164" y="101233"/>
                  </a:lnTo>
                  <a:lnTo>
                    <a:pt x="1260475" y="91302"/>
                  </a:lnTo>
                  <a:lnTo>
                    <a:pt x="1318742" y="81836"/>
                  </a:lnTo>
                  <a:lnTo>
                    <a:pt x="1377936" y="72844"/>
                  </a:lnTo>
                  <a:lnTo>
                    <a:pt x="1438032" y="64332"/>
                  </a:lnTo>
                  <a:lnTo>
                    <a:pt x="1499003" y="56309"/>
                  </a:lnTo>
                  <a:lnTo>
                    <a:pt x="1560820" y="48785"/>
                  </a:lnTo>
                  <a:lnTo>
                    <a:pt x="1623458" y="41766"/>
                  </a:lnTo>
                  <a:lnTo>
                    <a:pt x="1686889" y="35261"/>
                  </a:lnTo>
                  <a:lnTo>
                    <a:pt x="1751086" y="29279"/>
                  </a:lnTo>
                  <a:lnTo>
                    <a:pt x="1816022" y="23827"/>
                  </a:lnTo>
                  <a:lnTo>
                    <a:pt x="1881670" y="18914"/>
                  </a:lnTo>
                  <a:lnTo>
                    <a:pt x="1948004" y="14548"/>
                  </a:lnTo>
                  <a:lnTo>
                    <a:pt x="2014996" y="10738"/>
                  </a:lnTo>
                  <a:lnTo>
                    <a:pt x="2082619" y="7491"/>
                  </a:lnTo>
                  <a:lnTo>
                    <a:pt x="2150846" y="4816"/>
                  </a:lnTo>
                  <a:lnTo>
                    <a:pt x="2219650" y="2721"/>
                  </a:lnTo>
                  <a:lnTo>
                    <a:pt x="2289004" y="1215"/>
                  </a:lnTo>
                  <a:lnTo>
                    <a:pt x="2358882" y="305"/>
                  </a:lnTo>
                  <a:lnTo>
                    <a:pt x="2429256" y="0"/>
                  </a:lnTo>
                  <a:lnTo>
                    <a:pt x="2499628" y="305"/>
                  </a:lnTo>
                  <a:lnTo>
                    <a:pt x="2569505" y="1215"/>
                  </a:lnTo>
                  <a:lnTo>
                    <a:pt x="2638859" y="2721"/>
                  </a:lnTo>
                  <a:lnTo>
                    <a:pt x="2707663" y="4816"/>
                  </a:lnTo>
                  <a:lnTo>
                    <a:pt x="2775889" y="7491"/>
                  </a:lnTo>
                  <a:lnTo>
                    <a:pt x="2843512" y="10738"/>
                  </a:lnTo>
                  <a:lnTo>
                    <a:pt x="2910503" y="14548"/>
                  </a:lnTo>
                  <a:lnTo>
                    <a:pt x="2976837" y="18914"/>
                  </a:lnTo>
                  <a:lnTo>
                    <a:pt x="3042485" y="23827"/>
                  </a:lnTo>
                  <a:lnTo>
                    <a:pt x="3107421" y="29279"/>
                  </a:lnTo>
                  <a:lnTo>
                    <a:pt x="3171618" y="35261"/>
                  </a:lnTo>
                  <a:lnTo>
                    <a:pt x="3235048" y="41766"/>
                  </a:lnTo>
                  <a:lnTo>
                    <a:pt x="3297686" y="48785"/>
                  </a:lnTo>
                  <a:lnTo>
                    <a:pt x="3359503" y="56309"/>
                  </a:lnTo>
                  <a:lnTo>
                    <a:pt x="3420473" y="64332"/>
                  </a:lnTo>
                  <a:lnTo>
                    <a:pt x="3480569" y="72844"/>
                  </a:lnTo>
                  <a:lnTo>
                    <a:pt x="3539764" y="81836"/>
                  </a:lnTo>
                  <a:lnTo>
                    <a:pt x="3598030" y="91302"/>
                  </a:lnTo>
                  <a:lnTo>
                    <a:pt x="3655342" y="101233"/>
                  </a:lnTo>
                  <a:lnTo>
                    <a:pt x="3711671" y="111619"/>
                  </a:lnTo>
                  <a:lnTo>
                    <a:pt x="3766991" y="122454"/>
                  </a:lnTo>
                  <a:lnTo>
                    <a:pt x="3821274" y="133729"/>
                  </a:lnTo>
                  <a:lnTo>
                    <a:pt x="3874495" y="145436"/>
                  </a:lnTo>
                  <a:lnTo>
                    <a:pt x="3926625" y="157566"/>
                  </a:lnTo>
                  <a:lnTo>
                    <a:pt x="3977638" y="170111"/>
                  </a:lnTo>
                  <a:lnTo>
                    <a:pt x="4027506" y="183063"/>
                  </a:lnTo>
                  <a:lnTo>
                    <a:pt x="4076203" y="196414"/>
                  </a:lnTo>
                  <a:lnTo>
                    <a:pt x="4123702" y="210155"/>
                  </a:lnTo>
                  <a:lnTo>
                    <a:pt x="4169976" y="224278"/>
                  </a:lnTo>
                  <a:lnTo>
                    <a:pt x="4214997" y="238776"/>
                  </a:lnTo>
                  <a:lnTo>
                    <a:pt x="4258739" y="253639"/>
                  </a:lnTo>
                  <a:lnTo>
                    <a:pt x="4301175" y="268859"/>
                  </a:lnTo>
                  <a:lnTo>
                    <a:pt x="4342277" y="284429"/>
                  </a:lnTo>
                  <a:lnTo>
                    <a:pt x="4382019" y="300340"/>
                  </a:lnTo>
                  <a:lnTo>
                    <a:pt x="4420374" y="316583"/>
                  </a:lnTo>
                  <a:lnTo>
                    <a:pt x="4457314" y="333151"/>
                  </a:lnTo>
                  <a:lnTo>
                    <a:pt x="4492813" y="350035"/>
                  </a:lnTo>
                  <a:lnTo>
                    <a:pt x="4526844" y="367227"/>
                  </a:lnTo>
                  <a:lnTo>
                    <a:pt x="4590392" y="402502"/>
                  </a:lnTo>
                  <a:lnTo>
                    <a:pt x="4647742" y="438910"/>
                  </a:lnTo>
                  <a:lnTo>
                    <a:pt x="4698679" y="476385"/>
                  </a:lnTo>
                  <a:lnTo>
                    <a:pt x="4742986" y="514861"/>
                  </a:lnTo>
                  <a:lnTo>
                    <a:pt x="4780447" y="554272"/>
                  </a:lnTo>
                  <a:lnTo>
                    <a:pt x="4810846" y="594553"/>
                  </a:lnTo>
                  <a:lnTo>
                    <a:pt x="4833967" y="635636"/>
                  </a:lnTo>
                  <a:lnTo>
                    <a:pt x="4849595" y="677457"/>
                  </a:lnTo>
                  <a:lnTo>
                    <a:pt x="4857512" y="719949"/>
                  </a:lnTo>
                  <a:lnTo>
                    <a:pt x="4858512" y="741425"/>
                  </a:lnTo>
                  <a:lnTo>
                    <a:pt x="4857512" y="762904"/>
                  </a:lnTo>
                  <a:lnTo>
                    <a:pt x="4849595" y="805398"/>
                  </a:lnTo>
                  <a:lnTo>
                    <a:pt x="4833967" y="847220"/>
                  </a:lnTo>
                  <a:lnTo>
                    <a:pt x="4810846" y="888305"/>
                  </a:lnTo>
                  <a:lnTo>
                    <a:pt x="4780447" y="928587"/>
                  </a:lnTo>
                  <a:lnTo>
                    <a:pt x="4742986" y="967999"/>
                  </a:lnTo>
                  <a:lnTo>
                    <a:pt x="4698679" y="1006476"/>
                  </a:lnTo>
                  <a:lnTo>
                    <a:pt x="4647742" y="1043952"/>
                  </a:lnTo>
                  <a:lnTo>
                    <a:pt x="4590392" y="1080360"/>
                  </a:lnTo>
                  <a:lnTo>
                    <a:pt x="4526844" y="1115635"/>
                  </a:lnTo>
                  <a:lnTo>
                    <a:pt x="4492813" y="1132827"/>
                  </a:lnTo>
                  <a:lnTo>
                    <a:pt x="4457314" y="1149711"/>
                  </a:lnTo>
                  <a:lnTo>
                    <a:pt x="4420374" y="1166279"/>
                  </a:lnTo>
                  <a:lnTo>
                    <a:pt x="4382019" y="1182522"/>
                  </a:lnTo>
                  <a:lnTo>
                    <a:pt x="4342277" y="1198433"/>
                  </a:lnTo>
                  <a:lnTo>
                    <a:pt x="4301175" y="1214002"/>
                  </a:lnTo>
                  <a:lnTo>
                    <a:pt x="4258739" y="1229222"/>
                  </a:lnTo>
                  <a:lnTo>
                    <a:pt x="4214997" y="1244085"/>
                  </a:lnTo>
                  <a:lnTo>
                    <a:pt x="4169976" y="1258582"/>
                  </a:lnTo>
                  <a:lnTo>
                    <a:pt x="4123702" y="1272705"/>
                  </a:lnTo>
                  <a:lnTo>
                    <a:pt x="4076203" y="1286446"/>
                  </a:lnTo>
                  <a:lnTo>
                    <a:pt x="4027506" y="1299797"/>
                  </a:lnTo>
                  <a:lnTo>
                    <a:pt x="3977638" y="1312748"/>
                  </a:lnTo>
                  <a:lnTo>
                    <a:pt x="3926625" y="1325293"/>
                  </a:lnTo>
                  <a:lnTo>
                    <a:pt x="3874495" y="1337423"/>
                  </a:lnTo>
                  <a:lnTo>
                    <a:pt x="3821274" y="1349129"/>
                  </a:lnTo>
                  <a:lnTo>
                    <a:pt x="3766991" y="1360403"/>
                  </a:lnTo>
                  <a:lnTo>
                    <a:pt x="3711671" y="1371238"/>
                  </a:lnTo>
                  <a:lnTo>
                    <a:pt x="3655342" y="1381624"/>
                  </a:lnTo>
                  <a:lnTo>
                    <a:pt x="3598030" y="1391554"/>
                  </a:lnTo>
                  <a:lnTo>
                    <a:pt x="3539764" y="1401019"/>
                  </a:lnTo>
                  <a:lnTo>
                    <a:pt x="3480569" y="1410012"/>
                  </a:lnTo>
                  <a:lnTo>
                    <a:pt x="3420473" y="1418523"/>
                  </a:lnTo>
                  <a:lnTo>
                    <a:pt x="3359503" y="1426545"/>
                  </a:lnTo>
                  <a:lnTo>
                    <a:pt x="3297686" y="1434069"/>
                  </a:lnTo>
                  <a:lnTo>
                    <a:pt x="3235048" y="1441088"/>
                  </a:lnTo>
                  <a:lnTo>
                    <a:pt x="3171618" y="1447592"/>
                  </a:lnTo>
                  <a:lnTo>
                    <a:pt x="3107421" y="1453574"/>
                  </a:lnTo>
                  <a:lnTo>
                    <a:pt x="3042485" y="1459026"/>
                  </a:lnTo>
                  <a:lnTo>
                    <a:pt x="2976837" y="1463938"/>
                  </a:lnTo>
                  <a:lnTo>
                    <a:pt x="2910503" y="1468304"/>
                  </a:lnTo>
                  <a:lnTo>
                    <a:pt x="2843512" y="1472114"/>
                  </a:lnTo>
                  <a:lnTo>
                    <a:pt x="2775889" y="1475360"/>
                  </a:lnTo>
                  <a:lnTo>
                    <a:pt x="2707663" y="1478035"/>
                  </a:lnTo>
                  <a:lnTo>
                    <a:pt x="2638859" y="1480130"/>
                  </a:lnTo>
                  <a:lnTo>
                    <a:pt x="2569505" y="1481636"/>
                  </a:lnTo>
                  <a:lnTo>
                    <a:pt x="2499628" y="1482546"/>
                  </a:lnTo>
                  <a:lnTo>
                    <a:pt x="2429256" y="1482851"/>
                  </a:lnTo>
                  <a:lnTo>
                    <a:pt x="2358882" y="1482546"/>
                  </a:lnTo>
                  <a:lnTo>
                    <a:pt x="2289004" y="1481636"/>
                  </a:lnTo>
                  <a:lnTo>
                    <a:pt x="2219650" y="1480130"/>
                  </a:lnTo>
                  <a:lnTo>
                    <a:pt x="2150846" y="1478035"/>
                  </a:lnTo>
                  <a:lnTo>
                    <a:pt x="2082619" y="1475360"/>
                  </a:lnTo>
                  <a:lnTo>
                    <a:pt x="2014996" y="1472114"/>
                  </a:lnTo>
                  <a:lnTo>
                    <a:pt x="1948004" y="1468304"/>
                  </a:lnTo>
                  <a:lnTo>
                    <a:pt x="1881670" y="1463938"/>
                  </a:lnTo>
                  <a:lnTo>
                    <a:pt x="1816022" y="1459026"/>
                  </a:lnTo>
                  <a:lnTo>
                    <a:pt x="1751086" y="1453574"/>
                  </a:lnTo>
                  <a:lnTo>
                    <a:pt x="1686889" y="1447592"/>
                  </a:lnTo>
                  <a:lnTo>
                    <a:pt x="1623458" y="1441088"/>
                  </a:lnTo>
                  <a:lnTo>
                    <a:pt x="1560820" y="1434069"/>
                  </a:lnTo>
                  <a:lnTo>
                    <a:pt x="1499003" y="1426545"/>
                  </a:lnTo>
                  <a:lnTo>
                    <a:pt x="1438032" y="1418523"/>
                  </a:lnTo>
                  <a:lnTo>
                    <a:pt x="1377936" y="1410012"/>
                  </a:lnTo>
                  <a:lnTo>
                    <a:pt x="1318742" y="1401019"/>
                  </a:lnTo>
                  <a:lnTo>
                    <a:pt x="1260475" y="1391554"/>
                  </a:lnTo>
                  <a:lnTo>
                    <a:pt x="1203164" y="1381624"/>
                  </a:lnTo>
                  <a:lnTo>
                    <a:pt x="1146835" y="1371238"/>
                  </a:lnTo>
                  <a:lnTo>
                    <a:pt x="1091515" y="1360403"/>
                  </a:lnTo>
                  <a:lnTo>
                    <a:pt x="1037231" y="1349129"/>
                  </a:lnTo>
                  <a:lnTo>
                    <a:pt x="984011" y="1337423"/>
                  </a:lnTo>
                  <a:lnTo>
                    <a:pt x="931881" y="1325293"/>
                  </a:lnTo>
                  <a:lnTo>
                    <a:pt x="880868" y="1312748"/>
                  </a:lnTo>
                  <a:lnTo>
                    <a:pt x="831000" y="1299797"/>
                  </a:lnTo>
                  <a:lnTo>
                    <a:pt x="782303" y="1286446"/>
                  </a:lnTo>
                  <a:lnTo>
                    <a:pt x="734804" y="1272705"/>
                  </a:lnTo>
                  <a:lnTo>
                    <a:pt x="688530" y="1258582"/>
                  </a:lnTo>
                  <a:lnTo>
                    <a:pt x="643509" y="1244085"/>
                  </a:lnTo>
                  <a:lnTo>
                    <a:pt x="599767" y="1229222"/>
                  </a:lnTo>
                  <a:lnTo>
                    <a:pt x="557332" y="1214002"/>
                  </a:lnTo>
                  <a:lnTo>
                    <a:pt x="516230" y="1198433"/>
                  </a:lnTo>
                  <a:lnTo>
                    <a:pt x="476488" y="1182522"/>
                  </a:lnTo>
                  <a:lnTo>
                    <a:pt x="438133" y="1166279"/>
                  </a:lnTo>
                  <a:lnTo>
                    <a:pt x="401193" y="1149711"/>
                  </a:lnTo>
                  <a:lnTo>
                    <a:pt x="365695" y="1132827"/>
                  </a:lnTo>
                  <a:lnTo>
                    <a:pt x="331664" y="1115635"/>
                  </a:lnTo>
                  <a:lnTo>
                    <a:pt x="268117" y="1080360"/>
                  </a:lnTo>
                  <a:lnTo>
                    <a:pt x="210767" y="1043952"/>
                  </a:lnTo>
                  <a:lnTo>
                    <a:pt x="159831" y="1006476"/>
                  </a:lnTo>
                  <a:lnTo>
                    <a:pt x="115524" y="967999"/>
                  </a:lnTo>
                  <a:lnTo>
                    <a:pt x="78063" y="928587"/>
                  </a:lnTo>
                  <a:lnTo>
                    <a:pt x="47664" y="888305"/>
                  </a:lnTo>
                  <a:lnTo>
                    <a:pt x="24543" y="847220"/>
                  </a:lnTo>
                  <a:lnTo>
                    <a:pt x="8916" y="805398"/>
                  </a:lnTo>
                  <a:lnTo>
                    <a:pt x="999" y="762904"/>
                  </a:lnTo>
                  <a:lnTo>
                    <a:pt x="0" y="741425"/>
                  </a:lnTo>
                  <a:close/>
                </a:path>
              </a:pathLst>
            </a:custGeom>
            <a:ln w="2857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139"/>
            <a:ext cx="9143999" cy="66358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9590" y="813002"/>
            <a:ext cx="8126095" cy="1856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u="heavy" sz="2000" spc="-5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PRIMERA </a:t>
            </a:r>
            <a:r>
              <a:rPr dirty="0" u="heavy" sz="2000" spc="-10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SECCIÓN TRANSVERSAL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dirty="0" sz="2000" spc="-10">
                <a:latin typeface="Calibri"/>
                <a:cs typeface="Calibri"/>
              </a:rPr>
              <a:t>con </a:t>
            </a:r>
            <a:r>
              <a:rPr dirty="0" sz="2000" spc="-5">
                <a:latin typeface="Calibri"/>
                <a:cs typeface="Calibri"/>
              </a:rPr>
              <a:t>una </a:t>
            </a:r>
            <a:r>
              <a:rPr dirty="0" sz="2000">
                <a:latin typeface="Calibri"/>
                <a:cs typeface="Calibri"/>
              </a:rPr>
              <a:t>longitud </a:t>
            </a:r>
            <a:r>
              <a:rPr dirty="0" sz="2000" spc="-5">
                <a:latin typeface="Calibri"/>
                <a:cs typeface="Calibri"/>
              </a:rPr>
              <a:t>de </a:t>
            </a:r>
            <a:r>
              <a:rPr dirty="0" sz="2000">
                <a:latin typeface="Calibri"/>
                <a:cs typeface="Calibri"/>
              </a:rPr>
              <a:t>80 </a:t>
            </a:r>
            <a:r>
              <a:rPr dirty="0" sz="2000" spc="-10">
                <a:latin typeface="Calibri"/>
                <a:cs typeface="Calibri"/>
              </a:rPr>
              <a:t>metros, </a:t>
            </a:r>
            <a:r>
              <a:rPr dirty="0" sz="2000">
                <a:latin typeface="Calibri"/>
                <a:cs typeface="Calibri"/>
              </a:rPr>
              <a:t>que </a:t>
            </a:r>
            <a:r>
              <a:rPr dirty="0" sz="2000" spc="-35">
                <a:latin typeface="Calibri"/>
                <a:cs typeface="Calibri"/>
              </a:rPr>
              <a:t>va 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desde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Abs</a:t>
            </a:r>
            <a:r>
              <a:rPr dirty="0" sz="2000" spc="16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0+390</a:t>
            </a:r>
            <a:r>
              <a:rPr dirty="0" sz="2000" spc="16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hasta</a:t>
            </a:r>
            <a:r>
              <a:rPr dirty="0" sz="2000" spc="17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la</a:t>
            </a:r>
            <a:r>
              <a:rPr dirty="0" sz="2000" spc="14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Abs</a:t>
            </a:r>
            <a:r>
              <a:rPr dirty="0" sz="2000" spc="16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0+470</a:t>
            </a:r>
            <a:r>
              <a:rPr dirty="0" sz="2000" spc="17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propone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una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sección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transversal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13.00m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(9.00m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calzada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2.00m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acera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cada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lado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vía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,todo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ello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finalidad</a:t>
            </a:r>
            <a:r>
              <a:rPr dirty="0" sz="2000">
                <a:latin typeface="Calibri"/>
                <a:cs typeface="Calibri"/>
              </a:rPr>
              <a:t> 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dar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continuidad</a:t>
            </a:r>
            <a:r>
              <a:rPr dirty="0" sz="2000">
                <a:latin typeface="Calibri"/>
                <a:cs typeface="Calibri"/>
              </a:rPr>
              <a:t> 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sección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transversal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aprobada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mediante resolución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5">
                <a:latin typeface="Calibri"/>
                <a:cs typeface="Calibri"/>
              </a:rPr>
              <a:t>Concejo </a:t>
            </a:r>
            <a:r>
              <a:rPr dirty="0" sz="2000" spc="-10">
                <a:latin typeface="Calibri"/>
                <a:cs typeface="Calibri"/>
              </a:rPr>
              <a:t>Metropolitano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10">
                <a:latin typeface="Calibri"/>
                <a:cs typeface="Calibri"/>
              </a:rPr>
              <a:t>Quito </a:t>
            </a:r>
            <a:r>
              <a:rPr dirty="0" sz="2000" spc="-5">
                <a:latin typeface="Calibri"/>
                <a:cs typeface="Calibri"/>
              </a:rPr>
              <a:t>C-736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10">
                <a:latin typeface="Calibri"/>
                <a:cs typeface="Calibri"/>
              </a:rPr>
              <a:t>fecha </a:t>
            </a:r>
            <a:r>
              <a:rPr dirty="0" sz="2000">
                <a:latin typeface="Calibri"/>
                <a:cs typeface="Calibri"/>
              </a:rPr>
              <a:t>8 de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noviembre</a:t>
            </a:r>
            <a:r>
              <a:rPr dirty="0" sz="2000">
                <a:latin typeface="Calibri"/>
                <a:cs typeface="Calibri"/>
              </a:rPr>
              <a:t> de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2013.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2947543"/>
            <a:ext cx="259715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Sección </a:t>
            </a:r>
            <a:r>
              <a:rPr dirty="0" sz="2000" spc="-15">
                <a:latin typeface="Calibri"/>
                <a:cs typeface="Calibri"/>
              </a:rPr>
              <a:t>transversal </a:t>
            </a:r>
            <a:r>
              <a:rPr dirty="0" sz="2000" spc="-10">
                <a:latin typeface="Calibri"/>
                <a:cs typeface="Calibri"/>
              </a:rPr>
              <a:t>total: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Calzada: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0248" y="2947543"/>
            <a:ext cx="81026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13.0</a:t>
            </a:r>
            <a:r>
              <a:rPr dirty="0" sz="2000" spc="5">
                <a:latin typeface="Calibri"/>
                <a:cs typeface="Calibri"/>
              </a:rPr>
              <a:t>0</a:t>
            </a:r>
            <a:r>
              <a:rPr dirty="0" sz="2000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9.00m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3556838"/>
            <a:ext cx="378396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Calibri"/>
                <a:cs typeface="Calibri"/>
              </a:rPr>
              <a:t>Aceras(a</a:t>
            </a:r>
            <a:r>
              <a:rPr dirty="0" sz="2000">
                <a:latin typeface="Calibri"/>
                <a:cs typeface="Calibri"/>
              </a:rPr>
              <a:t> cada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lado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vía):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2.00m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8204" y="0"/>
            <a:ext cx="8854440" cy="6402705"/>
            <a:chOff x="108204" y="0"/>
            <a:chExt cx="8854440" cy="64027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2336" y="2924555"/>
              <a:ext cx="4750308" cy="34777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04" y="0"/>
              <a:ext cx="1688592" cy="8122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88" y="3184017"/>
            <a:ext cx="9053830" cy="3658870"/>
            <a:chOff x="26288" y="3184017"/>
            <a:chExt cx="9053830" cy="3658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3" y="3212592"/>
              <a:ext cx="8996172" cy="360120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576" y="3198304"/>
              <a:ext cx="9025255" cy="3630295"/>
            </a:xfrm>
            <a:custGeom>
              <a:avLst/>
              <a:gdLst/>
              <a:ahLst/>
              <a:cxnLst/>
              <a:rect l="l" t="t" r="r" b="b"/>
              <a:pathLst>
                <a:path w="9025255" h="3630295">
                  <a:moveTo>
                    <a:pt x="0" y="3629787"/>
                  </a:moveTo>
                  <a:lnTo>
                    <a:pt x="9024747" y="3629787"/>
                  </a:lnTo>
                  <a:lnTo>
                    <a:pt x="9024747" y="0"/>
                  </a:lnTo>
                  <a:lnTo>
                    <a:pt x="0" y="0"/>
                  </a:lnTo>
                  <a:lnTo>
                    <a:pt x="0" y="3629787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0" y="44196"/>
            <a:ext cx="9144000" cy="2992120"/>
            <a:chOff x="0" y="44196"/>
            <a:chExt cx="9144000" cy="29921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4196"/>
              <a:ext cx="9143999" cy="29916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68318" y="1485137"/>
              <a:ext cx="864235" cy="504825"/>
            </a:xfrm>
            <a:custGeom>
              <a:avLst/>
              <a:gdLst/>
              <a:ahLst/>
              <a:cxnLst/>
              <a:rect l="l" t="t" r="r" b="b"/>
              <a:pathLst>
                <a:path w="864235" h="504825">
                  <a:moveTo>
                    <a:pt x="0" y="252222"/>
                  </a:moveTo>
                  <a:lnTo>
                    <a:pt x="15432" y="185164"/>
                  </a:lnTo>
                  <a:lnTo>
                    <a:pt x="58984" y="124911"/>
                  </a:lnTo>
                  <a:lnTo>
                    <a:pt x="90018" y="98087"/>
                  </a:lnTo>
                  <a:lnTo>
                    <a:pt x="126539" y="73866"/>
                  </a:lnTo>
                  <a:lnTo>
                    <a:pt x="168031" y="52547"/>
                  </a:lnTo>
                  <a:lnTo>
                    <a:pt x="213980" y="34431"/>
                  </a:lnTo>
                  <a:lnTo>
                    <a:pt x="263872" y="19817"/>
                  </a:lnTo>
                  <a:lnTo>
                    <a:pt x="317191" y="9008"/>
                  </a:lnTo>
                  <a:lnTo>
                    <a:pt x="373423" y="2302"/>
                  </a:lnTo>
                  <a:lnTo>
                    <a:pt x="432054" y="0"/>
                  </a:lnTo>
                  <a:lnTo>
                    <a:pt x="490684" y="2302"/>
                  </a:lnTo>
                  <a:lnTo>
                    <a:pt x="546916" y="9008"/>
                  </a:lnTo>
                  <a:lnTo>
                    <a:pt x="600235" y="19817"/>
                  </a:lnTo>
                  <a:lnTo>
                    <a:pt x="650127" y="34431"/>
                  </a:lnTo>
                  <a:lnTo>
                    <a:pt x="696076" y="52547"/>
                  </a:lnTo>
                  <a:lnTo>
                    <a:pt x="737568" y="73866"/>
                  </a:lnTo>
                  <a:lnTo>
                    <a:pt x="774089" y="98087"/>
                  </a:lnTo>
                  <a:lnTo>
                    <a:pt x="805123" y="124911"/>
                  </a:lnTo>
                  <a:lnTo>
                    <a:pt x="830157" y="154037"/>
                  </a:lnTo>
                  <a:lnTo>
                    <a:pt x="860164" y="217992"/>
                  </a:lnTo>
                  <a:lnTo>
                    <a:pt x="864108" y="252222"/>
                  </a:lnTo>
                  <a:lnTo>
                    <a:pt x="860164" y="286451"/>
                  </a:lnTo>
                  <a:lnTo>
                    <a:pt x="830157" y="350406"/>
                  </a:lnTo>
                  <a:lnTo>
                    <a:pt x="805123" y="379532"/>
                  </a:lnTo>
                  <a:lnTo>
                    <a:pt x="774089" y="406356"/>
                  </a:lnTo>
                  <a:lnTo>
                    <a:pt x="737568" y="430577"/>
                  </a:lnTo>
                  <a:lnTo>
                    <a:pt x="696076" y="451896"/>
                  </a:lnTo>
                  <a:lnTo>
                    <a:pt x="650127" y="470012"/>
                  </a:lnTo>
                  <a:lnTo>
                    <a:pt x="600235" y="484626"/>
                  </a:lnTo>
                  <a:lnTo>
                    <a:pt x="546916" y="495435"/>
                  </a:lnTo>
                  <a:lnTo>
                    <a:pt x="490684" y="502141"/>
                  </a:lnTo>
                  <a:lnTo>
                    <a:pt x="432054" y="504444"/>
                  </a:lnTo>
                  <a:lnTo>
                    <a:pt x="373423" y="502141"/>
                  </a:lnTo>
                  <a:lnTo>
                    <a:pt x="317191" y="495435"/>
                  </a:lnTo>
                  <a:lnTo>
                    <a:pt x="263872" y="484626"/>
                  </a:lnTo>
                  <a:lnTo>
                    <a:pt x="213980" y="470012"/>
                  </a:lnTo>
                  <a:lnTo>
                    <a:pt x="168031" y="451896"/>
                  </a:lnTo>
                  <a:lnTo>
                    <a:pt x="126539" y="430577"/>
                  </a:lnTo>
                  <a:lnTo>
                    <a:pt x="90018" y="406356"/>
                  </a:lnTo>
                  <a:lnTo>
                    <a:pt x="58984" y="379532"/>
                  </a:lnTo>
                  <a:lnTo>
                    <a:pt x="33950" y="350406"/>
                  </a:lnTo>
                  <a:lnTo>
                    <a:pt x="3943" y="286451"/>
                  </a:lnTo>
                  <a:lnTo>
                    <a:pt x="0" y="25222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688591" cy="64312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29590" y="813002"/>
            <a:ext cx="8124190" cy="1856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u="heavy" sz="2000" spc="-15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SEGUNDA </a:t>
            </a:r>
            <a:r>
              <a:rPr dirty="0" u="heavy" sz="2000" spc="-10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SECCIÓN TRANSVERSAL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dirty="0" sz="2000" spc="-10">
                <a:latin typeface="Calibri"/>
                <a:cs typeface="Calibri"/>
              </a:rPr>
              <a:t>con una </a:t>
            </a:r>
            <a:r>
              <a:rPr dirty="0" sz="2000">
                <a:latin typeface="Calibri"/>
                <a:cs typeface="Calibri"/>
              </a:rPr>
              <a:t>longitud de 80 </a:t>
            </a:r>
            <a:r>
              <a:rPr dirty="0" sz="2000" spc="-10">
                <a:latin typeface="Calibri"/>
                <a:cs typeface="Calibri"/>
              </a:rPr>
              <a:t>metros, </a:t>
            </a:r>
            <a:r>
              <a:rPr dirty="0" sz="2000" spc="-5">
                <a:latin typeface="Calibri"/>
                <a:cs typeface="Calibri"/>
              </a:rPr>
              <a:t>que </a:t>
            </a:r>
            <a:r>
              <a:rPr dirty="0" sz="2000" spc="-35">
                <a:latin typeface="Calibri"/>
                <a:cs typeface="Calibri"/>
              </a:rPr>
              <a:t>va 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desde la </a:t>
            </a:r>
            <a:r>
              <a:rPr dirty="0" sz="2000" spc="-5" b="1">
                <a:latin typeface="Calibri"/>
                <a:cs typeface="Calibri"/>
              </a:rPr>
              <a:t>Abs 0+470 </a:t>
            </a:r>
            <a:r>
              <a:rPr dirty="0" sz="2000" spc="-10" b="1">
                <a:latin typeface="Calibri"/>
                <a:cs typeface="Calibri"/>
              </a:rPr>
              <a:t>hasta </a:t>
            </a:r>
            <a:r>
              <a:rPr dirty="0" sz="2000" spc="-5" b="1">
                <a:latin typeface="Calibri"/>
                <a:cs typeface="Calibri"/>
              </a:rPr>
              <a:t>la Abs 0+550 </a:t>
            </a:r>
            <a:r>
              <a:rPr dirty="0" sz="2000">
                <a:latin typeface="Calibri"/>
                <a:cs typeface="Calibri"/>
              </a:rPr>
              <a:t>, </a:t>
            </a:r>
            <a:r>
              <a:rPr dirty="0" sz="2000" spc="-5">
                <a:latin typeface="Calibri"/>
                <a:cs typeface="Calibri"/>
              </a:rPr>
              <a:t>se </a:t>
            </a:r>
            <a:r>
              <a:rPr dirty="0" sz="2000" spc="-10">
                <a:latin typeface="Calibri"/>
                <a:cs typeface="Calibri"/>
              </a:rPr>
              <a:t>propone </a:t>
            </a:r>
            <a:r>
              <a:rPr dirty="0" sz="2000" spc="-5">
                <a:latin typeface="Calibri"/>
                <a:cs typeface="Calibri"/>
              </a:rPr>
              <a:t>una sección </a:t>
            </a:r>
            <a:r>
              <a:rPr dirty="0" sz="2000" spc="-10">
                <a:latin typeface="Calibri"/>
                <a:cs typeface="Calibri"/>
              </a:rPr>
              <a:t>transversal </a:t>
            </a:r>
            <a:r>
              <a:rPr dirty="0" sz="2000" spc="-5">
                <a:latin typeface="Calibri"/>
                <a:cs typeface="Calibri"/>
              </a:rPr>
              <a:t> variable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5">
                <a:latin typeface="Calibri"/>
                <a:cs typeface="Calibri"/>
              </a:rPr>
              <a:t>10.45m -13.50m (6.45m </a:t>
            </a:r>
            <a:r>
              <a:rPr dirty="0" sz="2000">
                <a:latin typeface="Calibri"/>
                <a:cs typeface="Calibri"/>
              </a:rPr>
              <a:t>– </a:t>
            </a:r>
            <a:r>
              <a:rPr dirty="0" sz="2000" spc="-5">
                <a:latin typeface="Calibri"/>
                <a:cs typeface="Calibri"/>
              </a:rPr>
              <a:t>9.50m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10">
                <a:latin typeface="Calibri"/>
                <a:cs typeface="Calibri"/>
              </a:rPr>
              <a:t>calzada </a:t>
            </a:r>
            <a:r>
              <a:rPr dirty="0" sz="2000" spc="-5">
                <a:latin typeface="Calibri"/>
                <a:cs typeface="Calibri"/>
              </a:rPr>
              <a:t>variable </a:t>
            </a:r>
            <a:r>
              <a:rPr dirty="0" sz="2000">
                <a:latin typeface="Calibri"/>
                <a:cs typeface="Calibri"/>
              </a:rPr>
              <a:t>y </a:t>
            </a:r>
            <a:r>
              <a:rPr dirty="0" sz="2000" spc="-5">
                <a:latin typeface="Calibri"/>
                <a:cs typeface="Calibri"/>
              </a:rPr>
              <a:t>2.00m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acera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cada </a:t>
            </a:r>
            <a:r>
              <a:rPr dirty="0" sz="2000">
                <a:latin typeface="Calibri"/>
                <a:cs typeface="Calibri"/>
              </a:rPr>
              <a:t>lado de </a:t>
            </a:r>
            <a:r>
              <a:rPr dirty="0" sz="2000" spc="-5">
                <a:latin typeface="Calibri"/>
                <a:cs typeface="Calibri"/>
              </a:rPr>
              <a:t>la </a:t>
            </a:r>
            <a:r>
              <a:rPr dirty="0" sz="2000" spc="-10">
                <a:latin typeface="Calibri"/>
                <a:cs typeface="Calibri"/>
              </a:rPr>
              <a:t>vía </a:t>
            </a:r>
            <a:r>
              <a:rPr dirty="0" sz="2000">
                <a:latin typeface="Calibri"/>
                <a:cs typeface="Calibri"/>
              </a:rPr>
              <a:t>) ; </a:t>
            </a:r>
            <a:r>
              <a:rPr dirty="0" sz="2000" spc="-15">
                <a:latin typeface="Calibri"/>
                <a:cs typeface="Calibri"/>
              </a:rPr>
              <a:t>esta </a:t>
            </a:r>
            <a:r>
              <a:rPr dirty="0" sz="2000">
                <a:latin typeface="Calibri"/>
                <a:cs typeface="Calibri"/>
              </a:rPr>
              <a:t>sección </a:t>
            </a:r>
            <a:r>
              <a:rPr dirty="0" sz="2000" spc="-5">
                <a:latin typeface="Calibri"/>
                <a:cs typeface="Calibri"/>
              </a:rPr>
              <a:t>de </a:t>
            </a:r>
            <a:r>
              <a:rPr dirty="0" sz="2000" spc="-10">
                <a:latin typeface="Calibri"/>
                <a:cs typeface="Calibri"/>
              </a:rPr>
              <a:t>vía </a:t>
            </a:r>
            <a:r>
              <a:rPr dirty="0" sz="2000" spc="5">
                <a:latin typeface="Calibri"/>
                <a:cs typeface="Calibri"/>
              </a:rPr>
              <a:t>es </a:t>
            </a:r>
            <a:r>
              <a:rPr dirty="0" sz="2000" spc="-5">
                <a:latin typeface="Calibri"/>
                <a:cs typeface="Calibri"/>
              </a:rPr>
              <a:t>variable </a:t>
            </a:r>
            <a:r>
              <a:rPr dirty="0" sz="2000">
                <a:latin typeface="Calibri"/>
                <a:cs typeface="Calibri"/>
              </a:rPr>
              <a:t>debido al </a:t>
            </a:r>
            <a:r>
              <a:rPr dirty="0" sz="2000" spc="-5">
                <a:latin typeface="Calibri"/>
                <a:cs typeface="Calibri"/>
              </a:rPr>
              <a:t>cambio </a:t>
            </a:r>
            <a:r>
              <a:rPr dirty="0" sz="2000">
                <a:latin typeface="Calibri"/>
                <a:cs typeface="Calibri"/>
              </a:rPr>
              <a:t> de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sección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existe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entre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el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tramo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1(Primera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sección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transversal)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el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tramo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(tercera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sección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transversal.)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2947543"/>
            <a:ext cx="347599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Sección </a:t>
            </a:r>
            <a:r>
              <a:rPr dirty="0" sz="2000" spc="-15">
                <a:latin typeface="Calibri"/>
                <a:cs typeface="Calibri"/>
              </a:rPr>
              <a:t>transversal </a:t>
            </a:r>
            <a:r>
              <a:rPr dirty="0" sz="2000" spc="-10">
                <a:latin typeface="Calibri"/>
                <a:cs typeface="Calibri"/>
              </a:rPr>
              <a:t>total </a:t>
            </a:r>
            <a:r>
              <a:rPr dirty="0" sz="2000" spc="-5">
                <a:latin typeface="Calibri"/>
                <a:cs typeface="Calibri"/>
              </a:rPr>
              <a:t>variable: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Calzada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variable: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Aceras(a</a:t>
            </a:r>
            <a:r>
              <a:rPr dirty="0" sz="2000">
                <a:latin typeface="Calibri"/>
                <a:cs typeface="Calibri"/>
              </a:rPr>
              <a:t> cada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lado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vía):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7658" y="2947543"/>
            <a:ext cx="182880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(10.45m-13.50m)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(6.45m-9.50m)</a:t>
            </a:r>
            <a:endParaRPr sz="2000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2.00m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29100" y="3968496"/>
            <a:ext cx="4735067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196"/>
            <a:ext cx="9144000" cy="6780530"/>
            <a:chOff x="0" y="44196"/>
            <a:chExt cx="9144000" cy="6780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4196"/>
              <a:ext cx="9143999" cy="29916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77362" y="1288542"/>
              <a:ext cx="864235" cy="504825"/>
            </a:xfrm>
            <a:custGeom>
              <a:avLst/>
              <a:gdLst/>
              <a:ahLst/>
              <a:cxnLst/>
              <a:rect l="l" t="t" r="r" b="b"/>
              <a:pathLst>
                <a:path w="864235" h="504825">
                  <a:moveTo>
                    <a:pt x="0" y="252222"/>
                  </a:moveTo>
                  <a:lnTo>
                    <a:pt x="15432" y="185164"/>
                  </a:lnTo>
                  <a:lnTo>
                    <a:pt x="58984" y="124911"/>
                  </a:lnTo>
                  <a:lnTo>
                    <a:pt x="90018" y="98087"/>
                  </a:lnTo>
                  <a:lnTo>
                    <a:pt x="126539" y="73866"/>
                  </a:lnTo>
                  <a:lnTo>
                    <a:pt x="168031" y="52547"/>
                  </a:lnTo>
                  <a:lnTo>
                    <a:pt x="213980" y="34431"/>
                  </a:lnTo>
                  <a:lnTo>
                    <a:pt x="263872" y="19817"/>
                  </a:lnTo>
                  <a:lnTo>
                    <a:pt x="317191" y="9008"/>
                  </a:lnTo>
                  <a:lnTo>
                    <a:pt x="373423" y="2302"/>
                  </a:lnTo>
                  <a:lnTo>
                    <a:pt x="432053" y="0"/>
                  </a:lnTo>
                  <a:lnTo>
                    <a:pt x="490684" y="2302"/>
                  </a:lnTo>
                  <a:lnTo>
                    <a:pt x="546916" y="9008"/>
                  </a:lnTo>
                  <a:lnTo>
                    <a:pt x="600235" y="19817"/>
                  </a:lnTo>
                  <a:lnTo>
                    <a:pt x="650127" y="34431"/>
                  </a:lnTo>
                  <a:lnTo>
                    <a:pt x="696076" y="52547"/>
                  </a:lnTo>
                  <a:lnTo>
                    <a:pt x="737568" y="73866"/>
                  </a:lnTo>
                  <a:lnTo>
                    <a:pt x="774089" y="98087"/>
                  </a:lnTo>
                  <a:lnTo>
                    <a:pt x="805123" y="124911"/>
                  </a:lnTo>
                  <a:lnTo>
                    <a:pt x="830157" y="154037"/>
                  </a:lnTo>
                  <a:lnTo>
                    <a:pt x="860164" y="217992"/>
                  </a:lnTo>
                  <a:lnTo>
                    <a:pt x="864108" y="252222"/>
                  </a:lnTo>
                  <a:lnTo>
                    <a:pt x="860164" y="286451"/>
                  </a:lnTo>
                  <a:lnTo>
                    <a:pt x="830157" y="350406"/>
                  </a:lnTo>
                  <a:lnTo>
                    <a:pt x="805123" y="379532"/>
                  </a:lnTo>
                  <a:lnTo>
                    <a:pt x="774089" y="406356"/>
                  </a:lnTo>
                  <a:lnTo>
                    <a:pt x="737568" y="430577"/>
                  </a:lnTo>
                  <a:lnTo>
                    <a:pt x="696076" y="451896"/>
                  </a:lnTo>
                  <a:lnTo>
                    <a:pt x="650127" y="470012"/>
                  </a:lnTo>
                  <a:lnTo>
                    <a:pt x="600235" y="484626"/>
                  </a:lnTo>
                  <a:lnTo>
                    <a:pt x="546916" y="495435"/>
                  </a:lnTo>
                  <a:lnTo>
                    <a:pt x="490684" y="502141"/>
                  </a:lnTo>
                  <a:lnTo>
                    <a:pt x="432053" y="504444"/>
                  </a:lnTo>
                  <a:lnTo>
                    <a:pt x="373423" y="502141"/>
                  </a:lnTo>
                  <a:lnTo>
                    <a:pt x="317191" y="495435"/>
                  </a:lnTo>
                  <a:lnTo>
                    <a:pt x="263872" y="484626"/>
                  </a:lnTo>
                  <a:lnTo>
                    <a:pt x="213980" y="470012"/>
                  </a:lnTo>
                  <a:lnTo>
                    <a:pt x="168031" y="451896"/>
                  </a:lnTo>
                  <a:lnTo>
                    <a:pt x="126539" y="430577"/>
                  </a:lnTo>
                  <a:lnTo>
                    <a:pt x="90018" y="406356"/>
                  </a:lnTo>
                  <a:lnTo>
                    <a:pt x="58984" y="379532"/>
                  </a:lnTo>
                  <a:lnTo>
                    <a:pt x="33950" y="350406"/>
                  </a:lnTo>
                  <a:lnTo>
                    <a:pt x="3943" y="286451"/>
                  </a:lnTo>
                  <a:lnTo>
                    <a:pt x="0" y="25222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2584702"/>
              <a:ext cx="9015984" cy="42397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832" y="2636519"/>
              <a:ext cx="8855964" cy="4069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5544" y="2622232"/>
              <a:ext cx="8884920" cy="4097654"/>
            </a:xfrm>
            <a:custGeom>
              <a:avLst/>
              <a:gdLst/>
              <a:ahLst/>
              <a:cxnLst/>
              <a:rect l="l" t="t" r="r" b="b"/>
              <a:pathLst>
                <a:path w="8884920" h="4097654">
                  <a:moveTo>
                    <a:pt x="0" y="4097654"/>
                  </a:moveTo>
                  <a:lnTo>
                    <a:pt x="8884539" y="4097654"/>
                  </a:lnTo>
                  <a:lnTo>
                    <a:pt x="8884539" y="0"/>
                  </a:lnTo>
                  <a:lnTo>
                    <a:pt x="0" y="0"/>
                  </a:lnTo>
                  <a:lnTo>
                    <a:pt x="0" y="4097654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5458"/>
            <a:ext cx="9143999" cy="664253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9590" y="813002"/>
            <a:ext cx="8124825" cy="1856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u="heavy" sz="2000" spc="-5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TERCERA </a:t>
            </a:r>
            <a:r>
              <a:rPr dirty="0" u="heavy" sz="2000" spc="-10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SECCIÓN TRANSVERSAL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dirty="0" sz="2000" spc="-10">
                <a:latin typeface="Calibri"/>
                <a:cs typeface="Calibri"/>
              </a:rPr>
              <a:t>con </a:t>
            </a:r>
            <a:r>
              <a:rPr dirty="0" sz="2000" spc="-5">
                <a:latin typeface="Calibri"/>
                <a:cs typeface="Calibri"/>
              </a:rPr>
              <a:t>una longitud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5">
                <a:latin typeface="Calibri"/>
                <a:cs typeface="Calibri"/>
              </a:rPr>
              <a:t>223.85 </a:t>
            </a:r>
            <a:r>
              <a:rPr dirty="0" sz="2000" spc="-10">
                <a:latin typeface="Calibri"/>
                <a:cs typeface="Calibri"/>
              </a:rPr>
              <a:t>metros, </a:t>
            </a:r>
            <a:r>
              <a:rPr dirty="0" sz="2000">
                <a:latin typeface="Calibri"/>
                <a:cs typeface="Calibri"/>
              </a:rPr>
              <a:t>que </a:t>
            </a:r>
            <a:r>
              <a:rPr dirty="0" sz="2000" spc="-35">
                <a:latin typeface="Calibri"/>
                <a:cs typeface="Calibri"/>
              </a:rPr>
              <a:t>va 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desde la </a:t>
            </a:r>
            <a:r>
              <a:rPr dirty="0" sz="2000" spc="-5" b="1">
                <a:latin typeface="Calibri"/>
                <a:cs typeface="Calibri"/>
              </a:rPr>
              <a:t>Abs </a:t>
            </a:r>
            <a:r>
              <a:rPr dirty="0" sz="2000" b="1">
                <a:latin typeface="Calibri"/>
                <a:cs typeface="Calibri"/>
              </a:rPr>
              <a:t>0+550 </a:t>
            </a:r>
            <a:r>
              <a:rPr dirty="0" sz="2000" spc="-10" b="1">
                <a:latin typeface="Calibri"/>
                <a:cs typeface="Calibri"/>
              </a:rPr>
              <a:t>hasta </a:t>
            </a:r>
            <a:r>
              <a:rPr dirty="0" sz="2000" spc="-5" b="1">
                <a:latin typeface="Calibri"/>
                <a:cs typeface="Calibri"/>
              </a:rPr>
              <a:t>la Abs 0+773.85</a:t>
            </a:r>
            <a:r>
              <a:rPr dirty="0" sz="2000" spc="-5">
                <a:latin typeface="Calibri"/>
                <a:cs typeface="Calibri"/>
              </a:rPr>
              <a:t>, se </a:t>
            </a:r>
            <a:r>
              <a:rPr dirty="0" sz="2000" spc="-10">
                <a:latin typeface="Calibri"/>
                <a:cs typeface="Calibri"/>
              </a:rPr>
              <a:t>propone </a:t>
            </a:r>
            <a:r>
              <a:rPr dirty="0" sz="2000" spc="-5">
                <a:latin typeface="Calibri"/>
                <a:cs typeface="Calibri"/>
              </a:rPr>
              <a:t>una sección </a:t>
            </a:r>
            <a:r>
              <a:rPr dirty="0" sz="2000" spc="-10">
                <a:latin typeface="Calibri"/>
                <a:cs typeface="Calibri"/>
              </a:rPr>
              <a:t>transversal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10.00m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(6.00m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calzada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2.00m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acera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cada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lado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vía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,todo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ello con la finalidad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5">
                <a:latin typeface="Calibri"/>
                <a:cs typeface="Calibri"/>
              </a:rPr>
              <a:t>dar continuidad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la sección </a:t>
            </a:r>
            <a:r>
              <a:rPr dirty="0" sz="2000" spc="-15">
                <a:latin typeface="Calibri"/>
                <a:cs typeface="Calibri"/>
              </a:rPr>
              <a:t>transversal </a:t>
            </a:r>
            <a:r>
              <a:rPr dirty="0" sz="2000" spc="-5">
                <a:latin typeface="Calibri"/>
                <a:cs typeface="Calibri"/>
              </a:rPr>
              <a:t>aprobada en el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plano del </a:t>
            </a:r>
            <a:r>
              <a:rPr dirty="0" sz="2000">
                <a:latin typeface="Calibri"/>
                <a:cs typeface="Calibri"/>
              </a:rPr>
              <a:t>Barrio </a:t>
            </a:r>
            <a:r>
              <a:rPr dirty="0" sz="2000" spc="-5">
                <a:latin typeface="Calibri"/>
                <a:cs typeface="Calibri"/>
              </a:rPr>
              <a:t>la Compañía </a:t>
            </a:r>
            <a:r>
              <a:rPr dirty="0" sz="2000" spc="-10">
                <a:latin typeface="Calibri"/>
                <a:cs typeface="Calibri"/>
              </a:rPr>
              <a:t>mediante Ord. </a:t>
            </a:r>
            <a:r>
              <a:rPr dirty="0" sz="2000" spc="-5">
                <a:latin typeface="Calibri"/>
                <a:cs typeface="Calibri"/>
              </a:rPr>
              <a:t>0491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-15">
                <a:latin typeface="Calibri"/>
                <a:cs typeface="Calibri"/>
              </a:rPr>
              <a:t>fecha </a:t>
            </a:r>
            <a:r>
              <a:rPr dirty="0" sz="2000">
                <a:latin typeface="Calibri"/>
                <a:cs typeface="Calibri"/>
              </a:rPr>
              <a:t>17 de </a:t>
            </a:r>
            <a:r>
              <a:rPr dirty="0" sz="2000" spc="-15">
                <a:latin typeface="Calibri"/>
                <a:cs typeface="Calibri"/>
              </a:rPr>
              <a:t>marzo 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2014.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2947543"/>
            <a:ext cx="301244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419734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Sección </a:t>
            </a:r>
            <a:r>
              <a:rPr dirty="0" sz="2000" spc="-15">
                <a:latin typeface="Calibri"/>
                <a:cs typeface="Calibri"/>
              </a:rPr>
              <a:t>transversal </a:t>
            </a:r>
            <a:r>
              <a:rPr dirty="0" sz="2000" spc="-10">
                <a:latin typeface="Calibri"/>
                <a:cs typeface="Calibri"/>
              </a:rPr>
              <a:t>total: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Calzada: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Aceras(a </a:t>
            </a:r>
            <a:r>
              <a:rPr dirty="0" sz="2000">
                <a:latin typeface="Calibri"/>
                <a:cs typeface="Calibri"/>
              </a:rPr>
              <a:t>cada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lado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vía):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0248" y="2947543"/>
            <a:ext cx="81026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10.0</a:t>
            </a:r>
            <a:r>
              <a:rPr dirty="0" sz="2000" spc="5">
                <a:latin typeface="Calibri"/>
                <a:cs typeface="Calibri"/>
              </a:rPr>
              <a:t>0</a:t>
            </a:r>
            <a:r>
              <a:rPr dirty="0" sz="2000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 algn="r" marR="2159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6.00m</a:t>
            </a: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2.00m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597650"/>
            <a:chOff x="0" y="0"/>
            <a:chExt cx="9144000" cy="65976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688591" cy="8366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2336" y="2924555"/>
              <a:ext cx="4931664" cy="36728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196"/>
            <a:ext cx="9144000" cy="2992120"/>
            <a:chOff x="0" y="44196"/>
            <a:chExt cx="9144000" cy="2992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4196"/>
              <a:ext cx="9143999" cy="29916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87957" y="1288542"/>
              <a:ext cx="2089785" cy="701040"/>
            </a:xfrm>
            <a:custGeom>
              <a:avLst/>
              <a:gdLst/>
              <a:ahLst/>
              <a:cxnLst/>
              <a:rect l="l" t="t" r="r" b="b"/>
              <a:pathLst>
                <a:path w="2089785" h="701039">
                  <a:moveTo>
                    <a:pt x="0" y="350520"/>
                  </a:moveTo>
                  <a:lnTo>
                    <a:pt x="8797" y="304832"/>
                  </a:lnTo>
                  <a:lnTo>
                    <a:pt x="34454" y="260919"/>
                  </a:lnTo>
                  <a:lnTo>
                    <a:pt x="75869" y="219150"/>
                  </a:lnTo>
                  <a:lnTo>
                    <a:pt x="131942" y="179895"/>
                  </a:lnTo>
                  <a:lnTo>
                    <a:pt x="201570" y="143524"/>
                  </a:lnTo>
                  <a:lnTo>
                    <a:pt x="241123" y="126535"/>
                  </a:lnTo>
                  <a:lnTo>
                    <a:pt x="283653" y="110407"/>
                  </a:lnTo>
                  <a:lnTo>
                    <a:pt x="329020" y="95184"/>
                  </a:lnTo>
                  <a:lnTo>
                    <a:pt x="377088" y="80913"/>
                  </a:lnTo>
                  <a:lnTo>
                    <a:pt x="427719" y="67641"/>
                  </a:lnTo>
                  <a:lnTo>
                    <a:pt x="480776" y="55413"/>
                  </a:lnTo>
                  <a:lnTo>
                    <a:pt x="536119" y="44276"/>
                  </a:lnTo>
                  <a:lnTo>
                    <a:pt x="593613" y="34276"/>
                  </a:lnTo>
                  <a:lnTo>
                    <a:pt x="653119" y="25460"/>
                  </a:lnTo>
                  <a:lnTo>
                    <a:pt x="714499" y="17873"/>
                  </a:lnTo>
                  <a:lnTo>
                    <a:pt x="777617" y="11562"/>
                  </a:lnTo>
                  <a:lnTo>
                    <a:pt x="842333" y="6573"/>
                  </a:lnTo>
                  <a:lnTo>
                    <a:pt x="908511" y="2952"/>
                  </a:lnTo>
                  <a:lnTo>
                    <a:pt x="976013" y="745"/>
                  </a:lnTo>
                  <a:lnTo>
                    <a:pt x="1044702" y="0"/>
                  </a:lnTo>
                  <a:lnTo>
                    <a:pt x="1113390" y="745"/>
                  </a:lnTo>
                  <a:lnTo>
                    <a:pt x="1180892" y="2952"/>
                  </a:lnTo>
                  <a:lnTo>
                    <a:pt x="1247070" y="6573"/>
                  </a:lnTo>
                  <a:lnTo>
                    <a:pt x="1311786" y="11562"/>
                  </a:lnTo>
                  <a:lnTo>
                    <a:pt x="1374904" y="17873"/>
                  </a:lnTo>
                  <a:lnTo>
                    <a:pt x="1436284" y="25460"/>
                  </a:lnTo>
                  <a:lnTo>
                    <a:pt x="1495790" y="34276"/>
                  </a:lnTo>
                  <a:lnTo>
                    <a:pt x="1553284" y="44276"/>
                  </a:lnTo>
                  <a:lnTo>
                    <a:pt x="1608627" y="55413"/>
                  </a:lnTo>
                  <a:lnTo>
                    <a:pt x="1661684" y="67641"/>
                  </a:lnTo>
                  <a:lnTo>
                    <a:pt x="1712315" y="80913"/>
                  </a:lnTo>
                  <a:lnTo>
                    <a:pt x="1760383" y="95184"/>
                  </a:lnTo>
                  <a:lnTo>
                    <a:pt x="1805750" y="110407"/>
                  </a:lnTo>
                  <a:lnTo>
                    <a:pt x="1848280" y="126535"/>
                  </a:lnTo>
                  <a:lnTo>
                    <a:pt x="1887833" y="143524"/>
                  </a:lnTo>
                  <a:lnTo>
                    <a:pt x="1924273" y="161326"/>
                  </a:lnTo>
                  <a:lnTo>
                    <a:pt x="1987261" y="199185"/>
                  </a:lnTo>
                  <a:lnTo>
                    <a:pt x="2036143" y="239743"/>
                  </a:lnTo>
                  <a:lnTo>
                    <a:pt x="2069817" y="282630"/>
                  </a:lnTo>
                  <a:lnTo>
                    <a:pt x="2087181" y="327477"/>
                  </a:lnTo>
                  <a:lnTo>
                    <a:pt x="2089403" y="350520"/>
                  </a:lnTo>
                  <a:lnTo>
                    <a:pt x="2087181" y="373562"/>
                  </a:lnTo>
                  <a:lnTo>
                    <a:pt x="2069817" y="418409"/>
                  </a:lnTo>
                  <a:lnTo>
                    <a:pt x="2036143" y="461296"/>
                  </a:lnTo>
                  <a:lnTo>
                    <a:pt x="1987261" y="501854"/>
                  </a:lnTo>
                  <a:lnTo>
                    <a:pt x="1924273" y="539713"/>
                  </a:lnTo>
                  <a:lnTo>
                    <a:pt x="1887833" y="557515"/>
                  </a:lnTo>
                  <a:lnTo>
                    <a:pt x="1848280" y="574504"/>
                  </a:lnTo>
                  <a:lnTo>
                    <a:pt x="1805750" y="590632"/>
                  </a:lnTo>
                  <a:lnTo>
                    <a:pt x="1760383" y="605855"/>
                  </a:lnTo>
                  <a:lnTo>
                    <a:pt x="1712315" y="620126"/>
                  </a:lnTo>
                  <a:lnTo>
                    <a:pt x="1661684" y="633398"/>
                  </a:lnTo>
                  <a:lnTo>
                    <a:pt x="1608627" y="645626"/>
                  </a:lnTo>
                  <a:lnTo>
                    <a:pt x="1553284" y="656763"/>
                  </a:lnTo>
                  <a:lnTo>
                    <a:pt x="1495790" y="666763"/>
                  </a:lnTo>
                  <a:lnTo>
                    <a:pt x="1436284" y="675579"/>
                  </a:lnTo>
                  <a:lnTo>
                    <a:pt x="1374904" y="683166"/>
                  </a:lnTo>
                  <a:lnTo>
                    <a:pt x="1311786" y="689477"/>
                  </a:lnTo>
                  <a:lnTo>
                    <a:pt x="1247070" y="694466"/>
                  </a:lnTo>
                  <a:lnTo>
                    <a:pt x="1180892" y="698087"/>
                  </a:lnTo>
                  <a:lnTo>
                    <a:pt x="1113390" y="700294"/>
                  </a:lnTo>
                  <a:lnTo>
                    <a:pt x="1044702" y="701040"/>
                  </a:lnTo>
                  <a:lnTo>
                    <a:pt x="976013" y="700294"/>
                  </a:lnTo>
                  <a:lnTo>
                    <a:pt x="908511" y="698087"/>
                  </a:lnTo>
                  <a:lnTo>
                    <a:pt x="842333" y="694466"/>
                  </a:lnTo>
                  <a:lnTo>
                    <a:pt x="777617" y="689477"/>
                  </a:lnTo>
                  <a:lnTo>
                    <a:pt x="714499" y="683166"/>
                  </a:lnTo>
                  <a:lnTo>
                    <a:pt x="653119" y="675579"/>
                  </a:lnTo>
                  <a:lnTo>
                    <a:pt x="593613" y="666763"/>
                  </a:lnTo>
                  <a:lnTo>
                    <a:pt x="536119" y="656763"/>
                  </a:lnTo>
                  <a:lnTo>
                    <a:pt x="480776" y="645626"/>
                  </a:lnTo>
                  <a:lnTo>
                    <a:pt x="427719" y="633398"/>
                  </a:lnTo>
                  <a:lnTo>
                    <a:pt x="377088" y="620126"/>
                  </a:lnTo>
                  <a:lnTo>
                    <a:pt x="329020" y="605855"/>
                  </a:lnTo>
                  <a:lnTo>
                    <a:pt x="283653" y="590632"/>
                  </a:lnTo>
                  <a:lnTo>
                    <a:pt x="241123" y="574504"/>
                  </a:lnTo>
                  <a:lnTo>
                    <a:pt x="201570" y="557515"/>
                  </a:lnTo>
                  <a:lnTo>
                    <a:pt x="165130" y="539713"/>
                  </a:lnTo>
                  <a:lnTo>
                    <a:pt x="102142" y="501854"/>
                  </a:lnTo>
                  <a:lnTo>
                    <a:pt x="53260" y="461296"/>
                  </a:lnTo>
                  <a:lnTo>
                    <a:pt x="19586" y="418409"/>
                  </a:lnTo>
                  <a:lnTo>
                    <a:pt x="2222" y="373562"/>
                  </a:lnTo>
                  <a:lnTo>
                    <a:pt x="0" y="35052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0103" y="3195827"/>
            <a:ext cx="8860790" cy="3439795"/>
            <a:chOff x="70103" y="3195827"/>
            <a:chExt cx="8860790" cy="34397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03" y="3233927"/>
              <a:ext cx="8784336" cy="33634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9153" y="3214877"/>
              <a:ext cx="8822690" cy="3401695"/>
            </a:xfrm>
            <a:custGeom>
              <a:avLst/>
              <a:gdLst/>
              <a:ahLst/>
              <a:cxnLst/>
              <a:rect l="l" t="t" r="r" b="b"/>
              <a:pathLst>
                <a:path w="8822690" h="3401695">
                  <a:moveTo>
                    <a:pt x="0" y="3401567"/>
                  </a:moveTo>
                  <a:lnTo>
                    <a:pt x="8822436" y="3401567"/>
                  </a:lnTo>
                  <a:lnTo>
                    <a:pt x="8822436" y="0"/>
                  </a:lnTo>
                  <a:lnTo>
                    <a:pt x="0" y="0"/>
                  </a:lnTo>
                  <a:lnTo>
                    <a:pt x="0" y="3401567"/>
                  </a:lnTo>
                  <a:close/>
                </a:path>
              </a:pathLst>
            </a:custGeom>
            <a:ln w="38099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megas</dc:creator>
  <dc:title>Diapositiva 1</dc:title>
  <dcterms:created xsi:type="dcterms:W3CDTF">2023-03-07T13:29:01Z</dcterms:created>
  <dcterms:modified xsi:type="dcterms:W3CDTF">2023-03-07T13:29:01Z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2023-03-07T00:00:00Z</vt:filetime>
  </property>
</Properties>
</file>