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516CD-033B-452F-9DB9-460A1405702F}" type="datetimeFigureOut">
              <a:rPr lang="es-EC" smtClean="0"/>
              <a:t>28/2/2023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D337C-DE72-441B-A45B-48F8F1454F8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50920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516CD-033B-452F-9DB9-460A1405702F}" type="datetimeFigureOut">
              <a:rPr lang="es-EC" smtClean="0"/>
              <a:t>28/2/2023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D337C-DE72-441B-A45B-48F8F1454F8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64881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516CD-033B-452F-9DB9-460A1405702F}" type="datetimeFigureOut">
              <a:rPr lang="es-EC" smtClean="0"/>
              <a:t>28/2/2023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D337C-DE72-441B-A45B-48F8F1454F8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58095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516CD-033B-452F-9DB9-460A1405702F}" type="datetimeFigureOut">
              <a:rPr lang="es-EC" smtClean="0"/>
              <a:t>28/2/2023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D337C-DE72-441B-A45B-48F8F1454F8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99999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516CD-033B-452F-9DB9-460A1405702F}" type="datetimeFigureOut">
              <a:rPr lang="es-EC" smtClean="0"/>
              <a:t>28/2/2023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D337C-DE72-441B-A45B-48F8F1454F8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84021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516CD-033B-452F-9DB9-460A1405702F}" type="datetimeFigureOut">
              <a:rPr lang="es-EC" smtClean="0"/>
              <a:t>28/2/2023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D337C-DE72-441B-A45B-48F8F1454F8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82453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516CD-033B-452F-9DB9-460A1405702F}" type="datetimeFigureOut">
              <a:rPr lang="es-EC" smtClean="0"/>
              <a:t>28/2/2023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D337C-DE72-441B-A45B-48F8F1454F8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78789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516CD-033B-452F-9DB9-460A1405702F}" type="datetimeFigureOut">
              <a:rPr lang="es-EC" smtClean="0"/>
              <a:t>28/2/2023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D337C-DE72-441B-A45B-48F8F1454F8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78992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516CD-033B-452F-9DB9-460A1405702F}" type="datetimeFigureOut">
              <a:rPr lang="es-EC" smtClean="0"/>
              <a:t>28/2/2023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D337C-DE72-441B-A45B-48F8F1454F8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33483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516CD-033B-452F-9DB9-460A1405702F}" type="datetimeFigureOut">
              <a:rPr lang="es-EC" smtClean="0"/>
              <a:t>28/2/2023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D337C-DE72-441B-A45B-48F8F1454F8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64313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516CD-033B-452F-9DB9-460A1405702F}" type="datetimeFigureOut">
              <a:rPr lang="es-EC" smtClean="0"/>
              <a:t>28/2/2023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D337C-DE72-441B-A45B-48F8F1454F8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91302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516CD-033B-452F-9DB9-460A1405702F}" type="datetimeFigureOut">
              <a:rPr lang="es-EC" smtClean="0"/>
              <a:t>28/2/2023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D337C-DE72-441B-A45B-48F8F1454F8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94719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11300" y="323611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s-MX" sz="4200" b="1" dirty="0" smtClean="0"/>
              <a:t>Regularización del trazado vial de la Calle S6C (Abscisa 0+000 Hasta 0+702.86), calle Guido Urbina (Abscisa- 0+702.86 Hasta 0+992.44) y aprobación de la prolongación del trazado vial de la calle S/N, ubicadas en el sector Miravalle de la Parroquia </a:t>
            </a:r>
            <a:r>
              <a:rPr lang="es-MX" sz="4200" b="1" dirty="0" err="1" smtClean="0"/>
              <a:t>Puengasí</a:t>
            </a:r>
            <a:r>
              <a:rPr lang="es-EC" altLang="es-EC" sz="9600" b="1" dirty="0" smtClean="0">
                <a:latin typeface="Arial Narrow" panose="020B0606020202030204" pitchFamily="34" charset="0"/>
              </a:rPr>
              <a:t/>
            </a:r>
            <a:br>
              <a:rPr lang="es-EC" altLang="es-EC" sz="9600" b="1" dirty="0" smtClean="0">
                <a:latin typeface="Arial Narrow" panose="020B0606020202030204" pitchFamily="34" charset="0"/>
              </a:rPr>
            </a:br>
            <a:endParaRPr lang="es-EC" dirty="0"/>
          </a:p>
        </p:txBody>
      </p:sp>
      <p:pic>
        <p:nvPicPr>
          <p:cNvPr id="4" name="Imagen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8738"/>
            <a:ext cx="2663825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68" y="5702861"/>
            <a:ext cx="146133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36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                        ANTECEDENTES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dirty="0" smtClean="0"/>
              <a:t>La Secretaria de Territorio, Habitad y Vivienda del Distrito Metropolitano de Quito, solicita la aprobación del trazado vial de la calle S6C y de la calle S/N que une a la Autopista General Rumiñahui integrando la comunicación vial de 24 barrios ubicados desde dicha autopista hasta el camino antiguo a Conocoto</a:t>
            </a:r>
          </a:p>
          <a:p>
            <a:pPr algn="just"/>
            <a:r>
              <a:rPr lang="es-MX" dirty="0" smtClean="0"/>
              <a:t>La Zona Centro, adjunta el Informe Técnico No. AZC-2021-001 de Regularización de Trazado Vial de las Calles “S/N”, “S6C”, “E20F” y “GUIDO URBINA”, del Barrio “MIRAVALLE – PUENGASÍ”, se acoge a la nota 6 del cuadro No. 1 de las Reglas Técnicas de Arquitectura y Urbanismo</a:t>
            </a:r>
            <a:endParaRPr lang="es-EC" dirty="0"/>
          </a:p>
        </p:txBody>
      </p:sp>
      <p:pic>
        <p:nvPicPr>
          <p:cNvPr id="4" name="Imagen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92" y="230188"/>
            <a:ext cx="2663825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77" y="5807844"/>
            <a:ext cx="146133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1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                   ANCHO DE VIA</a:t>
            </a:r>
            <a:endParaRPr lang="es-EC" dirty="0"/>
          </a:p>
        </p:txBody>
      </p:sp>
      <p:pic>
        <p:nvPicPr>
          <p:cNvPr id="4" name="Imagen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8738"/>
            <a:ext cx="2663825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68" y="5702861"/>
            <a:ext cx="1461332" cy="1008112"/>
          </a:xfrm>
          <a:prstGeom prst="rect">
            <a:avLst/>
          </a:prstGeom>
        </p:spPr>
      </p:pic>
      <p:pic>
        <p:nvPicPr>
          <p:cNvPr id="6" name="Marcador de contenido 5"/>
          <p:cNvPicPr>
            <a:picLocks noGrp="1"/>
          </p:cNvPicPr>
          <p:nvPr>
            <p:ph idx="1"/>
          </p:nvPr>
        </p:nvPicPr>
        <p:blipFill rotWithShape="1">
          <a:blip r:embed="rId4"/>
          <a:srcRect l="25753" t="36747" r="31491" b="27383"/>
          <a:stretch/>
        </p:blipFill>
        <p:spPr bwMode="auto">
          <a:xfrm>
            <a:off x="4100650" y="2359703"/>
            <a:ext cx="7819217" cy="36899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2477252" y="1271631"/>
            <a:ext cx="36187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smtClean="0"/>
              <a:t>(Abscisa- 0+702.86 Hasta 0+992.44) </a:t>
            </a:r>
            <a:endParaRPr lang="es-EC" dirty="0"/>
          </a:p>
        </p:txBody>
      </p:sp>
      <p:sp>
        <p:nvSpPr>
          <p:cNvPr id="8" name="Rectángulo 7"/>
          <p:cNvSpPr/>
          <p:nvPr/>
        </p:nvSpPr>
        <p:spPr>
          <a:xfrm>
            <a:off x="971371" y="1690687"/>
            <a:ext cx="104629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altLang="es-EC" dirty="0" smtClean="0"/>
              <a:t>Se propone una sección transversal de 13.00m (9.00m de calzada y 2.00m de acera a cada lado de la vía ) ,todo ello con la finalidad mejorar la movilidad del sector. </a:t>
            </a:r>
          </a:p>
          <a:p>
            <a:r>
              <a:rPr lang="es-ES" altLang="es-EC" dirty="0" smtClean="0"/>
              <a:t>Sección transversal total:        13.00m </a:t>
            </a:r>
          </a:p>
          <a:p>
            <a:r>
              <a:rPr lang="es-ES" altLang="es-EC" dirty="0" smtClean="0"/>
              <a:t>Calzada:                                        9.00m </a:t>
            </a:r>
          </a:p>
          <a:p>
            <a:r>
              <a:rPr lang="es-ES" altLang="es-EC" dirty="0" smtClean="0"/>
              <a:t>Aceras(a cada lado de la vía):  2.00m </a:t>
            </a:r>
          </a:p>
          <a:p>
            <a:r>
              <a:rPr lang="es-ES" altLang="es-EC" dirty="0" smtClean="0"/>
              <a:t>Longitud Aproximada: 289 metros</a:t>
            </a:r>
            <a:endParaRPr lang="es-EC" altLang="es-EC" dirty="0"/>
          </a:p>
        </p:txBody>
      </p:sp>
      <p:pic>
        <p:nvPicPr>
          <p:cNvPr id="9" name="Imagen 8"/>
          <p:cNvPicPr/>
          <p:nvPr/>
        </p:nvPicPr>
        <p:blipFill rotWithShape="1">
          <a:blip r:embed="rId5"/>
          <a:srcRect l="41839" t="37751" r="32762" b="35911"/>
          <a:stretch/>
        </p:blipFill>
        <p:spPr bwMode="auto">
          <a:xfrm>
            <a:off x="1089681" y="3529413"/>
            <a:ext cx="3010969" cy="19382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3265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               Propuestas del trazado vial</a:t>
            </a:r>
            <a:endParaRPr lang="es-EC" dirty="0"/>
          </a:p>
        </p:txBody>
      </p:sp>
      <p:pic>
        <p:nvPicPr>
          <p:cNvPr id="4" name="Imagen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8738"/>
            <a:ext cx="2663825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68" y="5702861"/>
            <a:ext cx="1461332" cy="1008112"/>
          </a:xfrm>
          <a:prstGeom prst="rect">
            <a:avLst/>
          </a:prstGeom>
        </p:spPr>
      </p:pic>
      <p:pic>
        <p:nvPicPr>
          <p:cNvPr id="6" name="Marcador de contenido 5"/>
          <p:cNvPicPr>
            <a:picLocks noGrp="1"/>
          </p:cNvPicPr>
          <p:nvPr>
            <p:ph idx="1"/>
          </p:nvPr>
        </p:nvPicPr>
        <p:blipFill rotWithShape="1">
          <a:blip r:embed="rId4"/>
          <a:srcRect l="38311" t="31230" r="43062" b="11078"/>
          <a:stretch/>
        </p:blipFill>
        <p:spPr bwMode="auto">
          <a:xfrm>
            <a:off x="8231321" y="1855579"/>
            <a:ext cx="2497627" cy="43513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/>
          <p:cNvPicPr/>
          <p:nvPr/>
        </p:nvPicPr>
        <p:blipFill rotWithShape="1">
          <a:blip r:embed="rId5"/>
          <a:srcRect l="19675" t="44774" r="24049" b="20861"/>
          <a:stretch/>
        </p:blipFill>
        <p:spPr bwMode="auto">
          <a:xfrm>
            <a:off x="1281869" y="1855579"/>
            <a:ext cx="6334321" cy="20953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7"/>
          <p:cNvPicPr/>
          <p:nvPr/>
        </p:nvPicPr>
        <p:blipFill rotWithShape="1">
          <a:blip r:embed="rId6"/>
          <a:srcRect l="20249" t="29598" r="24224" b="33026"/>
          <a:stretch/>
        </p:blipFill>
        <p:spPr bwMode="auto">
          <a:xfrm>
            <a:off x="1281868" y="4115861"/>
            <a:ext cx="6334321" cy="18149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960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229</Words>
  <Application>Microsoft Office PowerPoint</Application>
  <PresentationFormat>Panorámica</PresentationFormat>
  <Paragraphs>12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Arial Narrow</vt:lpstr>
      <vt:lpstr>Calibri</vt:lpstr>
      <vt:lpstr>Calibri Light</vt:lpstr>
      <vt:lpstr>Tema de Office</vt:lpstr>
      <vt:lpstr>Regularización del trazado vial de la Calle S6C (Abscisa 0+000 Hasta 0+702.86), calle Guido Urbina (Abscisa- 0+702.86 Hasta 0+992.44) y aprobación de la prolongación del trazado vial de la calle S/N, ubicadas en el sector Miravalle de la Parroquia Puengasí </vt:lpstr>
      <vt:lpstr>                        ANTECEDENTES</vt:lpstr>
      <vt:lpstr>                   ANCHO DE VIA</vt:lpstr>
      <vt:lpstr>               Propuestas del trazado vial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Regularización del trazado vial de la Calle S6C (Abscisa 0+000 Hasta 0+702.86), calle Guido Urbina (Abscisa- 0+702.86 Hasta 0+992.44) y aprobación de la prolongación del trazado vial de la calle S/N, ubicadas en el sector Miravalle de la Parroquia Puengasí</dc:title>
  <dc:creator>HENRY</dc:creator>
  <cp:lastModifiedBy>HENRY</cp:lastModifiedBy>
  <cp:revision>4</cp:revision>
  <dcterms:created xsi:type="dcterms:W3CDTF">2023-02-28T11:11:55Z</dcterms:created>
  <dcterms:modified xsi:type="dcterms:W3CDTF">2023-02-28T11:25:39Z</dcterms:modified>
</cp:coreProperties>
</file>