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mp" ContentType="image/png"/>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4"/>
  </p:notesMasterIdLst>
  <p:handoutMasterIdLst>
    <p:handoutMasterId r:id="rId25"/>
  </p:handoutMasterIdLst>
  <p:sldIdLst>
    <p:sldId id="256" r:id="rId2"/>
    <p:sldId id="284" r:id="rId3"/>
    <p:sldId id="848" r:id="rId4"/>
    <p:sldId id="850" r:id="rId5"/>
    <p:sldId id="817" r:id="rId6"/>
    <p:sldId id="844" r:id="rId7"/>
    <p:sldId id="287" r:id="rId8"/>
    <p:sldId id="818" r:id="rId9"/>
    <p:sldId id="840" r:id="rId10"/>
    <p:sldId id="289" r:id="rId11"/>
    <p:sldId id="288" r:id="rId12"/>
    <p:sldId id="841" r:id="rId13"/>
    <p:sldId id="845" r:id="rId14"/>
    <p:sldId id="842" r:id="rId15"/>
    <p:sldId id="730" r:id="rId16"/>
    <p:sldId id="733" r:id="rId17"/>
    <p:sldId id="735" r:id="rId18"/>
    <p:sldId id="734" r:id="rId19"/>
    <p:sldId id="291" r:id="rId20"/>
    <p:sldId id="285" r:id="rId21"/>
    <p:sldId id="846" r:id="rId22"/>
    <p:sldId id="268" r:id="rId2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ción predeterminada" id="{994C05C8-991B-412A-A000-B2ABDC45E65F}">
          <p14:sldIdLst>
            <p14:sldId id="256"/>
            <p14:sldId id="284"/>
            <p14:sldId id="848"/>
            <p14:sldId id="850"/>
            <p14:sldId id="817"/>
            <p14:sldId id="844"/>
            <p14:sldId id="287"/>
            <p14:sldId id="818"/>
            <p14:sldId id="840"/>
            <p14:sldId id="289"/>
            <p14:sldId id="288"/>
            <p14:sldId id="841"/>
            <p14:sldId id="845"/>
            <p14:sldId id="842"/>
            <p14:sldId id="730"/>
            <p14:sldId id="733"/>
            <p14:sldId id="735"/>
            <p14:sldId id="734"/>
            <p14:sldId id="291"/>
            <p14:sldId id="285"/>
            <p14:sldId id="846"/>
            <p14:sldId id="268"/>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C3E8C"/>
    <a:srgbClr val="C6283D"/>
    <a:srgbClr val="EFEFE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72CA5A9-7880-45EE-A66A-D28F2F9B4550}" v="2243" dt="2023-02-13T22:31:59.891"/>
    <p1510:client id="{C539351F-9587-48D1-B052-1E256B56E306}" v="1" dt="2023-02-13T14:11:34.394"/>
  </p1510:revLst>
</p1510:revInfo>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1" d="100"/>
          <a:sy n="81" d="100"/>
        </p:scale>
        <p:origin x="1498" y="6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 Id="rId30" Type="http://schemas.microsoft.com/office/2015/10/relationships/revisionInfo" Target="revisionInfo.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overlay val="0"/>
      <c:spPr>
        <a:noFill/>
        <a:ln>
          <a:noFill/>
        </a:ln>
        <a:effectLst/>
      </c:spPr>
      <c:txPr>
        <a:bodyPr rot="0" spcFirstLastPara="1" vertOverflow="ellipsis" vert="horz" wrap="square" anchor="ctr" anchorCtr="1"/>
        <a:lstStyle/>
        <a:p>
          <a:pPr>
            <a:defRPr sz="1600" b="1" i="0" u="none" strike="noStrike" kern="1200" cap="none" spc="0" normalizeH="0" baseline="0">
              <a:solidFill>
                <a:schemeClr val="dk1">
                  <a:lumMod val="50000"/>
                  <a:lumOff val="50000"/>
                </a:schemeClr>
              </a:solidFill>
              <a:latin typeface="+mj-lt"/>
              <a:ea typeface="+mj-ea"/>
              <a:cs typeface="+mj-cs"/>
            </a:defRPr>
          </a:pPr>
          <a:endParaRPr lang="es-EC"/>
        </a:p>
      </c:txPr>
    </c:title>
    <c:autoTitleDeleted val="0"/>
    <c:plotArea>
      <c:layout/>
      <c:barChart>
        <c:barDir val="col"/>
        <c:grouping val="clustered"/>
        <c:varyColors val="0"/>
        <c:ser>
          <c:idx val="0"/>
          <c:order val="0"/>
          <c:tx>
            <c:strRef>
              <c:f>'fase 1'!$AH$31</c:f>
              <c:strCache>
                <c:ptCount val="1"/>
                <c:pt idx="0">
                  <c:v>Visitas</c:v>
                </c:pt>
              </c:strCache>
            </c:strRef>
          </c:tx>
          <c:spPr>
            <a:solidFill>
              <a:schemeClr val="accent1"/>
            </a:solidFill>
            <a:ln>
              <a:noFill/>
            </a:ln>
            <a:effectLst/>
          </c:spPr>
          <c:invertIfNegative val="0"/>
          <c:dLbls>
            <c:dLbl>
              <c:idx val="1"/>
              <c:layout>
                <c:manualLayout>
                  <c:x val="-5.0925337632079971E-17"/>
                  <c:y val="2.3148148148148126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983C-46B1-B66A-81E9221C7FA4}"/>
                </c:ext>
              </c:extLst>
            </c:dLbl>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dk1">
                        <a:lumMod val="75000"/>
                        <a:lumOff val="25000"/>
                      </a:schemeClr>
                    </a:solidFill>
                    <a:latin typeface="+mn-lt"/>
                    <a:ea typeface="+mn-ea"/>
                    <a:cs typeface="+mn-cs"/>
                  </a:defRPr>
                </a:pPr>
                <a:endParaRPr lang="es-EC"/>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strRef>
              <c:f>'fase 1'!$AG$32:$AG$34</c:f>
              <c:strCache>
                <c:ptCount val="3"/>
                <c:pt idx="0">
                  <c:v>SUR</c:v>
                </c:pt>
                <c:pt idx="1">
                  <c:v>CENTRO</c:v>
                </c:pt>
                <c:pt idx="2">
                  <c:v>NORTE</c:v>
                </c:pt>
              </c:strCache>
            </c:strRef>
          </c:cat>
          <c:val>
            <c:numRef>
              <c:f>'fase 1'!$AH$32:$AH$34</c:f>
              <c:numCache>
                <c:formatCode>General</c:formatCode>
                <c:ptCount val="3"/>
                <c:pt idx="0">
                  <c:v>9592</c:v>
                </c:pt>
                <c:pt idx="1">
                  <c:v>16694</c:v>
                </c:pt>
                <c:pt idx="2">
                  <c:v>9447</c:v>
                </c:pt>
              </c:numCache>
            </c:numRef>
          </c:val>
          <c:extLst>
            <c:ext xmlns:c16="http://schemas.microsoft.com/office/drawing/2014/chart" uri="{C3380CC4-5D6E-409C-BE32-E72D297353CC}">
              <c16:uniqueId val="{00000000-23D8-4817-B93F-11A3DF2B3F91}"/>
            </c:ext>
          </c:extLst>
        </c:ser>
        <c:dLbls>
          <c:dLblPos val="outEnd"/>
          <c:showLegendKey val="0"/>
          <c:showVal val="1"/>
          <c:showCatName val="0"/>
          <c:showSerName val="0"/>
          <c:showPercent val="0"/>
          <c:showBubbleSize val="0"/>
        </c:dLbls>
        <c:gapWidth val="267"/>
        <c:overlap val="-43"/>
        <c:axId val="332170736"/>
        <c:axId val="332166576"/>
      </c:barChart>
      <c:catAx>
        <c:axId val="332170736"/>
        <c:scaling>
          <c:orientation val="minMax"/>
        </c:scaling>
        <c:delete val="0"/>
        <c:axPos val="b"/>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050" b="1" i="0" u="none" strike="noStrike" kern="1200" cap="none" spc="0" normalizeH="0" baseline="0">
                <a:solidFill>
                  <a:schemeClr val="dk1">
                    <a:lumMod val="65000"/>
                    <a:lumOff val="35000"/>
                  </a:schemeClr>
                </a:solidFill>
                <a:latin typeface="+mn-lt"/>
                <a:ea typeface="+mn-ea"/>
                <a:cs typeface="+mn-cs"/>
              </a:defRPr>
            </a:pPr>
            <a:endParaRPr lang="es-EC"/>
          </a:p>
        </c:txPr>
        <c:crossAx val="332166576"/>
        <c:crosses val="autoZero"/>
        <c:auto val="1"/>
        <c:lblAlgn val="ctr"/>
        <c:lblOffset val="100"/>
        <c:noMultiLvlLbl val="0"/>
      </c:catAx>
      <c:valAx>
        <c:axId val="332166576"/>
        <c:scaling>
          <c:orientation val="minMax"/>
        </c:scaling>
        <c:delete val="1"/>
        <c:axPos val="l"/>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crossAx val="332170736"/>
        <c:crosses val="autoZero"/>
        <c:crossBetween val="between"/>
      </c:valAx>
      <c:spPr>
        <a:pattFill prst="ltDnDiag">
          <a:fgClr>
            <a:schemeClr val="dk1">
              <a:lumMod val="15000"/>
              <a:lumOff val="85000"/>
            </a:schemeClr>
          </a:fgClr>
          <a:bgClr>
            <a:schemeClr val="lt1"/>
          </a:bgClr>
        </a:pattFill>
        <a:ln>
          <a:noFill/>
        </a:ln>
        <a:effectLst/>
      </c:spPr>
    </c:plotArea>
    <c:plotVisOnly val="1"/>
    <c:dispBlanksAs val="gap"/>
    <c:showDLblsOverMax val="0"/>
  </c:chart>
  <c:spPr>
    <a:solidFill>
      <a:schemeClr val="lt1"/>
    </a:solidFill>
    <a:ln w="9525" cap="flat" cmpd="sng" algn="ctr">
      <a:solidFill>
        <a:schemeClr val="dk1">
          <a:lumMod val="15000"/>
          <a:lumOff val="85000"/>
        </a:schemeClr>
      </a:solidFill>
      <a:round/>
    </a:ln>
    <a:effectLst/>
  </c:spPr>
  <c:txPr>
    <a:bodyPr/>
    <a:lstStyle/>
    <a:p>
      <a:pPr>
        <a:defRPr/>
      </a:pPr>
      <a:endParaRPr lang="es-EC"/>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VISITAS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EC"/>
        </a:p>
      </c:txPr>
    </c:title>
    <c:autoTitleDeleted val="0"/>
    <c:plotArea>
      <c:layout>
        <c:manualLayout>
          <c:layoutTarget val="inner"/>
          <c:xMode val="edge"/>
          <c:yMode val="edge"/>
          <c:x val="6.9407465545906447E-2"/>
          <c:y val="0.14685185185185184"/>
          <c:w val="0.90003696483277207"/>
          <c:h val="0.65845488430491428"/>
        </c:manualLayout>
      </c:layout>
      <c:barChart>
        <c:barDir val="col"/>
        <c:grouping val="clustered"/>
        <c:varyColors val="0"/>
        <c:ser>
          <c:idx val="0"/>
          <c:order val="0"/>
          <c:tx>
            <c:strRef>
              <c:f>'fase 1'!$AE$5</c:f>
              <c:strCache>
                <c:ptCount val="1"/>
                <c:pt idx="0">
                  <c:v>Total</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EC"/>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trendline>
            <c:spPr>
              <a:ln w="19050" cap="rnd">
                <a:solidFill>
                  <a:schemeClr val="accent1"/>
                </a:solidFill>
                <a:prstDash val="sysDot"/>
              </a:ln>
              <a:effectLst/>
            </c:spPr>
            <c:trendlineType val="movingAvg"/>
            <c:period val="2"/>
            <c:dispRSqr val="0"/>
            <c:dispEq val="0"/>
          </c:trendline>
          <c:cat>
            <c:strRef>
              <c:f>'fase 1'!$AD$6:$AD$20</c:f>
              <c:strCache>
                <c:ptCount val="15"/>
                <c:pt idx="0">
                  <c:v>ESTACIÓN QUITUMBE</c:v>
                </c:pt>
                <c:pt idx="1">
                  <c:v>ESTACIÓN MORAN VALVERDE</c:v>
                </c:pt>
                <c:pt idx="2">
                  <c:v>ESTACIÓN SOLANDA</c:v>
                </c:pt>
                <c:pt idx="3">
                  <c:v>ESTACIÓN CARDENAL</c:v>
                </c:pt>
                <c:pt idx="4">
                  <c:v>ESTACIÓN RECREO</c:v>
                </c:pt>
                <c:pt idx="5">
                  <c:v>ESTACIÓN MAGDALENA</c:v>
                </c:pt>
                <c:pt idx="6">
                  <c:v>ESTACIÓN SAN FRANCISCO</c:v>
                </c:pt>
                <c:pt idx="7">
                  <c:v>ESTACIÓN ALAMEDA</c:v>
                </c:pt>
                <c:pt idx="8">
                  <c:v>ESTACIÓN EL EJIDO</c:v>
                </c:pt>
                <c:pt idx="9">
                  <c:v>ESTACIÓN UNIVERSIDAD CENTRAL</c:v>
                </c:pt>
                <c:pt idx="10">
                  <c:v>ESTACIÓN LA PRADERA</c:v>
                </c:pt>
                <c:pt idx="11">
                  <c:v>ESTACIÓN CAROLINA</c:v>
                </c:pt>
                <c:pt idx="12">
                  <c:v>ESTACIÓN IÑAQUITO</c:v>
                </c:pt>
                <c:pt idx="13">
                  <c:v>ESTACIÓN JIPIJAPA</c:v>
                </c:pt>
                <c:pt idx="14">
                  <c:v>ESTACIÓN EL LABRADOR</c:v>
                </c:pt>
              </c:strCache>
            </c:strRef>
          </c:cat>
          <c:val>
            <c:numRef>
              <c:f>'fase 1'!$AE$6:$AE$20</c:f>
              <c:numCache>
                <c:formatCode>General</c:formatCode>
                <c:ptCount val="15"/>
                <c:pt idx="0">
                  <c:v>1520</c:v>
                </c:pt>
                <c:pt idx="1">
                  <c:v>2246</c:v>
                </c:pt>
                <c:pt idx="2">
                  <c:v>1299</c:v>
                </c:pt>
                <c:pt idx="3">
                  <c:v>1400</c:v>
                </c:pt>
                <c:pt idx="4">
                  <c:v>3127</c:v>
                </c:pt>
                <c:pt idx="5">
                  <c:v>2051</c:v>
                </c:pt>
                <c:pt idx="6">
                  <c:v>5811</c:v>
                </c:pt>
                <c:pt idx="7">
                  <c:v>1898</c:v>
                </c:pt>
                <c:pt idx="8">
                  <c:v>3184</c:v>
                </c:pt>
                <c:pt idx="9">
                  <c:v>3750</c:v>
                </c:pt>
                <c:pt idx="10">
                  <c:v>1742</c:v>
                </c:pt>
                <c:pt idx="11">
                  <c:v>1361</c:v>
                </c:pt>
                <c:pt idx="12">
                  <c:v>3824</c:v>
                </c:pt>
                <c:pt idx="13">
                  <c:v>451</c:v>
                </c:pt>
                <c:pt idx="14">
                  <c:v>2069</c:v>
                </c:pt>
              </c:numCache>
            </c:numRef>
          </c:val>
          <c:extLst>
            <c:ext xmlns:c16="http://schemas.microsoft.com/office/drawing/2014/chart" uri="{C3380CC4-5D6E-409C-BE32-E72D297353CC}">
              <c16:uniqueId val="{00000000-9088-44CB-8A85-383EF545B7E7}"/>
            </c:ext>
          </c:extLst>
        </c:ser>
        <c:dLbls>
          <c:dLblPos val="outEnd"/>
          <c:showLegendKey val="0"/>
          <c:showVal val="1"/>
          <c:showCatName val="0"/>
          <c:showSerName val="0"/>
          <c:showPercent val="0"/>
          <c:showBubbleSize val="0"/>
        </c:dLbls>
        <c:gapWidth val="219"/>
        <c:overlap val="-27"/>
        <c:axId val="935568224"/>
        <c:axId val="935569888"/>
      </c:barChart>
      <c:catAx>
        <c:axId val="9355682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600" b="1" i="0" u="none" strike="noStrike" kern="1200" baseline="0">
                <a:solidFill>
                  <a:schemeClr val="tx1">
                    <a:lumMod val="65000"/>
                    <a:lumOff val="35000"/>
                  </a:schemeClr>
                </a:solidFill>
                <a:latin typeface="+mn-lt"/>
                <a:ea typeface="+mn-ea"/>
                <a:cs typeface="+mn-cs"/>
              </a:defRPr>
            </a:pPr>
            <a:endParaRPr lang="es-EC"/>
          </a:p>
        </c:txPr>
        <c:crossAx val="935569888"/>
        <c:crosses val="autoZero"/>
        <c:auto val="1"/>
        <c:lblAlgn val="ctr"/>
        <c:lblOffset val="100"/>
        <c:noMultiLvlLbl val="0"/>
      </c:catAx>
      <c:valAx>
        <c:axId val="935569888"/>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93556822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EC"/>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8">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800"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900"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1600"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02D0963-D9FE-4CB5-8EB3-815272D9555C}" type="doc">
      <dgm:prSet loTypeId="urn:microsoft.com/office/officeart/2005/8/layout/list1" loCatId="list" qsTypeId="urn:microsoft.com/office/officeart/2005/8/quickstyle/simple3" qsCatId="simple" csTypeId="urn:microsoft.com/office/officeart/2005/8/colors/accent1_2" csCatId="accent1" phldr="1"/>
      <dgm:spPr/>
      <dgm:t>
        <a:bodyPr/>
        <a:lstStyle/>
        <a:p>
          <a:endParaRPr lang="es-ES"/>
        </a:p>
      </dgm:t>
    </dgm:pt>
    <dgm:pt modelId="{B1567FF4-1038-4EB8-9C4E-65F32E52D333}">
      <dgm:prSet phldr="0"/>
      <dgm:spPr/>
      <dgm:t>
        <a:bodyPr/>
        <a:lstStyle/>
        <a:p>
          <a:pPr algn="l" rtl="0">
            <a:lnSpc>
              <a:spcPct val="90000"/>
            </a:lnSpc>
          </a:pPr>
          <a:r>
            <a:rPr lang="es-ES" dirty="0"/>
            <a:t>Seguimiento de Operación</a:t>
          </a:r>
          <a:endParaRPr lang="en-US" dirty="0"/>
        </a:p>
      </dgm:t>
    </dgm:pt>
    <dgm:pt modelId="{91625D0E-138D-4789-9DCB-972BE949BB23}" type="parTrans" cxnId="{01774F3F-5150-4B3E-B877-4B40D1E16C8A}">
      <dgm:prSet/>
      <dgm:spPr/>
      <dgm:t>
        <a:bodyPr/>
        <a:lstStyle/>
        <a:p>
          <a:endParaRPr lang="en-US"/>
        </a:p>
      </dgm:t>
    </dgm:pt>
    <dgm:pt modelId="{3B629E45-ECC9-4359-ABB6-68D784B4DA2F}" type="sibTrans" cxnId="{01774F3F-5150-4B3E-B877-4B40D1E16C8A}">
      <dgm:prSet/>
      <dgm:spPr/>
      <dgm:t>
        <a:bodyPr/>
        <a:lstStyle/>
        <a:p>
          <a:endParaRPr lang="en-US"/>
        </a:p>
      </dgm:t>
    </dgm:pt>
    <dgm:pt modelId="{B8ACD005-265F-46BB-A639-4CFC95042D4F}">
      <dgm:prSet phldr="0"/>
      <dgm:spPr/>
      <dgm:t>
        <a:bodyPr/>
        <a:lstStyle/>
        <a:p>
          <a:pPr algn="l">
            <a:lnSpc>
              <a:spcPct val="90000"/>
            </a:lnSpc>
          </a:pPr>
          <a:r>
            <a:rPr lang="es-ES" dirty="0"/>
            <a:t>Fases Inductivas</a:t>
          </a:r>
          <a:endParaRPr lang="en-US" dirty="0"/>
        </a:p>
      </dgm:t>
    </dgm:pt>
    <dgm:pt modelId="{EEF35D7D-8131-471A-9965-035DFE5D0480}" type="parTrans" cxnId="{3FDCDA1C-9237-4A89-A2E4-A4EC58B3F252}">
      <dgm:prSet/>
      <dgm:spPr/>
      <dgm:t>
        <a:bodyPr/>
        <a:lstStyle/>
        <a:p>
          <a:endParaRPr lang="en-US"/>
        </a:p>
      </dgm:t>
    </dgm:pt>
    <dgm:pt modelId="{97E6820D-282F-4BDA-AF17-7E1B1DC03C72}" type="sibTrans" cxnId="{3FDCDA1C-9237-4A89-A2E4-A4EC58B3F252}">
      <dgm:prSet/>
      <dgm:spPr/>
      <dgm:t>
        <a:bodyPr/>
        <a:lstStyle/>
        <a:p>
          <a:endParaRPr lang="en-US"/>
        </a:p>
      </dgm:t>
    </dgm:pt>
    <dgm:pt modelId="{5A934CE5-D505-4D54-9ADD-864AAAF4DBB6}">
      <dgm:prSet phldr="0"/>
      <dgm:spPr/>
      <dgm:t>
        <a:bodyPr/>
        <a:lstStyle/>
        <a:p>
          <a:pPr algn="l">
            <a:lnSpc>
              <a:spcPct val="90000"/>
            </a:lnSpc>
          </a:pPr>
          <a:r>
            <a:rPr lang="es-ES" dirty="0"/>
            <a:t>Cronograma Operación con Pago</a:t>
          </a:r>
          <a:endParaRPr lang="en-US" dirty="0"/>
        </a:p>
      </dgm:t>
    </dgm:pt>
    <dgm:pt modelId="{23A9A060-9DF8-4DE4-89B6-64DBC8D2AC32}" type="parTrans" cxnId="{28654DBF-28E8-4A59-AD38-6F402F2B7D24}">
      <dgm:prSet/>
      <dgm:spPr/>
      <dgm:t>
        <a:bodyPr/>
        <a:lstStyle/>
        <a:p>
          <a:endParaRPr lang="en-US"/>
        </a:p>
      </dgm:t>
    </dgm:pt>
    <dgm:pt modelId="{7F6C8427-317D-4048-82D9-A54576A2A92B}" type="sibTrans" cxnId="{28654DBF-28E8-4A59-AD38-6F402F2B7D24}">
      <dgm:prSet/>
      <dgm:spPr/>
      <dgm:t>
        <a:bodyPr/>
        <a:lstStyle/>
        <a:p>
          <a:endParaRPr lang="en-US"/>
        </a:p>
      </dgm:t>
    </dgm:pt>
    <dgm:pt modelId="{83F83CED-0B6D-460C-B433-59397C67C6CB}">
      <dgm:prSet phldr="0"/>
      <dgm:spPr/>
      <dgm:t>
        <a:bodyPr/>
        <a:lstStyle/>
        <a:p>
          <a:pPr algn="l">
            <a:lnSpc>
              <a:spcPct val="90000"/>
            </a:lnSpc>
          </a:pPr>
          <a:r>
            <a:rPr lang="en-US" dirty="0"/>
            <a:t>Actividades  EOMMT</a:t>
          </a:r>
        </a:p>
      </dgm:t>
    </dgm:pt>
    <dgm:pt modelId="{516B4D92-907B-4266-A9BD-986B59C71F93}" type="parTrans" cxnId="{416A8A0F-0AAA-4DC1-B7CA-10D1A679328E}">
      <dgm:prSet/>
      <dgm:spPr/>
      <dgm:t>
        <a:bodyPr/>
        <a:lstStyle/>
        <a:p>
          <a:endParaRPr lang="es-EC"/>
        </a:p>
      </dgm:t>
    </dgm:pt>
    <dgm:pt modelId="{22E357A0-D5E3-4DBE-8B4B-0AA9FD97CCE2}" type="sibTrans" cxnId="{416A8A0F-0AAA-4DC1-B7CA-10D1A679328E}">
      <dgm:prSet/>
      <dgm:spPr/>
      <dgm:t>
        <a:bodyPr/>
        <a:lstStyle/>
        <a:p>
          <a:endParaRPr lang="es-EC"/>
        </a:p>
      </dgm:t>
    </dgm:pt>
    <dgm:pt modelId="{840F52CB-9153-4ABF-B018-6F5972D717E0}">
      <dgm:prSet phldr="0"/>
      <dgm:spPr/>
      <dgm:t>
        <a:bodyPr/>
        <a:lstStyle/>
        <a:p>
          <a:pPr algn="l" rtl="0">
            <a:lnSpc>
              <a:spcPct val="90000"/>
            </a:lnSpc>
          </a:pPr>
          <a:r>
            <a:rPr lang="en-US" dirty="0"/>
            <a:t>Justificativo Operación Gradual</a:t>
          </a:r>
        </a:p>
      </dgm:t>
    </dgm:pt>
    <dgm:pt modelId="{AB82B05A-DA94-4840-A9B8-2251443B575C}" type="parTrans" cxnId="{8D12B533-DA69-4F23-A9BA-C0B6CBE0B824}">
      <dgm:prSet/>
      <dgm:spPr/>
      <dgm:t>
        <a:bodyPr/>
        <a:lstStyle/>
        <a:p>
          <a:endParaRPr lang="es-EC"/>
        </a:p>
      </dgm:t>
    </dgm:pt>
    <dgm:pt modelId="{B93FECBF-64E4-4FED-B5FC-F6DDAA651C28}" type="sibTrans" cxnId="{8D12B533-DA69-4F23-A9BA-C0B6CBE0B824}">
      <dgm:prSet/>
      <dgm:spPr/>
      <dgm:t>
        <a:bodyPr/>
        <a:lstStyle/>
        <a:p>
          <a:endParaRPr lang="es-EC"/>
        </a:p>
      </dgm:t>
    </dgm:pt>
    <dgm:pt modelId="{E13B58CC-F61F-493B-AA80-4F2BADC663C4}" type="pres">
      <dgm:prSet presAssocID="{B02D0963-D9FE-4CB5-8EB3-815272D9555C}" presName="linear" presStyleCnt="0">
        <dgm:presLayoutVars>
          <dgm:dir/>
          <dgm:animLvl val="lvl"/>
          <dgm:resizeHandles val="exact"/>
        </dgm:presLayoutVars>
      </dgm:prSet>
      <dgm:spPr/>
    </dgm:pt>
    <dgm:pt modelId="{1830AF8D-8528-4C80-9FB5-67F168D80DFF}" type="pres">
      <dgm:prSet presAssocID="{840F52CB-9153-4ABF-B018-6F5972D717E0}" presName="parentLin" presStyleCnt="0"/>
      <dgm:spPr/>
    </dgm:pt>
    <dgm:pt modelId="{97ED7E0B-CE51-487E-A22D-27E288331E74}" type="pres">
      <dgm:prSet presAssocID="{840F52CB-9153-4ABF-B018-6F5972D717E0}" presName="parentLeftMargin" presStyleLbl="node1" presStyleIdx="0" presStyleCnt="5"/>
      <dgm:spPr/>
    </dgm:pt>
    <dgm:pt modelId="{E894F722-F1BA-4C98-A847-874A0D7194DE}" type="pres">
      <dgm:prSet presAssocID="{840F52CB-9153-4ABF-B018-6F5972D717E0}" presName="parentText" presStyleLbl="node1" presStyleIdx="0" presStyleCnt="5">
        <dgm:presLayoutVars>
          <dgm:chMax val="0"/>
          <dgm:bulletEnabled val="1"/>
        </dgm:presLayoutVars>
      </dgm:prSet>
      <dgm:spPr/>
    </dgm:pt>
    <dgm:pt modelId="{2BDEC554-4704-4127-9B1F-4965B8846BBF}" type="pres">
      <dgm:prSet presAssocID="{840F52CB-9153-4ABF-B018-6F5972D717E0}" presName="negativeSpace" presStyleCnt="0"/>
      <dgm:spPr/>
    </dgm:pt>
    <dgm:pt modelId="{CDE33E10-E3E1-4F15-BF78-3B87C47B768E}" type="pres">
      <dgm:prSet presAssocID="{840F52CB-9153-4ABF-B018-6F5972D717E0}" presName="childText" presStyleLbl="conFgAcc1" presStyleIdx="0" presStyleCnt="5">
        <dgm:presLayoutVars>
          <dgm:bulletEnabled val="1"/>
        </dgm:presLayoutVars>
      </dgm:prSet>
      <dgm:spPr/>
    </dgm:pt>
    <dgm:pt modelId="{F336E987-29DC-4BE9-A4D8-3B8DB94AF721}" type="pres">
      <dgm:prSet presAssocID="{B93FECBF-64E4-4FED-B5FC-F6DDAA651C28}" presName="spaceBetweenRectangles" presStyleCnt="0"/>
      <dgm:spPr/>
    </dgm:pt>
    <dgm:pt modelId="{1243C8D1-E55F-49E0-81FD-8305B7F11BE8}" type="pres">
      <dgm:prSet presAssocID="{B1567FF4-1038-4EB8-9C4E-65F32E52D333}" presName="parentLin" presStyleCnt="0"/>
      <dgm:spPr/>
    </dgm:pt>
    <dgm:pt modelId="{FEDDDE31-F48D-439D-BA4A-531DFF130512}" type="pres">
      <dgm:prSet presAssocID="{B1567FF4-1038-4EB8-9C4E-65F32E52D333}" presName="parentLeftMargin" presStyleLbl="node1" presStyleIdx="0" presStyleCnt="5"/>
      <dgm:spPr/>
    </dgm:pt>
    <dgm:pt modelId="{461BF8FF-0CEE-4B56-A1AB-37162AB04E7A}" type="pres">
      <dgm:prSet presAssocID="{B1567FF4-1038-4EB8-9C4E-65F32E52D333}" presName="parentText" presStyleLbl="node1" presStyleIdx="1" presStyleCnt="5">
        <dgm:presLayoutVars>
          <dgm:chMax val="0"/>
          <dgm:bulletEnabled val="1"/>
        </dgm:presLayoutVars>
      </dgm:prSet>
      <dgm:spPr/>
    </dgm:pt>
    <dgm:pt modelId="{54724D74-1D0F-4B8C-9B91-FED72BEBEF78}" type="pres">
      <dgm:prSet presAssocID="{B1567FF4-1038-4EB8-9C4E-65F32E52D333}" presName="negativeSpace" presStyleCnt="0"/>
      <dgm:spPr/>
    </dgm:pt>
    <dgm:pt modelId="{481E34FC-00FE-4496-9669-EEED8E5912FE}" type="pres">
      <dgm:prSet presAssocID="{B1567FF4-1038-4EB8-9C4E-65F32E52D333}" presName="childText" presStyleLbl="conFgAcc1" presStyleIdx="1" presStyleCnt="5">
        <dgm:presLayoutVars>
          <dgm:bulletEnabled val="1"/>
        </dgm:presLayoutVars>
      </dgm:prSet>
      <dgm:spPr/>
    </dgm:pt>
    <dgm:pt modelId="{7C0B169A-AA1B-4D1F-AB37-2E908D3F546E}" type="pres">
      <dgm:prSet presAssocID="{3B629E45-ECC9-4359-ABB6-68D784B4DA2F}" presName="spaceBetweenRectangles" presStyleCnt="0"/>
      <dgm:spPr/>
    </dgm:pt>
    <dgm:pt modelId="{1B594974-6D65-4362-9903-7096A6D2C9EC}" type="pres">
      <dgm:prSet presAssocID="{B8ACD005-265F-46BB-A639-4CFC95042D4F}" presName="parentLin" presStyleCnt="0"/>
      <dgm:spPr/>
    </dgm:pt>
    <dgm:pt modelId="{B9CE69DD-2CE9-4E06-A50B-3EEACC009677}" type="pres">
      <dgm:prSet presAssocID="{B8ACD005-265F-46BB-A639-4CFC95042D4F}" presName="parentLeftMargin" presStyleLbl="node1" presStyleIdx="1" presStyleCnt="5"/>
      <dgm:spPr/>
    </dgm:pt>
    <dgm:pt modelId="{16073600-C217-480F-85F6-BEA92803E7E4}" type="pres">
      <dgm:prSet presAssocID="{B8ACD005-265F-46BB-A639-4CFC95042D4F}" presName="parentText" presStyleLbl="node1" presStyleIdx="2" presStyleCnt="5">
        <dgm:presLayoutVars>
          <dgm:chMax val="0"/>
          <dgm:bulletEnabled val="1"/>
        </dgm:presLayoutVars>
      </dgm:prSet>
      <dgm:spPr/>
    </dgm:pt>
    <dgm:pt modelId="{38F8C762-BBF8-47F1-A15D-2AEF2F8631B9}" type="pres">
      <dgm:prSet presAssocID="{B8ACD005-265F-46BB-A639-4CFC95042D4F}" presName="negativeSpace" presStyleCnt="0"/>
      <dgm:spPr/>
    </dgm:pt>
    <dgm:pt modelId="{C8FF9B2C-F9F6-4F10-93C5-0C2B692B7343}" type="pres">
      <dgm:prSet presAssocID="{B8ACD005-265F-46BB-A639-4CFC95042D4F}" presName="childText" presStyleLbl="conFgAcc1" presStyleIdx="2" presStyleCnt="5">
        <dgm:presLayoutVars>
          <dgm:bulletEnabled val="1"/>
        </dgm:presLayoutVars>
      </dgm:prSet>
      <dgm:spPr/>
    </dgm:pt>
    <dgm:pt modelId="{69CC439F-FB91-4A22-A8DC-C1F826F76307}" type="pres">
      <dgm:prSet presAssocID="{97E6820D-282F-4BDA-AF17-7E1B1DC03C72}" presName="spaceBetweenRectangles" presStyleCnt="0"/>
      <dgm:spPr/>
    </dgm:pt>
    <dgm:pt modelId="{79292E44-74AC-45AC-AB29-F55847F21810}" type="pres">
      <dgm:prSet presAssocID="{83F83CED-0B6D-460C-B433-59397C67C6CB}" presName="parentLin" presStyleCnt="0"/>
      <dgm:spPr/>
    </dgm:pt>
    <dgm:pt modelId="{F7C25A46-23C7-4FD9-9255-8C2042E9D48A}" type="pres">
      <dgm:prSet presAssocID="{83F83CED-0B6D-460C-B433-59397C67C6CB}" presName="parentLeftMargin" presStyleLbl="node1" presStyleIdx="2" presStyleCnt="5"/>
      <dgm:spPr/>
    </dgm:pt>
    <dgm:pt modelId="{C45C9309-E826-4F97-8355-A428F9ADA7A7}" type="pres">
      <dgm:prSet presAssocID="{83F83CED-0B6D-460C-B433-59397C67C6CB}" presName="parentText" presStyleLbl="node1" presStyleIdx="3" presStyleCnt="5">
        <dgm:presLayoutVars>
          <dgm:chMax val="0"/>
          <dgm:bulletEnabled val="1"/>
        </dgm:presLayoutVars>
      </dgm:prSet>
      <dgm:spPr/>
    </dgm:pt>
    <dgm:pt modelId="{78D36C29-2169-47D6-9717-D9C000B4E163}" type="pres">
      <dgm:prSet presAssocID="{83F83CED-0B6D-460C-B433-59397C67C6CB}" presName="negativeSpace" presStyleCnt="0"/>
      <dgm:spPr/>
    </dgm:pt>
    <dgm:pt modelId="{99F7EA45-9736-483F-9859-4ABBCE6B7D71}" type="pres">
      <dgm:prSet presAssocID="{83F83CED-0B6D-460C-B433-59397C67C6CB}" presName="childText" presStyleLbl="conFgAcc1" presStyleIdx="3" presStyleCnt="5">
        <dgm:presLayoutVars>
          <dgm:bulletEnabled val="1"/>
        </dgm:presLayoutVars>
      </dgm:prSet>
      <dgm:spPr/>
    </dgm:pt>
    <dgm:pt modelId="{8E6B9313-6C34-4303-95F3-49750A266632}" type="pres">
      <dgm:prSet presAssocID="{22E357A0-D5E3-4DBE-8B4B-0AA9FD97CCE2}" presName="spaceBetweenRectangles" presStyleCnt="0"/>
      <dgm:spPr/>
    </dgm:pt>
    <dgm:pt modelId="{EA026DD6-2A85-4615-B17F-BFE1DA883807}" type="pres">
      <dgm:prSet presAssocID="{5A934CE5-D505-4D54-9ADD-864AAAF4DBB6}" presName="parentLin" presStyleCnt="0"/>
      <dgm:spPr/>
    </dgm:pt>
    <dgm:pt modelId="{9BD7AFBD-8541-4850-B56C-E09F30ADDAF8}" type="pres">
      <dgm:prSet presAssocID="{5A934CE5-D505-4D54-9ADD-864AAAF4DBB6}" presName="parentLeftMargin" presStyleLbl="node1" presStyleIdx="3" presStyleCnt="5"/>
      <dgm:spPr/>
    </dgm:pt>
    <dgm:pt modelId="{5008AEEB-064B-42EC-A5C1-8A7316157907}" type="pres">
      <dgm:prSet presAssocID="{5A934CE5-D505-4D54-9ADD-864AAAF4DBB6}" presName="parentText" presStyleLbl="node1" presStyleIdx="4" presStyleCnt="5">
        <dgm:presLayoutVars>
          <dgm:chMax val="0"/>
          <dgm:bulletEnabled val="1"/>
        </dgm:presLayoutVars>
      </dgm:prSet>
      <dgm:spPr/>
    </dgm:pt>
    <dgm:pt modelId="{FF390480-C253-462D-A173-750E072F5668}" type="pres">
      <dgm:prSet presAssocID="{5A934CE5-D505-4D54-9ADD-864AAAF4DBB6}" presName="negativeSpace" presStyleCnt="0"/>
      <dgm:spPr/>
    </dgm:pt>
    <dgm:pt modelId="{231DC28C-4660-4CA2-B8F3-492BF5212481}" type="pres">
      <dgm:prSet presAssocID="{5A934CE5-D505-4D54-9ADD-864AAAF4DBB6}" presName="childText" presStyleLbl="conFgAcc1" presStyleIdx="4" presStyleCnt="5">
        <dgm:presLayoutVars>
          <dgm:bulletEnabled val="1"/>
        </dgm:presLayoutVars>
      </dgm:prSet>
      <dgm:spPr/>
    </dgm:pt>
  </dgm:ptLst>
  <dgm:cxnLst>
    <dgm:cxn modelId="{1D2EDB06-C428-45B6-8B86-63C64C85E57A}" type="presOf" srcId="{840F52CB-9153-4ABF-B018-6F5972D717E0}" destId="{E894F722-F1BA-4C98-A847-874A0D7194DE}" srcOrd="1" destOrd="0" presId="urn:microsoft.com/office/officeart/2005/8/layout/list1"/>
    <dgm:cxn modelId="{416A8A0F-0AAA-4DC1-B7CA-10D1A679328E}" srcId="{B02D0963-D9FE-4CB5-8EB3-815272D9555C}" destId="{83F83CED-0B6D-460C-B433-59397C67C6CB}" srcOrd="3" destOrd="0" parTransId="{516B4D92-907B-4266-A9BD-986B59C71F93}" sibTransId="{22E357A0-D5E3-4DBE-8B4B-0AA9FD97CCE2}"/>
    <dgm:cxn modelId="{E8BBF014-1586-4C95-AA44-1CDE33123F00}" type="presOf" srcId="{B1567FF4-1038-4EB8-9C4E-65F32E52D333}" destId="{461BF8FF-0CEE-4B56-A1AB-37162AB04E7A}" srcOrd="1" destOrd="0" presId="urn:microsoft.com/office/officeart/2005/8/layout/list1"/>
    <dgm:cxn modelId="{3FDCDA1C-9237-4A89-A2E4-A4EC58B3F252}" srcId="{B02D0963-D9FE-4CB5-8EB3-815272D9555C}" destId="{B8ACD005-265F-46BB-A639-4CFC95042D4F}" srcOrd="2" destOrd="0" parTransId="{EEF35D7D-8131-471A-9965-035DFE5D0480}" sibTransId="{97E6820D-282F-4BDA-AF17-7E1B1DC03C72}"/>
    <dgm:cxn modelId="{8D12B533-DA69-4F23-A9BA-C0B6CBE0B824}" srcId="{B02D0963-D9FE-4CB5-8EB3-815272D9555C}" destId="{840F52CB-9153-4ABF-B018-6F5972D717E0}" srcOrd="0" destOrd="0" parTransId="{AB82B05A-DA94-4840-A9B8-2251443B575C}" sibTransId="{B93FECBF-64E4-4FED-B5FC-F6DDAA651C28}"/>
    <dgm:cxn modelId="{01774F3F-5150-4B3E-B877-4B40D1E16C8A}" srcId="{B02D0963-D9FE-4CB5-8EB3-815272D9555C}" destId="{B1567FF4-1038-4EB8-9C4E-65F32E52D333}" srcOrd="1" destOrd="0" parTransId="{91625D0E-138D-4789-9DCB-972BE949BB23}" sibTransId="{3B629E45-ECC9-4359-ABB6-68D784B4DA2F}"/>
    <dgm:cxn modelId="{A7D2AD6F-7F00-4C24-8C8A-0AB739596131}" type="presOf" srcId="{B1567FF4-1038-4EB8-9C4E-65F32E52D333}" destId="{FEDDDE31-F48D-439D-BA4A-531DFF130512}" srcOrd="0" destOrd="0" presId="urn:microsoft.com/office/officeart/2005/8/layout/list1"/>
    <dgm:cxn modelId="{C340FF59-03F1-4485-95BC-B59295B6F8C4}" type="presOf" srcId="{5A934CE5-D505-4D54-9ADD-864AAAF4DBB6}" destId="{5008AEEB-064B-42EC-A5C1-8A7316157907}" srcOrd="1" destOrd="0" presId="urn:microsoft.com/office/officeart/2005/8/layout/list1"/>
    <dgm:cxn modelId="{6329A37C-3C66-4853-A24A-00EA5BF2C410}" type="presOf" srcId="{5A934CE5-D505-4D54-9ADD-864AAAF4DBB6}" destId="{9BD7AFBD-8541-4850-B56C-E09F30ADDAF8}" srcOrd="0" destOrd="0" presId="urn:microsoft.com/office/officeart/2005/8/layout/list1"/>
    <dgm:cxn modelId="{29CFE088-4D6B-4244-967D-D8F9F43C8F0B}" type="presOf" srcId="{B8ACD005-265F-46BB-A639-4CFC95042D4F}" destId="{16073600-C217-480F-85F6-BEA92803E7E4}" srcOrd="1" destOrd="0" presId="urn:microsoft.com/office/officeart/2005/8/layout/list1"/>
    <dgm:cxn modelId="{BF68BC89-461C-4D87-9E14-ED12AE26C713}" type="presOf" srcId="{B8ACD005-265F-46BB-A639-4CFC95042D4F}" destId="{B9CE69DD-2CE9-4E06-A50B-3EEACC009677}" srcOrd="0" destOrd="0" presId="urn:microsoft.com/office/officeart/2005/8/layout/list1"/>
    <dgm:cxn modelId="{E929F5A2-E63F-4713-A38A-79B850BF097C}" type="presOf" srcId="{840F52CB-9153-4ABF-B018-6F5972D717E0}" destId="{97ED7E0B-CE51-487E-A22D-27E288331E74}" srcOrd="0" destOrd="0" presId="urn:microsoft.com/office/officeart/2005/8/layout/list1"/>
    <dgm:cxn modelId="{576C89B2-5F3E-4AFF-9F8B-F68458CD48BE}" type="presOf" srcId="{83F83CED-0B6D-460C-B433-59397C67C6CB}" destId="{F7C25A46-23C7-4FD9-9255-8C2042E9D48A}" srcOrd="0" destOrd="0" presId="urn:microsoft.com/office/officeart/2005/8/layout/list1"/>
    <dgm:cxn modelId="{D23114B4-42BF-44A0-A73D-12777BD67C4A}" type="presOf" srcId="{83F83CED-0B6D-460C-B433-59397C67C6CB}" destId="{C45C9309-E826-4F97-8355-A428F9ADA7A7}" srcOrd="1" destOrd="0" presId="urn:microsoft.com/office/officeart/2005/8/layout/list1"/>
    <dgm:cxn modelId="{28654DBF-28E8-4A59-AD38-6F402F2B7D24}" srcId="{B02D0963-D9FE-4CB5-8EB3-815272D9555C}" destId="{5A934CE5-D505-4D54-9ADD-864AAAF4DBB6}" srcOrd="4" destOrd="0" parTransId="{23A9A060-9DF8-4DE4-89B6-64DBC8D2AC32}" sibTransId="{7F6C8427-317D-4048-82D9-A54576A2A92B}"/>
    <dgm:cxn modelId="{7E2805F1-43A1-4E88-BFD0-F551599BE572}" type="presOf" srcId="{B02D0963-D9FE-4CB5-8EB3-815272D9555C}" destId="{E13B58CC-F61F-493B-AA80-4F2BADC663C4}" srcOrd="0" destOrd="0" presId="urn:microsoft.com/office/officeart/2005/8/layout/list1"/>
    <dgm:cxn modelId="{EF98F6CE-455C-41CF-A7D7-38FF1A33AD5E}" type="presParOf" srcId="{E13B58CC-F61F-493B-AA80-4F2BADC663C4}" destId="{1830AF8D-8528-4C80-9FB5-67F168D80DFF}" srcOrd="0" destOrd="0" presId="urn:microsoft.com/office/officeart/2005/8/layout/list1"/>
    <dgm:cxn modelId="{8076CE47-ADFA-4902-AB87-C1232B3069B3}" type="presParOf" srcId="{1830AF8D-8528-4C80-9FB5-67F168D80DFF}" destId="{97ED7E0B-CE51-487E-A22D-27E288331E74}" srcOrd="0" destOrd="0" presId="urn:microsoft.com/office/officeart/2005/8/layout/list1"/>
    <dgm:cxn modelId="{D920D535-C551-45FF-B75E-625A8FEFE4A8}" type="presParOf" srcId="{1830AF8D-8528-4C80-9FB5-67F168D80DFF}" destId="{E894F722-F1BA-4C98-A847-874A0D7194DE}" srcOrd="1" destOrd="0" presId="urn:microsoft.com/office/officeart/2005/8/layout/list1"/>
    <dgm:cxn modelId="{CE72FA4B-ED99-4E38-A638-64E26C5ABBF2}" type="presParOf" srcId="{E13B58CC-F61F-493B-AA80-4F2BADC663C4}" destId="{2BDEC554-4704-4127-9B1F-4965B8846BBF}" srcOrd="1" destOrd="0" presId="urn:microsoft.com/office/officeart/2005/8/layout/list1"/>
    <dgm:cxn modelId="{B37DEB24-D3D5-413F-90B9-89E83C640945}" type="presParOf" srcId="{E13B58CC-F61F-493B-AA80-4F2BADC663C4}" destId="{CDE33E10-E3E1-4F15-BF78-3B87C47B768E}" srcOrd="2" destOrd="0" presId="urn:microsoft.com/office/officeart/2005/8/layout/list1"/>
    <dgm:cxn modelId="{71526BDE-8EE2-454F-80D5-AB5418108728}" type="presParOf" srcId="{E13B58CC-F61F-493B-AA80-4F2BADC663C4}" destId="{F336E987-29DC-4BE9-A4D8-3B8DB94AF721}" srcOrd="3" destOrd="0" presId="urn:microsoft.com/office/officeart/2005/8/layout/list1"/>
    <dgm:cxn modelId="{0F5F37D9-7599-4B72-9513-1D20892D2326}" type="presParOf" srcId="{E13B58CC-F61F-493B-AA80-4F2BADC663C4}" destId="{1243C8D1-E55F-49E0-81FD-8305B7F11BE8}" srcOrd="4" destOrd="0" presId="urn:microsoft.com/office/officeart/2005/8/layout/list1"/>
    <dgm:cxn modelId="{F7EBBB66-2B11-4F8C-9491-9F6100AEF359}" type="presParOf" srcId="{1243C8D1-E55F-49E0-81FD-8305B7F11BE8}" destId="{FEDDDE31-F48D-439D-BA4A-531DFF130512}" srcOrd="0" destOrd="0" presId="urn:microsoft.com/office/officeart/2005/8/layout/list1"/>
    <dgm:cxn modelId="{6D17A0BC-5163-47CD-8E7A-A968E163145F}" type="presParOf" srcId="{1243C8D1-E55F-49E0-81FD-8305B7F11BE8}" destId="{461BF8FF-0CEE-4B56-A1AB-37162AB04E7A}" srcOrd="1" destOrd="0" presId="urn:microsoft.com/office/officeart/2005/8/layout/list1"/>
    <dgm:cxn modelId="{D035C45B-9960-4E79-8A7D-166B4BABA2F9}" type="presParOf" srcId="{E13B58CC-F61F-493B-AA80-4F2BADC663C4}" destId="{54724D74-1D0F-4B8C-9B91-FED72BEBEF78}" srcOrd="5" destOrd="0" presId="urn:microsoft.com/office/officeart/2005/8/layout/list1"/>
    <dgm:cxn modelId="{7B8F1237-F21D-43A5-B97F-6FDE49F3D27C}" type="presParOf" srcId="{E13B58CC-F61F-493B-AA80-4F2BADC663C4}" destId="{481E34FC-00FE-4496-9669-EEED8E5912FE}" srcOrd="6" destOrd="0" presId="urn:microsoft.com/office/officeart/2005/8/layout/list1"/>
    <dgm:cxn modelId="{B150B4A4-97F8-4847-849B-6B9A44769375}" type="presParOf" srcId="{E13B58CC-F61F-493B-AA80-4F2BADC663C4}" destId="{7C0B169A-AA1B-4D1F-AB37-2E908D3F546E}" srcOrd="7" destOrd="0" presId="urn:microsoft.com/office/officeart/2005/8/layout/list1"/>
    <dgm:cxn modelId="{60CE8F1C-E550-427C-81DE-5A5128EC9A1B}" type="presParOf" srcId="{E13B58CC-F61F-493B-AA80-4F2BADC663C4}" destId="{1B594974-6D65-4362-9903-7096A6D2C9EC}" srcOrd="8" destOrd="0" presId="urn:microsoft.com/office/officeart/2005/8/layout/list1"/>
    <dgm:cxn modelId="{2A28BC1B-0846-4953-B0F6-3F521D526515}" type="presParOf" srcId="{1B594974-6D65-4362-9903-7096A6D2C9EC}" destId="{B9CE69DD-2CE9-4E06-A50B-3EEACC009677}" srcOrd="0" destOrd="0" presId="urn:microsoft.com/office/officeart/2005/8/layout/list1"/>
    <dgm:cxn modelId="{9E3148B9-FDC8-42AC-A22F-6BA6FF6EB375}" type="presParOf" srcId="{1B594974-6D65-4362-9903-7096A6D2C9EC}" destId="{16073600-C217-480F-85F6-BEA92803E7E4}" srcOrd="1" destOrd="0" presId="urn:microsoft.com/office/officeart/2005/8/layout/list1"/>
    <dgm:cxn modelId="{A0255F91-9141-46B7-B204-3C7041A6AABA}" type="presParOf" srcId="{E13B58CC-F61F-493B-AA80-4F2BADC663C4}" destId="{38F8C762-BBF8-47F1-A15D-2AEF2F8631B9}" srcOrd="9" destOrd="0" presId="urn:microsoft.com/office/officeart/2005/8/layout/list1"/>
    <dgm:cxn modelId="{3A2E7686-5B7E-4DA5-9E7B-A2413C376971}" type="presParOf" srcId="{E13B58CC-F61F-493B-AA80-4F2BADC663C4}" destId="{C8FF9B2C-F9F6-4F10-93C5-0C2B692B7343}" srcOrd="10" destOrd="0" presId="urn:microsoft.com/office/officeart/2005/8/layout/list1"/>
    <dgm:cxn modelId="{23B5956C-BEB5-4FAA-B31E-A814FDF3E17F}" type="presParOf" srcId="{E13B58CC-F61F-493B-AA80-4F2BADC663C4}" destId="{69CC439F-FB91-4A22-A8DC-C1F826F76307}" srcOrd="11" destOrd="0" presId="urn:microsoft.com/office/officeart/2005/8/layout/list1"/>
    <dgm:cxn modelId="{4065385E-7D74-4039-9EE1-605A46292DB0}" type="presParOf" srcId="{E13B58CC-F61F-493B-AA80-4F2BADC663C4}" destId="{79292E44-74AC-45AC-AB29-F55847F21810}" srcOrd="12" destOrd="0" presId="urn:microsoft.com/office/officeart/2005/8/layout/list1"/>
    <dgm:cxn modelId="{CFFF513F-2B2E-4BCB-88C9-D735F3B481CA}" type="presParOf" srcId="{79292E44-74AC-45AC-AB29-F55847F21810}" destId="{F7C25A46-23C7-4FD9-9255-8C2042E9D48A}" srcOrd="0" destOrd="0" presId="urn:microsoft.com/office/officeart/2005/8/layout/list1"/>
    <dgm:cxn modelId="{FFC1CFD1-8922-4047-977A-90EBB7A8FB99}" type="presParOf" srcId="{79292E44-74AC-45AC-AB29-F55847F21810}" destId="{C45C9309-E826-4F97-8355-A428F9ADA7A7}" srcOrd="1" destOrd="0" presId="urn:microsoft.com/office/officeart/2005/8/layout/list1"/>
    <dgm:cxn modelId="{C459848D-F408-4D32-9F1B-3AF941BE4D90}" type="presParOf" srcId="{E13B58CC-F61F-493B-AA80-4F2BADC663C4}" destId="{78D36C29-2169-47D6-9717-D9C000B4E163}" srcOrd="13" destOrd="0" presId="urn:microsoft.com/office/officeart/2005/8/layout/list1"/>
    <dgm:cxn modelId="{5AA71D1A-BD53-405E-8727-90ADCB62C500}" type="presParOf" srcId="{E13B58CC-F61F-493B-AA80-4F2BADC663C4}" destId="{99F7EA45-9736-483F-9859-4ABBCE6B7D71}" srcOrd="14" destOrd="0" presId="urn:microsoft.com/office/officeart/2005/8/layout/list1"/>
    <dgm:cxn modelId="{519FCC26-AFED-4534-8140-B2C4C8D1AEA5}" type="presParOf" srcId="{E13B58CC-F61F-493B-AA80-4F2BADC663C4}" destId="{8E6B9313-6C34-4303-95F3-49750A266632}" srcOrd="15" destOrd="0" presId="urn:microsoft.com/office/officeart/2005/8/layout/list1"/>
    <dgm:cxn modelId="{3C02F691-649A-4E31-8BFE-464F5D5ED0A2}" type="presParOf" srcId="{E13B58CC-F61F-493B-AA80-4F2BADC663C4}" destId="{EA026DD6-2A85-4615-B17F-BFE1DA883807}" srcOrd="16" destOrd="0" presId="urn:microsoft.com/office/officeart/2005/8/layout/list1"/>
    <dgm:cxn modelId="{22DE1E9D-FCB5-4292-B26B-4F97D4E0BB5E}" type="presParOf" srcId="{EA026DD6-2A85-4615-B17F-BFE1DA883807}" destId="{9BD7AFBD-8541-4850-B56C-E09F30ADDAF8}" srcOrd="0" destOrd="0" presId="urn:microsoft.com/office/officeart/2005/8/layout/list1"/>
    <dgm:cxn modelId="{F839433D-43D2-444D-A4A0-2CE1E217D8E5}" type="presParOf" srcId="{EA026DD6-2A85-4615-B17F-BFE1DA883807}" destId="{5008AEEB-064B-42EC-A5C1-8A7316157907}" srcOrd="1" destOrd="0" presId="urn:microsoft.com/office/officeart/2005/8/layout/list1"/>
    <dgm:cxn modelId="{D4B0B0E9-47CD-4B8B-B5C7-FADF552C0CF7}" type="presParOf" srcId="{E13B58CC-F61F-493B-AA80-4F2BADC663C4}" destId="{FF390480-C253-462D-A173-750E072F5668}" srcOrd="17" destOrd="0" presId="urn:microsoft.com/office/officeart/2005/8/layout/list1"/>
    <dgm:cxn modelId="{30FFDA0E-718C-4541-915F-D26C742D6F63}" type="presParOf" srcId="{E13B58CC-F61F-493B-AA80-4F2BADC663C4}" destId="{231DC28C-4660-4CA2-B8F3-492BF5212481}" srcOrd="18"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FF34CA7-BC4E-4AC8-B9B9-124424300FD2}" type="doc">
      <dgm:prSet loTypeId="urn:microsoft.com/office/officeart/2005/8/layout/default" loCatId="list" qsTypeId="urn:microsoft.com/office/officeart/2005/8/quickstyle/simple1" qsCatId="simple" csTypeId="urn:microsoft.com/office/officeart/2005/8/colors/accent1_1" csCatId="accent1" phldr="1"/>
      <dgm:spPr/>
      <dgm:t>
        <a:bodyPr/>
        <a:lstStyle/>
        <a:p>
          <a:endParaRPr lang="es-EC"/>
        </a:p>
      </dgm:t>
    </dgm:pt>
    <dgm:pt modelId="{0D5990E7-051D-415F-954C-7CF6F9779B7A}">
      <dgm:prSet phldrT="[Texto]" custT="1"/>
      <dgm:spPr>
        <a:noFill/>
      </dgm:spPr>
      <dgm:t>
        <a:bodyPr/>
        <a:lstStyle/>
        <a:p>
          <a:pPr algn="just"/>
          <a:r>
            <a:rPr lang="es-ES" sz="1800" b="0" dirty="0"/>
            <a:t>Históricamente, los modelos de implementación operativa con apertura de una sola vez o </a:t>
          </a:r>
          <a:r>
            <a:rPr lang="es-ES" sz="1800" b="1" u="sng" dirty="0"/>
            <a:t>modelo tipo “Big Bang" </a:t>
          </a:r>
          <a:r>
            <a:rPr lang="es-ES" sz="1800" b="0" dirty="0"/>
            <a:t>ha sido demostrado como extremadamente peligroso por los problemas que se han dado en procesos en el pasado. </a:t>
          </a:r>
        </a:p>
        <a:p>
          <a:pPr algn="just"/>
          <a:r>
            <a:rPr lang="es-ES" sz="1800" b="0" dirty="0"/>
            <a:t>Este es el caso de la apertura de Transantiago y su incorporación al Metro de Santiago de Chile el 10 de febrero de 2007. </a:t>
          </a:r>
          <a:endParaRPr lang="es-EC" sz="1800" b="0" dirty="0"/>
        </a:p>
      </dgm:t>
    </dgm:pt>
    <dgm:pt modelId="{07B85B95-2371-40F0-BCA8-0F6AF6460ED4}" type="parTrans" cxnId="{10CF9FCC-CE75-443A-BB9E-2BA6B48935D1}">
      <dgm:prSet/>
      <dgm:spPr/>
      <dgm:t>
        <a:bodyPr/>
        <a:lstStyle/>
        <a:p>
          <a:endParaRPr lang="es-EC"/>
        </a:p>
      </dgm:t>
    </dgm:pt>
    <dgm:pt modelId="{90FC090E-5D43-4914-A667-D78875AF8443}" type="sibTrans" cxnId="{10CF9FCC-CE75-443A-BB9E-2BA6B48935D1}">
      <dgm:prSet/>
      <dgm:spPr/>
      <dgm:t>
        <a:bodyPr/>
        <a:lstStyle/>
        <a:p>
          <a:endParaRPr lang="es-EC"/>
        </a:p>
      </dgm:t>
    </dgm:pt>
    <dgm:pt modelId="{DA3B70ED-8E7D-40B5-BCD7-1B6729C3E55F}" type="pres">
      <dgm:prSet presAssocID="{6FF34CA7-BC4E-4AC8-B9B9-124424300FD2}" presName="diagram" presStyleCnt="0">
        <dgm:presLayoutVars>
          <dgm:dir/>
          <dgm:resizeHandles val="exact"/>
        </dgm:presLayoutVars>
      </dgm:prSet>
      <dgm:spPr/>
    </dgm:pt>
    <dgm:pt modelId="{51E18A3F-32F3-471B-9690-4E0AADB2EFEA}" type="pres">
      <dgm:prSet presAssocID="{0D5990E7-051D-415F-954C-7CF6F9779B7A}" presName="node" presStyleLbl="node1" presStyleIdx="0" presStyleCnt="1" custScaleY="59208" custLinFactNeighborY="614">
        <dgm:presLayoutVars>
          <dgm:bulletEnabled val="1"/>
        </dgm:presLayoutVars>
      </dgm:prSet>
      <dgm:spPr/>
    </dgm:pt>
  </dgm:ptLst>
  <dgm:cxnLst>
    <dgm:cxn modelId="{401F53B8-9F49-4BC8-A219-96AB65AEE6BF}" type="presOf" srcId="{0D5990E7-051D-415F-954C-7CF6F9779B7A}" destId="{51E18A3F-32F3-471B-9690-4E0AADB2EFEA}" srcOrd="0" destOrd="0" presId="urn:microsoft.com/office/officeart/2005/8/layout/default"/>
    <dgm:cxn modelId="{10CF9FCC-CE75-443A-BB9E-2BA6B48935D1}" srcId="{6FF34CA7-BC4E-4AC8-B9B9-124424300FD2}" destId="{0D5990E7-051D-415F-954C-7CF6F9779B7A}" srcOrd="0" destOrd="0" parTransId="{07B85B95-2371-40F0-BCA8-0F6AF6460ED4}" sibTransId="{90FC090E-5D43-4914-A667-D78875AF8443}"/>
    <dgm:cxn modelId="{1ACE05E1-342F-4A87-8BB0-DCED58810765}" type="presOf" srcId="{6FF34CA7-BC4E-4AC8-B9B9-124424300FD2}" destId="{DA3B70ED-8E7D-40B5-BCD7-1B6729C3E55F}" srcOrd="0" destOrd="0" presId="urn:microsoft.com/office/officeart/2005/8/layout/default"/>
    <dgm:cxn modelId="{167BB020-1DE5-4C02-9792-2AA09EF61DBC}" type="presParOf" srcId="{DA3B70ED-8E7D-40B5-BCD7-1B6729C3E55F}" destId="{51E18A3F-32F3-471B-9690-4E0AADB2EFEA}" srcOrd="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E41DD1C-8B19-4733-AF4A-237C1AE8F221}" type="doc">
      <dgm:prSet loTypeId="urn:microsoft.com/office/officeart/2005/8/layout/default" loCatId="list" qsTypeId="urn:microsoft.com/office/officeart/2005/8/quickstyle/simple1" qsCatId="simple" csTypeId="urn:microsoft.com/office/officeart/2005/8/colors/accent1_1" csCatId="accent1" phldr="1"/>
      <dgm:spPr/>
      <dgm:t>
        <a:bodyPr/>
        <a:lstStyle/>
        <a:p>
          <a:endParaRPr lang="es-EC"/>
        </a:p>
      </dgm:t>
    </dgm:pt>
    <dgm:pt modelId="{A27038F4-75AE-47D7-90EF-2CFFF37FC810}">
      <dgm:prSet phldrT="[Texto]" custT="1"/>
      <dgm:spPr>
        <a:noFill/>
      </dgm:spPr>
      <dgm:t>
        <a:bodyPr/>
        <a:lstStyle/>
        <a:p>
          <a:r>
            <a:rPr lang="es-ES" sz="1600" b="0" dirty="0"/>
            <a:t>Expertos de transporte, universidades, comités de bancos multilaterales de desarrollo recomiendan que </a:t>
          </a:r>
          <a:r>
            <a:rPr lang="es-ES" sz="1600" b="1" dirty="0"/>
            <a:t>NO se utilice el modelo </a:t>
          </a:r>
          <a:r>
            <a:rPr lang="es-ES" sz="1600" b="0" dirty="0"/>
            <a:t>de apertura de una sola vez</a:t>
          </a:r>
          <a:endParaRPr lang="es-EC" sz="1600" b="0" dirty="0"/>
        </a:p>
      </dgm:t>
    </dgm:pt>
    <dgm:pt modelId="{58FD645A-8BDE-4C42-A3FC-65D360168C2F}" type="parTrans" cxnId="{55723479-8B66-4CD8-878E-39F6E70FBDE7}">
      <dgm:prSet/>
      <dgm:spPr/>
      <dgm:t>
        <a:bodyPr/>
        <a:lstStyle/>
        <a:p>
          <a:endParaRPr lang="es-EC" sz="1400"/>
        </a:p>
      </dgm:t>
    </dgm:pt>
    <dgm:pt modelId="{0432646F-180D-4D52-8305-F85E59B1FAEB}" type="sibTrans" cxnId="{55723479-8B66-4CD8-878E-39F6E70FBDE7}">
      <dgm:prSet/>
      <dgm:spPr/>
      <dgm:t>
        <a:bodyPr/>
        <a:lstStyle/>
        <a:p>
          <a:endParaRPr lang="es-EC" sz="1400"/>
        </a:p>
      </dgm:t>
    </dgm:pt>
    <dgm:pt modelId="{B9C5C05E-C19D-4207-8A63-0160FD527884}">
      <dgm:prSet phldrT="[Texto]" custT="1"/>
      <dgm:spPr/>
      <dgm:t>
        <a:bodyPr/>
        <a:lstStyle/>
        <a:p>
          <a:r>
            <a:rPr lang="es-ES" sz="1600" b="0" dirty="0"/>
            <a:t>Otras ciudades de América Latina, como Curitiba, Brasil y Bogotá, Colombia lograron implantar con éxito sistemas similares, pero en todas esas ciudades la implementación se ejecutó por etapas y con </a:t>
          </a:r>
          <a:r>
            <a:rPr lang="es-ES" sz="1600" b="1" u="sng" dirty="0"/>
            <a:t>cambios graduales</a:t>
          </a:r>
          <a:r>
            <a:rPr lang="es-ES" sz="1600" b="0" dirty="0"/>
            <a:t>, lo que permitió realizar ajustes y corregir errores rápidamente, y sin causar tanta disrupción en el servicio que reciben los usuarios</a:t>
          </a:r>
          <a:endParaRPr lang="es-EC" sz="1600" b="0" dirty="0"/>
        </a:p>
      </dgm:t>
    </dgm:pt>
    <dgm:pt modelId="{173AA586-05F4-45D8-B371-B1C302C82522}" type="parTrans" cxnId="{75462C6F-8FBC-44FF-B484-144D707338CF}">
      <dgm:prSet/>
      <dgm:spPr/>
      <dgm:t>
        <a:bodyPr/>
        <a:lstStyle/>
        <a:p>
          <a:endParaRPr lang="es-EC" sz="1400"/>
        </a:p>
      </dgm:t>
    </dgm:pt>
    <dgm:pt modelId="{59AEE9A7-5D8F-4D14-AA8F-E654AD625E66}" type="sibTrans" cxnId="{75462C6F-8FBC-44FF-B484-144D707338CF}">
      <dgm:prSet/>
      <dgm:spPr/>
      <dgm:t>
        <a:bodyPr/>
        <a:lstStyle/>
        <a:p>
          <a:endParaRPr lang="es-EC" sz="1400"/>
        </a:p>
      </dgm:t>
    </dgm:pt>
    <dgm:pt modelId="{D0D35597-794D-4184-B0EE-2E2821C889D8}" type="pres">
      <dgm:prSet presAssocID="{FE41DD1C-8B19-4733-AF4A-237C1AE8F221}" presName="diagram" presStyleCnt="0">
        <dgm:presLayoutVars>
          <dgm:dir/>
          <dgm:resizeHandles val="exact"/>
        </dgm:presLayoutVars>
      </dgm:prSet>
      <dgm:spPr/>
    </dgm:pt>
    <dgm:pt modelId="{79639DF5-7662-44D2-BF4E-5D0506D7AA8F}" type="pres">
      <dgm:prSet presAssocID="{A27038F4-75AE-47D7-90EF-2CFFF37FC810}" presName="node" presStyleLbl="node1" presStyleIdx="0" presStyleCnt="2" custScaleX="167788" custScaleY="49136" custLinFactNeighborX="-904" custLinFactNeighborY="1794">
        <dgm:presLayoutVars>
          <dgm:bulletEnabled val="1"/>
        </dgm:presLayoutVars>
      </dgm:prSet>
      <dgm:spPr/>
    </dgm:pt>
    <dgm:pt modelId="{9D66E766-2584-407B-AEE4-AB2FB0A5113F}" type="pres">
      <dgm:prSet presAssocID="{0432646F-180D-4D52-8305-F85E59B1FAEB}" presName="sibTrans" presStyleCnt="0"/>
      <dgm:spPr/>
    </dgm:pt>
    <dgm:pt modelId="{B0AD382C-974D-4E0B-8925-06517FD82757}" type="pres">
      <dgm:prSet presAssocID="{B9C5C05E-C19D-4207-8A63-0160FD527884}" presName="node" presStyleLbl="node1" presStyleIdx="1" presStyleCnt="2" custScaleX="167869" custScaleY="66772" custLinFactNeighborX="-138" custLinFactNeighborY="-1229">
        <dgm:presLayoutVars>
          <dgm:bulletEnabled val="1"/>
        </dgm:presLayoutVars>
      </dgm:prSet>
      <dgm:spPr/>
    </dgm:pt>
  </dgm:ptLst>
  <dgm:cxnLst>
    <dgm:cxn modelId="{AE00ED64-F2D5-40E9-BB0D-90A8F58929E3}" type="presOf" srcId="{FE41DD1C-8B19-4733-AF4A-237C1AE8F221}" destId="{D0D35597-794D-4184-B0EE-2E2821C889D8}" srcOrd="0" destOrd="0" presId="urn:microsoft.com/office/officeart/2005/8/layout/default"/>
    <dgm:cxn modelId="{75462C6F-8FBC-44FF-B484-144D707338CF}" srcId="{FE41DD1C-8B19-4733-AF4A-237C1AE8F221}" destId="{B9C5C05E-C19D-4207-8A63-0160FD527884}" srcOrd="1" destOrd="0" parTransId="{173AA586-05F4-45D8-B371-B1C302C82522}" sibTransId="{59AEE9A7-5D8F-4D14-AA8F-E654AD625E66}"/>
    <dgm:cxn modelId="{55723479-8B66-4CD8-878E-39F6E70FBDE7}" srcId="{FE41DD1C-8B19-4733-AF4A-237C1AE8F221}" destId="{A27038F4-75AE-47D7-90EF-2CFFF37FC810}" srcOrd="0" destOrd="0" parTransId="{58FD645A-8BDE-4C42-A3FC-65D360168C2F}" sibTransId="{0432646F-180D-4D52-8305-F85E59B1FAEB}"/>
    <dgm:cxn modelId="{C2C27C9A-56B3-4438-9C97-E0DD7F9B66AC}" type="presOf" srcId="{B9C5C05E-C19D-4207-8A63-0160FD527884}" destId="{B0AD382C-974D-4E0B-8925-06517FD82757}" srcOrd="0" destOrd="0" presId="urn:microsoft.com/office/officeart/2005/8/layout/default"/>
    <dgm:cxn modelId="{65E387D3-4963-4CAF-90A6-5332DE3BA553}" type="presOf" srcId="{A27038F4-75AE-47D7-90EF-2CFFF37FC810}" destId="{79639DF5-7662-44D2-BF4E-5D0506D7AA8F}" srcOrd="0" destOrd="0" presId="urn:microsoft.com/office/officeart/2005/8/layout/default"/>
    <dgm:cxn modelId="{B3A27C7E-9B91-454F-AE30-CF979AF4A5E6}" type="presParOf" srcId="{D0D35597-794D-4184-B0EE-2E2821C889D8}" destId="{79639DF5-7662-44D2-BF4E-5D0506D7AA8F}" srcOrd="0" destOrd="0" presId="urn:microsoft.com/office/officeart/2005/8/layout/default"/>
    <dgm:cxn modelId="{AA70EAD5-3E2A-4F87-BD3C-EE126241824D}" type="presParOf" srcId="{D0D35597-794D-4184-B0EE-2E2821C889D8}" destId="{9D66E766-2584-407B-AEE4-AB2FB0A5113F}" srcOrd="1" destOrd="0" presId="urn:microsoft.com/office/officeart/2005/8/layout/default"/>
    <dgm:cxn modelId="{C990B526-7FE9-4B21-94BF-B23866DF5BC3}" type="presParOf" srcId="{D0D35597-794D-4184-B0EE-2E2821C889D8}" destId="{B0AD382C-974D-4E0B-8925-06517FD82757}" srcOrd="2" destOrd="0" presId="urn:microsoft.com/office/officeart/2005/8/layout/default"/>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9B9B255-3D89-4F5C-91FE-CF951203A50C}" type="doc">
      <dgm:prSet loTypeId="urn:microsoft.com/office/officeart/2005/8/layout/process1" loCatId="process" qsTypeId="urn:microsoft.com/office/officeart/2005/8/quickstyle/simple3" qsCatId="simple" csTypeId="urn:microsoft.com/office/officeart/2005/8/colors/accent1_2" csCatId="accent1" phldr="1"/>
      <dgm:spPr/>
      <dgm:t>
        <a:bodyPr/>
        <a:lstStyle/>
        <a:p>
          <a:endParaRPr lang="es-EC"/>
        </a:p>
      </dgm:t>
    </dgm:pt>
    <dgm:pt modelId="{74EE0528-6368-412F-BECD-338EEA34A56E}">
      <dgm:prSet phldrT="[Texto]"/>
      <dgm:spPr/>
      <dgm:t>
        <a:bodyPr/>
        <a:lstStyle/>
        <a:p>
          <a:r>
            <a:rPr lang="es-ES" dirty="0"/>
            <a:t>Inducción estática: estaciones de aprendizaje</a:t>
          </a:r>
          <a:endParaRPr lang="es-EC" dirty="0"/>
        </a:p>
      </dgm:t>
    </dgm:pt>
    <dgm:pt modelId="{9FE2E095-ABD2-4F0B-BC78-44C87B7A82B7}" type="parTrans" cxnId="{7C6786F2-4E77-43ED-A9B2-5CF70D69F6A2}">
      <dgm:prSet/>
      <dgm:spPr/>
      <dgm:t>
        <a:bodyPr/>
        <a:lstStyle/>
        <a:p>
          <a:endParaRPr lang="es-EC"/>
        </a:p>
      </dgm:t>
    </dgm:pt>
    <dgm:pt modelId="{AA702AF4-8440-4CA3-86E2-0DC7A62B4B7F}" type="sibTrans" cxnId="{7C6786F2-4E77-43ED-A9B2-5CF70D69F6A2}">
      <dgm:prSet/>
      <dgm:spPr/>
      <dgm:t>
        <a:bodyPr/>
        <a:lstStyle/>
        <a:p>
          <a:endParaRPr lang="es-EC"/>
        </a:p>
      </dgm:t>
    </dgm:pt>
    <dgm:pt modelId="{6B5BB056-8EF2-46B8-963C-0930FBB2A357}">
      <dgm:prSet phldrT="[Texto]"/>
      <dgm:spPr/>
      <dgm:t>
        <a:bodyPr/>
        <a:lstStyle/>
        <a:p>
          <a:r>
            <a:rPr lang="es-ES" dirty="0"/>
            <a:t>Inducción dinámica: movimiento de usuarios en trenes</a:t>
          </a:r>
          <a:endParaRPr lang="es-EC" dirty="0"/>
        </a:p>
      </dgm:t>
    </dgm:pt>
    <dgm:pt modelId="{E2DB8C1A-6C7D-40E1-B1A3-A7E914DF0A65}" type="parTrans" cxnId="{64CEEB29-7334-4244-869F-EE9ABEC9A445}">
      <dgm:prSet/>
      <dgm:spPr/>
      <dgm:t>
        <a:bodyPr/>
        <a:lstStyle/>
        <a:p>
          <a:endParaRPr lang="es-EC"/>
        </a:p>
      </dgm:t>
    </dgm:pt>
    <dgm:pt modelId="{312A74ED-0DFF-46BE-8101-BFFD63FB5B31}" type="sibTrans" cxnId="{64CEEB29-7334-4244-869F-EE9ABEC9A445}">
      <dgm:prSet/>
      <dgm:spPr/>
      <dgm:t>
        <a:bodyPr/>
        <a:lstStyle/>
        <a:p>
          <a:endParaRPr lang="es-EC"/>
        </a:p>
      </dgm:t>
    </dgm:pt>
    <dgm:pt modelId="{DDCEDACE-B810-4E84-B4D0-0CEBB6E9DF85}">
      <dgm:prSet phldrT="[Texto]"/>
      <dgm:spPr/>
      <dgm:t>
        <a:bodyPr/>
        <a:lstStyle/>
        <a:p>
          <a:r>
            <a:rPr lang="es-ES" dirty="0"/>
            <a:t>Operación gradual con sistema de pago</a:t>
          </a:r>
          <a:endParaRPr lang="es-EC" dirty="0"/>
        </a:p>
      </dgm:t>
    </dgm:pt>
    <dgm:pt modelId="{7F970315-87EC-45FF-9A75-4DAC72E6D3F7}" type="parTrans" cxnId="{B60B9C30-FDBE-4B11-9DD1-54EDBE782B3D}">
      <dgm:prSet/>
      <dgm:spPr/>
      <dgm:t>
        <a:bodyPr/>
        <a:lstStyle/>
        <a:p>
          <a:endParaRPr lang="es-EC"/>
        </a:p>
      </dgm:t>
    </dgm:pt>
    <dgm:pt modelId="{3492F485-490F-4AAB-B5E6-25A97CA2D4FD}" type="sibTrans" cxnId="{B60B9C30-FDBE-4B11-9DD1-54EDBE782B3D}">
      <dgm:prSet/>
      <dgm:spPr/>
      <dgm:t>
        <a:bodyPr/>
        <a:lstStyle/>
        <a:p>
          <a:endParaRPr lang="es-EC"/>
        </a:p>
      </dgm:t>
    </dgm:pt>
    <dgm:pt modelId="{9960507E-44A8-453F-9515-E31D879B584F}">
      <dgm:prSet phldrT="[Texto]"/>
      <dgm:spPr/>
      <dgm:t>
        <a:bodyPr/>
        <a:lstStyle/>
        <a:p>
          <a:r>
            <a:rPr lang="es-ES" dirty="0"/>
            <a:t>Operación Comercial Completa</a:t>
          </a:r>
          <a:endParaRPr lang="es-EC" dirty="0"/>
        </a:p>
      </dgm:t>
    </dgm:pt>
    <dgm:pt modelId="{FBE454CF-4CF6-4190-A20E-86E3A77F9CD0}" type="parTrans" cxnId="{D9584211-C153-45B7-B922-3CB2A4FA873C}">
      <dgm:prSet/>
      <dgm:spPr/>
      <dgm:t>
        <a:bodyPr/>
        <a:lstStyle/>
        <a:p>
          <a:endParaRPr lang="es-EC"/>
        </a:p>
      </dgm:t>
    </dgm:pt>
    <dgm:pt modelId="{578CA2C2-8C77-44C3-8226-805B2FE273DD}" type="sibTrans" cxnId="{D9584211-C153-45B7-B922-3CB2A4FA873C}">
      <dgm:prSet/>
      <dgm:spPr/>
      <dgm:t>
        <a:bodyPr/>
        <a:lstStyle/>
        <a:p>
          <a:endParaRPr lang="es-EC"/>
        </a:p>
      </dgm:t>
    </dgm:pt>
    <dgm:pt modelId="{C6DD6625-4AA8-4060-853F-4122095E9EB4}" type="pres">
      <dgm:prSet presAssocID="{19B9B255-3D89-4F5C-91FE-CF951203A50C}" presName="Name0" presStyleCnt="0">
        <dgm:presLayoutVars>
          <dgm:dir/>
          <dgm:resizeHandles val="exact"/>
        </dgm:presLayoutVars>
      </dgm:prSet>
      <dgm:spPr/>
    </dgm:pt>
    <dgm:pt modelId="{FB7DC3AF-5D98-4CC8-8A1D-95AD8E22DD3D}" type="pres">
      <dgm:prSet presAssocID="{74EE0528-6368-412F-BECD-338EEA34A56E}" presName="node" presStyleLbl="node1" presStyleIdx="0" presStyleCnt="4">
        <dgm:presLayoutVars>
          <dgm:bulletEnabled val="1"/>
        </dgm:presLayoutVars>
      </dgm:prSet>
      <dgm:spPr/>
    </dgm:pt>
    <dgm:pt modelId="{64E8C2AA-1A79-4FA8-94A7-D35FA092BAEF}" type="pres">
      <dgm:prSet presAssocID="{AA702AF4-8440-4CA3-86E2-0DC7A62B4B7F}" presName="sibTrans" presStyleLbl="sibTrans2D1" presStyleIdx="0" presStyleCnt="3"/>
      <dgm:spPr/>
    </dgm:pt>
    <dgm:pt modelId="{9D40DEF2-2DFF-425F-BE5D-5D5018986E44}" type="pres">
      <dgm:prSet presAssocID="{AA702AF4-8440-4CA3-86E2-0DC7A62B4B7F}" presName="connectorText" presStyleLbl="sibTrans2D1" presStyleIdx="0" presStyleCnt="3"/>
      <dgm:spPr/>
    </dgm:pt>
    <dgm:pt modelId="{AC06C6A7-DCD5-46C7-A093-492BA0D6A349}" type="pres">
      <dgm:prSet presAssocID="{6B5BB056-8EF2-46B8-963C-0930FBB2A357}" presName="node" presStyleLbl="node1" presStyleIdx="1" presStyleCnt="4">
        <dgm:presLayoutVars>
          <dgm:bulletEnabled val="1"/>
        </dgm:presLayoutVars>
      </dgm:prSet>
      <dgm:spPr/>
    </dgm:pt>
    <dgm:pt modelId="{5F52045B-AE6A-4F0C-AF56-DB085379DB08}" type="pres">
      <dgm:prSet presAssocID="{312A74ED-0DFF-46BE-8101-BFFD63FB5B31}" presName="sibTrans" presStyleLbl="sibTrans2D1" presStyleIdx="1" presStyleCnt="3"/>
      <dgm:spPr/>
    </dgm:pt>
    <dgm:pt modelId="{D38F37FB-7603-452D-8761-EB4CB548AA52}" type="pres">
      <dgm:prSet presAssocID="{312A74ED-0DFF-46BE-8101-BFFD63FB5B31}" presName="connectorText" presStyleLbl="sibTrans2D1" presStyleIdx="1" presStyleCnt="3"/>
      <dgm:spPr/>
    </dgm:pt>
    <dgm:pt modelId="{F9DB9CB0-E46B-4129-A46B-B48B7C451A46}" type="pres">
      <dgm:prSet presAssocID="{DDCEDACE-B810-4E84-B4D0-0CEBB6E9DF85}" presName="node" presStyleLbl="node1" presStyleIdx="2" presStyleCnt="4">
        <dgm:presLayoutVars>
          <dgm:bulletEnabled val="1"/>
        </dgm:presLayoutVars>
      </dgm:prSet>
      <dgm:spPr/>
    </dgm:pt>
    <dgm:pt modelId="{24B39630-64AC-408F-916F-65AA24156C38}" type="pres">
      <dgm:prSet presAssocID="{3492F485-490F-4AAB-B5E6-25A97CA2D4FD}" presName="sibTrans" presStyleLbl="sibTrans2D1" presStyleIdx="2" presStyleCnt="3"/>
      <dgm:spPr/>
    </dgm:pt>
    <dgm:pt modelId="{55DA9010-4764-436B-846A-72948C9DAC96}" type="pres">
      <dgm:prSet presAssocID="{3492F485-490F-4AAB-B5E6-25A97CA2D4FD}" presName="connectorText" presStyleLbl="sibTrans2D1" presStyleIdx="2" presStyleCnt="3"/>
      <dgm:spPr/>
    </dgm:pt>
    <dgm:pt modelId="{C8E28EE3-ECB1-442C-97D2-1D71F79B3068}" type="pres">
      <dgm:prSet presAssocID="{9960507E-44A8-453F-9515-E31D879B584F}" presName="node" presStyleLbl="node1" presStyleIdx="3" presStyleCnt="4">
        <dgm:presLayoutVars>
          <dgm:bulletEnabled val="1"/>
        </dgm:presLayoutVars>
      </dgm:prSet>
      <dgm:spPr/>
    </dgm:pt>
  </dgm:ptLst>
  <dgm:cxnLst>
    <dgm:cxn modelId="{D9584211-C153-45B7-B922-3CB2A4FA873C}" srcId="{19B9B255-3D89-4F5C-91FE-CF951203A50C}" destId="{9960507E-44A8-453F-9515-E31D879B584F}" srcOrd="3" destOrd="0" parTransId="{FBE454CF-4CF6-4190-A20E-86E3A77F9CD0}" sibTransId="{578CA2C2-8C77-44C3-8226-805B2FE273DD}"/>
    <dgm:cxn modelId="{D511D213-954B-48D0-870F-147EB2D69565}" type="presOf" srcId="{312A74ED-0DFF-46BE-8101-BFFD63FB5B31}" destId="{D38F37FB-7603-452D-8761-EB4CB548AA52}" srcOrd="1" destOrd="0" presId="urn:microsoft.com/office/officeart/2005/8/layout/process1"/>
    <dgm:cxn modelId="{A8D57B1E-A6E4-4858-8EA6-7AFE3B0F7E9B}" type="presOf" srcId="{3492F485-490F-4AAB-B5E6-25A97CA2D4FD}" destId="{55DA9010-4764-436B-846A-72948C9DAC96}" srcOrd="1" destOrd="0" presId="urn:microsoft.com/office/officeart/2005/8/layout/process1"/>
    <dgm:cxn modelId="{64CEEB29-7334-4244-869F-EE9ABEC9A445}" srcId="{19B9B255-3D89-4F5C-91FE-CF951203A50C}" destId="{6B5BB056-8EF2-46B8-963C-0930FBB2A357}" srcOrd="1" destOrd="0" parTransId="{E2DB8C1A-6C7D-40E1-B1A3-A7E914DF0A65}" sibTransId="{312A74ED-0DFF-46BE-8101-BFFD63FB5B31}"/>
    <dgm:cxn modelId="{83F4632B-C9DA-4652-A8E4-95490EE1E96B}" type="presOf" srcId="{312A74ED-0DFF-46BE-8101-BFFD63FB5B31}" destId="{5F52045B-AE6A-4F0C-AF56-DB085379DB08}" srcOrd="0" destOrd="0" presId="urn:microsoft.com/office/officeart/2005/8/layout/process1"/>
    <dgm:cxn modelId="{B60B9C30-FDBE-4B11-9DD1-54EDBE782B3D}" srcId="{19B9B255-3D89-4F5C-91FE-CF951203A50C}" destId="{DDCEDACE-B810-4E84-B4D0-0CEBB6E9DF85}" srcOrd="2" destOrd="0" parTransId="{7F970315-87EC-45FF-9A75-4DAC72E6D3F7}" sibTransId="{3492F485-490F-4AAB-B5E6-25A97CA2D4FD}"/>
    <dgm:cxn modelId="{D786FD53-89DA-454D-BEFA-62AD0B790B4F}" type="presOf" srcId="{6B5BB056-8EF2-46B8-963C-0930FBB2A357}" destId="{AC06C6A7-DCD5-46C7-A093-492BA0D6A349}" srcOrd="0" destOrd="0" presId="urn:microsoft.com/office/officeart/2005/8/layout/process1"/>
    <dgm:cxn modelId="{4AD1BF9D-AA71-498E-A71A-95B18525E7B5}" type="presOf" srcId="{AA702AF4-8440-4CA3-86E2-0DC7A62B4B7F}" destId="{9D40DEF2-2DFF-425F-BE5D-5D5018986E44}" srcOrd="1" destOrd="0" presId="urn:microsoft.com/office/officeart/2005/8/layout/process1"/>
    <dgm:cxn modelId="{22372AA8-3127-43CC-889E-3A475F637C33}" type="presOf" srcId="{DDCEDACE-B810-4E84-B4D0-0CEBB6E9DF85}" destId="{F9DB9CB0-E46B-4129-A46B-B48B7C451A46}" srcOrd="0" destOrd="0" presId="urn:microsoft.com/office/officeart/2005/8/layout/process1"/>
    <dgm:cxn modelId="{47C522AC-CA64-4D98-8C9A-0D44629A7E99}" type="presOf" srcId="{74EE0528-6368-412F-BECD-338EEA34A56E}" destId="{FB7DC3AF-5D98-4CC8-8A1D-95AD8E22DD3D}" srcOrd="0" destOrd="0" presId="urn:microsoft.com/office/officeart/2005/8/layout/process1"/>
    <dgm:cxn modelId="{50D3C5D6-A920-4A9D-85BD-72BF6B0752A5}" type="presOf" srcId="{AA702AF4-8440-4CA3-86E2-0DC7A62B4B7F}" destId="{64E8C2AA-1A79-4FA8-94A7-D35FA092BAEF}" srcOrd="0" destOrd="0" presId="urn:microsoft.com/office/officeart/2005/8/layout/process1"/>
    <dgm:cxn modelId="{47A5EBE3-71B1-4F2E-A67B-B0DC5FA6F074}" type="presOf" srcId="{3492F485-490F-4AAB-B5E6-25A97CA2D4FD}" destId="{24B39630-64AC-408F-916F-65AA24156C38}" srcOrd="0" destOrd="0" presId="urn:microsoft.com/office/officeart/2005/8/layout/process1"/>
    <dgm:cxn modelId="{0F49E6EA-EF00-4087-93A8-700157416235}" type="presOf" srcId="{9960507E-44A8-453F-9515-E31D879B584F}" destId="{C8E28EE3-ECB1-442C-97D2-1D71F79B3068}" srcOrd="0" destOrd="0" presId="urn:microsoft.com/office/officeart/2005/8/layout/process1"/>
    <dgm:cxn modelId="{7C6786F2-4E77-43ED-A9B2-5CF70D69F6A2}" srcId="{19B9B255-3D89-4F5C-91FE-CF951203A50C}" destId="{74EE0528-6368-412F-BECD-338EEA34A56E}" srcOrd="0" destOrd="0" parTransId="{9FE2E095-ABD2-4F0B-BC78-44C87B7A82B7}" sibTransId="{AA702AF4-8440-4CA3-86E2-0DC7A62B4B7F}"/>
    <dgm:cxn modelId="{E480BCF7-C1F5-4FBB-8937-4C97402788AE}" type="presOf" srcId="{19B9B255-3D89-4F5C-91FE-CF951203A50C}" destId="{C6DD6625-4AA8-4060-853F-4122095E9EB4}" srcOrd="0" destOrd="0" presId="urn:microsoft.com/office/officeart/2005/8/layout/process1"/>
    <dgm:cxn modelId="{1CE7E1DC-32F1-4780-90FA-244C89F86242}" type="presParOf" srcId="{C6DD6625-4AA8-4060-853F-4122095E9EB4}" destId="{FB7DC3AF-5D98-4CC8-8A1D-95AD8E22DD3D}" srcOrd="0" destOrd="0" presId="urn:microsoft.com/office/officeart/2005/8/layout/process1"/>
    <dgm:cxn modelId="{C30143D3-FD0A-4E35-AA47-03174C6158BD}" type="presParOf" srcId="{C6DD6625-4AA8-4060-853F-4122095E9EB4}" destId="{64E8C2AA-1A79-4FA8-94A7-D35FA092BAEF}" srcOrd="1" destOrd="0" presId="urn:microsoft.com/office/officeart/2005/8/layout/process1"/>
    <dgm:cxn modelId="{426EFCF8-980A-4210-A32C-ABD49A70833E}" type="presParOf" srcId="{64E8C2AA-1A79-4FA8-94A7-D35FA092BAEF}" destId="{9D40DEF2-2DFF-425F-BE5D-5D5018986E44}" srcOrd="0" destOrd="0" presId="urn:microsoft.com/office/officeart/2005/8/layout/process1"/>
    <dgm:cxn modelId="{CF1060BE-9967-420B-A0CA-51EE5350D8E5}" type="presParOf" srcId="{C6DD6625-4AA8-4060-853F-4122095E9EB4}" destId="{AC06C6A7-DCD5-46C7-A093-492BA0D6A349}" srcOrd="2" destOrd="0" presId="urn:microsoft.com/office/officeart/2005/8/layout/process1"/>
    <dgm:cxn modelId="{210F6639-7ED8-472C-9112-288F86B6C66E}" type="presParOf" srcId="{C6DD6625-4AA8-4060-853F-4122095E9EB4}" destId="{5F52045B-AE6A-4F0C-AF56-DB085379DB08}" srcOrd="3" destOrd="0" presId="urn:microsoft.com/office/officeart/2005/8/layout/process1"/>
    <dgm:cxn modelId="{4D1AA1B9-12A9-4980-9396-79FAD90F52C1}" type="presParOf" srcId="{5F52045B-AE6A-4F0C-AF56-DB085379DB08}" destId="{D38F37FB-7603-452D-8761-EB4CB548AA52}" srcOrd="0" destOrd="0" presId="urn:microsoft.com/office/officeart/2005/8/layout/process1"/>
    <dgm:cxn modelId="{2DBFA111-1DCD-48B8-A611-DE2191C0988E}" type="presParOf" srcId="{C6DD6625-4AA8-4060-853F-4122095E9EB4}" destId="{F9DB9CB0-E46B-4129-A46B-B48B7C451A46}" srcOrd="4" destOrd="0" presId="urn:microsoft.com/office/officeart/2005/8/layout/process1"/>
    <dgm:cxn modelId="{10ED957F-05A1-47EA-8F67-35143CF1392B}" type="presParOf" srcId="{C6DD6625-4AA8-4060-853F-4122095E9EB4}" destId="{24B39630-64AC-408F-916F-65AA24156C38}" srcOrd="5" destOrd="0" presId="urn:microsoft.com/office/officeart/2005/8/layout/process1"/>
    <dgm:cxn modelId="{078EE5CB-0731-41F7-89CB-CC1059FAEAEE}" type="presParOf" srcId="{24B39630-64AC-408F-916F-65AA24156C38}" destId="{55DA9010-4764-436B-846A-72948C9DAC96}" srcOrd="0" destOrd="0" presId="urn:microsoft.com/office/officeart/2005/8/layout/process1"/>
    <dgm:cxn modelId="{254B5433-F82A-4872-B142-675CDA9B457E}" type="presParOf" srcId="{C6DD6625-4AA8-4060-853F-4122095E9EB4}" destId="{C8E28EE3-ECB1-442C-97D2-1D71F79B3068}" srcOrd="6"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944F349-EFF0-42D3-9D6C-3F5F3905F7CA}" type="doc">
      <dgm:prSet loTypeId="urn:microsoft.com/office/officeart/2009/3/layout/StepUpProcess" loCatId="process" qsTypeId="urn:microsoft.com/office/officeart/2005/8/quickstyle/simple3" qsCatId="simple" csTypeId="urn:microsoft.com/office/officeart/2005/8/colors/accent1_2" csCatId="accent1" phldr="1"/>
      <dgm:spPr/>
      <dgm:t>
        <a:bodyPr/>
        <a:lstStyle/>
        <a:p>
          <a:endParaRPr lang="es-EC"/>
        </a:p>
      </dgm:t>
    </dgm:pt>
    <dgm:pt modelId="{FC9FDCEC-CFC2-4B2E-A18C-E18E21C5B302}">
      <dgm:prSet phldrT="[Texto]" custT="1"/>
      <dgm:spPr/>
      <dgm:t>
        <a:bodyPr/>
        <a:lstStyle/>
        <a:p>
          <a:r>
            <a:rPr lang="es-ES" sz="1400" dirty="0"/>
            <a:t>Apertura de tres estaciones por día. </a:t>
          </a:r>
          <a:r>
            <a:rPr lang="es-ES" sz="1400" b="1" dirty="0"/>
            <a:t>Ver cronograma. </a:t>
          </a:r>
          <a:endParaRPr lang="es-EC" sz="1400" b="1" dirty="0"/>
        </a:p>
      </dgm:t>
    </dgm:pt>
    <dgm:pt modelId="{A137D945-99D5-45EC-883B-6668DD0ABB6D}" type="parTrans" cxnId="{F7441F95-A722-4F4C-8B9F-B39DEF901F65}">
      <dgm:prSet/>
      <dgm:spPr/>
      <dgm:t>
        <a:bodyPr/>
        <a:lstStyle/>
        <a:p>
          <a:endParaRPr lang="es-EC" sz="3600"/>
        </a:p>
      </dgm:t>
    </dgm:pt>
    <dgm:pt modelId="{72156B1D-69A3-4716-8433-AFD264434881}" type="sibTrans" cxnId="{F7441F95-A722-4F4C-8B9F-B39DEF901F65}">
      <dgm:prSet custT="1"/>
      <dgm:spPr/>
      <dgm:t>
        <a:bodyPr/>
        <a:lstStyle/>
        <a:p>
          <a:endParaRPr lang="es-EC" sz="1050"/>
        </a:p>
      </dgm:t>
    </dgm:pt>
    <dgm:pt modelId="{AF6C6D28-A28A-498B-8D96-87BA52F5190A}">
      <dgm:prSet custT="1"/>
      <dgm:spPr/>
      <dgm:t>
        <a:bodyPr/>
        <a:lstStyle/>
        <a:p>
          <a:r>
            <a:rPr lang="es-ES" sz="1400" dirty="0"/>
            <a:t>Disposición de 45 guías educativos para informar a la ciudadanía sobre las instalaciones, accesos, beneficios y servicios en las estaciones. </a:t>
          </a:r>
        </a:p>
      </dgm:t>
    </dgm:pt>
    <dgm:pt modelId="{5E052336-7EE7-42DF-8211-D43B26DB228B}" type="parTrans" cxnId="{389F2A2D-072B-4B1C-BCCC-8D62D2648133}">
      <dgm:prSet/>
      <dgm:spPr/>
      <dgm:t>
        <a:bodyPr/>
        <a:lstStyle/>
        <a:p>
          <a:endParaRPr lang="es-EC" sz="3600"/>
        </a:p>
      </dgm:t>
    </dgm:pt>
    <dgm:pt modelId="{E3F7F1B6-42DB-4205-BCCD-120438106F9C}" type="sibTrans" cxnId="{389F2A2D-072B-4B1C-BCCC-8D62D2648133}">
      <dgm:prSet custT="1"/>
      <dgm:spPr/>
      <dgm:t>
        <a:bodyPr/>
        <a:lstStyle/>
        <a:p>
          <a:endParaRPr lang="es-EC" sz="1050"/>
        </a:p>
      </dgm:t>
    </dgm:pt>
    <dgm:pt modelId="{6CEE41A0-2EB6-48BA-ADC0-EBDE793BC0A0}">
      <dgm:prSet custT="1"/>
      <dgm:spPr/>
      <dgm:t>
        <a:bodyPr/>
        <a:lstStyle/>
        <a:p>
          <a:r>
            <a:rPr lang="es-ES" sz="1400" dirty="0"/>
            <a:t>Coordinación interdepartamental con personal de EPMMQ, Policía Metropolitana y agentes de salud. </a:t>
          </a:r>
        </a:p>
      </dgm:t>
    </dgm:pt>
    <dgm:pt modelId="{D5B909A8-B3A1-4181-B550-C7485E58B61B}" type="parTrans" cxnId="{1FC68284-7747-4F5B-9D8D-FD33608E8454}">
      <dgm:prSet/>
      <dgm:spPr/>
      <dgm:t>
        <a:bodyPr/>
        <a:lstStyle/>
        <a:p>
          <a:endParaRPr lang="es-EC" sz="2800"/>
        </a:p>
      </dgm:t>
    </dgm:pt>
    <dgm:pt modelId="{14440D1F-7768-4986-8E87-8DB2D1008F36}" type="sibTrans" cxnId="{1FC68284-7747-4F5B-9D8D-FD33608E8454}">
      <dgm:prSet/>
      <dgm:spPr/>
      <dgm:t>
        <a:bodyPr/>
        <a:lstStyle/>
        <a:p>
          <a:endParaRPr lang="es-EC" sz="2800"/>
        </a:p>
      </dgm:t>
    </dgm:pt>
    <dgm:pt modelId="{C9D8207B-3F6A-43A1-9D03-5C56C11EEA79}" type="pres">
      <dgm:prSet presAssocID="{9944F349-EFF0-42D3-9D6C-3F5F3905F7CA}" presName="rootnode" presStyleCnt="0">
        <dgm:presLayoutVars>
          <dgm:chMax/>
          <dgm:chPref/>
          <dgm:dir/>
          <dgm:animLvl val="lvl"/>
        </dgm:presLayoutVars>
      </dgm:prSet>
      <dgm:spPr/>
    </dgm:pt>
    <dgm:pt modelId="{9854CD5A-4924-44CB-B96E-C4BF44CCAD1D}" type="pres">
      <dgm:prSet presAssocID="{FC9FDCEC-CFC2-4B2E-A18C-E18E21C5B302}" presName="composite" presStyleCnt="0"/>
      <dgm:spPr/>
    </dgm:pt>
    <dgm:pt modelId="{B4067A5A-50AB-4871-B027-F99A3C92B094}" type="pres">
      <dgm:prSet presAssocID="{FC9FDCEC-CFC2-4B2E-A18C-E18E21C5B302}" presName="LShape" presStyleLbl="alignNode1" presStyleIdx="0" presStyleCnt="5"/>
      <dgm:spPr/>
    </dgm:pt>
    <dgm:pt modelId="{A2F4DE79-969C-42F3-A1ED-2653421BCAC3}" type="pres">
      <dgm:prSet presAssocID="{FC9FDCEC-CFC2-4B2E-A18C-E18E21C5B302}" presName="ParentText" presStyleLbl="revTx" presStyleIdx="0" presStyleCnt="3">
        <dgm:presLayoutVars>
          <dgm:chMax val="0"/>
          <dgm:chPref val="0"/>
          <dgm:bulletEnabled val="1"/>
        </dgm:presLayoutVars>
      </dgm:prSet>
      <dgm:spPr/>
    </dgm:pt>
    <dgm:pt modelId="{E39FF211-0F8C-40D2-B3BE-EE5BE506E763}" type="pres">
      <dgm:prSet presAssocID="{FC9FDCEC-CFC2-4B2E-A18C-E18E21C5B302}" presName="Triangle" presStyleLbl="alignNode1" presStyleIdx="1" presStyleCnt="5"/>
      <dgm:spPr/>
    </dgm:pt>
    <dgm:pt modelId="{CAFFBB11-74E4-4C2C-A4D3-2CC5505BFF80}" type="pres">
      <dgm:prSet presAssocID="{72156B1D-69A3-4716-8433-AFD264434881}" presName="sibTrans" presStyleCnt="0"/>
      <dgm:spPr/>
    </dgm:pt>
    <dgm:pt modelId="{8EDDC5E6-8062-4E22-A491-80B4C3A22EA5}" type="pres">
      <dgm:prSet presAssocID="{72156B1D-69A3-4716-8433-AFD264434881}" presName="space" presStyleCnt="0"/>
      <dgm:spPr/>
    </dgm:pt>
    <dgm:pt modelId="{273F0F0F-F719-4EA1-849A-7602F85B6ACA}" type="pres">
      <dgm:prSet presAssocID="{AF6C6D28-A28A-498B-8D96-87BA52F5190A}" presName="composite" presStyleCnt="0"/>
      <dgm:spPr/>
    </dgm:pt>
    <dgm:pt modelId="{8FD8FB76-6032-4DBF-898D-4A804A2C2262}" type="pres">
      <dgm:prSet presAssocID="{AF6C6D28-A28A-498B-8D96-87BA52F5190A}" presName="LShape" presStyleLbl="alignNode1" presStyleIdx="2" presStyleCnt="5"/>
      <dgm:spPr/>
    </dgm:pt>
    <dgm:pt modelId="{0817A2F9-29A2-4436-91FE-886092974F53}" type="pres">
      <dgm:prSet presAssocID="{AF6C6D28-A28A-498B-8D96-87BA52F5190A}" presName="ParentText" presStyleLbl="revTx" presStyleIdx="1" presStyleCnt="3">
        <dgm:presLayoutVars>
          <dgm:chMax val="0"/>
          <dgm:chPref val="0"/>
          <dgm:bulletEnabled val="1"/>
        </dgm:presLayoutVars>
      </dgm:prSet>
      <dgm:spPr/>
    </dgm:pt>
    <dgm:pt modelId="{6BF83CED-DFE3-418F-9E97-D8C1FFA74D0A}" type="pres">
      <dgm:prSet presAssocID="{AF6C6D28-A28A-498B-8D96-87BA52F5190A}" presName="Triangle" presStyleLbl="alignNode1" presStyleIdx="3" presStyleCnt="5"/>
      <dgm:spPr/>
    </dgm:pt>
    <dgm:pt modelId="{1715D23B-F61B-45D6-B6A5-23F7DAFE50E0}" type="pres">
      <dgm:prSet presAssocID="{E3F7F1B6-42DB-4205-BCCD-120438106F9C}" presName="sibTrans" presStyleCnt="0"/>
      <dgm:spPr/>
    </dgm:pt>
    <dgm:pt modelId="{6FB9E385-B659-46B6-A561-74EC5F6B8E8B}" type="pres">
      <dgm:prSet presAssocID="{E3F7F1B6-42DB-4205-BCCD-120438106F9C}" presName="space" presStyleCnt="0"/>
      <dgm:spPr/>
    </dgm:pt>
    <dgm:pt modelId="{6BC54F9A-7F41-485C-9353-617A2E4D9056}" type="pres">
      <dgm:prSet presAssocID="{6CEE41A0-2EB6-48BA-ADC0-EBDE793BC0A0}" presName="composite" presStyleCnt="0"/>
      <dgm:spPr/>
    </dgm:pt>
    <dgm:pt modelId="{64D72085-92B5-4508-8C11-B7980D16A8ED}" type="pres">
      <dgm:prSet presAssocID="{6CEE41A0-2EB6-48BA-ADC0-EBDE793BC0A0}" presName="LShape" presStyleLbl="alignNode1" presStyleIdx="4" presStyleCnt="5"/>
      <dgm:spPr/>
    </dgm:pt>
    <dgm:pt modelId="{16A7A180-3A83-4FD8-805C-61416DAA6D9F}" type="pres">
      <dgm:prSet presAssocID="{6CEE41A0-2EB6-48BA-ADC0-EBDE793BC0A0}" presName="ParentText" presStyleLbl="revTx" presStyleIdx="2" presStyleCnt="3">
        <dgm:presLayoutVars>
          <dgm:chMax val="0"/>
          <dgm:chPref val="0"/>
          <dgm:bulletEnabled val="1"/>
        </dgm:presLayoutVars>
      </dgm:prSet>
      <dgm:spPr/>
    </dgm:pt>
  </dgm:ptLst>
  <dgm:cxnLst>
    <dgm:cxn modelId="{389F2A2D-072B-4B1C-BCCC-8D62D2648133}" srcId="{9944F349-EFF0-42D3-9D6C-3F5F3905F7CA}" destId="{AF6C6D28-A28A-498B-8D96-87BA52F5190A}" srcOrd="1" destOrd="0" parTransId="{5E052336-7EE7-42DF-8211-D43B26DB228B}" sibTransId="{E3F7F1B6-42DB-4205-BCCD-120438106F9C}"/>
    <dgm:cxn modelId="{6D9A8C7E-D25E-404E-AF15-B8C527E1B0E3}" type="presOf" srcId="{AF6C6D28-A28A-498B-8D96-87BA52F5190A}" destId="{0817A2F9-29A2-4436-91FE-886092974F53}" srcOrd="0" destOrd="0" presId="urn:microsoft.com/office/officeart/2009/3/layout/StepUpProcess"/>
    <dgm:cxn modelId="{1FC68284-7747-4F5B-9D8D-FD33608E8454}" srcId="{9944F349-EFF0-42D3-9D6C-3F5F3905F7CA}" destId="{6CEE41A0-2EB6-48BA-ADC0-EBDE793BC0A0}" srcOrd="2" destOrd="0" parTransId="{D5B909A8-B3A1-4181-B550-C7485E58B61B}" sibTransId="{14440D1F-7768-4986-8E87-8DB2D1008F36}"/>
    <dgm:cxn modelId="{F7441F95-A722-4F4C-8B9F-B39DEF901F65}" srcId="{9944F349-EFF0-42D3-9D6C-3F5F3905F7CA}" destId="{FC9FDCEC-CFC2-4B2E-A18C-E18E21C5B302}" srcOrd="0" destOrd="0" parTransId="{A137D945-99D5-45EC-883B-6668DD0ABB6D}" sibTransId="{72156B1D-69A3-4716-8433-AFD264434881}"/>
    <dgm:cxn modelId="{3A6ED3A8-B11B-4CF3-B382-777BC4CFB774}" type="presOf" srcId="{6CEE41A0-2EB6-48BA-ADC0-EBDE793BC0A0}" destId="{16A7A180-3A83-4FD8-805C-61416DAA6D9F}" srcOrd="0" destOrd="0" presId="urn:microsoft.com/office/officeart/2009/3/layout/StepUpProcess"/>
    <dgm:cxn modelId="{061999E3-66C7-4FCA-8AA0-99F1A85511CE}" type="presOf" srcId="{9944F349-EFF0-42D3-9D6C-3F5F3905F7CA}" destId="{C9D8207B-3F6A-43A1-9D03-5C56C11EEA79}" srcOrd="0" destOrd="0" presId="urn:microsoft.com/office/officeart/2009/3/layout/StepUpProcess"/>
    <dgm:cxn modelId="{8C7A73FB-50B7-4611-B5B6-F5E14CC39876}" type="presOf" srcId="{FC9FDCEC-CFC2-4B2E-A18C-E18E21C5B302}" destId="{A2F4DE79-969C-42F3-A1ED-2653421BCAC3}" srcOrd="0" destOrd="0" presId="urn:microsoft.com/office/officeart/2009/3/layout/StepUpProcess"/>
    <dgm:cxn modelId="{E86F031D-832B-4DC5-B863-238CEE21B8FE}" type="presParOf" srcId="{C9D8207B-3F6A-43A1-9D03-5C56C11EEA79}" destId="{9854CD5A-4924-44CB-B96E-C4BF44CCAD1D}" srcOrd="0" destOrd="0" presId="urn:microsoft.com/office/officeart/2009/3/layout/StepUpProcess"/>
    <dgm:cxn modelId="{B47E5FF5-B96E-4DE8-8635-AC9FC85423DC}" type="presParOf" srcId="{9854CD5A-4924-44CB-B96E-C4BF44CCAD1D}" destId="{B4067A5A-50AB-4871-B027-F99A3C92B094}" srcOrd="0" destOrd="0" presId="urn:microsoft.com/office/officeart/2009/3/layout/StepUpProcess"/>
    <dgm:cxn modelId="{634EBA6E-CE50-4231-97AD-E7F9BFBE2EBE}" type="presParOf" srcId="{9854CD5A-4924-44CB-B96E-C4BF44CCAD1D}" destId="{A2F4DE79-969C-42F3-A1ED-2653421BCAC3}" srcOrd="1" destOrd="0" presId="urn:microsoft.com/office/officeart/2009/3/layout/StepUpProcess"/>
    <dgm:cxn modelId="{930FBE34-D872-438B-930C-3BF157B86928}" type="presParOf" srcId="{9854CD5A-4924-44CB-B96E-C4BF44CCAD1D}" destId="{E39FF211-0F8C-40D2-B3BE-EE5BE506E763}" srcOrd="2" destOrd="0" presId="urn:microsoft.com/office/officeart/2009/3/layout/StepUpProcess"/>
    <dgm:cxn modelId="{520CE628-B409-4BD5-A064-0678280406D4}" type="presParOf" srcId="{C9D8207B-3F6A-43A1-9D03-5C56C11EEA79}" destId="{CAFFBB11-74E4-4C2C-A4D3-2CC5505BFF80}" srcOrd="1" destOrd="0" presId="urn:microsoft.com/office/officeart/2009/3/layout/StepUpProcess"/>
    <dgm:cxn modelId="{C5177BF0-E0B6-44CC-A84D-CDB124793F3B}" type="presParOf" srcId="{CAFFBB11-74E4-4C2C-A4D3-2CC5505BFF80}" destId="{8EDDC5E6-8062-4E22-A491-80B4C3A22EA5}" srcOrd="0" destOrd="0" presId="urn:microsoft.com/office/officeart/2009/3/layout/StepUpProcess"/>
    <dgm:cxn modelId="{48190916-8A16-4990-AEA6-34B989F351D8}" type="presParOf" srcId="{C9D8207B-3F6A-43A1-9D03-5C56C11EEA79}" destId="{273F0F0F-F719-4EA1-849A-7602F85B6ACA}" srcOrd="2" destOrd="0" presId="urn:microsoft.com/office/officeart/2009/3/layout/StepUpProcess"/>
    <dgm:cxn modelId="{4575DCCF-E4D9-4821-B8BF-E55BA888EC0E}" type="presParOf" srcId="{273F0F0F-F719-4EA1-849A-7602F85B6ACA}" destId="{8FD8FB76-6032-4DBF-898D-4A804A2C2262}" srcOrd="0" destOrd="0" presId="urn:microsoft.com/office/officeart/2009/3/layout/StepUpProcess"/>
    <dgm:cxn modelId="{B375A914-6D6F-4937-84B8-916E7EE4CB64}" type="presParOf" srcId="{273F0F0F-F719-4EA1-849A-7602F85B6ACA}" destId="{0817A2F9-29A2-4436-91FE-886092974F53}" srcOrd="1" destOrd="0" presId="urn:microsoft.com/office/officeart/2009/3/layout/StepUpProcess"/>
    <dgm:cxn modelId="{26FA7D1A-6CA4-45A4-9638-1DA5EC2EE151}" type="presParOf" srcId="{273F0F0F-F719-4EA1-849A-7602F85B6ACA}" destId="{6BF83CED-DFE3-418F-9E97-D8C1FFA74D0A}" srcOrd="2" destOrd="0" presId="urn:microsoft.com/office/officeart/2009/3/layout/StepUpProcess"/>
    <dgm:cxn modelId="{6F4847A2-155D-439C-B311-B69242BE7BB9}" type="presParOf" srcId="{C9D8207B-3F6A-43A1-9D03-5C56C11EEA79}" destId="{1715D23B-F61B-45D6-B6A5-23F7DAFE50E0}" srcOrd="3" destOrd="0" presId="urn:microsoft.com/office/officeart/2009/3/layout/StepUpProcess"/>
    <dgm:cxn modelId="{55A4276A-D3FF-4BED-A1A2-B2AE503295F1}" type="presParOf" srcId="{1715D23B-F61B-45D6-B6A5-23F7DAFE50E0}" destId="{6FB9E385-B659-46B6-A561-74EC5F6B8E8B}" srcOrd="0" destOrd="0" presId="urn:microsoft.com/office/officeart/2009/3/layout/StepUpProcess"/>
    <dgm:cxn modelId="{5DEE67D8-5ADC-46E9-8C97-09FF8BA0575E}" type="presParOf" srcId="{C9D8207B-3F6A-43A1-9D03-5C56C11EEA79}" destId="{6BC54F9A-7F41-485C-9353-617A2E4D9056}" srcOrd="4" destOrd="0" presId="urn:microsoft.com/office/officeart/2009/3/layout/StepUpProcess"/>
    <dgm:cxn modelId="{CCDCF6BD-5DBD-4246-A3A0-54BD933AB839}" type="presParOf" srcId="{6BC54F9A-7F41-485C-9353-617A2E4D9056}" destId="{64D72085-92B5-4508-8C11-B7980D16A8ED}" srcOrd="0" destOrd="0" presId="urn:microsoft.com/office/officeart/2009/3/layout/StepUpProcess"/>
    <dgm:cxn modelId="{D2DBA7BB-6035-444C-9253-D5CD6E69B6CD}" type="presParOf" srcId="{6BC54F9A-7F41-485C-9353-617A2E4D9056}" destId="{16A7A180-3A83-4FD8-805C-61416DAA6D9F}" srcOrd="1" destOrd="0" presId="urn:microsoft.com/office/officeart/2009/3/layout/StepUp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944F349-EFF0-42D3-9D6C-3F5F3905F7CA}" type="doc">
      <dgm:prSet loTypeId="urn:microsoft.com/office/officeart/2009/3/layout/StepUpProcess" loCatId="process" qsTypeId="urn:microsoft.com/office/officeart/2005/8/quickstyle/simple3" qsCatId="simple" csTypeId="urn:microsoft.com/office/officeart/2005/8/colors/accent1_2" csCatId="accent1" phldr="1"/>
      <dgm:spPr/>
      <dgm:t>
        <a:bodyPr/>
        <a:lstStyle/>
        <a:p>
          <a:endParaRPr lang="es-EC"/>
        </a:p>
      </dgm:t>
    </dgm:pt>
    <dgm:pt modelId="{FC9FDCEC-CFC2-4B2E-A18C-E18E21C5B302}">
      <dgm:prSet phldrT="[Texto]" custT="1"/>
      <dgm:spPr/>
      <dgm:t>
        <a:bodyPr/>
        <a:lstStyle/>
        <a:p>
          <a:r>
            <a:rPr lang="es-ES" sz="1400" dirty="0"/>
            <a:t>La ciudadanía aprenderá formas de pago, crear y activar su cuenta Metro Q. </a:t>
          </a:r>
          <a:endParaRPr lang="es-EC" sz="1400" dirty="0"/>
        </a:p>
      </dgm:t>
    </dgm:pt>
    <dgm:pt modelId="{A137D945-99D5-45EC-883B-6668DD0ABB6D}" type="parTrans" cxnId="{F7441F95-A722-4F4C-8B9F-B39DEF901F65}">
      <dgm:prSet/>
      <dgm:spPr/>
      <dgm:t>
        <a:bodyPr/>
        <a:lstStyle/>
        <a:p>
          <a:endParaRPr lang="es-EC" sz="3600"/>
        </a:p>
      </dgm:t>
    </dgm:pt>
    <dgm:pt modelId="{72156B1D-69A3-4716-8433-AFD264434881}" type="sibTrans" cxnId="{F7441F95-A722-4F4C-8B9F-B39DEF901F65}">
      <dgm:prSet custT="1"/>
      <dgm:spPr/>
      <dgm:t>
        <a:bodyPr/>
        <a:lstStyle/>
        <a:p>
          <a:endParaRPr lang="es-EC" sz="1050"/>
        </a:p>
      </dgm:t>
    </dgm:pt>
    <dgm:pt modelId="{AF6C6D28-A28A-498B-8D96-87BA52F5190A}">
      <dgm:prSet custT="1"/>
      <dgm:spPr/>
      <dgm:t>
        <a:bodyPr/>
        <a:lstStyle/>
        <a:p>
          <a:r>
            <a:rPr lang="es-ES" sz="1400" dirty="0"/>
            <a:t>La ciudadanía podrá realizar viajes de formación en las 15 estaciones.</a:t>
          </a:r>
        </a:p>
      </dgm:t>
    </dgm:pt>
    <dgm:pt modelId="{5E052336-7EE7-42DF-8211-D43B26DB228B}" type="parTrans" cxnId="{389F2A2D-072B-4B1C-BCCC-8D62D2648133}">
      <dgm:prSet/>
      <dgm:spPr/>
      <dgm:t>
        <a:bodyPr/>
        <a:lstStyle/>
        <a:p>
          <a:endParaRPr lang="es-EC" sz="3600"/>
        </a:p>
      </dgm:t>
    </dgm:pt>
    <dgm:pt modelId="{E3F7F1B6-42DB-4205-BCCD-120438106F9C}" type="sibTrans" cxnId="{389F2A2D-072B-4B1C-BCCC-8D62D2648133}">
      <dgm:prSet custT="1"/>
      <dgm:spPr/>
      <dgm:t>
        <a:bodyPr/>
        <a:lstStyle/>
        <a:p>
          <a:endParaRPr lang="es-EC" sz="1050"/>
        </a:p>
      </dgm:t>
    </dgm:pt>
    <dgm:pt modelId="{084B3278-520E-43B3-8EFE-684921FF779C}">
      <dgm:prSet custT="1"/>
      <dgm:spPr/>
      <dgm:t>
        <a:bodyPr/>
        <a:lstStyle/>
        <a:p>
          <a:r>
            <a:rPr lang="es-ES" sz="1400" dirty="0"/>
            <a:t>Tiene el objetivo de involucrar la interconexión física, tarifaria y operativa.</a:t>
          </a:r>
        </a:p>
      </dgm:t>
    </dgm:pt>
    <dgm:pt modelId="{25F3A31C-7A33-4DF6-B90B-6A67440ED0A8}" type="parTrans" cxnId="{CA577F6E-877C-4933-BC2A-025A420ACC01}">
      <dgm:prSet/>
      <dgm:spPr/>
      <dgm:t>
        <a:bodyPr/>
        <a:lstStyle/>
        <a:p>
          <a:endParaRPr lang="es-EC" sz="2400"/>
        </a:p>
      </dgm:t>
    </dgm:pt>
    <dgm:pt modelId="{707EF981-44FF-40BF-BE8F-1C0C6FCD90E7}" type="sibTrans" cxnId="{CA577F6E-877C-4933-BC2A-025A420ACC01}">
      <dgm:prSet/>
      <dgm:spPr/>
      <dgm:t>
        <a:bodyPr/>
        <a:lstStyle/>
        <a:p>
          <a:endParaRPr lang="es-EC" sz="2400"/>
        </a:p>
      </dgm:t>
    </dgm:pt>
    <dgm:pt modelId="{D4269809-3462-4675-B528-B3C8A259163E}">
      <dgm:prSet custT="1"/>
      <dgm:spPr/>
      <dgm:t>
        <a:bodyPr/>
        <a:lstStyle/>
        <a:p>
          <a:r>
            <a:rPr lang="es-ES" sz="1400" dirty="0"/>
            <a:t>Mediante pases de aprendizaje disponibles en la página web de la EPMMQ.</a:t>
          </a:r>
        </a:p>
      </dgm:t>
    </dgm:pt>
    <dgm:pt modelId="{6F9C4B98-A882-490F-8259-901A6F62CDDC}" type="parTrans" cxnId="{13573308-1F38-4F79-929E-4062D4F56017}">
      <dgm:prSet/>
      <dgm:spPr/>
      <dgm:t>
        <a:bodyPr/>
        <a:lstStyle/>
        <a:p>
          <a:endParaRPr lang="es-EC" sz="2400"/>
        </a:p>
      </dgm:t>
    </dgm:pt>
    <dgm:pt modelId="{8E8B524A-BE21-43D1-952D-25D4921734CE}" type="sibTrans" cxnId="{13573308-1F38-4F79-929E-4062D4F56017}">
      <dgm:prSet/>
      <dgm:spPr/>
      <dgm:t>
        <a:bodyPr/>
        <a:lstStyle/>
        <a:p>
          <a:endParaRPr lang="es-EC" sz="2400"/>
        </a:p>
      </dgm:t>
    </dgm:pt>
    <dgm:pt modelId="{C9D8207B-3F6A-43A1-9D03-5C56C11EEA79}" type="pres">
      <dgm:prSet presAssocID="{9944F349-EFF0-42D3-9D6C-3F5F3905F7CA}" presName="rootnode" presStyleCnt="0">
        <dgm:presLayoutVars>
          <dgm:chMax/>
          <dgm:chPref/>
          <dgm:dir/>
          <dgm:animLvl val="lvl"/>
        </dgm:presLayoutVars>
      </dgm:prSet>
      <dgm:spPr/>
    </dgm:pt>
    <dgm:pt modelId="{9854CD5A-4924-44CB-B96E-C4BF44CCAD1D}" type="pres">
      <dgm:prSet presAssocID="{FC9FDCEC-CFC2-4B2E-A18C-E18E21C5B302}" presName="composite" presStyleCnt="0"/>
      <dgm:spPr/>
    </dgm:pt>
    <dgm:pt modelId="{B4067A5A-50AB-4871-B027-F99A3C92B094}" type="pres">
      <dgm:prSet presAssocID="{FC9FDCEC-CFC2-4B2E-A18C-E18E21C5B302}" presName="LShape" presStyleLbl="alignNode1" presStyleIdx="0" presStyleCnt="7"/>
      <dgm:spPr/>
    </dgm:pt>
    <dgm:pt modelId="{A2F4DE79-969C-42F3-A1ED-2653421BCAC3}" type="pres">
      <dgm:prSet presAssocID="{FC9FDCEC-CFC2-4B2E-A18C-E18E21C5B302}" presName="ParentText" presStyleLbl="revTx" presStyleIdx="0" presStyleCnt="4" custScaleX="97828" custLinFactNeighborX="3765" custLinFactNeighborY="2934">
        <dgm:presLayoutVars>
          <dgm:chMax val="0"/>
          <dgm:chPref val="0"/>
          <dgm:bulletEnabled val="1"/>
        </dgm:presLayoutVars>
      </dgm:prSet>
      <dgm:spPr/>
    </dgm:pt>
    <dgm:pt modelId="{E39FF211-0F8C-40D2-B3BE-EE5BE506E763}" type="pres">
      <dgm:prSet presAssocID="{FC9FDCEC-CFC2-4B2E-A18C-E18E21C5B302}" presName="Triangle" presStyleLbl="alignNode1" presStyleIdx="1" presStyleCnt="7"/>
      <dgm:spPr/>
    </dgm:pt>
    <dgm:pt modelId="{CAFFBB11-74E4-4C2C-A4D3-2CC5505BFF80}" type="pres">
      <dgm:prSet presAssocID="{72156B1D-69A3-4716-8433-AFD264434881}" presName="sibTrans" presStyleCnt="0"/>
      <dgm:spPr/>
    </dgm:pt>
    <dgm:pt modelId="{8EDDC5E6-8062-4E22-A491-80B4C3A22EA5}" type="pres">
      <dgm:prSet presAssocID="{72156B1D-69A3-4716-8433-AFD264434881}" presName="space" presStyleCnt="0"/>
      <dgm:spPr/>
    </dgm:pt>
    <dgm:pt modelId="{273F0F0F-F719-4EA1-849A-7602F85B6ACA}" type="pres">
      <dgm:prSet presAssocID="{AF6C6D28-A28A-498B-8D96-87BA52F5190A}" presName="composite" presStyleCnt="0"/>
      <dgm:spPr/>
    </dgm:pt>
    <dgm:pt modelId="{8FD8FB76-6032-4DBF-898D-4A804A2C2262}" type="pres">
      <dgm:prSet presAssocID="{AF6C6D28-A28A-498B-8D96-87BA52F5190A}" presName="LShape" presStyleLbl="alignNode1" presStyleIdx="2" presStyleCnt="7"/>
      <dgm:spPr/>
    </dgm:pt>
    <dgm:pt modelId="{0817A2F9-29A2-4436-91FE-886092974F53}" type="pres">
      <dgm:prSet presAssocID="{AF6C6D28-A28A-498B-8D96-87BA52F5190A}" presName="ParentText" presStyleLbl="revTx" presStyleIdx="1" presStyleCnt="4">
        <dgm:presLayoutVars>
          <dgm:chMax val="0"/>
          <dgm:chPref val="0"/>
          <dgm:bulletEnabled val="1"/>
        </dgm:presLayoutVars>
      </dgm:prSet>
      <dgm:spPr/>
    </dgm:pt>
    <dgm:pt modelId="{93AABD7A-0A84-46DB-8174-F850D8A64275}" type="pres">
      <dgm:prSet presAssocID="{AF6C6D28-A28A-498B-8D96-87BA52F5190A}" presName="Triangle" presStyleLbl="alignNode1" presStyleIdx="3" presStyleCnt="7"/>
      <dgm:spPr/>
    </dgm:pt>
    <dgm:pt modelId="{E3E4AFF6-B399-48B7-ACF0-3E196088FB85}" type="pres">
      <dgm:prSet presAssocID="{E3F7F1B6-42DB-4205-BCCD-120438106F9C}" presName="sibTrans" presStyleCnt="0"/>
      <dgm:spPr/>
    </dgm:pt>
    <dgm:pt modelId="{0C1806FF-E9DA-43AC-845E-69FF2735844A}" type="pres">
      <dgm:prSet presAssocID="{E3F7F1B6-42DB-4205-BCCD-120438106F9C}" presName="space" presStyleCnt="0"/>
      <dgm:spPr/>
    </dgm:pt>
    <dgm:pt modelId="{D6DD61F1-F9B9-479C-A819-F53C568BBB10}" type="pres">
      <dgm:prSet presAssocID="{D4269809-3462-4675-B528-B3C8A259163E}" presName="composite" presStyleCnt="0"/>
      <dgm:spPr/>
    </dgm:pt>
    <dgm:pt modelId="{07EBF6D2-C484-449B-A220-9D6548E31C18}" type="pres">
      <dgm:prSet presAssocID="{D4269809-3462-4675-B528-B3C8A259163E}" presName="LShape" presStyleLbl="alignNode1" presStyleIdx="4" presStyleCnt="7"/>
      <dgm:spPr/>
    </dgm:pt>
    <dgm:pt modelId="{740AB4BB-E00D-42C9-8B60-E03EF4643FC0}" type="pres">
      <dgm:prSet presAssocID="{D4269809-3462-4675-B528-B3C8A259163E}" presName="ParentText" presStyleLbl="revTx" presStyleIdx="2" presStyleCnt="4" custScaleX="106916" custLinFactNeighborX="8785" custLinFactNeighborY="0">
        <dgm:presLayoutVars>
          <dgm:chMax val="0"/>
          <dgm:chPref val="0"/>
          <dgm:bulletEnabled val="1"/>
        </dgm:presLayoutVars>
      </dgm:prSet>
      <dgm:spPr/>
    </dgm:pt>
    <dgm:pt modelId="{10AC53BE-ABAA-4C1A-9775-3C0A8464C1EA}" type="pres">
      <dgm:prSet presAssocID="{D4269809-3462-4675-B528-B3C8A259163E}" presName="Triangle" presStyleLbl="alignNode1" presStyleIdx="5" presStyleCnt="7"/>
      <dgm:spPr/>
    </dgm:pt>
    <dgm:pt modelId="{3B832696-9695-4BEC-9A7A-92D742D6E3D4}" type="pres">
      <dgm:prSet presAssocID="{8E8B524A-BE21-43D1-952D-25D4921734CE}" presName="sibTrans" presStyleCnt="0"/>
      <dgm:spPr/>
    </dgm:pt>
    <dgm:pt modelId="{1A97D08B-1071-4C50-AA64-8E67ED21B999}" type="pres">
      <dgm:prSet presAssocID="{8E8B524A-BE21-43D1-952D-25D4921734CE}" presName="space" presStyleCnt="0"/>
      <dgm:spPr/>
    </dgm:pt>
    <dgm:pt modelId="{0227FF72-07A5-415B-BDB7-279C624913B0}" type="pres">
      <dgm:prSet presAssocID="{084B3278-520E-43B3-8EFE-684921FF779C}" presName="composite" presStyleCnt="0"/>
      <dgm:spPr/>
    </dgm:pt>
    <dgm:pt modelId="{23006617-53F9-403E-90EC-BBE1E756E199}" type="pres">
      <dgm:prSet presAssocID="{084B3278-520E-43B3-8EFE-684921FF779C}" presName="LShape" presStyleLbl="alignNode1" presStyleIdx="6" presStyleCnt="7"/>
      <dgm:spPr/>
    </dgm:pt>
    <dgm:pt modelId="{9DF910E6-665D-473A-9407-BC11DDFD5BE0}" type="pres">
      <dgm:prSet presAssocID="{084B3278-520E-43B3-8EFE-684921FF779C}" presName="ParentText" presStyleLbl="revTx" presStyleIdx="3" presStyleCnt="4" custScaleX="129586" custLinFactNeighborX="15058">
        <dgm:presLayoutVars>
          <dgm:chMax val="0"/>
          <dgm:chPref val="0"/>
          <dgm:bulletEnabled val="1"/>
        </dgm:presLayoutVars>
      </dgm:prSet>
      <dgm:spPr/>
    </dgm:pt>
  </dgm:ptLst>
  <dgm:cxnLst>
    <dgm:cxn modelId="{13573308-1F38-4F79-929E-4062D4F56017}" srcId="{9944F349-EFF0-42D3-9D6C-3F5F3905F7CA}" destId="{D4269809-3462-4675-B528-B3C8A259163E}" srcOrd="2" destOrd="0" parTransId="{6F9C4B98-A882-490F-8259-901A6F62CDDC}" sibTransId="{8E8B524A-BE21-43D1-952D-25D4921734CE}"/>
    <dgm:cxn modelId="{389F2A2D-072B-4B1C-BCCC-8D62D2648133}" srcId="{9944F349-EFF0-42D3-9D6C-3F5F3905F7CA}" destId="{AF6C6D28-A28A-498B-8D96-87BA52F5190A}" srcOrd="1" destOrd="0" parTransId="{5E052336-7EE7-42DF-8211-D43B26DB228B}" sibTransId="{E3F7F1B6-42DB-4205-BCCD-120438106F9C}"/>
    <dgm:cxn modelId="{65C9F93F-FA8C-493E-937D-950DA760F409}" type="presOf" srcId="{084B3278-520E-43B3-8EFE-684921FF779C}" destId="{9DF910E6-665D-473A-9407-BC11DDFD5BE0}" srcOrd="0" destOrd="0" presId="urn:microsoft.com/office/officeart/2009/3/layout/StepUpProcess"/>
    <dgm:cxn modelId="{DBE6A643-D9B9-4962-A6C2-FAB9EBF25DA9}" type="presOf" srcId="{D4269809-3462-4675-B528-B3C8A259163E}" destId="{740AB4BB-E00D-42C9-8B60-E03EF4643FC0}" srcOrd="0" destOrd="0" presId="urn:microsoft.com/office/officeart/2009/3/layout/StepUpProcess"/>
    <dgm:cxn modelId="{CA577F6E-877C-4933-BC2A-025A420ACC01}" srcId="{9944F349-EFF0-42D3-9D6C-3F5F3905F7CA}" destId="{084B3278-520E-43B3-8EFE-684921FF779C}" srcOrd="3" destOrd="0" parTransId="{25F3A31C-7A33-4DF6-B90B-6A67440ED0A8}" sibTransId="{707EF981-44FF-40BF-BE8F-1C0C6FCD90E7}"/>
    <dgm:cxn modelId="{6D9A8C7E-D25E-404E-AF15-B8C527E1B0E3}" type="presOf" srcId="{AF6C6D28-A28A-498B-8D96-87BA52F5190A}" destId="{0817A2F9-29A2-4436-91FE-886092974F53}" srcOrd="0" destOrd="0" presId="urn:microsoft.com/office/officeart/2009/3/layout/StepUpProcess"/>
    <dgm:cxn modelId="{F7441F95-A722-4F4C-8B9F-B39DEF901F65}" srcId="{9944F349-EFF0-42D3-9D6C-3F5F3905F7CA}" destId="{FC9FDCEC-CFC2-4B2E-A18C-E18E21C5B302}" srcOrd="0" destOrd="0" parTransId="{A137D945-99D5-45EC-883B-6668DD0ABB6D}" sibTransId="{72156B1D-69A3-4716-8433-AFD264434881}"/>
    <dgm:cxn modelId="{061999E3-66C7-4FCA-8AA0-99F1A85511CE}" type="presOf" srcId="{9944F349-EFF0-42D3-9D6C-3F5F3905F7CA}" destId="{C9D8207B-3F6A-43A1-9D03-5C56C11EEA79}" srcOrd="0" destOrd="0" presId="urn:microsoft.com/office/officeart/2009/3/layout/StepUpProcess"/>
    <dgm:cxn modelId="{8C7A73FB-50B7-4611-B5B6-F5E14CC39876}" type="presOf" srcId="{FC9FDCEC-CFC2-4B2E-A18C-E18E21C5B302}" destId="{A2F4DE79-969C-42F3-A1ED-2653421BCAC3}" srcOrd="0" destOrd="0" presId="urn:microsoft.com/office/officeart/2009/3/layout/StepUpProcess"/>
    <dgm:cxn modelId="{E86F031D-832B-4DC5-B863-238CEE21B8FE}" type="presParOf" srcId="{C9D8207B-3F6A-43A1-9D03-5C56C11EEA79}" destId="{9854CD5A-4924-44CB-B96E-C4BF44CCAD1D}" srcOrd="0" destOrd="0" presId="urn:microsoft.com/office/officeart/2009/3/layout/StepUpProcess"/>
    <dgm:cxn modelId="{B47E5FF5-B96E-4DE8-8635-AC9FC85423DC}" type="presParOf" srcId="{9854CD5A-4924-44CB-B96E-C4BF44CCAD1D}" destId="{B4067A5A-50AB-4871-B027-F99A3C92B094}" srcOrd="0" destOrd="0" presId="urn:microsoft.com/office/officeart/2009/3/layout/StepUpProcess"/>
    <dgm:cxn modelId="{634EBA6E-CE50-4231-97AD-E7F9BFBE2EBE}" type="presParOf" srcId="{9854CD5A-4924-44CB-B96E-C4BF44CCAD1D}" destId="{A2F4DE79-969C-42F3-A1ED-2653421BCAC3}" srcOrd="1" destOrd="0" presId="urn:microsoft.com/office/officeart/2009/3/layout/StepUpProcess"/>
    <dgm:cxn modelId="{930FBE34-D872-438B-930C-3BF157B86928}" type="presParOf" srcId="{9854CD5A-4924-44CB-B96E-C4BF44CCAD1D}" destId="{E39FF211-0F8C-40D2-B3BE-EE5BE506E763}" srcOrd="2" destOrd="0" presId="urn:microsoft.com/office/officeart/2009/3/layout/StepUpProcess"/>
    <dgm:cxn modelId="{520CE628-B409-4BD5-A064-0678280406D4}" type="presParOf" srcId="{C9D8207B-3F6A-43A1-9D03-5C56C11EEA79}" destId="{CAFFBB11-74E4-4C2C-A4D3-2CC5505BFF80}" srcOrd="1" destOrd="0" presId="urn:microsoft.com/office/officeart/2009/3/layout/StepUpProcess"/>
    <dgm:cxn modelId="{C5177BF0-E0B6-44CC-A84D-CDB124793F3B}" type="presParOf" srcId="{CAFFBB11-74E4-4C2C-A4D3-2CC5505BFF80}" destId="{8EDDC5E6-8062-4E22-A491-80B4C3A22EA5}" srcOrd="0" destOrd="0" presId="urn:microsoft.com/office/officeart/2009/3/layout/StepUpProcess"/>
    <dgm:cxn modelId="{48190916-8A16-4990-AEA6-34B989F351D8}" type="presParOf" srcId="{C9D8207B-3F6A-43A1-9D03-5C56C11EEA79}" destId="{273F0F0F-F719-4EA1-849A-7602F85B6ACA}" srcOrd="2" destOrd="0" presId="urn:microsoft.com/office/officeart/2009/3/layout/StepUpProcess"/>
    <dgm:cxn modelId="{4575DCCF-E4D9-4821-B8BF-E55BA888EC0E}" type="presParOf" srcId="{273F0F0F-F719-4EA1-849A-7602F85B6ACA}" destId="{8FD8FB76-6032-4DBF-898D-4A804A2C2262}" srcOrd="0" destOrd="0" presId="urn:microsoft.com/office/officeart/2009/3/layout/StepUpProcess"/>
    <dgm:cxn modelId="{B375A914-6D6F-4937-84B8-916E7EE4CB64}" type="presParOf" srcId="{273F0F0F-F719-4EA1-849A-7602F85B6ACA}" destId="{0817A2F9-29A2-4436-91FE-886092974F53}" srcOrd="1" destOrd="0" presId="urn:microsoft.com/office/officeart/2009/3/layout/StepUpProcess"/>
    <dgm:cxn modelId="{A809730C-F0F3-4DC9-91A8-2FC8BD10EF1F}" type="presParOf" srcId="{273F0F0F-F719-4EA1-849A-7602F85B6ACA}" destId="{93AABD7A-0A84-46DB-8174-F850D8A64275}" srcOrd="2" destOrd="0" presId="urn:microsoft.com/office/officeart/2009/3/layout/StepUpProcess"/>
    <dgm:cxn modelId="{BB70A617-2806-4683-86BA-23815210DD3D}" type="presParOf" srcId="{C9D8207B-3F6A-43A1-9D03-5C56C11EEA79}" destId="{E3E4AFF6-B399-48B7-ACF0-3E196088FB85}" srcOrd="3" destOrd="0" presId="urn:microsoft.com/office/officeart/2009/3/layout/StepUpProcess"/>
    <dgm:cxn modelId="{888874A0-822E-41D7-A8BC-388059E63EB8}" type="presParOf" srcId="{E3E4AFF6-B399-48B7-ACF0-3E196088FB85}" destId="{0C1806FF-E9DA-43AC-845E-69FF2735844A}" srcOrd="0" destOrd="0" presId="urn:microsoft.com/office/officeart/2009/3/layout/StepUpProcess"/>
    <dgm:cxn modelId="{B1854DC6-3C93-4152-B210-66389833EDCD}" type="presParOf" srcId="{C9D8207B-3F6A-43A1-9D03-5C56C11EEA79}" destId="{D6DD61F1-F9B9-479C-A819-F53C568BBB10}" srcOrd="4" destOrd="0" presId="urn:microsoft.com/office/officeart/2009/3/layout/StepUpProcess"/>
    <dgm:cxn modelId="{0BF1127F-B86E-4522-A5B7-ED97EE231408}" type="presParOf" srcId="{D6DD61F1-F9B9-479C-A819-F53C568BBB10}" destId="{07EBF6D2-C484-449B-A220-9D6548E31C18}" srcOrd="0" destOrd="0" presId="urn:microsoft.com/office/officeart/2009/3/layout/StepUpProcess"/>
    <dgm:cxn modelId="{1F5CF06C-CEE8-46E8-8A4E-C7F9EB1B2586}" type="presParOf" srcId="{D6DD61F1-F9B9-479C-A819-F53C568BBB10}" destId="{740AB4BB-E00D-42C9-8B60-E03EF4643FC0}" srcOrd="1" destOrd="0" presId="urn:microsoft.com/office/officeart/2009/3/layout/StepUpProcess"/>
    <dgm:cxn modelId="{09EC53FC-23D4-4D95-A49E-E86A44F22458}" type="presParOf" srcId="{D6DD61F1-F9B9-479C-A819-F53C568BBB10}" destId="{10AC53BE-ABAA-4C1A-9775-3C0A8464C1EA}" srcOrd="2" destOrd="0" presId="urn:microsoft.com/office/officeart/2009/3/layout/StepUpProcess"/>
    <dgm:cxn modelId="{6B4DE3D9-37C7-4651-B0BF-B7E9EE4E026F}" type="presParOf" srcId="{C9D8207B-3F6A-43A1-9D03-5C56C11EEA79}" destId="{3B832696-9695-4BEC-9A7A-92D742D6E3D4}" srcOrd="5" destOrd="0" presId="urn:microsoft.com/office/officeart/2009/3/layout/StepUpProcess"/>
    <dgm:cxn modelId="{45938A56-AFCA-4C36-B75C-EF288875C7CD}" type="presParOf" srcId="{3B832696-9695-4BEC-9A7A-92D742D6E3D4}" destId="{1A97D08B-1071-4C50-AA64-8E67ED21B999}" srcOrd="0" destOrd="0" presId="urn:microsoft.com/office/officeart/2009/3/layout/StepUpProcess"/>
    <dgm:cxn modelId="{45CCFA99-D48C-4719-AD20-2A1B8BFBE9B9}" type="presParOf" srcId="{C9D8207B-3F6A-43A1-9D03-5C56C11EEA79}" destId="{0227FF72-07A5-415B-BDB7-279C624913B0}" srcOrd="6" destOrd="0" presId="urn:microsoft.com/office/officeart/2009/3/layout/StepUpProcess"/>
    <dgm:cxn modelId="{FB2C8AA3-F513-4CE0-BA6B-18EA94305578}" type="presParOf" srcId="{0227FF72-07A5-415B-BDB7-279C624913B0}" destId="{23006617-53F9-403E-90EC-BBE1E756E199}" srcOrd="0" destOrd="0" presId="urn:microsoft.com/office/officeart/2009/3/layout/StepUpProcess"/>
    <dgm:cxn modelId="{431AE605-ADDE-42DA-B18B-A29DD63DD0EC}" type="presParOf" srcId="{0227FF72-07A5-415B-BDB7-279C624913B0}" destId="{9DF910E6-665D-473A-9407-BC11DDFD5BE0}" srcOrd="1" destOrd="0" presId="urn:microsoft.com/office/officeart/2009/3/layout/StepUp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9944F349-EFF0-42D3-9D6C-3F5F3905F7CA}" type="doc">
      <dgm:prSet loTypeId="urn:microsoft.com/office/officeart/2009/3/layout/StepUpProcess" loCatId="process" qsTypeId="urn:microsoft.com/office/officeart/2005/8/quickstyle/simple3" qsCatId="simple" csTypeId="urn:microsoft.com/office/officeart/2005/8/colors/accent1_2" csCatId="accent1" phldr="1"/>
      <dgm:spPr/>
      <dgm:t>
        <a:bodyPr/>
        <a:lstStyle/>
        <a:p>
          <a:endParaRPr lang="es-EC"/>
        </a:p>
      </dgm:t>
    </dgm:pt>
    <dgm:pt modelId="{084B3278-520E-43B3-8EFE-684921FF779C}">
      <dgm:prSet custT="1"/>
      <dgm:spPr/>
      <dgm:t>
        <a:bodyPr/>
        <a:lstStyle/>
        <a:p>
          <a:r>
            <a:rPr lang="es-ES" sz="1200" dirty="0"/>
            <a:t>El usuario utilizará el sistema de transporte con una malla horaria que ira creciendo.</a:t>
          </a:r>
        </a:p>
      </dgm:t>
    </dgm:pt>
    <dgm:pt modelId="{25F3A31C-7A33-4DF6-B90B-6A67440ED0A8}" type="parTrans" cxnId="{CA577F6E-877C-4933-BC2A-025A420ACC01}">
      <dgm:prSet/>
      <dgm:spPr/>
      <dgm:t>
        <a:bodyPr/>
        <a:lstStyle/>
        <a:p>
          <a:endParaRPr lang="es-EC" sz="2000"/>
        </a:p>
      </dgm:t>
    </dgm:pt>
    <dgm:pt modelId="{707EF981-44FF-40BF-BE8F-1C0C6FCD90E7}" type="sibTrans" cxnId="{CA577F6E-877C-4933-BC2A-025A420ACC01}">
      <dgm:prSet/>
      <dgm:spPr/>
      <dgm:t>
        <a:bodyPr/>
        <a:lstStyle/>
        <a:p>
          <a:endParaRPr lang="es-EC" sz="2000"/>
        </a:p>
      </dgm:t>
    </dgm:pt>
    <dgm:pt modelId="{15856273-E289-4754-9DF7-8A83462E1F7E}">
      <dgm:prSet custT="1"/>
      <dgm:spPr/>
      <dgm:t>
        <a:bodyPr/>
        <a:lstStyle/>
        <a:p>
          <a:r>
            <a:rPr lang="es-ES" sz="1200" dirty="0"/>
            <a:t>Integración con los diferentes subsistemas de transporte de superficie.</a:t>
          </a:r>
        </a:p>
      </dgm:t>
    </dgm:pt>
    <dgm:pt modelId="{3F33104A-5629-4A39-B928-3C9E2C964172}" type="parTrans" cxnId="{6021FE5E-1EEC-4888-B64C-2EB132117ACB}">
      <dgm:prSet/>
      <dgm:spPr/>
      <dgm:t>
        <a:bodyPr/>
        <a:lstStyle/>
        <a:p>
          <a:endParaRPr lang="es-EC" sz="1600"/>
        </a:p>
      </dgm:t>
    </dgm:pt>
    <dgm:pt modelId="{84E0849D-B33D-4C71-A169-F0A430F17DE8}" type="sibTrans" cxnId="{6021FE5E-1EEC-4888-B64C-2EB132117ACB}">
      <dgm:prSet/>
      <dgm:spPr/>
      <dgm:t>
        <a:bodyPr/>
        <a:lstStyle/>
        <a:p>
          <a:endParaRPr lang="es-EC" sz="1600"/>
        </a:p>
      </dgm:t>
    </dgm:pt>
    <dgm:pt modelId="{AEFC0150-F311-48AA-9420-B13D48BCD6E7}">
      <dgm:prSet custT="1"/>
      <dgm:spPr/>
      <dgm:t>
        <a:bodyPr/>
        <a:lstStyle/>
        <a:p>
          <a:r>
            <a:rPr lang="es-ES" sz="1200" dirty="0"/>
            <a:t>Inicio de medición de KPI´s. </a:t>
          </a:r>
        </a:p>
      </dgm:t>
    </dgm:pt>
    <dgm:pt modelId="{E1CD2FA3-C724-4414-91DB-D7D519EEB66B}" type="parTrans" cxnId="{4B01E54E-1A18-4768-AFA5-B50DA3A0FA75}">
      <dgm:prSet/>
      <dgm:spPr/>
      <dgm:t>
        <a:bodyPr/>
        <a:lstStyle/>
        <a:p>
          <a:endParaRPr lang="es-EC" sz="1600"/>
        </a:p>
      </dgm:t>
    </dgm:pt>
    <dgm:pt modelId="{99B0EAD0-6258-4EC5-83B0-8A079077F2DC}" type="sibTrans" cxnId="{4B01E54E-1A18-4768-AFA5-B50DA3A0FA75}">
      <dgm:prSet/>
      <dgm:spPr/>
      <dgm:t>
        <a:bodyPr/>
        <a:lstStyle/>
        <a:p>
          <a:endParaRPr lang="es-EC" sz="1600"/>
        </a:p>
      </dgm:t>
    </dgm:pt>
    <dgm:pt modelId="{AC61681D-9DB3-4356-8B0F-091D366A61A4}">
      <dgm:prSet custT="1"/>
      <dgm:spPr/>
      <dgm:t>
        <a:bodyPr/>
        <a:lstStyle/>
        <a:p>
          <a:r>
            <a:rPr lang="es-ES" sz="1200" dirty="0"/>
            <a:t>Cobro de tarifa a los usuarios por introducción gradual de métodos de acuerdo a su desarrollo:</a:t>
          </a:r>
        </a:p>
      </dgm:t>
    </dgm:pt>
    <dgm:pt modelId="{806C7D47-5E25-4EBB-8FF0-8AD7CCCD623D}" type="parTrans" cxnId="{2C3A51EA-DBDE-463C-A3B0-E08B5F8A2483}">
      <dgm:prSet/>
      <dgm:spPr/>
      <dgm:t>
        <a:bodyPr/>
        <a:lstStyle/>
        <a:p>
          <a:endParaRPr lang="es-EC" sz="1600"/>
        </a:p>
      </dgm:t>
    </dgm:pt>
    <dgm:pt modelId="{FAFAE3D5-9E3F-4ED4-8705-C76DAE3DC63D}" type="sibTrans" cxnId="{2C3A51EA-DBDE-463C-A3B0-E08B5F8A2483}">
      <dgm:prSet/>
      <dgm:spPr/>
      <dgm:t>
        <a:bodyPr/>
        <a:lstStyle/>
        <a:p>
          <a:endParaRPr lang="es-EC" sz="1600"/>
        </a:p>
      </dgm:t>
    </dgm:pt>
    <dgm:pt modelId="{46976904-6AA5-4CB1-A161-238DD591305B}">
      <dgm:prSet custT="1"/>
      <dgm:spPr/>
      <dgm:t>
        <a:bodyPr/>
        <a:lstStyle/>
        <a:p>
          <a:r>
            <a:rPr lang="es-ES" sz="1050" dirty="0"/>
            <a:t>QR</a:t>
          </a:r>
        </a:p>
      </dgm:t>
    </dgm:pt>
    <dgm:pt modelId="{6785DECF-D6E0-49EF-B43C-3CB8D928BFE8}" type="parTrans" cxnId="{F945F349-0C46-4336-883A-3969A0EA6AEC}">
      <dgm:prSet/>
      <dgm:spPr/>
      <dgm:t>
        <a:bodyPr/>
        <a:lstStyle/>
        <a:p>
          <a:endParaRPr lang="es-EC" sz="1600"/>
        </a:p>
      </dgm:t>
    </dgm:pt>
    <dgm:pt modelId="{E33C6EA3-4546-4043-9C6D-D303A3805981}" type="sibTrans" cxnId="{F945F349-0C46-4336-883A-3969A0EA6AEC}">
      <dgm:prSet/>
      <dgm:spPr/>
      <dgm:t>
        <a:bodyPr/>
        <a:lstStyle/>
        <a:p>
          <a:endParaRPr lang="es-EC" sz="1600"/>
        </a:p>
      </dgm:t>
    </dgm:pt>
    <dgm:pt modelId="{2B4F7017-814B-4FE5-8256-53C16BE9D795}">
      <dgm:prSet custT="1"/>
      <dgm:spPr/>
      <dgm:t>
        <a:bodyPr/>
        <a:lstStyle/>
        <a:p>
          <a:r>
            <a:rPr lang="es-ES" sz="1050" dirty="0"/>
            <a:t>Cédula</a:t>
          </a:r>
        </a:p>
      </dgm:t>
    </dgm:pt>
    <dgm:pt modelId="{15D6F8C1-2262-45C3-ACB8-CB74BE640BEF}" type="parTrans" cxnId="{E74265AA-19BA-455C-83A1-247C45A90871}">
      <dgm:prSet/>
      <dgm:spPr/>
      <dgm:t>
        <a:bodyPr/>
        <a:lstStyle/>
        <a:p>
          <a:endParaRPr lang="es-EC" sz="1600"/>
        </a:p>
      </dgm:t>
    </dgm:pt>
    <dgm:pt modelId="{1FC9D851-F732-444E-97FF-648EF4AC2CFD}" type="sibTrans" cxnId="{E74265AA-19BA-455C-83A1-247C45A90871}">
      <dgm:prSet/>
      <dgm:spPr/>
      <dgm:t>
        <a:bodyPr/>
        <a:lstStyle/>
        <a:p>
          <a:endParaRPr lang="es-EC" sz="1600"/>
        </a:p>
      </dgm:t>
    </dgm:pt>
    <dgm:pt modelId="{4E40609E-FF4C-4BDE-AE2F-7268DF1A0246}">
      <dgm:prSet custT="1"/>
      <dgm:spPr/>
      <dgm:t>
        <a:bodyPr/>
        <a:lstStyle/>
        <a:p>
          <a:r>
            <a:rPr lang="es-ES" sz="1050" dirty="0"/>
            <a:t>Bancarios</a:t>
          </a:r>
        </a:p>
      </dgm:t>
    </dgm:pt>
    <dgm:pt modelId="{F6AB9A1A-38B9-4330-8BE8-662AED1598A3}" type="parTrans" cxnId="{8366F9BF-CFEF-40AF-A70B-0BC360AFCD99}">
      <dgm:prSet/>
      <dgm:spPr/>
      <dgm:t>
        <a:bodyPr/>
        <a:lstStyle/>
        <a:p>
          <a:endParaRPr lang="es-EC" sz="1600"/>
        </a:p>
      </dgm:t>
    </dgm:pt>
    <dgm:pt modelId="{CD66228E-3855-446A-8C6D-69115B44C6C6}" type="sibTrans" cxnId="{8366F9BF-CFEF-40AF-A70B-0BC360AFCD99}">
      <dgm:prSet/>
      <dgm:spPr/>
      <dgm:t>
        <a:bodyPr/>
        <a:lstStyle/>
        <a:p>
          <a:endParaRPr lang="es-EC" sz="1600"/>
        </a:p>
      </dgm:t>
    </dgm:pt>
    <dgm:pt modelId="{C9D8207B-3F6A-43A1-9D03-5C56C11EEA79}" type="pres">
      <dgm:prSet presAssocID="{9944F349-EFF0-42D3-9D6C-3F5F3905F7CA}" presName="rootnode" presStyleCnt="0">
        <dgm:presLayoutVars>
          <dgm:chMax/>
          <dgm:chPref/>
          <dgm:dir/>
          <dgm:animLvl val="lvl"/>
        </dgm:presLayoutVars>
      </dgm:prSet>
      <dgm:spPr/>
    </dgm:pt>
    <dgm:pt modelId="{1E17C5BC-AEDC-41A4-A250-36A18D16F22C}" type="pres">
      <dgm:prSet presAssocID="{AC61681D-9DB3-4356-8B0F-091D366A61A4}" presName="composite" presStyleCnt="0"/>
      <dgm:spPr/>
    </dgm:pt>
    <dgm:pt modelId="{2EF26318-18CD-45A1-BEA8-1477C3836560}" type="pres">
      <dgm:prSet presAssocID="{AC61681D-9DB3-4356-8B0F-091D366A61A4}" presName="LShape" presStyleLbl="alignNode1" presStyleIdx="0" presStyleCnt="7"/>
      <dgm:spPr/>
    </dgm:pt>
    <dgm:pt modelId="{B3BD7E54-B168-4A3A-ADF8-840ACB5B5B70}" type="pres">
      <dgm:prSet presAssocID="{AC61681D-9DB3-4356-8B0F-091D366A61A4}" presName="ParentText" presStyleLbl="revTx" presStyleIdx="0" presStyleCnt="4">
        <dgm:presLayoutVars>
          <dgm:chMax val="0"/>
          <dgm:chPref val="0"/>
          <dgm:bulletEnabled val="1"/>
        </dgm:presLayoutVars>
      </dgm:prSet>
      <dgm:spPr/>
    </dgm:pt>
    <dgm:pt modelId="{DDF3AD68-4769-4919-BFAA-302D75D5B028}" type="pres">
      <dgm:prSet presAssocID="{AC61681D-9DB3-4356-8B0F-091D366A61A4}" presName="Triangle" presStyleLbl="alignNode1" presStyleIdx="1" presStyleCnt="7"/>
      <dgm:spPr/>
    </dgm:pt>
    <dgm:pt modelId="{62E3DEA4-332A-450C-977D-1999CA2223DE}" type="pres">
      <dgm:prSet presAssocID="{FAFAE3D5-9E3F-4ED4-8705-C76DAE3DC63D}" presName="sibTrans" presStyleCnt="0"/>
      <dgm:spPr/>
    </dgm:pt>
    <dgm:pt modelId="{9B81CAED-2BEF-46ED-8F21-29230A2D662A}" type="pres">
      <dgm:prSet presAssocID="{FAFAE3D5-9E3F-4ED4-8705-C76DAE3DC63D}" presName="space" presStyleCnt="0"/>
      <dgm:spPr/>
    </dgm:pt>
    <dgm:pt modelId="{0227FF72-07A5-415B-BDB7-279C624913B0}" type="pres">
      <dgm:prSet presAssocID="{084B3278-520E-43B3-8EFE-684921FF779C}" presName="composite" presStyleCnt="0"/>
      <dgm:spPr/>
    </dgm:pt>
    <dgm:pt modelId="{23006617-53F9-403E-90EC-BBE1E756E199}" type="pres">
      <dgm:prSet presAssocID="{084B3278-520E-43B3-8EFE-684921FF779C}" presName="LShape" presStyleLbl="alignNode1" presStyleIdx="2" presStyleCnt="7"/>
      <dgm:spPr/>
    </dgm:pt>
    <dgm:pt modelId="{9DF910E6-665D-473A-9407-BC11DDFD5BE0}" type="pres">
      <dgm:prSet presAssocID="{084B3278-520E-43B3-8EFE-684921FF779C}" presName="ParentText" presStyleLbl="revTx" presStyleIdx="1" presStyleCnt="4">
        <dgm:presLayoutVars>
          <dgm:chMax val="0"/>
          <dgm:chPref val="0"/>
          <dgm:bulletEnabled val="1"/>
        </dgm:presLayoutVars>
      </dgm:prSet>
      <dgm:spPr/>
    </dgm:pt>
    <dgm:pt modelId="{7FA1BF83-8375-4665-A0FA-E0B15C6B4CC9}" type="pres">
      <dgm:prSet presAssocID="{084B3278-520E-43B3-8EFE-684921FF779C}" presName="Triangle" presStyleLbl="alignNode1" presStyleIdx="3" presStyleCnt="7"/>
      <dgm:spPr/>
    </dgm:pt>
    <dgm:pt modelId="{C843015D-460B-4C11-91EB-0775702CDC3F}" type="pres">
      <dgm:prSet presAssocID="{707EF981-44FF-40BF-BE8F-1C0C6FCD90E7}" presName="sibTrans" presStyleCnt="0"/>
      <dgm:spPr/>
    </dgm:pt>
    <dgm:pt modelId="{D22525A8-22B0-4146-8797-E5A3B8260BA9}" type="pres">
      <dgm:prSet presAssocID="{707EF981-44FF-40BF-BE8F-1C0C6FCD90E7}" presName="space" presStyleCnt="0"/>
      <dgm:spPr/>
    </dgm:pt>
    <dgm:pt modelId="{D9B3175E-8111-4CD8-84DB-439B9D7F9430}" type="pres">
      <dgm:prSet presAssocID="{15856273-E289-4754-9DF7-8A83462E1F7E}" presName="composite" presStyleCnt="0"/>
      <dgm:spPr/>
    </dgm:pt>
    <dgm:pt modelId="{1D878E90-AE6E-4203-89F4-38DA2787C62A}" type="pres">
      <dgm:prSet presAssocID="{15856273-E289-4754-9DF7-8A83462E1F7E}" presName="LShape" presStyleLbl="alignNode1" presStyleIdx="4" presStyleCnt="7"/>
      <dgm:spPr/>
    </dgm:pt>
    <dgm:pt modelId="{DFCDDD46-05AE-4ADF-BB27-9D60F7829033}" type="pres">
      <dgm:prSet presAssocID="{15856273-E289-4754-9DF7-8A83462E1F7E}" presName="ParentText" presStyleLbl="revTx" presStyleIdx="2" presStyleCnt="4">
        <dgm:presLayoutVars>
          <dgm:chMax val="0"/>
          <dgm:chPref val="0"/>
          <dgm:bulletEnabled val="1"/>
        </dgm:presLayoutVars>
      </dgm:prSet>
      <dgm:spPr/>
    </dgm:pt>
    <dgm:pt modelId="{5420ADE9-9839-4B0E-8325-40436CB0FC6C}" type="pres">
      <dgm:prSet presAssocID="{15856273-E289-4754-9DF7-8A83462E1F7E}" presName="Triangle" presStyleLbl="alignNode1" presStyleIdx="5" presStyleCnt="7"/>
      <dgm:spPr/>
    </dgm:pt>
    <dgm:pt modelId="{B926100D-3D7A-48F1-A1EC-6D8BB2726A45}" type="pres">
      <dgm:prSet presAssocID="{84E0849D-B33D-4C71-A169-F0A430F17DE8}" presName="sibTrans" presStyleCnt="0"/>
      <dgm:spPr/>
    </dgm:pt>
    <dgm:pt modelId="{795B6B06-028B-44B4-BEC3-296FE0AE4A34}" type="pres">
      <dgm:prSet presAssocID="{84E0849D-B33D-4C71-A169-F0A430F17DE8}" presName="space" presStyleCnt="0"/>
      <dgm:spPr/>
    </dgm:pt>
    <dgm:pt modelId="{AF42593F-70EB-498A-A3E7-AA396AA606A2}" type="pres">
      <dgm:prSet presAssocID="{AEFC0150-F311-48AA-9420-B13D48BCD6E7}" presName="composite" presStyleCnt="0"/>
      <dgm:spPr/>
    </dgm:pt>
    <dgm:pt modelId="{3D5C9E5C-3BD9-4FE9-811D-B81163550A42}" type="pres">
      <dgm:prSet presAssocID="{AEFC0150-F311-48AA-9420-B13D48BCD6E7}" presName="LShape" presStyleLbl="alignNode1" presStyleIdx="6" presStyleCnt="7"/>
      <dgm:spPr/>
    </dgm:pt>
    <dgm:pt modelId="{E615C729-811F-4470-9643-EA07B88AC044}" type="pres">
      <dgm:prSet presAssocID="{AEFC0150-F311-48AA-9420-B13D48BCD6E7}" presName="ParentText" presStyleLbl="revTx" presStyleIdx="3" presStyleCnt="4" custScaleX="121356" custLinFactNeighborX="21598" custLinFactNeighborY="3520">
        <dgm:presLayoutVars>
          <dgm:chMax val="0"/>
          <dgm:chPref val="0"/>
          <dgm:bulletEnabled val="1"/>
        </dgm:presLayoutVars>
      </dgm:prSet>
      <dgm:spPr/>
    </dgm:pt>
  </dgm:ptLst>
  <dgm:cxnLst>
    <dgm:cxn modelId="{B7BEF30A-1CDB-4C5C-815F-B597948EB325}" type="presOf" srcId="{AC61681D-9DB3-4356-8B0F-091D366A61A4}" destId="{B3BD7E54-B168-4A3A-ADF8-840ACB5B5B70}" srcOrd="0" destOrd="0" presId="urn:microsoft.com/office/officeart/2009/3/layout/StepUpProcess"/>
    <dgm:cxn modelId="{033AE927-2672-493E-A038-6898FF592A06}" type="presOf" srcId="{AEFC0150-F311-48AA-9420-B13D48BCD6E7}" destId="{E615C729-811F-4470-9643-EA07B88AC044}" srcOrd="0" destOrd="0" presId="urn:microsoft.com/office/officeart/2009/3/layout/StepUpProcess"/>
    <dgm:cxn modelId="{BEECF42F-16AE-48F5-8006-FAE3E91C3BF5}" type="presOf" srcId="{46976904-6AA5-4CB1-A161-238DD591305B}" destId="{B3BD7E54-B168-4A3A-ADF8-840ACB5B5B70}" srcOrd="0" destOrd="1" presId="urn:microsoft.com/office/officeart/2009/3/layout/StepUpProcess"/>
    <dgm:cxn modelId="{65C9F93F-FA8C-493E-937D-950DA760F409}" type="presOf" srcId="{084B3278-520E-43B3-8EFE-684921FF779C}" destId="{9DF910E6-665D-473A-9407-BC11DDFD5BE0}" srcOrd="0" destOrd="0" presId="urn:microsoft.com/office/officeart/2009/3/layout/StepUpProcess"/>
    <dgm:cxn modelId="{6021FE5E-1EEC-4888-B64C-2EB132117ACB}" srcId="{9944F349-EFF0-42D3-9D6C-3F5F3905F7CA}" destId="{15856273-E289-4754-9DF7-8A83462E1F7E}" srcOrd="2" destOrd="0" parTransId="{3F33104A-5629-4A39-B928-3C9E2C964172}" sibTransId="{84E0849D-B33D-4C71-A169-F0A430F17DE8}"/>
    <dgm:cxn modelId="{F945F349-0C46-4336-883A-3969A0EA6AEC}" srcId="{AC61681D-9DB3-4356-8B0F-091D366A61A4}" destId="{46976904-6AA5-4CB1-A161-238DD591305B}" srcOrd="0" destOrd="0" parTransId="{6785DECF-D6E0-49EF-B43C-3CB8D928BFE8}" sibTransId="{E33C6EA3-4546-4043-9C6D-D303A3805981}"/>
    <dgm:cxn modelId="{CA577F6E-877C-4933-BC2A-025A420ACC01}" srcId="{9944F349-EFF0-42D3-9D6C-3F5F3905F7CA}" destId="{084B3278-520E-43B3-8EFE-684921FF779C}" srcOrd="1" destOrd="0" parTransId="{25F3A31C-7A33-4DF6-B90B-6A67440ED0A8}" sibTransId="{707EF981-44FF-40BF-BE8F-1C0C6FCD90E7}"/>
    <dgm:cxn modelId="{4B01E54E-1A18-4768-AFA5-B50DA3A0FA75}" srcId="{9944F349-EFF0-42D3-9D6C-3F5F3905F7CA}" destId="{AEFC0150-F311-48AA-9420-B13D48BCD6E7}" srcOrd="3" destOrd="0" parTransId="{E1CD2FA3-C724-4414-91DB-D7D519EEB66B}" sibTransId="{99B0EAD0-6258-4EC5-83B0-8A079077F2DC}"/>
    <dgm:cxn modelId="{99A2667B-D16E-490F-B274-83B532855D64}" type="presOf" srcId="{15856273-E289-4754-9DF7-8A83462E1F7E}" destId="{DFCDDD46-05AE-4ADF-BB27-9D60F7829033}" srcOrd="0" destOrd="0" presId="urn:microsoft.com/office/officeart/2009/3/layout/StepUpProcess"/>
    <dgm:cxn modelId="{E74265AA-19BA-455C-83A1-247C45A90871}" srcId="{AC61681D-9DB3-4356-8B0F-091D366A61A4}" destId="{2B4F7017-814B-4FE5-8256-53C16BE9D795}" srcOrd="1" destOrd="0" parTransId="{15D6F8C1-2262-45C3-ACB8-CB74BE640BEF}" sibTransId="{1FC9D851-F732-444E-97FF-648EF4AC2CFD}"/>
    <dgm:cxn modelId="{8366F9BF-CFEF-40AF-A70B-0BC360AFCD99}" srcId="{AC61681D-9DB3-4356-8B0F-091D366A61A4}" destId="{4E40609E-FF4C-4BDE-AE2F-7268DF1A0246}" srcOrd="2" destOrd="0" parTransId="{F6AB9A1A-38B9-4330-8BE8-662AED1598A3}" sibTransId="{CD66228E-3855-446A-8C6D-69115B44C6C6}"/>
    <dgm:cxn modelId="{0BA237C9-922E-4F3D-8B29-AE6FC26E4F93}" type="presOf" srcId="{4E40609E-FF4C-4BDE-AE2F-7268DF1A0246}" destId="{B3BD7E54-B168-4A3A-ADF8-840ACB5B5B70}" srcOrd="0" destOrd="3" presId="urn:microsoft.com/office/officeart/2009/3/layout/StepUpProcess"/>
    <dgm:cxn modelId="{7CB29CCE-0409-4CED-9634-5AE70BDFF117}" type="presOf" srcId="{2B4F7017-814B-4FE5-8256-53C16BE9D795}" destId="{B3BD7E54-B168-4A3A-ADF8-840ACB5B5B70}" srcOrd="0" destOrd="2" presId="urn:microsoft.com/office/officeart/2009/3/layout/StepUpProcess"/>
    <dgm:cxn modelId="{061999E3-66C7-4FCA-8AA0-99F1A85511CE}" type="presOf" srcId="{9944F349-EFF0-42D3-9D6C-3F5F3905F7CA}" destId="{C9D8207B-3F6A-43A1-9D03-5C56C11EEA79}" srcOrd="0" destOrd="0" presId="urn:microsoft.com/office/officeart/2009/3/layout/StepUpProcess"/>
    <dgm:cxn modelId="{2C3A51EA-DBDE-463C-A3B0-E08B5F8A2483}" srcId="{9944F349-EFF0-42D3-9D6C-3F5F3905F7CA}" destId="{AC61681D-9DB3-4356-8B0F-091D366A61A4}" srcOrd="0" destOrd="0" parTransId="{806C7D47-5E25-4EBB-8FF0-8AD7CCCD623D}" sibTransId="{FAFAE3D5-9E3F-4ED4-8705-C76DAE3DC63D}"/>
    <dgm:cxn modelId="{9D364130-FEF3-48D7-850D-1EF7DC63986C}" type="presParOf" srcId="{C9D8207B-3F6A-43A1-9D03-5C56C11EEA79}" destId="{1E17C5BC-AEDC-41A4-A250-36A18D16F22C}" srcOrd="0" destOrd="0" presId="urn:microsoft.com/office/officeart/2009/3/layout/StepUpProcess"/>
    <dgm:cxn modelId="{D42B4C54-3DF7-4AA7-BF02-525BB88BCBDE}" type="presParOf" srcId="{1E17C5BC-AEDC-41A4-A250-36A18D16F22C}" destId="{2EF26318-18CD-45A1-BEA8-1477C3836560}" srcOrd="0" destOrd="0" presId="urn:microsoft.com/office/officeart/2009/3/layout/StepUpProcess"/>
    <dgm:cxn modelId="{5E9F0641-032C-4566-A5C5-48798AFF40F5}" type="presParOf" srcId="{1E17C5BC-AEDC-41A4-A250-36A18D16F22C}" destId="{B3BD7E54-B168-4A3A-ADF8-840ACB5B5B70}" srcOrd="1" destOrd="0" presId="urn:microsoft.com/office/officeart/2009/3/layout/StepUpProcess"/>
    <dgm:cxn modelId="{40C8E2B8-5F37-4AC3-894D-2E25E289E76E}" type="presParOf" srcId="{1E17C5BC-AEDC-41A4-A250-36A18D16F22C}" destId="{DDF3AD68-4769-4919-BFAA-302D75D5B028}" srcOrd="2" destOrd="0" presId="urn:microsoft.com/office/officeart/2009/3/layout/StepUpProcess"/>
    <dgm:cxn modelId="{A4BF99B2-DFF6-488E-AB5C-2F1D4B65DB5A}" type="presParOf" srcId="{C9D8207B-3F6A-43A1-9D03-5C56C11EEA79}" destId="{62E3DEA4-332A-450C-977D-1999CA2223DE}" srcOrd="1" destOrd="0" presId="urn:microsoft.com/office/officeart/2009/3/layout/StepUpProcess"/>
    <dgm:cxn modelId="{D662D28A-C7B1-4F54-AF38-AB77C5E6D78D}" type="presParOf" srcId="{62E3DEA4-332A-450C-977D-1999CA2223DE}" destId="{9B81CAED-2BEF-46ED-8F21-29230A2D662A}" srcOrd="0" destOrd="0" presId="urn:microsoft.com/office/officeart/2009/3/layout/StepUpProcess"/>
    <dgm:cxn modelId="{45CCFA99-D48C-4719-AD20-2A1B8BFBE9B9}" type="presParOf" srcId="{C9D8207B-3F6A-43A1-9D03-5C56C11EEA79}" destId="{0227FF72-07A5-415B-BDB7-279C624913B0}" srcOrd="2" destOrd="0" presId="urn:microsoft.com/office/officeart/2009/3/layout/StepUpProcess"/>
    <dgm:cxn modelId="{FB2C8AA3-F513-4CE0-BA6B-18EA94305578}" type="presParOf" srcId="{0227FF72-07A5-415B-BDB7-279C624913B0}" destId="{23006617-53F9-403E-90EC-BBE1E756E199}" srcOrd="0" destOrd="0" presId="urn:microsoft.com/office/officeart/2009/3/layout/StepUpProcess"/>
    <dgm:cxn modelId="{431AE605-ADDE-42DA-B18B-A29DD63DD0EC}" type="presParOf" srcId="{0227FF72-07A5-415B-BDB7-279C624913B0}" destId="{9DF910E6-665D-473A-9407-BC11DDFD5BE0}" srcOrd="1" destOrd="0" presId="urn:microsoft.com/office/officeart/2009/3/layout/StepUpProcess"/>
    <dgm:cxn modelId="{DA4E9873-DEF2-4AD1-82D5-07516B01EC31}" type="presParOf" srcId="{0227FF72-07A5-415B-BDB7-279C624913B0}" destId="{7FA1BF83-8375-4665-A0FA-E0B15C6B4CC9}" srcOrd="2" destOrd="0" presId="urn:microsoft.com/office/officeart/2009/3/layout/StepUpProcess"/>
    <dgm:cxn modelId="{A9ECC3A9-8159-4D18-A341-7769540352F7}" type="presParOf" srcId="{C9D8207B-3F6A-43A1-9D03-5C56C11EEA79}" destId="{C843015D-460B-4C11-91EB-0775702CDC3F}" srcOrd="3" destOrd="0" presId="urn:microsoft.com/office/officeart/2009/3/layout/StepUpProcess"/>
    <dgm:cxn modelId="{0C2008BA-16BB-4122-AA2E-4D7BA1E2FDBA}" type="presParOf" srcId="{C843015D-460B-4C11-91EB-0775702CDC3F}" destId="{D22525A8-22B0-4146-8797-E5A3B8260BA9}" srcOrd="0" destOrd="0" presId="urn:microsoft.com/office/officeart/2009/3/layout/StepUpProcess"/>
    <dgm:cxn modelId="{509217C2-983E-45C2-8282-6FB1562C1DBC}" type="presParOf" srcId="{C9D8207B-3F6A-43A1-9D03-5C56C11EEA79}" destId="{D9B3175E-8111-4CD8-84DB-439B9D7F9430}" srcOrd="4" destOrd="0" presId="urn:microsoft.com/office/officeart/2009/3/layout/StepUpProcess"/>
    <dgm:cxn modelId="{848451CE-8616-44A8-88D8-77AFBC30316E}" type="presParOf" srcId="{D9B3175E-8111-4CD8-84DB-439B9D7F9430}" destId="{1D878E90-AE6E-4203-89F4-38DA2787C62A}" srcOrd="0" destOrd="0" presId="urn:microsoft.com/office/officeart/2009/3/layout/StepUpProcess"/>
    <dgm:cxn modelId="{A6F02AD5-80B7-43D6-8B30-53A60EE5808A}" type="presParOf" srcId="{D9B3175E-8111-4CD8-84DB-439B9D7F9430}" destId="{DFCDDD46-05AE-4ADF-BB27-9D60F7829033}" srcOrd="1" destOrd="0" presId="urn:microsoft.com/office/officeart/2009/3/layout/StepUpProcess"/>
    <dgm:cxn modelId="{366234F0-CBF4-4E04-B304-B67226D68AD9}" type="presParOf" srcId="{D9B3175E-8111-4CD8-84DB-439B9D7F9430}" destId="{5420ADE9-9839-4B0E-8325-40436CB0FC6C}" srcOrd="2" destOrd="0" presId="urn:microsoft.com/office/officeart/2009/3/layout/StepUpProcess"/>
    <dgm:cxn modelId="{8E166302-401E-420A-A7B5-D55ABE8F5411}" type="presParOf" srcId="{C9D8207B-3F6A-43A1-9D03-5C56C11EEA79}" destId="{B926100D-3D7A-48F1-A1EC-6D8BB2726A45}" srcOrd="5" destOrd="0" presId="urn:microsoft.com/office/officeart/2009/3/layout/StepUpProcess"/>
    <dgm:cxn modelId="{94F6BF9E-02B3-4C69-94AE-6A2AB515875F}" type="presParOf" srcId="{B926100D-3D7A-48F1-A1EC-6D8BB2726A45}" destId="{795B6B06-028B-44B4-BEC3-296FE0AE4A34}" srcOrd="0" destOrd="0" presId="urn:microsoft.com/office/officeart/2009/3/layout/StepUpProcess"/>
    <dgm:cxn modelId="{8C2D0673-D4C6-4670-BCE4-D77571E1E9B7}" type="presParOf" srcId="{C9D8207B-3F6A-43A1-9D03-5C56C11EEA79}" destId="{AF42593F-70EB-498A-A3E7-AA396AA606A2}" srcOrd="6" destOrd="0" presId="urn:microsoft.com/office/officeart/2009/3/layout/StepUpProcess"/>
    <dgm:cxn modelId="{792CD6D6-8C83-4115-8438-4B9DC4B2100B}" type="presParOf" srcId="{AF42593F-70EB-498A-A3E7-AA396AA606A2}" destId="{3D5C9E5C-3BD9-4FE9-811D-B81163550A42}" srcOrd="0" destOrd="0" presId="urn:microsoft.com/office/officeart/2009/3/layout/StepUpProcess"/>
    <dgm:cxn modelId="{C834B79A-C711-4381-9A70-0D5CC87F2F8E}" type="presParOf" srcId="{AF42593F-70EB-498A-A3E7-AA396AA606A2}" destId="{E615C729-811F-4470-9643-EA07B88AC044}" srcOrd="1" destOrd="0" presId="urn:microsoft.com/office/officeart/2009/3/layout/StepUp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25A9F935-9991-4936-8D89-899D2EE74348}" type="doc">
      <dgm:prSet loTypeId="urn:microsoft.com/office/officeart/2016/7/layout/RoundedRectangleTimeline" loCatId="timeline" qsTypeId="urn:microsoft.com/office/officeart/2005/8/quickstyle/simple1" qsCatId="simple" csTypeId="urn:microsoft.com/office/officeart/2005/8/colors/accent1_4" csCatId="accent1" phldr="1"/>
      <dgm:spPr/>
      <dgm:t>
        <a:bodyPr/>
        <a:lstStyle/>
        <a:p>
          <a:endParaRPr lang="es-ES"/>
        </a:p>
      </dgm:t>
    </dgm:pt>
    <dgm:pt modelId="{AF6451EE-F479-4B62-9E45-546BC870866D}">
      <dgm:prSet phldrT="[Texto]" phldr="0" custT="1"/>
      <dgm:spPr/>
      <dgm:t>
        <a:bodyPr/>
        <a:lstStyle/>
        <a:p>
          <a:pPr rtl="0"/>
          <a:r>
            <a:rPr lang="es-ES" sz="1050" dirty="0"/>
            <a:t>NOV 2022</a:t>
          </a:r>
        </a:p>
      </dgm:t>
    </dgm:pt>
    <dgm:pt modelId="{5A34EB5C-D9A3-4699-A5EC-D595B758D9FB}" type="parTrans" cxnId="{69E65AC3-99F7-4336-B1EA-85FB488806AF}">
      <dgm:prSet/>
      <dgm:spPr/>
      <dgm:t>
        <a:bodyPr/>
        <a:lstStyle/>
        <a:p>
          <a:endParaRPr lang="es-ES"/>
        </a:p>
      </dgm:t>
    </dgm:pt>
    <dgm:pt modelId="{C5142494-7F1C-40A1-94AD-2FB730695162}" type="sibTrans" cxnId="{69E65AC3-99F7-4336-B1EA-85FB488806AF}">
      <dgm:prSet/>
      <dgm:spPr/>
      <dgm:t>
        <a:bodyPr/>
        <a:lstStyle/>
        <a:p>
          <a:endParaRPr lang="es-ES"/>
        </a:p>
      </dgm:t>
    </dgm:pt>
    <dgm:pt modelId="{333205E3-546B-4D78-AEBE-F3C917A11FCA}">
      <dgm:prSet phldrT="[Texto]" phldr="0" custT="1"/>
      <dgm:spPr/>
      <dgm:t>
        <a:bodyPr/>
        <a:lstStyle/>
        <a:p>
          <a:pPr rtl="0"/>
          <a:r>
            <a:rPr lang="es-ES" sz="1000" b="1" dirty="0">
              <a:latin typeface="Calibri" panose="020F0502020204030204"/>
            </a:rPr>
            <a:t>Firma</a:t>
          </a:r>
          <a:r>
            <a:rPr lang="es-ES" sz="1000" b="1" dirty="0"/>
            <a:t> contrato RE-CEPI-EPMMQ-1-2022</a:t>
          </a:r>
          <a:endParaRPr lang="es-ES" sz="1000" dirty="0"/>
        </a:p>
      </dgm:t>
    </dgm:pt>
    <dgm:pt modelId="{A5D86A0C-11DF-49F6-9605-81C4991DCA54}" type="parTrans" cxnId="{FE822B70-334F-427C-85EE-DEA2F1C7EB20}">
      <dgm:prSet/>
      <dgm:spPr/>
      <dgm:t>
        <a:bodyPr/>
        <a:lstStyle/>
        <a:p>
          <a:endParaRPr lang="es-ES"/>
        </a:p>
      </dgm:t>
    </dgm:pt>
    <dgm:pt modelId="{5E56115F-2703-4AC9-996A-5A912DDA0F44}" type="sibTrans" cxnId="{FE822B70-334F-427C-85EE-DEA2F1C7EB20}">
      <dgm:prSet/>
      <dgm:spPr/>
      <dgm:t>
        <a:bodyPr/>
        <a:lstStyle/>
        <a:p>
          <a:endParaRPr lang="es-ES"/>
        </a:p>
      </dgm:t>
    </dgm:pt>
    <dgm:pt modelId="{8AA2CCA6-B1AB-420E-932E-C710CE76EA5E}">
      <dgm:prSet phldrT="[Texto]" phldr="0" custT="1"/>
      <dgm:spPr/>
      <dgm:t>
        <a:bodyPr/>
        <a:lstStyle/>
        <a:p>
          <a:pPr rtl="0"/>
          <a:r>
            <a:rPr lang="es-ES" sz="1000" b="1" dirty="0"/>
            <a:t>Mesas Técnicas sobre inicio de operación</a:t>
          </a:r>
          <a:endParaRPr lang="es-ES" sz="1000" dirty="0"/>
        </a:p>
      </dgm:t>
    </dgm:pt>
    <dgm:pt modelId="{7266D6F2-F823-4C0F-8EA2-4177A8799A05}" type="parTrans" cxnId="{E3118D29-CFBC-4F2F-B3C4-4ED01E158878}">
      <dgm:prSet/>
      <dgm:spPr/>
      <dgm:t>
        <a:bodyPr/>
        <a:lstStyle/>
        <a:p>
          <a:endParaRPr lang="es-ES"/>
        </a:p>
      </dgm:t>
    </dgm:pt>
    <dgm:pt modelId="{921C2E75-3A45-4322-8D68-D555AC3E4C02}" type="sibTrans" cxnId="{E3118D29-CFBC-4F2F-B3C4-4ED01E158878}">
      <dgm:prSet/>
      <dgm:spPr/>
      <dgm:t>
        <a:bodyPr/>
        <a:lstStyle/>
        <a:p>
          <a:endParaRPr lang="es-ES"/>
        </a:p>
      </dgm:t>
    </dgm:pt>
    <dgm:pt modelId="{C07575E1-57D2-450E-9084-1A0C80963C58}">
      <dgm:prSet phldrT="[Texto]" phldr="0" custT="1"/>
      <dgm:spPr/>
      <dgm:t>
        <a:bodyPr/>
        <a:lstStyle/>
        <a:p>
          <a:pPr rtl="0"/>
          <a:r>
            <a:rPr lang="es-ES" sz="1050" dirty="0"/>
            <a:t> </a:t>
          </a:r>
          <a:r>
            <a:rPr lang="es-ES" sz="1050" b="1" dirty="0"/>
            <a:t>Entrega del primer informe del contrato</a:t>
          </a:r>
        </a:p>
        <a:p>
          <a:pPr rtl="0"/>
          <a:r>
            <a:rPr lang="es-ES" sz="1050" dirty="0"/>
            <a:t>Apoyo en todas las actividades preparatorias</a:t>
          </a:r>
        </a:p>
      </dgm:t>
    </dgm:pt>
    <dgm:pt modelId="{41F2726D-580E-4C08-9AF0-A124A2952F78}" type="parTrans" cxnId="{327B60B7-D2FB-4CE2-9149-EB785A35C741}">
      <dgm:prSet/>
      <dgm:spPr/>
      <dgm:t>
        <a:bodyPr/>
        <a:lstStyle/>
        <a:p>
          <a:endParaRPr lang="es-ES"/>
        </a:p>
      </dgm:t>
    </dgm:pt>
    <dgm:pt modelId="{172454F5-1758-4793-98F6-53771B4C6C94}" type="sibTrans" cxnId="{327B60B7-D2FB-4CE2-9149-EB785A35C741}">
      <dgm:prSet/>
      <dgm:spPr/>
      <dgm:t>
        <a:bodyPr/>
        <a:lstStyle/>
        <a:p>
          <a:endParaRPr lang="es-ES"/>
        </a:p>
      </dgm:t>
    </dgm:pt>
    <dgm:pt modelId="{0242DA60-61A7-44B5-A0C3-16E366CFF4C8}">
      <dgm:prSet phldr="0" custT="1"/>
      <dgm:spPr/>
      <dgm:t>
        <a:bodyPr/>
        <a:lstStyle/>
        <a:p>
          <a:pPr rtl="0"/>
          <a:r>
            <a:rPr lang="es-ES" sz="1050" dirty="0"/>
            <a:t> DIC 2022</a:t>
          </a:r>
        </a:p>
      </dgm:t>
    </dgm:pt>
    <dgm:pt modelId="{7F5DDB96-58E5-43B9-86CA-8F44EAF4B788}" type="parTrans" cxnId="{127DFF5E-FD1D-427B-B23B-8383520DED83}">
      <dgm:prSet/>
      <dgm:spPr/>
      <dgm:t>
        <a:bodyPr/>
        <a:lstStyle/>
        <a:p>
          <a:endParaRPr lang="es-ES"/>
        </a:p>
      </dgm:t>
    </dgm:pt>
    <dgm:pt modelId="{F60082A0-6031-4BFA-A750-3FADFCFE61C1}" type="sibTrans" cxnId="{127DFF5E-FD1D-427B-B23B-8383520DED83}">
      <dgm:prSet/>
      <dgm:spPr/>
      <dgm:t>
        <a:bodyPr/>
        <a:lstStyle/>
        <a:p>
          <a:endParaRPr lang="es-ES"/>
        </a:p>
      </dgm:t>
    </dgm:pt>
    <dgm:pt modelId="{0D4D2B5C-DB56-40C3-BB14-41512731450B}">
      <dgm:prSet phldrT="[Texto]" phldr="0" custT="1"/>
      <dgm:spPr/>
      <dgm:t>
        <a:bodyPr/>
        <a:lstStyle/>
        <a:p>
          <a:pPr rtl="0"/>
          <a:r>
            <a:rPr lang="es-ES" sz="1000" dirty="0"/>
            <a:t>Proceso transición bienes</a:t>
          </a:r>
        </a:p>
        <a:p>
          <a:pPr rtl="0"/>
          <a:r>
            <a:rPr lang="es-ES" sz="1000" dirty="0"/>
            <a:t>Elaboración de protocolos</a:t>
          </a:r>
        </a:p>
      </dgm:t>
    </dgm:pt>
    <dgm:pt modelId="{051F2E9E-0F60-4C24-BE06-7AA068F71B64}" type="parTrans" cxnId="{17AE85CE-539E-4882-852D-D668EC33AE53}">
      <dgm:prSet/>
      <dgm:spPr/>
      <dgm:t>
        <a:bodyPr/>
        <a:lstStyle/>
        <a:p>
          <a:endParaRPr lang="es-EC"/>
        </a:p>
      </dgm:t>
    </dgm:pt>
    <dgm:pt modelId="{61DD5144-A42D-44DB-BFA1-6BBF028AB76E}" type="sibTrans" cxnId="{17AE85CE-539E-4882-852D-D668EC33AE53}">
      <dgm:prSet/>
      <dgm:spPr/>
      <dgm:t>
        <a:bodyPr/>
        <a:lstStyle/>
        <a:p>
          <a:endParaRPr lang="es-EC"/>
        </a:p>
      </dgm:t>
    </dgm:pt>
    <dgm:pt modelId="{A17CB431-4BFE-4244-B6D6-3CD4766962F2}">
      <dgm:prSet phldrT="[Texto]" phldr="0" custT="1"/>
      <dgm:spPr/>
      <dgm:t>
        <a:bodyPr/>
        <a:lstStyle/>
        <a:p>
          <a:pPr rtl="0"/>
          <a:r>
            <a:rPr lang="es-ES" sz="1000" dirty="0"/>
            <a:t>Contratación Empresa de Seguridad y Limpieza</a:t>
          </a:r>
        </a:p>
      </dgm:t>
    </dgm:pt>
    <dgm:pt modelId="{C2D2644E-0435-4C24-ABE9-8429B4F2DAE1}" type="parTrans" cxnId="{C517DDCC-98AA-4E7F-8C5A-09E8445E5C08}">
      <dgm:prSet/>
      <dgm:spPr/>
      <dgm:t>
        <a:bodyPr/>
        <a:lstStyle/>
        <a:p>
          <a:endParaRPr lang="es-EC"/>
        </a:p>
      </dgm:t>
    </dgm:pt>
    <dgm:pt modelId="{C650CC77-EB77-45EF-82A3-01AEA8CDC963}" type="sibTrans" cxnId="{C517DDCC-98AA-4E7F-8C5A-09E8445E5C08}">
      <dgm:prSet/>
      <dgm:spPr/>
      <dgm:t>
        <a:bodyPr/>
        <a:lstStyle/>
        <a:p>
          <a:endParaRPr lang="es-EC"/>
        </a:p>
      </dgm:t>
    </dgm:pt>
    <dgm:pt modelId="{0DDC5E04-C961-43C3-9B95-20AD2C8EF3C3}">
      <dgm:prSet phldrT="[Texto]" phldr="0" custT="1"/>
      <dgm:spPr/>
      <dgm:t>
        <a:bodyPr/>
        <a:lstStyle/>
        <a:p>
          <a:pPr rtl="0"/>
          <a:r>
            <a:rPr lang="es-ES" sz="1050" dirty="0"/>
            <a:t>ENE 2023</a:t>
          </a:r>
        </a:p>
      </dgm:t>
    </dgm:pt>
    <dgm:pt modelId="{05EBAEC9-A521-4F8D-82DF-49383D8A88A5}" type="parTrans" cxnId="{56E53C75-9C53-450C-8CFB-176B7447E049}">
      <dgm:prSet/>
      <dgm:spPr/>
      <dgm:t>
        <a:bodyPr/>
        <a:lstStyle/>
        <a:p>
          <a:endParaRPr lang="es-EC"/>
        </a:p>
      </dgm:t>
    </dgm:pt>
    <dgm:pt modelId="{138DBB44-C51A-428E-B348-A1DB93F35857}" type="sibTrans" cxnId="{56E53C75-9C53-450C-8CFB-176B7447E049}">
      <dgm:prSet/>
      <dgm:spPr/>
      <dgm:t>
        <a:bodyPr/>
        <a:lstStyle/>
        <a:p>
          <a:endParaRPr lang="es-EC"/>
        </a:p>
      </dgm:t>
    </dgm:pt>
    <dgm:pt modelId="{F9B7BAD8-9EB3-4963-9A8E-AA46704D32A7}">
      <dgm:prSet phldrT="[Texto]" phldr="0" custT="1"/>
      <dgm:spPr/>
      <dgm:t>
        <a:bodyPr/>
        <a:lstStyle/>
        <a:p>
          <a:pPr rtl="0"/>
          <a:r>
            <a:rPr lang="es-ES" sz="1050" b="1" dirty="0"/>
            <a:t>Entrega del segundo informe del contrato</a:t>
          </a:r>
        </a:p>
      </dgm:t>
    </dgm:pt>
    <dgm:pt modelId="{26EECF90-B3E9-4332-A21A-3E63A597939B}" type="parTrans" cxnId="{E9F3D9F0-97E1-4376-91D9-F22BA3D0A847}">
      <dgm:prSet/>
      <dgm:spPr/>
      <dgm:t>
        <a:bodyPr/>
        <a:lstStyle/>
        <a:p>
          <a:endParaRPr lang="es-EC"/>
        </a:p>
      </dgm:t>
    </dgm:pt>
    <dgm:pt modelId="{BE857399-A5DB-4E68-B22C-0B2323859C49}" type="sibTrans" cxnId="{E9F3D9F0-97E1-4376-91D9-F22BA3D0A847}">
      <dgm:prSet/>
      <dgm:spPr/>
      <dgm:t>
        <a:bodyPr/>
        <a:lstStyle/>
        <a:p>
          <a:endParaRPr lang="es-EC"/>
        </a:p>
      </dgm:t>
    </dgm:pt>
    <dgm:pt modelId="{18E7FF93-8D16-4DE4-87A9-B8A46337A3BE}">
      <dgm:prSet phldrT="[Texto]" phldr="0" custT="1"/>
      <dgm:spPr/>
      <dgm:t>
        <a:bodyPr/>
        <a:lstStyle/>
        <a:p>
          <a:pPr rtl="0"/>
          <a:r>
            <a:rPr lang="es-ES" sz="1050" dirty="0"/>
            <a:t>Contratación Personal</a:t>
          </a:r>
        </a:p>
      </dgm:t>
    </dgm:pt>
    <dgm:pt modelId="{F8596022-C553-4986-B31E-F6A0D0AE9397}" type="parTrans" cxnId="{1302E807-B3C3-4BFA-9C4C-1F70906845B4}">
      <dgm:prSet/>
      <dgm:spPr/>
      <dgm:t>
        <a:bodyPr/>
        <a:lstStyle/>
        <a:p>
          <a:endParaRPr lang="es-EC"/>
        </a:p>
      </dgm:t>
    </dgm:pt>
    <dgm:pt modelId="{A4194053-28CC-4A67-8A81-CB976BDF7D55}" type="sibTrans" cxnId="{1302E807-B3C3-4BFA-9C4C-1F70906845B4}">
      <dgm:prSet/>
      <dgm:spPr/>
      <dgm:t>
        <a:bodyPr/>
        <a:lstStyle/>
        <a:p>
          <a:endParaRPr lang="es-EC"/>
        </a:p>
      </dgm:t>
    </dgm:pt>
    <dgm:pt modelId="{001F9390-943F-45DC-81F9-35BE997D8155}">
      <dgm:prSet phldrT="[Texto]" phldr="0" custT="1"/>
      <dgm:spPr/>
      <dgm:t>
        <a:bodyPr/>
        <a:lstStyle/>
        <a:p>
          <a:pPr rtl="0"/>
          <a:r>
            <a:rPr lang="es-ES" sz="1050" b="1" dirty="0"/>
            <a:t>Apoyo en fases de inducción estática y de movimiento</a:t>
          </a:r>
        </a:p>
      </dgm:t>
    </dgm:pt>
    <dgm:pt modelId="{38B25515-88AD-4E61-985D-1FAFB3C84933}" type="parTrans" cxnId="{791B1941-9B16-417D-8AD3-ACE19BA74C58}">
      <dgm:prSet/>
      <dgm:spPr/>
      <dgm:t>
        <a:bodyPr/>
        <a:lstStyle/>
        <a:p>
          <a:endParaRPr lang="es-EC"/>
        </a:p>
      </dgm:t>
    </dgm:pt>
    <dgm:pt modelId="{DE451AC9-0341-4E2E-87B6-8A1AB1864064}" type="sibTrans" cxnId="{791B1941-9B16-417D-8AD3-ACE19BA74C58}">
      <dgm:prSet/>
      <dgm:spPr/>
      <dgm:t>
        <a:bodyPr/>
        <a:lstStyle/>
        <a:p>
          <a:endParaRPr lang="es-EC"/>
        </a:p>
      </dgm:t>
    </dgm:pt>
    <dgm:pt modelId="{997C1CD5-3E95-432D-BD2B-AEFD5298AD43}">
      <dgm:prSet phldrT="[Texto]" phldr="0" custT="1"/>
      <dgm:spPr/>
      <dgm:t>
        <a:bodyPr/>
        <a:lstStyle/>
        <a:p>
          <a:pPr rtl="0"/>
          <a:r>
            <a:rPr lang="es-ES" sz="1050" dirty="0"/>
            <a:t>Formación de agentes de estaciones.</a:t>
          </a:r>
        </a:p>
        <a:p>
          <a:pPr rtl="0"/>
          <a:r>
            <a:rPr lang="es-ES" sz="1050" dirty="0"/>
            <a:t>Desarrollo de simulacros de seguridad </a:t>
          </a:r>
        </a:p>
      </dgm:t>
    </dgm:pt>
    <dgm:pt modelId="{2FF7A360-DA75-4CA4-A8F9-58AEB3CB84CA}" type="parTrans" cxnId="{DADCCE0D-1D75-427D-95B2-03ABA523B2A0}">
      <dgm:prSet/>
      <dgm:spPr/>
      <dgm:t>
        <a:bodyPr/>
        <a:lstStyle/>
        <a:p>
          <a:endParaRPr lang="es-EC"/>
        </a:p>
      </dgm:t>
    </dgm:pt>
    <dgm:pt modelId="{6A4BBE43-6BFE-46E7-846A-545ED8A70313}" type="sibTrans" cxnId="{DADCCE0D-1D75-427D-95B2-03ABA523B2A0}">
      <dgm:prSet/>
      <dgm:spPr/>
      <dgm:t>
        <a:bodyPr/>
        <a:lstStyle/>
        <a:p>
          <a:endParaRPr lang="es-EC"/>
        </a:p>
      </dgm:t>
    </dgm:pt>
    <dgm:pt modelId="{9D0817B5-CE8D-4227-879F-E951C5EE54AA}">
      <dgm:prSet phldrT="[Texto]" phldr="0" custT="1"/>
      <dgm:spPr/>
      <dgm:t>
        <a:bodyPr/>
        <a:lstStyle/>
        <a:p>
          <a:pPr rtl="0"/>
          <a:r>
            <a:rPr lang="es-ES" sz="1050" dirty="0"/>
            <a:t>FEB 2023</a:t>
          </a:r>
        </a:p>
      </dgm:t>
    </dgm:pt>
    <dgm:pt modelId="{B82C0A9A-4907-4225-9444-6831B26750D4}" type="parTrans" cxnId="{C4F09663-2E89-4D8D-ABB2-F506B688752B}">
      <dgm:prSet/>
      <dgm:spPr/>
      <dgm:t>
        <a:bodyPr/>
        <a:lstStyle/>
        <a:p>
          <a:endParaRPr lang="es-EC"/>
        </a:p>
      </dgm:t>
    </dgm:pt>
    <dgm:pt modelId="{F2701E36-98F9-45B5-80C7-167023B2A250}" type="sibTrans" cxnId="{C4F09663-2E89-4D8D-ABB2-F506B688752B}">
      <dgm:prSet/>
      <dgm:spPr/>
      <dgm:t>
        <a:bodyPr/>
        <a:lstStyle/>
        <a:p>
          <a:endParaRPr lang="es-EC"/>
        </a:p>
      </dgm:t>
    </dgm:pt>
    <dgm:pt modelId="{3778A8F9-0D02-437C-989E-E59AF8185931}">
      <dgm:prSet phldrT="[Texto]" phldr="0" custT="1"/>
      <dgm:spPr/>
      <dgm:t>
        <a:bodyPr/>
        <a:lstStyle/>
        <a:p>
          <a:pPr rtl="0"/>
          <a:r>
            <a:rPr lang="es-ES" sz="1050" dirty="0"/>
            <a:t>Formación de formadores</a:t>
          </a:r>
        </a:p>
        <a:p>
          <a:pPr rtl="0"/>
          <a:r>
            <a:rPr lang="es-ES" sz="1050" dirty="0"/>
            <a:t>Entrenamiento de conductores y agentes de estación</a:t>
          </a:r>
        </a:p>
        <a:p>
          <a:pPr rtl="0"/>
          <a:r>
            <a:rPr lang="es-ES" sz="1050" dirty="0"/>
            <a:t>Trabajo sobre las observaciones entregadas al producto 1 y 2. </a:t>
          </a:r>
        </a:p>
      </dgm:t>
    </dgm:pt>
    <dgm:pt modelId="{771E89EB-A9B9-4250-8550-57B9349C243F}" type="parTrans" cxnId="{9AA0956E-3531-45F9-B6E0-A71EFCC91ACD}">
      <dgm:prSet/>
      <dgm:spPr/>
      <dgm:t>
        <a:bodyPr/>
        <a:lstStyle/>
        <a:p>
          <a:endParaRPr lang="es-EC"/>
        </a:p>
      </dgm:t>
    </dgm:pt>
    <dgm:pt modelId="{4E09325C-165E-4BA3-8450-98BB09B9CBBA}" type="sibTrans" cxnId="{9AA0956E-3531-45F9-B6E0-A71EFCC91ACD}">
      <dgm:prSet/>
      <dgm:spPr/>
      <dgm:t>
        <a:bodyPr/>
        <a:lstStyle/>
        <a:p>
          <a:endParaRPr lang="es-EC"/>
        </a:p>
      </dgm:t>
    </dgm:pt>
    <dgm:pt modelId="{3E9367D8-3F2B-4B9D-B871-5EAC3332FB27}">
      <dgm:prSet phldrT="[Texto]" phldr="0" custT="1"/>
      <dgm:spPr/>
      <dgm:t>
        <a:bodyPr/>
        <a:lstStyle/>
        <a:p>
          <a:r>
            <a:rPr lang="es-ES" sz="1050" b="1" dirty="0"/>
            <a:t>Acompañamiento a EPMMQ en temas operativos(Incluye temas del SIR)</a:t>
          </a:r>
          <a:endParaRPr lang="es-ES" sz="1050" dirty="0"/>
        </a:p>
      </dgm:t>
    </dgm:pt>
    <dgm:pt modelId="{53D7133F-03E7-40F1-8D42-468AC6805F1B}" type="parTrans" cxnId="{ADEE6EA1-98C3-4F73-8EA1-5412E0BBF759}">
      <dgm:prSet/>
      <dgm:spPr/>
      <dgm:t>
        <a:bodyPr/>
        <a:lstStyle/>
        <a:p>
          <a:endParaRPr lang="es-EC"/>
        </a:p>
      </dgm:t>
    </dgm:pt>
    <dgm:pt modelId="{368EB282-8800-437C-B9FE-2111E05C3E72}" type="sibTrans" cxnId="{ADEE6EA1-98C3-4F73-8EA1-5412E0BBF759}">
      <dgm:prSet/>
      <dgm:spPr/>
      <dgm:t>
        <a:bodyPr/>
        <a:lstStyle/>
        <a:p>
          <a:endParaRPr lang="es-EC"/>
        </a:p>
      </dgm:t>
    </dgm:pt>
    <dgm:pt modelId="{016D7091-1E90-45BF-9246-6E4A87DDF0B4}" type="pres">
      <dgm:prSet presAssocID="{25A9F935-9991-4936-8D89-899D2EE74348}" presName="Name0" presStyleCnt="0">
        <dgm:presLayoutVars>
          <dgm:chMax/>
          <dgm:chPref/>
          <dgm:animLvl val="lvl"/>
        </dgm:presLayoutVars>
      </dgm:prSet>
      <dgm:spPr/>
    </dgm:pt>
    <dgm:pt modelId="{B594F4E9-C9C1-4645-9BFB-081A282691AD}" type="pres">
      <dgm:prSet presAssocID="{AF6451EE-F479-4B62-9E45-546BC870866D}" presName="composite1" presStyleCnt="0"/>
      <dgm:spPr/>
    </dgm:pt>
    <dgm:pt modelId="{11D469B8-0D0A-4848-850F-BC4ABD7D2F9B}" type="pres">
      <dgm:prSet presAssocID="{AF6451EE-F479-4B62-9E45-546BC870866D}" presName="parent1" presStyleLbl="alignNode1" presStyleIdx="0" presStyleCnt="4">
        <dgm:presLayoutVars>
          <dgm:chMax val="1"/>
          <dgm:chPref val="1"/>
          <dgm:bulletEnabled val="1"/>
        </dgm:presLayoutVars>
      </dgm:prSet>
      <dgm:spPr/>
    </dgm:pt>
    <dgm:pt modelId="{1B216EDD-FDF3-4C4C-917E-CFE786ED36C1}" type="pres">
      <dgm:prSet presAssocID="{AF6451EE-F479-4B62-9E45-546BC870866D}" presName="Childtext1" presStyleLbl="revTx" presStyleIdx="0" presStyleCnt="4">
        <dgm:presLayoutVars>
          <dgm:bulletEnabled val="1"/>
        </dgm:presLayoutVars>
      </dgm:prSet>
      <dgm:spPr/>
    </dgm:pt>
    <dgm:pt modelId="{B1079443-C276-4AAE-B550-094A38A8BBE7}" type="pres">
      <dgm:prSet presAssocID="{AF6451EE-F479-4B62-9E45-546BC870866D}" presName="ConnectLine1" presStyleLbl="sibTrans1D1" presStyleIdx="0" presStyleCnt="4"/>
      <dgm:spPr>
        <a:noFill/>
        <a:ln w="6350" cap="flat" cmpd="sng" algn="ctr">
          <a:solidFill>
            <a:schemeClr val="accent1">
              <a:shade val="90000"/>
              <a:hueOff val="0"/>
              <a:satOff val="0"/>
              <a:lumOff val="0"/>
              <a:alphaOff val="0"/>
            </a:schemeClr>
          </a:solidFill>
          <a:prstDash val="dash"/>
          <a:miter lim="800000"/>
        </a:ln>
        <a:effectLst/>
      </dgm:spPr>
    </dgm:pt>
    <dgm:pt modelId="{0743F8B5-A2E4-42EC-978B-1C7F72759CC1}" type="pres">
      <dgm:prSet presAssocID="{AF6451EE-F479-4B62-9E45-546BC870866D}" presName="ConnectLineEnd1" presStyleLbl="lnNode1" presStyleIdx="0" presStyleCnt="4"/>
      <dgm:spPr/>
    </dgm:pt>
    <dgm:pt modelId="{7E48C8B2-30E3-4FA3-952B-4984357DF67D}" type="pres">
      <dgm:prSet presAssocID="{AF6451EE-F479-4B62-9E45-546BC870866D}" presName="EmptyPane1" presStyleCnt="0"/>
      <dgm:spPr/>
    </dgm:pt>
    <dgm:pt modelId="{B777D1B4-C89D-44AB-AA33-20FD54F26BE5}" type="pres">
      <dgm:prSet presAssocID="{C5142494-7F1C-40A1-94AD-2FB730695162}" presName="spaceBetweenRectangles1" presStyleCnt="0"/>
      <dgm:spPr/>
    </dgm:pt>
    <dgm:pt modelId="{9152B0CE-FEFA-4B19-9345-EE4C7CCCFC9A}" type="pres">
      <dgm:prSet presAssocID="{0242DA60-61A7-44B5-A0C3-16E366CFF4C8}" presName="composite1" presStyleCnt="0"/>
      <dgm:spPr/>
    </dgm:pt>
    <dgm:pt modelId="{F8EDA057-B8E8-488F-A9BB-6B371D9AF91F}" type="pres">
      <dgm:prSet presAssocID="{0242DA60-61A7-44B5-A0C3-16E366CFF4C8}" presName="parent1" presStyleLbl="alignNode1" presStyleIdx="1" presStyleCnt="4">
        <dgm:presLayoutVars>
          <dgm:chMax val="1"/>
          <dgm:chPref val="1"/>
          <dgm:bulletEnabled val="1"/>
        </dgm:presLayoutVars>
      </dgm:prSet>
      <dgm:spPr/>
    </dgm:pt>
    <dgm:pt modelId="{9CFCEDC1-E80E-4357-AFB2-85918DE7B0F2}" type="pres">
      <dgm:prSet presAssocID="{0242DA60-61A7-44B5-A0C3-16E366CFF4C8}" presName="Childtext1" presStyleLbl="revTx" presStyleIdx="1" presStyleCnt="4">
        <dgm:presLayoutVars>
          <dgm:bulletEnabled val="1"/>
        </dgm:presLayoutVars>
      </dgm:prSet>
      <dgm:spPr/>
    </dgm:pt>
    <dgm:pt modelId="{806ADBD3-570C-40A9-A8E5-1DEEA1B6F0C5}" type="pres">
      <dgm:prSet presAssocID="{0242DA60-61A7-44B5-A0C3-16E366CFF4C8}" presName="ConnectLine1" presStyleLbl="sibTrans1D1" presStyleIdx="1" presStyleCnt="4"/>
      <dgm:spPr>
        <a:noFill/>
        <a:ln w="6350" cap="flat" cmpd="sng" algn="ctr">
          <a:solidFill>
            <a:schemeClr val="accent1">
              <a:shade val="90000"/>
              <a:hueOff val="268878"/>
              <a:satOff val="-24964"/>
              <a:lumOff val="23232"/>
              <a:alphaOff val="0"/>
            </a:schemeClr>
          </a:solidFill>
          <a:prstDash val="dash"/>
          <a:miter lim="800000"/>
        </a:ln>
        <a:effectLst/>
      </dgm:spPr>
    </dgm:pt>
    <dgm:pt modelId="{1FD78C8F-06C9-46E9-9220-6A25CB34F7D5}" type="pres">
      <dgm:prSet presAssocID="{0242DA60-61A7-44B5-A0C3-16E366CFF4C8}" presName="ConnectLineEnd1" presStyleLbl="lnNode1" presStyleIdx="1" presStyleCnt="4"/>
      <dgm:spPr/>
    </dgm:pt>
    <dgm:pt modelId="{AE776D8C-0DE9-4149-B2A6-C8B7CA947926}" type="pres">
      <dgm:prSet presAssocID="{0242DA60-61A7-44B5-A0C3-16E366CFF4C8}" presName="EmptyPane1" presStyleCnt="0"/>
      <dgm:spPr/>
    </dgm:pt>
    <dgm:pt modelId="{A3E3DFED-FD5C-482D-9B39-A55ADD53833F}" type="pres">
      <dgm:prSet presAssocID="{F60082A0-6031-4BFA-A750-3FADFCFE61C1}" presName="spaceBetweenRectangles1" presStyleCnt="0"/>
      <dgm:spPr/>
    </dgm:pt>
    <dgm:pt modelId="{A6C6AE69-35AD-4A8F-89EE-8264BE3ADB67}" type="pres">
      <dgm:prSet presAssocID="{0DDC5E04-C961-43C3-9B95-20AD2C8EF3C3}" presName="composite1" presStyleCnt="0"/>
      <dgm:spPr/>
    </dgm:pt>
    <dgm:pt modelId="{F2C4DDF1-6BFF-4829-A1D4-8319D4970E13}" type="pres">
      <dgm:prSet presAssocID="{0DDC5E04-C961-43C3-9B95-20AD2C8EF3C3}" presName="parent1" presStyleLbl="alignNode1" presStyleIdx="2" presStyleCnt="4">
        <dgm:presLayoutVars>
          <dgm:chMax val="1"/>
          <dgm:chPref val="1"/>
          <dgm:bulletEnabled val="1"/>
        </dgm:presLayoutVars>
      </dgm:prSet>
      <dgm:spPr/>
    </dgm:pt>
    <dgm:pt modelId="{D2617668-CFA4-4562-97FB-DACE02E0A900}" type="pres">
      <dgm:prSet presAssocID="{0DDC5E04-C961-43C3-9B95-20AD2C8EF3C3}" presName="Childtext1" presStyleLbl="revTx" presStyleIdx="2" presStyleCnt="4">
        <dgm:presLayoutVars>
          <dgm:bulletEnabled val="1"/>
        </dgm:presLayoutVars>
      </dgm:prSet>
      <dgm:spPr/>
    </dgm:pt>
    <dgm:pt modelId="{BC888734-1C6D-4D85-B811-3F998AA05DD7}" type="pres">
      <dgm:prSet presAssocID="{0DDC5E04-C961-43C3-9B95-20AD2C8EF3C3}" presName="ConnectLine1" presStyleLbl="sibTrans1D1" presStyleIdx="2" presStyleCnt="4"/>
      <dgm:spPr>
        <a:noFill/>
        <a:ln w="6350" cap="flat" cmpd="sng" algn="ctr">
          <a:solidFill>
            <a:schemeClr val="accent1">
              <a:shade val="90000"/>
              <a:hueOff val="537757"/>
              <a:satOff val="-49928"/>
              <a:lumOff val="46463"/>
              <a:alphaOff val="0"/>
            </a:schemeClr>
          </a:solidFill>
          <a:prstDash val="dash"/>
          <a:miter lim="800000"/>
        </a:ln>
        <a:effectLst/>
      </dgm:spPr>
    </dgm:pt>
    <dgm:pt modelId="{9BC2A689-1B3D-4588-8D0F-34AB29CCEF84}" type="pres">
      <dgm:prSet presAssocID="{0DDC5E04-C961-43C3-9B95-20AD2C8EF3C3}" presName="ConnectLineEnd1" presStyleLbl="lnNode1" presStyleIdx="2" presStyleCnt="4"/>
      <dgm:spPr/>
    </dgm:pt>
    <dgm:pt modelId="{D72A21B9-BD56-46EA-946A-621FD9363E43}" type="pres">
      <dgm:prSet presAssocID="{0DDC5E04-C961-43C3-9B95-20AD2C8EF3C3}" presName="EmptyPane1" presStyleCnt="0"/>
      <dgm:spPr/>
    </dgm:pt>
    <dgm:pt modelId="{57F05B6B-23AC-467E-BADB-3FE49C74B2EB}" type="pres">
      <dgm:prSet presAssocID="{138DBB44-C51A-428E-B348-A1DB93F35857}" presName="spaceBetweenRectangles1" presStyleCnt="0"/>
      <dgm:spPr/>
    </dgm:pt>
    <dgm:pt modelId="{9A77338F-85FA-458E-B7E5-426740975909}" type="pres">
      <dgm:prSet presAssocID="{9D0817B5-CE8D-4227-879F-E951C5EE54AA}" presName="composite1" presStyleCnt="0"/>
      <dgm:spPr/>
    </dgm:pt>
    <dgm:pt modelId="{9B204F25-EF87-4FDD-BE2E-23FBB031333F}" type="pres">
      <dgm:prSet presAssocID="{9D0817B5-CE8D-4227-879F-E951C5EE54AA}" presName="parent1" presStyleLbl="alignNode1" presStyleIdx="3" presStyleCnt="4">
        <dgm:presLayoutVars>
          <dgm:chMax val="1"/>
          <dgm:chPref val="1"/>
          <dgm:bulletEnabled val="1"/>
        </dgm:presLayoutVars>
      </dgm:prSet>
      <dgm:spPr/>
    </dgm:pt>
    <dgm:pt modelId="{1F13B9A3-CF10-40DA-879F-A5EBA31254D4}" type="pres">
      <dgm:prSet presAssocID="{9D0817B5-CE8D-4227-879F-E951C5EE54AA}" presName="Childtext1" presStyleLbl="revTx" presStyleIdx="3" presStyleCnt="4">
        <dgm:presLayoutVars>
          <dgm:bulletEnabled val="1"/>
        </dgm:presLayoutVars>
      </dgm:prSet>
      <dgm:spPr/>
    </dgm:pt>
    <dgm:pt modelId="{21AD8666-2DA6-43CC-8B4E-A6745275AC43}" type="pres">
      <dgm:prSet presAssocID="{9D0817B5-CE8D-4227-879F-E951C5EE54AA}" presName="ConnectLine1" presStyleLbl="sibTrans1D1" presStyleIdx="3" presStyleCnt="4"/>
      <dgm:spPr>
        <a:noFill/>
        <a:ln w="6350" cap="flat" cmpd="sng" algn="ctr">
          <a:solidFill>
            <a:schemeClr val="accent1">
              <a:shade val="90000"/>
              <a:hueOff val="268878"/>
              <a:satOff val="-24964"/>
              <a:lumOff val="23232"/>
              <a:alphaOff val="0"/>
            </a:schemeClr>
          </a:solidFill>
          <a:prstDash val="dash"/>
          <a:miter lim="800000"/>
        </a:ln>
        <a:effectLst/>
      </dgm:spPr>
    </dgm:pt>
    <dgm:pt modelId="{0C622BF0-43DD-41B8-95E0-F6FD9A383562}" type="pres">
      <dgm:prSet presAssocID="{9D0817B5-CE8D-4227-879F-E951C5EE54AA}" presName="ConnectLineEnd1" presStyleLbl="lnNode1" presStyleIdx="3" presStyleCnt="4"/>
      <dgm:spPr/>
    </dgm:pt>
    <dgm:pt modelId="{6EC9127D-97F2-41C4-A5DC-C2CF7E8C39D8}" type="pres">
      <dgm:prSet presAssocID="{9D0817B5-CE8D-4227-879F-E951C5EE54AA}" presName="EmptyPane1" presStyleCnt="0"/>
      <dgm:spPr/>
    </dgm:pt>
  </dgm:ptLst>
  <dgm:cxnLst>
    <dgm:cxn modelId="{1302E807-B3C3-4BFA-9C4C-1F70906845B4}" srcId="{0DDC5E04-C961-43C3-9B95-20AD2C8EF3C3}" destId="{18E7FF93-8D16-4DE4-87A9-B8A46337A3BE}" srcOrd="2" destOrd="0" parTransId="{F8596022-C553-4986-B31E-F6A0D0AE9397}" sibTransId="{A4194053-28CC-4A67-8A81-CB976BDF7D55}"/>
    <dgm:cxn modelId="{DADCCE0D-1D75-427D-95B2-03ABA523B2A0}" srcId="{0DDC5E04-C961-43C3-9B95-20AD2C8EF3C3}" destId="{997C1CD5-3E95-432D-BD2B-AEFD5298AD43}" srcOrd="3" destOrd="0" parTransId="{2FF7A360-DA75-4CA4-A8F9-58AEB3CB84CA}" sibTransId="{6A4BBE43-6BFE-46E7-846A-545ED8A70313}"/>
    <dgm:cxn modelId="{6B4D0018-2922-431A-991C-28B7C682D6D6}" type="presOf" srcId="{25A9F935-9991-4936-8D89-899D2EE74348}" destId="{016D7091-1E90-45BF-9246-6E4A87DDF0B4}" srcOrd="0" destOrd="0" presId="urn:microsoft.com/office/officeart/2016/7/layout/RoundedRectangleTimeline"/>
    <dgm:cxn modelId="{A671C226-8A46-4D85-BA07-50934863AAFD}" type="presOf" srcId="{18E7FF93-8D16-4DE4-87A9-B8A46337A3BE}" destId="{D2617668-CFA4-4562-97FB-DACE02E0A900}" srcOrd="0" destOrd="2" presId="urn:microsoft.com/office/officeart/2016/7/layout/RoundedRectangleTimeline"/>
    <dgm:cxn modelId="{E3118D29-CFBC-4F2F-B3C4-4ED01E158878}" srcId="{0242DA60-61A7-44B5-A0C3-16E366CFF4C8}" destId="{8AA2CCA6-B1AB-420E-932E-C710CE76EA5E}" srcOrd="0" destOrd="0" parTransId="{7266D6F2-F823-4C0F-8EA2-4177A8799A05}" sibTransId="{921C2E75-3A45-4322-8D68-D555AC3E4C02}"/>
    <dgm:cxn modelId="{127DFF5E-FD1D-427B-B23B-8383520DED83}" srcId="{25A9F935-9991-4936-8D89-899D2EE74348}" destId="{0242DA60-61A7-44B5-A0C3-16E366CFF4C8}" srcOrd="1" destOrd="0" parTransId="{7F5DDB96-58E5-43B9-86CA-8F44EAF4B788}" sibTransId="{F60082A0-6031-4BFA-A750-3FADFCFE61C1}"/>
    <dgm:cxn modelId="{791B1941-9B16-417D-8AD3-ACE19BA74C58}" srcId="{0DDC5E04-C961-43C3-9B95-20AD2C8EF3C3}" destId="{001F9390-943F-45DC-81F9-35BE997D8155}" srcOrd="0" destOrd="0" parTransId="{38B25515-88AD-4E61-985D-1FAFB3C84933}" sibTransId="{DE451AC9-0341-4E2E-87B6-8A1AB1864064}"/>
    <dgm:cxn modelId="{C4F09663-2E89-4D8D-ABB2-F506B688752B}" srcId="{25A9F935-9991-4936-8D89-899D2EE74348}" destId="{9D0817B5-CE8D-4227-879F-E951C5EE54AA}" srcOrd="3" destOrd="0" parTransId="{B82C0A9A-4907-4225-9444-6831B26750D4}" sibTransId="{F2701E36-98F9-45B5-80C7-167023B2A250}"/>
    <dgm:cxn modelId="{3366936D-2B4C-46DA-B0A5-2B5D22D57CBC}" type="presOf" srcId="{997C1CD5-3E95-432D-BD2B-AEFD5298AD43}" destId="{D2617668-CFA4-4562-97FB-DACE02E0A900}" srcOrd="0" destOrd="3" presId="urn:microsoft.com/office/officeart/2016/7/layout/RoundedRectangleTimeline"/>
    <dgm:cxn modelId="{9AA0956E-3531-45F9-B6E0-A71EFCC91ACD}" srcId="{9D0817B5-CE8D-4227-879F-E951C5EE54AA}" destId="{3778A8F9-0D02-437C-989E-E59AF8185931}" srcOrd="1" destOrd="0" parTransId="{771E89EB-A9B9-4250-8550-57B9349C243F}" sibTransId="{4E09325C-165E-4BA3-8450-98BB09B9CBBA}"/>
    <dgm:cxn modelId="{FE822B70-334F-427C-85EE-DEA2F1C7EB20}" srcId="{AF6451EE-F479-4B62-9E45-546BC870866D}" destId="{333205E3-546B-4D78-AEBE-F3C917A11FCA}" srcOrd="0" destOrd="0" parTransId="{A5D86A0C-11DF-49F6-9605-81C4991DCA54}" sibTransId="{5E56115F-2703-4AC9-996A-5A912DDA0F44}"/>
    <dgm:cxn modelId="{11FAA350-40C1-4CD1-9F82-935C75DED138}" type="presOf" srcId="{C07575E1-57D2-450E-9084-1A0C80963C58}" destId="{9CFCEDC1-E80E-4357-AFB2-85918DE7B0F2}" srcOrd="0" destOrd="3" presId="urn:microsoft.com/office/officeart/2016/7/layout/RoundedRectangleTimeline"/>
    <dgm:cxn modelId="{EB6C2D54-515E-47DA-93FA-8064065E86E0}" type="presOf" srcId="{3778A8F9-0D02-437C-989E-E59AF8185931}" destId="{1F13B9A3-CF10-40DA-879F-A5EBA31254D4}" srcOrd="0" destOrd="1" presId="urn:microsoft.com/office/officeart/2016/7/layout/RoundedRectangleTimeline"/>
    <dgm:cxn modelId="{56E53C75-9C53-450C-8CFB-176B7447E049}" srcId="{25A9F935-9991-4936-8D89-899D2EE74348}" destId="{0DDC5E04-C961-43C3-9B95-20AD2C8EF3C3}" srcOrd="2" destOrd="0" parTransId="{05EBAEC9-A521-4F8D-82DF-49383D8A88A5}" sibTransId="{138DBB44-C51A-428E-B348-A1DB93F35857}"/>
    <dgm:cxn modelId="{A6C46B79-26F0-4A58-934F-AB8C3137640F}" type="presOf" srcId="{001F9390-943F-45DC-81F9-35BE997D8155}" destId="{D2617668-CFA4-4562-97FB-DACE02E0A900}" srcOrd="0" destOrd="0" presId="urn:microsoft.com/office/officeart/2016/7/layout/RoundedRectangleTimeline"/>
    <dgm:cxn modelId="{5F957B83-6D12-401E-AABB-5C9344EFE27B}" type="presOf" srcId="{0D4D2B5C-DB56-40C3-BB14-41512731450B}" destId="{9CFCEDC1-E80E-4357-AFB2-85918DE7B0F2}" srcOrd="0" destOrd="1" presId="urn:microsoft.com/office/officeart/2016/7/layout/RoundedRectangleTimeline"/>
    <dgm:cxn modelId="{242EE78F-8B78-4507-B01C-0905FD7049A6}" type="presOf" srcId="{A17CB431-4BFE-4244-B6D6-3CD4766962F2}" destId="{9CFCEDC1-E80E-4357-AFB2-85918DE7B0F2}" srcOrd="0" destOrd="2" presId="urn:microsoft.com/office/officeart/2016/7/layout/RoundedRectangleTimeline"/>
    <dgm:cxn modelId="{BFB81496-307A-4DDE-B95E-F0BEE958A87F}" type="presOf" srcId="{AF6451EE-F479-4B62-9E45-546BC870866D}" destId="{11D469B8-0D0A-4848-850F-BC4ABD7D2F9B}" srcOrd="0" destOrd="0" presId="urn:microsoft.com/office/officeart/2016/7/layout/RoundedRectangleTimeline"/>
    <dgm:cxn modelId="{5DBE119F-EB24-4A75-AF78-1EDE7DD15D81}" type="presOf" srcId="{3E9367D8-3F2B-4B9D-B871-5EAC3332FB27}" destId="{1F13B9A3-CF10-40DA-879F-A5EBA31254D4}" srcOrd="0" destOrd="0" presId="urn:microsoft.com/office/officeart/2016/7/layout/RoundedRectangleTimeline"/>
    <dgm:cxn modelId="{ADEE6EA1-98C3-4F73-8EA1-5412E0BBF759}" srcId="{9D0817B5-CE8D-4227-879F-E951C5EE54AA}" destId="{3E9367D8-3F2B-4B9D-B871-5EAC3332FB27}" srcOrd="0" destOrd="0" parTransId="{53D7133F-03E7-40F1-8D42-468AC6805F1B}" sibTransId="{368EB282-8800-437C-B9FE-2111E05C3E72}"/>
    <dgm:cxn modelId="{CF030EA8-7153-44DA-B004-DDC0DF64065A}" type="presOf" srcId="{0DDC5E04-C961-43C3-9B95-20AD2C8EF3C3}" destId="{F2C4DDF1-6BFF-4829-A1D4-8319D4970E13}" srcOrd="0" destOrd="0" presId="urn:microsoft.com/office/officeart/2016/7/layout/RoundedRectangleTimeline"/>
    <dgm:cxn modelId="{80D232B2-75D8-4600-8DFB-A1A99BA54C26}" type="presOf" srcId="{333205E3-546B-4D78-AEBE-F3C917A11FCA}" destId="{1B216EDD-FDF3-4C4C-917E-CFE786ED36C1}" srcOrd="0" destOrd="0" presId="urn:microsoft.com/office/officeart/2016/7/layout/RoundedRectangleTimeline"/>
    <dgm:cxn modelId="{327B60B7-D2FB-4CE2-9149-EB785A35C741}" srcId="{0242DA60-61A7-44B5-A0C3-16E366CFF4C8}" destId="{C07575E1-57D2-450E-9084-1A0C80963C58}" srcOrd="3" destOrd="0" parTransId="{41F2726D-580E-4C08-9AF0-A124A2952F78}" sibTransId="{172454F5-1758-4793-98F6-53771B4C6C94}"/>
    <dgm:cxn modelId="{69E65AC3-99F7-4336-B1EA-85FB488806AF}" srcId="{25A9F935-9991-4936-8D89-899D2EE74348}" destId="{AF6451EE-F479-4B62-9E45-546BC870866D}" srcOrd="0" destOrd="0" parTransId="{5A34EB5C-D9A3-4699-A5EC-D595B758D9FB}" sibTransId="{C5142494-7F1C-40A1-94AD-2FB730695162}"/>
    <dgm:cxn modelId="{53D75BC8-8328-4D89-AB97-EB305805F041}" type="presOf" srcId="{0242DA60-61A7-44B5-A0C3-16E366CFF4C8}" destId="{F8EDA057-B8E8-488F-A9BB-6B371D9AF91F}" srcOrd="0" destOrd="0" presId="urn:microsoft.com/office/officeart/2016/7/layout/RoundedRectangleTimeline"/>
    <dgm:cxn modelId="{C517DDCC-98AA-4E7F-8C5A-09E8445E5C08}" srcId="{0242DA60-61A7-44B5-A0C3-16E366CFF4C8}" destId="{A17CB431-4BFE-4244-B6D6-3CD4766962F2}" srcOrd="2" destOrd="0" parTransId="{C2D2644E-0435-4C24-ABE9-8429B4F2DAE1}" sibTransId="{C650CC77-EB77-45EF-82A3-01AEA8CDC963}"/>
    <dgm:cxn modelId="{17AE85CE-539E-4882-852D-D668EC33AE53}" srcId="{0242DA60-61A7-44B5-A0C3-16E366CFF4C8}" destId="{0D4D2B5C-DB56-40C3-BB14-41512731450B}" srcOrd="1" destOrd="0" parTransId="{051F2E9E-0F60-4C24-BE06-7AA068F71B64}" sibTransId="{61DD5144-A42D-44DB-BFA1-6BBF028AB76E}"/>
    <dgm:cxn modelId="{CBF12DD0-767C-4228-B937-DE6591437AE6}" type="presOf" srcId="{9D0817B5-CE8D-4227-879F-E951C5EE54AA}" destId="{9B204F25-EF87-4FDD-BE2E-23FBB031333F}" srcOrd="0" destOrd="0" presId="urn:microsoft.com/office/officeart/2016/7/layout/RoundedRectangleTimeline"/>
    <dgm:cxn modelId="{84CA7DD4-AE0D-4549-BED4-AC29E76B1871}" type="presOf" srcId="{F9B7BAD8-9EB3-4963-9A8E-AA46704D32A7}" destId="{D2617668-CFA4-4562-97FB-DACE02E0A900}" srcOrd="0" destOrd="1" presId="urn:microsoft.com/office/officeart/2016/7/layout/RoundedRectangleTimeline"/>
    <dgm:cxn modelId="{C543B6D7-1CB2-4D2F-A4B0-7675C0323F7F}" type="presOf" srcId="{8AA2CCA6-B1AB-420E-932E-C710CE76EA5E}" destId="{9CFCEDC1-E80E-4357-AFB2-85918DE7B0F2}" srcOrd="0" destOrd="0" presId="urn:microsoft.com/office/officeart/2016/7/layout/RoundedRectangleTimeline"/>
    <dgm:cxn modelId="{E9F3D9F0-97E1-4376-91D9-F22BA3D0A847}" srcId="{0DDC5E04-C961-43C3-9B95-20AD2C8EF3C3}" destId="{F9B7BAD8-9EB3-4963-9A8E-AA46704D32A7}" srcOrd="1" destOrd="0" parTransId="{26EECF90-B3E9-4332-A21A-3E63A597939B}" sibTransId="{BE857399-A5DB-4E68-B22C-0B2323859C49}"/>
    <dgm:cxn modelId="{8D2E0C2E-4639-453D-96BB-227154DDB44E}" type="presParOf" srcId="{016D7091-1E90-45BF-9246-6E4A87DDF0B4}" destId="{B594F4E9-C9C1-4645-9BFB-081A282691AD}" srcOrd="0" destOrd="0" presId="urn:microsoft.com/office/officeart/2016/7/layout/RoundedRectangleTimeline"/>
    <dgm:cxn modelId="{312EAE91-8998-408F-9791-18E6ABE43C21}" type="presParOf" srcId="{B594F4E9-C9C1-4645-9BFB-081A282691AD}" destId="{11D469B8-0D0A-4848-850F-BC4ABD7D2F9B}" srcOrd="0" destOrd="0" presId="urn:microsoft.com/office/officeart/2016/7/layout/RoundedRectangleTimeline"/>
    <dgm:cxn modelId="{88837482-466D-472D-B1B0-383C30DBF60D}" type="presParOf" srcId="{B594F4E9-C9C1-4645-9BFB-081A282691AD}" destId="{1B216EDD-FDF3-4C4C-917E-CFE786ED36C1}" srcOrd="1" destOrd="0" presId="urn:microsoft.com/office/officeart/2016/7/layout/RoundedRectangleTimeline"/>
    <dgm:cxn modelId="{0C7FC04B-0E75-4EE8-901C-3EFA8CF4CC4E}" type="presParOf" srcId="{B594F4E9-C9C1-4645-9BFB-081A282691AD}" destId="{B1079443-C276-4AAE-B550-094A38A8BBE7}" srcOrd="2" destOrd="0" presId="urn:microsoft.com/office/officeart/2016/7/layout/RoundedRectangleTimeline"/>
    <dgm:cxn modelId="{6AFFE75F-FDD0-4645-BB7E-AD241A23C6D0}" type="presParOf" srcId="{B594F4E9-C9C1-4645-9BFB-081A282691AD}" destId="{0743F8B5-A2E4-42EC-978B-1C7F72759CC1}" srcOrd="3" destOrd="0" presId="urn:microsoft.com/office/officeart/2016/7/layout/RoundedRectangleTimeline"/>
    <dgm:cxn modelId="{A92D931E-E714-4754-B89D-4793A53DD85C}" type="presParOf" srcId="{B594F4E9-C9C1-4645-9BFB-081A282691AD}" destId="{7E48C8B2-30E3-4FA3-952B-4984357DF67D}" srcOrd="4" destOrd="0" presId="urn:microsoft.com/office/officeart/2016/7/layout/RoundedRectangleTimeline"/>
    <dgm:cxn modelId="{686E6067-383F-489E-9BE4-24F9ABFA73C8}" type="presParOf" srcId="{016D7091-1E90-45BF-9246-6E4A87DDF0B4}" destId="{B777D1B4-C89D-44AB-AA33-20FD54F26BE5}" srcOrd="1" destOrd="0" presId="urn:microsoft.com/office/officeart/2016/7/layout/RoundedRectangleTimeline"/>
    <dgm:cxn modelId="{3247BEED-CD7B-491E-8DAE-BA50981C5E8C}" type="presParOf" srcId="{016D7091-1E90-45BF-9246-6E4A87DDF0B4}" destId="{9152B0CE-FEFA-4B19-9345-EE4C7CCCFC9A}" srcOrd="2" destOrd="0" presId="urn:microsoft.com/office/officeart/2016/7/layout/RoundedRectangleTimeline"/>
    <dgm:cxn modelId="{7823BAC9-1D07-4CD4-97D7-1461E161A895}" type="presParOf" srcId="{9152B0CE-FEFA-4B19-9345-EE4C7CCCFC9A}" destId="{F8EDA057-B8E8-488F-A9BB-6B371D9AF91F}" srcOrd="0" destOrd="0" presId="urn:microsoft.com/office/officeart/2016/7/layout/RoundedRectangleTimeline"/>
    <dgm:cxn modelId="{EEE84181-5005-402A-A47C-173ECB554F44}" type="presParOf" srcId="{9152B0CE-FEFA-4B19-9345-EE4C7CCCFC9A}" destId="{9CFCEDC1-E80E-4357-AFB2-85918DE7B0F2}" srcOrd="1" destOrd="0" presId="urn:microsoft.com/office/officeart/2016/7/layout/RoundedRectangleTimeline"/>
    <dgm:cxn modelId="{14004715-9DF7-4E27-8F75-3CDCA876057A}" type="presParOf" srcId="{9152B0CE-FEFA-4B19-9345-EE4C7CCCFC9A}" destId="{806ADBD3-570C-40A9-A8E5-1DEEA1B6F0C5}" srcOrd="2" destOrd="0" presId="urn:microsoft.com/office/officeart/2016/7/layout/RoundedRectangleTimeline"/>
    <dgm:cxn modelId="{B28FC296-D77E-4F95-A55B-B9BE2B380F76}" type="presParOf" srcId="{9152B0CE-FEFA-4B19-9345-EE4C7CCCFC9A}" destId="{1FD78C8F-06C9-46E9-9220-6A25CB34F7D5}" srcOrd="3" destOrd="0" presId="urn:microsoft.com/office/officeart/2016/7/layout/RoundedRectangleTimeline"/>
    <dgm:cxn modelId="{58828F06-45D4-4EC1-B2C2-927C721C6A28}" type="presParOf" srcId="{9152B0CE-FEFA-4B19-9345-EE4C7CCCFC9A}" destId="{AE776D8C-0DE9-4149-B2A6-C8B7CA947926}" srcOrd="4" destOrd="0" presId="urn:microsoft.com/office/officeart/2016/7/layout/RoundedRectangleTimeline"/>
    <dgm:cxn modelId="{19F692EE-C211-43C2-AE16-ED75F7A7DCC8}" type="presParOf" srcId="{016D7091-1E90-45BF-9246-6E4A87DDF0B4}" destId="{A3E3DFED-FD5C-482D-9B39-A55ADD53833F}" srcOrd="3" destOrd="0" presId="urn:microsoft.com/office/officeart/2016/7/layout/RoundedRectangleTimeline"/>
    <dgm:cxn modelId="{CEEFE2B1-C449-49DE-A091-E13E6A9D03E3}" type="presParOf" srcId="{016D7091-1E90-45BF-9246-6E4A87DDF0B4}" destId="{A6C6AE69-35AD-4A8F-89EE-8264BE3ADB67}" srcOrd="4" destOrd="0" presId="urn:microsoft.com/office/officeart/2016/7/layout/RoundedRectangleTimeline"/>
    <dgm:cxn modelId="{9172A887-C9AD-4806-A6A5-1B271EB1A60D}" type="presParOf" srcId="{A6C6AE69-35AD-4A8F-89EE-8264BE3ADB67}" destId="{F2C4DDF1-6BFF-4829-A1D4-8319D4970E13}" srcOrd="0" destOrd="0" presId="urn:microsoft.com/office/officeart/2016/7/layout/RoundedRectangleTimeline"/>
    <dgm:cxn modelId="{0BBA4F91-8647-47E6-A101-79C072DC4B1C}" type="presParOf" srcId="{A6C6AE69-35AD-4A8F-89EE-8264BE3ADB67}" destId="{D2617668-CFA4-4562-97FB-DACE02E0A900}" srcOrd="1" destOrd="0" presId="urn:microsoft.com/office/officeart/2016/7/layout/RoundedRectangleTimeline"/>
    <dgm:cxn modelId="{68D1F9D7-B999-4D51-84ED-0796EFC03482}" type="presParOf" srcId="{A6C6AE69-35AD-4A8F-89EE-8264BE3ADB67}" destId="{BC888734-1C6D-4D85-B811-3F998AA05DD7}" srcOrd="2" destOrd="0" presId="urn:microsoft.com/office/officeart/2016/7/layout/RoundedRectangleTimeline"/>
    <dgm:cxn modelId="{FAA98437-F6C7-4309-B609-AAD0692DE7B7}" type="presParOf" srcId="{A6C6AE69-35AD-4A8F-89EE-8264BE3ADB67}" destId="{9BC2A689-1B3D-4588-8D0F-34AB29CCEF84}" srcOrd="3" destOrd="0" presId="urn:microsoft.com/office/officeart/2016/7/layout/RoundedRectangleTimeline"/>
    <dgm:cxn modelId="{530AE386-C9DA-4942-95F3-C51A285E26FB}" type="presParOf" srcId="{A6C6AE69-35AD-4A8F-89EE-8264BE3ADB67}" destId="{D72A21B9-BD56-46EA-946A-621FD9363E43}" srcOrd="4" destOrd="0" presId="urn:microsoft.com/office/officeart/2016/7/layout/RoundedRectangleTimeline"/>
    <dgm:cxn modelId="{BFDE742F-7B2B-448F-9A0E-48C329B53146}" type="presParOf" srcId="{016D7091-1E90-45BF-9246-6E4A87DDF0B4}" destId="{57F05B6B-23AC-467E-BADB-3FE49C74B2EB}" srcOrd="5" destOrd="0" presId="urn:microsoft.com/office/officeart/2016/7/layout/RoundedRectangleTimeline"/>
    <dgm:cxn modelId="{B630F941-1966-4B61-AC57-F97C1B8E6A6D}" type="presParOf" srcId="{016D7091-1E90-45BF-9246-6E4A87DDF0B4}" destId="{9A77338F-85FA-458E-B7E5-426740975909}" srcOrd="6" destOrd="0" presId="urn:microsoft.com/office/officeart/2016/7/layout/RoundedRectangleTimeline"/>
    <dgm:cxn modelId="{B4D8B712-2179-4169-8FFE-9737E6726BE0}" type="presParOf" srcId="{9A77338F-85FA-458E-B7E5-426740975909}" destId="{9B204F25-EF87-4FDD-BE2E-23FBB031333F}" srcOrd="0" destOrd="0" presId="urn:microsoft.com/office/officeart/2016/7/layout/RoundedRectangleTimeline"/>
    <dgm:cxn modelId="{BA1269A6-69A1-403C-A972-0E8ED4D29A8C}" type="presParOf" srcId="{9A77338F-85FA-458E-B7E5-426740975909}" destId="{1F13B9A3-CF10-40DA-879F-A5EBA31254D4}" srcOrd="1" destOrd="0" presId="urn:microsoft.com/office/officeart/2016/7/layout/RoundedRectangleTimeline"/>
    <dgm:cxn modelId="{3230C5EE-7F50-44A8-BC58-2FA6058955AB}" type="presParOf" srcId="{9A77338F-85FA-458E-B7E5-426740975909}" destId="{21AD8666-2DA6-43CC-8B4E-A6745275AC43}" srcOrd="2" destOrd="0" presId="urn:microsoft.com/office/officeart/2016/7/layout/RoundedRectangleTimeline"/>
    <dgm:cxn modelId="{9B6C3734-52A6-408F-A06E-FB935B8A4F4F}" type="presParOf" srcId="{9A77338F-85FA-458E-B7E5-426740975909}" destId="{0C622BF0-43DD-41B8-95E0-F6FD9A383562}" srcOrd="3" destOrd="0" presId="urn:microsoft.com/office/officeart/2016/7/layout/RoundedRectangleTimeline"/>
    <dgm:cxn modelId="{9423913F-26C5-46A1-8ADA-A3115B678758}" type="presParOf" srcId="{9A77338F-85FA-458E-B7E5-426740975909}" destId="{6EC9127D-97F2-41C4-A5DC-C2CF7E8C39D8}" srcOrd="4" destOrd="0" presId="urn:microsoft.com/office/officeart/2016/7/layout/RoundedRectangleTimeline"/>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E33E10-E3E1-4F15-BF78-3B87C47B768E}">
      <dsp:nvSpPr>
        <dsp:cNvPr id="0" name=""/>
        <dsp:cNvSpPr/>
      </dsp:nvSpPr>
      <dsp:spPr>
        <a:xfrm>
          <a:off x="0" y="293759"/>
          <a:ext cx="4572000" cy="4032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E894F722-F1BA-4C98-A847-874A0D7194DE}">
      <dsp:nvSpPr>
        <dsp:cNvPr id="0" name=""/>
        <dsp:cNvSpPr/>
      </dsp:nvSpPr>
      <dsp:spPr>
        <a:xfrm>
          <a:off x="228600" y="57599"/>
          <a:ext cx="3200400" cy="472320"/>
        </a:xfrm>
        <a:prstGeom prst="round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0968" tIns="0" rIns="120968" bIns="0" numCol="1" spcCol="1270" anchor="ctr" anchorCtr="0">
          <a:noAutofit/>
        </a:bodyPr>
        <a:lstStyle/>
        <a:p>
          <a:pPr marL="0" lvl="0" indent="0" algn="l" defTabSz="711200" rtl="0">
            <a:lnSpc>
              <a:spcPct val="90000"/>
            </a:lnSpc>
            <a:spcBef>
              <a:spcPct val="0"/>
            </a:spcBef>
            <a:spcAft>
              <a:spcPct val="35000"/>
            </a:spcAft>
            <a:buNone/>
          </a:pPr>
          <a:r>
            <a:rPr lang="en-US" sz="1600" kern="1200" dirty="0"/>
            <a:t>Justificativo Operación Gradual</a:t>
          </a:r>
        </a:p>
      </dsp:txBody>
      <dsp:txXfrm>
        <a:off x="251657" y="80656"/>
        <a:ext cx="3154286" cy="426206"/>
      </dsp:txXfrm>
    </dsp:sp>
    <dsp:sp modelId="{481E34FC-00FE-4496-9669-EEED8E5912FE}">
      <dsp:nvSpPr>
        <dsp:cNvPr id="0" name=""/>
        <dsp:cNvSpPr/>
      </dsp:nvSpPr>
      <dsp:spPr>
        <a:xfrm>
          <a:off x="0" y="1019519"/>
          <a:ext cx="4572000" cy="4032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461BF8FF-0CEE-4B56-A1AB-37162AB04E7A}">
      <dsp:nvSpPr>
        <dsp:cNvPr id="0" name=""/>
        <dsp:cNvSpPr/>
      </dsp:nvSpPr>
      <dsp:spPr>
        <a:xfrm>
          <a:off x="228600" y="783359"/>
          <a:ext cx="3200400" cy="472320"/>
        </a:xfrm>
        <a:prstGeom prst="round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0968" tIns="0" rIns="120968" bIns="0" numCol="1" spcCol="1270" anchor="ctr" anchorCtr="0">
          <a:noAutofit/>
        </a:bodyPr>
        <a:lstStyle/>
        <a:p>
          <a:pPr marL="0" lvl="0" indent="0" algn="l" defTabSz="711200" rtl="0">
            <a:lnSpc>
              <a:spcPct val="90000"/>
            </a:lnSpc>
            <a:spcBef>
              <a:spcPct val="0"/>
            </a:spcBef>
            <a:spcAft>
              <a:spcPct val="35000"/>
            </a:spcAft>
            <a:buNone/>
          </a:pPr>
          <a:r>
            <a:rPr lang="es-ES" sz="1600" kern="1200" dirty="0"/>
            <a:t>Seguimiento de Operación</a:t>
          </a:r>
          <a:endParaRPr lang="en-US" sz="1600" kern="1200" dirty="0"/>
        </a:p>
      </dsp:txBody>
      <dsp:txXfrm>
        <a:off x="251657" y="806416"/>
        <a:ext cx="3154286" cy="426206"/>
      </dsp:txXfrm>
    </dsp:sp>
    <dsp:sp modelId="{C8FF9B2C-F9F6-4F10-93C5-0C2B692B7343}">
      <dsp:nvSpPr>
        <dsp:cNvPr id="0" name=""/>
        <dsp:cNvSpPr/>
      </dsp:nvSpPr>
      <dsp:spPr>
        <a:xfrm>
          <a:off x="0" y="1745279"/>
          <a:ext cx="4572000" cy="4032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16073600-C217-480F-85F6-BEA92803E7E4}">
      <dsp:nvSpPr>
        <dsp:cNvPr id="0" name=""/>
        <dsp:cNvSpPr/>
      </dsp:nvSpPr>
      <dsp:spPr>
        <a:xfrm>
          <a:off x="228600" y="1509119"/>
          <a:ext cx="3200400" cy="472320"/>
        </a:xfrm>
        <a:prstGeom prst="round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0968" tIns="0" rIns="120968" bIns="0" numCol="1" spcCol="1270" anchor="ctr" anchorCtr="0">
          <a:noAutofit/>
        </a:bodyPr>
        <a:lstStyle/>
        <a:p>
          <a:pPr marL="0" lvl="0" indent="0" algn="l" defTabSz="711200">
            <a:lnSpc>
              <a:spcPct val="90000"/>
            </a:lnSpc>
            <a:spcBef>
              <a:spcPct val="0"/>
            </a:spcBef>
            <a:spcAft>
              <a:spcPct val="35000"/>
            </a:spcAft>
            <a:buNone/>
          </a:pPr>
          <a:r>
            <a:rPr lang="es-ES" sz="1600" kern="1200" dirty="0"/>
            <a:t>Fases Inductivas</a:t>
          </a:r>
          <a:endParaRPr lang="en-US" sz="1600" kern="1200" dirty="0"/>
        </a:p>
      </dsp:txBody>
      <dsp:txXfrm>
        <a:off x="251657" y="1532176"/>
        <a:ext cx="3154286" cy="426206"/>
      </dsp:txXfrm>
    </dsp:sp>
    <dsp:sp modelId="{99F7EA45-9736-483F-9859-4ABBCE6B7D71}">
      <dsp:nvSpPr>
        <dsp:cNvPr id="0" name=""/>
        <dsp:cNvSpPr/>
      </dsp:nvSpPr>
      <dsp:spPr>
        <a:xfrm>
          <a:off x="0" y="2471039"/>
          <a:ext cx="4572000" cy="4032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C45C9309-E826-4F97-8355-A428F9ADA7A7}">
      <dsp:nvSpPr>
        <dsp:cNvPr id="0" name=""/>
        <dsp:cNvSpPr/>
      </dsp:nvSpPr>
      <dsp:spPr>
        <a:xfrm>
          <a:off x="228600" y="2234879"/>
          <a:ext cx="3200400" cy="472320"/>
        </a:xfrm>
        <a:prstGeom prst="round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0968" tIns="0" rIns="120968" bIns="0" numCol="1" spcCol="1270" anchor="ctr" anchorCtr="0">
          <a:noAutofit/>
        </a:bodyPr>
        <a:lstStyle/>
        <a:p>
          <a:pPr marL="0" lvl="0" indent="0" algn="l" defTabSz="711200">
            <a:lnSpc>
              <a:spcPct val="90000"/>
            </a:lnSpc>
            <a:spcBef>
              <a:spcPct val="0"/>
            </a:spcBef>
            <a:spcAft>
              <a:spcPct val="35000"/>
            </a:spcAft>
            <a:buNone/>
          </a:pPr>
          <a:r>
            <a:rPr lang="en-US" sz="1600" kern="1200" dirty="0"/>
            <a:t>Actividades  EOMMT</a:t>
          </a:r>
        </a:p>
      </dsp:txBody>
      <dsp:txXfrm>
        <a:off x="251657" y="2257936"/>
        <a:ext cx="3154286" cy="426206"/>
      </dsp:txXfrm>
    </dsp:sp>
    <dsp:sp modelId="{231DC28C-4660-4CA2-B8F3-492BF5212481}">
      <dsp:nvSpPr>
        <dsp:cNvPr id="0" name=""/>
        <dsp:cNvSpPr/>
      </dsp:nvSpPr>
      <dsp:spPr>
        <a:xfrm>
          <a:off x="0" y="3196800"/>
          <a:ext cx="4572000" cy="4032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5008AEEB-064B-42EC-A5C1-8A7316157907}">
      <dsp:nvSpPr>
        <dsp:cNvPr id="0" name=""/>
        <dsp:cNvSpPr/>
      </dsp:nvSpPr>
      <dsp:spPr>
        <a:xfrm>
          <a:off x="228600" y="2960640"/>
          <a:ext cx="3200400" cy="472320"/>
        </a:xfrm>
        <a:prstGeom prst="round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0968" tIns="0" rIns="120968" bIns="0" numCol="1" spcCol="1270" anchor="ctr" anchorCtr="0">
          <a:noAutofit/>
        </a:bodyPr>
        <a:lstStyle/>
        <a:p>
          <a:pPr marL="0" lvl="0" indent="0" algn="l" defTabSz="711200">
            <a:lnSpc>
              <a:spcPct val="90000"/>
            </a:lnSpc>
            <a:spcBef>
              <a:spcPct val="0"/>
            </a:spcBef>
            <a:spcAft>
              <a:spcPct val="35000"/>
            </a:spcAft>
            <a:buNone/>
          </a:pPr>
          <a:r>
            <a:rPr lang="es-ES" sz="1600" kern="1200" dirty="0"/>
            <a:t>Cronograma Operación con Pago</a:t>
          </a:r>
          <a:endParaRPr lang="en-US" sz="1600" kern="1200" dirty="0"/>
        </a:p>
      </dsp:txBody>
      <dsp:txXfrm>
        <a:off x="251657" y="2983697"/>
        <a:ext cx="3154286" cy="42620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E18A3F-32F3-471B-9690-4E0AADB2EFEA}">
      <dsp:nvSpPr>
        <dsp:cNvPr id="0" name=""/>
        <dsp:cNvSpPr/>
      </dsp:nvSpPr>
      <dsp:spPr>
        <a:xfrm>
          <a:off x="0" y="4338"/>
          <a:ext cx="6096000" cy="2165591"/>
        </a:xfrm>
        <a:prstGeom prst="rect">
          <a:avLst/>
        </a:pr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just" defTabSz="800100">
            <a:lnSpc>
              <a:spcPct val="90000"/>
            </a:lnSpc>
            <a:spcBef>
              <a:spcPct val="0"/>
            </a:spcBef>
            <a:spcAft>
              <a:spcPct val="35000"/>
            </a:spcAft>
            <a:buNone/>
          </a:pPr>
          <a:r>
            <a:rPr lang="es-ES" sz="1800" b="0" kern="1200" dirty="0"/>
            <a:t>Históricamente, los modelos de implementación operativa con apertura de una sola vez o </a:t>
          </a:r>
          <a:r>
            <a:rPr lang="es-ES" sz="1800" b="1" u="sng" kern="1200" dirty="0"/>
            <a:t>modelo tipo “Big Bang" </a:t>
          </a:r>
          <a:r>
            <a:rPr lang="es-ES" sz="1800" b="0" kern="1200" dirty="0"/>
            <a:t>ha sido demostrado como extremadamente peligroso por los problemas que se han dado en procesos en el pasado. </a:t>
          </a:r>
        </a:p>
        <a:p>
          <a:pPr marL="0" lvl="0" indent="0" algn="just" defTabSz="800100">
            <a:lnSpc>
              <a:spcPct val="90000"/>
            </a:lnSpc>
            <a:spcBef>
              <a:spcPct val="0"/>
            </a:spcBef>
            <a:spcAft>
              <a:spcPct val="35000"/>
            </a:spcAft>
            <a:buNone/>
          </a:pPr>
          <a:r>
            <a:rPr lang="es-ES" sz="1800" b="0" kern="1200" dirty="0"/>
            <a:t>Este es el caso de la apertura de Transantiago y su incorporación al Metro de Santiago de Chile el 10 de febrero de 2007. </a:t>
          </a:r>
          <a:endParaRPr lang="es-EC" sz="1800" b="0" kern="1200" dirty="0"/>
        </a:p>
      </dsp:txBody>
      <dsp:txXfrm>
        <a:off x="0" y="4338"/>
        <a:ext cx="6096000" cy="216559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639DF5-7662-44D2-BF4E-5D0506D7AA8F}">
      <dsp:nvSpPr>
        <dsp:cNvPr id="0" name=""/>
        <dsp:cNvSpPr/>
      </dsp:nvSpPr>
      <dsp:spPr>
        <a:xfrm>
          <a:off x="0" y="351687"/>
          <a:ext cx="7268982" cy="1277214"/>
        </a:xfrm>
        <a:prstGeom prst="rect">
          <a:avLst/>
        </a:pr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ES" sz="1600" b="0" kern="1200" dirty="0"/>
            <a:t>Expertos de transporte, universidades, comités de bancos multilaterales de desarrollo recomiendan que </a:t>
          </a:r>
          <a:r>
            <a:rPr lang="es-ES" sz="1600" b="1" kern="1200" dirty="0"/>
            <a:t>NO se utilice el modelo </a:t>
          </a:r>
          <a:r>
            <a:rPr lang="es-ES" sz="1600" b="0" kern="1200" dirty="0"/>
            <a:t>de apertura de una sola vez</a:t>
          </a:r>
          <a:endParaRPr lang="es-EC" sz="1600" b="0" kern="1200" dirty="0"/>
        </a:p>
      </dsp:txBody>
      <dsp:txXfrm>
        <a:off x="0" y="351687"/>
        <a:ext cx="7268982" cy="1277214"/>
      </dsp:txXfrm>
    </dsp:sp>
    <dsp:sp modelId="{B0AD382C-974D-4E0B-8925-06517FD82757}">
      <dsp:nvSpPr>
        <dsp:cNvPr id="0" name=""/>
        <dsp:cNvSpPr/>
      </dsp:nvSpPr>
      <dsp:spPr>
        <a:xfrm>
          <a:off x="0" y="1983547"/>
          <a:ext cx="7272491" cy="1735634"/>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ES" sz="1600" b="0" kern="1200" dirty="0"/>
            <a:t>Otras ciudades de América Latina, como Curitiba, Brasil y Bogotá, Colombia lograron implantar con éxito sistemas similares, pero en todas esas ciudades la implementación se ejecutó por etapas y con </a:t>
          </a:r>
          <a:r>
            <a:rPr lang="es-ES" sz="1600" b="1" u="sng" kern="1200" dirty="0"/>
            <a:t>cambios graduales</a:t>
          </a:r>
          <a:r>
            <a:rPr lang="es-ES" sz="1600" b="0" kern="1200" dirty="0"/>
            <a:t>, lo que permitió realizar ajustes y corregir errores rápidamente, y sin causar tanta disrupción en el servicio que reciben los usuarios</a:t>
          </a:r>
          <a:endParaRPr lang="es-EC" sz="1600" b="0" kern="1200" dirty="0"/>
        </a:p>
      </dsp:txBody>
      <dsp:txXfrm>
        <a:off x="0" y="1983547"/>
        <a:ext cx="7272491" cy="173563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7DC3AF-5D98-4CC8-8A1D-95AD8E22DD3D}">
      <dsp:nvSpPr>
        <dsp:cNvPr id="0" name=""/>
        <dsp:cNvSpPr/>
      </dsp:nvSpPr>
      <dsp:spPr>
        <a:xfrm>
          <a:off x="2678" y="595389"/>
          <a:ext cx="1171277" cy="1229841"/>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s-ES" sz="1500" kern="1200" dirty="0"/>
            <a:t>Inducción estática: estaciones de aprendizaje</a:t>
          </a:r>
          <a:endParaRPr lang="es-EC" sz="1500" kern="1200" dirty="0"/>
        </a:p>
      </dsp:txBody>
      <dsp:txXfrm>
        <a:off x="36984" y="629695"/>
        <a:ext cx="1102665" cy="1161229"/>
      </dsp:txXfrm>
    </dsp:sp>
    <dsp:sp modelId="{64E8C2AA-1A79-4FA8-94A7-D35FA092BAEF}">
      <dsp:nvSpPr>
        <dsp:cNvPr id="0" name=""/>
        <dsp:cNvSpPr/>
      </dsp:nvSpPr>
      <dsp:spPr>
        <a:xfrm>
          <a:off x="1291083" y="1065071"/>
          <a:ext cx="248310" cy="290476"/>
        </a:xfrm>
        <a:prstGeom prst="rightArrow">
          <a:avLst>
            <a:gd name="adj1" fmla="val 60000"/>
            <a:gd name="adj2" fmla="val 50000"/>
          </a:avLst>
        </a:prstGeom>
        <a:gradFill rotWithShape="0">
          <a:gsLst>
            <a:gs pos="0">
              <a:schemeClr val="accent1">
                <a:tint val="60000"/>
                <a:hueOff val="0"/>
                <a:satOff val="0"/>
                <a:lumOff val="0"/>
                <a:alphaOff val="0"/>
                <a:lumMod val="110000"/>
                <a:satMod val="105000"/>
                <a:tint val="67000"/>
              </a:schemeClr>
            </a:gs>
            <a:gs pos="50000">
              <a:schemeClr val="accent1">
                <a:tint val="60000"/>
                <a:hueOff val="0"/>
                <a:satOff val="0"/>
                <a:lumOff val="0"/>
                <a:alphaOff val="0"/>
                <a:lumMod val="105000"/>
                <a:satMod val="103000"/>
                <a:tint val="73000"/>
              </a:schemeClr>
            </a:gs>
            <a:gs pos="100000">
              <a:schemeClr val="accent1">
                <a:tint val="60000"/>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s-EC" sz="1200" kern="1200"/>
        </a:p>
      </dsp:txBody>
      <dsp:txXfrm>
        <a:off x="1291083" y="1123166"/>
        <a:ext cx="173817" cy="174286"/>
      </dsp:txXfrm>
    </dsp:sp>
    <dsp:sp modelId="{AC06C6A7-DCD5-46C7-A093-492BA0D6A349}">
      <dsp:nvSpPr>
        <dsp:cNvPr id="0" name=""/>
        <dsp:cNvSpPr/>
      </dsp:nvSpPr>
      <dsp:spPr>
        <a:xfrm>
          <a:off x="1642467" y="595389"/>
          <a:ext cx="1171277" cy="1229841"/>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s-ES" sz="1500" kern="1200" dirty="0"/>
            <a:t>Inducción dinámica: movimiento de usuarios en trenes</a:t>
          </a:r>
          <a:endParaRPr lang="es-EC" sz="1500" kern="1200" dirty="0"/>
        </a:p>
      </dsp:txBody>
      <dsp:txXfrm>
        <a:off x="1676773" y="629695"/>
        <a:ext cx="1102665" cy="1161229"/>
      </dsp:txXfrm>
    </dsp:sp>
    <dsp:sp modelId="{5F52045B-AE6A-4F0C-AF56-DB085379DB08}">
      <dsp:nvSpPr>
        <dsp:cNvPr id="0" name=""/>
        <dsp:cNvSpPr/>
      </dsp:nvSpPr>
      <dsp:spPr>
        <a:xfrm>
          <a:off x="2930872" y="1065071"/>
          <a:ext cx="248310" cy="290476"/>
        </a:xfrm>
        <a:prstGeom prst="rightArrow">
          <a:avLst>
            <a:gd name="adj1" fmla="val 60000"/>
            <a:gd name="adj2" fmla="val 50000"/>
          </a:avLst>
        </a:prstGeom>
        <a:gradFill rotWithShape="0">
          <a:gsLst>
            <a:gs pos="0">
              <a:schemeClr val="accent1">
                <a:tint val="60000"/>
                <a:hueOff val="0"/>
                <a:satOff val="0"/>
                <a:lumOff val="0"/>
                <a:alphaOff val="0"/>
                <a:lumMod val="110000"/>
                <a:satMod val="105000"/>
                <a:tint val="67000"/>
              </a:schemeClr>
            </a:gs>
            <a:gs pos="50000">
              <a:schemeClr val="accent1">
                <a:tint val="60000"/>
                <a:hueOff val="0"/>
                <a:satOff val="0"/>
                <a:lumOff val="0"/>
                <a:alphaOff val="0"/>
                <a:lumMod val="105000"/>
                <a:satMod val="103000"/>
                <a:tint val="73000"/>
              </a:schemeClr>
            </a:gs>
            <a:gs pos="100000">
              <a:schemeClr val="accent1">
                <a:tint val="60000"/>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s-EC" sz="1200" kern="1200"/>
        </a:p>
      </dsp:txBody>
      <dsp:txXfrm>
        <a:off x="2930872" y="1123166"/>
        <a:ext cx="173817" cy="174286"/>
      </dsp:txXfrm>
    </dsp:sp>
    <dsp:sp modelId="{F9DB9CB0-E46B-4129-A46B-B48B7C451A46}">
      <dsp:nvSpPr>
        <dsp:cNvPr id="0" name=""/>
        <dsp:cNvSpPr/>
      </dsp:nvSpPr>
      <dsp:spPr>
        <a:xfrm>
          <a:off x="3282255" y="595389"/>
          <a:ext cx="1171277" cy="1229841"/>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s-ES" sz="1500" kern="1200" dirty="0"/>
            <a:t>Operación gradual con sistema de pago</a:t>
          </a:r>
          <a:endParaRPr lang="es-EC" sz="1500" kern="1200" dirty="0"/>
        </a:p>
      </dsp:txBody>
      <dsp:txXfrm>
        <a:off x="3316561" y="629695"/>
        <a:ext cx="1102665" cy="1161229"/>
      </dsp:txXfrm>
    </dsp:sp>
    <dsp:sp modelId="{24B39630-64AC-408F-916F-65AA24156C38}">
      <dsp:nvSpPr>
        <dsp:cNvPr id="0" name=""/>
        <dsp:cNvSpPr/>
      </dsp:nvSpPr>
      <dsp:spPr>
        <a:xfrm>
          <a:off x="4570660" y="1065071"/>
          <a:ext cx="248310" cy="290476"/>
        </a:xfrm>
        <a:prstGeom prst="rightArrow">
          <a:avLst>
            <a:gd name="adj1" fmla="val 60000"/>
            <a:gd name="adj2" fmla="val 50000"/>
          </a:avLst>
        </a:prstGeom>
        <a:gradFill rotWithShape="0">
          <a:gsLst>
            <a:gs pos="0">
              <a:schemeClr val="accent1">
                <a:tint val="60000"/>
                <a:hueOff val="0"/>
                <a:satOff val="0"/>
                <a:lumOff val="0"/>
                <a:alphaOff val="0"/>
                <a:lumMod val="110000"/>
                <a:satMod val="105000"/>
                <a:tint val="67000"/>
              </a:schemeClr>
            </a:gs>
            <a:gs pos="50000">
              <a:schemeClr val="accent1">
                <a:tint val="60000"/>
                <a:hueOff val="0"/>
                <a:satOff val="0"/>
                <a:lumOff val="0"/>
                <a:alphaOff val="0"/>
                <a:lumMod val="105000"/>
                <a:satMod val="103000"/>
                <a:tint val="73000"/>
              </a:schemeClr>
            </a:gs>
            <a:gs pos="100000">
              <a:schemeClr val="accent1">
                <a:tint val="60000"/>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s-EC" sz="1200" kern="1200"/>
        </a:p>
      </dsp:txBody>
      <dsp:txXfrm>
        <a:off x="4570660" y="1123166"/>
        <a:ext cx="173817" cy="174286"/>
      </dsp:txXfrm>
    </dsp:sp>
    <dsp:sp modelId="{C8E28EE3-ECB1-442C-97D2-1D71F79B3068}">
      <dsp:nvSpPr>
        <dsp:cNvPr id="0" name=""/>
        <dsp:cNvSpPr/>
      </dsp:nvSpPr>
      <dsp:spPr>
        <a:xfrm>
          <a:off x="4922043" y="595389"/>
          <a:ext cx="1171277" cy="1229841"/>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s-ES" sz="1500" kern="1200" dirty="0"/>
            <a:t>Operación Comercial Completa</a:t>
          </a:r>
          <a:endParaRPr lang="es-EC" sz="1500" kern="1200" dirty="0"/>
        </a:p>
      </dsp:txBody>
      <dsp:txXfrm>
        <a:off x="4956349" y="629695"/>
        <a:ext cx="1102665" cy="116122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067A5A-50AB-4871-B027-F99A3C92B094}">
      <dsp:nvSpPr>
        <dsp:cNvPr id="0" name=""/>
        <dsp:cNvSpPr/>
      </dsp:nvSpPr>
      <dsp:spPr>
        <a:xfrm rot="5400000">
          <a:off x="863662" y="593637"/>
          <a:ext cx="1024345" cy="1704487"/>
        </a:xfrm>
        <a:prstGeom prst="corner">
          <a:avLst>
            <a:gd name="adj1" fmla="val 16120"/>
            <a:gd name="adj2" fmla="val 1611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sp>
    <dsp:sp modelId="{A2F4DE79-969C-42F3-A1ED-2653421BCAC3}">
      <dsp:nvSpPr>
        <dsp:cNvPr id="0" name=""/>
        <dsp:cNvSpPr/>
      </dsp:nvSpPr>
      <dsp:spPr>
        <a:xfrm>
          <a:off x="692673" y="1102911"/>
          <a:ext cx="1538820" cy="13488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s-ES" sz="1400" kern="1200" dirty="0"/>
            <a:t>Apertura de tres estaciones por día. </a:t>
          </a:r>
          <a:r>
            <a:rPr lang="es-ES" sz="1400" b="1" kern="1200" dirty="0"/>
            <a:t>Ver cronograma. </a:t>
          </a:r>
          <a:endParaRPr lang="es-EC" sz="1400" b="1" kern="1200" dirty="0"/>
        </a:p>
      </dsp:txBody>
      <dsp:txXfrm>
        <a:off x="692673" y="1102911"/>
        <a:ext cx="1538820" cy="1348866"/>
      </dsp:txXfrm>
    </dsp:sp>
    <dsp:sp modelId="{E39FF211-0F8C-40D2-B3BE-EE5BE506E763}">
      <dsp:nvSpPr>
        <dsp:cNvPr id="0" name=""/>
        <dsp:cNvSpPr/>
      </dsp:nvSpPr>
      <dsp:spPr>
        <a:xfrm>
          <a:off x="1941150" y="468150"/>
          <a:ext cx="290343" cy="290343"/>
        </a:xfrm>
        <a:prstGeom prst="triangle">
          <a:avLst>
            <a:gd name="adj" fmla="val 10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sp>
    <dsp:sp modelId="{8FD8FB76-6032-4DBF-898D-4A804A2C2262}">
      <dsp:nvSpPr>
        <dsp:cNvPr id="0" name=""/>
        <dsp:cNvSpPr/>
      </dsp:nvSpPr>
      <dsp:spPr>
        <a:xfrm rot="5400000">
          <a:off x="2747479" y="127484"/>
          <a:ext cx="1024345" cy="1704487"/>
        </a:xfrm>
        <a:prstGeom prst="corner">
          <a:avLst>
            <a:gd name="adj1" fmla="val 16120"/>
            <a:gd name="adj2" fmla="val 1611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sp>
    <dsp:sp modelId="{0817A2F9-29A2-4436-91FE-886092974F53}">
      <dsp:nvSpPr>
        <dsp:cNvPr id="0" name=""/>
        <dsp:cNvSpPr/>
      </dsp:nvSpPr>
      <dsp:spPr>
        <a:xfrm>
          <a:off x="2576490" y="636759"/>
          <a:ext cx="1538820" cy="13488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s-ES" sz="1400" kern="1200" dirty="0"/>
            <a:t>Disposición de 45 guías educativos para informar a la ciudadanía sobre las instalaciones, accesos, beneficios y servicios en las estaciones. </a:t>
          </a:r>
        </a:p>
      </dsp:txBody>
      <dsp:txXfrm>
        <a:off x="2576490" y="636759"/>
        <a:ext cx="1538820" cy="1348866"/>
      </dsp:txXfrm>
    </dsp:sp>
    <dsp:sp modelId="{6BF83CED-DFE3-418F-9E97-D8C1FFA74D0A}">
      <dsp:nvSpPr>
        <dsp:cNvPr id="0" name=""/>
        <dsp:cNvSpPr/>
      </dsp:nvSpPr>
      <dsp:spPr>
        <a:xfrm>
          <a:off x="3824968" y="1998"/>
          <a:ext cx="290343" cy="290343"/>
        </a:xfrm>
        <a:prstGeom prst="triangle">
          <a:avLst>
            <a:gd name="adj" fmla="val 10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sp>
    <dsp:sp modelId="{64D72085-92B5-4508-8C11-B7980D16A8ED}">
      <dsp:nvSpPr>
        <dsp:cNvPr id="0" name=""/>
        <dsp:cNvSpPr/>
      </dsp:nvSpPr>
      <dsp:spPr>
        <a:xfrm rot="5400000">
          <a:off x="4631296" y="-338667"/>
          <a:ext cx="1024345" cy="1704487"/>
        </a:xfrm>
        <a:prstGeom prst="corner">
          <a:avLst>
            <a:gd name="adj1" fmla="val 16120"/>
            <a:gd name="adj2" fmla="val 1611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sp>
    <dsp:sp modelId="{16A7A180-3A83-4FD8-805C-61416DAA6D9F}">
      <dsp:nvSpPr>
        <dsp:cNvPr id="0" name=""/>
        <dsp:cNvSpPr/>
      </dsp:nvSpPr>
      <dsp:spPr>
        <a:xfrm>
          <a:off x="4460308" y="170606"/>
          <a:ext cx="1538820" cy="13488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s-ES" sz="1400" kern="1200" dirty="0"/>
            <a:t>Coordinación interdepartamental con personal de EPMMQ, Policía Metropolitana y agentes de salud. </a:t>
          </a:r>
        </a:p>
      </dsp:txBody>
      <dsp:txXfrm>
        <a:off x="4460308" y="170606"/>
        <a:ext cx="1538820" cy="134886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067A5A-50AB-4871-B027-F99A3C92B094}">
      <dsp:nvSpPr>
        <dsp:cNvPr id="0" name=""/>
        <dsp:cNvSpPr/>
      </dsp:nvSpPr>
      <dsp:spPr>
        <a:xfrm rot="5400000">
          <a:off x="1115586" y="771739"/>
          <a:ext cx="746243" cy="1241733"/>
        </a:xfrm>
        <a:prstGeom prst="corner">
          <a:avLst>
            <a:gd name="adj1" fmla="val 16120"/>
            <a:gd name="adj2" fmla="val 1611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sp>
    <dsp:sp modelId="{A2F4DE79-969C-42F3-A1ED-2653421BCAC3}">
      <dsp:nvSpPr>
        <dsp:cNvPr id="0" name=""/>
        <dsp:cNvSpPr/>
      </dsp:nvSpPr>
      <dsp:spPr>
        <a:xfrm>
          <a:off x="1045401" y="1143447"/>
          <a:ext cx="1096694" cy="9826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s-ES" sz="1400" kern="1200" dirty="0"/>
            <a:t>La ciudadanía aprenderá formas de pago, crear y activar su cuenta Metro Q. </a:t>
          </a:r>
          <a:endParaRPr lang="es-EC" sz="1400" kern="1200" dirty="0"/>
        </a:p>
      </dsp:txBody>
      <dsp:txXfrm>
        <a:off x="1045401" y="1143447"/>
        <a:ext cx="1096694" cy="982660"/>
      </dsp:txXfrm>
    </dsp:sp>
    <dsp:sp modelId="{E39FF211-0F8C-40D2-B3BE-EE5BE506E763}">
      <dsp:nvSpPr>
        <dsp:cNvPr id="0" name=""/>
        <dsp:cNvSpPr/>
      </dsp:nvSpPr>
      <dsp:spPr>
        <a:xfrm>
          <a:off x="1900545" y="680322"/>
          <a:ext cx="211517" cy="211517"/>
        </a:xfrm>
        <a:prstGeom prst="triangle">
          <a:avLst>
            <a:gd name="adj" fmla="val 10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sp>
    <dsp:sp modelId="{8FD8FB76-6032-4DBF-898D-4A804A2C2262}">
      <dsp:nvSpPr>
        <dsp:cNvPr id="0" name=""/>
        <dsp:cNvSpPr/>
      </dsp:nvSpPr>
      <dsp:spPr>
        <a:xfrm rot="5400000">
          <a:off x="2487962" y="432144"/>
          <a:ext cx="746243" cy="1241733"/>
        </a:xfrm>
        <a:prstGeom prst="corner">
          <a:avLst>
            <a:gd name="adj1" fmla="val 16120"/>
            <a:gd name="adj2" fmla="val 1611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sp>
    <dsp:sp modelId="{0817A2F9-29A2-4436-91FE-886092974F53}">
      <dsp:nvSpPr>
        <dsp:cNvPr id="0" name=""/>
        <dsp:cNvSpPr/>
      </dsp:nvSpPr>
      <dsp:spPr>
        <a:xfrm>
          <a:off x="2363395" y="803154"/>
          <a:ext cx="1121043" cy="9826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s-ES" sz="1400" kern="1200" dirty="0"/>
            <a:t>La ciudadanía podrá realizar viajes de formación en las 15 estaciones.</a:t>
          </a:r>
        </a:p>
      </dsp:txBody>
      <dsp:txXfrm>
        <a:off x="2363395" y="803154"/>
        <a:ext cx="1121043" cy="982660"/>
      </dsp:txXfrm>
    </dsp:sp>
    <dsp:sp modelId="{93AABD7A-0A84-46DB-8174-F850D8A64275}">
      <dsp:nvSpPr>
        <dsp:cNvPr id="0" name=""/>
        <dsp:cNvSpPr/>
      </dsp:nvSpPr>
      <dsp:spPr>
        <a:xfrm>
          <a:off x="3272921" y="340726"/>
          <a:ext cx="211517" cy="211517"/>
        </a:xfrm>
        <a:prstGeom prst="triangle">
          <a:avLst>
            <a:gd name="adj" fmla="val 10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sp>
    <dsp:sp modelId="{07EBF6D2-C484-449B-A220-9D6548E31C18}">
      <dsp:nvSpPr>
        <dsp:cNvPr id="0" name=""/>
        <dsp:cNvSpPr/>
      </dsp:nvSpPr>
      <dsp:spPr>
        <a:xfrm rot="5400000">
          <a:off x="3860339" y="92548"/>
          <a:ext cx="746243" cy="1241733"/>
        </a:xfrm>
        <a:prstGeom prst="corner">
          <a:avLst>
            <a:gd name="adj1" fmla="val 16120"/>
            <a:gd name="adj2" fmla="val 1611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sp>
    <dsp:sp modelId="{740AB4BB-E00D-42C9-8B60-E03EF4643FC0}">
      <dsp:nvSpPr>
        <dsp:cNvPr id="0" name=""/>
        <dsp:cNvSpPr/>
      </dsp:nvSpPr>
      <dsp:spPr>
        <a:xfrm>
          <a:off x="3795490" y="463558"/>
          <a:ext cx="1198575" cy="9826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s-ES" sz="1400" kern="1200" dirty="0"/>
            <a:t>Mediante pases de aprendizaje disponibles en la página web de la EPMMQ.</a:t>
          </a:r>
        </a:p>
      </dsp:txBody>
      <dsp:txXfrm>
        <a:off x="3795490" y="463558"/>
        <a:ext cx="1198575" cy="982660"/>
      </dsp:txXfrm>
    </dsp:sp>
    <dsp:sp modelId="{10AC53BE-ABAA-4C1A-9775-3C0A8464C1EA}">
      <dsp:nvSpPr>
        <dsp:cNvPr id="0" name=""/>
        <dsp:cNvSpPr/>
      </dsp:nvSpPr>
      <dsp:spPr>
        <a:xfrm>
          <a:off x="4645298" y="1130"/>
          <a:ext cx="211517" cy="211517"/>
        </a:xfrm>
        <a:prstGeom prst="triangle">
          <a:avLst>
            <a:gd name="adj" fmla="val 10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sp>
    <dsp:sp modelId="{23006617-53F9-403E-90EC-BBE1E756E199}">
      <dsp:nvSpPr>
        <dsp:cNvPr id="0" name=""/>
        <dsp:cNvSpPr/>
      </dsp:nvSpPr>
      <dsp:spPr>
        <a:xfrm rot="5400000">
          <a:off x="5275373" y="-247047"/>
          <a:ext cx="746243" cy="1241733"/>
        </a:xfrm>
        <a:prstGeom prst="corner">
          <a:avLst>
            <a:gd name="adj1" fmla="val 16120"/>
            <a:gd name="adj2" fmla="val 1611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sp>
    <dsp:sp modelId="{9DF910E6-665D-473A-9407-BC11DDFD5BE0}">
      <dsp:nvSpPr>
        <dsp:cNvPr id="0" name=""/>
        <dsp:cNvSpPr/>
      </dsp:nvSpPr>
      <dsp:spPr>
        <a:xfrm>
          <a:off x="5153777" y="123962"/>
          <a:ext cx="1452715" cy="9826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s-ES" sz="1400" kern="1200" dirty="0"/>
            <a:t>Tiene el objetivo de involucrar la interconexión física, tarifaria y operativa.</a:t>
          </a:r>
        </a:p>
      </dsp:txBody>
      <dsp:txXfrm>
        <a:off x="5153777" y="123962"/>
        <a:ext cx="1452715" cy="98266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F26318-18CD-45A1-BEA8-1477C3836560}">
      <dsp:nvSpPr>
        <dsp:cNvPr id="0" name=""/>
        <dsp:cNvSpPr/>
      </dsp:nvSpPr>
      <dsp:spPr>
        <a:xfrm rot="5400000">
          <a:off x="491338" y="791515"/>
          <a:ext cx="765366" cy="1273552"/>
        </a:xfrm>
        <a:prstGeom prst="corner">
          <a:avLst>
            <a:gd name="adj1" fmla="val 16120"/>
            <a:gd name="adj2" fmla="val 1611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sp>
    <dsp:sp modelId="{B3BD7E54-B168-4A3A-ADF8-840ACB5B5B70}">
      <dsp:nvSpPr>
        <dsp:cNvPr id="0" name=""/>
        <dsp:cNvSpPr/>
      </dsp:nvSpPr>
      <dsp:spPr>
        <a:xfrm>
          <a:off x="363579" y="1172033"/>
          <a:ext cx="1149770" cy="10078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s-ES" sz="1200" kern="1200" dirty="0"/>
            <a:t>Cobro de tarifa a los usuarios por introducción gradual de métodos de acuerdo a su desarrollo:</a:t>
          </a:r>
        </a:p>
        <a:p>
          <a:pPr marL="57150" lvl="1" indent="-57150" algn="l" defTabSz="466725">
            <a:lnSpc>
              <a:spcPct val="90000"/>
            </a:lnSpc>
            <a:spcBef>
              <a:spcPct val="0"/>
            </a:spcBef>
            <a:spcAft>
              <a:spcPct val="15000"/>
            </a:spcAft>
            <a:buChar char="•"/>
          </a:pPr>
          <a:r>
            <a:rPr lang="es-ES" sz="1050" kern="1200" dirty="0"/>
            <a:t>QR</a:t>
          </a:r>
        </a:p>
        <a:p>
          <a:pPr marL="57150" lvl="1" indent="-57150" algn="l" defTabSz="466725">
            <a:lnSpc>
              <a:spcPct val="90000"/>
            </a:lnSpc>
            <a:spcBef>
              <a:spcPct val="0"/>
            </a:spcBef>
            <a:spcAft>
              <a:spcPct val="15000"/>
            </a:spcAft>
            <a:buChar char="•"/>
          </a:pPr>
          <a:r>
            <a:rPr lang="es-ES" sz="1050" kern="1200" dirty="0"/>
            <a:t>Cédula</a:t>
          </a:r>
        </a:p>
        <a:p>
          <a:pPr marL="57150" lvl="1" indent="-57150" algn="l" defTabSz="466725">
            <a:lnSpc>
              <a:spcPct val="90000"/>
            </a:lnSpc>
            <a:spcBef>
              <a:spcPct val="0"/>
            </a:spcBef>
            <a:spcAft>
              <a:spcPct val="15000"/>
            </a:spcAft>
            <a:buChar char="•"/>
          </a:pPr>
          <a:r>
            <a:rPr lang="es-ES" sz="1050" kern="1200" dirty="0"/>
            <a:t>Bancarios</a:t>
          </a:r>
        </a:p>
      </dsp:txBody>
      <dsp:txXfrm>
        <a:off x="363579" y="1172033"/>
        <a:ext cx="1149770" cy="1007841"/>
      </dsp:txXfrm>
    </dsp:sp>
    <dsp:sp modelId="{DDF3AD68-4769-4919-BFAA-302D75D5B028}">
      <dsp:nvSpPr>
        <dsp:cNvPr id="0" name=""/>
        <dsp:cNvSpPr/>
      </dsp:nvSpPr>
      <dsp:spPr>
        <a:xfrm>
          <a:off x="1296412" y="697755"/>
          <a:ext cx="216937" cy="216937"/>
        </a:xfrm>
        <a:prstGeom prst="triangle">
          <a:avLst>
            <a:gd name="adj" fmla="val 10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sp>
    <dsp:sp modelId="{23006617-53F9-403E-90EC-BBE1E756E199}">
      <dsp:nvSpPr>
        <dsp:cNvPr id="0" name=""/>
        <dsp:cNvSpPr/>
      </dsp:nvSpPr>
      <dsp:spPr>
        <a:xfrm rot="5400000">
          <a:off x="1898882" y="443217"/>
          <a:ext cx="765366" cy="1273552"/>
        </a:xfrm>
        <a:prstGeom prst="corner">
          <a:avLst>
            <a:gd name="adj1" fmla="val 16120"/>
            <a:gd name="adj2" fmla="val 1611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sp>
    <dsp:sp modelId="{9DF910E6-665D-473A-9407-BC11DDFD5BE0}">
      <dsp:nvSpPr>
        <dsp:cNvPr id="0" name=""/>
        <dsp:cNvSpPr/>
      </dsp:nvSpPr>
      <dsp:spPr>
        <a:xfrm>
          <a:off x="1771123" y="823735"/>
          <a:ext cx="1149770" cy="10078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s-ES" sz="1200" kern="1200" dirty="0"/>
            <a:t>El usuario utilizará el sistema de transporte con una malla horaria que ira creciendo.</a:t>
          </a:r>
        </a:p>
      </dsp:txBody>
      <dsp:txXfrm>
        <a:off x="1771123" y="823735"/>
        <a:ext cx="1149770" cy="1007841"/>
      </dsp:txXfrm>
    </dsp:sp>
    <dsp:sp modelId="{7FA1BF83-8375-4665-A0FA-E0B15C6B4CC9}">
      <dsp:nvSpPr>
        <dsp:cNvPr id="0" name=""/>
        <dsp:cNvSpPr/>
      </dsp:nvSpPr>
      <dsp:spPr>
        <a:xfrm>
          <a:off x="2703956" y="349457"/>
          <a:ext cx="216937" cy="216937"/>
        </a:xfrm>
        <a:prstGeom prst="triangle">
          <a:avLst>
            <a:gd name="adj" fmla="val 10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sp>
    <dsp:sp modelId="{1D878E90-AE6E-4203-89F4-38DA2787C62A}">
      <dsp:nvSpPr>
        <dsp:cNvPr id="0" name=""/>
        <dsp:cNvSpPr/>
      </dsp:nvSpPr>
      <dsp:spPr>
        <a:xfrm rot="5400000">
          <a:off x="3306426" y="94919"/>
          <a:ext cx="765366" cy="1273552"/>
        </a:xfrm>
        <a:prstGeom prst="corner">
          <a:avLst>
            <a:gd name="adj1" fmla="val 16120"/>
            <a:gd name="adj2" fmla="val 1611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sp>
    <dsp:sp modelId="{DFCDDD46-05AE-4ADF-BB27-9D60F7829033}">
      <dsp:nvSpPr>
        <dsp:cNvPr id="0" name=""/>
        <dsp:cNvSpPr/>
      </dsp:nvSpPr>
      <dsp:spPr>
        <a:xfrm>
          <a:off x="3178667" y="475437"/>
          <a:ext cx="1149770" cy="10078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s-ES" sz="1200" kern="1200" dirty="0"/>
            <a:t>Integración con los diferentes subsistemas de transporte de superficie.</a:t>
          </a:r>
        </a:p>
      </dsp:txBody>
      <dsp:txXfrm>
        <a:off x="3178667" y="475437"/>
        <a:ext cx="1149770" cy="1007841"/>
      </dsp:txXfrm>
    </dsp:sp>
    <dsp:sp modelId="{5420ADE9-9839-4B0E-8325-40436CB0FC6C}">
      <dsp:nvSpPr>
        <dsp:cNvPr id="0" name=""/>
        <dsp:cNvSpPr/>
      </dsp:nvSpPr>
      <dsp:spPr>
        <a:xfrm>
          <a:off x="4111500" y="1159"/>
          <a:ext cx="216937" cy="216937"/>
        </a:xfrm>
        <a:prstGeom prst="triangle">
          <a:avLst>
            <a:gd name="adj" fmla="val 10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sp>
    <dsp:sp modelId="{3D5C9E5C-3BD9-4FE9-811D-B81163550A42}">
      <dsp:nvSpPr>
        <dsp:cNvPr id="0" name=""/>
        <dsp:cNvSpPr/>
      </dsp:nvSpPr>
      <dsp:spPr>
        <a:xfrm rot="5400000">
          <a:off x="4713970" y="-253378"/>
          <a:ext cx="765366" cy="1273552"/>
        </a:xfrm>
        <a:prstGeom prst="corner">
          <a:avLst>
            <a:gd name="adj1" fmla="val 16120"/>
            <a:gd name="adj2" fmla="val 1611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sp>
    <dsp:sp modelId="{E615C729-811F-4470-9643-EA07B88AC044}">
      <dsp:nvSpPr>
        <dsp:cNvPr id="0" name=""/>
        <dsp:cNvSpPr/>
      </dsp:nvSpPr>
      <dsp:spPr>
        <a:xfrm>
          <a:off x="4700684" y="162615"/>
          <a:ext cx="1395315" cy="10078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s-ES" sz="1200" kern="1200" dirty="0"/>
            <a:t>Inicio de medición de KPI´s. </a:t>
          </a:r>
        </a:p>
      </dsp:txBody>
      <dsp:txXfrm>
        <a:off x="4700684" y="162615"/>
        <a:ext cx="1395315" cy="1007841"/>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D469B8-0D0A-4848-850F-BC4ABD7D2F9B}">
      <dsp:nvSpPr>
        <dsp:cNvPr id="0" name=""/>
        <dsp:cNvSpPr/>
      </dsp:nvSpPr>
      <dsp:spPr>
        <a:xfrm rot="16200000">
          <a:off x="1192257" y="1331160"/>
          <a:ext cx="435133" cy="1689016"/>
        </a:xfrm>
        <a:prstGeom prst="round2SameRect">
          <a:avLst/>
        </a:prstGeom>
        <a:solidFill>
          <a:schemeClr val="accent1">
            <a:shade val="50000"/>
            <a:hueOff val="0"/>
            <a:satOff val="0"/>
            <a:lumOff val="0"/>
            <a:alphaOff val="0"/>
          </a:schemeClr>
        </a:solidFill>
        <a:ln w="12700" cap="flat" cmpd="sng" algn="ctr">
          <a:solidFill>
            <a:schemeClr val="accent1">
              <a:shade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1">
          <a:noAutofit/>
        </a:bodyPr>
        <a:lstStyle/>
        <a:p>
          <a:pPr marL="0" lvl="0" indent="0" algn="ctr" defTabSz="466725" rtl="0">
            <a:lnSpc>
              <a:spcPct val="90000"/>
            </a:lnSpc>
            <a:spcBef>
              <a:spcPct val="0"/>
            </a:spcBef>
            <a:spcAft>
              <a:spcPct val="35000"/>
            </a:spcAft>
            <a:buNone/>
          </a:pPr>
          <a:r>
            <a:rPr lang="es-ES" sz="1050" kern="1200" dirty="0"/>
            <a:t>NOV 2022</a:t>
          </a:r>
        </a:p>
      </dsp:txBody>
      <dsp:txXfrm rot="5400000">
        <a:off x="586557" y="1979343"/>
        <a:ext cx="1667775" cy="392651"/>
      </dsp:txXfrm>
    </dsp:sp>
    <dsp:sp modelId="{1B216EDD-FDF3-4C4C-917E-CFE786ED36C1}">
      <dsp:nvSpPr>
        <dsp:cNvPr id="0" name=""/>
        <dsp:cNvSpPr/>
      </dsp:nvSpPr>
      <dsp:spPr>
        <a:xfrm>
          <a:off x="2310" y="0"/>
          <a:ext cx="2815028" cy="15229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76200" numCol="1" spcCol="1270" anchor="b" anchorCtr="1">
          <a:noAutofit/>
        </a:bodyPr>
        <a:lstStyle/>
        <a:p>
          <a:pPr marL="0" lvl="0" indent="0" algn="ctr" defTabSz="444500" rtl="0">
            <a:lnSpc>
              <a:spcPct val="90000"/>
            </a:lnSpc>
            <a:spcBef>
              <a:spcPct val="0"/>
            </a:spcBef>
            <a:spcAft>
              <a:spcPct val="35000"/>
            </a:spcAft>
            <a:buNone/>
          </a:pPr>
          <a:r>
            <a:rPr lang="es-ES" sz="1000" b="1" kern="1200" dirty="0">
              <a:latin typeface="Calibri" panose="020F0502020204030204"/>
            </a:rPr>
            <a:t>Firma</a:t>
          </a:r>
          <a:r>
            <a:rPr lang="es-ES" sz="1000" b="1" kern="1200" dirty="0"/>
            <a:t> contrato RE-CEPI-EPMMQ-1-2022</a:t>
          </a:r>
          <a:endParaRPr lang="es-ES" sz="1000" kern="1200" dirty="0"/>
        </a:p>
      </dsp:txBody>
      <dsp:txXfrm>
        <a:off x="2310" y="0"/>
        <a:ext cx="2815028" cy="1522967"/>
      </dsp:txXfrm>
    </dsp:sp>
    <dsp:sp modelId="{B1079443-C276-4AAE-B550-094A38A8BBE7}">
      <dsp:nvSpPr>
        <dsp:cNvPr id="0" name=""/>
        <dsp:cNvSpPr/>
      </dsp:nvSpPr>
      <dsp:spPr>
        <a:xfrm>
          <a:off x="1409824" y="1609994"/>
          <a:ext cx="0" cy="348106"/>
        </a:xfrm>
        <a:prstGeom prst="line">
          <a:avLst/>
        </a:prstGeom>
        <a:noFill/>
        <a:ln w="6350" cap="flat" cmpd="sng" algn="ctr">
          <a:solidFill>
            <a:schemeClr val="accent1">
              <a:shade val="90000"/>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0743F8B5-A2E4-42EC-978B-1C7F72759CC1}">
      <dsp:nvSpPr>
        <dsp:cNvPr id="0" name=""/>
        <dsp:cNvSpPr/>
      </dsp:nvSpPr>
      <dsp:spPr>
        <a:xfrm>
          <a:off x="1366311" y="1522967"/>
          <a:ext cx="87026" cy="87026"/>
        </a:xfrm>
        <a:prstGeom prst="ellipse">
          <a:avLst/>
        </a:prstGeom>
        <a:solidFill>
          <a:schemeClr val="accent1">
            <a:shade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8EDA057-B8E8-488F-A9BB-6B371D9AF91F}">
      <dsp:nvSpPr>
        <dsp:cNvPr id="0" name=""/>
        <dsp:cNvSpPr/>
      </dsp:nvSpPr>
      <dsp:spPr>
        <a:xfrm>
          <a:off x="2254333" y="1958101"/>
          <a:ext cx="1689016" cy="435133"/>
        </a:xfrm>
        <a:prstGeom prst="rect">
          <a:avLst/>
        </a:prstGeom>
        <a:solidFill>
          <a:schemeClr val="accent1">
            <a:shade val="50000"/>
            <a:hueOff val="265798"/>
            <a:satOff val="-26453"/>
            <a:lumOff val="25855"/>
            <a:alphaOff val="0"/>
          </a:schemeClr>
        </a:solidFill>
        <a:ln w="12700" cap="flat" cmpd="sng" algn="ctr">
          <a:solidFill>
            <a:schemeClr val="accent1">
              <a:shade val="50000"/>
              <a:hueOff val="265798"/>
              <a:satOff val="-26453"/>
              <a:lumOff val="2585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1">
          <a:noAutofit/>
        </a:bodyPr>
        <a:lstStyle/>
        <a:p>
          <a:pPr marL="0" lvl="0" indent="0" algn="ctr" defTabSz="466725" rtl="0">
            <a:lnSpc>
              <a:spcPct val="90000"/>
            </a:lnSpc>
            <a:spcBef>
              <a:spcPct val="0"/>
            </a:spcBef>
            <a:spcAft>
              <a:spcPct val="35000"/>
            </a:spcAft>
            <a:buNone/>
          </a:pPr>
          <a:r>
            <a:rPr lang="es-ES" sz="1050" kern="1200" dirty="0"/>
            <a:t> DIC 2022</a:t>
          </a:r>
        </a:p>
      </dsp:txBody>
      <dsp:txXfrm>
        <a:off x="2254333" y="1958101"/>
        <a:ext cx="1689016" cy="435133"/>
      </dsp:txXfrm>
    </dsp:sp>
    <dsp:sp modelId="{9CFCEDC1-E80E-4357-AFB2-85918DE7B0F2}">
      <dsp:nvSpPr>
        <dsp:cNvPr id="0" name=""/>
        <dsp:cNvSpPr/>
      </dsp:nvSpPr>
      <dsp:spPr>
        <a:xfrm>
          <a:off x="1691327" y="2828369"/>
          <a:ext cx="2815028" cy="15229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76200" rIns="0" bIns="0" numCol="1" spcCol="1270" anchor="t" anchorCtr="1">
          <a:noAutofit/>
        </a:bodyPr>
        <a:lstStyle/>
        <a:p>
          <a:pPr marL="0" lvl="0" indent="0" algn="ctr" defTabSz="444500" rtl="0">
            <a:lnSpc>
              <a:spcPct val="90000"/>
            </a:lnSpc>
            <a:spcBef>
              <a:spcPct val="0"/>
            </a:spcBef>
            <a:spcAft>
              <a:spcPct val="35000"/>
            </a:spcAft>
            <a:buNone/>
          </a:pPr>
          <a:r>
            <a:rPr lang="es-ES" sz="1000" b="1" kern="1200" dirty="0"/>
            <a:t>Mesas Técnicas sobre inicio de operación</a:t>
          </a:r>
          <a:endParaRPr lang="es-ES" sz="1000" kern="1200" dirty="0"/>
        </a:p>
        <a:p>
          <a:pPr marL="0" lvl="0" indent="0" algn="ctr" defTabSz="444500" rtl="0">
            <a:lnSpc>
              <a:spcPct val="90000"/>
            </a:lnSpc>
            <a:spcBef>
              <a:spcPct val="0"/>
            </a:spcBef>
            <a:spcAft>
              <a:spcPct val="35000"/>
            </a:spcAft>
            <a:buNone/>
          </a:pPr>
          <a:r>
            <a:rPr lang="es-ES" sz="1000" kern="1200" dirty="0"/>
            <a:t>Proceso transición bienes</a:t>
          </a:r>
        </a:p>
        <a:p>
          <a:pPr marL="0" lvl="0" indent="0" algn="ctr" defTabSz="444500" rtl="0">
            <a:lnSpc>
              <a:spcPct val="90000"/>
            </a:lnSpc>
            <a:spcBef>
              <a:spcPct val="0"/>
            </a:spcBef>
            <a:spcAft>
              <a:spcPct val="35000"/>
            </a:spcAft>
            <a:buNone/>
          </a:pPr>
          <a:r>
            <a:rPr lang="es-ES" sz="1000" kern="1200" dirty="0"/>
            <a:t>Elaboración de protocolos</a:t>
          </a:r>
        </a:p>
        <a:p>
          <a:pPr marL="0" lvl="0" indent="0" algn="ctr" defTabSz="444500" rtl="0">
            <a:lnSpc>
              <a:spcPct val="90000"/>
            </a:lnSpc>
            <a:spcBef>
              <a:spcPct val="0"/>
            </a:spcBef>
            <a:spcAft>
              <a:spcPct val="35000"/>
            </a:spcAft>
            <a:buNone/>
          </a:pPr>
          <a:r>
            <a:rPr lang="es-ES" sz="1000" kern="1200" dirty="0"/>
            <a:t>Contratación Empresa de Seguridad y Limpieza</a:t>
          </a:r>
        </a:p>
        <a:p>
          <a:pPr marL="0" lvl="0" indent="0" algn="ctr" defTabSz="466725" rtl="0">
            <a:lnSpc>
              <a:spcPct val="90000"/>
            </a:lnSpc>
            <a:spcBef>
              <a:spcPct val="0"/>
            </a:spcBef>
            <a:spcAft>
              <a:spcPct val="35000"/>
            </a:spcAft>
            <a:buNone/>
          </a:pPr>
          <a:r>
            <a:rPr lang="es-ES" sz="1050" kern="1200" dirty="0"/>
            <a:t> </a:t>
          </a:r>
          <a:r>
            <a:rPr lang="es-ES" sz="1050" b="1" kern="1200" dirty="0"/>
            <a:t>Entrega del primer informe del contrato</a:t>
          </a:r>
        </a:p>
        <a:p>
          <a:pPr marL="0" lvl="0" indent="0" algn="ctr" defTabSz="466725" rtl="0">
            <a:lnSpc>
              <a:spcPct val="90000"/>
            </a:lnSpc>
            <a:spcBef>
              <a:spcPct val="0"/>
            </a:spcBef>
            <a:spcAft>
              <a:spcPct val="35000"/>
            </a:spcAft>
            <a:buNone/>
          </a:pPr>
          <a:r>
            <a:rPr lang="es-ES" sz="1050" kern="1200" dirty="0"/>
            <a:t>Apoyo en todas las actividades preparatorias</a:t>
          </a:r>
        </a:p>
      </dsp:txBody>
      <dsp:txXfrm>
        <a:off x="1691327" y="2828369"/>
        <a:ext cx="2815028" cy="1522967"/>
      </dsp:txXfrm>
    </dsp:sp>
    <dsp:sp modelId="{806ADBD3-570C-40A9-A8E5-1DEEA1B6F0C5}">
      <dsp:nvSpPr>
        <dsp:cNvPr id="0" name=""/>
        <dsp:cNvSpPr/>
      </dsp:nvSpPr>
      <dsp:spPr>
        <a:xfrm>
          <a:off x="3098841" y="2393235"/>
          <a:ext cx="0" cy="348106"/>
        </a:xfrm>
        <a:prstGeom prst="line">
          <a:avLst/>
        </a:prstGeom>
        <a:noFill/>
        <a:ln w="6350" cap="flat" cmpd="sng" algn="ctr">
          <a:solidFill>
            <a:schemeClr val="accent1">
              <a:shade val="90000"/>
              <a:hueOff val="268878"/>
              <a:satOff val="-24964"/>
              <a:lumOff val="23232"/>
              <a:alphaOff val="0"/>
            </a:schemeClr>
          </a:solidFill>
          <a:prstDash val="dash"/>
          <a:miter lim="800000"/>
        </a:ln>
        <a:effectLst/>
      </dsp:spPr>
      <dsp:style>
        <a:lnRef idx="1">
          <a:scrgbClr r="0" g="0" b="0"/>
        </a:lnRef>
        <a:fillRef idx="0">
          <a:scrgbClr r="0" g="0" b="0"/>
        </a:fillRef>
        <a:effectRef idx="0">
          <a:scrgbClr r="0" g="0" b="0"/>
        </a:effectRef>
        <a:fontRef idx="minor"/>
      </dsp:style>
    </dsp:sp>
    <dsp:sp modelId="{1FD78C8F-06C9-46E9-9220-6A25CB34F7D5}">
      <dsp:nvSpPr>
        <dsp:cNvPr id="0" name=""/>
        <dsp:cNvSpPr/>
      </dsp:nvSpPr>
      <dsp:spPr>
        <a:xfrm>
          <a:off x="3055328" y="2741342"/>
          <a:ext cx="87026" cy="87026"/>
        </a:xfrm>
        <a:prstGeom prst="ellipse">
          <a:avLst/>
        </a:prstGeom>
        <a:solidFill>
          <a:schemeClr val="accent1">
            <a:shade val="50000"/>
            <a:hueOff val="265798"/>
            <a:satOff val="-26453"/>
            <a:lumOff val="2585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2C4DDF1-6BFF-4829-A1D4-8319D4970E13}">
      <dsp:nvSpPr>
        <dsp:cNvPr id="0" name=""/>
        <dsp:cNvSpPr/>
      </dsp:nvSpPr>
      <dsp:spPr>
        <a:xfrm>
          <a:off x="3943350" y="1958101"/>
          <a:ext cx="1689016" cy="435133"/>
        </a:xfrm>
        <a:prstGeom prst="rect">
          <a:avLst/>
        </a:prstGeom>
        <a:solidFill>
          <a:schemeClr val="accent1">
            <a:shade val="50000"/>
            <a:hueOff val="531596"/>
            <a:satOff val="-52906"/>
            <a:lumOff val="51709"/>
            <a:alphaOff val="0"/>
          </a:schemeClr>
        </a:solidFill>
        <a:ln w="12700" cap="flat" cmpd="sng" algn="ctr">
          <a:solidFill>
            <a:schemeClr val="accent1">
              <a:shade val="50000"/>
              <a:hueOff val="531596"/>
              <a:satOff val="-52906"/>
              <a:lumOff val="5170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1">
          <a:noAutofit/>
        </a:bodyPr>
        <a:lstStyle/>
        <a:p>
          <a:pPr marL="0" lvl="0" indent="0" algn="ctr" defTabSz="466725" rtl="0">
            <a:lnSpc>
              <a:spcPct val="90000"/>
            </a:lnSpc>
            <a:spcBef>
              <a:spcPct val="0"/>
            </a:spcBef>
            <a:spcAft>
              <a:spcPct val="35000"/>
            </a:spcAft>
            <a:buNone/>
          </a:pPr>
          <a:r>
            <a:rPr lang="es-ES" sz="1050" kern="1200" dirty="0"/>
            <a:t>ENE 2023</a:t>
          </a:r>
        </a:p>
      </dsp:txBody>
      <dsp:txXfrm>
        <a:off x="3943350" y="1958101"/>
        <a:ext cx="1689016" cy="435133"/>
      </dsp:txXfrm>
    </dsp:sp>
    <dsp:sp modelId="{D2617668-CFA4-4562-97FB-DACE02E0A900}">
      <dsp:nvSpPr>
        <dsp:cNvPr id="0" name=""/>
        <dsp:cNvSpPr/>
      </dsp:nvSpPr>
      <dsp:spPr>
        <a:xfrm>
          <a:off x="3380344" y="0"/>
          <a:ext cx="2815028" cy="15229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83820" numCol="1" spcCol="1270" anchor="b" anchorCtr="1">
          <a:noAutofit/>
        </a:bodyPr>
        <a:lstStyle/>
        <a:p>
          <a:pPr marL="0" lvl="0" indent="0" algn="ctr" defTabSz="466725" rtl="0">
            <a:lnSpc>
              <a:spcPct val="90000"/>
            </a:lnSpc>
            <a:spcBef>
              <a:spcPct val="0"/>
            </a:spcBef>
            <a:spcAft>
              <a:spcPct val="35000"/>
            </a:spcAft>
            <a:buNone/>
          </a:pPr>
          <a:r>
            <a:rPr lang="es-ES" sz="1050" b="1" kern="1200" dirty="0"/>
            <a:t>Apoyo en fases de inducción estática y de movimiento</a:t>
          </a:r>
        </a:p>
        <a:p>
          <a:pPr marL="0" lvl="0" indent="0" algn="ctr" defTabSz="466725" rtl="0">
            <a:lnSpc>
              <a:spcPct val="90000"/>
            </a:lnSpc>
            <a:spcBef>
              <a:spcPct val="0"/>
            </a:spcBef>
            <a:spcAft>
              <a:spcPct val="35000"/>
            </a:spcAft>
            <a:buNone/>
          </a:pPr>
          <a:r>
            <a:rPr lang="es-ES" sz="1050" b="1" kern="1200" dirty="0"/>
            <a:t>Entrega del segundo informe del contrato</a:t>
          </a:r>
        </a:p>
        <a:p>
          <a:pPr marL="0" lvl="0" indent="0" algn="ctr" defTabSz="466725" rtl="0">
            <a:lnSpc>
              <a:spcPct val="90000"/>
            </a:lnSpc>
            <a:spcBef>
              <a:spcPct val="0"/>
            </a:spcBef>
            <a:spcAft>
              <a:spcPct val="35000"/>
            </a:spcAft>
            <a:buNone/>
          </a:pPr>
          <a:r>
            <a:rPr lang="es-ES" sz="1050" kern="1200" dirty="0"/>
            <a:t>Contratación Personal</a:t>
          </a:r>
        </a:p>
        <a:p>
          <a:pPr marL="0" lvl="0" indent="0" algn="ctr" defTabSz="466725" rtl="0">
            <a:lnSpc>
              <a:spcPct val="90000"/>
            </a:lnSpc>
            <a:spcBef>
              <a:spcPct val="0"/>
            </a:spcBef>
            <a:spcAft>
              <a:spcPct val="35000"/>
            </a:spcAft>
            <a:buNone/>
          </a:pPr>
          <a:r>
            <a:rPr lang="es-ES" sz="1050" kern="1200" dirty="0"/>
            <a:t>Formación de agentes de estaciones.</a:t>
          </a:r>
        </a:p>
        <a:p>
          <a:pPr marL="0" lvl="0" indent="0" algn="ctr" defTabSz="466725" rtl="0">
            <a:lnSpc>
              <a:spcPct val="90000"/>
            </a:lnSpc>
            <a:spcBef>
              <a:spcPct val="0"/>
            </a:spcBef>
            <a:spcAft>
              <a:spcPct val="35000"/>
            </a:spcAft>
            <a:buNone/>
          </a:pPr>
          <a:r>
            <a:rPr lang="es-ES" sz="1050" kern="1200" dirty="0"/>
            <a:t>Desarrollo de simulacros de seguridad </a:t>
          </a:r>
        </a:p>
      </dsp:txBody>
      <dsp:txXfrm>
        <a:off x="3380344" y="0"/>
        <a:ext cx="2815028" cy="1522967"/>
      </dsp:txXfrm>
    </dsp:sp>
    <dsp:sp modelId="{BC888734-1C6D-4D85-B811-3F998AA05DD7}">
      <dsp:nvSpPr>
        <dsp:cNvPr id="0" name=""/>
        <dsp:cNvSpPr/>
      </dsp:nvSpPr>
      <dsp:spPr>
        <a:xfrm>
          <a:off x="4787858" y="1609994"/>
          <a:ext cx="0" cy="348106"/>
        </a:xfrm>
        <a:prstGeom prst="line">
          <a:avLst/>
        </a:prstGeom>
        <a:noFill/>
        <a:ln w="6350" cap="flat" cmpd="sng" algn="ctr">
          <a:solidFill>
            <a:schemeClr val="accent1">
              <a:shade val="90000"/>
              <a:hueOff val="537757"/>
              <a:satOff val="-49928"/>
              <a:lumOff val="46463"/>
              <a:alphaOff val="0"/>
            </a:schemeClr>
          </a:solidFill>
          <a:prstDash val="dash"/>
          <a:miter lim="800000"/>
        </a:ln>
        <a:effectLst/>
      </dsp:spPr>
      <dsp:style>
        <a:lnRef idx="1">
          <a:scrgbClr r="0" g="0" b="0"/>
        </a:lnRef>
        <a:fillRef idx="0">
          <a:scrgbClr r="0" g="0" b="0"/>
        </a:fillRef>
        <a:effectRef idx="0">
          <a:scrgbClr r="0" g="0" b="0"/>
        </a:effectRef>
        <a:fontRef idx="minor"/>
      </dsp:style>
    </dsp:sp>
    <dsp:sp modelId="{9BC2A689-1B3D-4588-8D0F-34AB29CCEF84}">
      <dsp:nvSpPr>
        <dsp:cNvPr id="0" name=""/>
        <dsp:cNvSpPr/>
      </dsp:nvSpPr>
      <dsp:spPr>
        <a:xfrm>
          <a:off x="4744345" y="1522967"/>
          <a:ext cx="87026" cy="87026"/>
        </a:xfrm>
        <a:prstGeom prst="ellipse">
          <a:avLst/>
        </a:prstGeom>
        <a:solidFill>
          <a:schemeClr val="accent1">
            <a:shade val="50000"/>
            <a:hueOff val="531596"/>
            <a:satOff val="-52906"/>
            <a:lumOff val="5170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B204F25-EF87-4FDD-BE2E-23FBB031333F}">
      <dsp:nvSpPr>
        <dsp:cNvPr id="0" name=""/>
        <dsp:cNvSpPr/>
      </dsp:nvSpPr>
      <dsp:spPr>
        <a:xfrm rot="5400000">
          <a:off x="6259308" y="1331160"/>
          <a:ext cx="435133" cy="1689016"/>
        </a:xfrm>
        <a:prstGeom prst="round2SameRect">
          <a:avLst/>
        </a:prstGeom>
        <a:solidFill>
          <a:schemeClr val="accent1">
            <a:shade val="50000"/>
            <a:hueOff val="265798"/>
            <a:satOff val="-26453"/>
            <a:lumOff val="25855"/>
            <a:alphaOff val="0"/>
          </a:schemeClr>
        </a:solidFill>
        <a:ln w="12700" cap="flat" cmpd="sng" algn="ctr">
          <a:solidFill>
            <a:schemeClr val="accent1">
              <a:shade val="50000"/>
              <a:hueOff val="265798"/>
              <a:satOff val="-26453"/>
              <a:lumOff val="2585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1">
          <a:noAutofit/>
        </a:bodyPr>
        <a:lstStyle/>
        <a:p>
          <a:pPr marL="0" lvl="0" indent="0" algn="ctr" defTabSz="466725" rtl="0">
            <a:lnSpc>
              <a:spcPct val="90000"/>
            </a:lnSpc>
            <a:spcBef>
              <a:spcPct val="0"/>
            </a:spcBef>
            <a:spcAft>
              <a:spcPct val="35000"/>
            </a:spcAft>
            <a:buNone/>
          </a:pPr>
          <a:r>
            <a:rPr lang="es-ES" sz="1050" kern="1200" dirty="0"/>
            <a:t>FEB 2023</a:t>
          </a:r>
        </a:p>
      </dsp:txBody>
      <dsp:txXfrm rot="-5400000">
        <a:off x="5632367" y="1979343"/>
        <a:ext cx="1667775" cy="392651"/>
      </dsp:txXfrm>
    </dsp:sp>
    <dsp:sp modelId="{1F13B9A3-CF10-40DA-879F-A5EBA31254D4}">
      <dsp:nvSpPr>
        <dsp:cNvPr id="0" name=""/>
        <dsp:cNvSpPr/>
      </dsp:nvSpPr>
      <dsp:spPr>
        <a:xfrm>
          <a:off x="5069361" y="2828369"/>
          <a:ext cx="2815028" cy="15229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83820" rIns="0" bIns="0" numCol="1" spcCol="1270" anchor="t" anchorCtr="1">
          <a:noAutofit/>
        </a:bodyPr>
        <a:lstStyle/>
        <a:p>
          <a:pPr marL="0" lvl="0" indent="0" algn="ctr" defTabSz="466725">
            <a:lnSpc>
              <a:spcPct val="90000"/>
            </a:lnSpc>
            <a:spcBef>
              <a:spcPct val="0"/>
            </a:spcBef>
            <a:spcAft>
              <a:spcPct val="35000"/>
            </a:spcAft>
            <a:buNone/>
          </a:pPr>
          <a:r>
            <a:rPr lang="es-ES" sz="1050" b="1" kern="1200" dirty="0"/>
            <a:t>Acompañamiento a EPMMQ en temas operativos(Incluye temas del SIR)</a:t>
          </a:r>
          <a:endParaRPr lang="es-ES" sz="1050" kern="1200" dirty="0"/>
        </a:p>
        <a:p>
          <a:pPr marL="0" lvl="0" indent="0" algn="ctr" defTabSz="466725" rtl="0">
            <a:lnSpc>
              <a:spcPct val="90000"/>
            </a:lnSpc>
            <a:spcBef>
              <a:spcPct val="0"/>
            </a:spcBef>
            <a:spcAft>
              <a:spcPct val="35000"/>
            </a:spcAft>
            <a:buNone/>
          </a:pPr>
          <a:r>
            <a:rPr lang="es-ES" sz="1050" kern="1200" dirty="0"/>
            <a:t>Formación de formadores</a:t>
          </a:r>
        </a:p>
        <a:p>
          <a:pPr marL="0" lvl="0" indent="0" algn="ctr" defTabSz="466725" rtl="0">
            <a:lnSpc>
              <a:spcPct val="90000"/>
            </a:lnSpc>
            <a:spcBef>
              <a:spcPct val="0"/>
            </a:spcBef>
            <a:spcAft>
              <a:spcPct val="35000"/>
            </a:spcAft>
            <a:buNone/>
          </a:pPr>
          <a:r>
            <a:rPr lang="es-ES" sz="1050" kern="1200" dirty="0"/>
            <a:t>Entrenamiento de conductores y agentes de estación</a:t>
          </a:r>
        </a:p>
        <a:p>
          <a:pPr marL="0" lvl="0" indent="0" algn="ctr" defTabSz="466725" rtl="0">
            <a:lnSpc>
              <a:spcPct val="90000"/>
            </a:lnSpc>
            <a:spcBef>
              <a:spcPct val="0"/>
            </a:spcBef>
            <a:spcAft>
              <a:spcPct val="35000"/>
            </a:spcAft>
            <a:buNone/>
          </a:pPr>
          <a:r>
            <a:rPr lang="es-ES" sz="1050" kern="1200" dirty="0"/>
            <a:t>Trabajo sobre las observaciones entregadas al producto 1 y 2. </a:t>
          </a:r>
        </a:p>
      </dsp:txBody>
      <dsp:txXfrm>
        <a:off x="5069361" y="2828369"/>
        <a:ext cx="2815028" cy="1522967"/>
      </dsp:txXfrm>
    </dsp:sp>
    <dsp:sp modelId="{21AD8666-2DA6-43CC-8B4E-A6745275AC43}">
      <dsp:nvSpPr>
        <dsp:cNvPr id="0" name=""/>
        <dsp:cNvSpPr/>
      </dsp:nvSpPr>
      <dsp:spPr>
        <a:xfrm>
          <a:off x="6476875" y="2393235"/>
          <a:ext cx="0" cy="348106"/>
        </a:xfrm>
        <a:prstGeom prst="line">
          <a:avLst/>
        </a:prstGeom>
        <a:noFill/>
        <a:ln w="6350" cap="flat" cmpd="sng" algn="ctr">
          <a:solidFill>
            <a:schemeClr val="accent1">
              <a:shade val="90000"/>
              <a:hueOff val="268878"/>
              <a:satOff val="-24964"/>
              <a:lumOff val="23232"/>
              <a:alphaOff val="0"/>
            </a:schemeClr>
          </a:solidFill>
          <a:prstDash val="dash"/>
          <a:miter lim="800000"/>
        </a:ln>
        <a:effectLst/>
      </dsp:spPr>
      <dsp:style>
        <a:lnRef idx="1">
          <a:scrgbClr r="0" g="0" b="0"/>
        </a:lnRef>
        <a:fillRef idx="0">
          <a:scrgbClr r="0" g="0" b="0"/>
        </a:fillRef>
        <a:effectRef idx="0">
          <a:scrgbClr r="0" g="0" b="0"/>
        </a:effectRef>
        <a:fontRef idx="minor"/>
      </dsp:style>
    </dsp:sp>
    <dsp:sp modelId="{0C622BF0-43DD-41B8-95E0-F6FD9A383562}">
      <dsp:nvSpPr>
        <dsp:cNvPr id="0" name=""/>
        <dsp:cNvSpPr/>
      </dsp:nvSpPr>
      <dsp:spPr>
        <a:xfrm>
          <a:off x="6433361" y="2741342"/>
          <a:ext cx="87026" cy="87026"/>
        </a:xfrm>
        <a:prstGeom prst="ellipse">
          <a:avLst/>
        </a:prstGeom>
        <a:solidFill>
          <a:schemeClr val="accent1">
            <a:shade val="50000"/>
            <a:hueOff val="265798"/>
            <a:satOff val="-26453"/>
            <a:lumOff val="2585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16/7/layout/RoundedRectangleTimeline">
  <dgm:title val="Rounded Rectangle Timeline"/>
  <dgm:desc val="Use to show a list of events in chronological order. An invisible box contains the description while the date is shown in rectangles, except for the first and last node where the corners of the rectangle are rounded. It can display large amount of text and long descriptive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parent" val="18"/>
      <dgm:constr type="primFontSz" for="des" forName="Childtext" val="18"/>
      <dgm:constr type="primFontSz" for="des" forName="Childtext" refType="primFontSz" refFor="des" refForName="parent" op="lte"/>
      <dgm:constr type="w" for="ch" forName="composite" refType="w"/>
      <dgm:constr type="h" for="ch" forName="composite" refType="h"/>
      <dgm:constr type="w" for="ch" forName="spaceBetweenRectangles" refType="w" refFor="ch" refForName="composite" fact="-0.4"/>
      <dgm:constr type="w" for="ch" ptType="sibTrans" op="equ"/>
      <dgm:constr type="primFontSz" for="des" forName="parent" op="equ"/>
      <dgm:constr type="primFontSz" for="des" forName="Childtext" op="equ"/>
      <dgm:constr type="primFontSz" for="des" forName="parent1" val="18"/>
      <dgm:constr type="primFontSz" for="des" forName="Childtext1" val="18"/>
      <dgm:constr type="primFontSz" for="des" forName="Childtext1" refType="primFontSz" refFor="des" refForName="parent1" op="lte"/>
      <dgm:constr type="w" for="ch" forName="composite1" refType="w"/>
      <dgm:constr type="h" for="ch" forName="composite1" refType="h"/>
      <dgm:constr type="w" for="ch" forName="spaceBetweenRectangles1" refType="w" refFor="ch" refForName="composite1" fact="-0.4"/>
      <dgm:constr type="primFontSz" for="des" forName="parent1" op="equ"/>
      <dgm:constr type="primFontSz" for="des" forName="Childtext1" op="equ"/>
    </dgm:constrLst>
    <dgm:choose name="layoutByNodeCnt">
      <dgm:if name="twoOrLessNodes" axis="ch" ptType="node" func="cnt" op="lte" val="2">
        <dgm:forEach name="nodesForEach" axis="ch" ptType="node">
          <dgm:layoutNode name="composite">
            <dgm:alg type="composite"/>
            <dgm:shape xmlns:r="http://schemas.openxmlformats.org/officeDocument/2006/relationships" r:blip="">
              <dgm:adjLst/>
            </dgm:shape>
            <dgm:choose name="casesForFirstAndLastNode1">
              <dgm:if name="startNode1" axis="self" ptType="node" func="pos" op="equ" val="1">
                <dgm:choose name="removeLineWhenOnlyOneNode1">
                  <dgm:if name="ifOnlyOneNode1" axis="followSib" ptType="node" func="cnt" op="equ" val="0">
                    <dgm:constrLst>
                      <dgm:constr type="w" for="ch" forName="parent" refType="w" fact="0.95"/>
                      <dgm:constr type="l" for="ch" forName="parent" refType="w" fact="0.025"/>
                      <dgm:constr type="t" for="ch" forName="parent" refType="h" fact="0.45"/>
                      <dgm:constr type="h" for="ch" forName="parent" refType="h" fact="0.1"/>
                      <dgm:constr type="l" for="ch" forName="Childtext" refType="w" fact="0.025"/>
                      <dgm:constr type="w" for="ch" forName="Childtext" refType="w" fact="0.95"/>
                      <dgm:constr type="h" for="ch" forName="Childtext" refType="h" fact="0.35"/>
                      <dgm:constr type="w" for="ch" forName="ConnectLine"/>
                      <dgm:constr type="h" for="ch" forName="ConnectLine" refType="h" fact="0.08"/>
                      <dgm:constr type="t" for="ch" forName="ConnectLine" refType="h" fact="0.37"/>
                      <dgm:constr type="ctrX" for="ch" forName="ConnectLine" refType="w" fact="0.5"/>
                      <dgm:constr type="w" for="ch" forName="ConnectLineEnd" refType="h" fact="0.02"/>
                      <dgm:constr type="h" for="ch" forName="ConnectLineEnd" refType="h" fact="0.02"/>
                      <dgm:constr type="t" for="ch" forName="ConnectLineEnd" refType="h" fact="0.35"/>
                      <dgm:constr type="ctrX" for="ch" forName="ConnectLineEnd" refType="w" fact="0.5"/>
                      <dgm:constr type="w" for="ch" forName="EmptyPane" refType="w"/>
                      <dgm:constr type="t" for="ch" forName="EmptyPane" refType="h" fact="0.55"/>
                      <dgm:constr type="h" for="ch" forName="EmptyPane" refType="h" fact="0.45"/>
                    </dgm:constrLst>
                  </dgm:if>
                  <dgm:else name="ifMoreThanOneNode1">
                    <dgm:constrLst>
                      <dgm:constr type="w" for="ch" forName="parent" refType="w" fact="0.6"/>
                      <dgm:constr type="l" for="ch" forName="parent" refType="w" fact="0.2"/>
                      <dgm:constr type="t" for="ch" forName="parent" refType="h" fact="0.45"/>
                      <dgm:constr type="h" for="ch" forName="parent" refType="h" fact="0.1"/>
                      <dgm:constr type="l" for="ch" forName="Childtext" refType="w" fact="0.2"/>
                      <dgm:constr type="w" for="ch" forName="Childtext" refType="w" fact="0.6"/>
                      <dgm:constr type="h" for="ch" forName="Childtext" refType="h" fact="0.35"/>
                      <dgm:constr type="w" for="ch" forName="ConnectLine"/>
                      <dgm:constr type="h" for="ch" forName="ConnectLine" refType="h" fact="0.08"/>
                      <dgm:constr type="t" for="ch" forName="ConnectLine" refType="h" fact="0.37"/>
                      <dgm:constr type="ctrX" for="ch" forName="ConnectLine" refType="w" fact="0.5"/>
                      <dgm:constr type="w" for="ch" forName="ConnectLineEnd" refType="h" fact="0.02"/>
                      <dgm:constr type="h" for="ch" forName="ConnectLineEnd" refType="h" fact="0.02"/>
                      <dgm:constr type="t" for="ch" forName="ConnectLineEnd" refType="h" fact="0.35"/>
                      <dgm:constr type="ctrX" for="ch" forName="ConnectLineEnd" refType="w" fact="0.5"/>
                      <dgm:constr type="w" for="ch" forName="EmptyPane" refType="w"/>
                      <dgm:constr type="t" for="ch" forName="EmptyPane" refType="h" fact="0.55"/>
                      <dgm:constr type="h" for="ch" forName="EmptyPane" refType="h" fact="0.45"/>
                    </dgm:constrLst>
                  </dgm:else>
                </dgm:choose>
              </dgm:if>
              <dgm:else name="notStartNode1">
                <dgm:constrLst>
                  <dgm:constr type="w" for="ch" forName="parent" refType="w" fact="0.6"/>
                  <dgm:constr type="l" for="ch" forName="parent" refType="w" fact="0.2"/>
                  <dgm:constr type="t" for="ch" forName="parent" refType="h" fact="0.45"/>
                  <dgm:constr type="h" for="ch" forName="parent" refType="h" fact="0.1"/>
                  <dgm:constr type="l" for="ch" forName="Childtext" refType="w" fact="0.2"/>
                  <dgm:constr type="w" for="ch" forName="Childtext" refType="w" fact="0.6"/>
                  <dgm:constr type="h" for="ch" forName="Childtext" refType="h" fact="0.35"/>
                  <dgm:constr type="t" for="ch" forName="Childtext" refType="h" fact="0.65"/>
                  <dgm:constr type="w" for="ch" forName="ConnectLine"/>
                  <dgm:constr type="h" for="ch" forName="ConnectLine" refType="h" fact="0.08"/>
                  <dgm:constr type="t" for="ch" forName="ConnectLine" refType="h" fact="0.55"/>
                  <dgm:constr type="ctrX" for="ch" forName="ConnectLine" refType="w" fact="0.5"/>
                  <dgm:constr type="w" for="ch" forName="ConnectLineEnd" refType="h" fact="0.02"/>
                  <dgm:constr type="h" for="ch" forName="ConnectLineEnd" refType="h" fact="0.02"/>
                  <dgm:constr type="b" for="ch" forName="ConnectLineEnd" refType="h" fact="0.65"/>
                  <dgm:constr type="ctrX" for="ch" forName="ConnectLineEnd" refType="w" fact="0.5"/>
                  <dgm:constr type="w" for="ch" forName="EmptyPane" refType="w"/>
                  <dgm:constr type="h" for="ch" forName="EmptyPane" refType="h" fact="0.45"/>
                </dgm:constrLst>
              </dgm:else>
            </dgm:choose>
            <dgm:layoutNode name="parent" styleLbl="alignNode1">
              <dgm:varLst>
                <dgm:chMax val="1"/>
                <dgm:chPref val="1"/>
                <dgm:bulletEnabled val="1"/>
              </dgm:varLst>
              <dgm:alg type="tx">
                <dgm:param type="txAnchorHorz" val="ctr"/>
                <dgm:param type="txAnchorVert" val="mid"/>
                <dgm:param type="parTxLTRAlign" val="ctr"/>
                <dgm:param type="parTxRTLAlign" val="ctr"/>
              </dgm:alg>
              <dgm:choose name="casesForFirstAndLastNode">
                <dgm:if name="startNode" axis="self" ptType="node" func="pos" op="equ" val="1">
                  <dgm:choose name="removeLineWhenOnlyOneNode">
                    <dgm:if name="ifOnlyOneNode" axis="followSib" ptType="node" func="cnt" op="equ" val="0">
                      <dgm:shape xmlns:r="http://schemas.openxmlformats.org/officeDocument/2006/relationships" type="roundRect" r:blip="">
                        <dgm:adjLst/>
                      </dgm:shape>
                    </dgm:if>
                    <dgm:else name="ifMoreThanOneNode">
                      <dgm:choose name="Name18">
                        <dgm:if name="Name19" func="var" arg="dir" op="equ" val="norm">
                          <dgm:shape xmlns:r="http://schemas.openxmlformats.org/officeDocument/2006/relationships" rot="-90" type="round2SameRect" r:blip="">
                            <dgm:adjLst/>
                          </dgm:shape>
                        </dgm:if>
                        <dgm:else name="Name20">
                          <dgm:shape xmlns:r="http://schemas.openxmlformats.org/officeDocument/2006/relationships" rot="90" type="round2SameRect" r:blip="">
                            <dgm:adjLst/>
                          </dgm:shape>
                        </dgm:else>
                      </dgm:choose>
                    </dgm:else>
                  </dgm:choose>
                </dgm:if>
                <dgm:else name="notStartNode">
                  <dgm:choose name="Name22">
                    <dgm:if name="Name23" axis="self" ptType="node" func="revPos" op="equ" val="1">
                      <dgm:choose name="Name24">
                        <dgm:if name="Name25" func="var" arg="dir" op="equ" val="norm">
                          <dgm:shape xmlns:r="http://schemas.openxmlformats.org/officeDocument/2006/relationships" rot="90" type="round2SameRect" r:blip="">
                            <dgm:adjLst/>
                          </dgm:shape>
                        </dgm:if>
                        <dgm:else name="Name26">
                          <dgm:shape xmlns:r="http://schemas.openxmlformats.org/officeDocument/2006/relationships" rot="-90" type="round2SameRect" r:blip="">
                            <dgm:adjLst/>
                          </dgm:shape>
                        </dgm:else>
                      </dgm:choose>
                    </dgm:if>
                    <dgm:else name="Name27">
                      <dgm:shape xmlns:r="http://schemas.openxmlformats.org/officeDocument/2006/relationships" type="rect" r:blip="">
                        <dgm:adjLst/>
                      </dgm:shape>
                    </dgm:else>
                  </dgm:choose>
                </dgm:else>
              </dgm:choose>
              <dgm:presOf axis="self" ptType="node"/>
              <dgm:constrLst>
                <dgm:constr type="lMarg" refType="primFontSz" fact="0.6"/>
                <dgm:constr type="rMarg" refType="primFontSz" fact="0.6"/>
                <dgm:constr type="tMarg" refType="primFontSz" fact="0.6"/>
                <dgm:constr type="bMarg" refType="primFontSz" fact="0.6"/>
              </dgm:constrLst>
              <dgm:ruleLst>
                <dgm:rule type="primFontSz" val="11" fact="NaN" max="NaN"/>
              </dgm:ruleLst>
            </dgm:layoutNode>
            <dgm:layoutNode name="Childtext" styleLbl="revTx">
              <dgm:varLst>
                <dgm:bulletEnabled val="1"/>
              </dgm:varLst>
              <dgm:choose name="casesForTxtDirLogic">
                <dgm:if name="Name77" axis="self" ptType="node" func="posOdd" op="equ" val="1">
                  <dgm:alg type="tx">
                    <dgm:param type="txAnchorVert" val="b"/>
                    <dgm:param type="txAnchorHorz" val="ctr"/>
                    <dgm:param type="parTxLTRAlign" val="ctr"/>
                    <dgm:param type="parTxRTLAlign" val="ctr"/>
                  </dgm:alg>
                  <dgm:constrLst>
                    <dgm:constr type="lMarg"/>
                    <dgm:constr type="rMarg"/>
                    <dgm:constr type="tMarg"/>
                    <dgm:constr type="bMarg" refType="primFontSz" fact="0.6"/>
                  </dgm:constrLst>
                </dgm:if>
                <dgm:else name="Name88">
                  <dgm:alg type="tx">
                    <dgm:param type="txAnchorVert" val="t"/>
                    <dgm:param type="txAnchorHorz" val="ctr"/>
                    <dgm:param type="parTxLTRAlign" val="ctr"/>
                    <dgm:param type="parTxRTLAlign" val="ctr"/>
                  </dgm:alg>
                  <dgm:constrLst>
                    <dgm:constr type="lMarg"/>
                    <dgm:constr type="rMarg"/>
                    <dgm:constr type="tMarg" refType="primFontSz" fact="0.6"/>
                    <dgm:constr type="bMarg"/>
                  </dgm:constrLst>
                </dgm:else>
              </dgm:choose>
              <dgm:shape xmlns:r="http://schemas.openxmlformats.org/officeDocument/2006/relationships" type="rect" r:blip="">
                <dgm:adjLst/>
              </dgm:shape>
              <dgm:presOf axis="ch" ptType="node"/>
              <dgm:ruleLst>
                <dgm:rule type="primFontSz" val="11" fact="NaN" max="NaN"/>
              </dgm:ruleLst>
            </dgm:layoutNode>
            <dgm:layoutNode name="ConnectLine" styleLbl="sibTrans1D1">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LineEnd" styleLbl="lnNode1">
              <dgm:alg type="sp"/>
              <dgm:shape xmlns:r="http://schemas.openxmlformats.org/officeDocument/2006/relationships" type="ellipse" r:blip="">
                <dgm:adjLst/>
              </dgm:shape>
              <dgm:presOf/>
              <dgm:constrLst/>
            </dgm:layoutNode>
            <dgm:layoutNode name="EmptyPane">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if>
      <dgm:else name="moreThanTwoNodes">
        <dgm:forEach name="nodesForEach1" axis="ch" ptType="node">
          <dgm:layoutNode name="composite1">
            <dgm:alg type="composite"/>
            <dgm:shape xmlns:r="http://schemas.openxmlformats.org/officeDocument/2006/relationships" r:blip="">
              <dgm:adjLst/>
            </dgm:shape>
            <dgm:choose name="casesForSnakingLogic21">
              <dgm:if name="oddNode21" axis="self" ptType="node" func="posOdd" op="equ" val="1">
                <dgm:constrLst>
                  <dgm:constr type="w" for="ch" forName="parent1" refType="w" fact="0.6"/>
                  <dgm:constr type="l" for="ch" forName="parent1" refType="w" fact="0.2"/>
                  <dgm:constr type="t" for="ch" forName="parent1" refType="h" fact="0.45"/>
                  <dgm:constr type="h" for="ch" forName="parent1" refType="h" fact="0.1"/>
                  <dgm:constr type="w" for="ch" forName="Childtext1" refType="w"/>
                  <dgm:constr type="h" for="ch" forName="Childtext1" refType="h" fact="0.35"/>
                  <dgm:constr type="w" for="ch" forName="ConnectLine1"/>
                  <dgm:constr type="h" for="ch" forName="ConnectLine1" refType="h" fact="0.08"/>
                  <dgm:constr type="t" for="ch" forName="ConnectLine1" refType="h" fact="0.37"/>
                  <dgm:constr type="ctrX" for="ch" forName="ConnectLine1" refType="w" fact="0.5"/>
                  <dgm:constr type="w" for="ch" forName="ConnectLineEnd1" refType="h" fact="0.02"/>
                  <dgm:constr type="h" for="ch" forName="ConnectLineEnd1" refType="h" fact="0.02"/>
                  <dgm:constr type="t" for="ch" forName="ConnectLineEnd1" refType="h" fact="0.35"/>
                  <dgm:constr type="ctrX" for="ch" forName="ConnectLineEnd1" refType="w" fact="0.5"/>
                  <dgm:constr type="w" for="ch" forName="EmptyPane1" refType="w"/>
                  <dgm:constr type="t" for="ch" forName="EmptyPane1" refType="h" fact="0.55"/>
                  <dgm:constr type="h" for="ch" forName="EmptyPane1" refType="h" fact="0.45"/>
                </dgm:constrLst>
              </dgm:if>
              <dgm:else name="evenNode2">
                <dgm:constrLst>
                  <dgm:constr type="w" for="ch" forName="parent1" refType="w" fact="0.6"/>
                  <dgm:constr type="l" for="ch" forName="parent1" refType="w" fact="0.2"/>
                  <dgm:constr type="t" for="ch" forName="parent1" refType="h" fact="0.45"/>
                  <dgm:constr type="h" for="ch" forName="parent1" refType="h" fact="0.1"/>
                  <dgm:constr type="w" for="ch" forName="Childtext1" refType="w"/>
                  <dgm:constr type="h" for="ch" forName="Childtext1" refType="h" fact="0.35"/>
                  <dgm:constr type="t" for="ch" forName="Childtext1" refType="h" fact="0.65"/>
                  <dgm:constr type="w" for="ch" forName="ConnectLine1"/>
                  <dgm:constr type="h" for="ch" forName="ConnectLine1" refType="h" fact="0.08"/>
                  <dgm:constr type="t" for="ch" forName="ConnectLine1" refType="h" fact="0.55"/>
                  <dgm:constr type="ctrX" for="ch" forName="ConnectLine1" refType="w" fact="0.5"/>
                  <dgm:constr type="w" for="ch" forName="ConnectLineEnd1" refType="h" fact="0.02"/>
                  <dgm:constr type="h" for="ch" forName="ConnectLineEnd1" refType="h" fact="0.02"/>
                  <dgm:constr type="b" for="ch" forName="ConnectLineEnd1" refType="h" fact="0.65"/>
                  <dgm:constr type="ctrX" for="ch" forName="ConnectLineEnd1" refType="w" fact="0.5"/>
                  <dgm:constr type="w" for="ch" forName="EmptyPane1" refType="w"/>
                  <dgm:constr type="h" for="ch" forName="EmptyPane1" refType="h" fact="0.45"/>
                </dgm:constrLst>
              </dgm:else>
            </dgm:choose>
            <dgm:layoutNode name="parent1" styleLbl="alignNode1">
              <dgm:varLst>
                <dgm:chMax val="1"/>
                <dgm:chPref val="1"/>
                <dgm:bulletEnabled val="1"/>
              </dgm:varLst>
              <dgm:alg type="tx">
                <dgm:param type="txAnchorHorz" val="ctr"/>
                <dgm:param type="txAnchorVert" val="mid"/>
                <dgm:param type="parTxLTRAlign" val="ctr"/>
                <dgm:param type="parTxRTLAlign" val="ctr"/>
              </dgm:alg>
              <dgm:choose name="casesForFirstAndLastNode12">
                <dgm:if name="startNode12" axis="self" ptType="node" func="pos" op="equ" val="1">
                  <dgm:choose name="removeLineWhenOnlyOneNode12">
                    <dgm:if name="ifOnlyOneNode12" axis="followSib" ptType="node" func="cnt" op="equ" val="0">
                      <dgm:shape xmlns:r="http://schemas.openxmlformats.org/officeDocument/2006/relationships" type="roundRect" r:blip="">
                        <dgm:adjLst/>
                      </dgm:shape>
                    </dgm:if>
                    <dgm:else name="ifMoreThanOneNode12">
                      <dgm:choose name="Name181">
                        <dgm:if name="Name191" func="var" arg="dir" op="equ" val="norm">
                          <dgm:shape xmlns:r="http://schemas.openxmlformats.org/officeDocument/2006/relationships" rot="-90" type="round2SameRect" r:blip="">
                            <dgm:adjLst/>
                          </dgm:shape>
                        </dgm:if>
                        <dgm:else name="Name201">
                          <dgm:shape xmlns:r="http://schemas.openxmlformats.org/officeDocument/2006/relationships" rot="90" type="round2SameRect" r:blip="">
                            <dgm:adjLst/>
                          </dgm:shape>
                        </dgm:else>
                      </dgm:choose>
                    </dgm:else>
                  </dgm:choose>
                </dgm:if>
                <dgm:else name="notStartNode12">
                  <dgm:choose name="Name221">
                    <dgm:if name="Name231" axis="self" ptType="node" func="revPos" op="equ" val="1">
                      <dgm:choose name="Name241">
                        <dgm:if name="Name251" func="var" arg="dir" op="equ" val="norm">
                          <dgm:shape xmlns:r="http://schemas.openxmlformats.org/officeDocument/2006/relationships" rot="90" type="round2SameRect" r:blip="">
                            <dgm:adjLst/>
                          </dgm:shape>
                        </dgm:if>
                        <dgm:else name="Name261">
                          <dgm:shape xmlns:r="http://schemas.openxmlformats.org/officeDocument/2006/relationships" rot="-90" type="round2SameRect" r:blip="">
                            <dgm:adjLst/>
                          </dgm:shape>
                        </dgm:else>
                      </dgm:choose>
                    </dgm:if>
                    <dgm:else name="Name271">
                      <dgm:shape xmlns:r="http://schemas.openxmlformats.org/officeDocument/2006/relationships" type="rect" r:blip="">
                        <dgm:adjLst/>
                      </dgm:shape>
                    </dgm:else>
                  </dgm:choose>
                </dgm:else>
              </dgm:choose>
              <dgm:presOf axis="self" ptType="node"/>
              <dgm:constrLst>
                <dgm:constr type="lMarg" refType="primFontSz" fact="0.6"/>
                <dgm:constr type="rMarg" refType="primFontSz" fact="0.6"/>
                <dgm:constr type="tMarg" refType="primFontSz" fact="0.6"/>
                <dgm:constr type="bMarg" refType="primFontSz" fact="0.6"/>
              </dgm:constrLst>
              <dgm:ruleLst>
                <dgm:rule type="primFontSz" val="11" fact="NaN" max="NaN"/>
              </dgm:ruleLst>
            </dgm:layoutNode>
            <dgm:layoutNode name="Childtext1" styleLbl="revTx">
              <dgm:varLst>
                <dgm:bulletEnabled val="1"/>
              </dgm:varLst>
              <dgm:choose name="casesForTxtDirLogic1">
                <dgm:if name="Name771" axis="self" ptType="node" func="posOdd" op="equ" val="1">
                  <dgm:alg type="tx">
                    <dgm:param type="txAnchorVert" val="b"/>
                    <dgm:param type="txAnchorHorz" val="ctr"/>
                    <dgm:param type="parTxLTRAlign" val="ctr"/>
                    <dgm:param type="parTxRTLAlign" val="ctr"/>
                  </dgm:alg>
                  <dgm:constrLst>
                    <dgm:constr type="lMarg"/>
                    <dgm:constr type="rMarg"/>
                    <dgm:constr type="tMarg"/>
                    <dgm:constr type="bMarg" refType="primFontSz" fact="0.6"/>
                  </dgm:constrLst>
                </dgm:if>
                <dgm:else name="Name881">
                  <dgm:alg type="tx">
                    <dgm:param type="txAnchorVert" val="t"/>
                    <dgm:param type="txAnchorHorz" val="ctr"/>
                    <dgm:param type="parTxLTRAlign" val="ctr"/>
                    <dgm:param type="parTxRTLAlign" val="ctr"/>
                  </dgm:alg>
                  <dgm:constrLst>
                    <dgm:constr type="lMarg"/>
                    <dgm:constr type="rMarg"/>
                    <dgm:constr type="tMarg" refType="primFontSz" fact="0.6"/>
                    <dgm:constr type="bMarg"/>
                  </dgm:constrLst>
                </dgm:else>
              </dgm:choose>
              <dgm:shape xmlns:r="http://schemas.openxmlformats.org/officeDocument/2006/relationships" type="rect" r:blip="">
                <dgm:adjLst/>
              </dgm:shape>
              <dgm:presOf axis="ch" ptType="node"/>
              <dgm:ruleLst>
                <dgm:rule type="primFontSz" val="11" fact="NaN" max="NaN"/>
              </dgm:ruleLst>
            </dgm:layoutNode>
            <dgm:layoutNode name="ConnectLine1" styleLbl="sibTrans1D1">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LineEnd1" styleLbl="lnNode1">
              <dgm:alg type="sp"/>
              <dgm:shape xmlns:r="http://schemas.openxmlformats.org/officeDocument/2006/relationships" type="ellipse" r:blip="">
                <dgm:adjLst/>
              </dgm:shape>
              <dgm:presOf/>
              <dgm:constrLst/>
            </dgm:layoutNode>
            <dgm:layoutNode name="EmptyPane1">
              <dgm:alg type="sp"/>
              <dgm:shape xmlns:r="http://schemas.openxmlformats.org/officeDocument/2006/relationships" r:blip="">
                <dgm:adjLst/>
              </dgm:shape>
              <dgm:presOf/>
              <dgm:constrLst/>
            </dgm:layoutNode>
          </dgm:layoutNode>
          <dgm:forEach name="Name281" axis="followSib" ptType="sibTrans" cnt="1">
            <dgm:layoutNode name="spaceBetweenRectangles1">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a:extLst>
              <a:ext uri="{FF2B5EF4-FFF2-40B4-BE49-F238E27FC236}">
                <a16:creationId xmlns:a16="http://schemas.microsoft.com/office/drawing/2014/main" id="{AE4C09C3-3A4F-F24C-8450-BFCAB201845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C"/>
          </a:p>
        </p:txBody>
      </p:sp>
      <p:sp>
        <p:nvSpPr>
          <p:cNvPr id="3" name="Marcador de fecha 2">
            <a:extLst>
              <a:ext uri="{FF2B5EF4-FFF2-40B4-BE49-F238E27FC236}">
                <a16:creationId xmlns:a16="http://schemas.microsoft.com/office/drawing/2014/main" id="{5561EF96-ED51-2444-902A-D2FFDDBCABF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F3994C6-3B1E-E24D-A430-59F72E2BF708}" type="datetimeFigureOut">
              <a:rPr lang="es-EC" smtClean="0"/>
              <a:t>14/2/2023</a:t>
            </a:fld>
            <a:endParaRPr lang="es-EC"/>
          </a:p>
        </p:txBody>
      </p:sp>
      <p:sp>
        <p:nvSpPr>
          <p:cNvPr id="4" name="Marcador de pie de página 3">
            <a:extLst>
              <a:ext uri="{FF2B5EF4-FFF2-40B4-BE49-F238E27FC236}">
                <a16:creationId xmlns:a16="http://schemas.microsoft.com/office/drawing/2014/main" id="{4E96435C-2A39-544B-AFDF-CF86ABF2FAD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s-EC"/>
          </a:p>
        </p:txBody>
      </p:sp>
      <p:sp>
        <p:nvSpPr>
          <p:cNvPr id="5" name="Marcador de número de diapositiva 4">
            <a:extLst>
              <a:ext uri="{FF2B5EF4-FFF2-40B4-BE49-F238E27FC236}">
                <a16:creationId xmlns:a16="http://schemas.microsoft.com/office/drawing/2014/main" id="{F412E160-BF7F-914D-A47F-E88168093BB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8159364-48D2-9A4E-8DC4-C5D34E699961}" type="slidenum">
              <a:rPr lang="es-EC" smtClean="0"/>
              <a:t>‹Nº›</a:t>
            </a:fld>
            <a:endParaRPr lang="es-EC"/>
          </a:p>
        </p:txBody>
      </p:sp>
    </p:spTree>
    <p:extLst>
      <p:ext uri="{BB962C8B-B14F-4D97-AF65-F5344CB8AC3E}">
        <p14:creationId xmlns:p14="http://schemas.microsoft.com/office/powerpoint/2010/main" val="10249579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C"/>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A888F9-FEAE-7A41-903C-725A239B0A89}" type="datetimeFigureOut">
              <a:rPr lang="es-EC" smtClean="0"/>
              <a:t>14/2/2023</a:t>
            </a:fld>
            <a:endParaRPr lang="es-EC"/>
          </a:p>
        </p:txBody>
      </p:sp>
      <p:sp>
        <p:nvSpPr>
          <p:cNvPr id="4" name="Marcador de imagen d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s-EC"/>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C"/>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E3A044-D403-9843-A3FB-4026DAAC6317}" type="slidenum">
              <a:rPr lang="es-EC" smtClean="0"/>
              <a:t>‹Nº›</a:t>
            </a:fld>
            <a:endParaRPr lang="es-EC"/>
          </a:p>
        </p:txBody>
      </p:sp>
    </p:spTree>
    <p:extLst>
      <p:ext uri="{BB962C8B-B14F-4D97-AF65-F5344CB8AC3E}">
        <p14:creationId xmlns:p14="http://schemas.microsoft.com/office/powerpoint/2010/main" val="14816522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bg>
      <p:bgPr>
        <a:solidFill>
          <a:srgbClr val="C6283D"/>
        </a:solidFill>
        <a:effectLst/>
      </p:bgPr>
    </p:bg>
    <p:spTree>
      <p:nvGrpSpPr>
        <p:cNvPr id="1" name=""/>
        <p:cNvGrpSpPr/>
        <p:nvPr/>
      </p:nvGrpSpPr>
      <p:grpSpPr>
        <a:xfrm>
          <a:off x="0" y="0"/>
          <a:ext cx="0" cy="0"/>
          <a:chOff x="0" y="0"/>
          <a:chExt cx="0" cy="0"/>
        </a:xfrm>
      </p:grpSpPr>
      <p:pic>
        <p:nvPicPr>
          <p:cNvPr id="9" name="Imagen 8" descr="Tren pasando por un puente&#10;&#10;Descripción generada automáticamente">
            <a:extLst>
              <a:ext uri="{FF2B5EF4-FFF2-40B4-BE49-F238E27FC236}">
                <a16:creationId xmlns:a16="http://schemas.microsoft.com/office/drawing/2014/main" id="{5BACAAC6-70F2-5347-9752-FBF7998C2414}"/>
              </a:ext>
            </a:extLst>
          </p:cNvPr>
          <p:cNvPicPr>
            <a:picLocks noChangeAspect="1"/>
          </p:cNvPicPr>
          <p:nvPr userDrawn="1"/>
        </p:nvPicPr>
        <p:blipFill>
          <a:blip r:embed="rId2"/>
          <a:stretch>
            <a:fillRect/>
          </a:stretch>
        </p:blipFill>
        <p:spPr>
          <a:xfrm>
            <a:off x="-571500" y="0"/>
            <a:ext cx="10287000" cy="6858000"/>
          </a:xfrm>
          <a:prstGeom prst="rect">
            <a:avLst/>
          </a:prstGeom>
        </p:spPr>
      </p:pic>
      <p:sp>
        <p:nvSpPr>
          <p:cNvPr id="2" name="Title 1"/>
          <p:cNvSpPr>
            <a:spLocks noGrp="1"/>
          </p:cNvSpPr>
          <p:nvPr>
            <p:ph type="ctrTitle"/>
          </p:nvPr>
        </p:nvSpPr>
        <p:spPr>
          <a:xfrm>
            <a:off x="685800" y="3512127"/>
            <a:ext cx="7772400" cy="1561521"/>
          </a:xfrm>
        </p:spPr>
        <p:txBody>
          <a:bodyPr anchor="b"/>
          <a:lstStyle>
            <a:lvl1pPr algn="ctr">
              <a:defRPr sz="5000" baseline="0">
                <a:solidFill>
                  <a:schemeClr val="bg1"/>
                </a:solidFill>
              </a:defRPr>
            </a:lvl1pPr>
          </a:lstStyle>
          <a:p>
            <a:r>
              <a:rPr lang="es-ES"/>
              <a:t>Haga clic para modificar el estilo de título del patrón</a:t>
            </a:r>
            <a:endParaRPr lang="en-US"/>
          </a:p>
        </p:txBody>
      </p:sp>
      <p:sp>
        <p:nvSpPr>
          <p:cNvPr id="3" name="Subtitle 2"/>
          <p:cNvSpPr>
            <a:spLocks noGrp="1"/>
          </p:cNvSpPr>
          <p:nvPr>
            <p:ph type="subTitle" idx="1"/>
          </p:nvPr>
        </p:nvSpPr>
        <p:spPr>
          <a:xfrm>
            <a:off x="1059873" y="5185064"/>
            <a:ext cx="6858000" cy="105987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a:p>
        </p:txBody>
      </p:sp>
      <p:sp>
        <p:nvSpPr>
          <p:cNvPr id="4" name="Date Placeholder 3"/>
          <p:cNvSpPr>
            <a:spLocks noGrp="1"/>
          </p:cNvSpPr>
          <p:nvPr>
            <p:ph type="dt" sz="half" idx="10"/>
          </p:nvPr>
        </p:nvSpPr>
        <p:spPr>
          <a:xfrm>
            <a:off x="1803977" y="6356351"/>
            <a:ext cx="1376795" cy="365125"/>
          </a:xfrm>
        </p:spPr>
        <p:txBody>
          <a:bodyPr/>
          <a:lstStyle>
            <a:lvl1pPr>
              <a:defRPr baseline="0">
                <a:solidFill>
                  <a:schemeClr val="bg1"/>
                </a:solidFill>
              </a:defRPr>
            </a:lvl1pPr>
          </a:lstStyle>
          <a:p>
            <a:fld id="{07AD8538-7AE3-2E4B-96DE-37CDE7811D59}" type="datetimeFigureOut">
              <a:rPr lang="es-EC" smtClean="0"/>
              <a:pPr/>
              <a:t>14/2/2023</a:t>
            </a:fld>
            <a:endParaRPr lang="es-EC">
              <a:solidFill>
                <a:schemeClr val="bg1"/>
              </a:solidFill>
            </a:endParaRPr>
          </a:p>
        </p:txBody>
      </p:sp>
      <p:sp>
        <p:nvSpPr>
          <p:cNvPr id="5" name="Footer Placeholder 4"/>
          <p:cNvSpPr>
            <a:spLocks noGrp="1"/>
          </p:cNvSpPr>
          <p:nvPr>
            <p:ph type="ftr" sz="quarter" idx="11"/>
          </p:nvPr>
        </p:nvSpPr>
        <p:spPr>
          <a:xfrm>
            <a:off x="3340677" y="6356351"/>
            <a:ext cx="3086100" cy="365125"/>
          </a:xfrm>
        </p:spPr>
        <p:txBody>
          <a:bodyPr/>
          <a:lstStyle>
            <a:lvl1pPr>
              <a:defRPr baseline="0">
                <a:solidFill>
                  <a:schemeClr val="bg1"/>
                </a:solidFill>
              </a:defRPr>
            </a:lvl1pPr>
          </a:lstStyle>
          <a:p>
            <a:endParaRPr lang="es-EC">
              <a:solidFill>
                <a:schemeClr val="bg1"/>
              </a:solidFill>
            </a:endParaRPr>
          </a:p>
        </p:txBody>
      </p:sp>
      <p:sp>
        <p:nvSpPr>
          <p:cNvPr id="6" name="Slide Number Placeholder 5"/>
          <p:cNvSpPr>
            <a:spLocks noGrp="1"/>
          </p:cNvSpPr>
          <p:nvPr>
            <p:ph type="sldNum" sz="quarter" idx="12"/>
          </p:nvPr>
        </p:nvSpPr>
        <p:spPr>
          <a:xfrm>
            <a:off x="400050" y="6356351"/>
            <a:ext cx="1244022" cy="365125"/>
          </a:xfrm>
        </p:spPr>
        <p:txBody>
          <a:bodyPr/>
          <a:lstStyle>
            <a:lvl1pPr algn="l">
              <a:defRPr baseline="0">
                <a:solidFill>
                  <a:schemeClr val="bg1"/>
                </a:solidFill>
              </a:defRPr>
            </a:lvl1pPr>
          </a:lstStyle>
          <a:p>
            <a:fld id="{6A28FAF2-3EE7-9849-8A1F-F3AE9CE7FD87}" type="slidenum">
              <a:rPr lang="es-EC" smtClean="0"/>
              <a:pPr/>
              <a:t>‹Nº›</a:t>
            </a:fld>
            <a:endParaRPr lang="es-EC">
              <a:solidFill>
                <a:schemeClr val="bg1"/>
              </a:solidFill>
            </a:endParaRPr>
          </a:p>
        </p:txBody>
      </p:sp>
      <p:pic>
        <p:nvPicPr>
          <p:cNvPr id="8" name="Imagen 7" descr="Logotipo, nombre de la empresa&#10;&#10;Descripción generada automáticamente">
            <a:extLst>
              <a:ext uri="{FF2B5EF4-FFF2-40B4-BE49-F238E27FC236}">
                <a16:creationId xmlns:a16="http://schemas.microsoft.com/office/drawing/2014/main" id="{9E9BCA43-8E47-8D42-B4A4-A9F733FF75DE}"/>
              </a:ext>
            </a:extLst>
          </p:cNvPr>
          <p:cNvPicPr>
            <a:picLocks noChangeAspect="1"/>
          </p:cNvPicPr>
          <p:nvPr userDrawn="1"/>
        </p:nvPicPr>
        <p:blipFill>
          <a:blip r:embed="rId3"/>
          <a:stretch>
            <a:fillRect/>
          </a:stretch>
        </p:blipFill>
        <p:spPr>
          <a:xfrm>
            <a:off x="3507508" y="945070"/>
            <a:ext cx="2128983" cy="1758725"/>
          </a:xfrm>
          <a:prstGeom prst="rect">
            <a:avLst/>
          </a:prstGeom>
        </p:spPr>
      </p:pic>
    </p:spTree>
    <p:extLst>
      <p:ext uri="{BB962C8B-B14F-4D97-AF65-F5344CB8AC3E}">
        <p14:creationId xmlns:p14="http://schemas.microsoft.com/office/powerpoint/2010/main" val="39639815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pic>
        <p:nvPicPr>
          <p:cNvPr id="8" name="Imagen 7" descr="Forma, Icono, Flecha&#10;&#10;Descripción generada automáticamente">
            <a:extLst>
              <a:ext uri="{FF2B5EF4-FFF2-40B4-BE49-F238E27FC236}">
                <a16:creationId xmlns:a16="http://schemas.microsoft.com/office/drawing/2014/main" id="{14A45019-D95B-5D49-8ABC-4898BFF010AF}"/>
              </a:ext>
            </a:extLst>
          </p:cNvPr>
          <p:cNvPicPr>
            <a:picLocks noChangeAspect="1"/>
          </p:cNvPicPr>
          <p:nvPr userDrawn="1"/>
        </p:nvPicPr>
        <p:blipFill>
          <a:blip r:embed="rId2"/>
          <a:stretch>
            <a:fillRect/>
          </a:stretch>
        </p:blipFill>
        <p:spPr>
          <a:xfrm>
            <a:off x="-3622530" y="2461568"/>
            <a:ext cx="7264400" cy="3810000"/>
          </a:xfrm>
          <a:prstGeom prst="rect">
            <a:avLst/>
          </a:prstGeom>
        </p:spPr>
      </p:pic>
      <p:sp>
        <p:nvSpPr>
          <p:cNvPr id="2" name="Title 1"/>
          <p:cNvSpPr>
            <a:spLocks noGrp="1"/>
          </p:cNvSpPr>
          <p:nvPr>
            <p:ph type="title"/>
          </p:nvPr>
        </p:nvSpPr>
        <p:spPr>
          <a:xfrm>
            <a:off x="629841" y="457200"/>
            <a:ext cx="2949178" cy="1600200"/>
          </a:xfrm>
        </p:spPr>
        <p:txBody>
          <a:bodyPr anchor="b"/>
          <a:lstStyle>
            <a:lvl1pPr>
              <a:defRPr sz="3200"/>
            </a:lvl1pPr>
          </a:lstStyle>
          <a:p>
            <a:r>
              <a:rPr lang="es-ES"/>
              <a:t>Haga clic para modificar el estilo de título del patrón</a:t>
            </a:r>
            <a:endParaRPr lang="en-US"/>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9" name="Date Placeholder 3">
            <a:extLst>
              <a:ext uri="{FF2B5EF4-FFF2-40B4-BE49-F238E27FC236}">
                <a16:creationId xmlns:a16="http://schemas.microsoft.com/office/drawing/2014/main" id="{96313F97-654A-0C49-B558-08D0B2113EA7}"/>
              </a:ext>
            </a:extLst>
          </p:cNvPr>
          <p:cNvSpPr>
            <a:spLocks noGrp="1"/>
          </p:cNvSpPr>
          <p:nvPr>
            <p:ph type="dt" sz="half" idx="10"/>
          </p:nvPr>
        </p:nvSpPr>
        <p:spPr>
          <a:xfrm>
            <a:off x="1803977" y="6356351"/>
            <a:ext cx="1376795" cy="365125"/>
          </a:xfrm>
        </p:spPr>
        <p:txBody>
          <a:bodyPr/>
          <a:lstStyle>
            <a:lvl1pPr>
              <a:defRPr baseline="0">
                <a:solidFill>
                  <a:schemeClr val="bg1"/>
                </a:solidFill>
              </a:defRPr>
            </a:lvl1pPr>
          </a:lstStyle>
          <a:p>
            <a:fld id="{07AD8538-7AE3-2E4B-96DE-37CDE7811D59}" type="datetimeFigureOut">
              <a:rPr lang="es-EC" smtClean="0"/>
              <a:pPr/>
              <a:t>14/2/2023</a:t>
            </a:fld>
            <a:endParaRPr lang="es-EC">
              <a:solidFill>
                <a:schemeClr val="bg1"/>
              </a:solidFill>
            </a:endParaRPr>
          </a:p>
        </p:txBody>
      </p:sp>
      <p:sp>
        <p:nvSpPr>
          <p:cNvPr id="10" name="Footer Placeholder 4">
            <a:extLst>
              <a:ext uri="{FF2B5EF4-FFF2-40B4-BE49-F238E27FC236}">
                <a16:creationId xmlns:a16="http://schemas.microsoft.com/office/drawing/2014/main" id="{0C50FC78-38E9-9F42-8932-318BDF504E3D}"/>
              </a:ext>
            </a:extLst>
          </p:cNvPr>
          <p:cNvSpPr>
            <a:spLocks noGrp="1"/>
          </p:cNvSpPr>
          <p:nvPr>
            <p:ph type="ftr" sz="quarter" idx="11"/>
          </p:nvPr>
        </p:nvSpPr>
        <p:spPr>
          <a:xfrm>
            <a:off x="3340677" y="6356351"/>
            <a:ext cx="3086100" cy="365125"/>
          </a:xfrm>
        </p:spPr>
        <p:txBody>
          <a:bodyPr/>
          <a:lstStyle>
            <a:lvl1pPr>
              <a:defRPr baseline="0">
                <a:solidFill>
                  <a:schemeClr val="bg1"/>
                </a:solidFill>
              </a:defRPr>
            </a:lvl1pPr>
          </a:lstStyle>
          <a:p>
            <a:endParaRPr lang="es-EC">
              <a:solidFill>
                <a:schemeClr val="bg1"/>
              </a:solidFill>
            </a:endParaRPr>
          </a:p>
        </p:txBody>
      </p:sp>
      <p:sp>
        <p:nvSpPr>
          <p:cNvPr id="11" name="Slide Number Placeholder 5">
            <a:extLst>
              <a:ext uri="{FF2B5EF4-FFF2-40B4-BE49-F238E27FC236}">
                <a16:creationId xmlns:a16="http://schemas.microsoft.com/office/drawing/2014/main" id="{48829C0A-7F3F-FA47-99C5-A98CC32AB85B}"/>
              </a:ext>
            </a:extLst>
          </p:cNvPr>
          <p:cNvSpPr>
            <a:spLocks noGrp="1"/>
          </p:cNvSpPr>
          <p:nvPr>
            <p:ph type="sldNum" sz="quarter" idx="12"/>
          </p:nvPr>
        </p:nvSpPr>
        <p:spPr>
          <a:xfrm>
            <a:off x="400050" y="6356351"/>
            <a:ext cx="1244022" cy="365125"/>
          </a:xfrm>
        </p:spPr>
        <p:txBody>
          <a:bodyPr/>
          <a:lstStyle>
            <a:lvl1pPr algn="l">
              <a:defRPr baseline="0">
                <a:solidFill>
                  <a:schemeClr val="bg1"/>
                </a:solidFill>
              </a:defRPr>
            </a:lvl1pPr>
          </a:lstStyle>
          <a:p>
            <a:fld id="{6A28FAF2-3EE7-9849-8A1F-F3AE9CE7FD87}" type="slidenum">
              <a:rPr lang="es-EC" smtClean="0"/>
              <a:pPr/>
              <a:t>‹Nº›</a:t>
            </a:fld>
            <a:endParaRPr lang="es-EC">
              <a:solidFill>
                <a:schemeClr val="bg1"/>
              </a:solidFill>
            </a:endParaRPr>
          </a:p>
        </p:txBody>
      </p:sp>
    </p:spTree>
    <p:extLst>
      <p:ext uri="{BB962C8B-B14F-4D97-AF65-F5344CB8AC3E}">
        <p14:creationId xmlns:p14="http://schemas.microsoft.com/office/powerpoint/2010/main" val="14729032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pic>
        <p:nvPicPr>
          <p:cNvPr id="7" name="Imagen 6" descr="Forma, Icono, Flecha&#10;&#10;Descripción generada automáticamente">
            <a:extLst>
              <a:ext uri="{FF2B5EF4-FFF2-40B4-BE49-F238E27FC236}">
                <a16:creationId xmlns:a16="http://schemas.microsoft.com/office/drawing/2014/main" id="{E31788B1-0A2C-FF42-8C53-22262F6239DA}"/>
              </a:ext>
            </a:extLst>
          </p:cNvPr>
          <p:cNvPicPr>
            <a:picLocks noChangeAspect="1"/>
          </p:cNvPicPr>
          <p:nvPr userDrawn="1"/>
        </p:nvPicPr>
        <p:blipFill>
          <a:blip r:embed="rId2"/>
          <a:stretch>
            <a:fillRect/>
          </a:stretch>
        </p:blipFill>
        <p:spPr>
          <a:xfrm>
            <a:off x="-3622530" y="2461568"/>
            <a:ext cx="7264400" cy="3810000"/>
          </a:xfrm>
          <a:prstGeom prst="rect">
            <a:avLst/>
          </a:prstGeom>
        </p:spPr>
      </p:pic>
      <p:sp>
        <p:nvSpPr>
          <p:cNvPr id="2" name="Title 1"/>
          <p:cNvSpPr>
            <a:spLocks noGrp="1"/>
          </p:cNvSpPr>
          <p:nvPr>
            <p:ph type="title"/>
          </p:nvPr>
        </p:nvSpPr>
        <p:spPr/>
        <p:txBody>
          <a:bodyPr/>
          <a:lstStyle/>
          <a:p>
            <a:r>
              <a:rPr lang="es-ES"/>
              <a:t>Haga clic para modificar el estilo de título del patrón</a:t>
            </a:r>
            <a:endParaRPr lang="en-US"/>
          </a:p>
        </p:txBody>
      </p:sp>
      <p:sp>
        <p:nvSpPr>
          <p:cNvPr id="3" name="Vertical Text Placeholder 2"/>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8" name="Date Placeholder 3">
            <a:extLst>
              <a:ext uri="{FF2B5EF4-FFF2-40B4-BE49-F238E27FC236}">
                <a16:creationId xmlns:a16="http://schemas.microsoft.com/office/drawing/2014/main" id="{DA286A24-175D-8847-8B05-B3408745D88B}"/>
              </a:ext>
            </a:extLst>
          </p:cNvPr>
          <p:cNvSpPr>
            <a:spLocks noGrp="1"/>
          </p:cNvSpPr>
          <p:nvPr>
            <p:ph type="dt" sz="half" idx="10"/>
          </p:nvPr>
        </p:nvSpPr>
        <p:spPr>
          <a:xfrm>
            <a:off x="1803977" y="6356351"/>
            <a:ext cx="1376795" cy="365125"/>
          </a:xfrm>
        </p:spPr>
        <p:txBody>
          <a:bodyPr/>
          <a:lstStyle>
            <a:lvl1pPr>
              <a:defRPr baseline="0">
                <a:solidFill>
                  <a:schemeClr val="bg1"/>
                </a:solidFill>
              </a:defRPr>
            </a:lvl1pPr>
          </a:lstStyle>
          <a:p>
            <a:fld id="{07AD8538-7AE3-2E4B-96DE-37CDE7811D59}" type="datetimeFigureOut">
              <a:rPr lang="es-EC" smtClean="0"/>
              <a:pPr/>
              <a:t>14/2/2023</a:t>
            </a:fld>
            <a:endParaRPr lang="es-EC">
              <a:solidFill>
                <a:schemeClr val="bg1"/>
              </a:solidFill>
            </a:endParaRPr>
          </a:p>
        </p:txBody>
      </p:sp>
      <p:sp>
        <p:nvSpPr>
          <p:cNvPr id="9" name="Footer Placeholder 4">
            <a:extLst>
              <a:ext uri="{FF2B5EF4-FFF2-40B4-BE49-F238E27FC236}">
                <a16:creationId xmlns:a16="http://schemas.microsoft.com/office/drawing/2014/main" id="{2D132E92-2069-A943-9EC4-AB702B6A2445}"/>
              </a:ext>
            </a:extLst>
          </p:cNvPr>
          <p:cNvSpPr>
            <a:spLocks noGrp="1"/>
          </p:cNvSpPr>
          <p:nvPr>
            <p:ph type="ftr" sz="quarter" idx="11"/>
          </p:nvPr>
        </p:nvSpPr>
        <p:spPr>
          <a:xfrm>
            <a:off x="3340677" y="6356351"/>
            <a:ext cx="3086100" cy="365125"/>
          </a:xfrm>
        </p:spPr>
        <p:txBody>
          <a:bodyPr/>
          <a:lstStyle>
            <a:lvl1pPr>
              <a:defRPr baseline="0">
                <a:solidFill>
                  <a:schemeClr val="bg1"/>
                </a:solidFill>
              </a:defRPr>
            </a:lvl1pPr>
          </a:lstStyle>
          <a:p>
            <a:endParaRPr lang="es-EC">
              <a:solidFill>
                <a:schemeClr val="bg1"/>
              </a:solidFill>
            </a:endParaRPr>
          </a:p>
        </p:txBody>
      </p:sp>
      <p:sp>
        <p:nvSpPr>
          <p:cNvPr id="10" name="Slide Number Placeholder 5">
            <a:extLst>
              <a:ext uri="{FF2B5EF4-FFF2-40B4-BE49-F238E27FC236}">
                <a16:creationId xmlns:a16="http://schemas.microsoft.com/office/drawing/2014/main" id="{12352F0C-AEAD-754F-A52B-D317C283A5EB}"/>
              </a:ext>
            </a:extLst>
          </p:cNvPr>
          <p:cNvSpPr>
            <a:spLocks noGrp="1"/>
          </p:cNvSpPr>
          <p:nvPr>
            <p:ph type="sldNum" sz="quarter" idx="12"/>
          </p:nvPr>
        </p:nvSpPr>
        <p:spPr>
          <a:xfrm>
            <a:off x="400050" y="6356351"/>
            <a:ext cx="1244022" cy="365125"/>
          </a:xfrm>
        </p:spPr>
        <p:txBody>
          <a:bodyPr/>
          <a:lstStyle>
            <a:lvl1pPr algn="l">
              <a:defRPr baseline="0">
                <a:solidFill>
                  <a:schemeClr val="bg1"/>
                </a:solidFill>
              </a:defRPr>
            </a:lvl1pPr>
          </a:lstStyle>
          <a:p>
            <a:fld id="{6A28FAF2-3EE7-9849-8A1F-F3AE9CE7FD87}" type="slidenum">
              <a:rPr lang="es-EC" smtClean="0"/>
              <a:pPr/>
              <a:t>‹Nº›</a:t>
            </a:fld>
            <a:endParaRPr lang="es-EC">
              <a:solidFill>
                <a:schemeClr val="bg1"/>
              </a:solidFill>
            </a:endParaRPr>
          </a:p>
        </p:txBody>
      </p:sp>
    </p:spTree>
    <p:extLst>
      <p:ext uri="{BB962C8B-B14F-4D97-AF65-F5344CB8AC3E}">
        <p14:creationId xmlns:p14="http://schemas.microsoft.com/office/powerpoint/2010/main" val="15829747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pic>
        <p:nvPicPr>
          <p:cNvPr id="7" name="Imagen 6" descr="Forma, Icono, Flecha&#10;&#10;Descripción generada automáticamente">
            <a:extLst>
              <a:ext uri="{FF2B5EF4-FFF2-40B4-BE49-F238E27FC236}">
                <a16:creationId xmlns:a16="http://schemas.microsoft.com/office/drawing/2014/main" id="{355BB201-E32C-FF4C-9558-70EC6278F290}"/>
              </a:ext>
            </a:extLst>
          </p:cNvPr>
          <p:cNvPicPr>
            <a:picLocks noChangeAspect="1"/>
          </p:cNvPicPr>
          <p:nvPr userDrawn="1"/>
        </p:nvPicPr>
        <p:blipFill>
          <a:blip r:embed="rId2"/>
          <a:stretch>
            <a:fillRect/>
          </a:stretch>
        </p:blipFill>
        <p:spPr>
          <a:xfrm>
            <a:off x="-3622530" y="2461568"/>
            <a:ext cx="7264400" cy="3810000"/>
          </a:xfrm>
          <a:prstGeom prst="rect">
            <a:avLst/>
          </a:prstGeom>
        </p:spPr>
      </p:pic>
      <p:sp>
        <p:nvSpPr>
          <p:cNvPr id="2" name="Vertical Title 1"/>
          <p:cNvSpPr>
            <a:spLocks noGrp="1"/>
          </p:cNvSpPr>
          <p:nvPr>
            <p:ph type="title" orient="vert"/>
          </p:nvPr>
        </p:nvSpPr>
        <p:spPr>
          <a:xfrm>
            <a:off x="6543675" y="365125"/>
            <a:ext cx="1971675" cy="5811838"/>
          </a:xfrm>
        </p:spPr>
        <p:txBody>
          <a:bodyPr vert="eaVert"/>
          <a:lstStyle/>
          <a:p>
            <a:r>
              <a:rPr lang="es-ES"/>
              <a:t>Haga clic para modificar el estilo de título del patrón</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8" name="Date Placeholder 3">
            <a:extLst>
              <a:ext uri="{FF2B5EF4-FFF2-40B4-BE49-F238E27FC236}">
                <a16:creationId xmlns:a16="http://schemas.microsoft.com/office/drawing/2014/main" id="{7E1BAAAA-C3EB-CC4E-B3CB-0BCA3F184674}"/>
              </a:ext>
            </a:extLst>
          </p:cNvPr>
          <p:cNvSpPr>
            <a:spLocks noGrp="1"/>
          </p:cNvSpPr>
          <p:nvPr>
            <p:ph type="dt" sz="half" idx="10"/>
          </p:nvPr>
        </p:nvSpPr>
        <p:spPr>
          <a:xfrm>
            <a:off x="1803977" y="6356351"/>
            <a:ext cx="1376795" cy="365125"/>
          </a:xfrm>
        </p:spPr>
        <p:txBody>
          <a:bodyPr/>
          <a:lstStyle>
            <a:lvl1pPr>
              <a:defRPr baseline="0">
                <a:solidFill>
                  <a:schemeClr val="bg1"/>
                </a:solidFill>
              </a:defRPr>
            </a:lvl1pPr>
          </a:lstStyle>
          <a:p>
            <a:fld id="{07AD8538-7AE3-2E4B-96DE-37CDE7811D59}" type="datetimeFigureOut">
              <a:rPr lang="es-EC" smtClean="0"/>
              <a:pPr/>
              <a:t>14/2/2023</a:t>
            </a:fld>
            <a:endParaRPr lang="es-EC">
              <a:solidFill>
                <a:schemeClr val="bg1"/>
              </a:solidFill>
            </a:endParaRPr>
          </a:p>
        </p:txBody>
      </p:sp>
      <p:sp>
        <p:nvSpPr>
          <p:cNvPr id="9" name="Footer Placeholder 4">
            <a:extLst>
              <a:ext uri="{FF2B5EF4-FFF2-40B4-BE49-F238E27FC236}">
                <a16:creationId xmlns:a16="http://schemas.microsoft.com/office/drawing/2014/main" id="{3B9E6619-C286-C04D-97CA-A313340B9AE2}"/>
              </a:ext>
            </a:extLst>
          </p:cNvPr>
          <p:cNvSpPr>
            <a:spLocks noGrp="1"/>
          </p:cNvSpPr>
          <p:nvPr>
            <p:ph type="ftr" sz="quarter" idx="11"/>
          </p:nvPr>
        </p:nvSpPr>
        <p:spPr>
          <a:xfrm>
            <a:off x="3340677" y="6356351"/>
            <a:ext cx="3086100" cy="365125"/>
          </a:xfrm>
        </p:spPr>
        <p:txBody>
          <a:bodyPr/>
          <a:lstStyle>
            <a:lvl1pPr>
              <a:defRPr baseline="0">
                <a:solidFill>
                  <a:schemeClr val="bg1"/>
                </a:solidFill>
              </a:defRPr>
            </a:lvl1pPr>
          </a:lstStyle>
          <a:p>
            <a:endParaRPr lang="es-EC">
              <a:solidFill>
                <a:schemeClr val="bg1"/>
              </a:solidFill>
            </a:endParaRPr>
          </a:p>
        </p:txBody>
      </p:sp>
      <p:sp>
        <p:nvSpPr>
          <p:cNvPr id="10" name="Slide Number Placeholder 5">
            <a:extLst>
              <a:ext uri="{FF2B5EF4-FFF2-40B4-BE49-F238E27FC236}">
                <a16:creationId xmlns:a16="http://schemas.microsoft.com/office/drawing/2014/main" id="{F9E5651D-AE26-AC45-8CC9-97198B84FEB1}"/>
              </a:ext>
            </a:extLst>
          </p:cNvPr>
          <p:cNvSpPr>
            <a:spLocks noGrp="1"/>
          </p:cNvSpPr>
          <p:nvPr>
            <p:ph type="sldNum" sz="quarter" idx="12"/>
          </p:nvPr>
        </p:nvSpPr>
        <p:spPr>
          <a:xfrm>
            <a:off x="400050" y="6356351"/>
            <a:ext cx="1244022" cy="365125"/>
          </a:xfrm>
        </p:spPr>
        <p:txBody>
          <a:bodyPr/>
          <a:lstStyle>
            <a:lvl1pPr algn="l">
              <a:defRPr baseline="0">
                <a:solidFill>
                  <a:schemeClr val="bg1"/>
                </a:solidFill>
              </a:defRPr>
            </a:lvl1pPr>
          </a:lstStyle>
          <a:p>
            <a:fld id="{6A28FAF2-3EE7-9849-8A1F-F3AE9CE7FD87}" type="slidenum">
              <a:rPr lang="es-EC" smtClean="0"/>
              <a:pPr/>
              <a:t>‹Nº›</a:t>
            </a:fld>
            <a:endParaRPr lang="es-EC">
              <a:solidFill>
                <a:schemeClr val="bg1"/>
              </a:solidFill>
            </a:endParaRPr>
          </a:p>
        </p:txBody>
      </p:sp>
    </p:spTree>
    <p:extLst>
      <p:ext uri="{BB962C8B-B14F-4D97-AF65-F5344CB8AC3E}">
        <p14:creationId xmlns:p14="http://schemas.microsoft.com/office/powerpoint/2010/main" val="22197820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Final">
    <p:spTree>
      <p:nvGrpSpPr>
        <p:cNvPr id="1" name=""/>
        <p:cNvGrpSpPr/>
        <p:nvPr/>
      </p:nvGrpSpPr>
      <p:grpSpPr>
        <a:xfrm>
          <a:off x="0" y="0"/>
          <a:ext cx="0" cy="0"/>
          <a:chOff x="0" y="0"/>
          <a:chExt cx="0" cy="0"/>
        </a:xfrm>
      </p:grpSpPr>
      <p:sp>
        <p:nvSpPr>
          <p:cNvPr id="6" name="Date Placeholder 3">
            <a:extLst>
              <a:ext uri="{FF2B5EF4-FFF2-40B4-BE49-F238E27FC236}">
                <a16:creationId xmlns:a16="http://schemas.microsoft.com/office/drawing/2014/main" id="{12AF43D4-2AA9-344A-B7D8-71AC343F9A34}"/>
              </a:ext>
            </a:extLst>
          </p:cNvPr>
          <p:cNvSpPr>
            <a:spLocks noGrp="1"/>
          </p:cNvSpPr>
          <p:nvPr>
            <p:ph type="dt" sz="half" idx="10"/>
          </p:nvPr>
        </p:nvSpPr>
        <p:spPr>
          <a:xfrm>
            <a:off x="1803977" y="6356351"/>
            <a:ext cx="1376795" cy="365125"/>
          </a:xfrm>
        </p:spPr>
        <p:txBody>
          <a:bodyPr/>
          <a:lstStyle>
            <a:lvl1pPr>
              <a:defRPr baseline="0">
                <a:solidFill>
                  <a:schemeClr val="bg1"/>
                </a:solidFill>
              </a:defRPr>
            </a:lvl1pPr>
          </a:lstStyle>
          <a:p>
            <a:fld id="{07AD8538-7AE3-2E4B-96DE-37CDE7811D59}" type="datetimeFigureOut">
              <a:rPr lang="es-EC" smtClean="0"/>
              <a:pPr/>
              <a:t>14/2/2023</a:t>
            </a:fld>
            <a:endParaRPr lang="es-EC">
              <a:solidFill>
                <a:schemeClr val="bg1"/>
              </a:solidFill>
            </a:endParaRPr>
          </a:p>
        </p:txBody>
      </p:sp>
      <p:sp>
        <p:nvSpPr>
          <p:cNvPr id="7" name="Footer Placeholder 4">
            <a:extLst>
              <a:ext uri="{FF2B5EF4-FFF2-40B4-BE49-F238E27FC236}">
                <a16:creationId xmlns:a16="http://schemas.microsoft.com/office/drawing/2014/main" id="{DFFC7B3B-6F8A-9944-9230-10E5D369F9B2}"/>
              </a:ext>
            </a:extLst>
          </p:cNvPr>
          <p:cNvSpPr>
            <a:spLocks noGrp="1"/>
          </p:cNvSpPr>
          <p:nvPr>
            <p:ph type="ftr" sz="quarter" idx="11"/>
          </p:nvPr>
        </p:nvSpPr>
        <p:spPr>
          <a:xfrm>
            <a:off x="3340677" y="6356351"/>
            <a:ext cx="3086100" cy="365125"/>
          </a:xfrm>
        </p:spPr>
        <p:txBody>
          <a:bodyPr/>
          <a:lstStyle>
            <a:lvl1pPr>
              <a:defRPr baseline="0">
                <a:solidFill>
                  <a:schemeClr val="bg1"/>
                </a:solidFill>
              </a:defRPr>
            </a:lvl1pPr>
          </a:lstStyle>
          <a:p>
            <a:endParaRPr lang="es-EC">
              <a:solidFill>
                <a:schemeClr val="bg1"/>
              </a:solidFill>
            </a:endParaRPr>
          </a:p>
        </p:txBody>
      </p:sp>
      <p:sp>
        <p:nvSpPr>
          <p:cNvPr id="8" name="Slide Number Placeholder 5">
            <a:extLst>
              <a:ext uri="{FF2B5EF4-FFF2-40B4-BE49-F238E27FC236}">
                <a16:creationId xmlns:a16="http://schemas.microsoft.com/office/drawing/2014/main" id="{B5C8A274-1DB7-004A-86BA-680F609A08C1}"/>
              </a:ext>
            </a:extLst>
          </p:cNvPr>
          <p:cNvSpPr>
            <a:spLocks noGrp="1"/>
          </p:cNvSpPr>
          <p:nvPr>
            <p:ph type="sldNum" sz="quarter" idx="12"/>
          </p:nvPr>
        </p:nvSpPr>
        <p:spPr>
          <a:xfrm>
            <a:off x="400050" y="6356351"/>
            <a:ext cx="1244022" cy="365125"/>
          </a:xfrm>
        </p:spPr>
        <p:txBody>
          <a:bodyPr/>
          <a:lstStyle>
            <a:lvl1pPr algn="l">
              <a:defRPr baseline="0">
                <a:solidFill>
                  <a:schemeClr val="bg1"/>
                </a:solidFill>
              </a:defRPr>
            </a:lvl1pPr>
          </a:lstStyle>
          <a:p>
            <a:fld id="{6A28FAF2-3EE7-9849-8A1F-F3AE9CE7FD87}" type="slidenum">
              <a:rPr lang="es-EC" smtClean="0"/>
              <a:pPr/>
              <a:t>‹Nº›</a:t>
            </a:fld>
            <a:endParaRPr lang="es-EC">
              <a:solidFill>
                <a:schemeClr val="bg1"/>
              </a:solidFill>
            </a:endParaRPr>
          </a:p>
        </p:txBody>
      </p:sp>
      <p:pic>
        <p:nvPicPr>
          <p:cNvPr id="3" name="Imagen 2">
            <a:extLst>
              <a:ext uri="{FF2B5EF4-FFF2-40B4-BE49-F238E27FC236}">
                <a16:creationId xmlns:a16="http://schemas.microsoft.com/office/drawing/2014/main" id="{BF5BEC4F-A364-C44F-A254-05705F3A913C}"/>
              </a:ext>
            </a:extLst>
          </p:cNvPr>
          <p:cNvPicPr>
            <a:picLocks noChangeAspect="1"/>
          </p:cNvPicPr>
          <p:nvPr userDrawn="1"/>
        </p:nvPicPr>
        <p:blipFill>
          <a:blip r:embed="rId2"/>
          <a:srcRect/>
          <a:stretch/>
        </p:blipFill>
        <p:spPr>
          <a:xfrm>
            <a:off x="-1526618" y="-2166"/>
            <a:ext cx="12197237" cy="6859386"/>
          </a:xfrm>
          <a:prstGeom prst="rect">
            <a:avLst/>
          </a:prstGeom>
        </p:spPr>
      </p:pic>
    </p:spTree>
    <p:extLst>
      <p:ext uri="{BB962C8B-B14F-4D97-AF65-F5344CB8AC3E}">
        <p14:creationId xmlns:p14="http://schemas.microsoft.com/office/powerpoint/2010/main" val="12679924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pic>
        <p:nvPicPr>
          <p:cNvPr id="10" name="Imagen 9" descr="Forma, Icono, Flecha&#10;&#10;Descripción generada automáticamente">
            <a:extLst>
              <a:ext uri="{FF2B5EF4-FFF2-40B4-BE49-F238E27FC236}">
                <a16:creationId xmlns:a16="http://schemas.microsoft.com/office/drawing/2014/main" id="{26CA08D4-14C5-444C-A96D-525CFD3925F1}"/>
              </a:ext>
            </a:extLst>
          </p:cNvPr>
          <p:cNvPicPr>
            <a:picLocks noChangeAspect="1"/>
          </p:cNvPicPr>
          <p:nvPr userDrawn="1"/>
        </p:nvPicPr>
        <p:blipFill>
          <a:blip r:embed="rId2"/>
          <a:stretch>
            <a:fillRect/>
          </a:stretch>
        </p:blipFill>
        <p:spPr>
          <a:xfrm>
            <a:off x="-3622530" y="2461568"/>
            <a:ext cx="7264400" cy="3810000"/>
          </a:xfrm>
          <a:prstGeom prst="rect">
            <a:avLst/>
          </a:prstGeom>
        </p:spPr>
      </p:pic>
      <p:sp>
        <p:nvSpPr>
          <p:cNvPr id="2" name="Title 1"/>
          <p:cNvSpPr>
            <a:spLocks noGrp="1"/>
          </p:cNvSpPr>
          <p:nvPr>
            <p:ph type="title" hasCustomPrompt="1"/>
          </p:nvPr>
        </p:nvSpPr>
        <p:spPr>
          <a:xfrm>
            <a:off x="628650" y="1192793"/>
            <a:ext cx="7886700" cy="497896"/>
          </a:xfrm>
        </p:spPr>
        <p:txBody>
          <a:bodyPr/>
          <a:lstStyle>
            <a:lvl1pPr>
              <a:defRPr>
                <a:latin typeface="+mj-lt"/>
              </a:defRPr>
            </a:lvl1pPr>
          </a:lstStyle>
          <a:p>
            <a:r>
              <a:rPr lang="es-ES"/>
              <a:t>Título del patrón</a:t>
            </a:r>
            <a:endParaRPr lang="en-US"/>
          </a:p>
        </p:txBody>
      </p:sp>
      <p:sp>
        <p:nvSpPr>
          <p:cNvPr id="3" name="Content Placeholder 2"/>
          <p:cNvSpPr>
            <a:spLocks noGrp="1"/>
          </p:cNvSpPr>
          <p:nvPr>
            <p:ph idx="1"/>
          </p:nvPr>
        </p:nvSpPr>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pic>
        <p:nvPicPr>
          <p:cNvPr id="7" name="Imagen 6" descr="Logotipo, Icono&#10;&#10;Descripción generada automáticamente">
            <a:extLst>
              <a:ext uri="{FF2B5EF4-FFF2-40B4-BE49-F238E27FC236}">
                <a16:creationId xmlns:a16="http://schemas.microsoft.com/office/drawing/2014/main" id="{E91216B9-87FF-D54E-912B-A221FE30144B}"/>
              </a:ext>
            </a:extLst>
          </p:cNvPr>
          <p:cNvPicPr>
            <a:picLocks noChangeAspect="1"/>
          </p:cNvPicPr>
          <p:nvPr userDrawn="1"/>
        </p:nvPicPr>
        <p:blipFill>
          <a:blip r:embed="rId3"/>
          <a:stretch>
            <a:fillRect/>
          </a:stretch>
        </p:blipFill>
        <p:spPr>
          <a:xfrm>
            <a:off x="6192261" y="357189"/>
            <a:ext cx="2318327" cy="497896"/>
          </a:xfrm>
          <a:prstGeom prst="rect">
            <a:avLst/>
          </a:prstGeom>
        </p:spPr>
      </p:pic>
      <p:sp>
        <p:nvSpPr>
          <p:cNvPr id="14" name="Date Placeholder 3">
            <a:extLst>
              <a:ext uri="{FF2B5EF4-FFF2-40B4-BE49-F238E27FC236}">
                <a16:creationId xmlns:a16="http://schemas.microsoft.com/office/drawing/2014/main" id="{80D4965A-AE05-F64E-914B-D9FB2334A197}"/>
              </a:ext>
            </a:extLst>
          </p:cNvPr>
          <p:cNvSpPr>
            <a:spLocks noGrp="1"/>
          </p:cNvSpPr>
          <p:nvPr>
            <p:ph type="dt" sz="half" idx="10"/>
          </p:nvPr>
        </p:nvSpPr>
        <p:spPr>
          <a:xfrm>
            <a:off x="1803977" y="6356351"/>
            <a:ext cx="1376795" cy="365125"/>
          </a:xfrm>
        </p:spPr>
        <p:txBody>
          <a:bodyPr/>
          <a:lstStyle>
            <a:lvl1pPr>
              <a:defRPr baseline="0">
                <a:solidFill>
                  <a:schemeClr val="bg1"/>
                </a:solidFill>
              </a:defRPr>
            </a:lvl1pPr>
          </a:lstStyle>
          <a:p>
            <a:fld id="{07AD8538-7AE3-2E4B-96DE-37CDE7811D59}" type="datetimeFigureOut">
              <a:rPr lang="es-EC" smtClean="0"/>
              <a:pPr/>
              <a:t>14/2/2023</a:t>
            </a:fld>
            <a:endParaRPr lang="es-EC">
              <a:solidFill>
                <a:schemeClr val="bg1"/>
              </a:solidFill>
            </a:endParaRPr>
          </a:p>
        </p:txBody>
      </p:sp>
      <p:sp>
        <p:nvSpPr>
          <p:cNvPr id="15" name="Footer Placeholder 4">
            <a:extLst>
              <a:ext uri="{FF2B5EF4-FFF2-40B4-BE49-F238E27FC236}">
                <a16:creationId xmlns:a16="http://schemas.microsoft.com/office/drawing/2014/main" id="{990F43E0-867F-C541-8CE9-417F57D5A51C}"/>
              </a:ext>
            </a:extLst>
          </p:cNvPr>
          <p:cNvSpPr>
            <a:spLocks noGrp="1"/>
          </p:cNvSpPr>
          <p:nvPr>
            <p:ph type="ftr" sz="quarter" idx="11"/>
          </p:nvPr>
        </p:nvSpPr>
        <p:spPr>
          <a:xfrm>
            <a:off x="3340677" y="6356351"/>
            <a:ext cx="3086100" cy="365125"/>
          </a:xfrm>
        </p:spPr>
        <p:txBody>
          <a:bodyPr/>
          <a:lstStyle>
            <a:lvl1pPr>
              <a:defRPr baseline="0">
                <a:solidFill>
                  <a:schemeClr val="bg1"/>
                </a:solidFill>
              </a:defRPr>
            </a:lvl1pPr>
          </a:lstStyle>
          <a:p>
            <a:endParaRPr lang="es-EC">
              <a:solidFill>
                <a:schemeClr val="bg1"/>
              </a:solidFill>
            </a:endParaRPr>
          </a:p>
        </p:txBody>
      </p:sp>
      <p:sp>
        <p:nvSpPr>
          <p:cNvPr id="16" name="Slide Number Placeholder 5">
            <a:extLst>
              <a:ext uri="{FF2B5EF4-FFF2-40B4-BE49-F238E27FC236}">
                <a16:creationId xmlns:a16="http://schemas.microsoft.com/office/drawing/2014/main" id="{A46B78DC-0E23-FD46-A48F-A24F5CBFF6F7}"/>
              </a:ext>
            </a:extLst>
          </p:cNvPr>
          <p:cNvSpPr>
            <a:spLocks noGrp="1"/>
          </p:cNvSpPr>
          <p:nvPr>
            <p:ph type="sldNum" sz="quarter" idx="12"/>
          </p:nvPr>
        </p:nvSpPr>
        <p:spPr>
          <a:xfrm>
            <a:off x="400050" y="6356351"/>
            <a:ext cx="1244022" cy="365125"/>
          </a:xfrm>
        </p:spPr>
        <p:txBody>
          <a:bodyPr/>
          <a:lstStyle>
            <a:lvl1pPr algn="l">
              <a:defRPr baseline="0">
                <a:solidFill>
                  <a:schemeClr val="bg1"/>
                </a:solidFill>
              </a:defRPr>
            </a:lvl1pPr>
          </a:lstStyle>
          <a:p>
            <a:fld id="{6A28FAF2-3EE7-9849-8A1F-F3AE9CE7FD87}" type="slidenum">
              <a:rPr lang="es-EC" smtClean="0"/>
              <a:pPr/>
              <a:t>‹Nº›</a:t>
            </a:fld>
            <a:endParaRPr lang="es-EC">
              <a:solidFill>
                <a:schemeClr val="bg1"/>
              </a:solidFill>
            </a:endParaRPr>
          </a:p>
        </p:txBody>
      </p:sp>
    </p:spTree>
    <p:extLst>
      <p:ext uri="{BB962C8B-B14F-4D97-AF65-F5344CB8AC3E}">
        <p14:creationId xmlns:p14="http://schemas.microsoft.com/office/powerpoint/2010/main" val="10919096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atos">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s-ES"/>
              <a:t>Haga clic para modificar el estilo de título del patrón</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rgbClr val="1C3E8C"/>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pic>
        <p:nvPicPr>
          <p:cNvPr id="8" name="Imagen 7" descr="Logotipo, Icono&#10;&#10;Descripción generada automáticamente">
            <a:extLst>
              <a:ext uri="{FF2B5EF4-FFF2-40B4-BE49-F238E27FC236}">
                <a16:creationId xmlns:a16="http://schemas.microsoft.com/office/drawing/2014/main" id="{D580B3F4-553B-F14B-A002-0B5355F45587}"/>
              </a:ext>
            </a:extLst>
          </p:cNvPr>
          <p:cNvPicPr>
            <a:picLocks noChangeAspect="1"/>
          </p:cNvPicPr>
          <p:nvPr userDrawn="1"/>
        </p:nvPicPr>
        <p:blipFill>
          <a:blip r:embed="rId2"/>
          <a:stretch>
            <a:fillRect/>
          </a:stretch>
        </p:blipFill>
        <p:spPr>
          <a:xfrm>
            <a:off x="6192261" y="357189"/>
            <a:ext cx="2318327" cy="497896"/>
          </a:xfrm>
          <a:prstGeom prst="rect">
            <a:avLst/>
          </a:prstGeom>
        </p:spPr>
      </p:pic>
      <p:sp>
        <p:nvSpPr>
          <p:cNvPr id="14" name="Date Placeholder 3">
            <a:extLst>
              <a:ext uri="{FF2B5EF4-FFF2-40B4-BE49-F238E27FC236}">
                <a16:creationId xmlns:a16="http://schemas.microsoft.com/office/drawing/2014/main" id="{3A122EAA-DBE7-AE41-AC2E-D0D0DE04B961}"/>
              </a:ext>
            </a:extLst>
          </p:cNvPr>
          <p:cNvSpPr>
            <a:spLocks noGrp="1"/>
          </p:cNvSpPr>
          <p:nvPr>
            <p:ph type="dt" sz="half" idx="10"/>
          </p:nvPr>
        </p:nvSpPr>
        <p:spPr>
          <a:xfrm>
            <a:off x="1803977" y="6356351"/>
            <a:ext cx="1376795" cy="365125"/>
          </a:xfrm>
        </p:spPr>
        <p:txBody>
          <a:bodyPr/>
          <a:lstStyle>
            <a:lvl1pPr>
              <a:defRPr baseline="0">
                <a:solidFill>
                  <a:schemeClr val="bg1"/>
                </a:solidFill>
              </a:defRPr>
            </a:lvl1pPr>
          </a:lstStyle>
          <a:p>
            <a:fld id="{07AD8538-7AE3-2E4B-96DE-37CDE7811D59}" type="datetimeFigureOut">
              <a:rPr lang="es-EC" smtClean="0"/>
              <a:pPr/>
              <a:t>14/2/2023</a:t>
            </a:fld>
            <a:endParaRPr lang="es-EC">
              <a:solidFill>
                <a:schemeClr val="bg1"/>
              </a:solidFill>
            </a:endParaRPr>
          </a:p>
        </p:txBody>
      </p:sp>
      <p:sp>
        <p:nvSpPr>
          <p:cNvPr id="15" name="Footer Placeholder 4">
            <a:extLst>
              <a:ext uri="{FF2B5EF4-FFF2-40B4-BE49-F238E27FC236}">
                <a16:creationId xmlns:a16="http://schemas.microsoft.com/office/drawing/2014/main" id="{581F7AF4-F145-0647-A7F4-5A97A49BE42D}"/>
              </a:ext>
            </a:extLst>
          </p:cNvPr>
          <p:cNvSpPr>
            <a:spLocks noGrp="1"/>
          </p:cNvSpPr>
          <p:nvPr>
            <p:ph type="ftr" sz="quarter" idx="11"/>
          </p:nvPr>
        </p:nvSpPr>
        <p:spPr>
          <a:xfrm>
            <a:off x="3340677" y="6356351"/>
            <a:ext cx="3086100" cy="365125"/>
          </a:xfrm>
        </p:spPr>
        <p:txBody>
          <a:bodyPr/>
          <a:lstStyle>
            <a:lvl1pPr>
              <a:defRPr baseline="0">
                <a:solidFill>
                  <a:schemeClr val="bg1"/>
                </a:solidFill>
              </a:defRPr>
            </a:lvl1pPr>
          </a:lstStyle>
          <a:p>
            <a:endParaRPr lang="es-EC">
              <a:solidFill>
                <a:schemeClr val="bg1"/>
              </a:solidFill>
            </a:endParaRPr>
          </a:p>
        </p:txBody>
      </p:sp>
      <p:sp>
        <p:nvSpPr>
          <p:cNvPr id="16" name="Slide Number Placeholder 5">
            <a:extLst>
              <a:ext uri="{FF2B5EF4-FFF2-40B4-BE49-F238E27FC236}">
                <a16:creationId xmlns:a16="http://schemas.microsoft.com/office/drawing/2014/main" id="{708024AF-22F7-FA40-A605-3A703796EAD4}"/>
              </a:ext>
            </a:extLst>
          </p:cNvPr>
          <p:cNvSpPr>
            <a:spLocks noGrp="1"/>
          </p:cNvSpPr>
          <p:nvPr>
            <p:ph type="sldNum" sz="quarter" idx="12"/>
          </p:nvPr>
        </p:nvSpPr>
        <p:spPr>
          <a:xfrm>
            <a:off x="400050" y="6356351"/>
            <a:ext cx="1244022" cy="365125"/>
          </a:xfrm>
        </p:spPr>
        <p:txBody>
          <a:bodyPr/>
          <a:lstStyle>
            <a:lvl1pPr algn="l">
              <a:defRPr baseline="0">
                <a:solidFill>
                  <a:schemeClr val="bg1"/>
                </a:solidFill>
              </a:defRPr>
            </a:lvl1pPr>
          </a:lstStyle>
          <a:p>
            <a:fld id="{6A28FAF2-3EE7-9849-8A1F-F3AE9CE7FD87}" type="slidenum">
              <a:rPr lang="es-EC" smtClean="0"/>
              <a:pPr/>
              <a:t>‹Nº›</a:t>
            </a:fld>
            <a:endParaRPr lang="es-EC">
              <a:solidFill>
                <a:schemeClr val="bg1"/>
              </a:solidFill>
            </a:endParaRPr>
          </a:p>
        </p:txBody>
      </p:sp>
    </p:spTree>
    <p:extLst>
      <p:ext uri="{BB962C8B-B14F-4D97-AF65-F5344CB8AC3E}">
        <p14:creationId xmlns:p14="http://schemas.microsoft.com/office/powerpoint/2010/main" val="2490123319"/>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Encabezado de sección">
    <p:bg>
      <p:bgPr>
        <a:solidFill>
          <a:srgbClr val="C6283D"/>
        </a:solidFill>
        <a:effectLst/>
      </p:bgPr>
    </p:bg>
    <p:spTree>
      <p:nvGrpSpPr>
        <p:cNvPr id="1" name=""/>
        <p:cNvGrpSpPr/>
        <p:nvPr/>
      </p:nvGrpSpPr>
      <p:grpSpPr>
        <a:xfrm>
          <a:off x="0" y="0"/>
          <a:ext cx="0" cy="0"/>
          <a:chOff x="0" y="0"/>
          <a:chExt cx="0" cy="0"/>
        </a:xfrm>
      </p:grpSpPr>
      <p:pic>
        <p:nvPicPr>
          <p:cNvPr id="9" name="Imagen 8" descr="Tren pasando por un puente&#10;&#10;Descripción generada automáticamente">
            <a:extLst>
              <a:ext uri="{FF2B5EF4-FFF2-40B4-BE49-F238E27FC236}">
                <a16:creationId xmlns:a16="http://schemas.microsoft.com/office/drawing/2014/main" id="{A323E932-FC61-394D-AC9B-BB3F2B2E80BC}"/>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saturation sat="1000"/>
                    </a14:imgEffect>
                  </a14:imgLayer>
                </a14:imgProps>
              </a:ext>
            </a:extLst>
          </a:blip>
          <a:stretch>
            <a:fillRect/>
          </a:stretch>
        </p:blipFill>
        <p:spPr>
          <a:xfrm>
            <a:off x="-571500" y="0"/>
            <a:ext cx="10287000" cy="6858000"/>
          </a:xfrm>
          <a:prstGeom prst="rect">
            <a:avLst/>
          </a:prstGeom>
        </p:spPr>
      </p:pic>
      <p:sp>
        <p:nvSpPr>
          <p:cNvPr id="2" name="Title 1"/>
          <p:cNvSpPr>
            <a:spLocks noGrp="1"/>
          </p:cNvSpPr>
          <p:nvPr>
            <p:ph type="title"/>
          </p:nvPr>
        </p:nvSpPr>
        <p:spPr>
          <a:xfrm>
            <a:off x="623888" y="1709739"/>
            <a:ext cx="7886700" cy="2852737"/>
          </a:xfrm>
        </p:spPr>
        <p:txBody>
          <a:bodyPr anchor="b"/>
          <a:lstStyle>
            <a:lvl1pPr>
              <a:defRPr sz="6000">
                <a:solidFill>
                  <a:schemeClr val="tx2"/>
                </a:solidFill>
              </a:defRPr>
            </a:lvl1pPr>
          </a:lstStyle>
          <a:p>
            <a:r>
              <a:rPr lang="es-ES"/>
              <a:t>Haga clic para modificar el estilo de título del patrón</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14" name="Date Placeholder 3">
            <a:extLst>
              <a:ext uri="{FF2B5EF4-FFF2-40B4-BE49-F238E27FC236}">
                <a16:creationId xmlns:a16="http://schemas.microsoft.com/office/drawing/2014/main" id="{3A122EAA-DBE7-AE41-AC2E-D0D0DE04B961}"/>
              </a:ext>
            </a:extLst>
          </p:cNvPr>
          <p:cNvSpPr>
            <a:spLocks noGrp="1"/>
          </p:cNvSpPr>
          <p:nvPr>
            <p:ph type="dt" sz="half" idx="10"/>
          </p:nvPr>
        </p:nvSpPr>
        <p:spPr>
          <a:xfrm>
            <a:off x="1803977" y="6356351"/>
            <a:ext cx="1376795" cy="365125"/>
          </a:xfrm>
        </p:spPr>
        <p:txBody>
          <a:bodyPr/>
          <a:lstStyle>
            <a:lvl1pPr>
              <a:defRPr baseline="0">
                <a:solidFill>
                  <a:schemeClr val="bg1"/>
                </a:solidFill>
              </a:defRPr>
            </a:lvl1pPr>
          </a:lstStyle>
          <a:p>
            <a:fld id="{07AD8538-7AE3-2E4B-96DE-37CDE7811D59}" type="datetimeFigureOut">
              <a:rPr lang="es-EC" smtClean="0"/>
              <a:pPr/>
              <a:t>14/2/2023</a:t>
            </a:fld>
            <a:endParaRPr lang="es-EC">
              <a:solidFill>
                <a:schemeClr val="bg1"/>
              </a:solidFill>
            </a:endParaRPr>
          </a:p>
        </p:txBody>
      </p:sp>
      <p:sp>
        <p:nvSpPr>
          <p:cNvPr id="15" name="Footer Placeholder 4">
            <a:extLst>
              <a:ext uri="{FF2B5EF4-FFF2-40B4-BE49-F238E27FC236}">
                <a16:creationId xmlns:a16="http://schemas.microsoft.com/office/drawing/2014/main" id="{581F7AF4-F145-0647-A7F4-5A97A49BE42D}"/>
              </a:ext>
            </a:extLst>
          </p:cNvPr>
          <p:cNvSpPr>
            <a:spLocks noGrp="1"/>
          </p:cNvSpPr>
          <p:nvPr>
            <p:ph type="ftr" sz="quarter" idx="11"/>
          </p:nvPr>
        </p:nvSpPr>
        <p:spPr>
          <a:xfrm>
            <a:off x="3340677" y="6356351"/>
            <a:ext cx="3086100" cy="365125"/>
          </a:xfrm>
        </p:spPr>
        <p:txBody>
          <a:bodyPr/>
          <a:lstStyle>
            <a:lvl1pPr>
              <a:defRPr baseline="0">
                <a:solidFill>
                  <a:schemeClr val="bg1"/>
                </a:solidFill>
              </a:defRPr>
            </a:lvl1pPr>
          </a:lstStyle>
          <a:p>
            <a:endParaRPr lang="es-EC">
              <a:solidFill>
                <a:schemeClr val="bg1"/>
              </a:solidFill>
            </a:endParaRPr>
          </a:p>
        </p:txBody>
      </p:sp>
      <p:sp>
        <p:nvSpPr>
          <p:cNvPr id="16" name="Slide Number Placeholder 5">
            <a:extLst>
              <a:ext uri="{FF2B5EF4-FFF2-40B4-BE49-F238E27FC236}">
                <a16:creationId xmlns:a16="http://schemas.microsoft.com/office/drawing/2014/main" id="{708024AF-22F7-FA40-A605-3A703796EAD4}"/>
              </a:ext>
            </a:extLst>
          </p:cNvPr>
          <p:cNvSpPr>
            <a:spLocks noGrp="1"/>
          </p:cNvSpPr>
          <p:nvPr>
            <p:ph type="sldNum" sz="quarter" idx="12"/>
          </p:nvPr>
        </p:nvSpPr>
        <p:spPr>
          <a:xfrm>
            <a:off x="400050" y="6356351"/>
            <a:ext cx="1244022" cy="365125"/>
          </a:xfrm>
        </p:spPr>
        <p:txBody>
          <a:bodyPr/>
          <a:lstStyle>
            <a:lvl1pPr algn="l">
              <a:defRPr baseline="0">
                <a:solidFill>
                  <a:schemeClr val="bg1"/>
                </a:solidFill>
              </a:defRPr>
            </a:lvl1pPr>
          </a:lstStyle>
          <a:p>
            <a:fld id="{6A28FAF2-3EE7-9849-8A1F-F3AE9CE7FD87}" type="slidenum">
              <a:rPr lang="es-EC" smtClean="0"/>
              <a:pPr/>
              <a:t>‹Nº›</a:t>
            </a:fld>
            <a:endParaRPr lang="es-EC">
              <a:solidFill>
                <a:schemeClr val="bg1"/>
              </a:solidFill>
            </a:endParaRPr>
          </a:p>
        </p:txBody>
      </p:sp>
      <p:pic>
        <p:nvPicPr>
          <p:cNvPr id="11" name="Imagen 10" descr="Logotipo, Icono&#10;&#10;Descripción generada automáticamente">
            <a:extLst>
              <a:ext uri="{FF2B5EF4-FFF2-40B4-BE49-F238E27FC236}">
                <a16:creationId xmlns:a16="http://schemas.microsoft.com/office/drawing/2014/main" id="{7DD49BA0-933D-364F-AE38-C36D645D260B}"/>
              </a:ext>
            </a:extLst>
          </p:cNvPr>
          <p:cNvPicPr>
            <a:picLocks noChangeAspect="1"/>
          </p:cNvPicPr>
          <p:nvPr userDrawn="1"/>
        </p:nvPicPr>
        <p:blipFill>
          <a:blip r:embed="rId4"/>
          <a:stretch>
            <a:fillRect/>
          </a:stretch>
        </p:blipFill>
        <p:spPr>
          <a:xfrm>
            <a:off x="6192261" y="357189"/>
            <a:ext cx="2318327" cy="497896"/>
          </a:xfrm>
          <a:prstGeom prst="rect">
            <a:avLst/>
          </a:prstGeom>
        </p:spPr>
      </p:pic>
    </p:spTree>
    <p:extLst>
      <p:ext uri="{BB962C8B-B14F-4D97-AF65-F5344CB8AC3E}">
        <p14:creationId xmlns:p14="http://schemas.microsoft.com/office/powerpoint/2010/main" val="2517513766"/>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pic>
        <p:nvPicPr>
          <p:cNvPr id="8" name="Imagen 7" descr="Forma, Icono, Flecha&#10;&#10;Descripción generada automáticamente">
            <a:extLst>
              <a:ext uri="{FF2B5EF4-FFF2-40B4-BE49-F238E27FC236}">
                <a16:creationId xmlns:a16="http://schemas.microsoft.com/office/drawing/2014/main" id="{5C5670DF-CA8D-2F4B-A397-D17465EC5CB1}"/>
              </a:ext>
            </a:extLst>
          </p:cNvPr>
          <p:cNvPicPr>
            <a:picLocks noChangeAspect="1"/>
          </p:cNvPicPr>
          <p:nvPr userDrawn="1"/>
        </p:nvPicPr>
        <p:blipFill>
          <a:blip r:embed="rId2"/>
          <a:stretch>
            <a:fillRect/>
          </a:stretch>
        </p:blipFill>
        <p:spPr>
          <a:xfrm>
            <a:off x="-3622530" y="2461568"/>
            <a:ext cx="7264400" cy="3810000"/>
          </a:xfrm>
          <a:prstGeom prst="rect">
            <a:avLst/>
          </a:prstGeom>
        </p:spPr>
      </p:pic>
      <p:sp>
        <p:nvSpPr>
          <p:cNvPr id="2" name="Title 1"/>
          <p:cNvSpPr>
            <a:spLocks noGrp="1"/>
          </p:cNvSpPr>
          <p:nvPr>
            <p:ph type="title"/>
          </p:nvPr>
        </p:nvSpPr>
        <p:spPr/>
        <p:txBody>
          <a:bodyPr/>
          <a:lstStyle/>
          <a:p>
            <a:r>
              <a:rPr lang="es-ES"/>
              <a:t>Haga clic para modificar el estilo de título del patrón</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9" name="Date Placeholder 3">
            <a:extLst>
              <a:ext uri="{FF2B5EF4-FFF2-40B4-BE49-F238E27FC236}">
                <a16:creationId xmlns:a16="http://schemas.microsoft.com/office/drawing/2014/main" id="{668CB3CE-B471-1749-AC33-C36D26C70CEB}"/>
              </a:ext>
            </a:extLst>
          </p:cNvPr>
          <p:cNvSpPr>
            <a:spLocks noGrp="1"/>
          </p:cNvSpPr>
          <p:nvPr>
            <p:ph type="dt" sz="half" idx="10"/>
          </p:nvPr>
        </p:nvSpPr>
        <p:spPr>
          <a:xfrm>
            <a:off x="1803977" y="6356351"/>
            <a:ext cx="1376795" cy="365125"/>
          </a:xfrm>
        </p:spPr>
        <p:txBody>
          <a:bodyPr/>
          <a:lstStyle>
            <a:lvl1pPr>
              <a:defRPr baseline="0">
                <a:solidFill>
                  <a:schemeClr val="bg1"/>
                </a:solidFill>
              </a:defRPr>
            </a:lvl1pPr>
          </a:lstStyle>
          <a:p>
            <a:fld id="{07AD8538-7AE3-2E4B-96DE-37CDE7811D59}" type="datetimeFigureOut">
              <a:rPr lang="es-EC" smtClean="0"/>
              <a:pPr/>
              <a:t>14/2/2023</a:t>
            </a:fld>
            <a:endParaRPr lang="es-EC">
              <a:solidFill>
                <a:schemeClr val="bg1"/>
              </a:solidFill>
            </a:endParaRPr>
          </a:p>
        </p:txBody>
      </p:sp>
      <p:sp>
        <p:nvSpPr>
          <p:cNvPr id="10" name="Footer Placeholder 4">
            <a:extLst>
              <a:ext uri="{FF2B5EF4-FFF2-40B4-BE49-F238E27FC236}">
                <a16:creationId xmlns:a16="http://schemas.microsoft.com/office/drawing/2014/main" id="{A91A536E-D23E-984E-8C95-15BB705932DC}"/>
              </a:ext>
            </a:extLst>
          </p:cNvPr>
          <p:cNvSpPr>
            <a:spLocks noGrp="1"/>
          </p:cNvSpPr>
          <p:nvPr>
            <p:ph type="ftr" sz="quarter" idx="11"/>
          </p:nvPr>
        </p:nvSpPr>
        <p:spPr>
          <a:xfrm>
            <a:off x="3340677" y="6356351"/>
            <a:ext cx="3086100" cy="365125"/>
          </a:xfrm>
        </p:spPr>
        <p:txBody>
          <a:bodyPr/>
          <a:lstStyle>
            <a:lvl1pPr>
              <a:defRPr baseline="0">
                <a:solidFill>
                  <a:schemeClr val="bg1"/>
                </a:solidFill>
              </a:defRPr>
            </a:lvl1pPr>
          </a:lstStyle>
          <a:p>
            <a:endParaRPr lang="es-EC">
              <a:solidFill>
                <a:schemeClr val="bg1"/>
              </a:solidFill>
            </a:endParaRPr>
          </a:p>
        </p:txBody>
      </p:sp>
      <p:sp>
        <p:nvSpPr>
          <p:cNvPr id="11" name="Slide Number Placeholder 5">
            <a:extLst>
              <a:ext uri="{FF2B5EF4-FFF2-40B4-BE49-F238E27FC236}">
                <a16:creationId xmlns:a16="http://schemas.microsoft.com/office/drawing/2014/main" id="{7B3D4BF5-3B1B-5343-A143-D615D25854F2}"/>
              </a:ext>
            </a:extLst>
          </p:cNvPr>
          <p:cNvSpPr>
            <a:spLocks noGrp="1"/>
          </p:cNvSpPr>
          <p:nvPr>
            <p:ph type="sldNum" sz="quarter" idx="12"/>
          </p:nvPr>
        </p:nvSpPr>
        <p:spPr>
          <a:xfrm>
            <a:off x="400050" y="6356351"/>
            <a:ext cx="1244022" cy="365125"/>
          </a:xfrm>
        </p:spPr>
        <p:txBody>
          <a:bodyPr/>
          <a:lstStyle>
            <a:lvl1pPr algn="l">
              <a:defRPr baseline="0">
                <a:solidFill>
                  <a:schemeClr val="bg1"/>
                </a:solidFill>
              </a:defRPr>
            </a:lvl1pPr>
          </a:lstStyle>
          <a:p>
            <a:fld id="{6A28FAF2-3EE7-9849-8A1F-F3AE9CE7FD87}" type="slidenum">
              <a:rPr lang="es-EC" smtClean="0"/>
              <a:pPr/>
              <a:t>‹Nº›</a:t>
            </a:fld>
            <a:endParaRPr lang="es-EC">
              <a:solidFill>
                <a:schemeClr val="bg1"/>
              </a:solidFill>
            </a:endParaRPr>
          </a:p>
        </p:txBody>
      </p:sp>
    </p:spTree>
    <p:extLst>
      <p:ext uri="{BB962C8B-B14F-4D97-AF65-F5344CB8AC3E}">
        <p14:creationId xmlns:p14="http://schemas.microsoft.com/office/powerpoint/2010/main" val="9118455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pic>
        <p:nvPicPr>
          <p:cNvPr id="10" name="Imagen 9" descr="Forma, Icono, Flecha&#10;&#10;Descripción generada automáticamente">
            <a:extLst>
              <a:ext uri="{FF2B5EF4-FFF2-40B4-BE49-F238E27FC236}">
                <a16:creationId xmlns:a16="http://schemas.microsoft.com/office/drawing/2014/main" id="{D3425123-0695-C943-BBE6-11B2DDA41AE1}"/>
              </a:ext>
            </a:extLst>
          </p:cNvPr>
          <p:cNvPicPr>
            <a:picLocks noChangeAspect="1"/>
          </p:cNvPicPr>
          <p:nvPr userDrawn="1"/>
        </p:nvPicPr>
        <p:blipFill>
          <a:blip r:embed="rId2"/>
          <a:stretch>
            <a:fillRect/>
          </a:stretch>
        </p:blipFill>
        <p:spPr>
          <a:xfrm>
            <a:off x="-3622530" y="2461568"/>
            <a:ext cx="7264400" cy="3810000"/>
          </a:xfrm>
          <a:prstGeom prst="rect">
            <a:avLst/>
          </a:prstGeom>
        </p:spPr>
      </p:pic>
      <p:sp>
        <p:nvSpPr>
          <p:cNvPr id="2" name="Title 1"/>
          <p:cNvSpPr>
            <a:spLocks noGrp="1"/>
          </p:cNvSpPr>
          <p:nvPr>
            <p:ph type="title"/>
          </p:nvPr>
        </p:nvSpPr>
        <p:spPr>
          <a:xfrm>
            <a:off x="629841" y="365126"/>
            <a:ext cx="7886700" cy="1325563"/>
          </a:xfrm>
        </p:spPr>
        <p:txBody>
          <a:bodyPr/>
          <a:lstStyle/>
          <a:p>
            <a:r>
              <a:rPr lang="es-ES"/>
              <a:t>Haga clic para modificar el estilo de título del patrón</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629842" y="2505075"/>
            <a:ext cx="3868340"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Content Placeholder 5"/>
          <p:cNvSpPr>
            <a:spLocks noGrp="1"/>
          </p:cNvSpPr>
          <p:nvPr>
            <p:ph sz="quarter" idx="4"/>
          </p:nvPr>
        </p:nvSpPr>
        <p:spPr>
          <a:xfrm>
            <a:off x="4629150" y="2505075"/>
            <a:ext cx="3887391"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11" name="Date Placeholder 3">
            <a:extLst>
              <a:ext uri="{FF2B5EF4-FFF2-40B4-BE49-F238E27FC236}">
                <a16:creationId xmlns:a16="http://schemas.microsoft.com/office/drawing/2014/main" id="{AD44E9B8-0252-2941-B896-14C447CDAAC2}"/>
              </a:ext>
            </a:extLst>
          </p:cNvPr>
          <p:cNvSpPr>
            <a:spLocks noGrp="1"/>
          </p:cNvSpPr>
          <p:nvPr>
            <p:ph type="dt" sz="half" idx="10"/>
          </p:nvPr>
        </p:nvSpPr>
        <p:spPr>
          <a:xfrm>
            <a:off x="1803977" y="6356351"/>
            <a:ext cx="1376795" cy="365125"/>
          </a:xfrm>
        </p:spPr>
        <p:txBody>
          <a:bodyPr/>
          <a:lstStyle>
            <a:lvl1pPr>
              <a:defRPr baseline="0">
                <a:solidFill>
                  <a:schemeClr val="bg1"/>
                </a:solidFill>
              </a:defRPr>
            </a:lvl1pPr>
          </a:lstStyle>
          <a:p>
            <a:fld id="{07AD8538-7AE3-2E4B-96DE-37CDE7811D59}" type="datetimeFigureOut">
              <a:rPr lang="es-EC" smtClean="0"/>
              <a:pPr/>
              <a:t>14/2/2023</a:t>
            </a:fld>
            <a:endParaRPr lang="es-EC">
              <a:solidFill>
                <a:schemeClr val="bg1"/>
              </a:solidFill>
            </a:endParaRPr>
          </a:p>
        </p:txBody>
      </p:sp>
      <p:sp>
        <p:nvSpPr>
          <p:cNvPr id="12" name="Footer Placeholder 4">
            <a:extLst>
              <a:ext uri="{FF2B5EF4-FFF2-40B4-BE49-F238E27FC236}">
                <a16:creationId xmlns:a16="http://schemas.microsoft.com/office/drawing/2014/main" id="{49C02226-5606-CD47-BF55-0E75C38F8D3A}"/>
              </a:ext>
            </a:extLst>
          </p:cNvPr>
          <p:cNvSpPr>
            <a:spLocks noGrp="1"/>
          </p:cNvSpPr>
          <p:nvPr>
            <p:ph type="ftr" sz="quarter" idx="11"/>
          </p:nvPr>
        </p:nvSpPr>
        <p:spPr>
          <a:xfrm>
            <a:off x="3340677" y="6356351"/>
            <a:ext cx="3086100" cy="365125"/>
          </a:xfrm>
        </p:spPr>
        <p:txBody>
          <a:bodyPr/>
          <a:lstStyle>
            <a:lvl1pPr>
              <a:defRPr baseline="0">
                <a:solidFill>
                  <a:schemeClr val="bg1"/>
                </a:solidFill>
              </a:defRPr>
            </a:lvl1pPr>
          </a:lstStyle>
          <a:p>
            <a:endParaRPr lang="es-EC">
              <a:solidFill>
                <a:schemeClr val="bg1"/>
              </a:solidFill>
            </a:endParaRPr>
          </a:p>
        </p:txBody>
      </p:sp>
      <p:sp>
        <p:nvSpPr>
          <p:cNvPr id="13" name="Slide Number Placeholder 5">
            <a:extLst>
              <a:ext uri="{FF2B5EF4-FFF2-40B4-BE49-F238E27FC236}">
                <a16:creationId xmlns:a16="http://schemas.microsoft.com/office/drawing/2014/main" id="{C244E2A8-9DA0-BD43-818E-AB02514F3B25}"/>
              </a:ext>
            </a:extLst>
          </p:cNvPr>
          <p:cNvSpPr>
            <a:spLocks noGrp="1"/>
          </p:cNvSpPr>
          <p:nvPr>
            <p:ph type="sldNum" sz="quarter" idx="12"/>
          </p:nvPr>
        </p:nvSpPr>
        <p:spPr>
          <a:xfrm>
            <a:off x="400050" y="6356351"/>
            <a:ext cx="1244022" cy="365125"/>
          </a:xfrm>
        </p:spPr>
        <p:txBody>
          <a:bodyPr/>
          <a:lstStyle>
            <a:lvl1pPr algn="l">
              <a:defRPr baseline="0">
                <a:solidFill>
                  <a:schemeClr val="bg1"/>
                </a:solidFill>
              </a:defRPr>
            </a:lvl1pPr>
          </a:lstStyle>
          <a:p>
            <a:fld id="{6A28FAF2-3EE7-9849-8A1F-F3AE9CE7FD87}" type="slidenum">
              <a:rPr lang="es-EC" smtClean="0"/>
              <a:pPr/>
              <a:t>‹Nº›</a:t>
            </a:fld>
            <a:endParaRPr lang="es-EC">
              <a:solidFill>
                <a:schemeClr val="bg1"/>
              </a:solidFill>
            </a:endParaRPr>
          </a:p>
        </p:txBody>
      </p:sp>
    </p:spTree>
    <p:extLst>
      <p:ext uri="{BB962C8B-B14F-4D97-AF65-F5344CB8AC3E}">
        <p14:creationId xmlns:p14="http://schemas.microsoft.com/office/powerpoint/2010/main" val="34844345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pic>
        <p:nvPicPr>
          <p:cNvPr id="6" name="Imagen 5" descr="Forma, Icono, Flecha&#10;&#10;Descripción generada automáticamente">
            <a:extLst>
              <a:ext uri="{FF2B5EF4-FFF2-40B4-BE49-F238E27FC236}">
                <a16:creationId xmlns:a16="http://schemas.microsoft.com/office/drawing/2014/main" id="{F353BB13-D383-AF49-B85A-3782915F1F1B}"/>
              </a:ext>
            </a:extLst>
          </p:cNvPr>
          <p:cNvPicPr>
            <a:picLocks noChangeAspect="1"/>
          </p:cNvPicPr>
          <p:nvPr userDrawn="1"/>
        </p:nvPicPr>
        <p:blipFill>
          <a:blip r:embed="rId2"/>
          <a:stretch>
            <a:fillRect/>
          </a:stretch>
        </p:blipFill>
        <p:spPr>
          <a:xfrm>
            <a:off x="-3622530" y="2461568"/>
            <a:ext cx="7264400" cy="3810000"/>
          </a:xfrm>
          <a:prstGeom prst="rect">
            <a:avLst/>
          </a:prstGeom>
        </p:spPr>
      </p:pic>
      <p:sp>
        <p:nvSpPr>
          <p:cNvPr id="2" name="Title 1"/>
          <p:cNvSpPr>
            <a:spLocks noGrp="1"/>
          </p:cNvSpPr>
          <p:nvPr>
            <p:ph type="title"/>
          </p:nvPr>
        </p:nvSpPr>
        <p:spPr/>
        <p:txBody>
          <a:bodyPr/>
          <a:lstStyle/>
          <a:p>
            <a:r>
              <a:rPr lang="es-ES"/>
              <a:t>Haga clic para modificar el estilo de título del patrón</a:t>
            </a:r>
            <a:endParaRPr lang="en-US"/>
          </a:p>
        </p:txBody>
      </p:sp>
      <p:sp>
        <p:nvSpPr>
          <p:cNvPr id="7" name="Date Placeholder 3">
            <a:extLst>
              <a:ext uri="{FF2B5EF4-FFF2-40B4-BE49-F238E27FC236}">
                <a16:creationId xmlns:a16="http://schemas.microsoft.com/office/drawing/2014/main" id="{B0631CDA-F2A5-C243-BDFA-7F11EBD958A8}"/>
              </a:ext>
            </a:extLst>
          </p:cNvPr>
          <p:cNvSpPr>
            <a:spLocks noGrp="1"/>
          </p:cNvSpPr>
          <p:nvPr>
            <p:ph type="dt" sz="half" idx="10"/>
          </p:nvPr>
        </p:nvSpPr>
        <p:spPr>
          <a:xfrm>
            <a:off x="1803977" y="6356351"/>
            <a:ext cx="1376795" cy="365125"/>
          </a:xfrm>
        </p:spPr>
        <p:txBody>
          <a:bodyPr/>
          <a:lstStyle>
            <a:lvl1pPr>
              <a:defRPr baseline="0">
                <a:solidFill>
                  <a:schemeClr val="bg1"/>
                </a:solidFill>
              </a:defRPr>
            </a:lvl1pPr>
          </a:lstStyle>
          <a:p>
            <a:fld id="{07AD8538-7AE3-2E4B-96DE-37CDE7811D59}" type="datetimeFigureOut">
              <a:rPr lang="es-EC" smtClean="0"/>
              <a:pPr/>
              <a:t>14/2/2023</a:t>
            </a:fld>
            <a:endParaRPr lang="es-EC">
              <a:solidFill>
                <a:schemeClr val="bg1"/>
              </a:solidFill>
            </a:endParaRPr>
          </a:p>
        </p:txBody>
      </p:sp>
      <p:sp>
        <p:nvSpPr>
          <p:cNvPr id="8" name="Footer Placeholder 4">
            <a:extLst>
              <a:ext uri="{FF2B5EF4-FFF2-40B4-BE49-F238E27FC236}">
                <a16:creationId xmlns:a16="http://schemas.microsoft.com/office/drawing/2014/main" id="{98CF9D3E-E375-9A4E-AE6F-B6FEFAF8E773}"/>
              </a:ext>
            </a:extLst>
          </p:cNvPr>
          <p:cNvSpPr>
            <a:spLocks noGrp="1"/>
          </p:cNvSpPr>
          <p:nvPr>
            <p:ph type="ftr" sz="quarter" idx="11"/>
          </p:nvPr>
        </p:nvSpPr>
        <p:spPr>
          <a:xfrm>
            <a:off x="3340677" y="6356351"/>
            <a:ext cx="3086100" cy="365125"/>
          </a:xfrm>
        </p:spPr>
        <p:txBody>
          <a:bodyPr/>
          <a:lstStyle>
            <a:lvl1pPr>
              <a:defRPr baseline="0">
                <a:solidFill>
                  <a:schemeClr val="bg1"/>
                </a:solidFill>
              </a:defRPr>
            </a:lvl1pPr>
          </a:lstStyle>
          <a:p>
            <a:endParaRPr lang="es-EC">
              <a:solidFill>
                <a:schemeClr val="bg1"/>
              </a:solidFill>
            </a:endParaRPr>
          </a:p>
        </p:txBody>
      </p:sp>
      <p:sp>
        <p:nvSpPr>
          <p:cNvPr id="9" name="Slide Number Placeholder 5">
            <a:extLst>
              <a:ext uri="{FF2B5EF4-FFF2-40B4-BE49-F238E27FC236}">
                <a16:creationId xmlns:a16="http://schemas.microsoft.com/office/drawing/2014/main" id="{AA27AD23-7DF0-354A-8C0E-5E44C74F781E}"/>
              </a:ext>
            </a:extLst>
          </p:cNvPr>
          <p:cNvSpPr>
            <a:spLocks noGrp="1"/>
          </p:cNvSpPr>
          <p:nvPr>
            <p:ph type="sldNum" sz="quarter" idx="12"/>
          </p:nvPr>
        </p:nvSpPr>
        <p:spPr>
          <a:xfrm>
            <a:off x="400050" y="6356351"/>
            <a:ext cx="1244022" cy="365125"/>
          </a:xfrm>
        </p:spPr>
        <p:txBody>
          <a:bodyPr/>
          <a:lstStyle>
            <a:lvl1pPr algn="l">
              <a:defRPr baseline="0">
                <a:solidFill>
                  <a:schemeClr val="bg1"/>
                </a:solidFill>
              </a:defRPr>
            </a:lvl1pPr>
          </a:lstStyle>
          <a:p>
            <a:fld id="{6A28FAF2-3EE7-9849-8A1F-F3AE9CE7FD87}" type="slidenum">
              <a:rPr lang="es-EC" smtClean="0"/>
              <a:pPr/>
              <a:t>‹Nº›</a:t>
            </a:fld>
            <a:endParaRPr lang="es-EC">
              <a:solidFill>
                <a:schemeClr val="bg1"/>
              </a:solidFill>
            </a:endParaRPr>
          </a:p>
        </p:txBody>
      </p:sp>
    </p:spTree>
    <p:extLst>
      <p:ext uri="{BB962C8B-B14F-4D97-AF65-F5344CB8AC3E}">
        <p14:creationId xmlns:p14="http://schemas.microsoft.com/office/powerpoint/2010/main" val="15787051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pic>
        <p:nvPicPr>
          <p:cNvPr id="5" name="Imagen 4" descr="Forma, Icono, Flecha&#10;&#10;Descripción generada automáticamente">
            <a:extLst>
              <a:ext uri="{FF2B5EF4-FFF2-40B4-BE49-F238E27FC236}">
                <a16:creationId xmlns:a16="http://schemas.microsoft.com/office/drawing/2014/main" id="{EA70BF8E-2393-BE41-A07F-5C678CA7BD45}"/>
              </a:ext>
            </a:extLst>
          </p:cNvPr>
          <p:cNvPicPr>
            <a:picLocks noChangeAspect="1"/>
          </p:cNvPicPr>
          <p:nvPr userDrawn="1"/>
        </p:nvPicPr>
        <p:blipFill>
          <a:blip r:embed="rId2"/>
          <a:stretch>
            <a:fillRect/>
          </a:stretch>
        </p:blipFill>
        <p:spPr>
          <a:xfrm>
            <a:off x="-3622530" y="2461568"/>
            <a:ext cx="7264400" cy="3810000"/>
          </a:xfrm>
          <a:prstGeom prst="rect">
            <a:avLst/>
          </a:prstGeom>
        </p:spPr>
      </p:pic>
      <p:sp>
        <p:nvSpPr>
          <p:cNvPr id="6" name="Date Placeholder 3">
            <a:extLst>
              <a:ext uri="{FF2B5EF4-FFF2-40B4-BE49-F238E27FC236}">
                <a16:creationId xmlns:a16="http://schemas.microsoft.com/office/drawing/2014/main" id="{12AF43D4-2AA9-344A-B7D8-71AC343F9A34}"/>
              </a:ext>
            </a:extLst>
          </p:cNvPr>
          <p:cNvSpPr>
            <a:spLocks noGrp="1"/>
          </p:cNvSpPr>
          <p:nvPr>
            <p:ph type="dt" sz="half" idx="10"/>
          </p:nvPr>
        </p:nvSpPr>
        <p:spPr>
          <a:xfrm>
            <a:off x="1803977" y="6356351"/>
            <a:ext cx="1376795" cy="365125"/>
          </a:xfrm>
        </p:spPr>
        <p:txBody>
          <a:bodyPr/>
          <a:lstStyle>
            <a:lvl1pPr>
              <a:defRPr baseline="0">
                <a:solidFill>
                  <a:schemeClr val="bg1"/>
                </a:solidFill>
              </a:defRPr>
            </a:lvl1pPr>
          </a:lstStyle>
          <a:p>
            <a:fld id="{07AD8538-7AE3-2E4B-96DE-37CDE7811D59}" type="datetimeFigureOut">
              <a:rPr lang="es-EC" smtClean="0"/>
              <a:pPr/>
              <a:t>14/2/2023</a:t>
            </a:fld>
            <a:endParaRPr lang="es-EC">
              <a:solidFill>
                <a:schemeClr val="bg1"/>
              </a:solidFill>
            </a:endParaRPr>
          </a:p>
        </p:txBody>
      </p:sp>
      <p:sp>
        <p:nvSpPr>
          <p:cNvPr id="7" name="Footer Placeholder 4">
            <a:extLst>
              <a:ext uri="{FF2B5EF4-FFF2-40B4-BE49-F238E27FC236}">
                <a16:creationId xmlns:a16="http://schemas.microsoft.com/office/drawing/2014/main" id="{DFFC7B3B-6F8A-9944-9230-10E5D369F9B2}"/>
              </a:ext>
            </a:extLst>
          </p:cNvPr>
          <p:cNvSpPr>
            <a:spLocks noGrp="1"/>
          </p:cNvSpPr>
          <p:nvPr>
            <p:ph type="ftr" sz="quarter" idx="11"/>
          </p:nvPr>
        </p:nvSpPr>
        <p:spPr>
          <a:xfrm>
            <a:off x="3340677" y="6356351"/>
            <a:ext cx="3086100" cy="365125"/>
          </a:xfrm>
        </p:spPr>
        <p:txBody>
          <a:bodyPr/>
          <a:lstStyle>
            <a:lvl1pPr>
              <a:defRPr baseline="0">
                <a:solidFill>
                  <a:schemeClr val="bg1"/>
                </a:solidFill>
              </a:defRPr>
            </a:lvl1pPr>
          </a:lstStyle>
          <a:p>
            <a:endParaRPr lang="es-EC">
              <a:solidFill>
                <a:schemeClr val="bg1"/>
              </a:solidFill>
            </a:endParaRPr>
          </a:p>
        </p:txBody>
      </p:sp>
      <p:sp>
        <p:nvSpPr>
          <p:cNvPr id="8" name="Slide Number Placeholder 5">
            <a:extLst>
              <a:ext uri="{FF2B5EF4-FFF2-40B4-BE49-F238E27FC236}">
                <a16:creationId xmlns:a16="http://schemas.microsoft.com/office/drawing/2014/main" id="{B5C8A274-1DB7-004A-86BA-680F609A08C1}"/>
              </a:ext>
            </a:extLst>
          </p:cNvPr>
          <p:cNvSpPr>
            <a:spLocks noGrp="1"/>
          </p:cNvSpPr>
          <p:nvPr>
            <p:ph type="sldNum" sz="quarter" idx="12"/>
          </p:nvPr>
        </p:nvSpPr>
        <p:spPr>
          <a:xfrm>
            <a:off x="400050" y="6356351"/>
            <a:ext cx="1244022" cy="365125"/>
          </a:xfrm>
        </p:spPr>
        <p:txBody>
          <a:bodyPr/>
          <a:lstStyle>
            <a:lvl1pPr algn="l">
              <a:defRPr baseline="0">
                <a:solidFill>
                  <a:schemeClr val="bg1"/>
                </a:solidFill>
              </a:defRPr>
            </a:lvl1pPr>
          </a:lstStyle>
          <a:p>
            <a:fld id="{6A28FAF2-3EE7-9849-8A1F-F3AE9CE7FD87}" type="slidenum">
              <a:rPr lang="es-EC" smtClean="0"/>
              <a:pPr/>
              <a:t>‹Nº›</a:t>
            </a:fld>
            <a:endParaRPr lang="es-EC">
              <a:solidFill>
                <a:schemeClr val="bg1"/>
              </a:solidFill>
            </a:endParaRPr>
          </a:p>
        </p:txBody>
      </p:sp>
    </p:spTree>
    <p:extLst>
      <p:ext uri="{BB962C8B-B14F-4D97-AF65-F5344CB8AC3E}">
        <p14:creationId xmlns:p14="http://schemas.microsoft.com/office/powerpoint/2010/main" val="19441190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pic>
        <p:nvPicPr>
          <p:cNvPr id="8" name="Imagen 7" descr="Forma, Icono, Flecha&#10;&#10;Descripción generada automáticamente">
            <a:extLst>
              <a:ext uri="{FF2B5EF4-FFF2-40B4-BE49-F238E27FC236}">
                <a16:creationId xmlns:a16="http://schemas.microsoft.com/office/drawing/2014/main" id="{5BE5BB8C-3A97-9A44-A29E-9473040716DC}"/>
              </a:ext>
            </a:extLst>
          </p:cNvPr>
          <p:cNvPicPr>
            <a:picLocks noChangeAspect="1"/>
          </p:cNvPicPr>
          <p:nvPr userDrawn="1"/>
        </p:nvPicPr>
        <p:blipFill>
          <a:blip r:embed="rId2"/>
          <a:stretch>
            <a:fillRect/>
          </a:stretch>
        </p:blipFill>
        <p:spPr>
          <a:xfrm>
            <a:off x="-3622530" y="2461568"/>
            <a:ext cx="7264400" cy="3810000"/>
          </a:xfrm>
          <a:prstGeom prst="rect">
            <a:avLst/>
          </a:prstGeom>
        </p:spPr>
      </p:pic>
      <p:sp>
        <p:nvSpPr>
          <p:cNvPr id="2" name="Title 1"/>
          <p:cNvSpPr>
            <a:spLocks noGrp="1"/>
          </p:cNvSpPr>
          <p:nvPr>
            <p:ph type="title"/>
          </p:nvPr>
        </p:nvSpPr>
        <p:spPr>
          <a:xfrm>
            <a:off x="629841" y="457200"/>
            <a:ext cx="2949178" cy="1600200"/>
          </a:xfrm>
        </p:spPr>
        <p:txBody>
          <a:bodyPr anchor="b"/>
          <a:lstStyle>
            <a:lvl1pPr>
              <a:defRPr sz="3200"/>
            </a:lvl1pPr>
          </a:lstStyle>
          <a:p>
            <a:r>
              <a:rPr lang="es-ES"/>
              <a:t>Haga clic para modificar el estilo de título del patrón</a:t>
            </a:r>
            <a:endParaRPr lang="en-US"/>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9" name="Date Placeholder 3">
            <a:extLst>
              <a:ext uri="{FF2B5EF4-FFF2-40B4-BE49-F238E27FC236}">
                <a16:creationId xmlns:a16="http://schemas.microsoft.com/office/drawing/2014/main" id="{A99AF248-AD4C-9F49-803D-944B9CC8E5AE}"/>
              </a:ext>
            </a:extLst>
          </p:cNvPr>
          <p:cNvSpPr>
            <a:spLocks noGrp="1"/>
          </p:cNvSpPr>
          <p:nvPr>
            <p:ph type="dt" sz="half" idx="10"/>
          </p:nvPr>
        </p:nvSpPr>
        <p:spPr>
          <a:xfrm>
            <a:off x="1803977" y="6356351"/>
            <a:ext cx="1376795" cy="365125"/>
          </a:xfrm>
        </p:spPr>
        <p:txBody>
          <a:bodyPr/>
          <a:lstStyle>
            <a:lvl1pPr>
              <a:defRPr baseline="0">
                <a:solidFill>
                  <a:schemeClr val="bg1"/>
                </a:solidFill>
              </a:defRPr>
            </a:lvl1pPr>
          </a:lstStyle>
          <a:p>
            <a:fld id="{07AD8538-7AE3-2E4B-96DE-37CDE7811D59}" type="datetimeFigureOut">
              <a:rPr lang="es-EC" smtClean="0"/>
              <a:pPr/>
              <a:t>14/2/2023</a:t>
            </a:fld>
            <a:endParaRPr lang="es-EC">
              <a:solidFill>
                <a:schemeClr val="bg1"/>
              </a:solidFill>
            </a:endParaRPr>
          </a:p>
        </p:txBody>
      </p:sp>
      <p:sp>
        <p:nvSpPr>
          <p:cNvPr id="10" name="Footer Placeholder 4">
            <a:extLst>
              <a:ext uri="{FF2B5EF4-FFF2-40B4-BE49-F238E27FC236}">
                <a16:creationId xmlns:a16="http://schemas.microsoft.com/office/drawing/2014/main" id="{2884B9B8-4F5C-BE40-B8C5-18D881395875}"/>
              </a:ext>
            </a:extLst>
          </p:cNvPr>
          <p:cNvSpPr>
            <a:spLocks noGrp="1"/>
          </p:cNvSpPr>
          <p:nvPr>
            <p:ph type="ftr" sz="quarter" idx="11"/>
          </p:nvPr>
        </p:nvSpPr>
        <p:spPr>
          <a:xfrm>
            <a:off x="3340677" y="6356351"/>
            <a:ext cx="3086100" cy="365125"/>
          </a:xfrm>
        </p:spPr>
        <p:txBody>
          <a:bodyPr/>
          <a:lstStyle>
            <a:lvl1pPr>
              <a:defRPr baseline="0">
                <a:solidFill>
                  <a:schemeClr val="bg1"/>
                </a:solidFill>
              </a:defRPr>
            </a:lvl1pPr>
          </a:lstStyle>
          <a:p>
            <a:endParaRPr lang="es-EC">
              <a:solidFill>
                <a:schemeClr val="bg1"/>
              </a:solidFill>
            </a:endParaRPr>
          </a:p>
        </p:txBody>
      </p:sp>
      <p:sp>
        <p:nvSpPr>
          <p:cNvPr id="11" name="Slide Number Placeholder 5">
            <a:extLst>
              <a:ext uri="{FF2B5EF4-FFF2-40B4-BE49-F238E27FC236}">
                <a16:creationId xmlns:a16="http://schemas.microsoft.com/office/drawing/2014/main" id="{FC49653A-4DA2-6646-9239-9F38DB3CFE78}"/>
              </a:ext>
            </a:extLst>
          </p:cNvPr>
          <p:cNvSpPr>
            <a:spLocks noGrp="1"/>
          </p:cNvSpPr>
          <p:nvPr>
            <p:ph type="sldNum" sz="quarter" idx="12"/>
          </p:nvPr>
        </p:nvSpPr>
        <p:spPr>
          <a:xfrm>
            <a:off x="400050" y="6356351"/>
            <a:ext cx="1244022" cy="365125"/>
          </a:xfrm>
        </p:spPr>
        <p:txBody>
          <a:bodyPr/>
          <a:lstStyle>
            <a:lvl1pPr algn="l">
              <a:defRPr baseline="0">
                <a:solidFill>
                  <a:schemeClr val="bg1"/>
                </a:solidFill>
              </a:defRPr>
            </a:lvl1pPr>
          </a:lstStyle>
          <a:p>
            <a:fld id="{6A28FAF2-3EE7-9849-8A1F-F3AE9CE7FD87}" type="slidenum">
              <a:rPr lang="es-EC" smtClean="0"/>
              <a:pPr/>
              <a:t>‹Nº›</a:t>
            </a:fld>
            <a:endParaRPr lang="es-EC">
              <a:solidFill>
                <a:schemeClr val="bg1"/>
              </a:solidFill>
            </a:endParaRPr>
          </a:p>
        </p:txBody>
      </p:sp>
    </p:spTree>
    <p:extLst>
      <p:ext uri="{BB962C8B-B14F-4D97-AF65-F5344CB8AC3E}">
        <p14:creationId xmlns:p14="http://schemas.microsoft.com/office/powerpoint/2010/main" val="8710946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949690"/>
            <a:ext cx="7886700" cy="740999"/>
          </a:xfrm>
          <a:prstGeom prst="rect">
            <a:avLst/>
          </a:prstGeom>
        </p:spPr>
        <p:txBody>
          <a:bodyPr vert="horz" lIns="91440" tIns="45720" rIns="91440" bIns="45720" rtlCol="0" anchor="ctr">
            <a:normAutofit/>
          </a:bodyPr>
          <a:lstStyle/>
          <a:p>
            <a:r>
              <a:rPr lang="es-ES"/>
              <a:t>Título del patrón</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AD8538-7AE3-2E4B-96DE-37CDE7811D59}" type="datetimeFigureOut">
              <a:rPr lang="es-EC" smtClean="0"/>
              <a:t>14/2/2023</a:t>
            </a:fld>
            <a:endParaRPr lang="es-EC"/>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C"/>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28FAF2-3EE7-9849-8A1F-F3AE9CE7FD87}" type="slidenum">
              <a:rPr lang="es-EC" smtClean="0"/>
              <a:t>‹Nº›</a:t>
            </a:fld>
            <a:endParaRPr lang="es-EC"/>
          </a:p>
        </p:txBody>
      </p:sp>
      <p:pic>
        <p:nvPicPr>
          <p:cNvPr id="7" name="Imagen 6" descr="Logotipo, Icono&#10;&#10;Descripción generada automáticamente">
            <a:extLst>
              <a:ext uri="{FF2B5EF4-FFF2-40B4-BE49-F238E27FC236}">
                <a16:creationId xmlns:a16="http://schemas.microsoft.com/office/drawing/2014/main" id="{BEFD64B3-DCCD-F249-AC5B-BDC2DE0529F4}"/>
              </a:ext>
            </a:extLst>
          </p:cNvPr>
          <p:cNvPicPr>
            <a:picLocks noChangeAspect="1"/>
          </p:cNvPicPr>
          <p:nvPr userDrawn="1"/>
        </p:nvPicPr>
        <p:blipFill>
          <a:blip r:embed="rId15"/>
          <a:stretch>
            <a:fillRect/>
          </a:stretch>
        </p:blipFill>
        <p:spPr>
          <a:xfrm>
            <a:off x="6192261" y="357189"/>
            <a:ext cx="2318327" cy="497896"/>
          </a:xfrm>
          <a:prstGeom prst="rect">
            <a:avLst/>
          </a:prstGeom>
        </p:spPr>
      </p:pic>
      <p:pic>
        <p:nvPicPr>
          <p:cNvPr id="8" name="Imagen 7">
            <a:extLst>
              <a:ext uri="{FF2B5EF4-FFF2-40B4-BE49-F238E27FC236}">
                <a16:creationId xmlns:a16="http://schemas.microsoft.com/office/drawing/2014/main" id="{7088EC73-4BA1-6B49-9A9D-5845E6E4CA44}"/>
              </a:ext>
            </a:extLst>
          </p:cNvPr>
          <p:cNvPicPr>
            <a:picLocks noChangeAspect="1"/>
          </p:cNvPicPr>
          <p:nvPr userDrawn="1"/>
        </p:nvPicPr>
        <p:blipFill>
          <a:blip r:embed="rId16"/>
          <a:srcRect/>
          <a:stretch/>
        </p:blipFill>
        <p:spPr>
          <a:xfrm>
            <a:off x="0" y="6269589"/>
            <a:ext cx="9143999" cy="589030"/>
          </a:xfrm>
          <a:prstGeom prst="rect">
            <a:avLst/>
          </a:prstGeom>
        </p:spPr>
      </p:pic>
    </p:spTree>
    <p:extLst>
      <p:ext uri="{BB962C8B-B14F-4D97-AF65-F5344CB8AC3E}">
        <p14:creationId xmlns:p14="http://schemas.microsoft.com/office/powerpoint/2010/main" val="264207523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7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Lst>
  <p:txStyles>
    <p:titleStyle>
      <a:lvl1pPr algn="l" defTabSz="914400" rtl="0" eaLnBrk="1" latinLnBrk="0" hangingPunct="1">
        <a:lnSpc>
          <a:spcPct val="90000"/>
        </a:lnSpc>
        <a:spcBef>
          <a:spcPct val="0"/>
        </a:spcBef>
        <a:buNone/>
        <a:defRPr sz="4000" b="1" i="0" kern="1200">
          <a:solidFill>
            <a:srgbClr val="C6283D"/>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1C3E8C"/>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C3E8C"/>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C3E8C"/>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C3E8C"/>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C3E8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6.xml.rels><?xml version="1.0" encoding="UTF-8" standalone="yes"?>
<Relationships xmlns="http://schemas.openxmlformats.org/package/2006/relationships"><Relationship Id="rId2" Type="http://schemas.openxmlformats.org/officeDocument/2006/relationships/image" Target="../media/image8.tmp"/><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tmp"/><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6283D"/>
        </a:solidFill>
        <a:effectLst/>
      </p:bgPr>
    </p:bg>
    <p:spTree>
      <p:nvGrpSpPr>
        <p:cNvPr id="1" name=""/>
        <p:cNvGrpSpPr/>
        <p:nvPr/>
      </p:nvGrpSpPr>
      <p:grpSpPr>
        <a:xfrm>
          <a:off x="0" y="0"/>
          <a:ext cx="0" cy="0"/>
          <a:chOff x="0" y="0"/>
          <a:chExt cx="0" cy="0"/>
        </a:xfrm>
      </p:grpSpPr>
      <p:sp>
        <p:nvSpPr>
          <p:cNvPr id="6" name="Título 5">
            <a:extLst>
              <a:ext uri="{FF2B5EF4-FFF2-40B4-BE49-F238E27FC236}">
                <a16:creationId xmlns:a16="http://schemas.microsoft.com/office/drawing/2014/main" id="{C04CDB1F-93C7-994E-BC89-0D323BBD3A37}"/>
              </a:ext>
            </a:extLst>
          </p:cNvPr>
          <p:cNvSpPr>
            <a:spLocks noGrp="1"/>
          </p:cNvSpPr>
          <p:nvPr>
            <p:ph type="ctrTitle"/>
          </p:nvPr>
        </p:nvSpPr>
        <p:spPr>
          <a:ln>
            <a:tailEnd type="triangle"/>
          </a:ln>
        </p:spPr>
        <p:style>
          <a:lnRef idx="3">
            <a:schemeClr val="accent2"/>
          </a:lnRef>
          <a:fillRef idx="0">
            <a:schemeClr val="accent2"/>
          </a:fillRef>
          <a:effectRef idx="2">
            <a:schemeClr val="accent2"/>
          </a:effectRef>
          <a:fontRef idx="minor">
            <a:schemeClr val="tx1"/>
          </a:fontRef>
        </p:style>
        <p:txBody>
          <a:bodyPr>
            <a:normAutofit/>
          </a:bodyPr>
          <a:lstStyle/>
          <a:p>
            <a:r>
              <a:rPr lang="es-EC" dirty="0"/>
              <a:t>SEGUIMIENTO CONTRATO DE OPERACIÓN</a:t>
            </a:r>
            <a:endParaRPr lang="es-ES" dirty="0"/>
          </a:p>
        </p:txBody>
      </p:sp>
      <p:sp>
        <p:nvSpPr>
          <p:cNvPr id="8" name="Subtítulo 7">
            <a:extLst>
              <a:ext uri="{FF2B5EF4-FFF2-40B4-BE49-F238E27FC236}">
                <a16:creationId xmlns:a16="http://schemas.microsoft.com/office/drawing/2014/main" id="{0D063033-D707-684E-98AD-1D696C76ABFA}"/>
              </a:ext>
            </a:extLst>
          </p:cNvPr>
          <p:cNvSpPr>
            <a:spLocks noGrp="1"/>
          </p:cNvSpPr>
          <p:nvPr>
            <p:ph type="subTitle" idx="1"/>
          </p:nvPr>
        </p:nvSpPr>
        <p:spPr>
          <a:xfrm>
            <a:off x="1149340" y="5220932"/>
            <a:ext cx="6858000" cy="1059872"/>
          </a:xfrm>
        </p:spPr>
        <p:txBody>
          <a:bodyPr vert="horz" lIns="91440" tIns="45720" rIns="91440" bIns="45720" rtlCol="0" anchor="t">
            <a:normAutofit/>
          </a:bodyPr>
          <a:lstStyle/>
          <a:p>
            <a:r>
              <a:rPr lang="es-EC" sz="2000" b="1" dirty="0"/>
              <a:t>EMPRESA PÚBLICA METROPOLITANA METRO DE QUITO</a:t>
            </a:r>
          </a:p>
        </p:txBody>
      </p:sp>
    </p:spTree>
    <p:extLst>
      <p:ext uri="{BB962C8B-B14F-4D97-AF65-F5344CB8AC3E}">
        <p14:creationId xmlns:p14="http://schemas.microsoft.com/office/powerpoint/2010/main" val="12363703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4947DC5-DB46-C06B-7F69-7D9D5B5FBF2B}"/>
              </a:ext>
            </a:extLst>
          </p:cNvPr>
          <p:cNvSpPr>
            <a:spLocks noGrp="1"/>
          </p:cNvSpPr>
          <p:nvPr>
            <p:ph type="title"/>
          </p:nvPr>
        </p:nvSpPr>
        <p:spPr/>
        <p:txBody>
          <a:bodyPr>
            <a:normAutofit fontScale="90000"/>
          </a:bodyPr>
          <a:lstStyle/>
          <a:p>
            <a:r>
              <a:rPr lang="es-ES" dirty="0"/>
              <a:t>Resultados Inducción Estática</a:t>
            </a:r>
            <a:endParaRPr lang="es-EC" dirty="0"/>
          </a:p>
        </p:txBody>
      </p:sp>
      <p:graphicFrame>
        <p:nvGraphicFramePr>
          <p:cNvPr id="3" name="Tabla 2">
            <a:extLst>
              <a:ext uri="{FF2B5EF4-FFF2-40B4-BE49-F238E27FC236}">
                <a16:creationId xmlns:a16="http://schemas.microsoft.com/office/drawing/2014/main" id="{5E9307C1-E79E-7A99-1157-227C705C0449}"/>
              </a:ext>
            </a:extLst>
          </p:cNvPr>
          <p:cNvGraphicFramePr>
            <a:graphicFrameLocks noGrp="1"/>
          </p:cNvGraphicFramePr>
          <p:nvPr/>
        </p:nvGraphicFramePr>
        <p:xfrm>
          <a:off x="836930" y="2327751"/>
          <a:ext cx="2854960" cy="3028618"/>
        </p:xfrm>
        <a:graphic>
          <a:graphicData uri="http://schemas.openxmlformats.org/drawingml/2006/table">
            <a:tbl>
              <a:tblPr/>
              <a:tblGrid>
                <a:gridCol w="2276740">
                  <a:extLst>
                    <a:ext uri="{9D8B030D-6E8A-4147-A177-3AD203B41FA5}">
                      <a16:colId xmlns:a16="http://schemas.microsoft.com/office/drawing/2014/main" val="3610315750"/>
                    </a:ext>
                  </a:extLst>
                </a:gridCol>
                <a:gridCol w="578220">
                  <a:extLst>
                    <a:ext uri="{9D8B030D-6E8A-4147-A177-3AD203B41FA5}">
                      <a16:colId xmlns:a16="http://schemas.microsoft.com/office/drawing/2014/main" val="417869861"/>
                    </a:ext>
                  </a:extLst>
                </a:gridCol>
              </a:tblGrid>
              <a:tr h="187996">
                <a:tc>
                  <a:txBody>
                    <a:bodyPr/>
                    <a:lstStyle/>
                    <a:p>
                      <a:pPr algn="ctr" fontAlgn="ctr"/>
                      <a:r>
                        <a:rPr lang="es-EC" sz="1200" b="1" i="0" u="none" strike="noStrike" dirty="0">
                          <a:solidFill>
                            <a:srgbClr val="000000"/>
                          </a:solidFill>
                          <a:effectLst/>
                          <a:latin typeface="Calibri" panose="020F0502020204030204" pitchFamily="34" charset="0"/>
                        </a:rPr>
                        <a:t> Estación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C" sz="1200" b="1" i="0" u="none" strike="noStrike" dirty="0">
                          <a:solidFill>
                            <a:srgbClr val="000000"/>
                          </a:solidFill>
                          <a:effectLst/>
                          <a:latin typeface="Calibri" panose="020F0502020204030204" pitchFamily="34" charset="0"/>
                        </a:rPr>
                        <a:t>Total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39580560"/>
                  </a:ext>
                </a:extLst>
              </a:tr>
              <a:tr h="187996">
                <a:tc>
                  <a:txBody>
                    <a:bodyPr/>
                    <a:lstStyle/>
                    <a:p>
                      <a:pPr algn="l" fontAlgn="ctr"/>
                      <a:r>
                        <a:rPr lang="es-EC" sz="1050" b="0" i="0" u="none" strike="noStrike" dirty="0">
                          <a:solidFill>
                            <a:srgbClr val="000000"/>
                          </a:solidFill>
                          <a:effectLst/>
                          <a:latin typeface="Calibri" panose="020F0502020204030204" pitchFamily="34" charset="0"/>
                        </a:rPr>
                        <a:t>ESTACIÓN QUITUMBE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algn="ctr" fontAlgn="b"/>
                      <a:r>
                        <a:rPr lang="es-EC" sz="1050" b="0" i="0" u="none" strike="noStrike" dirty="0">
                          <a:solidFill>
                            <a:srgbClr val="000000"/>
                          </a:solidFill>
                          <a:effectLst/>
                          <a:latin typeface="Calibri" panose="020F0502020204030204" pitchFamily="34" charset="0"/>
                        </a:rPr>
                        <a:t>1520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68892187"/>
                  </a:ext>
                </a:extLst>
              </a:tr>
              <a:tr h="187996">
                <a:tc>
                  <a:txBody>
                    <a:bodyPr/>
                    <a:lstStyle/>
                    <a:p>
                      <a:pPr algn="l" fontAlgn="ctr"/>
                      <a:r>
                        <a:rPr lang="es-EC" sz="1050" b="0" i="0" u="none" strike="noStrike" dirty="0">
                          <a:solidFill>
                            <a:srgbClr val="000000"/>
                          </a:solidFill>
                          <a:effectLst/>
                          <a:latin typeface="Calibri" panose="020F0502020204030204" pitchFamily="34" charset="0"/>
                        </a:rPr>
                        <a:t>ESTACIÓN MORAN VALVERDE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algn="ctr" fontAlgn="b"/>
                      <a:r>
                        <a:rPr lang="es-EC" sz="1050" b="0" i="0" u="none" strike="noStrike">
                          <a:solidFill>
                            <a:srgbClr val="000000"/>
                          </a:solidFill>
                          <a:effectLst/>
                          <a:latin typeface="Calibri" panose="020F0502020204030204" pitchFamily="34" charset="0"/>
                        </a:rPr>
                        <a:t>2246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84681199"/>
                  </a:ext>
                </a:extLst>
              </a:tr>
              <a:tr h="187996">
                <a:tc>
                  <a:txBody>
                    <a:bodyPr/>
                    <a:lstStyle/>
                    <a:p>
                      <a:pPr algn="l" fontAlgn="ctr"/>
                      <a:r>
                        <a:rPr lang="es-EC" sz="1050" b="0" i="0" u="none" strike="noStrike" dirty="0">
                          <a:solidFill>
                            <a:srgbClr val="000000"/>
                          </a:solidFill>
                          <a:effectLst/>
                          <a:latin typeface="Calibri" panose="020F0502020204030204" pitchFamily="34" charset="0"/>
                        </a:rPr>
                        <a:t>ESTACIÓN SOLANDA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algn="ctr" fontAlgn="b"/>
                      <a:r>
                        <a:rPr lang="es-EC" sz="1050" b="0" i="0" u="none" strike="noStrike" dirty="0">
                          <a:solidFill>
                            <a:srgbClr val="000000"/>
                          </a:solidFill>
                          <a:effectLst/>
                          <a:latin typeface="Calibri" panose="020F0502020204030204" pitchFamily="34" charset="0"/>
                        </a:rPr>
                        <a:t>1299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33930226"/>
                  </a:ext>
                </a:extLst>
              </a:tr>
              <a:tr h="187996">
                <a:tc>
                  <a:txBody>
                    <a:bodyPr/>
                    <a:lstStyle/>
                    <a:p>
                      <a:pPr algn="l" fontAlgn="ctr"/>
                      <a:r>
                        <a:rPr lang="es-EC" sz="1050" b="0" i="0" u="none" strike="noStrike" dirty="0">
                          <a:solidFill>
                            <a:srgbClr val="000000"/>
                          </a:solidFill>
                          <a:effectLst/>
                          <a:latin typeface="Calibri" panose="020F0502020204030204" pitchFamily="34" charset="0"/>
                        </a:rPr>
                        <a:t>ESTACIÓN CARDENAL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algn="ctr" fontAlgn="b"/>
                      <a:r>
                        <a:rPr lang="es-EC" sz="1050" b="0" i="0" u="none" strike="noStrike" dirty="0">
                          <a:solidFill>
                            <a:srgbClr val="000000"/>
                          </a:solidFill>
                          <a:effectLst/>
                          <a:latin typeface="Calibri" panose="020F0502020204030204" pitchFamily="34" charset="0"/>
                        </a:rPr>
                        <a:t>1400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75743754"/>
                  </a:ext>
                </a:extLst>
              </a:tr>
              <a:tr h="187996">
                <a:tc>
                  <a:txBody>
                    <a:bodyPr/>
                    <a:lstStyle/>
                    <a:p>
                      <a:pPr algn="l" fontAlgn="ctr"/>
                      <a:r>
                        <a:rPr lang="es-EC" sz="1050" b="0" i="0" u="none" strike="noStrike" dirty="0">
                          <a:solidFill>
                            <a:srgbClr val="000000"/>
                          </a:solidFill>
                          <a:effectLst/>
                          <a:latin typeface="Calibri" panose="020F0502020204030204" pitchFamily="34" charset="0"/>
                        </a:rPr>
                        <a:t>ESTACIÓN RECREO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algn="ctr" fontAlgn="b"/>
                      <a:r>
                        <a:rPr lang="es-EC" sz="1050" b="0" i="0" u="none" strike="noStrike" dirty="0">
                          <a:solidFill>
                            <a:srgbClr val="000000"/>
                          </a:solidFill>
                          <a:effectLst/>
                          <a:latin typeface="Calibri" panose="020F0502020204030204" pitchFamily="34" charset="0"/>
                        </a:rPr>
                        <a:t>3127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9364324"/>
                  </a:ext>
                </a:extLst>
              </a:tr>
              <a:tr h="187996">
                <a:tc>
                  <a:txBody>
                    <a:bodyPr/>
                    <a:lstStyle/>
                    <a:p>
                      <a:pPr algn="l" fontAlgn="ctr"/>
                      <a:r>
                        <a:rPr lang="es-EC" sz="1050" b="0" i="0" u="none" strike="noStrike" dirty="0">
                          <a:solidFill>
                            <a:srgbClr val="000000"/>
                          </a:solidFill>
                          <a:effectLst/>
                          <a:latin typeface="Calibri" panose="020F0502020204030204" pitchFamily="34" charset="0"/>
                        </a:rPr>
                        <a:t>ESTACIÓN MAGDALENA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60000"/>
                        <a:lumOff val="40000"/>
                      </a:schemeClr>
                    </a:solidFill>
                  </a:tcPr>
                </a:tc>
                <a:tc>
                  <a:txBody>
                    <a:bodyPr/>
                    <a:lstStyle/>
                    <a:p>
                      <a:pPr algn="ctr" fontAlgn="b"/>
                      <a:r>
                        <a:rPr lang="es-EC" sz="1050" b="0" i="0" u="none" strike="noStrike" dirty="0">
                          <a:solidFill>
                            <a:srgbClr val="000000"/>
                          </a:solidFill>
                          <a:effectLst/>
                          <a:latin typeface="Calibri" panose="020F0502020204030204" pitchFamily="34" charset="0"/>
                        </a:rPr>
                        <a:t>2051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6278265"/>
                  </a:ext>
                </a:extLst>
              </a:tr>
              <a:tr h="187996">
                <a:tc>
                  <a:txBody>
                    <a:bodyPr/>
                    <a:lstStyle/>
                    <a:p>
                      <a:pPr algn="l" fontAlgn="ctr"/>
                      <a:r>
                        <a:rPr lang="es-EC" sz="1050" b="0" i="0" u="none" strike="noStrike" dirty="0">
                          <a:solidFill>
                            <a:srgbClr val="000000"/>
                          </a:solidFill>
                          <a:effectLst/>
                          <a:latin typeface="Calibri" panose="020F0502020204030204" pitchFamily="34" charset="0"/>
                        </a:rPr>
                        <a:t>ESTACIÓN SAN FRANCISCO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60000"/>
                        <a:lumOff val="40000"/>
                      </a:schemeClr>
                    </a:solidFill>
                  </a:tcPr>
                </a:tc>
                <a:tc>
                  <a:txBody>
                    <a:bodyPr/>
                    <a:lstStyle/>
                    <a:p>
                      <a:pPr algn="ctr" fontAlgn="b"/>
                      <a:r>
                        <a:rPr lang="es-EC" sz="1050" b="0" i="0" u="none" strike="noStrike">
                          <a:solidFill>
                            <a:srgbClr val="000000"/>
                          </a:solidFill>
                          <a:effectLst/>
                          <a:latin typeface="Calibri" panose="020F0502020204030204" pitchFamily="34" charset="0"/>
                        </a:rPr>
                        <a:t>5811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82730040"/>
                  </a:ext>
                </a:extLst>
              </a:tr>
              <a:tr h="187996">
                <a:tc>
                  <a:txBody>
                    <a:bodyPr/>
                    <a:lstStyle/>
                    <a:p>
                      <a:pPr algn="l" fontAlgn="ctr"/>
                      <a:r>
                        <a:rPr lang="es-EC" sz="1050" b="0" i="0" u="none" strike="noStrike" dirty="0">
                          <a:solidFill>
                            <a:srgbClr val="000000"/>
                          </a:solidFill>
                          <a:effectLst/>
                          <a:latin typeface="Calibri" panose="020F0502020204030204" pitchFamily="34" charset="0"/>
                        </a:rPr>
                        <a:t>ESTACIÓN ALAMEDA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60000"/>
                        <a:lumOff val="40000"/>
                      </a:schemeClr>
                    </a:solidFill>
                  </a:tcPr>
                </a:tc>
                <a:tc>
                  <a:txBody>
                    <a:bodyPr/>
                    <a:lstStyle/>
                    <a:p>
                      <a:pPr algn="ctr" fontAlgn="b"/>
                      <a:r>
                        <a:rPr lang="es-EC" sz="1050" b="0" i="0" u="none" strike="noStrike">
                          <a:solidFill>
                            <a:srgbClr val="000000"/>
                          </a:solidFill>
                          <a:effectLst/>
                          <a:latin typeface="Calibri" panose="020F0502020204030204" pitchFamily="34" charset="0"/>
                        </a:rPr>
                        <a:t>1898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33676832"/>
                  </a:ext>
                </a:extLst>
              </a:tr>
              <a:tr h="187996">
                <a:tc>
                  <a:txBody>
                    <a:bodyPr/>
                    <a:lstStyle/>
                    <a:p>
                      <a:pPr algn="l" fontAlgn="ctr"/>
                      <a:r>
                        <a:rPr lang="es-EC" sz="1050" b="0" i="0" u="none" strike="noStrike" dirty="0">
                          <a:solidFill>
                            <a:srgbClr val="000000"/>
                          </a:solidFill>
                          <a:effectLst/>
                          <a:latin typeface="Calibri" panose="020F0502020204030204" pitchFamily="34" charset="0"/>
                        </a:rPr>
                        <a:t>ESTACIÓN EL EJIDO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60000"/>
                        <a:lumOff val="40000"/>
                      </a:schemeClr>
                    </a:solidFill>
                  </a:tcPr>
                </a:tc>
                <a:tc>
                  <a:txBody>
                    <a:bodyPr/>
                    <a:lstStyle/>
                    <a:p>
                      <a:pPr algn="ctr" fontAlgn="b"/>
                      <a:r>
                        <a:rPr lang="es-EC" sz="1050" b="0" i="0" u="none" strike="noStrike">
                          <a:solidFill>
                            <a:srgbClr val="000000"/>
                          </a:solidFill>
                          <a:effectLst/>
                          <a:latin typeface="Calibri" panose="020F0502020204030204" pitchFamily="34" charset="0"/>
                        </a:rPr>
                        <a:t>3184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69775961"/>
                  </a:ext>
                </a:extLst>
              </a:tr>
              <a:tr h="204269">
                <a:tc>
                  <a:txBody>
                    <a:bodyPr/>
                    <a:lstStyle/>
                    <a:p>
                      <a:pPr algn="l" fontAlgn="ctr"/>
                      <a:r>
                        <a:rPr lang="es-EC" sz="1050" b="0" i="0" u="none" strike="noStrike" dirty="0">
                          <a:solidFill>
                            <a:srgbClr val="000000"/>
                          </a:solidFill>
                          <a:effectLst/>
                          <a:latin typeface="Calibri" panose="020F0502020204030204" pitchFamily="34" charset="0"/>
                        </a:rPr>
                        <a:t>ESTACIÓN UNIVERSIDAD CENTRAL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60000"/>
                        <a:lumOff val="40000"/>
                      </a:schemeClr>
                    </a:solidFill>
                  </a:tcPr>
                </a:tc>
                <a:tc>
                  <a:txBody>
                    <a:bodyPr/>
                    <a:lstStyle/>
                    <a:p>
                      <a:pPr algn="ctr" fontAlgn="b"/>
                      <a:r>
                        <a:rPr lang="es-EC" sz="1050" b="0" i="0" u="none" strike="noStrike">
                          <a:solidFill>
                            <a:srgbClr val="000000"/>
                          </a:solidFill>
                          <a:effectLst/>
                          <a:latin typeface="Calibri" panose="020F0502020204030204" pitchFamily="34" charset="0"/>
                        </a:rPr>
                        <a:t>3750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93191878"/>
                  </a:ext>
                </a:extLst>
              </a:tr>
              <a:tr h="187996">
                <a:tc>
                  <a:txBody>
                    <a:bodyPr/>
                    <a:lstStyle/>
                    <a:p>
                      <a:pPr algn="l" fontAlgn="ctr"/>
                      <a:r>
                        <a:rPr lang="es-EC" sz="1050" b="0" i="0" u="none" strike="noStrike" dirty="0">
                          <a:solidFill>
                            <a:srgbClr val="000000"/>
                          </a:solidFill>
                          <a:effectLst/>
                          <a:latin typeface="Calibri" panose="020F0502020204030204" pitchFamily="34" charset="0"/>
                        </a:rPr>
                        <a:t>ESTACIÓN LA PRADERA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s-EC" sz="1050" b="0" i="0" u="none" strike="noStrike">
                          <a:solidFill>
                            <a:srgbClr val="000000"/>
                          </a:solidFill>
                          <a:effectLst/>
                          <a:latin typeface="Calibri" panose="020F0502020204030204" pitchFamily="34" charset="0"/>
                        </a:rPr>
                        <a:t>1742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46801031"/>
                  </a:ext>
                </a:extLst>
              </a:tr>
              <a:tr h="187996">
                <a:tc>
                  <a:txBody>
                    <a:bodyPr/>
                    <a:lstStyle/>
                    <a:p>
                      <a:pPr algn="l" fontAlgn="ctr"/>
                      <a:r>
                        <a:rPr lang="es-EC" sz="1050" b="0" i="0" u="none" strike="noStrike" dirty="0">
                          <a:solidFill>
                            <a:srgbClr val="000000"/>
                          </a:solidFill>
                          <a:effectLst/>
                          <a:latin typeface="Calibri" panose="020F0502020204030204" pitchFamily="34" charset="0"/>
                        </a:rPr>
                        <a:t>ESTACIÓN CAROLINA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s-EC" sz="1050" b="0" i="0" u="none" strike="noStrike" dirty="0">
                          <a:solidFill>
                            <a:srgbClr val="000000"/>
                          </a:solidFill>
                          <a:effectLst/>
                          <a:latin typeface="Calibri" panose="020F0502020204030204" pitchFamily="34" charset="0"/>
                        </a:rPr>
                        <a:t>1361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08260337"/>
                  </a:ext>
                </a:extLst>
              </a:tr>
              <a:tr h="187996">
                <a:tc>
                  <a:txBody>
                    <a:bodyPr/>
                    <a:lstStyle/>
                    <a:p>
                      <a:pPr algn="l" fontAlgn="ctr"/>
                      <a:r>
                        <a:rPr lang="es-EC" sz="1050" b="0" i="0" u="none" strike="noStrike" dirty="0">
                          <a:solidFill>
                            <a:srgbClr val="000000"/>
                          </a:solidFill>
                          <a:effectLst/>
                          <a:latin typeface="Calibri" panose="020F0502020204030204" pitchFamily="34" charset="0"/>
                        </a:rPr>
                        <a:t>ESTACIÓN IÑAQUITO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s-EC" sz="1050" b="0" i="0" u="none" strike="noStrike">
                          <a:solidFill>
                            <a:srgbClr val="000000"/>
                          </a:solidFill>
                          <a:effectLst/>
                          <a:latin typeface="Calibri" panose="020F0502020204030204" pitchFamily="34" charset="0"/>
                        </a:rPr>
                        <a:t>3824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72458450"/>
                  </a:ext>
                </a:extLst>
              </a:tr>
              <a:tr h="187996">
                <a:tc>
                  <a:txBody>
                    <a:bodyPr/>
                    <a:lstStyle/>
                    <a:p>
                      <a:pPr algn="l" fontAlgn="ctr"/>
                      <a:r>
                        <a:rPr lang="es-EC" sz="1050" b="0" i="0" u="none" strike="noStrike" dirty="0">
                          <a:solidFill>
                            <a:srgbClr val="000000"/>
                          </a:solidFill>
                          <a:effectLst/>
                          <a:latin typeface="Calibri" panose="020F0502020204030204" pitchFamily="34" charset="0"/>
                        </a:rPr>
                        <a:t>ESTACIÓN JIPIJAPA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s-EC" sz="1050" b="0" i="0" u="none" strike="noStrike" dirty="0">
                          <a:solidFill>
                            <a:srgbClr val="000000"/>
                          </a:solidFill>
                          <a:effectLst/>
                          <a:latin typeface="Calibri" panose="020F0502020204030204" pitchFamily="34" charset="0"/>
                        </a:rPr>
                        <a:t>451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36683717"/>
                  </a:ext>
                </a:extLst>
              </a:tr>
              <a:tr h="187996">
                <a:tc>
                  <a:txBody>
                    <a:bodyPr/>
                    <a:lstStyle/>
                    <a:p>
                      <a:pPr algn="l" fontAlgn="ctr"/>
                      <a:r>
                        <a:rPr lang="es-EC" sz="1050" b="0" i="0" u="none" strike="noStrike" dirty="0">
                          <a:solidFill>
                            <a:srgbClr val="000000"/>
                          </a:solidFill>
                          <a:effectLst/>
                          <a:latin typeface="Calibri" panose="020F0502020204030204" pitchFamily="34" charset="0"/>
                        </a:rPr>
                        <a:t>ESTACIÓN EL LABRADOR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s-EC" sz="1050" b="0" i="0" u="none" strike="noStrike" dirty="0">
                          <a:solidFill>
                            <a:srgbClr val="000000"/>
                          </a:solidFill>
                          <a:effectLst/>
                          <a:latin typeface="Calibri" panose="020F0502020204030204" pitchFamily="34" charset="0"/>
                        </a:rPr>
                        <a:t>2069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06566351"/>
                  </a:ext>
                </a:extLst>
              </a:tr>
            </a:tbl>
          </a:graphicData>
        </a:graphic>
      </p:graphicFrame>
      <p:graphicFrame>
        <p:nvGraphicFramePr>
          <p:cNvPr id="5" name="Gráfico 4">
            <a:extLst>
              <a:ext uri="{FF2B5EF4-FFF2-40B4-BE49-F238E27FC236}">
                <a16:creationId xmlns:a16="http://schemas.microsoft.com/office/drawing/2014/main" id="{B1086B90-38B4-EFD0-74F6-755B2906D277}"/>
              </a:ext>
            </a:extLst>
          </p:cNvPr>
          <p:cNvGraphicFramePr>
            <a:graphicFrameLocks/>
          </p:cNvGraphicFramePr>
          <p:nvPr>
            <p:extLst>
              <p:ext uri="{D42A27DB-BD31-4B8C-83A1-F6EECF244321}">
                <p14:modId xmlns:p14="http://schemas.microsoft.com/office/powerpoint/2010/main" val="3223288821"/>
              </p:ext>
            </p:extLst>
          </p:nvPr>
        </p:nvGraphicFramePr>
        <p:xfrm>
          <a:off x="3856892" y="2470460"/>
          <a:ext cx="4572000" cy="27432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6247347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4947DC5-DB46-C06B-7F69-7D9D5B5FBF2B}"/>
              </a:ext>
            </a:extLst>
          </p:cNvPr>
          <p:cNvSpPr>
            <a:spLocks noGrp="1"/>
          </p:cNvSpPr>
          <p:nvPr>
            <p:ph type="title"/>
          </p:nvPr>
        </p:nvSpPr>
        <p:spPr/>
        <p:txBody>
          <a:bodyPr>
            <a:normAutofit fontScale="90000"/>
          </a:bodyPr>
          <a:lstStyle/>
          <a:p>
            <a:r>
              <a:rPr lang="es-ES" dirty="0"/>
              <a:t>Resultados Inducción Estática</a:t>
            </a:r>
            <a:endParaRPr lang="es-EC" dirty="0"/>
          </a:p>
        </p:txBody>
      </p:sp>
      <p:graphicFrame>
        <p:nvGraphicFramePr>
          <p:cNvPr id="11" name="Gráfico 10">
            <a:extLst>
              <a:ext uri="{FF2B5EF4-FFF2-40B4-BE49-F238E27FC236}">
                <a16:creationId xmlns:a16="http://schemas.microsoft.com/office/drawing/2014/main" id="{A20008D9-168F-CE97-1BEA-3D4604A098A5}"/>
              </a:ext>
            </a:extLst>
          </p:cNvPr>
          <p:cNvGraphicFramePr>
            <a:graphicFrameLocks/>
          </p:cNvGraphicFramePr>
          <p:nvPr/>
        </p:nvGraphicFramePr>
        <p:xfrm>
          <a:off x="628650" y="2065495"/>
          <a:ext cx="7726680" cy="359971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3044633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E323723-F4FB-719A-AD75-8D9502290EE3}"/>
              </a:ext>
            </a:extLst>
          </p:cNvPr>
          <p:cNvSpPr>
            <a:spLocks noGrp="1"/>
          </p:cNvSpPr>
          <p:nvPr>
            <p:ph type="title"/>
          </p:nvPr>
        </p:nvSpPr>
        <p:spPr>
          <a:xfrm>
            <a:off x="628650" y="1250138"/>
            <a:ext cx="7886700" cy="497896"/>
          </a:xfrm>
        </p:spPr>
        <p:txBody>
          <a:bodyPr>
            <a:noAutofit/>
          </a:bodyPr>
          <a:lstStyle/>
          <a:p>
            <a:r>
              <a:rPr lang="es-ES" sz="3200" dirty="0"/>
              <a:t>Inducción dinámica</a:t>
            </a:r>
            <a:endParaRPr lang="es-EC" sz="3200" dirty="0"/>
          </a:p>
        </p:txBody>
      </p:sp>
      <p:sp>
        <p:nvSpPr>
          <p:cNvPr id="3" name="Marcador de contenido 2">
            <a:extLst>
              <a:ext uri="{FF2B5EF4-FFF2-40B4-BE49-F238E27FC236}">
                <a16:creationId xmlns:a16="http://schemas.microsoft.com/office/drawing/2014/main" id="{30828FFD-567A-F595-A0CC-4D2B155AE97D}"/>
              </a:ext>
            </a:extLst>
          </p:cNvPr>
          <p:cNvSpPr>
            <a:spLocks noGrp="1"/>
          </p:cNvSpPr>
          <p:nvPr>
            <p:ph idx="1"/>
          </p:nvPr>
        </p:nvSpPr>
        <p:spPr>
          <a:xfrm>
            <a:off x="628650" y="2115227"/>
            <a:ext cx="7886700" cy="3922035"/>
          </a:xfrm>
        </p:spPr>
        <p:txBody>
          <a:bodyPr vert="horz" lIns="91440" tIns="45720" rIns="91440" bIns="45720" rtlCol="0" anchor="t">
            <a:normAutofit/>
          </a:bodyPr>
          <a:lstStyle/>
          <a:p>
            <a:pPr marL="0" indent="0" algn="just">
              <a:buNone/>
            </a:pPr>
            <a:r>
              <a:rPr lang="es-ES" sz="2000" b="1" dirty="0"/>
              <a:t>Duración:</a:t>
            </a:r>
            <a:r>
              <a:rPr lang="es-ES" sz="2000" dirty="0"/>
              <a:t> 23 de enero de 2023 hasta la fecha</a:t>
            </a:r>
          </a:p>
          <a:p>
            <a:pPr marL="0" indent="0" algn="just">
              <a:buNone/>
            </a:pPr>
            <a:r>
              <a:rPr lang="es-ES" sz="2000" b="1" dirty="0"/>
              <a:t>Actividades: </a:t>
            </a:r>
            <a:r>
              <a:rPr lang="es-ES" sz="2000" dirty="0"/>
              <a:t>Habilitación de actividades de inducción dinámica con movimiento de trenes.</a:t>
            </a:r>
          </a:p>
          <a:p>
            <a:pPr marL="0" indent="0" algn="just">
              <a:buNone/>
            </a:pPr>
            <a:r>
              <a:rPr lang="es-ES" sz="2000" b="1" dirty="0"/>
              <a:t>Método: </a:t>
            </a:r>
          </a:p>
          <a:p>
            <a:pPr lvl="1" algn="just"/>
            <a:endParaRPr lang="es-ES" sz="1800" b="0" i="0" u="none" strike="noStrike" baseline="0" dirty="0">
              <a:solidFill>
                <a:srgbClr val="000000"/>
              </a:solidFill>
              <a:latin typeface="Calibri Light" panose="020F0302020204030204" pitchFamily="34" charset="0"/>
            </a:endParaRPr>
          </a:p>
          <a:p>
            <a:pPr algn="just"/>
            <a:endParaRPr lang="es-ES" sz="2000" b="1" dirty="0"/>
          </a:p>
        </p:txBody>
      </p:sp>
      <p:graphicFrame>
        <p:nvGraphicFramePr>
          <p:cNvPr id="4" name="Diagrama 3">
            <a:extLst>
              <a:ext uri="{FF2B5EF4-FFF2-40B4-BE49-F238E27FC236}">
                <a16:creationId xmlns:a16="http://schemas.microsoft.com/office/drawing/2014/main" id="{2C11CA6F-0371-CE89-A791-BACBCC7E546E}"/>
              </a:ext>
            </a:extLst>
          </p:cNvPr>
          <p:cNvGraphicFramePr/>
          <p:nvPr>
            <p:extLst>
              <p:ext uri="{D42A27DB-BD31-4B8C-83A1-F6EECF244321}">
                <p14:modId xmlns:p14="http://schemas.microsoft.com/office/powerpoint/2010/main" val="975669130"/>
              </p:ext>
            </p:extLst>
          </p:nvPr>
        </p:nvGraphicFramePr>
        <p:xfrm>
          <a:off x="1209822" y="3300046"/>
          <a:ext cx="7305528" cy="21261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343441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BF882C9-4A14-6B18-6796-5101878FA233}"/>
              </a:ext>
            </a:extLst>
          </p:cNvPr>
          <p:cNvSpPr>
            <a:spLocks noGrp="1"/>
          </p:cNvSpPr>
          <p:nvPr>
            <p:ph type="title"/>
          </p:nvPr>
        </p:nvSpPr>
        <p:spPr/>
        <p:txBody>
          <a:bodyPr>
            <a:normAutofit fontScale="90000"/>
          </a:bodyPr>
          <a:lstStyle/>
          <a:p>
            <a:r>
              <a:rPr lang="es-ES" dirty="0"/>
              <a:t>Resultados Inducción Dinámica</a:t>
            </a:r>
            <a:endParaRPr lang="es-EC" dirty="0"/>
          </a:p>
        </p:txBody>
      </p:sp>
      <p:graphicFrame>
        <p:nvGraphicFramePr>
          <p:cNvPr id="4" name="Tabla 4">
            <a:extLst>
              <a:ext uri="{FF2B5EF4-FFF2-40B4-BE49-F238E27FC236}">
                <a16:creationId xmlns:a16="http://schemas.microsoft.com/office/drawing/2014/main" id="{161EB40F-6937-A5C7-158E-45D57C5E1048}"/>
              </a:ext>
            </a:extLst>
          </p:cNvPr>
          <p:cNvGraphicFramePr>
            <a:graphicFrameLocks noGrp="1"/>
          </p:cNvGraphicFramePr>
          <p:nvPr>
            <p:ph idx="1"/>
            <p:extLst>
              <p:ext uri="{D42A27DB-BD31-4B8C-83A1-F6EECF244321}">
                <p14:modId xmlns:p14="http://schemas.microsoft.com/office/powerpoint/2010/main" val="3276500606"/>
              </p:ext>
            </p:extLst>
          </p:nvPr>
        </p:nvGraphicFramePr>
        <p:xfrm>
          <a:off x="2074399" y="2872740"/>
          <a:ext cx="4607755" cy="1112520"/>
        </p:xfrm>
        <a:graphic>
          <a:graphicData uri="http://schemas.openxmlformats.org/drawingml/2006/table">
            <a:tbl>
              <a:tblPr firstRow="1" bandRow="1">
                <a:tableStyleId>{5C22544A-7EE6-4342-B048-85BDC9FD1C3A}</a:tableStyleId>
              </a:tblPr>
              <a:tblGrid>
                <a:gridCol w="2532770">
                  <a:extLst>
                    <a:ext uri="{9D8B030D-6E8A-4147-A177-3AD203B41FA5}">
                      <a16:colId xmlns:a16="http://schemas.microsoft.com/office/drawing/2014/main" val="2672167121"/>
                    </a:ext>
                  </a:extLst>
                </a:gridCol>
                <a:gridCol w="2074985">
                  <a:extLst>
                    <a:ext uri="{9D8B030D-6E8A-4147-A177-3AD203B41FA5}">
                      <a16:colId xmlns:a16="http://schemas.microsoft.com/office/drawing/2014/main" val="1938698496"/>
                    </a:ext>
                  </a:extLst>
                </a:gridCol>
              </a:tblGrid>
              <a:tr h="370840">
                <a:tc>
                  <a:txBody>
                    <a:bodyPr/>
                    <a:lstStyle/>
                    <a:p>
                      <a:pPr algn="ctr"/>
                      <a:r>
                        <a:rPr lang="es-ES" dirty="0"/>
                        <a:t>Tipo</a:t>
                      </a:r>
                      <a:endParaRPr lang="es-EC" dirty="0"/>
                    </a:p>
                  </a:txBody>
                  <a:tcPr/>
                </a:tc>
                <a:tc>
                  <a:txBody>
                    <a:bodyPr/>
                    <a:lstStyle/>
                    <a:p>
                      <a:pPr algn="ctr"/>
                      <a:r>
                        <a:rPr lang="es-ES" dirty="0"/>
                        <a:t>Cantidad</a:t>
                      </a:r>
                      <a:endParaRPr lang="es-EC" dirty="0"/>
                    </a:p>
                  </a:txBody>
                  <a:tcPr/>
                </a:tc>
                <a:extLst>
                  <a:ext uri="{0D108BD9-81ED-4DB2-BD59-A6C34878D82A}">
                    <a16:rowId xmlns:a16="http://schemas.microsoft.com/office/drawing/2014/main" val="980564671"/>
                  </a:ext>
                </a:extLst>
              </a:tr>
              <a:tr h="370840">
                <a:tc>
                  <a:txBody>
                    <a:bodyPr/>
                    <a:lstStyle/>
                    <a:p>
                      <a:r>
                        <a:rPr lang="es-ES" dirty="0"/>
                        <a:t>Usuarios en viajes</a:t>
                      </a:r>
                      <a:endParaRPr lang="es-EC" dirty="0"/>
                    </a:p>
                  </a:txBody>
                  <a:tcPr/>
                </a:tc>
                <a:tc>
                  <a:txBody>
                    <a:bodyPr/>
                    <a:lstStyle/>
                    <a:p>
                      <a:pPr algn="ctr"/>
                      <a:r>
                        <a:rPr lang="es-ES" dirty="0"/>
                        <a:t>39,376</a:t>
                      </a:r>
                      <a:endParaRPr lang="es-EC" dirty="0"/>
                    </a:p>
                  </a:txBody>
                  <a:tcPr/>
                </a:tc>
                <a:extLst>
                  <a:ext uri="{0D108BD9-81ED-4DB2-BD59-A6C34878D82A}">
                    <a16:rowId xmlns:a16="http://schemas.microsoft.com/office/drawing/2014/main" val="3651981614"/>
                  </a:ext>
                </a:extLst>
              </a:tr>
              <a:tr h="370840">
                <a:tc>
                  <a:txBody>
                    <a:bodyPr/>
                    <a:lstStyle/>
                    <a:p>
                      <a:r>
                        <a:rPr lang="es-ES" dirty="0"/>
                        <a:t>Cuentas </a:t>
                      </a:r>
                      <a:r>
                        <a:rPr lang="es-ES" dirty="0" err="1"/>
                        <a:t>MetroQ</a:t>
                      </a:r>
                      <a:r>
                        <a:rPr lang="es-ES" dirty="0"/>
                        <a:t> creadas</a:t>
                      </a:r>
                      <a:endParaRPr lang="es-EC" dirty="0"/>
                    </a:p>
                  </a:txBody>
                  <a:tcPr/>
                </a:tc>
                <a:tc>
                  <a:txBody>
                    <a:bodyPr/>
                    <a:lstStyle/>
                    <a:p>
                      <a:pPr algn="ctr"/>
                      <a:r>
                        <a:rPr lang="es-ES" dirty="0"/>
                        <a:t>80,520</a:t>
                      </a:r>
                      <a:endParaRPr lang="es-EC" dirty="0"/>
                    </a:p>
                  </a:txBody>
                  <a:tcPr/>
                </a:tc>
                <a:extLst>
                  <a:ext uri="{0D108BD9-81ED-4DB2-BD59-A6C34878D82A}">
                    <a16:rowId xmlns:a16="http://schemas.microsoft.com/office/drawing/2014/main" val="3212637229"/>
                  </a:ext>
                </a:extLst>
              </a:tr>
            </a:tbl>
          </a:graphicData>
        </a:graphic>
      </p:graphicFrame>
    </p:spTree>
    <p:extLst>
      <p:ext uri="{BB962C8B-B14F-4D97-AF65-F5344CB8AC3E}">
        <p14:creationId xmlns:p14="http://schemas.microsoft.com/office/powerpoint/2010/main" val="17903780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E323723-F4FB-719A-AD75-8D9502290EE3}"/>
              </a:ext>
            </a:extLst>
          </p:cNvPr>
          <p:cNvSpPr>
            <a:spLocks noGrp="1"/>
          </p:cNvSpPr>
          <p:nvPr>
            <p:ph type="title"/>
          </p:nvPr>
        </p:nvSpPr>
        <p:spPr>
          <a:xfrm>
            <a:off x="628650" y="1250138"/>
            <a:ext cx="7886700" cy="497896"/>
          </a:xfrm>
        </p:spPr>
        <p:txBody>
          <a:bodyPr>
            <a:noAutofit/>
          </a:bodyPr>
          <a:lstStyle/>
          <a:p>
            <a:r>
              <a:rPr lang="es-ES" sz="3200" dirty="0"/>
              <a:t>Operación gradual con sistema de pago</a:t>
            </a:r>
            <a:endParaRPr lang="es-EC" sz="3200" dirty="0"/>
          </a:p>
        </p:txBody>
      </p:sp>
      <p:sp>
        <p:nvSpPr>
          <p:cNvPr id="3" name="Marcador de contenido 2">
            <a:extLst>
              <a:ext uri="{FF2B5EF4-FFF2-40B4-BE49-F238E27FC236}">
                <a16:creationId xmlns:a16="http://schemas.microsoft.com/office/drawing/2014/main" id="{30828FFD-567A-F595-A0CC-4D2B155AE97D}"/>
              </a:ext>
            </a:extLst>
          </p:cNvPr>
          <p:cNvSpPr>
            <a:spLocks noGrp="1"/>
          </p:cNvSpPr>
          <p:nvPr>
            <p:ph idx="1"/>
          </p:nvPr>
        </p:nvSpPr>
        <p:spPr>
          <a:xfrm>
            <a:off x="628650" y="2115227"/>
            <a:ext cx="7886700" cy="3922035"/>
          </a:xfrm>
        </p:spPr>
        <p:txBody>
          <a:bodyPr vert="horz" lIns="91440" tIns="45720" rIns="91440" bIns="45720" rtlCol="0" anchor="t">
            <a:normAutofit/>
          </a:bodyPr>
          <a:lstStyle/>
          <a:p>
            <a:pPr marL="0" indent="0" algn="just">
              <a:buNone/>
            </a:pPr>
            <a:r>
              <a:rPr lang="es-ES" sz="2000" b="1" dirty="0"/>
              <a:t>Actividades: </a:t>
            </a:r>
            <a:r>
              <a:rPr lang="es-ES" sz="2000" dirty="0"/>
              <a:t>Movimiento de trenes con usuarios con habilitación de pago de manera progresiva.</a:t>
            </a:r>
          </a:p>
          <a:p>
            <a:pPr marL="0" indent="0" algn="just">
              <a:buNone/>
            </a:pPr>
            <a:r>
              <a:rPr lang="es-ES" sz="2000" b="1" dirty="0"/>
              <a:t>Método: </a:t>
            </a:r>
          </a:p>
          <a:p>
            <a:pPr lvl="1" algn="just"/>
            <a:endParaRPr lang="es-ES" sz="1800" b="0" i="0" u="none" strike="noStrike" baseline="0" dirty="0">
              <a:solidFill>
                <a:srgbClr val="000000"/>
              </a:solidFill>
              <a:latin typeface="Calibri Light" panose="020F0302020204030204" pitchFamily="34" charset="0"/>
            </a:endParaRPr>
          </a:p>
          <a:p>
            <a:pPr algn="just"/>
            <a:endParaRPr lang="es-ES" sz="2000" b="1" dirty="0"/>
          </a:p>
        </p:txBody>
      </p:sp>
      <p:graphicFrame>
        <p:nvGraphicFramePr>
          <p:cNvPr id="4" name="Diagrama 3">
            <a:extLst>
              <a:ext uri="{FF2B5EF4-FFF2-40B4-BE49-F238E27FC236}">
                <a16:creationId xmlns:a16="http://schemas.microsoft.com/office/drawing/2014/main" id="{2C11CA6F-0371-CE89-A791-BACBCC7E546E}"/>
              </a:ext>
            </a:extLst>
          </p:cNvPr>
          <p:cNvGraphicFramePr/>
          <p:nvPr>
            <p:extLst>
              <p:ext uri="{D42A27DB-BD31-4B8C-83A1-F6EECF244321}">
                <p14:modId xmlns:p14="http://schemas.microsoft.com/office/powerpoint/2010/main" val="3175168009"/>
              </p:ext>
            </p:extLst>
          </p:nvPr>
        </p:nvGraphicFramePr>
        <p:xfrm>
          <a:off x="1524000" y="2985949"/>
          <a:ext cx="6096000" cy="218059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412588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69938EE-C387-6510-C1B3-CDB17893566F}"/>
              </a:ext>
            </a:extLst>
          </p:cNvPr>
          <p:cNvSpPr>
            <a:spLocks noGrp="1"/>
          </p:cNvSpPr>
          <p:nvPr/>
        </p:nvSpPr>
        <p:spPr>
          <a:xfrm>
            <a:off x="2987749" y="1307613"/>
            <a:ext cx="3700131" cy="659410"/>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000" b="1" i="0" kern="1200">
                <a:solidFill>
                  <a:srgbClr val="C6283D"/>
                </a:solidFill>
                <a:latin typeface="Otterco SemiBold" pitchFamily="2" charset="77"/>
                <a:ea typeface="+mj-ea"/>
                <a:cs typeface="+mj-cs"/>
              </a:defRPr>
            </a:lvl1pPr>
          </a:lstStyle>
          <a:p>
            <a:r>
              <a:rPr lang="es-ES" sz="3200" dirty="0">
                <a:latin typeface="+mn-lt"/>
                <a:cs typeface="Helvetica" panose="020B0604020202020204" pitchFamily="34" charset="0"/>
              </a:rPr>
              <a:t>GUÍAS EDUCATIVOS</a:t>
            </a:r>
            <a:endParaRPr lang="es-EC" sz="3200" dirty="0">
              <a:latin typeface="+mn-lt"/>
              <a:cs typeface="Helvetica" panose="020B0604020202020204" pitchFamily="34" charset="0"/>
            </a:endParaRPr>
          </a:p>
        </p:txBody>
      </p:sp>
      <p:sp>
        <p:nvSpPr>
          <p:cNvPr id="3" name="CuadroTexto 2">
            <a:extLst>
              <a:ext uri="{FF2B5EF4-FFF2-40B4-BE49-F238E27FC236}">
                <a16:creationId xmlns:a16="http://schemas.microsoft.com/office/drawing/2014/main" id="{473E6506-99CB-408F-E9C7-776B7AD15EF3}"/>
              </a:ext>
            </a:extLst>
          </p:cNvPr>
          <p:cNvSpPr txBox="1"/>
          <p:nvPr/>
        </p:nvSpPr>
        <p:spPr>
          <a:xfrm>
            <a:off x="999460" y="2397900"/>
            <a:ext cx="3147238" cy="2585323"/>
          </a:xfrm>
          <a:prstGeom prst="rect">
            <a:avLst/>
          </a:prstGeom>
          <a:noFill/>
        </p:spPr>
        <p:txBody>
          <a:bodyPr wrap="square">
            <a:spAutoFit/>
          </a:bodyPr>
          <a:lstStyle/>
          <a:p>
            <a:pPr algn="just">
              <a:lnSpc>
                <a:spcPct val="100000"/>
              </a:lnSpc>
            </a:pPr>
            <a:r>
              <a:rPr lang="es-ES" sz="1800" b="1"/>
              <a:t>Desarrollo y ejecución de iniciativa de Guías que fueron capacitados para socializar, sensibilizar y formar a la ciudadanía, con metodologías sociales de inclusión, participación y manejo de grupos, con enfoque de derechos.</a:t>
            </a:r>
            <a:endParaRPr lang="es-ES" sz="1800" dirty="0"/>
          </a:p>
        </p:txBody>
      </p:sp>
      <p:pic>
        <p:nvPicPr>
          <p:cNvPr id="4" name="Imagen 3">
            <a:extLst>
              <a:ext uri="{FF2B5EF4-FFF2-40B4-BE49-F238E27FC236}">
                <a16:creationId xmlns:a16="http://schemas.microsoft.com/office/drawing/2014/main" id="{49808588-01C9-99F6-D56C-C0B5CD54E0B5}"/>
              </a:ext>
            </a:extLst>
          </p:cNvPr>
          <p:cNvPicPr>
            <a:picLocks noChangeAspect="1"/>
          </p:cNvPicPr>
          <p:nvPr/>
        </p:nvPicPr>
        <p:blipFill>
          <a:blip r:embed="rId2"/>
          <a:stretch>
            <a:fillRect/>
          </a:stretch>
        </p:blipFill>
        <p:spPr>
          <a:xfrm>
            <a:off x="4837814" y="2515021"/>
            <a:ext cx="2814465" cy="2375957"/>
          </a:xfrm>
          <a:prstGeom prst="rect">
            <a:avLst/>
          </a:prstGeom>
        </p:spPr>
      </p:pic>
    </p:spTree>
    <p:extLst>
      <p:ext uri="{BB962C8B-B14F-4D97-AF65-F5344CB8AC3E}">
        <p14:creationId xmlns:p14="http://schemas.microsoft.com/office/powerpoint/2010/main" val="1995428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69938EE-C387-6510-C1B3-CDB17893566F}"/>
              </a:ext>
            </a:extLst>
          </p:cNvPr>
          <p:cNvSpPr>
            <a:spLocks noGrp="1"/>
          </p:cNvSpPr>
          <p:nvPr/>
        </p:nvSpPr>
        <p:spPr>
          <a:xfrm>
            <a:off x="445478" y="1047143"/>
            <a:ext cx="4126522" cy="521677"/>
          </a:xfrm>
          <a:prstGeom prst="rect">
            <a:avLst/>
          </a:prstGeom>
        </p:spPr>
        <p:txBody>
          <a:bodyPr vert="horz" lIns="91440" tIns="45720" rIns="91440" bIns="45720" rtlCol="0" anchor="b">
            <a:normAutofit/>
          </a:bodyPr>
          <a:lstStyle>
            <a:lvl1pPr algn="l" defTabSz="685800" rtl="0" eaLnBrk="1" latinLnBrk="0" hangingPunct="1">
              <a:lnSpc>
                <a:spcPct val="90000"/>
              </a:lnSpc>
              <a:spcBef>
                <a:spcPct val="0"/>
              </a:spcBef>
              <a:buNone/>
              <a:defRPr sz="3000" b="1" i="0" kern="1200">
                <a:solidFill>
                  <a:srgbClr val="C6283D"/>
                </a:solidFill>
                <a:latin typeface="Otterco SemiBold" pitchFamily="2" charset="77"/>
                <a:ea typeface="+mj-ea"/>
                <a:cs typeface="+mj-cs"/>
              </a:defRPr>
            </a:lvl1pPr>
          </a:lstStyle>
          <a:p>
            <a:pPr defTabSz="914400">
              <a:spcAft>
                <a:spcPts val="600"/>
              </a:spcAft>
            </a:pPr>
            <a:r>
              <a:rPr lang="es-ES" sz="2200" dirty="0">
                <a:latin typeface="+mj-lt"/>
              </a:rPr>
              <a:t>Actividades</a:t>
            </a:r>
            <a:endParaRPr lang="es-EC" sz="2200" dirty="0">
              <a:latin typeface="+mj-lt"/>
            </a:endParaRPr>
          </a:p>
        </p:txBody>
      </p:sp>
      <p:sp>
        <p:nvSpPr>
          <p:cNvPr id="3" name="CuadroTexto 2">
            <a:extLst>
              <a:ext uri="{FF2B5EF4-FFF2-40B4-BE49-F238E27FC236}">
                <a16:creationId xmlns:a16="http://schemas.microsoft.com/office/drawing/2014/main" id="{473E6506-99CB-408F-E9C7-776B7AD15EF3}"/>
              </a:ext>
            </a:extLst>
          </p:cNvPr>
          <p:cNvSpPr txBox="1"/>
          <p:nvPr/>
        </p:nvSpPr>
        <p:spPr>
          <a:xfrm>
            <a:off x="293077" y="1964905"/>
            <a:ext cx="5017477" cy="3118211"/>
          </a:xfrm>
          <a:prstGeom prst="rect">
            <a:avLst/>
          </a:prstGeom>
        </p:spPr>
        <p:txBody>
          <a:bodyPr vert="horz" lIns="91440" tIns="45720" rIns="91440" bIns="45720" rtlCol="0">
            <a:normAutofit fontScale="92500" lnSpcReduction="10000"/>
          </a:bodyPr>
          <a:lstStyle/>
          <a:p>
            <a:pPr marL="285750" indent="-285750" algn="just" defTabSz="914400">
              <a:lnSpc>
                <a:spcPct val="90000"/>
              </a:lnSpc>
              <a:spcBef>
                <a:spcPts val="1000"/>
              </a:spcBef>
              <a:buFont typeface="Arial" panose="020B0604020202020204" pitchFamily="34" charset="0"/>
              <a:buChar char="•"/>
            </a:pPr>
            <a:r>
              <a:rPr lang="es-ES" sz="1600" b="1" kern="1200" dirty="0">
                <a:solidFill>
                  <a:srgbClr val="1C3E8C"/>
                </a:solidFill>
                <a:latin typeface="+mn-lt"/>
                <a:ea typeface="+mn-ea"/>
                <a:cs typeface="+mn-cs"/>
              </a:rPr>
              <a:t>Entrega de información</a:t>
            </a:r>
            <a:r>
              <a:rPr lang="es-ES" sz="1600" kern="1200" dirty="0">
                <a:solidFill>
                  <a:srgbClr val="1C3E8C"/>
                </a:solidFill>
                <a:latin typeface="+mn-lt"/>
                <a:ea typeface="+mn-ea"/>
                <a:cs typeface="+mn-cs"/>
              </a:rPr>
              <a:t>: sobre la operación del sistema Metro y su integración de transporte a través del contacto personalizado “</a:t>
            </a:r>
            <a:r>
              <a:rPr lang="es-ES" sz="1600" kern="1200" dirty="0" err="1">
                <a:solidFill>
                  <a:srgbClr val="1C3E8C"/>
                </a:solidFill>
                <a:latin typeface="+mn-lt"/>
                <a:ea typeface="+mn-ea"/>
                <a:cs typeface="+mn-cs"/>
              </a:rPr>
              <a:t>face</a:t>
            </a:r>
            <a:r>
              <a:rPr lang="es-ES" sz="1600" kern="1200" dirty="0">
                <a:solidFill>
                  <a:srgbClr val="1C3E8C"/>
                </a:solidFill>
                <a:latin typeface="+mn-lt"/>
                <a:ea typeface="+mn-ea"/>
                <a:cs typeface="+mn-cs"/>
              </a:rPr>
              <a:t> </a:t>
            </a:r>
            <a:r>
              <a:rPr lang="es-ES" sz="1600" kern="1200" dirty="0" err="1">
                <a:solidFill>
                  <a:srgbClr val="1C3E8C"/>
                </a:solidFill>
                <a:latin typeface="+mn-lt"/>
                <a:ea typeface="+mn-ea"/>
                <a:cs typeface="+mn-cs"/>
              </a:rPr>
              <a:t>to</a:t>
            </a:r>
            <a:r>
              <a:rPr lang="es-ES" sz="1600" kern="1200" dirty="0">
                <a:solidFill>
                  <a:srgbClr val="1C3E8C"/>
                </a:solidFill>
                <a:latin typeface="+mn-lt"/>
                <a:ea typeface="+mn-ea"/>
                <a:cs typeface="+mn-cs"/>
              </a:rPr>
              <a:t> fase”.</a:t>
            </a:r>
          </a:p>
          <a:p>
            <a:pPr marL="285750" indent="-285750" algn="just" defTabSz="914400">
              <a:lnSpc>
                <a:spcPct val="90000"/>
              </a:lnSpc>
              <a:spcBef>
                <a:spcPts val="1000"/>
              </a:spcBef>
              <a:buFont typeface="Arial" panose="020B0604020202020204" pitchFamily="34" charset="0"/>
              <a:buChar char="•"/>
            </a:pPr>
            <a:r>
              <a:rPr lang="es-ES" sz="1600" b="1" kern="1200" dirty="0">
                <a:solidFill>
                  <a:srgbClr val="1C3E8C"/>
                </a:solidFill>
                <a:latin typeface="+mn-lt"/>
                <a:ea typeface="+mn-ea"/>
                <a:cs typeface="+mn-cs"/>
              </a:rPr>
              <a:t>Formación a usuarios</a:t>
            </a:r>
            <a:r>
              <a:rPr lang="es-ES" sz="1600" kern="1200" dirty="0">
                <a:solidFill>
                  <a:srgbClr val="1C3E8C"/>
                </a:solidFill>
                <a:latin typeface="+mn-lt"/>
                <a:ea typeface="+mn-ea"/>
                <a:cs typeface="+mn-cs"/>
              </a:rPr>
              <a:t>: teniendo como escenario las estaciones de aprendizaje y el conocimiento del Reglamento del Usuario y la cultura ciudadana Metro Contigo.</a:t>
            </a:r>
          </a:p>
          <a:p>
            <a:pPr marL="285750" indent="-285750" algn="just" defTabSz="914400">
              <a:lnSpc>
                <a:spcPct val="90000"/>
              </a:lnSpc>
              <a:spcBef>
                <a:spcPts val="1000"/>
              </a:spcBef>
              <a:buFont typeface="Arial" panose="020B0604020202020204" pitchFamily="34" charset="0"/>
              <a:buChar char="•"/>
            </a:pPr>
            <a:r>
              <a:rPr lang="es-ES" sz="1600" b="1" kern="1200" dirty="0">
                <a:solidFill>
                  <a:srgbClr val="1C3E8C"/>
                </a:solidFill>
                <a:latin typeface="+mn-lt"/>
                <a:ea typeface="+mn-ea"/>
                <a:cs typeface="+mn-cs"/>
              </a:rPr>
              <a:t>Orientación sobre mecanismos de accesibilidad</a:t>
            </a:r>
            <a:r>
              <a:rPr lang="es-ES" sz="1600" kern="1200" dirty="0">
                <a:solidFill>
                  <a:srgbClr val="1C3E8C"/>
                </a:solidFill>
                <a:latin typeface="+mn-lt"/>
                <a:ea typeface="+mn-ea"/>
                <a:cs typeface="+mn-cs"/>
              </a:rPr>
              <a:t>: sistemas inclusivos, rampas, ascensores, escaleras eléctricas, piso </a:t>
            </a:r>
            <a:r>
              <a:rPr lang="es-ES" sz="1600" kern="1200" dirty="0" err="1">
                <a:solidFill>
                  <a:srgbClr val="1C3E8C"/>
                </a:solidFill>
                <a:latin typeface="+mn-lt"/>
                <a:ea typeface="+mn-ea"/>
                <a:cs typeface="+mn-cs"/>
              </a:rPr>
              <a:t>podotáctil</a:t>
            </a:r>
            <a:r>
              <a:rPr lang="es-ES" sz="1600" kern="1200" dirty="0">
                <a:solidFill>
                  <a:srgbClr val="1C3E8C"/>
                </a:solidFill>
                <a:latin typeface="+mn-lt"/>
                <a:ea typeface="+mn-ea"/>
                <a:cs typeface="+mn-cs"/>
              </a:rPr>
              <a:t>, entre otros.</a:t>
            </a:r>
          </a:p>
          <a:p>
            <a:pPr marL="285750" indent="-285750" algn="just" defTabSz="914400">
              <a:lnSpc>
                <a:spcPct val="90000"/>
              </a:lnSpc>
              <a:spcBef>
                <a:spcPts val="1000"/>
              </a:spcBef>
              <a:buFont typeface="Arial" panose="020B0604020202020204" pitchFamily="34" charset="0"/>
              <a:buChar char="•"/>
            </a:pPr>
            <a:r>
              <a:rPr lang="es-ES" sz="1600" b="1" dirty="0">
                <a:solidFill>
                  <a:srgbClr val="1C3E8C"/>
                </a:solidFill>
              </a:rPr>
              <a:t>Promoción de seguridad y atención: </a:t>
            </a:r>
            <a:r>
              <a:rPr lang="es-ES" sz="1600" dirty="0">
                <a:solidFill>
                  <a:srgbClr val="1C3E8C"/>
                </a:solidFill>
              </a:rPr>
              <a:t>durante todo el recorrido con información pertinente y respuesta a inquietudes.</a:t>
            </a:r>
            <a:endParaRPr lang="es-ES" sz="1600" kern="1200" dirty="0">
              <a:solidFill>
                <a:srgbClr val="1C3E8C"/>
              </a:solidFill>
              <a:latin typeface="+mn-lt"/>
              <a:ea typeface="+mn-ea"/>
              <a:cs typeface="+mn-cs"/>
            </a:endParaRPr>
          </a:p>
        </p:txBody>
      </p:sp>
      <p:pic>
        <p:nvPicPr>
          <p:cNvPr id="5" name="Imagen 4">
            <a:extLst>
              <a:ext uri="{FF2B5EF4-FFF2-40B4-BE49-F238E27FC236}">
                <a16:creationId xmlns:a16="http://schemas.microsoft.com/office/drawing/2014/main" id="{047A1FD2-73B6-1BF2-96EB-223480EC65B3}"/>
              </a:ext>
            </a:extLst>
          </p:cNvPr>
          <p:cNvPicPr>
            <a:picLocks noChangeAspect="1"/>
          </p:cNvPicPr>
          <p:nvPr/>
        </p:nvPicPr>
        <p:blipFill>
          <a:blip r:embed="rId2"/>
          <a:stretch>
            <a:fillRect/>
          </a:stretch>
        </p:blipFill>
        <p:spPr>
          <a:xfrm>
            <a:off x="5510945" y="1950510"/>
            <a:ext cx="3339978" cy="2956979"/>
          </a:xfrm>
          <a:prstGeom prst="rect">
            <a:avLst/>
          </a:prstGeom>
        </p:spPr>
      </p:pic>
    </p:spTree>
    <p:extLst>
      <p:ext uri="{BB962C8B-B14F-4D97-AF65-F5344CB8AC3E}">
        <p14:creationId xmlns:p14="http://schemas.microsoft.com/office/powerpoint/2010/main" val="7857477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69938EE-C387-6510-C1B3-CDB17893566F}"/>
              </a:ext>
            </a:extLst>
          </p:cNvPr>
          <p:cNvSpPr>
            <a:spLocks noGrp="1"/>
          </p:cNvSpPr>
          <p:nvPr/>
        </p:nvSpPr>
        <p:spPr>
          <a:xfrm>
            <a:off x="445478" y="1089210"/>
            <a:ext cx="4126522" cy="521677"/>
          </a:xfrm>
          <a:prstGeom prst="rect">
            <a:avLst/>
          </a:prstGeom>
        </p:spPr>
        <p:txBody>
          <a:bodyPr vert="horz" lIns="91440" tIns="45720" rIns="91440" bIns="45720" rtlCol="0" anchor="b">
            <a:normAutofit/>
          </a:bodyPr>
          <a:lstStyle>
            <a:lvl1pPr algn="l" defTabSz="685800" rtl="0" eaLnBrk="1" latinLnBrk="0" hangingPunct="1">
              <a:lnSpc>
                <a:spcPct val="90000"/>
              </a:lnSpc>
              <a:spcBef>
                <a:spcPct val="0"/>
              </a:spcBef>
              <a:buNone/>
              <a:defRPr sz="3000" b="1" i="0" kern="1200">
                <a:solidFill>
                  <a:srgbClr val="C6283D"/>
                </a:solidFill>
                <a:latin typeface="Otterco SemiBold" pitchFamily="2" charset="77"/>
                <a:ea typeface="+mj-ea"/>
                <a:cs typeface="+mj-cs"/>
              </a:defRPr>
            </a:lvl1pPr>
          </a:lstStyle>
          <a:p>
            <a:pPr defTabSz="914400">
              <a:spcAft>
                <a:spcPts val="600"/>
              </a:spcAft>
            </a:pPr>
            <a:r>
              <a:rPr lang="es-ES" sz="2200" dirty="0">
                <a:latin typeface="+mj-lt"/>
              </a:rPr>
              <a:t>Métodos de formación ciudadana</a:t>
            </a:r>
            <a:endParaRPr lang="es-EC" sz="2200" dirty="0">
              <a:latin typeface="+mj-lt"/>
            </a:endParaRPr>
          </a:p>
        </p:txBody>
      </p:sp>
      <p:sp>
        <p:nvSpPr>
          <p:cNvPr id="3" name="CuadroTexto 2">
            <a:extLst>
              <a:ext uri="{FF2B5EF4-FFF2-40B4-BE49-F238E27FC236}">
                <a16:creationId xmlns:a16="http://schemas.microsoft.com/office/drawing/2014/main" id="{473E6506-99CB-408F-E9C7-776B7AD15EF3}"/>
              </a:ext>
            </a:extLst>
          </p:cNvPr>
          <p:cNvSpPr txBox="1"/>
          <p:nvPr/>
        </p:nvSpPr>
        <p:spPr>
          <a:xfrm>
            <a:off x="314657" y="1944994"/>
            <a:ext cx="4831774" cy="3138121"/>
          </a:xfrm>
          <a:prstGeom prst="rect">
            <a:avLst/>
          </a:prstGeom>
        </p:spPr>
        <p:txBody>
          <a:bodyPr vert="horz" lIns="91440" tIns="45720" rIns="91440" bIns="45720" rtlCol="0">
            <a:normAutofit lnSpcReduction="10000"/>
          </a:bodyPr>
          <a:lstStyle/>
          <a:p>
            <a:pPr marL="285750" indent="-285750" algn="just" defTabSz="914400">
              <a:lnSpc>
                <a:spcPct val="90000"/>
              </a:lnSpc>
              <a:spcBef>
                <a:spcPts val="1000"/>
              </a:spcBef>
              <a:buFont typeface="Arial" panose="020B0604020202020204" pitchFamily="34" charset="0"/>
              <a:buChar char="•"/>
            </a:pPr>
            <a:r>
              <a:rPr lang="es-ES" sz="1600" b="1" kern="1200" dirty="0">
                <a:solidFill>
                  <a:srgbClr val="1C3E8C"/>
                </a:solidFill>
                <a:latin typeface="+mn-lt"/>
                <a:ea typeface="+mn-ea"/>
                <a:cs typeface="+mn-cs"/>
              </a:rPr>
              <a:t>Comunicación asertiva</a:t>
            </a:r>
            <a:r>
              <a:rPr lang="es-ES" sz="1600" kern="1200" dirty="0">
                <a:solidFill>
                  <a:srgbClr val="1C3E8C"/>
                </a:solidFill>
                <a:latin typeface="+mn-lt"/>
                <a:ea typeface="+mn-ea"/>
                <a:cs typeface="+mn-cs"/>
              </a:rPr>
              <a:t>: como estilo de comunicación en el que se expresa la información de manera clara y directa, con respeto a los demás.</a:t>
            </a:r>
            <a:endParaRPr lang="es-ES" sz="1600" dirty="0">
              <a:solidFill>
                <a:srgbClr val="1C3E8C"/>
              </a:solidFill>
            </a:endParaRPr>
          </a:p>
          <a:p>
            <a:pPr marL="285750" indent="-285750" algn="just" defTabSz="914400">
              <a:lnSpc>
                <a:spcPct val="90000"/>
              </a:lnSpc>
              <a:spcBef>
                <a:spcPts val="1000"/>
              </a:spcBef>
              <a:buFont typeface="Arial" panose="020B0604020202020204" pitchFamily="34" charset="0"/>
              <a:buChar char="•"/>
            </a:pPr>
            <a:r>
              <a:rPr lang="es-ES" sz="1600" b="1" kern="1200" dirty="0">
                <a:solidFill>
                  <a:srgbClr val="1C3E8C"/>
                </a:solidFill>
                <a:latin typeface="+mn-lt"/>
                <a:ea typeface="+mn-ea"/>
                <a:cs typeface="+mn-cs"/>
              </a:rPr>
              <a:t>Escucha empática</a:t>
            </a:r>
            <a:r>
              <a:rPr lang="es-ES" sz="1600" kern="1200" dirty="0">
                <a:solidFill>
                  <a:srgbClr val="1C3E8C"/>
                </a:solidFill>
                <a:latin typeface="+mn-lt"/>
                <a:ea typeface="+mn-ea"/>
                <a:cs typeface="+mn-cs"/>
              </a:rPr>
              <a:t>: sin prejuicios, poniéndose en el lugar del otro y brindando atención total. Comprensión de sentimientos de una persona a través de sus palabras.</a:t>
            </a:r>
            <a:endParaRPr lang="es-ES" sz="1600" dirty="0">
              <a:solidFill>
                <a:srgbClr val="1C3E8C"/>
              </a:solidFill>
            </a:endParaRPr>
          </a:p>
          <a:p>
            <a:pPr marL="285750" indent="-285750" algn="just" defTabSz="914400">
              <a:lnSpc>
                <a:spcPct val="90000"/>
              </a:lnSpc>
              <a:spcBef>
                <a:spcPts val="1000"/>
              </a:spcBef>
              <a:buFont typeface="Arial" panose="020B0604020202020204" pitchFamily="34" charset="0"/>
              <a:buChar char="•"/>
            </a:pPr>
            <a:r>
              <a:rPr lang="es-ES" sz="1600" b="1" kern="1200" dirty="0">
                <a:solidFill>
                  <a:srgbClr val="1C3E8C"/>
                </a:solidFill>
                <a:latin typeface="+mn-lt"/>
                <a:ea typeface="+mn-ea"/>
                <a:cs typeface="+mn-cs"/>
              </a:rPr>
              <a:t>Negociación del conflicto</a:t>
            </a:r>
            <a:r>
              <a:rPr lang="es-ES" sz="1600" kern="1200" dirty="0">
                <a:solidFill>
                  <a:srgbClr val="1C3E8C"/>
                </a:solidFill>
                <a:latin typeface="+mn-lt"/>
                <a:ea typeface="+mn-ea"/>
                <a:cs typeface="+mn-cs"/>
              </a:rPr>
              <a:t>: atención lista para atender opiniones o intereses opuestos para responder, ceder y llegar a acuerdos.</a:t>
            </a:r>
          </a:p>
          <a:p>
            <a:pPr marL="285750" indent="-285750" algn="just" defTabSz="914400">
              <a:lnSpc>
                <a:spcPct val="90000"/>
              </a:lnSpc>
              <a:spcBef>
                <a:spcPts val="1000"/>
              </a:spcBef>
              <a:buFont typeface="Arial" panose="020B0604020202020204" pitchFamily="34" charset="0"/>
              <a:buChar char="•"/>
            </a:pPr>
            <a:r>
              <a:rPr lang="es-ES" sz="1600" b="1" dirty="0">
                <a:solidFill>
                  <a:srgbClr val="1C3E8C"/>
                </a:solidFill>
              </a:rPr>
              <a:t>Sensibilización:</a:t>
            </a:r>
            <a:r>
              <a:rPr lang="es-ES" sz="1600" dirty="0">
                <a:solidFill>
                  <a:srgbClr val="1C3E8C"/>
                </a:solidFill>
              </a:rPr>
              <a:t> mediante el discurso y las metodologías sociales de transversalización de enfoques de derechos</a:t>
            </a:r>
            <a:r>
              <a:rPr lang="es-ES" sz="1600" kern="1200" dirty="0">
                <a:solidFill>
                  <a:srgbClr val="1C3E8C"/>
                </a:solidFill>
                <a:latin typeface="+mn-lt"/>
                <a:ea typeface="+mn-ea"/>
                <a:cs typeface="+mn-cs"/>
              </a:rPr>
              <a:t> </a:t>
            </a:r>
          </a:p>
          <a:p>
            <a:pPr marL="285750" indent="-285750" algn="just" defTabSz="914400">
              <a:lnSpc>
                <a:spcPct val="90000"/>
              </a:lnSpc>
              <a:spcBef>
                <a:spcPts val="1000"/>
              </a:spcBef>
              <a:buFont typeface="Arial" panose="020B0604020202020204" pitchFamily="34" charset="0"/>
              <a:buChar char="•"/>
            </a:pPr>
            <a:endParaRPr lang="es-ES" sz="1600" kern="1200" dirty="0">
              <a:solidFill>
                <a:srgbClr val="1C3E8C"/>
              </a:solidFill>
              <a:latin typeface="+mn-lt"/>
              <a:ea typeface="+mn-ea"/>
              <a:cs typeface="+mn-cs"/>
            </a:endParaRPr>
          </a:p>
        </p:txBody>
      </p:sp>
      <p:pic>
        <p:nvPicPr>
          <p:cNvPr id="7" name="Imagen 6">
            <a:extLst>
              <a:ext uri="{FF2B5EF4-FFF2-40B4-BE49-F238E27FC236}">
                <a16:creationId xmlns:a16="http://schemas.microsoft.com/office/drawing/2014/main" id="{649F1B2B-B82B-F73D-5005-443C983F127E}"/>
              </a:ext>
            </a:extLst>
          </p:cNvPr>
          <p:cNvPicPr>
            <a:picLocks noChangeAspect="1"/>
          </p:cNvPicPr>
          <p:nvPr/>
        </p:nvPicPr>
        <p:blipFill>
          <a:blip r:embed="rId2"/>
          <a:stretch>
            <a:fillRect/>
          </a:stretch>
        </p:blipFill>
        <p:spPr>
          <a:xfrm>
            <a:off x="5430916" y="1944995"/>
            <a:ext cx="3187411" cy="3138121"/>
          </a:xfrm>
          <a:prstGeom prst="rect">
            <a:avLst/>
          </a:prstGeom>
        </p:spPr>
      </p:pic>
    </p:spTree>
    <p:extLst>
      <p:ext uri="{BB962C8B-B14F-4D97-AF65-F5344CB8AC3E}">
        <p14:creationId xmlns:p14="http://schemas.microsoft.com/office/powerpoint/2010/main" val="20005268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69938EE-C387-6510-C1B3-CDB17893566F}"/>
              </a:ext>
            </a:extLst>
          </p:cNvPr>
          <p:cNvSpPr>
            <a:spLocks noGrp="1"/>
          </p:cNvSpPr>
          <p:nvPr/>
        </p:nvSpPr>
        <p:spPr>
          <a:xfrm>
            <a:off x="560090" y="939678"/>
            <a:ext cx="3334941" cy="521677"/>
          </a:xfrm>
          <a:prstGeom prst="rect">
            <a:avLst/>
          </a:prstGeom>
        </p:spPr>
        <p:txBody>
          <a:bodyPr vert="horz" lIns="91440" tIns="45720" rIns="91440" bIns="45720" rtlCol="0" anchor="b">
            <a:normAutofit/>
          </a:bodyPr>
          <a:lstStyle>
            <a:lvl1pPr algn="l" defTabSz="685800" rtl="0" eaLnBrk="1" latinLnBrk="0" hangingPunct="1">
              <a:lnSpc>
                <a:spcPct val="90000"/>
              </a:lnSpc>
              <a:spcBef>
                <a:spcPct val="0"/>
              </a:spcBef>
              <a:buNone/>
              <a:defRPr sz="3000" b="1" i="0" kern="1200">
                <a:solidFill>
                  <a:srgbClr val="C6283D"/>
                </a:solidFill>
                <a:latin typeface="Otterco SemiBold" pitchFamily="2" charset="77"/>
                <a:ea typeface="+mj-ea"/>
                <a:cs typeface="+mj-cs"/>
              </a:defRPr>
            </a:lvl1pPr>
          </a:lstStyle>
          <a:p>
            <a:pPr defTabSz="914400">
              <a:spcAft>
                <a:spcPts val="600"/>
              </a:spcAft>
            </a:pPr>
            <a:r>
              <a:rPr lang="es-ES" sz="2200" dirty="0">
                <a:latin typeface="+mj-lt"/>
              </a:rPr>
              <a:t>Temáticas</a:t>
            </a:r>
            <a:endParaRPr lang="es-EC" sz="2200" dirty="0">
              <a:latin typeface="+mj-lt"/>
            </a:endParaRPr>
          </a:p>
        </p:txBody>
      </p:sp>
      <p:sp>
        <p:nvSpPr>
          <p:cNvPr id="3" name="CuadroTexto 2">
            <a:extLst>
              <a:ext uri="{FF2B5EF4-FFF2-40B4-BE49-F238E27FC236}">
                <a16:creationId xmlns:a16="http://schemas.microsoft.com/office/drawing/2014/main" id="{473E6506-99CB-408F-E9C7-776B7AD15EF3}"/>
              </a:ext>
            </a:extLst>
          </p:cNvPr>
          <p:cNvSpPr txBox="1"/>
          <p:nvPr/>
        </p:nvSpPr>
        <p:spPr>
          <a:xfrm>
            <a:off x="476639" y="1834814"/>
            <a:ext cx="5865546" cy="3344081"/>
          </a:xfrm>
          <a:prstGeom prst="rect">
            <a:avLst/>
          </a:prstGeom>
        </p:spPr>
        <p:txBody>
          <a:bodyPr vert="horz" lIns="91440" tIns="45720" rIns="91440" bIns="45720" rtlCol="0">
            <a:normAutofit fontScale="92500" lnSpcReduction="20000"/>
          </a:bodyPr>
          <a:lstStyle/>
          <a:p>
            <a:pPr marL="285750" indent="-285750" algn="just" defTabSz="914400">
              <a:lnSpc>
                <a:spcPct val="90000"/>
              </a:lnSpc>
              <a:spcBef>
                <a:spcPts val="1000"/>
              </a:spcBef>
              <a:buFont typeface="Arial" panose="020B0604020202020204" pitchFamily="34" charset="0"/>
              <a:buChar char="•"/>
            </a:pPr>
            <a:r>
              <a:rPr lang="es-ES" sz="1600" kern="1200" dirty="0">
                <a:solidFill>
                  <a:srgbClr val="1C3E8C"/>
                </a:solidFill>
                <a:latin typeface="+mn-lt"/>
                <a:ea typeface="+mn-ea"/>
                <a:cs typeface="+mn-cs"/>
              </a:rPr>
              <a:t>Datos generales del Metro y seguridad en el Metro de Quito</a:t>
            </a:r>
          </a:p>
          <a:p>
            <a:pPr marL="285750" indent="-285750" algn="just" defTabSz="914400">
              <a:lnSpc>
                <a:spcPct val="90000"/>
              </a:lnSpc>
              <a:spcBef>
                <a:spcPts val="1000"/>
              </a:spcBef>
              <a:buFont typeface="Arial" panose="020B0604020202020204" pitchFamily="34" charset="0"/>
              <a:buChar char="•"/>
            </a:pPr>
            <a:r>
              <a:rPr lang="es-ES" sz="1600" dirty="0">
                <a:solidFill>
                  <a:srgbClr val="1C3E8C"/>
                </a:solidFill>
              </a:rPr>
              <a:t>Integración con Sistema Integrado de Transporte</a:t>
            </a:r>
            <a:endParaRPr lang="es-ES" sz="1600" kern="1200" dirty="0">
              <a:solidFill>
                <a:srgbClr val="1C3E8C"/>
              </a:solidFill>
              <a:latin typeface="+mn-lt"/>
              <a:ea typeface="+mn-ea"/>
              <a:cs typeface="+mn-cs"/>
            </a:endParaRPr>
          </a:p>
          <a:p>
            <a:pPr marL="285750" indent="-285750" algn="just" defTabSz="914400">
              <a:lnSpc>
                <a:spcPct val="90000"/>
              </a:lnSpc>
              <a:spcBef>
                <a:spcPts val="1000"/>
              </a:spcBef>
              <a:buFont typeface="Arial" panose="020B0604020202020204" pitchFamily="34" charset="0"/>
              <a:buChar char="•"/>
            </a:pPr>
            <a:r>
              <a:rPr lang="es-ES" sz="1600" b="1" kern="1200" dirty="0">
                <a:solidFill>
                  <a:srgbClr val="1C3E8C"/>
                </a:solidFill>
                <a:latin typeface="+mn-lt"/>
                <a:ea typeface="+mn-ea"/>
                <a:cs typeface="+mn-cs"/>
              </a:rPr>
              <a:t>Metro Contigo:</a:t>
            </a:r>
          </a:p>
          <a:p>
            <a:pPr marL="742950" lvl="1" indent="-285750" algn="just" defTabSz="914400">
              <a:lnSpc>
                <a:spcPct val="90000"/>
              </a:lnSpc>
              <a:spcBef>
                <a:spcPts val="1000"/>
              </a:spcBef>
              <a:buFont typeface="Arial" panose="020B0604020202020204" pitchFamily="34" charset="0"/>
              <a:buChar char="•"/>
            </a:pPr>
            <a:r>
              <a:rPr lang="es-ES" sz="1600" b="1" dirty="0">
                <a:solidFill>
                  <a:srgbClr val="1C3E8C"/>
                </a:solidFill>
              </a:rPr>
              <a:t>Accesibilidad e inclusión</a:t>
            </a:r>
            <a:r>
              <a:rPr lang="es-ES" sz="1600" dirty="0">
                <a:solidFill>
                  <a:srgbClr val="1C3E8C"/>
                </a:solidFill>
              </a:rPr>
              <a:t>: la accesibilidad universal en el Metro de Quito para prevención y protección de derechos de grupos de atención prioritaria.</a:t>
            </a:r>
          </a:p>
          <a:p>
            <a:pPr marL="742950" lvl="1" indent="-285750" algn="just" defTabSz="914400">
              <a:lnSpc>
                <a:spcPct val="90000"/>
              </a:lnSpc>
              <a:spcBef>
                <a:spcPts val="1000"/>
              </a:spcBef>
              <a:buFont typeface="Arial" panose="020B0604020202020204" pitchFamily="34" charset="0"/>
              <a:buChar char="•"/>
            </a:pPr>
            <a:r>
              <a:rPr lang="es-ES" sz="1600" b="1" kern="1200" dirty="0">
                <a:solidFill>
                  <a:srgbClr val="1C3E8C"/>
                </a:solidFill>
                <a:latin typeface="+mn-lt"/>
                <a:ea typeface="+mn-ea"/>
                <a:cs typeface="+mn-cs"/>
              </a:rPr>
              <a:t>Enfoque de derechos y género</a:t>
            </a:r>
            <a:r>
              <a:rPr lang="es-ES" sz="1600" kern="1200" dirty="0">
                <a:solidFill>
                  <a:srgbClr val="1C3E8C"/>
                </a:solidFill>
                <a:latin typeface="+mn-lt"/>
                <a:ea typeface="+mn-ea"/>
                <a:cs typeface="+mn-cs"/>
              </a:rPr>
              <a:t>: campaña para prevención y actuación ante casos de violencia y abuso sexual.</a:t>
            </a:r>
          </a:p>
          <a:p>
            <a:pPr marL="742950" lvl="1" indent="-285750" algn="just" defTabSz="914400">
              <a:lnSpc>
                <a:spcPct val="90000"/>
              </a:lnSpc>
              <a:spcBef>
                <a:spcPts val="1000"/>
              </a:spcBef>
              <a:buFont typeface="Arial" panose="020B0604020202020204" pitchFamily="34" charset="0"/>
              <a:buChar char="•"/>
            </a:pPr>
            <a:r>
              <a:rPr lang="es-ES" sz="1600" b="1" dirty="0">
                <a:solidFill>
                  <a:srgbClr val="1C3E8C"/>
                </a:solidFill>
              </a:rPr>
              <a:t>Interculturalidad</a:t>
            </a:r>
            <a:r>
              <a:rPr lang="es-ES" sz="1600" dirty="0">
                <a:solidFill>
                  <a:srgbClr val="1C3E8C"/>
                </a:solidFill>
              </a:rPr>
              <a:t>: para potenciar el diálogo y la convivencia entre diferentes expresiones étnicas y culturales que usarán el Metro de Quito.</a:t>
            </a:r>
          </a:p>
          <a:p>
            <a:pPr marL="742950" lvl="1" indent="-285750" algn="just" defTabSz="914400">
              <a:lnSpc>
                <a:spcPct val="90000"/>
              </a:lnSpc>
              <a:spcBef>
                <a:spcPts val="1000"/>
              </a:spcBef>
              <a:buFont typeface="Arial" panose="020B0604020202020204" pitchFamily="34" charset="0"/>
              <a:buChar char="•"/>
            </a:pPr>
            <a:r>
              <a:rPr lang="es-ES" sz="1600" b="1" kern="1200" dirty="0">
                <a:solidFill>
                  <a:srgbClr val="1C3E8C"/>
                </a:solidFill>
                <a:latin typeface="+mn-lt"/>
                <a:ea typeface="+mn-ea"/>
                <a:cs typeface="+mn-cs"/>
              </a:rPr>
              <a:t>Sostenibilidad: </a:t>
            </a:r>
            <a:r>
              <a:rPr lang="es-ES" sz="1600" kern="1200" dirty="0">
                <a:solidFill>
                  <a:srgbClr val="1C3E8C"/>
                </a:solidFill>
                <a:latin typeface="+mn-lt"/>
                <a:ea typeface="+mn-ea"/>
                <a:cs typeface="+mn-cs"/>
              </a:rPr>
              <a:t>para enseñar los beneficios ambientales del Metro y fomentar un uso de medios de transporte más amigables con el ambiente y compatible con el Metro.</a:t>
            </a:r>
          </a:p>
        </p:txBody>
      </p:sp>
      <p:pic>
        <p:nvPicPr>
          <p:cNvPr id="4" name="Imagen 9">
            <a:extLst>
              <a:ext uri="{FF2B5EF4-FFF2-40B4-BE49-F238E27FC236}">
                <a16:creationId xmlns:a16="http://schemas.microsoft.com/office/drawing/2014/main" id="{DE8011A8-6C4E-08B5-010F-0A28E274C96A}"/>
              </a:ext>
            </a:extLst>
          </p:cNvPr>
          <p:cNvPicPr>
            <a:picLocks noChangeAspect="1"/>
          </p:cNvPicPr>
          <p:nvPr/>
        </p:nvPicPr>
        <p:blipFill>
          <a:blip r:embed="rId2"/>
          <a:stretch>
            <a:fillRect/>
          </a:stretch>
        </p:blipFill>
        <p:spPr>
          <a:xfrm>
            <a:off x="6879987" y="1608847"/>
            <a:ext cx="1985221" cy="1976397"/>
          </a:xfrm>
          <a:prstGeom prst="rect">
            <a:avLst/>
          </a:prstGeom>
        </p:spPr>
      </p:pic>
      <p:pic>
        <p:nvPicPr>
          <p:cNvPr id="8" name="Imagen 12" descr="Texto&#10;&#10;Descripción generada automáticamente">
            <a:extLst>
              <a:ext uri="{FF2B5EF4-FFF2-40B4-BE49-F238E27FC236}">
                <a16:creationId xmlns:a16="http://schemas.microsoft.com/office/drawing/2014/main" id="{24EB8D7C-DBE1-AC6D-3A6E-393B7DF59DA5}"/>
              </a:ext>
            </a:extLst>
          </p:cNvPr>
          <p:cNvPicPr>
            <a:picLocks noChangeAspect="1"/>
          </p:cNvPicPr>
          <p:nvPr/>
        </p:nvPicPr>
        <p:blipFill>
          <a:blip r:embed="rId3"/>
          <a:stretch>
            <a:fillRect/>
          </a:stretch>
        </p:blipFill>
        <p:spPr>
          <a:xfrm>
            <a:off x="6879988" y="3691896"/>
            <a:ext cx="1985222" cy="1487000"/>
          </a:xfrm>
          <a:prstGeom prst="rect">
            <a:avLst/>
          </a:prstGeom>
        </p:spPr>
      </p:pic>
    </p:spTree>
    <p:extLst>
      <p:ext uri="{BB962C8B-B14F-4D97-AF65-F5344CB8AC3E}">
        <p14:creationId xmlns:p14="http://schemas.microsoft.com/office/powerpoint/2010/main" val="39506602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DF39F52-8F7D-11B6-C8DC-424CD1E079B2}"/>
              </a:ext>
            </a:extLst>
          </p:cNvPr>
          <p:cNvSpPr>
            <a:spLocks noGrp="1"/>
          </p:cNvSpPr>
          <p:nvPr>
            <p:ph type="title"/>
          </p:nvPr>
        </p:nvSpPr>
        <p:spPr/>
        <p:txBody>
          <a:bodyPr>
            <a:normAutofit fontScale="90000"/>
          </a:bodyPr>
          <a:lstStyle/>
          <a:p>
            <a:r>
              <a:rPr lang="es-ES" dirty="0">
                <a:cs typeface="Calibri"/>
              </a:rPr>
              <a:t>Actividades EOMMT</a:t>
            </a:r>
            <a:endParaRPr lang="es-ES" dirty="0"/>
          </a:p>
        </p:txBody>
      </p:sp>
      <p:graphicFrame>
        <p:nvGraphicFramePr>
          <p:cNvPr id="3" name="Diagrama 5">
            <a:extLst>
              <a:ext uri="{FF2B5EF4-FFF2-40B4-BE49-F238E27FC236}">
                <a16:creationId xmlns:a16="http://schemas.microsoft.com/office/drawing/2014/main" id="{98782051-8A8E-DB7D-12CC-3682B172C994}"/>
              </a:ext>
            </a:extLst>
          </p:cNvPr>
          <p:cNvGraphicFramePr>
            <a:graphicFrameLocks noGrp="1"/>
          </p:cNvGraphicFramePr>
          <p:nvPr>
            <p:ph idx="1"/>
            <p:extLst>
              <p:ext uri="{D42A27DB-BD31-4B8C-83A1-F6EECF244321}">
                <p14:modId xmlns:p14="http://schemas.microsoft.com/office/powerpoint/2010/main" val="273096494"/>
              </p:ext>
            </p:extLst>
          </p:nvPr>
        </p:nvGraphicFramePr>
        <p:xfrm>
          <a:off x="628650" y="1618741"/>
          <a:ext cx="7886700" cy="43513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293686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BC21D8E-0CBB-25C5-225E-892E08E89A15}"/>
              </a:ext>
            </a:extLst>
          </p:cNvPr>
          <p:cNvSpPr>
            <a:spLocks noGrp="1"/>
          </p:cNvSpPr>
          <p:nvPr>
            <p:ph type="title"/>
          </p:nvPr>
        </p:nvSpPr>
        <p:spPr/>
        <p:txBody>
          <a:bodyPr>
            <a:normAutofit fontScale="90000"/>
          </a:bodyPr>
          <a:lstStyle/>
          <a:p>
            <a:r>
              <a:rPr lang="es-ES" dirty="0"/>
              <a:t>Agenda</a:t>
            </a:r>
          </a:p>
        </p:txBody>
      </p:sp>
      <p:graphicFrame>
        <p:nvGraphicFramePr>
          <p:cNvPr id="6" name="Diagrama 6">
            <a:extLst>
              <a:ext uri="{FF2B5EF4-FFF2-40B4-BE49-F238E27FC236}">
                <a16:creationId xmlns:a16="http://schemas.microsoft.com/office/drawing/2014/main" id="{1E90AC8A-8496-48CA-1346-FDA1622FB33C}"/>
              </a:ext>
            </a:extLst>
          </p:cNvPr>
          <p:cNvGraphicFramePr/>
          <p:nvPr>
            <p:extLst>
              <p:ext uri="{D42A27DB-BD31-4B8C-83A1-F6EECF244321}">
                <p14:modId xmlns:p14="http://schemas.microsoft.com/office/powerpoint/2010/main" val="3727304330"/>
              </p:ext>
            </p:extLst>
          </p:nvPr>
        </p:nvGraphicFramePr>
        <p:xfrm>
          <a:off x="2343510" y="1988389"/>
          <a:ext cx="4572000" cy="3657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29769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5A398AB-E5A0-7618-54E9-FEA18AE11628}"/>
              </a:ext>
            </a:extLst>
          </p:cNvPr>
          <p:cNvSpPr>
            <a:spLocks noGrp="1"/>
          </p:cNvSpPr>
          <p:nvPr>
            <p:ph type="title"/>
          </p:nvPr>
        </p:nvSpPr>
        <p:spPr/>
        <p:txBody>
          <a:bodyPr>
            <a:normAutofit fontScale="90000"/>
          </a:bodyPr>
          <a:lstStyle/>
          <a:p>
            <a:r>
              <a:rPr lang="es-ES" dirty="0"/>
              <a:t>Informe 1 – EOMMT SAS</a:t>
            </a:r>
            <a:endParaRPr lang="es-EC" dirty="0"/>
          </a:p>
        </p:txBody>
      </p:sp>
      <p:sp>
        <p:nvSpPr>
          <p:cNvPr id="3" name="Marcador de contenido 2">
            <a:extLst>
              <a:ext uri="{FF2B5EF4-FFF2-40B4-BE49-F238E27FC236}">
                <a16:creationId xmlns:a16="http://schemas.microsoft.com/office/drawing/2014/main" id="{7D57FC9D-0A4C-CD60-A18F-9A8C3FB77A1B}"/>
              </a:ext>
            </a:extLst>
          </p:cNvPr>
          <p:cNvSpPr>
            <a:spLocks noGrp="1"/>
          </p:cNvSpPr>
          <p:nvPr>
            <p:ph idx="1"/>
          </p:nvPr>
        </p:nvSpPr>
        <p:spPr/>
        <p:txBody>
          <a:bodyPr/>
          <a:lstStyle/>
          <a:p>
            <a:r>
              <a:rPr lang="es-ES" sz="1800" b="0" i="0" u="none" strike="noStrike" baseline="0" dirty="0">
                <a:solidFill>
                  <a:srgbClr val="000000"/>
                </a:solidFill>
                <a:latin typeface="+mj-lt"/>
              </a:rPr>
              <a:t>“</a:t>
            </a:r>
            <a:r>
              <a:rPr lang="es-ES" sz="1800" b="0" i="1" u="none" strike="noStrike" baseline="0" dirty="0">
                <a:solidFill>
                  <a:srgbClr val="000000"/>
                </a:solidFill>
                <a:latin typeface="+mj-lt"/>
              </a:rPr>
              <a:t>El presente desarrollo se redacta indicando cada una de las actividades que deben ser ejecutadas entre la suscripción del Contrato y la Fase Previa de Operación Comercial, que son obligación de EOMMT, durante la semana (S1) 30 de noviembre de 2022 y la semana (S4) 30 de diciembre de 2022:” </a:t>
            </a:r>
            <a:endParaRPr lang="es-ES" sz="1600" b="1" i="1" u="none" strike="noStrike" baseline="0" dirty="0">
              <a:solidFill>
                <a:srgbClr val="000000"/>
              </a:solidFill>
              <a:latin typeface="+mj-lt"/>
            </a:endParaRPr>
          </a:p>
          <a:p>
            <a:endParaRPr lang="es-ES" sz="1600" b="1" i="0" u="none" strike="noStrike" baseline="0" dirty="0">
              <a:solidFill>
                <a:srgbClr val="000000"/>
              </a:solidFill>
              <a:latin typeface="+mj-lt"/>
            </a:endParaRPr>
          </a:p>
          <a:p>
            <a:endParaRPr lang="es-EC" dirty="0"/>
          </a:p>
        </p:txBody>
      </p:sp>
      <p:graphicFrame>
        <p:nvGraphicFramePr>
          <p:cNvPr id="4" name="Tabla 3">
            <a:extLst>
              <a:ext uri="{FF2B5EF4-FFF2-40B4-BE49-F238E27FC236}">
                <a16:creationId xmlns:a16="http://schemas.microsoft.com/office/drawing/2014/main" id="{A21CD8EB-F6D3-584F-4E7C-078FC85028EF}"/>
              </a:ext>
            </a:extLst>
          </p:cNvPr>
          <p:cNvGraphicFramePr>
            <a:graphicFrameLocks/>
          </p:cNvGraphicFramePr>
          <p:nvPr>
            <p:extLst>
              <p:ext uri="{D42A27DB-BD31-4B8C-83A1-F6EECF244321}">
                <p14:modId xmlns:p14="http://schemas.microsoft.com/office/powerpoint/2010/main" val="2404137235"/>
              </p:ext>
            </p:extLst>
          </p:nvPr>
        </p:nvGraphicFramePr>
        <p:xfrm>
          <a:off x="861302" y="3207195"/>
          <a:ext cx="7421395" cy="2458012"/>
        </p:xfrm>
        <a:graphic>
          <a:graphicData uri="http://schemas.openxmlformats.org/drawingml/2006/table">
            <a:tbl>
              <a:tblPr firstRow="1" bandRow="1">
                <a:tableStyleId>{5C22544A-7EE6-4342-B048-85BDC9FD1C3A}</a:tableStyleId>
              </a:tblPr>
              <a:tblGrid>
                <a:gridCol w="3917706">
                  <a:extLst>
                    <a:ext uri="{9D8B030D-6E8A-4147-A177-3AD203B41FA5}">
                      <a16:colId xmlns:a16="http://schemas.microsoft.com/office/drawing/2014/main" val="1182021248"/>
                    </a:ext>
                  </a:extLst>
                </a:gridCol>
                <a:gridCol w="850473">
                  <a:extLst>
                    <a:ext uri="{9D8B030D-6E8A-4147-A177-3AD203B41FA5}">
                      <a16:colId xmlns:a16="http://schemas.microsoft.com/office/drawing/2014/main" val="4258582282"/>
                    </a:ext>
                  </a:extLst>
                </a:gridCol>
                <a:gridCol w="879391">
                  <a:extLst>
                    <a:ext uri="{9D8B030D-6E8A-4147-A177-3AD203B41FA5}">
                      <a16:colId xmlns:a16="http://schemas.microsoft.com/office/drawing/2014/main" val="3975433592"/>
                    </a:ext>
                  </a:extLst>
                </a:gridCol>
                <a:gridCol w="923352">
                  <a:extLst>
                    <a:ext uri="{9D8B030D-6E8A-4147-A177-3AD203B41FA5}">
                      <a16:colId xmlns:a16="http://schemas.microsoft.com/office/drawing/2014/main" val="3525939511"/>
                    </a:ext>
                  </a:extLst>
                </a:gridCol>
                <a:gridCol w="850473">
                  <a:extLst>
                    <a:ext uri="{9D8B030D-6E8A-4147-A177-3AD203B41FA5}">
                      <a16:colId xmlns:a16="http://schemas.microsoft.com/office/drawing/2014/main" val="240526087"/>
                    </a:ext>
                  </a:extLst>
                </a:gridCol>
              </a:tblGrid>
              <a:tr h="275806">
                <a:tc>
                  <a:txBody>
                    <a:bodyPr/>
                    <a:lstStyle/>
                    <a:p>
                      <a:pPr algn="ctr"/>
                      <a:r>
                        <a:rPr lang="es-ES" sz="1600" dirty="0"/>
                        <a:t>HITO</a:t>
                      </a:r>
                      <a:endParaRPr lang="es-EC" sz="1600" dirty="0"/>
                    </a:p>
                  </a:txBody>
                  <a:tcPr anchor="ctr"/>
                </a:tc>
                <a:tc gridSpan="4">
                  <a:txBody>
                    <a:bodyPr/>
                    <a:lstStyle/>
                    <a:p>
                      <a:pPr algn="ctr"/>
                      <a:r>
                        <a:rPr lang="es-ES" sz="1600" dirty="0"/>
                        <a:t>SEMANA CONTRACTUAL DE EJECUCIÓN</a:t>
                      </a:r>
                      <a:endParaRPr lang="es-EC" sz="1600" dirty="0"/>
                    </a:p>
                  </a:txBody>
                  <a:tcPr anchor="ctr"/>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2816895240"/>
                  </a:ext>
                </a:extLst>
              </a:tr>
              <a:tr h="275806">
                <a:tc>
                  <a:txBody>
                    <a:bodyPr/>
                    <a:lstStyle/>
                    <a:p>
                      <a:r>
                        <a:rPr lang="es-ES" sz="1400" dirty="0"/>
                        <a:t>Movilización Personal Clave</a:t>
                      </a:r>
                      <a:endParaRPr lang="es-EC" sz="140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400" b="0" i="0" u="none" strike="noStrike" kern="1200" baseline="0" dirty="0">
                          <a:solidFill>
                            <a:schemeClr val="dk1"/>
                          </a:solidFill>
                          <a:latin typeface="+mn-lt"/>
                          <a:ea typeface="+mn-ea"/>
                          <a:cs typeface="+mn-cs"/>
                        </a:rPr>
                        <a:t>S1</a:t>
                      </a:r>
                      <a:endParaRPr lang="es-EC" sz="1400" b="0" i="0" u="none" strike="noStrike" kern="1200" baseline="0" dirty="0">
                        <a:solidFill>
                          <a:schemeClr val="dk1"/>
                        </a:solidFill>
                        <a:latin typeface="+mn-lt"/>
                        <a:ea typeface="+mn-ea"/>
                        <a:cs typeface="+mn-cs"/>
                      </a:endParaRPr>
                    </a:p>
                  </a:txBody>
                  <a:tcPr anchor="ctr">
                    <a:solidFill>
                      <a:srgbClr val="92D05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s-EC" sz="1400" b="0" i="0" u="none" strike="noStrike" kern="1200" baseline="0" dirty="0">
                        <a:solidFill>
                          <a:schemeClr val="dk1"/>
                        </a:solidFill>
                        <a:latin typeface="+mn-lt"/>
                        <a:ea typeface="+mn-ea"/>
                        <a:cs typeface="+mn-cs"/>
                      </a:endParaRPr>
                    </a:p>
                  </a:txBody>
                  <a:tcPr anchor="ct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s-EC" sz="1400" b="0" i="0" u="none" strike="noStrike" kern="1200" baseline="0" dirty="0">
                        <a:solidFill>
                          <a:schemeClr val="dk1"/>
                        </a:solidFill>
                        <a:latin typeface="+mn-lt"/>
                        <a:ea typeface="+mn-ea"/>
                        <a:cs typeface="+mn-cs"/>
                      </a:endParaRPr>
                    </a:p>
                  </a:txBody>
                  <a:tcPr anchor="ct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s-EC" sz="1400" b="0" i="0" u="none" strike="noStrike" kern="1200" baseline="0" dirty="0">
                        <a:solidFill>
                          <a:schemeClr val="dk1"/>
                        </a:solidFill>
                        <a:latin typeface="+mn-lt"/>
                        <a:ea typeface="+mn-ea"/>
                        <a:cs typeface="+mn-cs"/>
                      </a:endParaRPr>
                    </a:p>
                  </a:txBody>
                  <a:tcPr anchor="ctr">
                    <a:solidFill>
                      <a:schemeClr val="bg2"/>
                    </a:solidFill>
                  </a:tcPr>
                </a:tc>
                <a:extLst>
                  <a:ext uri="{0D108BD9-81ED-4DB2-BD59-A6C34878D82A}">
                    <a16:rowId xmlns:a16="http://schemas.microsoft.com/office/drawing/2014/main" val="3758100999"/>
                  </a:ext>
                </a:extLst>
              </a:tr>
              <a:tr h="27580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400" b="0" i="0" u="none" strike="noStrike" kern="1200" baseline="0" dirty="0">
                          <a:solidFill>
                            <a:schemeClr val="dk1"/>
                          </a:solidFill>
                          <a:latin typeface="+mn-lt"/>
                          <a:ea typeface="+mn-ea"/>
                          <a:cs typeface="+mn-cs"/>
                        </a:rPr>
                        <a:t>Proyecto del plan de operación</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C" sz="1400" b="0" i="0" u="none" strike="noStrike" kern="1200" baseline="0" dirty="0">
                          <a:solidFill>
                            <a:schemeClr val="dk1"/>
                          </a:solidFill>
                          <a:latin typeface="+mn-lt"/>
                          <a:ea typeface="+mn-ea"/>
                          <a:cs typeface="+mn-cs"/>
                        </a:rPr>
                        <a:t>S1</a:t>
                      </a:r>
                    </a:p>
                  </a:txBody>
                  <a:tcPr anchor="ctr">
                    <a:solidFill>
                      <a:srgbClr val="92D05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400" b="0" i="0" u="none" strike="noStrike" kern="1200" baseline="0" dirty="0">
                          <a:solidFill>
                            <a:schemeClr val="dk1"/>
                          </a:solidFill>
                          <a:latin typeface="+mn-lt"/>
                          <a:ea typeface="+mn-ea"/>
                          <a:cs typeface="+mn-cs"/>
                        </a:rPr>
                        <a:t>S2</a:t>
                      </a:r>
                      <a:endParaRPr lang="es-EC" sz="1400" b="0" i="0" u="none" strike="noStrike" kern="1200" baseline="0" dirty="0">
                        <a:solidFill>
                          <a:schemeClr val="dk1"/>
                        </a:solidFill>
                        <a:latin typeface="+mn-lt"/>
                        <a:ea typeface="+mn-ea"/>
                        <a:cs typeface="+mn-cs"/>
                      </a:endParaRPr>
                    </a:p>
                  </a:txBody>
                  <a:tcPr anchor="ctr">
                    <a:solidFill>
                      <a:srgbClr val="92D05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400" b="0" i="0" u="none" strike="noStrike" kern="1200" baseline="0" dirty="0">
                          <a:solidFill>
                            <a:schemeClr val="dk1"/>
                          </a:solidFill>
                          <a:latin typeface="+mn-lt"/>
                          <a:ea typeface="+mn-ea"/>
                          <a:cs typeface="+mn-cs"/>
                        </a:rPr>
                        <a:t>S3</a:t>
                      </a:r>
                      <a:endParaRPr lang="es-EC" sz="1400" b="0" i="0" u="none" strike="noStrike" kern="1200" baseline="0" dirty="0">
                        <a:solidFill>
                          <a:schemeClr val="dk1"/>
                        </a:solidFill>
                        <a:latin typeface="+mn-lt"/>
                        <a:ea typeface="+mn-ea"/>
                        <a:cs typeface="+mn-cs"/>
                      </a:endParaRPr>
                    </a:p>
                  </a:txBody>
                  <a:tcPr anchor="ctr">
                    <a:solidFill>
                      <a:srgbClr val="92D05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400" b="0" i="0" u="none" strike="noStrike" kern="1200" baseline="0" dirty="0">
                          <a:solidFill>
                            <a:schemeClr val="dk1"/>
                          </a:solidFill>
                          <a:latin typeface="+mn-lt"/>
                          <a:ea typeface="+mn-ea"/>
                          <a:cs typeface="+mn-cs"/>
                        </a:rPr>
                        <a:t>S4</a:t>
                      </a:r>
                      <a:endParaRPr lang="es-EC" sz="1400" b="0" i="0" u="none" strike="noStrike" kern="1200" baseline="0" dirty="0">
                        <a:solidFill>
                          <a:schemeClr val="dk1"/>
                        </a:solidFill>
                        <a:latin typeface="+mn-lt"/>
                        <a:ea typeface="+mn-ea"/>
                        <a:cs typeface="+mn-cs"/>
                      </a:endParaRPr>
                    </a:p>
                  </a:txBody>
                  <a:tcPr anchor="ctr">
                    <a:solidFill>
                      <a:srgbClr val="92D050"/>
                    </a:solidFill>
                  </a:tcPr>
                </a:tc>
                <a:extLst>
                  <a:ext uri="{0D108BD9-81ED-4DB2-BD59-A6C34878D82A}">
                    <a16:rowId xmlns:a16="http://schemas.microsoft.com/office/drawing/2014/main" val="1297539468"/>
                  </a:ext>
                </a:extLst>
              </a:tr>
              <a:tr h="38537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400" b="0" i="0" u="none" strike="noStrike" kern="1200" baseline="0" dirty="0">
                          <a:solidFill>
                            <a:schemeClr val="dk1"/>
                          </a:solidFill>
                          <a:latin typeface="+mn-lt"/>
                          <a:ea typeface="+mn-ea"/>
                          <a:cs typeface="+mn-cs"/>
                        </a:rPr>
                        <a:t>Documentación y planes adicionales presentados por la EOMMT 	</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C" sz="1400" b="0" i="0" u="none" strike="noStrike" kern="1200" baseline="0" dirty="0">
                          <a:solidFill>
                            <a:schemeClr val="dk1"/>
                          </a:solidFill>
                          <a:latin typeface="+mn-lt"/>
                          <a:ea typeface="+mn-ea"/>
                          <a:cs typeface="+mn-cs"/>
                        </a:rPr>
                        <a:t>S1</a:t>
                      </a:r>
                    </a:p>
                  </a:txBody>
                  <a:tcPr anchor="ctr">
                    <a:solidFill>
                      <a:srgbClr val="92D05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400" b="0" i="0" u="none" strike="noStrike" kern="1200" baseline="0" dirty="0">
                          <a:solidFill>
                            <a:schemeClr val="dk1"/>
                          </a:solidFill>
                          <a:latin typeface="+mn-lt"/>
                          <a:ea typeface="+mn-ea"/>
                          <a:cs typeface="+mn-cs"/>
                        </a:rPr>
                        <a:t>S2</a:t>
                      </a:r>
                      <a:endParaRPr lang="es-EC" sz="1400" b="0" i="0" u="none" strike="noStrike" kern="1200" baseline="0" dirty="0">
                        <a:solidFill>
                          <a:schemeClr val="dk1"/>
                        </a:solidFill>
                        <a:latin typeface="+mn-lt"/>
                        <a:ea typeface="+mn-ea"/>
                        <a:cs typeface="+mn-cs"/>
                      </a:endParaRPr>
                    </a:p>
                  </a:txBody>
                  <a:tcPr anchor="ctr">
                    <a:solidFill>
                      <a:srgbClr val="92D05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400" b="0" i="0" u="none" strike="noStrike" kern="1200" baseline="0" dirty="0">
                          <a:solidFill>
                            <a:schemeClr val="dk1"/>
                          </a:solidFill>
                          <a:latin typeface="+mn-lt"/>
                          <a:ea typeface="+mn-ea"/>
                          <a:cs typeface="+mn-cs"/>
                        </a:rPr>
                        <a:t>S3</a:t>
                      </a:r>
                      <a:endParaRPr lang="es-EC" sz="1400" b="0" i="0" u="none" strike="noStrike" kern="1200" baseline="0" dirty="0">
                        <a:solidFill>
                          <a:schemeClr val="dk1"/>
                        </a:solidFill>
                        <a:latin typeface="+mn-lt"/>
                        <a:ea typeface="+mn-ea"/>
                        <a:cs typeface="+mn-cs"/>
                      </a:endParaRPr>
                    </a:p>
                  </a:txBody>
                  <a:tcPr anchor="ctr">
                    <a:solidFill>
                      <a:srgbClr val="92D05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400" b="0" i="0" u="none" strike="noStrike" kern="1200" baseline="0" dirty="0">
                          <a:solidFill>
                            <a:schemeClr val="dk1"/>
                          </a:solidFill>
                          <a:latin typeface="+mn-lt"/>
                          <a:ea typeface="+mn-ea"/>
                          <a:cs typeface="+mn-cs"/>
                        </a:rPr>
                        <a:t>S4</a:t>
                      </a:r>
                      <a:endParaRPr lang="es-EC" sz="1400" b="0" i="0" u="none" strike="noStrike" kern="1200" baseline="0" dirty="0">
                        <a:solidFill>
                          <a:schemeClr val="dk1"/>
                        </a:solidFill>
                        <a:latin typeface="+mn-lt"/>
                        <a:ea typeface="+mn-ea"/>
                        <a:cs typeface="+mn-cs"/>
                      </a:endParaRPr>
                    </a:p>
                  </a:txBody>
                  <a:tcPr anchor="ctr">
                    <a:solidFill>
                      <a:srgbClr val="92D050"/>
                    </a:solidFill>
                  </a:tcPr>
                </a:tc>
                <a:extLst>
                  <a:ext uri="{0D108BD9-81ED-4DB2-BD59-A6C34878D82A}">
                    <a16:rowId xmlns:a16="http://schemas.microsoft.com/office/drawing/2014/main" val="2451701380"/>
                  </a:ext>
                </a:extLst>
              </a:tr>
              <a:tr h="27580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400" b="0" i="0" u="none" strike="noStrike" kern="1200" baseline="0" dirty="0">
                          <a:solidFill>
                            <a:schemeClr val="dk1"/>
                          </a:solidFill>
                          <a:latin typeface="+mn-lt"/>
                          <a:ea typeface="+mn-ea"/>
                          <a:cs typeface="+mn-cs"/>
                        </a:rPr>
                        <a:t>Plan de capacitación o plan de formación</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C" sz="1400" b="0" i="0" u="none" strike="noStrike" kern="1200" baseline="0" dirty="0">
                          <a:solidFill>
                            <a:schemeClr val="dk1"/>
                          </a:solidFill>
                          <a:latin typeface="+mn-lt"/>
                          <a:ea typeface="+mn-ea"/>
                          <a:cs typeface="+mn-cs"/>
                        </a:rPr>
                        <a:t>S1</a:t>
                      </a:r>
                    </a:p>
                  </a:txBody>
                  <a:tcPr anchor="ctr">
                    <a:solidFill>
                      <a:srgbClr val="92D05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400" b="0" i="0" u="none" strike="noStrike" kern="1200" baseline="0" dirty="0">
                          <a:solidFill>
                            <a:schemeClr val="dk1"/>
                          </a:solidFill>
                          <a:latin typeface="+mn-lt"/>
                          <a:ea typeface="+mn-ea"/>
                          <a:cs typeface="+mn-cs"/>
                        </a:rPr>
                        <a:t>S2</a:t>
                      </a:r>
                      <a:endParaRPr lang="es-EC" sz="1400" b="0" i="0" u="none" strike="noStrike" kern="1200" baseline="0" dirty="0">
                        <a:solidFill>
                          <a:schemeClr val="dk1"/>
                        </a:solidFill>
                        <a:latin typeface="+mn-lt"/>
                        <a:ea typeface="+mn-ea"/>
                        <a:cs typeface="+mn-cs"/>
                      </a:endParaRPr>
                    </a:p>
                  </a:txBody>
                  <a:tcPr anchor="ctr">
                    <a:solidFill>
                      <a:srgbClr val="92D05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400" b="0" i="0" u="none" strike="noStrike" kern="1200" baseline="0" dirty="0">
                          <a:solidFill>
                            <a:schemeClr val="dk1"/>
                          </a:solidFill>
                          <a:latin typeface="+mn-lt"/>
                          <a:ea typeface="+mn-ea"/>
                          <a:cs typeface="+mn-cs"/>
                        </a:rPr>
                        <a:t>S3</a:t>
                      </a:r>
                      <a:endParaRPr lang="es-EC" sz="1400" b="0" i="0" u="none" strike="noStrike" kern="1200" baseline="0" dirty="0">
                        <a:solidFill>
                          <a:schemeClr val="dk1"/>
                        </a:solidFill>
                        <a:latin typeface="+mn-lt"/>
                        <a:ea typeface="+mn-ea"/>
                        <a:cs typeface="+mn-cs"/>
                      </a:endParaRPr>
                    </a:p>
                  </a:txBody>
                  <a:tcPr anchor="ctr">
                    <a:solidFill>
                      <a:srgbClr val="92D05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400" b="0" i="0" u="none" strike="noStrike" kern="1200" baseline="0" dirty="0">
                          <a:solidFill>
                            <a:schemeClr val="dk1"/>
                          </a:solidFill>
                          <a:latin typeface="+mn-lt"/>
                          <a:ea typeface="+mn-ea"/>
                          <a:cs typeface="+mn-cs"/>
                        </a:rPr>
                        <a:t>S4</a:t>
                      </a:r>
                      <a:endParaRPr lang="es-EC" sz="1400" b="0" i="0" u="none" strike="noStrike" kern="1200" baseline="0" dirty="0">
                        <a:solidFill>
                          <a:schemeClr val="dk1"/>
                        </a:solidFill>
                        <a:latin typeface="+mn-lt"/>
                        <a:ea typeface="+mn-ea"/>
                        <a:cs typeface="+mn-cs"/>
                      </a:endParaRPr>
                    </a:p>
                  </a:txBody>
                  <a:tcPr anchor="ctr">
                    <a:solidFill>
                      <a:srgbClr val="92D050"/>
                    </a:solidFill>
                  </a:tcPr>
                </a:tc>
                <a:extLst>
                  <a:ext uri="{0D108BD9-81ED-4DB2-BD59-A6C34878D82A}">
                    <a16:rowId xmlns:a16="http://schemas.microsoft.com/office/drawing/2014/main" val="1412986018"/>
                  </a:ext>
                </a:extLst>
              </a:tr>
              <a:tr h="38537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400" b="0" i="0" u="none" strike="noStrike" kern="1200" baseline="0" dirty="0">
                          <a:solidFill>
                            <a:schemeClr val="dk1"/>
                          </a:solidFill>
                          <a:latin typeface="+mn-lt"/>
                          <a:ea typeface="+mn-ea"/>
                          <a:cs typeface="+mn-cs"/>
                        </a:rPr>
                        <a:t>Contratación de Personal</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C" sz="1400" b="0" i="0" u="none" strike="noStrike" kern="1200" baseline="0" dirty="0">
                          <a:solidFill>
                            <a:schemeClr val="dk1"/>
                          </a:solidFill>
                          <a:latin typeface="+mn-lt"/>
                          <a:ea typeface="+mn-ea"/>
                          <a:cs typeface="+mn-cs"/>
                        </a:rPr>
                        <a:t>S1</a:t>
                      </a:r>
                    </a:p>
                  </a:txBody>
                  <a:tcPr anchor="ctr">
                    <a:solidFill>
                      <a:srgbClr val="92D05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400" b="0" i="0" u="none" strike="noStrike" kern="1200" baseline="0" dirty="0">
                          <a:solidFill>
                            <a:schemeClr val="dk1"/>
                          </a:solidFill>
                          <a:latin typeface="+mn-lt"/>
                          <a:ea typeface="+mn-ea"/>
                          <a:cs typeface="+mn-cs"/>
                        </a:rPr>
                        <a:t>S2</a:t>
                      </a:r>
                      <a:endParaRPr lang="es-EC" sz="1400" b="0" i="0" u="none" strike="noStrike" kern="1200" baseline="0" dirty="0">
                        <a:solidFill>
                          <a:schemeClr val="dk1"/>
                        </a:solidFill>
                        <a:latin typeface="+mn-lt"/>
                        <a:ea typeface="+mn-ea"/>
                        <a:cs typeface="+mn-cs"/>
                      </a:endParaRPr>
                    </a:p>
                  </a:txBody>
                  <a:tcPr anchor="ctr">
                    <a:solidFill>
                      <a:srgbClr val="92D05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400" b="0" i="0" u="none" strike="noStrike" kern="1200" baseline="0" dirty="0">
                          <a:solidFill>
                            <a:schemeClr val="dk1"/>
                          </a:solidFill>
                          <a:latin typeface="+mn-lt"/>
                          <a:ea typeface="+mn-ea"/>
                          <a:cs typeface="+mn-cs"/>
                        </a:rPr>
                        <a:t>S3</a:t>
                      </a:r>
                      <a:endParaRPr lang="es-EC" sz="1400" b="0" i="0" u="none" strike="noStrike" kern="1200" baseline="0" dirty="0">
                        <a:solidFill>
                          <a:schemeClr val="dk1"/>
                        </a:solidFill>
                        <a:latin typeface="+mn-lt"/>
                        <a:ea typeface="+mn-ea"/>
                        <a:cs typeface="+mn-cs"/>
                      </a:endParaRPr>
                    </a:p>
                  </a:txBody>
                  <a:tcPr anchor="ctr">
                    <a:solidFill>
                      <a:srgbClr val="92D05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400" b="0" i="0" u="none" strike="noStrike" kern="1200" baseline="0" dirty="0">
                          <a:solidFill>
                            <a:schemeClr val="dk1"/>
                          </a:solidFill>
                          <a:latin typeface="+mn-lt"/>
                          <a:ea typeface="+mn-ea"/>
                          <a:cs typeface="+mn-cs"/>
                        </a:rPr>
                        <a:t>S4</a:t>
                      </a:r>
                      <a:endParaRPr lang="es-EC" sz="1400" b="0" i="0" u="none" strike="noStrike" kern="1200" baseline="0" dirty="0">
                        <a:solidFill>
                          <a:schemeClr val="dk1"/>
                        </a:solidFill>
                        <a:latin typeface="+mn-lt"/>
                        <a:ea typeface="+mn-ea"/>
                        <a:cs typeface="+mn-cs"/>
                      </a:endParaRPr>
                    </a:p>
                  </a:txBody>
                  <a:tcPr anchor="ctr">
                    <a:solidFill>
                      <a:srgbClr val="92D050"/>
                    </a:solidFill>
                  </a:tcPr>
                </a:tc>
                <a:extLst>
                  <a:ext uri="{0D108BD9-81ED-4DB2-BD59-A6C34878D82A}">
                    <a16:rowId xmlns:a16="http://schemas.microsoft.com/office/drawing/2014/main" val="3138796290"/>
                  </a:ext>
                </a:extLst>
              </a:tr>
              <a:tr h="27580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400" b="0" i="0" u="none" strike="noStrike" kern="1200" baseline="0" dirty="0">
                          <a:solidFill>
                            <a:schemeClr val="dk1"/>
                          </a:solidFill>
                          <a:latin typeface="+mn-lt"/>
                          <a:ea typeface="+mn-ea"/>
                          <a:cs typeface="+mn-cs"/>
                        </a:rPr>
                        <a:t>Personal de apoyo en la fase previa de operación</a:t>
                      </a:r>
                      <a:endParaRPr lang="es-EC" sz="1400" b="0" i="0" u="none" strike="noStrike" kern="1200" baseline="0" dirty="0">
                        <a:solidFill>
                          <a:schemeClr val="dk1"/>
                        </a:solidFill>
                        <a:latin typeface="+mn-lt"/>
                        <a:ea typeface="+mn-ea"/>
                        <a:cs typeface="+mn-cs"/>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C" sz="1400" b="0" i="0" u="none" strike="noStrike" kern="1200" baseline="0" dirty="0">
                          <a:solidFill>
                            <a:schemeClr val="dk1"/>
                          </a:solidFill>
                          <a:latin typeface="+mn-lt"/>
                          <a:ea typeface="+mn-ea"/>
                          <a:cs typeface="+mn-cs"/>
                        </a:rPr>
                        <a:t>S1</a:t>
                      </a:r>
                    </a:p>
                  </a:txBody>
                  <a:tcPr anchor="ctr">
                    <a:solidFill>
                      <a:srgbClr val="92D05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400" b="0" i="0" u="none" strike="noStrike" kern="1200" baseline="0" dirty="0">
                          <a:solidFill>
                            <a:schemeClr val="dk1"/>
                          </a:solidFill>
                          <a:latin typeface="+mn-lt"/>
                          <a:ea typeface="+mn-ea"/>
                          <a:cs typeface="+mn-cs"/>
                        </a:rPr>
                        <a:t>S2</a:t>
                      </a:r>
                      <a:endParaRPr lang="es-EC" sz="1400" b="0" i="0" u="none" strike="noStrike" kern="1200" baseline="0" dirty="0">
                        <a:solidFill>
                          <a:schemeClr val="dk1"/>
                        </a:solidFill>
                        <a:latin typeface="+mn-lt"/>
                        <a:ea typeface="+mn-ea"/>
                        <a:cs typeface="+mn-cs"/>
                      </a:endParaRPr>
                    </a:p>
                  </a:txBody>
                  <a:tcPr anchor="ctr">
                    <a:solidFill>
                      <a:srgbClr val="92D05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400" b="0" i="0" u="none" strike="noStrike" kern="1200" baseline="0" dirty="0">
                          <a:solidFill>
                            <a:schemeClr val="dk1"/>
                          </a:solidFill>
                          <a:latin typeface="+mn-lt"/>
                          <a:ea typeface="+mn-ea"/>
                          <a:cs typeface="+mn-cs"/>
                        </a:rPr>
                        <a:t>S3</a:t>
                      </a:r>
                      <a:endParaRPr lang="es-EC" sz="1400" b="0" i="0" u="none" strike="noStrike" kern="1200" baseline="0" dirty="0">
                        <a:solidFill>
                          <a:schemeClr val="dk1"/>
                        </a:solidFill>
                        <a:latin typeface="+mn-lt"/>
                        <a:ea typeface="+mn-ea"/>
                        <a:cs typeface="+mn-cs"/>
                      </a:endParaRPr>
                    </a:p>
                  </a:txBody>
                  <a:tcPr anchor="ctr">
                    <a:solidFill>
                      <a:srgbClr val="92D05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400" b="0" i="0" u="none" strike="noStrike" kern="1200" baseline="0" dirty="0">
                          <a:solidFill>
                            <a:schemeClr val="dk1"/>
                          </a:solidFill>
                          <a:latin typeface="+mn-lt"/>
                          <a:ea typeface="+mn-ea"/>
                          <a:cs typeface="+mn-cs"/>
                        </a:rPr>
                        <a:t>S4</a:t>
                      </a:r>
                      <a:endParaRPr lang="es-EC" sz="1400" b="0" i="0" u="none" strike="noStrike" kern="1200" baseline="0" dirty="0">
                        <a:solidFill>
                          <a:schemeClr val="dk1"/>
                        </a:solidFill>
                        <a:latin typeface="+mn-lt"/>
                        <a:ea typeface="+mn-ea"/>
                        <a:cs typeface="+mn-cs"/>
                      </a:endParaRPr>
                    </a:p>
                  </a:txBody>
                  <a:tcPr anchor="ctr">
                    <a:solidFill>
                      <a:srgbClr val="92D050"/>
                    </a:solidFill>
                  </a:tcPr>
                </a:tc>
                <a:extLst>
                  <a:ext uri="{0D108BD9-81ED-4DB2-BD59-A6C34878D82A}">
                    <a16:rowId xmlns:a16="http://schemas.microsoft.com/office/drawing/2014/main" val="3975413002"/>
                  </a:ext>
                </a:extLst>
              </a:tr>
            </a:tbl>
          </a:graphicData>
        </a:graphic>
      </p:graphicFrame>
    </p:spTree>
    <p:extLst>
      <p:ext uri="{BB962C8B-B14F-4D97-AF65-F5344CB8AC3E}">
        <p14:creationId xmlns:p14="http://schemas.microsoft.com/office/powerpoint/2010/main" val="20074080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C88A2F3-8DC4-634A-D394-FA285AC0A0E3}"/>
              </a:ext>
            </a:extLst>
          </p:cNvPr>
          <p:cNvSpPr>
            <a:spLocks noGrp="1"/>
          </p:cNvSpPr>
          <p:nvPr>
            <p:ph type="title"/>
          </p:nvPr>
        </p:nvSpPr>
        <p:spPr/>
        <p:txBody>
          <a:bodyPr>
            <a:normAutofit fontScale="90000"/>
          </a:bodyPr>
          <a:lstStyle/>
          <a:p>
            <a:r>
              <a:rPr lang="es-ES" dirty="0"/>
              <a:t>Informe 2 – EOMMT SAS </a:t>
            </a:r>
            <a:endParaRPr lang="es-EC" dirty="0"/>
          </a:p>
        </p:txBody>
      </p:sp>
      <p:sp>
        <p:nvSpPr>
          <p:cNvPr id="4" name="Marcador de contenido 2">
            <a:extLst>
              <a:ext uri="{FF2B5EF4-FFF2-40B4-BE49-F238E27FC236}">
                <a16:creationId xmlns:a16="http://schemas.microsoft.com/office/drawing/2014/main" id="{4C120FB3-A80D-8AA6-07AA-B162D1CCC924}"/>
              </a:ext>
            </a:extLst>
          </p:cNvPr>
          <p:cNvSpPr>
            <a:spLocks noGrp="1"/>
          </p:cNvSpPr>
          <p:nvPr>
            <p:ph idx="1"/>
          </p:nvPr>
        </p:nvSpPr>
        <p:spPr>
          <a:xfrm>
            <a:off x="628650" y="1825625"/>
            <a:ext cx="7886700" cy="4351338"/>
          </a:xfrm>
        </p:spPr>
        <p:txBody>
          <a:bodyPr/>
          <a:lstStyle/>
          <a:p>
            <a:r>
              <a:rPr lang="es-ES" sz="1800" b="0" i="0" u="none" strike="noStrike" baseline="0" dirty="0">
                <a:solidFill>
                  <a:srgbClr val="000000"/>
                </a:solidFill>
                <a:latin typeface="+mj-lt"/>
              </a:rPr>
              <a:t>“</a:t>
            </a:r>
            <a:r>
              <a:rPr lang="es-ES" sz="1800" b="0" i="1" u="none" strike="noStrike" baseline="0" dirty="0">
                <a:solidFill>
                  <a:srgbClr val="000000"/>
                </a:solidFill>
                <a:latin typeface="+mj-lt"/>
              </a:rPr>
              <a:t>El Alcance del presente informe viene dado conforme a las obligaciones contractuales establecidas en el Contrato, los Términos de Referencia y el Anexo B “Cronograma”, esto es para el mes (2) entre la semana 5 (S5) y la semana 8 (S8):” </a:t>
            </a:r>
            <a:endParaRPr lang="es-ES" sz="1600" b="1" i="1" u="none" strike="noStrike" baseline="0" dirty="0">
              <a:solidFill>
                <a:srgbClr val="000000"/>
              </a:solidFill>
              <a:latin typeface="+mj-lt"/>
            </a:endParaRPr>
          </a:p>
          <a:p>
            <a:endParaRPr lang="es-ES" sz="1600" b="1" i="0" u="none" strike="noStrike" baseline="0" dirty="0">
              <a:solidFill>
                <a:srgbClr val="000000"/>
              </a:solidFill>
              <a:latin typeface="+mj-lt"/>
            </a:endParaRPr>
          </a:p>
          <a:p>
            <a:endParaRPr lang="es-EC" dirty="0"/>
          </a:p>
        </p:txBody>
      </p:sp>
      <p:graphicFrame>
        <p:nvGraphicFramePr>
          <p:cNvPr id="6" name="Tabla 5">
            <a:extLst>
              <a:ext uri="{FF2B5EF4-FFF2-40B4-BE49-F238E27FC236}">
                <a16:creationId xmlns:a16="http://schemas.microsoft.com/office/drawing/2014/main" id="{3ADFA9BA-8522-A603-22F0-7CF39A2F6FC3}"/>
              </a:ext>
            </a:extLst>
          </p:cNvPr>
          <p:cNvGraphicFramePr>
            <a:graphicFrameLocks/>
          </p:cNvGraphicFramePr>
          <p:nvPr>
            <p:extLst>
              <p:ext uri="{D42A27DB-BD31-4B8C-83A1-F6EECF244321}">
                <p14:modId xmlns:p14="http://schemas.microsoft.com/office/powerpoint/2010/main" val="2014376682"/>
              </p:ext>
            </p:extLst>
          </p:nvPr>
        </p:nvGraphicFramePr>
        <p:xfrm>
          <a:off x="1003788" y="3028146"/>
          <a:ext cx="7319598" cy="2895600"/>
        </p:xfrm>
        <a:graphic>
          <a:graphicData uri="http://schemas.openxmlformats.org/drawingml/2006/table">
            <a:tbl>
              <a:tblPr firstRow="1" bandRow="1">
                <a:tableStyleId>{5C22544A-7EE6-4342-B048-85BDC9FD1C3A}</a:tableStyleId>
              </a:tblPr>
              <a:tblGrid>
                <a:gridCol w="3659798">
                  <a:extLst>
                    <a:ext uri="{9D8B030D-6E8A-4147-A177-3AD203B41FA5}">
                      <a16:colId xmlns:a16="http://schemas.microsoft.com/office/drawing/2014/main" val="1182021248"/>
                    </a:ext>
                  </a:extLst>
                </a:gridCol>
                <a:gridCol w="914950">
                  <a:extLst>
                    <a:ext uri="{9D8B030D-6E8A-4147-A177-3AD203B41FA5}">
                      <a16:colId xmlns:a16="http://schemas.microsoft.com/office/drawing/2014/main" val="4258582282"/>
                    </a:ext>
                  </a:extLst>
                </a:gridCol>
                <a:gridCol w="914950">
                  <a:extLst>
                    <a:ext uri="{9D8B030D-6E8A-4147-A177-3AD203B41FA5}">
                      <a16:colId xmlns:a16="http://schemas.microsoft.com/office/drawing/2014/main" val="2997065097"/>
                    </a:ext>
                  </a:extLst>
                </a:gridCol>
                <a:gridCol w="914950">
                  <a:extLst>
                    <a:ext uri="{9D8B030D-6E8A-4147-A177-3AD203B41FA5}">
                      <a16:colId xmlns:a16="http://schemas.microsoft.com/office/drawing/2014/main" val="2518284229"/>
                    </a:ext>
                  </a:extLst>
                </a:gridCol>
                <a:gridCol w="914950">
                  <a:extLst>
                    <a:ext uri="{9D8B030D-6E8A-4147-A177-3AD203B41FA5}">
                      <a16:colId xmlns:a16="http://schemas.microsoft.com/office/drawing/2014/main" val="569222724"/>
                    </a:ext>
                  </a:extLst>
                </a:gridCol>
              </a:tblGrid>
              <a:tr h="275806">
                <a:tc>
                  <a:txBody>
                    <a:bodyPr/>
                    <a:lstStyle/>
                    <a:p>
                      <a:pPr algn="ctr"/>
                      <a:r>
                        <a:rPr lang="es-ES" sz="1600" dirty="0"/>
                        <a:t>HITO</a:t>
                      </a:r>
                      <a:endParaRPr lang="es-EC" sz="1600" dirty="0"/>
                    </a:p>
                  </a:txBody>
                  <a:tcPr anchor="ctr"/>
                </a:tc>
                <a:tc gridSpan="4">
                  <a:txBody>
                    <a:bodyPr/>
                    <a:lstStyle/>
                    <a:p>
                      <a:pPr algn="ctr"/>
                      <a:r>
                        <a:rPr lang="es-ES" sz="1600" dirty="0"/>
                        <a:t>SEMANA CONTRACTUAL DE EJECUCIÓN</a:t>
                      </a:r>
                      <a:endParaRPr lang="es-EC" sz="1600" dirty="0"/>
                    </a:p>
                  </a:txBody>
                  <a:tcPr anchor="ctr"/>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2816895240"/>
                  </a:ext>
                </a:extLst>
              </a:tr>
              <a:tr h="275806">
                <a:tc>
                  <a:txBody>
                    <a:bodyPr/>
                    <a:lstStyle/>
                    <a:p>
                      <a:r>
                        <a:rPr lang="es-ES" sz="1400" dirty="0"/>
                        <a:t>Contratación Personal</a:t>
                      </a:r>
                      <a:endParaRPr lang="es-EC" sz="140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C" sz="1400" b="0" i="0" u="none" strike="noStrike" kern="1200" baseline="0" dirty="0">
                          <a:solidFill>
                            <a:schemeClr val="dk1"/>
                          </a:solidFill>
                          <a:latin typeface="+mn-lt"/>
                          <a:ea typeface="+mn-ea"/>
                          <a:cs typeface="+mn-cs"/>
                        </a:rPr>
                        <a:t>S5</a:t>
                      </a:r>
                    </a:p>
                  </a:txBody>
                  <a:tcPr anchor="ctr">
                    <a:solidFill>
                      <a:srgbClr val="92D05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400" b="0" i="0" u="none" strike="noStrike" kern="1200" baseline="0" dirty="0">
                          <a:solidFill>
                            <a:schemeClr val="dk1"/>
                          </a:solidFill>
                          <a:latin typeface="+mn-lt"/>
                          <a:ea typeface="+mn-ea"/>
                          <a:cs typeface="+mn-cs"/>
                        </a:rPr>
                        <a:t>S6</a:t>
                      </a:r>
                      <a:endParaRPr lang="es-EC" sz="1400" b="0" i="0" u="none" strike="noStrike" kern="1200" baseline="0" dirty="0">
                        <a:solidFill>
                          <a:schemeClr val="dk1"/>
                        </a:solidFill>
                        <a:latin typeface="+mn-lt"/>
                        <a:ea typeface="+mn-ea"/>
                        <a:cs typeface="+mn-cs"/>
                      </a:endParaRPr>
                    </a:p>
                  </a:txBody>
                  <a:tcPr anchor="ctr">
                    <a:solidFill>
                      <a:srgbClr val="92D05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400" b="0" i="0" u="none" strike="noStrike" kern="1200" baseline="0" dirty="0">
                          <a:solidFill>
                            <a:schemeClr val="dk1"/>
                          </a:solidFill>
                          <a:latin typeface="+mn-lt"/>
                          <a:ea typeface="+mn-ea"/>
                          <a:cs typeface="+mn-cs"/>
                        </a:rPr>
                        <a:t>S7</a:t>
                      </a:r>
                      <a:endParaRPr lang="es-EC" sz="1400" b="0" i="0" u="none" strike="noStrike" kern="1200" baseline="0" dirty="0">
                        <a:solidFill>
                          <a:schemeClr val="dk1"/>
                        </a:solidFill>
                        <a:latin typeface="+mn-lt"/>
                        <a:ea typeface="+mn-ea"/>
                        <a:cs typeface="+mn-cs"/>
                      </a:endParaRPr>
                    </a:p>
                  </a:txBody>
                  <a:tcPr anchor="ctr">
                    <a:solidFill>
                      <a:srgbClr val="92D05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400" b="0" i="0" u="none" strike="noStrike" kern="1200" baseline="0" dirty="0">
                          <a:solidFill>
                            <a:schemeClr val="dk1"/>
                          </a:solidFill>
                          <a:latin typeface="+mn-lt"/>
                          <a:ea typeface="+mn-ea"/>
                          <a:cs typeface="+mn-cs"/>
                        </a:rPr>
                        <a:t>S8</a:t>
                      </a:r>
                      <a:endParaRPr lang="es-EC" sz="1400" b="0" i="0" u="none" strike="noStrike" kern="1200" baseline="0" dirty="0">
                        <a:solidFill>
                          <a:schemeClr val="dk1"/>
                        </a:solidFill>
                        <a:latin typeface="+mn-lt"/>
                        <a:ea typeface="+mn-ea"/>
                        <a:cs typeface="+mn-cs"/>
                      </a:endParaRPr>
                    </a:p>
                  </a:txBody>
                  <a:tcPr anchor="ctr">
                    <a:solidFill>
                      <a:srgbClr val="92D050"/>
                    </a:solidFill>
                  </a:tcPr>
                </a:tc>
                <a:extLst>
                  <a:ext uri="{0D108BD9-81ED-4DB2-BD59-A6C34878D82A}">
                    <a16:rowId xmlns:a16="http://schemas.microsoft.com/office/drawing/2014/main" val="3758100999"/>
                  </a:ext>
                </a:extLst>
              </a:tr>
              <a:tr h="27580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400" b="0" i="0" u="none" strike="noStrike" kern="1200" baseline="0" dirty="0">
                          <a:solidFill>
                            <a:schemeClr val="dk1"/>
                          </a:solidFill>
                          <a:latin typeface="+mn-lt"/>
                          <a:ea typeface="+mn-ea"/>
                          <a:cs typeface="+mn-cs"/>
                        </a:rPr>
                        <a:t>Acompañamiento a las pruebas de recepción </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C" sz="1400" b="0" i="0" u="none" strike="noStrike" kern="1200" baseline="0" dirty="0">
                          <a:solidFill>
                            <a:schemeClr val="dk1"/>
                          </a:solidFill>
                          <a:latin typeface="+mn-lt"/>
                          <a:ea typeface="+mn-ea"/>
                          <a:cs typeface="+mn-cs"/>
                        </a:rPr>
                        <a:t>S5</a:t>
                      </a:r>
                    </a:p>
                  </a:txBody>
                  <a:tcPr anchor="ctr">
                    <a:solidFill>
                      <a:srgbClr val="92D05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400" b="0" i="0" u="none" strike="noStrike" kern="1200" baseline="0" dirty="0">
                          <a:solidFill>
                            <a:schemeClr val="dk1"/>
                          </a:solidFill>
                          <a:latin typeface="+mn-lt"/>
                          <a:ea typeface="+mn-ea"/>
                          <a:cs typeface="+mn-cs"/>
                        </a:rPr>
                        <a:t>S6</a:t>
                      </a:r>
                      <a:endParaRPr lang="es-EC" sz="1400" b="0" i="0" u="none" strike="noStrike" kern="1200" baseline="0" dirty="0">
                        <a:solidFill>
                          <a:schemeClr val="dk1"/>
                        </a:solidFill>
                        <a:latin typeface="+mn-lt"/>
                        <a:ea typeface="+mn-ea"/>
                        <a:cs typeface="+mn-cs"/>
                      </a:endParaRPr>
                    </a:p>
                  </a:txBody>
                  <a:tcPr anchor="ctr">
                    <a:solidFill>
                      <a:srgbClr val="92D05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400" b="0" i="0" u="none" strike="noStrike" kern="1200" baseline="0" dirty="0">
                          <a:solidFill>
                            <a:schemeClr val="dk1"/>
                          </a:solidFill>
                          <a:latin typeface="+mn-lt"/>
                          <a:ea typeface="+mn-ea"/>
                          <a:cs typeface="+mn-cs"/>
                        </a:rPr>
                        <a:t>S7</a:t>
                      </a:r>
                      <a:endParaRPr lang="es-EC" sz="1400" b="0" i="0" u="none" strike="noStrike" kern="1200" baseline="0" dirty="0">
                        <a:solidFill>
                          <a:schemeClr val="dk1"/>
                        </a:solidFill>
                        <a:latin typeface="+mn-lt"/>
                        <a:ea typeface="+mn-ea"/>
                        <a:cs typeface="+mn-cs"/>
                      </a:endParaRPr>
                    </a:p>
                  </a:txBody>
                  <a:tcPr anchor="ctr">
                    <a:solidFill>
                      <a:srgbClr val="92D05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400" b="0" i="0" u="none" strike="noStrike" kern="1200" baseline="0" dirty="0">
                          <a:solidFill>
                            <a:schemeClr val="dk1"/>
                          </a:solidFill>
                          <a:latin typeface="+mn-lt"/>
                          <a:ea typeface="+mn-ea"/>
                          <a:cs typeface="+mn-cs"/>
                        </a:rPr>
                        <a:t>S8</a:t>
                      </a:r>
                      <a:endParaRPr lang="es-EC" sz="1400" b="0" i="0" u="none" strike="noStrike" kern="1200" baseline="0" dirty="0">
                        <a:solidFill>
                          <a:schemeClr val="dk1"/>
                        </a:solidFill>
                        <a:latin typeface="+mn-lt"/>
                        <a:ea typeface="+mn-ea"/>
                        <a:cs typeface="+mn-cs"/>
                      </a:endParaRPr>
                    </a:p>
                  </a:txBody>
                  <a:tcPr anchor="ctr">
                    <a:solidFill>
                      <a:srgbClr val="92D050"/>
                    </a:solidFill>
                  </a:tcPr>
                </a:tc>
                <a:extLst>
                  <a:ext uri="{0D108BD9-81ED-4DB2-BD59-A6C34878D82A}">
                    <a16:rowId xmlns:a16="http://schemas.microsoft.com/office/drawing/2014/main" val="1297539468"/>
                  </a:ext>
                </a:extLst>
              </a:tr>
              <a:tr h="38537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400" b="0" i="0" u="none" strike="noStrike" kern="1200" baseline="0" dirty="0">
                          <a:solidFill>
                            <a:schemeClr val="dk1"/>
                          </a:solidFill>
                          <a:latin typeface="+mn-lt"/>
                          <a:ea typeface="+mn-ea"/>
                          <a:cs typeface="+mn-cs"/>
                        </a:rPr>
                        <a:t>Inicio de la Operación Instructiva con formación de usuarios (Estaciones Abiertas) 	</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C" sz="1400" b="0" i="0" u="none" strike="noStrike" kern="1200" baseline="0" dirty="0">
                          <a:solidFill>
                            <a:schemeClr val="dk1"/>
                          </a:solidFill>
                          <a:latin typeface="+mn-lt"/>
                          <a:ea typeface="+mn-ea"/>
                          <a:cs typeface="+mn-cs"/>
                        </a:rPr>
                        <a:t>S5</a:t>
                      </a:r>
                    </a:p>
                  </a:txBody>
                  <a:tcPr anchor="ctr">
                    <a:solidFill>
                      <a:srgbClr val="92D05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400" b="0" i="0" u="none" strike="noStrike" kern="1200" baseline="0" dirty="0">
                          <a:solidFill>
                            <a:schemeClr val="dk1"/>
                          </a:solidFill>
                          <a:latin typeface="+mn-lt"/>
                          <a:ea typeface="+mn-ea"/>
                          <a:cs typeface="+mn-cs"/>
                        </a:rPr>
                        <a:t>S6</a:t>
                      </a:r>
                      <a:endParaRPr lang="es-EC" sz="1400" b="0" i="0" u="none" strike="noStrike" kern="1200" baseline="0" dirty="0">
                        <a:solidFill>
                          <a:schemeClr val="dk1"/>
                        </a:solidFill>
                        <a:latin typeface="+mn-lt"/>
                        <a:ea typeface="+mn-ea"/>
                        <a:cs typeface="+mn-cs"/>
                      </a:endParaRPr>
                    </a:p>
                  </a:txBody>
                  <a:tcPr anchor="ctr">
                    <a:solidFill>
                      <a:srgbClr val="92D05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400" b="0" i="0" u="none" strike="noStrike" kern="1200" baseline="0" dirty="0">
                          <a:solidFill>
                            <a:schemeClr val="dk1"/>
                          </a:solidFill>
                          <a:latin typeface="+mn-lt"/>
                          <a:ea typeface="+mn-ea"/>
                          <a:cs typeface="+mn-cs"/>
                        </a:rPr>
                        <a:t>S7</a:t>
                      </a:r>
                      <a:endParaRPr lang="es-EC" sz="1400" b="0" i="0" u="none" strike="noStrike" kern="1200" baseline="0" dirty="0">
                        <a:solidFill>
                          <a:schemeClr val="dk1"/>
                        </a:solidFill>
                        <a:latin typeface="+mn-lt"/>
                        <a:ea typeface="+mn-ea"/>
                        <a:cs typeface="+mn-cs"/>
                      </a:endParaRPr>
                    </a:p>
                  </a:txBody>
                  <a:tcPr anchor="ctr">
                    <a:solidFill>
                      <a:srgbClr val="92D05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400" b="0" i="0" u="none" strike="noStrike" kern="1200" baseline="0" dirty="0">
                          <a:solidFill>
                            <a:schemeClr val="dk1"/>
                          </a:solidFill>
                          <a:latin typeface="+mn-lt"/>
                          <a:ea typeface="+mn-ea"/>
                          <a:cs typeface="+mn-cs"/>
                        </a:rPr>
                        <a:t>S8</a:t>
                      </a:r>
                      <a:endParaRPr lang="es-EC" sz="1400" b="0" i="0" u="none" strike="noStrike" kern="1200" baseline="0" dirty="0">
                        <a:solidFill>
                          <a:schemeClr val="dk1"/>
                        </a:solidFill>
                        <a:latin typeface="+mn-lt"/>
                        <a:ea typeface="+mn-ea"/>
                        <a:cs typeface="+mn-cs"/>
                      </a:endParaRPr>
                    </a:p>
                  </a:txBody>
                  <a:tcPr anchor="ctr">
                    <a:solidFill>
                      <a:srgbClr val="92D050"/>
                    </a:solidFill>
                  </a:tcPr>
                </a:tc>
                <a:extLst>
                  <a:ext uri="{0D108BD9-81ED-4DB2-BD59-A6C34878D82A}">
                    <a16:rowId xmlns:a16="http://schemas.microsoft.com/office/drawing/2014/main" val="2451701380"/>
                  </a:ext>
                </a:extLst>
              </a:tr>
              <a:tr h="27580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400" b="0" i="0" u="none" strike="noStrike" kern="1200" baseline="0" dirty="0">
                          <a:solidFill>
                            <a:schemeClr val="dk1"/>
                          </a:solidFill>
                          <a:latin typeface="+mn-lt"/>
                          <a:ea typeface="+mn-ea"/>
                          <a:cs typeface="+mn-cs"/>
                        </a:rPr>
                        <a:t>Puesta en Marcha del Sistema ERP 	</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C" sz="1400" b="0" i="0" u="none" strike="noStrike" kern="1200" baseline="0" dirty="0">
                          <a:solidFill>
                            <a:schemeClr val="dk1"/>
                          </a:solidFill>
                          <a:latin typeface="+mn-lt"/>
                          <a:ea typeface="+mn-ea"/>
                          <a:cs typeface="+mn-cs"/>
                        </a:rPr>
                        <a:t>S5</a:t>
                      </a:r>
                    </a:p>
                  </a:txBody>
                  <a:tcPr anchor="ctr">
                    <a:solidFill>
                      <a:srgbClr val="92D05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400" b="0" i="0" u="none" strike="noStrike" kern="1200" baseline="0" dirty="0">
                          <a:solidFill>
                            <a:schemeClr val="dk1"/>
                          </a:solidFill>
                          <a:latin typeface="+mn-lt"/>
                          <a:ea typeface="+mn-ea"/>
                          <a:cs typeface="+mn-cs"/>
                        </a:rPr>
                        <a:t>S6</a:t>
                      </a:r>
                      <a:endParaRPr lang="es-EC" sz="1400" b="0" i="0" u="none" strike="noStrike" kern="1200" baseline="0" dirty="0">
                        <a:solidFill>
                          <a:schemeClr val="dk1"/>
                        </a:solidFill>
                        <a:latin typeface="+mn-lt"/>
                        <a:ea typeface="+mn-ea"/>
                        <a:cs typeface="+mn-cs"/>
                      </a:endParaRPr>
                    </a:p>
                  </a:txBody>
                  <a:tcPr anchor="ctr">
                    <a:solidFill>
                      <a:srgbClr val="92D05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s-EC" sz="1400" b="0" i="0" u="none" strike="noStrike" kern="1200" baseline="0" dirty="0">
                        <a:solidFill>
                          <a:schemeClr val="dk1"/>
                        </a:solidFill>
                        <a:latin typeface="+mn-lt"/>
                        <a:ea typeface="+mn-ea"/>
                        <a:cs typeface="+mn-cs"/>
                      </a:endParaRPr>
                    </a:p>
                  </a:txBody>
                  <a:tcPr anchor="ct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s-EC" sz="1400" b="0" i="0" u="none" strike="noStrike" kern="1200" baseline="0" dirty="0">
                        <a:solidFill>
                          <a:schemeClr val="dk1"/>
                        </a:solidFill>
                        <a:latin typeface="+mn-lt"/>
                        <a:ea typeface="+mn-ea"/>
                        <a:cs typeface="+mn-cs"/>
                      </a:endParaRPr>
                    </a:p>
                  </a:txBody>
                  <a:tcPr anchor="ctr">
                    <a:solidFill>
                      <a:schemeClr val="bg2"/>
                    </a:solidFill>
                  </a:tcPr>
                </a:tc>
                <a:extLst>
                  <a:ext uri="{0D108BD9-81ED-4DB2-BD59-A6C34878D82A}">
                    <a16:rowId xmlns:a16="http://schemas.microsoft.com/office/drawing/2014/main" val="1412986018"/>
                  </a:ext>
                </a:extLst>
              </a:tr>
              <a:tr h="38537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400" b="0" i="0" u="none" strike="noStrike" kern="1200" baseline="0" dirty="0">
                          <a:solidFill>
                            <a:schemeClr val="dk1"/>
                          </a:solidFill>
                          <a:latin typeface="+mn-lt"/>
                          <a:ea typeface="+mn-ea"/>
                          <a:cs typeface="+mn-cs"/>
                        </a:rPr>
                        <a:t>Formación de Formadores de la EOMMT por parte de la EPMMQ 	</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C" sz="1400" b="0" i="0" u="none" strike="noStrike" kern="1200" baseline="0" dirty="0">
                          <a:solidFill>
                            <a:schemeClr val="dk1"/>
                          </a:solidFill>
                          <a:latin typeface="+mn-lt"/>
                          <a:ea typeface="+mn-ea"/>
                          <a:cs typeface="+mn-cs"/>
                        </a:rPr>
                        <a:t>S5</a:t>
                      </a:r>
                    </a:p>
                  </a:txBody>
                  <a:tcPr anchor="ctr">
                    <a:solidFill>
                      <a:srgbClr val="92D05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400" b="0" i="0" u="none" strike="noStrike" kern="1200" baseline="0" dirty="0">
                          <a:solidFill>
                            <a:schemeClr val="dk1"/>
                          </a:solidFill>
                          <a:latin typeface="+mn-lt"/>
                          <a:ea typeface="+mn-ea"/>
                          <a:cs typeface="+mn-cs"/>
                        </a:rPr>
                        <a:t>S6</a:t>
                      </a:r>
                      <a:endParaRPr lang="es-EC" sz="1400" b="0" i="0" u="none" strike="noStrike" kern="1200" baseline="0" dirty="0">
                        <a:solidFill>
                          <a:schemeClr val="dk1"/>
                        </a:solidFill>
                        <a:latin typeface="+mn-lt"/>
                        <a:ea typeface="+mn-ea"/>
                        <a:cs typeface="+mn-cs"/>
                      </a:endParaRPr>
                    </a:p>
                  </a:txBody>
                  <a:tcPr anchor="ctr">
                    <a:solidFill>
                      <a:srgbClr val="92D05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400" b="0" i="0" u="none" strike="noStrike" kern="1200" baseline="0" dirty="0">
                          <a:solidFill>
                            <a:schemeClr val="dk1"/>
                          </a:solidFill>
                          <a:latin typeface="+mn-lt"/>
                          <a:ea typeface="+mn-ea"/>
                          <a:cs typeface="+mn-cs"/>
                        </a:rPr>
                        <a:t>S7</a:t>
                      </a:r>
                      <a:endParaRPr lang="es-EC" sz="1400" b="0" i="0" u="none" strike="noStrike" kern="1200" baseline="0" dirty="0">
                        <a:solidFill>
                          <a:schemeClr val="dk1"/>
                        </a:solidFill>
                        <a:latin typeface="+mn-lt"/>
                        <a:ea typeface="+mn-ea"/>
                        <a:cs typeface="+mn-cs"/>
                      </a:endParaRPr>
                    </a:p>
                  </a:txBody>
                  <a:tcPr anchor="ctr">
                    <a:solidFill>
                      <a:srgbClr val="92D05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400" b="0" i="0" u="none" strike="noStrike" kern="1200" baseline="0" dirty="0">
                          <a:solidFill>
                            <a:schemeClr val="dk1"/>
                          </a:solidFill>
                          <a:latin typeface="+mn-lt"/>
                          <a:ea typeface="+mn-ea"/>
                          <a:cs typeface="+mn-cs"/>
                        </a:rPr>
                        <a:t>S8</a:t>
                      </a:r>
                      <a:endParaRPr lang="es-EC" sz="1400" b="0" i="0" u="none" strike="noStrike" kern="1200" baseline="0" dirty="0">
                        <a:solidFill>
                          <a:schemeClr val="dk1"/>
                        </a:solidFill>
                        <a:latin typeface="+mn-lt"/>
                        <a:ea typeface="+mn-ea"/>
                        <a:cs typeface="+mn-cs"/>
                      </a:endParaRPr>
                    </a:p>
                  </a:txBody>
                  <a:tcPr anchor="ctr">
                    <a:solidFill>
                      <a:srgbClr val="92D050"/>
                    </a:solidFill>
                  </a:tcPr>
                </a:tc>
                <a:extLst>
                  <a:ext uri="{0D108BD9-81ED-4DB2-BD59-A6C34878D82A}">
                    <a16:rowId xmlns:a16="http://schemas.microsoft.com/office/drawing/2014/main" val="3138796290"/>
                  </a:ext>
                </a:extLst>
              </a:tr>
              <a:tr h="27580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sz="1400" b="0" i="0" u="none" strike="noStrike" kern="1200" baseline="0" dirty="0">
                          <a:solidFill>
                            <a:schemeClr val="dk1"/>
                          </a:solidFill>
                          <a:latin typeface="+mn-lt"/>
                          <a:ea typeface="+mn-ea"/>
                          <a:cs typeface="+mn-cs"/>
                        </a:rPr>
                        <a:t>Finalización de las Obras 	</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C" sz="1400" b="0" i="0" u="none" strike="noStrike" kern="1200" baseline="0" dirty="0">
                          <a:solidFill>
                            <a:schemeClr val="dk1"/>
                          </a:solidFill>
                          <a:latin typeface="+mn-lt"/>
                          <a:ea typeface="+mn-ea"/>
                          <a:cs typeface="+mn-cs"/>
                        </a:rPr>
                        <a:t>S5</a:t>
                      </a:r>
                    </a:p>
                  </a:txBody>
                  <a:tcPr anchor="ctr">
                    <a:solidFill>
                      <a:srgbClr val="92D05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400" b="0" i="0" u="none" strike="noStrike" kern="1200" baseline="0" dirty="0">
                          <a:solidFill>
                            <a:schemeClr val="dk1"/>
                          </a:solidFill>
                          <a:latin typeface="+mn-lt"/>
                          <a:ea typeface="+mn-ea"/>
                          <a:cs typeface="+mn-cs"/>
                        </a:rPr>
                        <a:t>S6</a:t>
                      </a:r>
                      <a:endParaRPr lang="es-EC" sz="1400" b="0" i="0" u="none" strike="noStrike" kern="1200" baseline="0" dirty="0">
                        <a:solidFill>
                          <a:schemeClr val="dk1"/>
                        </a:solidFill>
                        <a:latin typeface="+mn-lt"/>
                        <a:ea typeface="+mn-ea"/>
                        <a:cs typeface="+mn-cs"/>
                      </a:endParaRPr>
                    </a:p>
                  </a:txBody>
                  <a:tcPr anchor="ctr">
                    <a:solidFill>
                      <a:srgbClr val="92D05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400" b="0" i="0" u="none" strike="noStrike" kern="1200" baseline="0" dirty="0">
                          <a:solidFill>
                            <a:schemeClr val="dk1"/>
                          </a:solidFill>
                          <a:latin typeface="+mn-lt"/>
                          <a:ea typeface="+mn-ea"/>
                          <a:cs typeface="+mn-cs"/>
                        </a:rPr>
                        <a:t>S7</a:t>
                      </a:r>
                      <a:endParaRPr lang="es-EC" sz="1400" b="0" i="0" u="none" strike="noStrike" kern="1200" baseline="0" dirty="0">
                        <a:solidFill>
                          <a:schemeClr val="dk1"/>
                        </a:solidFill>
                        <a:latin typeface="+mn-lt"/>
                        <a:ea typeface="+mn-ea"/>
                        <a:cs typeface="+mn-cs"/>
                      </a:endParaRPr>
                    </a:p>
                  </a:txBody>
                  <a:tcPr anchor="ctr">
                    <a:solidFill>
                      <a:srgbClr val="92D05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400" b="0" i="0" u="none" strike="noStrike" kern="1200" baseline="0" dirty="0">
                          <a:solidFill>
                            <a:schemeClr val="dk1"/>
                          </a:solidFill>
                          <a:latin typeface="+mn-lt"/>
                          <a:ea typeface="+mn-ea"/>
                          <a:cs typeface="+mn-cs"/>
                        </a:rPr>
                        <a:t>S8</a:t>
                      </a:r>
                      <a:endParaRPr lang="es-EC" sz="1400" b="0" i="0" u="none" strike="noStrike" kern="1200" baseline="0" dirty="0">
                        <a:solidFill>
                          <a:schemeClr val="dk1"/>
                        </a:solidFill>
                        <a:latin typeface="+mn-lt"/>
                        <a:ea typeface="+mn-ea"/>
                        <a:cs typeface="+mn-cs"/>
                      </a:endParaRPr>
                    </a:p>
                  </a:txBody>
                  <a:tcPr anchor="ctr">
                    <a:solidFill>
                      <a:srgbClr val="92D050"/>
                    </a:solidFill>
                  </a:tcPr>
                </a:tc>
                <a:extLst>
                  <a:ext uri="{0D108BD9-81ED-4DB2-BD59-A6C34878D82A}">
                    <a16:rowId xmlns:a16="http://schemas.microsoft.com/office/drawing/2014/main" val="3975413002"/>
                  </a:ext>
                </a:extLst>
              </a:tr>
              <a:tr h="27580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sz="1400" b="0" i="0" u="none" strike="noStrike" kern="1200" baseline="0" dirty="0">
                          <a:solidFill>
                            <a:schemeClr val="dk1"/>
                          </a:solidFill>
                          <a:latin typeface="+mn-lt"/>
                          <a:ea typeface="+mn-ea"/>
                          <a:cs typeface="+mn-cs"/>
                        </a:rPr>
                        <a:t>Pruebas de Integración 	</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C" sz="1400" b="0" i="0" u="none" strike="noStrike" kern="1200" baseline="0" dirty="0">
                          <a:solidFill>
                            <a:schemeClr val="dk1"/>
                          </a:solidFill>
                          <a:latin typeface="+mn-lt"/>
                          <a:ea typeface="+mn-ea"/>
                          <a:cs typeface="+mn-cs"/>
                        </a:rPr>
                        <a:t>S5</a:t>
                      </a:r>
                    </a:p>
                  </a:txBody>
                  <a:tcPr anchor="ctr">
                    <a:solidFill>
                      <a:srgbClr val="92D05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400" b="0" i="0" u="none" strike="noStrike" kern="1200" baseline="0" dirty="0">
                          <a:solidFill>
                            <a:schemeClr val="dk1"/>
                          </a:solidFill>
                          <a:latin typeface="+mn-lt"/>
                          <a:ea typeface="+mn-ea"/>
                          <a:cs typeface="+mn-cs"/>
                        </a:rPr>
                        <a:t>S6</a:t>
                      </a:r>
                      <a:endParaRPr lang="es-EC" sz="1400" b="0" i="0" u="none" strike="noStrike" kern="1200" baseline="0" dirty="0">
                        <a:solidFill>
                          <a:schemeClr val="dk1"/>
                        </a:solidFill>
                        <a:latin typeface="+mn-lt"/>
                        <a:ea typeface="+mn-ea"/>
                        <a:cs typeface="+mn-cs"/>
                      </a:endParaRPr>
                    </a:p>
                  </a:txBody>
                  <a:tcPr anchor="ctr">
                    <a:solidFill>
                      <a:srgbClr val="92D05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400" b="0" i="0" u="none" strike="noStrike" kern="1200" baseline="0" dirty="0">
                          <a:solidFill>
                            <a:schemeClr val="dk1"/>
                          </a:solidFill>
                          <a:latin typeface="+mn-lt"/>
                          <a:ea typeface="+mn-ea"/>
                          <a:cs typeface="+mn-cs"/>
                        </a:rPr>
                        <a:t>S7</a:t>
                      </a:r>
                      <a:endParaRPr lang="es-EC" sz="1400" b="0" i="0" u="none" strike="noStrike" kern="1200" baseline="0" dirty="0">
                        <a:solidFill>
                          <a:schemeClr val="dk1"/>
                        </a:solidFill>
                        <a:latin typeface="+mn-lt"/>
                        <a:ea typeface="+mn-ea"/>
                        <a:cs typeface="+mn-cs"/>
                      </a:endParaRPr>
                    </a:p>
                  </a:txBody>
                  <a:tcPr anchor="ctr">
                    <a:solidFill>
                      <a:srgbClr val="92D05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400" b="0" i="0" u="none" strike="noStrike" kern="1200" baseline="0" dirty="0">
                          <a:solidFill>
                            <a:schemeClr val="dk1"/>
                          </a:solidFill>
                          <a:latin typeface="+mn-lt"/>
                          <a:ea typeface="+mn-ea"/>
                          <a:cs typeface="+mn-cs"/>
                        </a:rPr>
                        <a:t>S8</a:t>
                      </a:r>
                      <a:endParaRPr lang="es-EC" sz="1400" b="0" i="0" u="none" strike="noStrike" kern="1200" baseline="0" dirty="0">
                        <a:solidFill>
                          <a:schemeClr val="dk1"/>
                        </a:solidFill>
                        <a:latin typeface="+mn-lt"/>
                        <a:ea typeface="+mn-ea"/>
                        <a:cs typeface="+mn-cs"/>
                      </a:endParaRPr>
                    </a:p>
                  </a:txBody>
                  <a:tcPr anchor="ctr">
                    <a:solidFill>
                      <a:srgbClr val="92D050"/>
                    </a:solidFill>
                  </a:tcPr>
                </a:tc>
                <a:extLst>
                  <a:ext uri="{0D108BD9-81ED-4DB2-BD59-A6C34878D82A}">
                    <a16:rowId xmlns:a16="http://schemas.microsoft.com/office/drawing/2014/main" val="2742586055"/>
                  </a:ext>
                </a:extLst>
              </a:tr>
            </a:tbl>
          </a:graphicData>
        </a:graphic>
      </p:graphicFrame>
    </p:spTree>
    <p:extLst>
      <p:ext uri="{BB962C8B-B14F-4D97-AF65-F5344CB8AC3E}">
        <p14:creationId xmlns:p14="http://schemas.microsoft.com/office/powerpoint/2010/main" val="41834005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15074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F85ABA2-1C74-4397-5F30-A92033B4ADBC}"/>
              </a:ext>
            </a:extLst>
          </p:cNvPr>
          <p:cNvSpPr>
            <a:spLocks noGrp="1"/>
          </p:cNvSpPr>
          <p:nvPr>
            <p:ph type="title"/>
          </p:nvPr>
        </p:nvSpPr>
        <p:spPr/>
        <p:txBody>
          <a:bodyPr>
            <a:noAutofit/>
          </a:bodyPr>
          <a:lstStyle/>
          <a:p>
            <a:r>
              <a:rPr lang="es-ES" sz="3600" dirty="0">
                <a:cs typeface="Calibri"/>
              </a:rPr>
              <a:t>Justificativo Operación Gradual</a:t>
            </a:r>
            <a:endParaRPr lang="es-EC" sz="3600" dirty="0">
              <a:cs typeface="Calibri"/>
            </a:endParaRPr>
          </a:p>
        </p:txBody>
      </p:sp>
      <p:sp>
        <p:nvSpPr>
          <p:cNvPr id="3" name="Marcador de contenido 2">
            <a:extLst>
              <a:ext uri="{FF2B5EF4-FFF2-40B4-BE49-F238E27FC236}">
                <a16:creationId xmlns:a16="http://schemas.microsoft.com/office/drawing/2014/main" id="{A62D178B-2741-7C59-3ED3-B6602339EF14}"/>
              </a:ext>
            </a:extLst>
          </p:cNvPr>
          <p:cNvSpPr>
            <a:spLocks noGrp="1"/>
          </p:cNvSpPr>
          <p:nvPr>
            <p:ph idx="1"/>
          </p:nvPr>
        </p:nvSpPr>
        <p:spPr/>
        <p:txBody>
          <a:bodyPr/>
          <a:lstStyle/>
          <a:p>
            <a:r>
              <a:rPr lang="es-ES" dirty="0"/>
              <a:t>EPMMQ se inclina por una operación gradual en base a lo siguiente: </a:t>
            </a:r>
          </a:p>
          <a:p>
            <a:pPr lvl="1"/>
            <a:endParaRPr lang="es-ES" dirty="0"/>
          </a:p>
        </p:txBody>
      </p:sp>
      <p:graphicFrame>
        <p:nvGraphicFramePr>
          <p:cNvPr id="4" name="Diagrama 3">
            <a:extLst>
              <a:ext uri="{FF2B5EF4-FFF2-40B4-BE49-F238E27FC236}">
                <a16:creationId xmlns:a16="http://schemas.microsoft.com/office/drawing/2014/main" id="{7B5DF114-821A-4C46-7161-CAD4D59F8605}"/>
              </a:ext>
            </a:extLst>
          </p:cNvPr>
          <p:cNvGraphicFramePr/>
          <p:nvPr>
            <p:extLst>
              <p:ext uri="{D42A27DB-BD31-4B8C-83A1-F6EECF244321}">
                <p14:modId xmlns:p14="http://schemas.microsoft.com/office/powerpoint/2010/main" val="2472732636"/>
              </p:ext>
            </p:extLst>
          </p:nvPr>
        </p:nvGraphicFramePr>
        <p:xfrm>
          <a:off x="1524000" y="3105455"/>
          <a:ext cx="6096000" cy="216993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852891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4AE8568-9899-96AC-B65C-2267047E00AE}"/>
              </a:ext>
            </a:extLst>
          </p:cNvPr>
          <p:cNvSpPr>
            <a:spLocks noGrp="1"/>
          </p:cNvSpPr>
          <p:nvPr>
            <p:ph type="title"/>
          </p:nvPr>
        </p:nvSpPr>
        <p:spPr/>
        <p:txBody>
          <a:bodyPr>
            <a:normAutofit fontScale="90000"/>
          </a:bodyPr>
          <a:lstStyle/>
          <a:p>
            <a:r>
              <a:rPr lang="es-ES" sz="4000" dirty="0">
                <a:cs typeface="Calibri"/>
              </a:rPr>
              <a:t>Justificativo Operación Gradual</a:t>
            </a:r>
            <a:endParaRPr lang="es-EC" dirty="0"/>
          </a:p>
        </p:txBody>
      </p:sp>
      <p:graphicFrame>
        <p:nvGraphicFramePr>
          <p:cNvPr id="4" name="Marcador de contenido 3">
            <a:extLst>
              <a:ext uri="{FF2B5EF4-FFF2-40B4-BE49-F238E27FC236}">
                <a16:creationId xmlns:a16="http://schemas.microsoft.com/office/drawing/2014/main" id="{CD670F7F-4A4C-5961-B2A5-49250495C77B}"/>
              </a:ext>
            </a:extLst>
          </p:cNvPr>
          <p:cNvGraphicFramePr>
            <a:graphicFrameLocks noGrp="1"/>
          </p:cNvGraphicFramePr>
          <p:nvPr>
            <p:ph idx="1"/>
            <p:extLst>
              <p:ext uri="{D42A27DB-BD31-4B8C-83A1-F6EECF244321}">
                <p14:modId xmlns:p14="http://schemas.microsoft.com/office/powerpoint/2010/main" val="3405798387"/>
              </p:ext>
            </p:extLst>
          </p:nvPr>
        </p:nvGraphicFramePr>
        <p:xfrm>
          <a:off x="742217" y="1946031"/>
          <a:ext cx="7284427" cy="40561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538843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7E3C443-2E79-1583-86C1-5FF9BFB329BA}"/>
              </a:ext>
            </a:extLst>
          </p:cNvPr>
          <p:cNvSpPr>
            <a:spLocks noGrp="1"/>
          </p:cNvSpPr>
          <p:nvPr>
            <p:ph type="title"/>
          </p:nvPr>
        </p:nvSpPr>
        <p:spPr>
          <a:xfrm>
            <a:off x="628650" y="1015852"/>
            <a:ext cx="7886700" cy="497896"/>
          </a:xfrm>
        </p:spPr>
        <p:txBody>
          <a:bodyPr>
            <a:noAutofit/>
          </a:bodyPr>
          <a:lstStyle/>
          <a:p>
            <a:r>
              <a:rPr lang="es-ES" sz="3200" dirty="0">
                <a:cs typeface="Calibri"/>
              </a:rPr>
              <a:t>Proceso de Operación Comercial</a:t>
            </a:r>
            <a:endParaRPr lang="es-MX" sz="3200" dirty="0">
              <a:cs typeface="Calibri"/>
            </a:endParaRPr>
          </a:p>
        </p:txBody>
      </p:sp>
      <p:sp>
        <p:nvSpPr>
          <p:cNvPr id="3" name="Marcador de contenido 2">
            <a:extLst>
              <a:ext uri="{FF2B5EF4-FFF2-40B4-BE49-F238E27FC236}">
                <a16:creationId xmlns:a16="http://schemas.microsoft.com/office/drawing/2014/main" id="{3F41682B-23C0-EE4F-626B-52F597127F62}"/>
              </a:ext>
            </a:extLst>
          </p:cNvPr>
          <p:cNvSpPr>
            <a:spLocks noGrp="1"/>
          </p:cNvSpPr>
          <p:nvPr>
            <p:ph idx="1"/>
          </p:nvPr>
        </p:nvSpPr>
        <p:spPr>
          <a:xfrm>
            <a:off x="742950" y="1814487"/>
            <a:ext cx="7627327" cy="1313773"/>
          </a:xfrm>
        </p:spPr>
        <p:txBody>
          <a:bodyPr vert="horz" lIns="91440" tIns="45720" rIns="91440" bIns="45720" rtlCol="0" anchor="t">
            <a:normAutofit/>
          </a:bodyPr>
          <a:lstStyle/>
          <a:p>
            <a:pPr marL="0" indent="0" algn="just">
              <a:buNone/>
            </a:pPr>
            <a:r>
              <a:rPr lang="es-EC" sz="2000" dirty="0"/>
              <a:t>Dada la justificación anterior, la PLQM maneja el siguiente marco de operación gradual que ha </a:t>
            </a:r>
            <a:r>
              <a:rPr lang="es-ES" sz="2000" dirty="0"/>
              <a:t>tomado como base en el contenido del anexo B, </a:t>
            </a:r>
            <a:r>
              <a:rPr lang="es-ES" sz="2000" i="1" dirty="0"/>
              <a:t>CRONOGRAMA</a:t>
            </a:r>
            <a:r>
              <a:rPr lang="es-ES" sz="2000" dirty="0"/>
              <a:t>, del procedimiento </a:t>
            </a:r>
            <a:r>
              <a:rPr lang="es-EC" sz="2000" dirty="0"/>
              <a:t>signado con Nro. RE- CEPI-EPMMQ-1-2022</a:t>
            </a:r>
            <a:r>
              <a:rPr lang="es-ES" sz="2000" dirty="0"/>
              <a:t>: </a:t>
            </a:r>
          </a:p>
        </p:txBody>
      </p:sp>
      <p:graphicFrame>
        <p:nvGraphicFramePr>
          <p:cNvPr id="4" name="Diagrama 3">
            <a:extLst>
              <a:ext uri="{FF2B5EF4-FFF2-40B4-BE49-F238E27FC236}">
                <a16:creationId xmlns:a16="http://schemas.microsoft.com/office/drawing/2014/main" id="{369987AC-8C81-FBB1-23C0-78036FEE4EBF}"/>
              </a:ext>
            </a:extLst>
          </p:cNvPr>
          <p:cNvGraphicFramePr/>
          <p:nvPr>
            <p:extLst>
              <p:ext uri="{D42A27DB-BD31-4B8C-83A1-F6EECF244321}">
                <p14:modId xmlns:p14="http://schemas.microsoft.com/office/powerpoint/2010/main" val="4255898955"/>
              </p:ext>
            </p:extLst>
          </p:nvPr>
        </p:nvGraphicFramePr>
        <p:xfrm>
          <a:off x="1524000" y="2781886"/>
          <a:ext cx="6096000" cy="24206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Abrir llave 5">
            <a:extLst>
              <a:ext uri="{FF2B5EF4-FFF2-40B4-BE49-F238E27FC236}">
                <a16:creationId xmlns:a16="http://schemas.microsoft.com/office/drawing/2014/main" id="{B74CF619-B89F-E19D-055B-2594F8723A1A}"/>
              </a:ext>
            </a:extLst>
          </p:cNvPr>
          <p:cNvSpPr/>
          <p:nvPr/>
        </p:nvSpPr>
        <p:spPr>
          <a:xfrm rot="16200000">
            <a:off x="3035819" y="3490054"/>
            <a:ext cx="83820" cy="2544751"/>
          </a:xfrm>
          <a:prstGeom prst="leftBrace">
            <a:avLst/>
          </a:prstGeom>
          <a:ln>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C" dirty="0"/>
          </a:p>
        </p:txBody>
      </p:sp>
      <p:sp>
        <p:nvSpPr>
          <p:cNvPr id="7" name="CuadroTexto 6">
            <a:extLst>
              <a:ext uri="{FF2B5EF4-FFF2-40B4-BE49-F238E27FC236}">
                <a16:creationId xmlns:a16="http://schemas.microsoft.com/office/drawing/2014/main" id="{E53E7284-487F-FC59-2683-DA9AEB72C901}"/>
              </a:ext>
            </a:extLst>
          </p:cNvPr>
          <p:cNvSpPr txBox="1"/>
          <p:nvPr/>
        </p:nvSpPr>
        <p:spPr>
          <a:xfrm>
            <a:off x="1805353" y="4802218"/>
            <a:ext cx="2662322" cy="307777"/>
          </a:xfrm>
          <a:prstGeom prst="rect">
            <a:avLst/>
          </a:prstGeom>
          <a:noFill/>
        </p:spPr>
        <p:txBody>
          <a:bodyPr wrap="square" rtlCol="0">
            <a:spAutoFit/>
          </a:bodyPr>
          <a:lstStyle/>
          <a:p>
            <a:r>
              <a:rPr lang="es-ES" sz="1400" b="1" dirty="0">
                <a:solidFill>
                  <a:schemeClr val="accent6"/>
                </a:solidFill>
              </a:rPr>
              <a:t>Formación de usuarios</a:t>
            </a:r>
            <a:r>
              <a:rPr lang="es-EC" sz="1400" b="1" dirty="0">
                <a:solidFill>
                  <a:schemeClr val="accent6"/>
                </a:solidFill>
              </a:rPr>
              <a:t> sin pago</a:t>
            </a:r>
            <a:endParaRPr lang="es-ES" sz="1400" b="1" dirty="0">
              <a:solidFill>
                <a:schemeClr val="accent6"/>
              </a:solidFill>
            </a:endParaRPr>
          </a:p>
        </p:txBody>
      </p:sp>
      <p:sp>
        <p:nvSpPr>
          <p:cNvPr id="5" name="Abrir llave 4">
            <a:extLst>
              <a:ext uri="{FF2B5EF4-FFF2-40B4-BE49-F238E27FC236}">
                <a16:creationId xmlns:a16="http://schemas.microsoft.com/office/drawing/2014/main" id="{9EA39652-5591-E1E7-D773-816A99F25326}"/>
              </a:ext>
            </a:extLst>
          </p:cNvPr>
          <p:cNvSpPr/>
          <p:nvPr/>
        </p:nvSpPr>
        <p:spPr>
          <a:xfrm rot="16200000">
            <a:off x="4641294" y="2450382"/>
            <a:ext cx="142767" cy="5814648"/>
          </a:xfrm>
          <a:prstGeom prst="leftBrace">
            <a:avLst/>
          </a:prstGeo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C"/>
          </a:p>
        </p:txBody>
      </p:sp>
      <p:sp>
        <p:nvSpPr>
          <p:cNvPr id="10" name="CuadroTexto 9">
            <a:extLst>
              <a:ext uri="{FF2B5EF4-FFF2-40B4-BE49-F238E27FC236}">
                <a16:creationId xmlns:a16="http://schemas.microsoft.com/office/drawing/2014/main" id="{2B6E4618-E066-763B-F91B-49E778301F64}"/>
              </a:ext>
            </a:extLst>
          </p:cNvPr>
          <p:cNvSpPr txBox="1"/>
          <p:nvPr/>
        </p:nvSpPr>
        <p:spPr>
          <a:xfrm>
            <a:off x="3698793" y="5469617"/>
            <a:ext cx="2807515" cy="307777"/>
          </a:xfrm>
          <a:prstGeom prst="rect">
            <a:avLst/>
          </a:prstGeom>
          <a:noFill/>
        </p:spPr>
        <p:txBody>
          <a:bodyPr wrap="square" rtlCol="0">
            <a:spAutoFit/>
          </a:bodyPr>
          <a:lstStyle/>
          <a:p>
            <a:r>
              <a:rPr lang="es-ES" sz="1400" b="1" dirty="0">
                <a:solidFill>
                  <a:schemeClr val="accent6"/>
                </a:solidFill>
              </a:rPr>
              <a:t>Proceso de Operación Comercial</a:t>
            </a:r>
            <a:endParaRPr lang="es-EC" sz="1400" b="1" dirty="0">
              <a:solidFill>
                <a:schemeClr val="accent6"/>
              </a:solidFill>
            </a:endParaRPr>
          </a:p>
        </p:txBody>
      </p:sp>
    </p:spTree>
    <p:extLst>
      <p:ext uri="{BB962C8B-B14F-4D97-AF65-F5344CB8AC3E}">
        <p14:creationId xmlns:p14="http://schemas.microsoft.com/office/powerpoint/2010/main" val="5970059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DF39F52-8F7D-11B6-C8DC-424CD1E079B2}"/>
              </a:ext>
            </a:extLst>
          </p:cNvPr>
          <p:cNvSpPr>
            <a:spLocks noGrp="1"/>
          </p:cNvSpPr>
          <p:nvPr>
            <p:ph type="title"/>
          </p:nvPr>
        </p:nvSpPr>
        <p:spPr/>
        <p:txBody>
          <a:bodyPr>
            <a:normAutofit fontScale="90000"/>
          </a:bodyPr>
          <a:lstStyle/>
          <a:p>
            <a:r>
              <a:rPr lang="es-ES" dirty="0">
                <a:cs typeface="Calibri"/>
              </a:rPr>
              <a:t>Seguimiento de Operación</a:t>
            </a:r>
            <a:endParaRPr lang="es-ES" dirty="0"/>
          </a:p>
        </p:txBody>
      </p:sp>
      <p:pic>
        <p:nvPicPr>
          <p:cNvPr id="6" name="Marcador de contenido 3">
            <a:extLst>
              <a:ext uri="{FF2B5EF4-FFF2-40B4-BE49-F238E27FC236}">
                <a16:creationId xmlns:a16="http://schemas.microsoft.com/office/drawing/2014/main" id="{0780A731-F388-61AC-3E20-EB0009FCC26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57544" y="1825625"/>
            <a:ext cx="6628912" cy="4351338"/>
          </a:xfrm>
          <a:prstGeom prst="rect">
            <a:avLst/>
          </a:prstGeom>
        </p:spPr>
      </p:pic>
    </p:spTree>
    <p:extLst>
      <p:ext uri="{BB962C8B-B14F-4D97-AF65-F5344CB8AC3E}">
        <p14:creationId xmlns:p14="http://schemas.microsoft.com/office/powerpoint/2010/main" val="34521623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C5746B9-6DBA-685B-E006-85B42A053D76}"/>
              </a:ext>
            </a:extLst>
          </p:cNvPr>
          <p:cNvSpPr>
            <a:spLocks noGrp="1"/>
          </p:cNvSpPr>
          <p:nvPr>
            <p:ph type="title"/>
          </p:nvPr>
        </p:nvSpPr>
        <p:spPr/>
        <p:txBody>
          <a:bodyPr>
            <a:normAutofit fontScale="90000"/>
          </a:bodyPr>
          <a:lstStyle/>
          <a:p>
            <a:r>
              <a:rPr lang="es-ES" dirty="0"/>
              <a:t>Actividades del periodo inicial</a:t>
            </a:r>
            <a:endParaRPr lang="es-EC" dirty="0"/>
          </a:p>
        </p:txBody>
      </p:sp>
      <p:pic>
        <p:nvPicPr>
          <p:cNvPr id="4" name="Marcador de contenido 3">
            <a:extLst>
              <a:ext uri="{FF2B5EF4-FFF2-40B4-BE49-F238E27FC236}">
                <a16:creationId xmlns:a16="http://schemas.microsoft.com/office/drawing/2014/main" id="{985C6E62-F2FB-1AD9-E0EA-2D411415A38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56969" y="1831366"/>
            <a:ext cx="5630061" cy="4220164"/>
          </a:xfrm>
          <a:prstGeom prst="rect">
            <a:avLst/>
          </a:prstGeom>
          <a:ln w="28575">
            <a:solidFill>
              <a:schemeClr val="tx1"/>
            </a:solidFill>
          </a:ln>
        </p:spPr>
      </p:pic>
    </p:spTree>
    <p:extLst>
      <p:ext uri="{BB962C8B-B14F-4D97-AF65-F5344CB8AC3E}">
        <p14:creationId xmlns:p14="http://schemas.microsoft.com/office/powerpoint/2010/main" val="13800458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E323723-F4FB-719A-AD75-8D9502290EE3}"/>
              </a:ext>
            </a:extLst>
          </p:cNvPr>
          <p:cNvSpPr>
            <a:spLocks noGrp="1"/>
          </p:cNvSpPr>
          <p:nvPr>
            <p:ph type="title"/>
          </p:nvPr>
        </p:nvSpPr>
        <p:spPr>
          <a:xfrm>
            <a:off x="628650" y="1250138"/>
            <a:ext cx="7886700" cy="497896"/>
          </a:xfrm>
        </p:spPr>
        <p:txBody>
          <a:bodyPr>
            <a:noAutofit/>
          </a:bodyPr>
          <a:lstStyle/>
          <a:p>
            <a:r>
              <a:rPr lang="es-ES" sz="3200" dirty="0"/>
              <a:t>Inducción estática: estaciones de aprendizaje</a:t>
            </a:r>
            <a:endParaRPr lang="es-EC" sz="3200" dirty="0"/>
          </a:p>
        </p:txBody>
      </p:sp>
      <p:sp>
        <p:nvSpPr>
          <p:cNvPr id="3" name="Marcador de contenido 2">
            <a:extLst>
              <a:ext uri="{FF2B5EF4-FFF2-40B4-BE49-F238E27FC236}">
                <a16:creationId xmlns:a16="http://schemas.microsoft.com/office/drawing/2014/main" id="{30828FFD-567A-F595-A0CC-4D2B155AE97D}"/>
              </a:ext>
            </a:extLst>
          </p:cNvPr>
          <p:cNvSpPr>
            <a:spLocks noGrp="1"/>
          </p:cNvSpPr>
          <p:nvPr>
            <p:ph idx="1"/>
          </p:nvPr>
        </p:nvSpPr>
        <p:spPr>
          <a:xfrm>
            <a:off x="628650" y="1960147"/>
            <a:ext cx="7886700" cy="3922035"/>
          </a:xfrm>
        </p:spPr>
        <p:txBody>
          <a:bodyPr vert="horz" lIns="91440" tIns="45720" rIns="91440" bIns="45720" rtlCol="0" anchor="t">
            <a:normAutofit/>
          </a:bodyPr>
          <a:lstStyle/>
          <a:p>
            <a:pPr marL="0" indent="0" algn="just">
              <a:buNone/>
            </a:pPr>
            <a:r>
              <a:rPr lang="es-ES" sz="2000" b="1" dirty="0"/>
              <a:t>Duración:</a:t>
            </a:r>
            <a:r>
              <a:rPr lang="es-ES" sz="2000" dirty="0"/>
              <a:t> 22 de diciembre de 2022 al 04 de enero de 2023. (Posteriormente se extendió hasta el 22 de enero)</a:t>
            </a:r>
          </a:p>
          <a:p>
            <a:pPr marL="0" indent="0" algn="just">
              <a:buNone/>
            </a:pPr>
            <a:r>
              <a:rPr lang="es-ES" sz="2000" b="1" dirty="0"/>
              <a:t>Actividades: </a:t>
            </a:r>
            <a:r>
              <a:rPr lang="es-ES" sz="2000" dirty="0"/>
              <a:t>Visitas guiadas en las 15 estaciones de la Primera Línea del Metro de Quito (PLMQ). </a:t>
            </a:r>
          </a:p>
          <a:p>
            <a:pPr marL="0" indent="0" algn="just">
              <a:buNone/>
            </a:pPr>
            <a:r>
              <a:rPr lang="es-ES" sz="2000" dirty="0"/>
              <a:t>Promoción para que la ciudadanía active su cuenta Metro Q y acceda a las estaciones con sus pases de aprendizaje.</a:t>
            </a:r>
          </a:p>
          <a:p>
            <a:pPr marL="0" indent="0" algn="just">
              <a:buNone/>
            </a:pPr>
            <a:r>
              <a:rPr lang="es-ES" sz="2000" b="1" dirty="0"/>
              <a:t>Método: </a:t>
            </a:r>
          </a:p>
          <a:p>
            <a:pPr lvl="1" algn="just"/>
            <a:endParaRPr lang="es-ES" sz="1800" b="0" i="0" u="none" strike="noStrike" baseline="0" dirty="0">
              <a:solidFill>
                <a:srgbClr val="000000"/>
              </a:solidFill>
              <a:latin typeface="Calibri Light" panose="020F0302020204030204" pitchFamily="34" charset="0"/>
            </a:endParaRPr>
          </a:p>
          <a:p>
            <a:pPr algn="just"/>
            <a:endParaRPr lang="es-ES" sz="2000" b="1" dirty="0"/>
          </a:p>
        </p:txBody>
      </p:sp>
      <p:graphicFrame>
        <p:nvGraphicFramePr>
          <p:cNvPr id="4" name="Diagrama 3">
            <a:extLst>
              <a:ext uri="{FF2B5EF4-FFF2-40B4-BE49-F238E27FC236}">
                <a16:creationId xmlns:a16="http://schemas.microsoft.com/office/drawing/2014/main" id="{2C11CA6F-0371-CE89-A791-BACBCC7E546E}"/>
              </a:ext>
            </a:extLst>
          </p:cNvPr>
          <p:cNvGraphicFramePr/>
          <p:nvPr>
            <p:extLst>
              <p:ext uri="{D42A27DB-BD31-4B8C-83A1-F6EECF244321}">
                <p14:modId xmlns:p14="http://schemas.microsoft.com/office/powerpoint/2010/main" val="2753855291"/>
              </p:ext>
            </p:extLst>
          </p:nvPr>
        </p:nvGraphicFramePr>
        <p:xfrm>
          <a:off x="1310640" y="3889512"/>
          <a:ext cx="6522720" cy="245318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754486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CEF39FD-BD65-50A7-C6BB-2A072623C307}"/>
              </a:ext>
            </a:extLst>
          </p:cNvPr>
          <p:cNvSpPr>
            <a:spLocks noGrp="1"/>
          </p:cNvSpPr>
          <p:nvPr>
            <p:ph type="title"/>
          </p:nvPr>
        </p:nvSpPr>
        <p:spPr>
          <a:xfrm>
            <a:off x="319160" y="701178"/>
            <a:ext cx="7886700" cy="497896"/>
          </a:xfrm>
        </p:spPr>
        <p:txBody>
          <a:bodyPr>
            <a:noAutofit/>
          </a:bodyPr>
          <a:lstStyle/>
          <a:p>
            <a:r>
              <a:rPr lang="es-ES" sz="3200" dirty="0"/>
              <a:t>Cronograma de estaciones de aprendizaje</a:t>
            </a:r>
            <a:endParaRPr lang="es-EC" sz="3200" dirty="0"/>
          </a:p>
        </p:txBody>
      </p:sp>
      <p:pic>
        <p:nvPicPr>
          <p:cNvPr id="8" name="Imagen 7">
            <a:extLst>
              <a:ext uri="{FF2B5EF4-FFF2-40B4-BE49-F238E27FC236}">
                <a16:creationId xmlns:a16="http://schemas.microsoft.com/office/drawing/2014/main" id="{66BB0352-1675-A5D5-0E55-F3883F8BD97D}"/>
              </a:ext>
            </a:extLst>
          </p:cNvPr>
          <p:cNvPicPr>
            <a:picLocks noChangeAspect="1"/>
          </p:cNvPicPr>
          <p:nvPr/>
        </p:nvPicPr>
        <p:blipFill>
          <a:blip r:embed="rId2"/>
          <a:stretch>
            <a:fillRect/>
          </a:stretch>
        </p:blipFill>
        <p:spPr>
          <a:xfrm>
            <a:off x="2071468" y="1213142"/>
            <a:ext cx="5060852" cy="5060852"/>
          </a:xfrm>
          <a:prstGeom prst="rect">
            <a:avLst/>
          </a:prstGeom>
          <a:ln>
            <a:noFill/>
          </a:ln>
          <a:effectLst>
            <a:softEdge rad="112500"/>
          </a:effectLst>
        </p:spPr>
      </p:pic>
    </p:spTree>
    <p:extLst>
      <p:ext uri="{BB962C8B-B14F-4D97-AF65-F5344CB8AC3E}">
        <p14:creationId xmlns:p14="http://schemas.microsoft.com/office/powerpoint/2010/main" val="4053061106"/>
      </p:ext>
    </p:extLst>
  </p:cSld>
  <p:clrMapOvr>
    <a:masterClrMapping/>
  </p:clrMapOvr>
</p:sld>
</file>

<file path=ppt/theme/theme1.xml><?xml version="1.0" encoding="utf-8"?>
<a:theme xmlns:a="http://schemas.openxmlformats.org/drawingml/2006/main" name="Metro de Quito">
  <a:themeElements>
    <a:clrScheme name="Metro de Quito">
      <a:dk1>
        <a:srgbClr val="1C3E8C"/>
      </a:dk1>
      <a:lt1>
        <a:srgbClr val="FFFFFF"/>
      </a:lt1>
      <a:dk2>
        <a:srgbClr val="C6283C"/>
      </a:dk2>
      <a:lt2>
        <a:srgbClr val="E7E6E6"/>
      </a:lt2>
      <a:accent1>
        <a:srgbClr val="1C3E8C"/>
      </a:accent1>
      <a:accent2>
        <a:srgbClr val="DA3044"/>
      </a:accent2>
      <a:accent3>
        <a:srgbClr val="515151"/>
      </a:accent3>
      <a:accent4>
        <a:srgbClr val="919191"/>
      </a:accent4>
      <a:accent5>
        <a:srgbClr val="CACACA"/>
      </a:accent5>
      <a:accent6>
        <a:srgbClr val="424242"/>
      </a:accent6>
      <a:hlink>
        <a:srgbClr val="1C3E8C"/>
      </a:hlink>
      <a:folHlink>
        <a:srgbClr val="C6283C"/>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etro de Quito" id="{414DCA22-6525-194C-8047-0837D5F45AAC}" vid="{57483499-D618-064D-BE8D-7ECBFB47EC52}"/>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
  <TotalTime>1262</TotalTime>
  <Words>1335</Words>
  <Application>Microsoft Office PowerPoint</Application>
  <PresentationFormat>Presentación en pantalla (4:3)</PresentationFormat>
  <Paragraphs>205</Paragraphs>
  <Slides>22</Slides>
  <Notes>0</Notes>
  <HiddenSlides>0</HiddenSlides>
  <MMClips>0</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22</vt:i4>
      </vt:variant>
    </vt:vector>
  </HeadingPairs>
  <TitlesOfParts>
    <vt:vector size="26" baseType="lpstr">
      <vt:lpstr>Arial</vt:lpstr>
      <vt:lpstr>Calibri</vt:lpstr>
      <vt:lpstr>Calibri Light</vt:lpstr>
      <vt:lpstr>Metro de Quito</vt:lpstr>
      <vt:lpstr>SEGUIMIENTO CONTRATO DE OPERACIÓN</vt:lpstr>
      <vt:lpstr>Agenda</vt:lpstr>
      <vt:lpstr>Justificativo Operación Gradual</vt:lpstr>
      <vt:lpstr>Justificativo Operación Gradual</vt:lpstr>
      <vt:lpstr>Proceso de Operación Comercial</vt:lpstr>
      <vt:lpstr>Seguimiento de Operación</vt:lpstr>
      <vt:lpstr>Actividades del periodo inicial</vt:lpstr>
      <vt:lpstr>Inducción estática: estaciones de aprendizaje</vt:lpstr>
      <vt:lpstr>Cronograma de estaciones de aprendizaje</vt:lpstr>
      <vt:lpstr>Resultados Inducción Estática</vt:lpstr>
      <vt:lpstr>Resultados Inducción Estática</vt:lpstr>
      <vt:lpstr>Inducción dinámica</vt:lpstr>
      <vt:lpstr>Resultados Inducción Dinámica</vt:lpstr>
      <vt:lpstr>Operación gradual con sistema de pago</vt:lpstr>
      <vt:lpstr>Presentación de PowerPoint</vt:lpstr>
      <vt:lpstr>Presentación de PowerPoint</vt:lpstr>
      <vt:lpstr>Presentación de PowerPoint</vt:lpstr>
      <vt:lpstr>Presentación de PowerPoint</vt:lpstr>
      <vt:lpstr>Actividades EOMMT</vt:lpstr>
      <vt:lpstr>Informe 1 – EOMMT SAS</vt:lpstr>
      <vt:lpstr>Informe 2 – EOMMT SAS </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María Esther Llerena Granda</dc:creator>
  <cp:lastModifiedBy>María José Bueno Almeida</cp:lastModifiedBy>
  <cp:revision>89</cp:revision>
  <dcterms:created xsi:type="dcterms:W3CDTF">2022-03-03T14:48:09Z</dcterms:created>
  <dcterms:modified xsi:type="dcterms:W3CDTF">2023-02-14T13:01:44Z</dcterms:modified>
</cp:coreProperties>
</file>