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305" r:id="rId4"/>
    <p:sldId id="266" r:id="rId5"/>
    <p:sldId id="288" r:id="rId6"/>
    <p:sldId id="289" r:id="rId7"/>
    <p:sldId id="267" r:id="rId8"/>
    <p:sldId id="308" r:id="rId9"/>
    <p:sldId id="307" r:id="rId10"/>
    <p:sldId id="309" r:id="rId11"/>
    <p:sldId id="306" r:id="rId12"/>
    <p:sldId id="290" r:id="rId13"/>
    <p:sldId id="310" r:id="rId14"/>
    <p:sldId id="283" r:id="rId15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4660"/>
  </p:normalViewPr>
  <p:slideViewPr>
    <p:cSldViewPr snapToGrid="0">
      <p:cViewPr varScale="1">
        <p:scale>
          <a:sx n="134" d="100"/>
          <a:sy n="134" d="100"/>
        </p:scale>
        <p:origin x="3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23T17:28:51.47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1 111 16383,'53'0'0,"0"0"0,-24 0 0,6 0 0,5 0 0,-9 0 0,13 0 0,-7 0 0,0 0 0,7 0 0,-7 0 0,9 0 0,1 0 0,0 0 0,0 0 0,6 0 0,-5 0 0,5 0 0,-6 0 0,-6 0 0,5 0 0,-10 0 0,4 0 0,-10 0 0,3 0 0,-8 0 0,4 0 0,-1 0 0,-3 0 0,9 0 0,-5 0 0,6 0 0,0-3 0,-1 2 0,6-3 0,-4 4 0,4 0 0,0 0 0,-4-4 0,10 3 0,-10-3 0,9 4 0,-3-4 0,5-1 0,6-1 0,-5-2 0,11 2 0,-11 1 0,5-4 0,9 8 0,-17-3 0,16 4 0,-25 0 0,10 0 0,-10 0 0,9 0 0,3 0 0,6 9 0,-18-7 0,13 7 0,-15-9 0,15 0 0,3 0 0,-5 0 0,0 0 0,6-4 0,8-2 0,-5 0 0,40 1 0,-20 0 0,-22 5 0,1-1 0,29-4 0,7 0 0,-7 3 0,-34 0 0,0-1 0,44 3 0,-14 0 0,-23 0 0,-1 0 0,2 0 0,-3 0 0,3 0 0,21 0 0,-5 0 0,7 0 0,-26 0 0,5 0 0,0 5 0,-5 0 0,-2 5 0,-7-5 0,-4 3 0,-2-7 0,-5 3 0,-1-4 0,1 0 0,-1 0 0,1 0 0,-5 0 0,14 0 0,-12 0 0,9 0 0,-13 0 0,1 0 0,-8 0 0,11 0 0,-15 0 0,11 0 0,-4 3 0,1-2 0,20 3 0,-25-4 0,23 0 0,-16 0 0,9 0 0,4 0 0,-5 0 0,5 0 0,-4 0 0,15 0 0,-8 0 0,16 0 0,-11 0 0,5 4 0,-6-3 0,0 4 0,0-5 0,0 0 0,-6 0 0,4 0 0,-3 0 0,5 0 0,0 0 0,-1 0 0,-4 0 0,3 0 0,-9 0 0,10 0 0,-10 0 0,4 0 0,0 0 0,-4-4 0,4 3 0,5-7 0,-12 7 0,6-3 0,-15 4 0,4-4 0,-3 3 0,4-6 0,-1 6 0,-7-6 0,7 6 0,-8-6 0,-1 7 0,0-4 0,-5 4 0,1-3 0,2 2 0,-2-2 0,1 3 0,0 0 0,-2-3 0,5 2 0,-5-5 0,2 5 0,0-2 0,-2 3 0,4-3 0,-3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23T17:29:07.18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0 159 16383,'82'-12'0,"4"-6"0,-48 11 0,21-12 0,-10 9 0,-2-4 0,-1 4 0,-5 1 0,6 4 0,6-4 0,-10 4 0,21-5 0,-25 5 0,32-5 0,-32 9 0,25-4 0,-15 5 0,12 0 0,-1 0 0,1 0 0,-7 0 0,-1 0 0,-12 0 0,5 0 0,-10 0 0,9 0 0,-9 0 0,4 0 0,-5 0 0,5 0 0,-4 0 0,9 0 0,-3 0 0,5 0 0,-6 0 0,4 0 0,3-4 0,-5 3 0,8-4 0,-15 5 0,4 0 0,-10 0 0,-1 0 0,-5 0 0,-1 0 0,1 4 0,0-3 0,0 6 0,5-7 0,0 4 0,6-4 0,-13 0 0,4 0 0,-5 0 0,9 0 0,10 0 0,-4 0 0,9 0 0,-3 0 0,5 0 0,-1 0 0,7 0 0,-4 0 0,4 0 0,-7 0 0,1 0 0,-5 0 0,3 0 0,-9 0 0,4 0 0,-10 0 0,3 0 0,-8 0 0,9 0 0,-9 0 0,8 0 0,-3 0 0,5 0 0,-1 0 0,1 0 0,0 0 0,-1 0 0,1 0 0,5 0 0,-9 0 0,8 0 0,-9 0 0,-5 0 0,3 0 0,-8 0 0,14 0 0,-12 0 0,17 0 0,-19 0 0,9 0 0,-5 0 0,4 0 0,2 0 0,0 0 0,4 0 0,-9 0 0,8 0 0,-3 0 0,4 0 0,1 0 0,0 0 0,-1 0 0,1 0 0,0 0 0,-1 0 0,1 0 0,11 0 0,-19 0 0,12 0 0,-25 0 0,5 0 0,-2 0 0,-2 0 0,3 0 0,5 0 0,-2 0 0,13 4 0,-5-3 0,6 6 0,11-6 0,-8 3 0,19-4 0,6 5 0,-10-3 0,18 3 0,-22-1 0,12-3 0,-7 8 0,-1-4 0,-6 0 0,6 4 0,-5-4 0,20 5 0,-17-1 0,6-4 0,-12 3 0,-9-6 0,4 2 0,-10-1 0,-1-2 0,-6 3 0,1-4 0,0 3 0,-4-2 0,3 3 0,-4-4 0,5 0 0,0 3 0,4-2 0,-3 2 0,9-3 0,-9 0 0,3 0 0,-4 0 0,0 0 0,0 0 0,-4 0 0,2 0 0,-6 0 0,3 0 0,-1 0 0,-2 0 0,9 0 0,-9 0 0,5 0 0,-7 0 0,1 0 0,24 0 0,-7 0 0,37 0 0,-15-4 0,2 3 0,-15-4 0,-12 2 0,-10 2 0,-3-3 0,8 4 0,-11 0 0,12 0 0,-6 0 0,-3 0 0,2 0 0,1 0 0,-4 0 0,19 0 0,-11 0 0,11 0 0,-18 0 0,0 0 0,-3 0 0,2 0 0,3 0 0,-4 0 0,2 0 0,0 0 0,-3 0 0,6 0 0,-5 0 0,2-2 0,-1 1 0,-2-5 0,6 5 0,-6-2 0,3 3 0,0 0 0,0 0 0,0 0 0,-1 0 0,0 0 0,1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23T17:34:55.90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94 16383,'50'0'0,"-8"0"0,-31 0 0,3 0 0,2 0 0,-1 0 0,4 0 0,-5 0 0,3 0 0,-2 0 0,5 0 0,-5 0 0,3 0 0,-4 0 0,1 0 0,6 0 0,-1 0 0,2 0 0,-4 0 0,-3 0 0,-1 0 0,7 0 0,-8 0 0,7 0 0,-6 0 0,0 0 0,6 0 0,-6 0 0,2 0 0,0 0 0,2 0 0,-4 0 0,9 0 0,-10 0 0,8 0 0,-7 0 0,1 0 0,6 0 0,-1 0 0,2 0 0,1 0 0,-4 0 0,1 0 0,3 0 0,-8 0 0,8 0 0,-7 0 0,-1 0 0,1 0 0,-1 0 0,6 0 0,-7 0 0,3 0 0,5 0 0,-1 0 0,9 0 0,-6 0 0,0 0 0,-1 0 0,1 0 0,-4 0 0,3 0 0,-8 0 0,4 0 0,0 0 0,-4 0 0,8 0 0,-8 0 0,8 0 0,-3 0 0,4 0 0,4 0 0,-3 0 0,0 0 0,-3 0 0,-6 0 0,7 0 0,-4 0 0,1 0 0,8 0 0,-7 0 0,12 0 0,2 0 0,1 0 0,-3 0 0,-10 0 0,-7 0 0,3 0 0,-4 0 0,4 0 0,-4 0 0,2 0 0,-2 0 0,3 0 0,-4 0 0,1 0 0,3 0 0,-2 0 0,7 0 0,-8 0 0,8-3 0,-8 2 0,4-3 0,-5 4 0,4 0 0,0 0 0,-3 0 0,4 0 0,-4-3 0,-1 2 0,6-1 0,-9-2 0,10 3 0,-6-5 0,-1 5 0,2-5 0,-4 5 0,8-2 0,-5 0 0,-1 2 0,6-5 0,-7 5 0,8-6 0,-3 6 0,-2-5 0,7 5 0,-8-5 0,4 5 0,-5-6 0,1 6 0,2-2 0,-2 0 0,2 2 0,3-1 0,-8 2 0,8 0 0,-7 0 0,3 0 0,1-4 0,-2 3 0,-1-2 0,5 3 0,-4 0 0,4 0 0,-1 0 0,-2 0 0,3 0 0,-1 0 0,-2 0 0,7 0 0,-8 0 0,8 0 0,-8 0 0,8 0 0,-7 0 0,2 0 0,-3 0 0,-1 0 0,4 0 0,-4 0 0,6 0 0,-6 0 0,3 0 0,0 0 0,-3 0 0,2 3 0,1 1 0,-3 3 0,4 0 0,-4-3 0,1 2 0,3-2 0,-2 4 0,7-1 0,-8 1 0,3-4 0,-4-1 0,6-3 0,-4 0 0,5 0 0,-7 0 0,1 0 0,5 0 0,-3 0 0,4 0 0,-7 0 0,3 0 0,-1 0 0,1 0 0,5 0 0,-6 0 0,9 0 0,-9 0 0,7 0 0,1 0 0,1 0 0,14 0 0,-12-3 0,7 2 0,-8-6 0,-5 6 0,0-2 0,0 0 0,-5 2 0,5-2 0,-3-1 0,-6 3 0,16-2 0,-14 3 0,11 0 0,-7 0 0,-3 0 0,2 0 0,5 0 0,-6 0 0,6 0 0,-4-4 0,-2 3 0,6-2 0,-2 3 0,10 0 0,-8 0 0,3 0 0,-14 0 0,5 0 0,2 0 0,-3 0 0,4 0 0,-5 0 0,1 0 0,5 0 0,-6 0 0,3 0 0,-1 0 0,-2 0 0,6 0 0,-2 0 0,0 0 0,-1 0 0,1 0 0,0 3 0,-3-2 0,1 2 0,-3 0 0,2-3 0,5 6 0,-6-5 0,3 2 0,1-3 0,1 0 0,16 0 0,-13 0 0,11 0 0,-17 0 0,2 0 0,0 0 0,3 0 0,-5 0 0,4 0 0,-3 0 0,-1 0 0,5 0 0,-3 0 0,-3 0 0,2 0 0,-1 0 0,-2 0 0,5 0 0,-5 0 0,1 0 0,5-3 0,0 2 0,2-2 0,7 3 0,-12-4 0,19 3 0,-12-2 0,-1 3 0,-2 0 0,-10 0 0,10 0 0,-5 0 0,11 0 0,-4 0 0,-1 0 0,-1 0 0,4 0 0,-1 0 0,6 0 0,-12 0 0,-2 0 0,-2 0 0,3 0 0,0 0 0,1 0 0,-5 0 0,8 0 0,-4 0 0,14 0 0,-14 0 0,15 0 0,-20 0 0,11 0 0,-8 0 0,-1 0 0,5 0 0,-4 0 0,-1 0 0,5 0 0,-4 0 0,3 0 0,6 0 0,-8 0 0,11 0 0,0 4 0,3-3 0,1 2 0,-9-3 0,13 0 0,-16 3 0,19-2 0,-22 6 0,11-7 0,-8 4 0,3-1 0,-2-2 0,-5 5 0,6-5 0,-3 5 0,3-5 0,-6 2 0,4 0 0,-7-2 0,8 5 0,2-2 0,-7-1 0,12 4 0,-12-3 0,3 0 0,5 2 0,-7-2 0,5 3 0,0-3 0,-3 2 0,3-2 0,-3 0 0,15-1 0,-19-3 0,19 0 0,-11 0 0,4 0 0,6 0 0,-5 0 0,-4 0 0,-6 0 0,0 0 0,-3 0 0,11-3 0,-10 2 0,16-2 0,-15 3 0,10 0 0,-3 0 0,-10 0 0,5 0 0,-2 0 0,-5 0 0,11 0 0,-8 0 0,4 0 0,6 0 0,-5 0 0,9 0 0,-12 0 0,7 0 0,-12 0 0,6 0 0,-1 0 0,-3 0 0,6 0 0,-5 0 0,1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23T17:35:27.63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0 184 16383,'63'0'0,"-3"0"0,-25 0 0,1 0 0,9 0 0,-9 0 0,10 0 0,-5 0 0,6 0 0,0-4 0,-1 3 0,-5-3 0,5 4 0,-11-4 0,5 3 0,-10-3 0,-2 4 0,-4 0 0,0-4 0,-1 4 0,6-4 0,-4 0 0,13 4 0,-7-4 0,9 0 0,0 3 0,2-7 0,5 7 0,-1-7 0,7 7 0,-4-8 0,3 8 0,-5-3 0,-5 4 0,-2 0 0,-6 0 0,1 0 0,10 0 0,-7 0 0,2 0 0,-7 0 0,-8 0 0,9 0 0,-5 0 0,6 0 0,-1 0 0,1 0 0,-1 0 0,0 0 0,-4 0 0,3 0 0,-3 0 0,5 0 0,-14 0 0,22 0 0,-13 0 0,23 0 0,-6 0 0,0-4 0,-6 3 0,-1-3 0,0 4 0,2 0 0,-1 0 0,-6 0 0,-7 0 0,-8 0 0,-2 0 0,-3 3 0,-1 1 0,1 3 0,3 1 0,-2-1 0,6 1 0,3 0 0,4-4 0,1 3 0,4-6 0,-5 3 0,6-4 0,0 0 0,-1 0 0,1 0 0,-5 0 0,3 0 0,-8 0 0,9 0 0,6 0 0,-3 0 0,8 0 0,-10 0 0,-1-4 0,1-1 0,0-4 0,5 5 0,-4-4 0,4 3 0,-1-4 0,2 4 0,5-3 0,1 7 0,5-3 0,-3 4 0,3 0 0,1 0 0,-6 0 0,6 0 0,-6 0 0,-6 0 0,-1 0 0,-5 0 0,10 0 0,-13 0 0,3 0 0,-12 0 0,-3 0 0,4 0 0,0 0 0,-1 0 0,1 3 0,-4 1 0,3 4 0,-8 0 0,0-4 0,3-1 0,-7-3 0,12 0 0,-3 0 0,3 0 0,1 0 0,0 0 0,10 0 0,-7 0 0,3 0 0,-7 0 0,-8 0 0,8 0 0,-4 0 0,1 0 0,-2 0 0,-3 0 0,-1-3 0,5 2 0,-4-2 0,4 3 0,6-3 0,-4 2 0,5-3 0,-3 1 0,-7 2 0,6-3 0,-2 1 0,4-2 0,-5 1 0,15-3 0,-7 2 0,9-3 0,-12 3 0,-1 2 0,-1-1 0,-6 3 0,4-2 0,-9 3 0,6 0 0,0 0 0,1 0 0,3 0 0,-10 0 0,12 0 0,-8 0 0,3 0 0,5 0 0,-15 0 0,15 0 0,-9 0 0,1 0 0,8 0 0,-11 0 0,9 0 0,-6 0 0,-1 0 0,7 0 0,-5 0 0,5 0 0,-2 0 0,-4 0 0,15 0 0,-13 0 0,12-3 0,-14 2 0,8-6 0,7 2 0,-4-3 0,4 0 0,-7 1 0,-3 2 0,10-1 0,2 2 0,-1-1 0,-4 2 0,-5 3 0,-6 0 0,17 0 0,-10 0 0,11 0 0,5 0 0,9 0 0,1 0 0,1 0 0,-20 0 0,3 0 0,-1 0 0,-2 0 0,-4 0 0,5 0 0,-16 3 0,11-2 0,-15 5 0,6-2 0,-2 0 0,9-1 0,-12-3 0,8 3 0,-2 1 0,-6 0 0,8 3 0,-9-4 0,3 5 0,3-2 0,-6 1 0,12 1 0,-14-2 0,11-2 0,-6 2 0,1-2 0,6 3 0,-7-1 0,4 1 0,-5 0 0,4-3 0,-3 2 0,3-6 0,0 6 0,-3-5 0,3 5 0,-2-5 0,-1 2 0,8-3 0,-6 0 0,4 0 0,-5 0 0,2 0 0,-2 0 0,1 0 0,0 0 0,-1-3 0,1-1 0,-1-4 0,6 1 0,1-7 0,5 5 0,1-8 0,3 5 0,-8 0 0,5 2 0,-16 6 0,4 1 0,-6 3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15754E-A6C3-4F32-8783-6CB394AB0C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9D7937E-9067-4732-8838-3C5CEBCC39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CA42AB-DC8C-43D8-8732-2FCD0A8E1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4AE9B-633A-4CD5-B5E8-56A5AE5D7877}" type="datetimeFigureOut">
              <a:rPr lang="es-EC" smtClean="0"/>
              <a:t>15/2/23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30D004-A52F-4DD3-AC22-BD034BB04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8A8DB5-2135-46D6-91EA-32579A20C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66072-7D43-4BA3-AC18-56400B23159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3911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795435-B483-4C5A-9994-8EE147FEA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2D9C7AB-2EA3-4355-8AB7-727F9CF75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4594EAA-9959-4E83-9F03-4854B7FE3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4AE9B-633A-4CD5-B5E8-56A5AE5D7877}" type="datetimeFigureOut">
              <a:rPr lang="es-EC" smtClean="0"/>
              <a:t>15/2/23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3572128-7BB2-471E-B844-248D3F33B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F4CF5F-F96F-4C6B-8E01-7CE8FB2A7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66072-7D43-4BA3-AC18-56400B23159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60122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7334944-A9E4-445B-B484-98B7CB610E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7175BE8-F408-454B-89AB-A5C1C0A3D8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5177723-963C-4008-B2AC-8B73738DD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4AE9B-633A-4CD5-B5E8-56A5AE5D7877}" type="datetimeFigureOut">
              <a:rPr lang="es-EC" smtClean="0"/>
              <a:t>15/2/23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DE08AC-9D0F-4D3F-A800-6916C544D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E27592-9F2D-4D65-BA71-CA2E33F51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66072-7D43-4BA3-AC18-56400B23159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67979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A0E805-CF4B-449A-93CB-5BF8F0C60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DBBAA8C-27AB-4286-90FC-F3A168EFA9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573A07B-0497-4647-8C3B-09AB8A03B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4AE9B-633A-4CD5-B5E8-56A5AE5D7877}" type="datetimeFigureOut">
              <a:rPr lang="es-EC" smtClean="0"/>
              <a:t>15/2/23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7B09831-16C9-4D57-A953-CB37BA32E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8FFC87-B245-4A02-B7E4-F5477021F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66072-7D43-4BA3-AC18-56400B23159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68126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56D37E-41B7-44EB-BAB3-91F8E9333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F9232A4-B4FF-4462-AFA7-84C2C4EF59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C5F395A-E60E-40A9-8929-789D4A255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4AE9B-633A-4CD5-B5E8-56A5AE5D7877}" type="datetimeFigureOut">
              <a:rPr lang="es-EC" smtClean="0"/>
              <a:t>15/2/23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9B3DBFC-7C00-4A19-AE23-2C88D16BC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910B79-B8B3-4C14-8348-42BD54323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66072-7D43-4BA3-AC18-56400B23159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24988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370671-F91A-4A88-8BA7-CF1277FC6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51043E-7E82-42D7-9042-6534FEE9D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2E0D071-D394-4806-BAF9-0EDCFA237B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02542FB-0D59-4DAF-A286-34508C298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4AE9B-633A-4CD5-B5E8-56A5AE5D7877}" type="datetimeFigureOut">
              <a:rPr lang="es-EC" smtClean="0"/>
              <a:t>15/2/23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C20C6CE-3158-4FB2-B6CC-6F4B8CBC5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414CEAA-8674-4936-9667-017FA42A9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66072-7D43-4BA3-AC18-56400B23159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63432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30F31D-6EB6-46AD-8631-24436B053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B513F96-11B7-4DA5-B824-C00BD83216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57A0CE4-8440-496C-BFFC-113C0E2AA6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0159313-C9FD-4AB0-ACB1-D58B38F5BB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C05A9E3-FB39-4227-A350-67DA013C66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F91F4E9-6F54-4E1E-8653-B16852E01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4AE9B-633A-4CD5-B5E8-56A5AE5D7877}" type="datetimeFigureOut">
              <a:rPr lang="es-EC" smtClean="0"/>
              <a:t>15/2/23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18E3547-6278-4535-90E2-9B6B940EC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35A3F57-BEFB-43CA-AFE4-6FD5091DF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66072-7D43-4BA3-AC18-56400B23159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10596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D7CC7B-6DCE-4ECB-B0DE-8E8E9F763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848AB65-0047-4546-B9FC-A94DBFBE3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4AE9B-633A-4CD5-B5E8-56A5AE5D7877}" type="datetimeFigureOut">
              <a:rPr lang="es-EC" smtClean="0"/>
              <a:t>15/2/23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1CF911A-26DC-4C06-91E5-6A08A98C4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23C6527-15F5-4BB1-B97E-82F0C68F2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66072-7D43-4BA3-AC18-56400B23159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39942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4ECCD86-3CD2-4269-9B9F-D29CA6082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4AE9B-633A-4CD5-B5E8-56A5AE5D7877}" type="datetimeFigureOut">
              <a:rPr lang="es-EC" smtClean="0"/>
              <a:t>15/2/23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29EECE9-B6D4-4D4F-A08C-7A1A1798B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01C8A6A-215A-4EEF-BA12-44A44DAE9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66072-7D43-4BA3-AC18-56400B23159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96021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AB5C7D-4852-43B9-A09F-9AE394414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22E03A2-5E0B-47BE-99AD-3F2E5C161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813BAC0-47E5-4770-8DD2-1123AE532F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0B1E731-BA07-42AF-9DB8-63C478556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4AE9B-633A-4CD5-B5E8-56A5AE5D7877}" type="datetimeFigureOut">
              <a:rPr lang="es-EC" smtClean="0"/>
              <a:t>15/2/23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FC41D9D-B106-43B2-AE31-9872F7AFB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8654ABD-1415-4EE2-9D71-D6347974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66072-7D43-4BA3-AC18-56400B23159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86497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6AA266-FAB7-48BE-A280-D4C505C3F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7A15317-BB31-492B-8838-7B9F9C2BD3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5495CA2-BA42-4C1F-A2A7-97AD7E132A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ABDC3E0-C09B-466D-AC27-BC38C130F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4AE9B-633A-4CD5-B5E8-56A5AE5D7877}" type="datetimeFigureOut">
              <a:rPr lang="es-EC" smtClean="0"/>
              <a:t>15/2/23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8929955-C182-44F8-BA85-94194A38E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18DEBE-7A45-43BB-81D8-53EBFE5F1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66072-7D43-4BA3-AC18-56400B23159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68422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03CC7FB-0E15-41B0-9520-8FD05F591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415E8B4-4066-4ED7-876C-FB2FF78CDB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8775AA-3E18-49A1-B614-BBE7076938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4AE9B-633A-4CD5-B5E8-56A5AE5D7877}" type="datetimeFigureOut">
              <a:rPr lang="es-EC" smtClean="0"/>
              <a:t>15/2/23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41694D-C840-4877-B1AC-9EA4F5347D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D33F23-37FC-403C-9097-2F37E26EE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66072-7D43-4BA3-AC18-56400B23159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90669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customXml" Target="../ink/ink2.xml"/><Relationship Id="rId12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customXml" Target="../ink/ink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BEFD08B-0056-4C0B-AE04-4F11456E38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591" y="0"/>
            <a:ext cx="7242109" cy="6870779"/>
          </a:xfrm>
        </p:spPr>
      </p:pic>
      <p:pic>
        <p:nvPicPr>
          <p:cNvPr id="6" name="Marcador de contenido 4">
            <a:extLst>
              <a:ext uri="{FF2B5EF4-FFF2-40B4-BE49-F238E27FC236}">
                <a16:creationId xmlns:a16="http://schemas.microsoft.com/office/drawing/2014/main" id="{C4EBF08F-D8B2-4438-9546-AC3EE1A1EB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91"/>
          <a:stretch/>
        </p:blipFill>
        <p:spPr>
          <a:xfrm>
            <a:off x="0" y="-793"/>
            <a:ext cx="2232158" cy="6839743"/>
          </a:xfrm>
          <a:prstGeom prst="rect">
            <a:avLst/>
          </a:prstGeom>
        </p:spPr>
      </p:pic>
      <p:pic>
        <p:nvPicPr>
          <p:cNvPr id="7" name="Marcador de contenido 4">
            <a:extLst>
              <a:ext uri="{FF2B5EF4-FFF2-40B4-BE49-F238E27FC236}">
                <a16:creationId xmlns:a16="http://schemas.microsoft.com/office/drawing/2014/main" id="{37ACD6E1-94ED-4329-B183-CDFEB8BDBA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36"/>
          <a:stretch/>
        </p:blipFill>
        <p:spPr>
          <a:xfrm>
            <a:off x="10144125" y="-793"/>
            <a:ext cx="2114550" cy="685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810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93DE69-457E-449D-AA5D-52D9F4222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144" y="365126"/>
            <a:ext cx="9163431" cy="730250"/>
          </a:xfrm>
        </p:spPr>
        <p:txBody>
          <a:bodyPr>
            <a:normAutofit fontScale="90000"/>
          </a:bodyPr>
          <a:lstStyle/>
          <a:p>
            <a:r>
              <a:rPr lang="es-MX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3.3 Intervención en Faja Municipal – Proceso Estabilización</a:t>
            </a:r>
            <a:endParaRPr lang="es-EC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F704327-00C9-4C1D-A353-2A5B44D44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9" t="31622" r="14613" b="33676"/>
          <a:stretch/>
        </p:blipFill>
        <p:spPr>
          <a:xfrm>
            <a:off x="9410700" y="0"/>
            <a:ext cx="2781300" cy="145166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F4E3A85-A9F4-2F9A-E2B2-8EB0E1BF6C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62"/>
          <a:stretch/>
        </p:blipFill>
        <p:spPr>
          <a:xfrm>
            <a:off x="4333075" y="1095376"/>
            <a:ext cx="7472654" cy="525665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489DF8F-9F0E-E1BE-8CF3-6B1FCBE903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6" t="14664" r="7927" b="62469"/>
          <a:stretch/>
        </p:blipFill>
        <p:spPr>
          <a:xfrm>
            <a:off x="386271" y="2462784"/>
            <a:ext cx="3621024" cy="210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982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93DE69-457E-449D-AA5D-52D9F4222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432" y="365126"/>
            <a:ext cx="9176143" cy="730250"/>
          </a:xfrm>
        </p:spPr>
        <p:txBody>
          <a:bodyPr>
            <a:normAutofit fontScale="90000"/>
          </a:bodyPr>
          <a:lstStyle/>
          <a:p>
            <a:r>
              <a:rPr lang="es-MX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3.4 Intervención en Faja Municipal – Estabilización Taludes </a:t>
            </a:r>
            <a:endParaRPr lang="es-EC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F704327-00C9-4C1D-A353-2A5B44D44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9" t="31622" r="14613" b="33676"/>
          <a:stretch/>
        </p:blipFill>
        <p:spPr>
          <a:xfrm>
            <a:off x="9410700" y="0"/>
            <a:ext cx="2781300" cy="145166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D8AED42-6D07-234F-64B1-E4A7448297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" t="2763" r="5665" b="4357"/>
          <a:stretch/>
        </p:blipFill>
        <p:spPr>
          <a:xfrm>
            <a:off x="4063134" y="1095376"/>
            <a:ext cx="3758326" cy="5719193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C000C97-8F7D-DC4C-B557-9C8877D207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7" t="2678" r="14065" b="3003"/>
          <a:stretch/>
        </p:blipFill>
        <p:spPr>
          <a:xfrm>
            <a:off x="377432" y="1095376"/>
            <a:ext cx="3255264" cy="571919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5783468-296B-F62F-F207-426AC510F1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4" r="5685" b="7724"/>
          <a:stretch/>
        </p:blipFill>
        <p:spPr>
          <a:xfrm>
            <a:off x="7847280" y="1075756"/>
            <a:ext cx="4050624" cy="571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84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93DE69-457E-449D-AA5D-52D9F4222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8715375" cy="730250"/>
          </a:xfrm>
        </p:spPr>
        <p:txBody>
          <a:bodyPr>
            <a:normAutofit fontScale="90000"/>
          </a:bodyPr>
          <a:lstStyle/>
          <a:p>
            <a:r>
              <a:rPr lang="es-MX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Informe Consolidado de Procuraduría – 13 Abril 2022</a:t>
            </a:r>
            <a:endParaRPr lang="es-EC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F704327-00C9-4C1D-A353-2A5B44D44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9" t="31622" r="14613" b="33676"/>
          <a:stretch/>
        </p:blipFill>
        <p:spPr>
          <a:xfrm>
            <a:off x="9410700" y="0"/>
            <a:ext cx="2781300" cy="1451662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B41394BC-2A16-9CB7-4E36-BDA3DD4DEFC4}"/>
              </a:ext>
            </a:extLst>
          </p:cNvPr>
          <p:cNvSpPr txBox="1">
            <a:spLocks/>
          </p:cNvSpPr>
          <p:nvPr/>
        </p:nvSpPr>
        <p:spPr>
          <a:xfrm>
            <a:off x="4894958" y="2096555"/>
            <a:ext cx="6955666" cy="4170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EPMAPS – emite criterio técnico </a:t>
            </a:r>
            <a:r>
              <a:rPr lang="es-MX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favorable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Gestión de Riesgos – concluye es </a:t>
            </a:r>
            <a:r>
              <a:rPr lang="es-MX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factible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continuar con el proceso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Administración Zonal Eugenio Espejo - emite informe legal y técnico </a:t>
            </a:r>
            <a:r>
              <a:rPr lang="es-MX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favorable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Bienes Inmuebles - emite criterio </a:t>
            </a:r>
            <a:r>
              <a:rPr lang="es-MX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favorable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Dirección Metropolitana Financiera – emite criterio </a:t>
            </a:r>
            <a:r>
              <a:rPr lang="es-MX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favorable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Procuraduría Metropolitana – emite informe jurídico favorable 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076A746-C969-BA78-E1AF-DF90943454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20760"/>
            <a:ext cx="3860260" cy="507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094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93DE69-457E-449D-AA5D-52D9F4222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8715375" cy="730250"/>
          </a:xfrm>
        </p:spPr>
        <p:txBody>
          <a:bodyPr>
            <a:normAutofit fontScale="90000"/>
          </a:bodyPr>
          <a:lstStyle/>
          <a:p>
            <a:r>
              <a:rPr lang="es-MX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4.1 Informe Consolidado de Procuraduría – 1 Dic 2022</a:t>
            </a:r>
            <a:endParaRPr lang="es-EC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F704327-00C9-4C1D-A353-2A5B44D44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9" t="31622" r="14613" b="33676"/>
          <a:stretch/>
        </p:blipFill>
        <p:spPr>
          <a:xfrm>
            <a:off x="9410700" y="0"/>
            <a:ext cx="2781300" cy="1451662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B41394BC-2A16-9CB7-4E36-BDA3DD4DEFC4}"/>
              </a:ext>
            </a:extLst>
          </p:cNvPr>
          <p:cNvSpPr txBox="1">
            <a:spLocks/>
          </p:cNvSpPr>
          <p:nvPr/>
        </p:nvSpPr>
        <p:spPr>
          <a:xfrm>
            <a:off x="6096000" y="1391925"/>
            <a:ext cx="5334130" cy="4170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Procuraduría Metropolitana se ratifica en el informe jurídico FAVORABLE emitido el 13 de Abril del 2022.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DF2B905-3358-8A9C-CBFE-DD8F9C922C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24"/>
          <a:stretch/>
        </p:blipFill>
        <p:spPr>
          <a:xfrm>
            <a:off x="1753164" y="1208865"/>
            <a:ext cx="4342836" cy="5284009"/>
          </a:xfrm>
          <a:prstGeom prst="rect">
            <a:avLst/>
          </a:prstGeom>
        </p:spPr>
      </p:pic>
      <p:sp>
        <p:nvSpPr>
          <p:cNvPr id="13" name="Flecha derecha 12">
            <a:extLst>
              <a:ext uri="{FF2B5EF4-FFF2-40B4-BE49-F238E27FC236}">
                <a16:creationId xmlns:a16="http://schemas.microsoft.com/office/drawing/2014/main" id="{D509B9C4-C65F-B9CB-AEE9-D04D053FCF90}"/>
              </a:ext>
            </a:extLst>
          </p:cNvPr>
          <p:cNvSpPr/>
          <p:nvPr/>
        </p:nvSpPr>
        <p:spPr>
          <a:xfrm rot="1113998">
            <a:off x="5579024" y="2623918"/>
            <a:ext cx="890016" cy="19507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52338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BEFD08B-0056-4C0B-AE04-4F11456E38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591" y="0"/>
            <a:ext cx="7242109" cy="6870779"/>
          </a:xfrm>
        </p:spPr>
      </p:pic>
      <p:pic>
        <p:nvPicPr>
          <p:cNvPr id="6" name="Marcador de contenido 4">
            <a:extLst>
              <a:ext uri="{FF2B5EF4-FFF2-40B4-BE49-F238E27FC236}">
                <a16:creationId xmlns:a16="http://schemas.microsoft.com/office/drawing/2014/main" id="{C4EBF08F-D8B2-4438-9546-AC3EE1A1EB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91"/>
          <a:stretch/>
        </p:blipFill>
        <p:spPr>
          <a:xfrm>
            <a:off x="0" y="-793"/>
            <a:ext cx="2232158" cy="6839743"/>
          </a:xfrm>
          <a:prstGeom prst="rect">
            <a:avLst/>
          </a:prstGeom>
        </p:spPr>
      </p:pic>
      <p:pic>
        <p:nvPicPr>
          <p:cNvPr id="7" name="Marcador de contenido 4">
            <a:extLst>
              <a:ext uri="{FF2B5EF4-FFF2-40B4-BE49-F238E27FC236}">
                <a16:creationId xmlns:a16="http://schemas.microsoft.com/office/drawing/2014/main" id="{37ACD6E1-94ED-4329-B183-CDFEB8BDBA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36"/>
          <a:stretch/>
        </p:blipFill>
        <p:spPr>
          <a:xfrm>
            <a:off x="10144125" y="-793"/>
            <a:ext cx="2114550" cy="685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786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93DE69-457E-449D-AA5D-52D9F4222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8715375" cy="730250"/>
          </a:xfrm>
        </p:spPr>
        <p:txBody>
          <a:bodyPr>
            <a:normAutofit/>
          </a:bodyPr>
          <a:lstStyle/>
          <a:p>
            <a:r>
              <a:rPr lang="es-MX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Solicitud de Adjudicación – Agosto 2018</a:t>
            </a:r>
            <a:endParaRPr lang="es-EC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F704327-00C9-4C1D-A353-2A5B44D44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9" t="31622" r="14613" b="33676"/>
          <a:stretch/>
        </p:blipFill>
        <p:spPr>
          <a:xfrm>
            <a:off x="9410700" y="0"/>
            <a:ext cx="2781300" cy="145166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11C0A56-06EC-1D14-9036-60467CCC13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340" y="1254191"/>
            <a:ext cx="3677539" cy="523868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2C3E529-3958-7204-3071-9281B168FA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388" y="1254190"/>
            <a:ext cx="3711750" cy="523868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trada de lápiz 11">
                <a:extLst>
                  <a:ext uri="{FF2B5EF4-FFF2-40B4-BE49-F238E27FC236}">
                    <a16:creationId xmlns:a16="http://schemas.microsoft.com/office/drawing/2014/main" id="{39714911-7A55-1072-4515-74CA3FCD32D3}"/>
                  </a:ext>
                </a:extLst>
              </p14:cNvPr>
              <p14:cNvContentPartPr/>
              <p14:nvPr/>
            </p14:nvContentPartPr>
            <p14:xfrm>
              <a:off x="2271744" y="5464728"/>
              <a:ext cx="2575080" cy="40320"/>
            </p14:xfrm>
          </p:contentPart>
        </mc:Choice>
        <mc:Fallback xmlns="">
          <p:pic>
            <p:nvPicPr>
              <p:cNvPr id="12" name="Entrada de lápiz 11">
                <a:extLst>
                  <a:ext uri="{FF2B5EF4-FFF2-40B4-BE49-F238E27FC236}">
                    <a16:creationId xmlns:a16="http://schemas.microsoft.com/office/drawing/2014/main" id="{39714911-7A55-1072-4515-74CA3FCD32D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18104" y="5357088"/>
                <a:ext cx="2682720" cy="25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Entrada de lápiz 13">
                <a:extLst>
                  <a:ext uri="{FF2B5EF4-FFF2-40B4-BE49-F238E27FC236}">
                    <a16:creationId xmlns:a16="http://schemas.microsoft.com/office/drawing/2014/main" id="{F856178E-C380-4D72-3A08-7776A7C2F5BE}"/>
                  </a:ext>
                </a:extLst>
              </p14:cNvPr>
              <p14:cNvContentPartPr/>
              <p14:nvPr/>
            </p14:nvContentPartPr>
            <p14:xfrm>
              <a:off x="2237544" y="5229648"/>
              <a:ext cx="2611800" cy="57600"/>
            </p14:xfrm>
          </p:contentPart>
        </mc:Choice>
        <mc:Fallback xmlns="">
          <p:pic>
            <p:nvPicPr>
              <p:cNvPr id="14" name="Entrada de lápiz 13">
                <a:extLst>
                  <a:ext uri="{FF2B5EF4-FFF2-40B4-BE49-F238E27FC236}">
                    <a16:creationId xmlns:a16="http://schemas.microsoft.com/office/drawing/2014/main" id="{F856178E-C380-4D72-3A08-7776A7C2F5B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83544" y="5121648"/>
                <a:ext cx="2719440" cy="27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4" name="Entrada de lápiz 43">
                <a:extLst>
                  <a:ext uri="{FF2B5EF4-FFF2-40B4-BE49-F238E27FC236}">
                    <a16:creationId xmlns:a16="http://schemas.microsoft.com/office/drawing/2014/main" id="{37810C56-1EEA-8EE9-0C9F-CA89AA648FFB}"/>
                  </a:ext>
                </a:extLst>
              </p14:cNvPr>
              <p14:cNvContentPartPr/>
              <p14:nvPr/>
            </p14:nvContentPartPr>
            <p14:xfrm>
              <a:off x="7033104" y="1839528"/>
              <a:ext cx="2641680" cy="52920"/>
            </p14:xfrm>
          </p:contentPart>
        </mc:Choice>
        <mc:Fallback xmlns="">
          <p:pic>
            <p:nvPicPr>
              <p:cNvPr id="44" name="Entrada de lápiz 43">
                <a:extLst>
                  <a:ext uri="{FF2B5EF4-FFF2-40B4-BE49-F238E27FC236}">
                    <a16:creationId xmlns:a16="http://schemas.microsoft.com/office/drawing/2014/main" id="{37810C56-1EEA-8EE9-0C9F-CA89AA648FF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79104" y="1731528"/>
                <a:ext cx="2749320" cy="26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8" name="Entrada de lápiz 47">
                <a:extLst>
                  <a:ext uri="{FF2B5EF4-FFF2-40B4-BE49-F238E27FC236}">
                    <a16:creationId xmlns:a16="http://schemas.microsoft.com/office/drawing/2014/main" id="{9564EDC6-A84A-D92C-CD74-C0525DDF0862}"/>
                  </a:ext>
                </a:extLst>
              </p14:cNvPr>
              <p14:cNvContentPartPr/>
              <p14:nvPr/>
            </p14:nvContentPartPr>
            <p14:xfrm>
              <a:off x="7026984" y="2051928"/>
              <a:ext cx="2679120" cy="66600"/>
            </p14:xfrm>
          </p:contentPart>
        </mc:Choice>
        <mc:Fallback xmlns="">
          <p:pic>
            <p:nvPicPr>
              <p:cNvPr id="48" name="Entrada de lápiz 47">
                <a:extLst>
                  <a:ext uri="{FF2B5EF4-FFF2-40B4-BE49-F238E27FC236}">
                    <a16:creationId xmlns:a16="http://schemas.microsoft.com/office/drawing/2014/main" id="{9564EDC6-A84A-D92C-CD74-C0525DDF086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972984" y="1943928"/>
                <a:ext cx="2786760" cy="282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07682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93DE69-457E-449D-AA5D-52D9F4222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8715375" cy="730250"/>
          </a:xfrm>
        </p:spPr>
        <p:txBody>
          <a:bodyPr>
            <a:normAutofit/>
          </a:bodyPr>
          <a:lstStyle/>
          <a:p>
            <a:r>
              <a:rPr lang="es-MX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1.1 Construcciones sobre quebradas rellenas en QUITO</a:t>
            </a:r>
            <a:endParaRPr lang="es-EC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F704327-00C9-4C1D-A353-2A5B44D44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9" t="31622" r="14613" b="33676"/>
          <a:stretch/>
        </p:blipFill>
        <p:spPr>
          <a:xfrm>
            <a:off x="9410700" y="0"/>
            <a:ext cx="2781300" cy="145166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F6FF163-7BF3-8F5D-00C2-048875F3F8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" t="3365" r="4056"/>
          <a:stretch/>
        </p:blipFill>
        <p:spPr>
          <a:xfrm rot="5400000">
            <a:off x="3766398" y="-841957"/>
            <a:ext cx="5068114" cy="96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635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93DE69-457E-449D-AA5D-52D9F4222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93740" cy="730250"/>
          </a:xfrm>
        </p:spPr>
        <p:txBody>
          <a:bodyPr>
            <a:normAutofit/>
          </a:bodyPr>
          <a:lstStyle/>
          <a:p>
            <a:r>
              <a:rPr lang="es-MX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Tendido eléctrico IRM</a:t>
            </a:r>
            <a:endParaRPr lang="es-EC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F704327-00C9-4C1D-A353-2A5B44D44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9" t="31622" r="14613" b="33676"/>
          <a:stretch/>
        </p:blipFill>
        <p:spPr>
          <a:xfrm>
            <a:off x="9410700" y="0"/>
            <a:ext cx="2781300" cy="145166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ECDCA87-0840-EAE4-FCE5-AB6934C226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88" b="19433"/>
          <a:stretch/>
        </p:blipFill>
        <p:spPr>
          <a:xfrm>
            <a:off x="1488202" y="1945531"/>
            <a:ext cx="3041065" cy="296693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F0AADA5-8BDD-D9FE-BAA2-15A40FC32B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4" b="30133"/>
          <a:stretch/>
        </p:blipFill>
        <p:spPr>
          <a:xfrm>
            <a:off x="5179268" y="365126"/>
            <a:ext cx="4231432" cy="5910327"/>
          </a:xfrm>
          <a:prstGeom prst="rect">
            <a:avLst/>
          </a:prstGeom>
        </p:spPr>
      </p:pic>
      <p:sp>
        <p:nvSpPr>
          <p:cNvPr id="9" name="Flecha derecha 8">
            <a:extLst>
              <a:ext uri="{FF2B5EF4-FFF2-40B4-BE49-F238E27FC236}">
                <a16:creationId xmlns:a16="http://schemas.microsoft.com/office/drawing/2014/main" id="{2BA8B966-E1C0-013C-C40E-71403528D895}"/>
              </a:ext>
            </a:extLst>
          </p:cNvPr>
          <p:cNvSpPr/>
          <p:nvPr/>
        </p:nvSpPr>
        <p:spPr>
          <a:xfrm rot="9512132">
            <a:off x="4393903" y="2596970"/>
            <a:ext cx="1080721" cy="362718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22735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93DE69-457E-449D-AA5D-52D9F4222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365126"/>
            <a:ext cx="9419463" cy="730250"/>
          </a:xfrm>
        </p:spPr>
        <p:txBody>
          <a:bodyPr>
            <a:normAutofit/>
          </a:bodyPr>
          <a:lstStyle/>
          <a:p>
            <a:r>
              <a:rPr lang="es-MX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2.1 Informes – Empresa Eléctrica Quito (Jul 2022 – Cjal. BP)</a:t>
            </a:r>
            <a:endParaRPr lang="es-EC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F704327-00C9-4C1D-A353-2A5B44D44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9" t="31622" r="14613" b="33676"/>
          <a:stretch/>
        </p:blipFill>
        <p:spPr>
          <a:xfrm>
            <a:off x="9410700" y="0"/>
            <a:ext cx="2781300" cy="145166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693BE3C-6966-5963-25CD-1208E20989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394" y="1205104"/>
            <a:ext cx="4082814" cy="532348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B2C86A7-351F-DA39-CF42-C486792DF4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144" y="1095376"/>
            <a:ext cx="3909600" cy="551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26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F704327-00C9-4C1D-A353-2A5B44D44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9" t="31622" r="14613" b="33676"/>
          <a:stretch/>
        </p:blipFill>
        <p:spPr>
          <a:xfrm>
            <a:off x="9410700" y="0"/>
            <a:ext cx="2781300" cy="145166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7AB23D3-5D55-894B-6445-E7DACDD3A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042" y="1095375"/>
            <a:ext cx="3921656" cy="548830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BFC8E32-AD83-74BA-E4B6-46761CE493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975" y="1095376"/>
            <a:ext cx="3875722" cy="539749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42416FC-3111-F782-8803-D813A36F75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02" y="1095375"/>
            <a:ext cx="3852673" cy="5368695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6F1F7EB1-6E66-3AEB-47A9-337B10EEBF51}"/>
              </a:ext>
            </a:extLst>
          </p:cNvPr>
          <p:cNvSpPr txBox="1">
            <a:spLocks/>
          </p:cNvSpPr>
          <p:nvPr/>
        </p:nvSpPr>
        <p:spPr>
          <a:xfrm>
            <a:off x="487680" y="365126"/>
            <a:ext cx="9602343" cy="730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700">
                <a:latin typeface="Times New Roman" panose="02020603050405020304" pitchFamily="18" charset="0"/>
                <a:cs typeface="Times New Roman" panose="02020603050405020304" pitchFamily="18" charset="0"/>
              </a:rPr>
              <a:t> 2.2 Informes – Empresa Eléctrica Quito (Distancias Seguridad)</a:t>
            </a:r>
            <a:endParaRPr lang="es-EC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388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93DE69-457E-449D-AA5D-52D9F4222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8715375" cy="730250"/>
          </a:xfrm>
        </p:spPr>
        <p:txBody>
          <a:bodyPr>
            <a:normAutofit/>
          </a:bodyPr>
          <a:lstStyle/>
          <a:p>
            <a:r>
              <a:rPr lang="es-MX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Intervención en Faja Municipal </a:t>
            </a:r>
            <a:endParaRPr lang="es-EC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F704327-00C9-4C1D-A353-2A5B44D44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9" t="31622" r="14613" b="33676"/>
          <a:stretch/>
        </p:blipFill>
        <p:spPr>
          <a:xfrm>
            <a:off x="9410700" y="0"/>
            <a:ext cx="2781300" cy="145166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0A4B535-528B-47B4-0CB2-840108D020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" b="5145"/>
          <a:stretch/>
        </p:blipFill>
        <p:spPr>
          <a:xfrm>
            <a:off x="6016226" y="1070992"/>
            <a:ext cx="4111354" cy="566318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8E8D78A-C581-474A-CEBF-CC908D7F19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" b="4534"/>
          <a:stretch/>
        </p:blipFill>
        <p:spPr>
          <a:xfrm>
            <a:off x="1836963" y="1070992"/>
            <a:ext cx="4006139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29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93DE69-457E-449D-AA5D-52D9F4222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144" y="365126"/>
            <a:ext cx="9163431" cy="730250"/>
          </a:xfrm>
        </p:spPr>
        <p:txBody>
          <a:bodyPr>
            <a:normAutofit fontScale="90000"/>
          </a:bodyPr>
          <a:lstStyle/>
          <a:p>
            <a:r>
              <a:rPr lang="es-MX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3.1 Intervención en Faja Municipal – Daño predio posterior </a:t>
            </a:r>
            <a:endParaRPr lang="es-EC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F704327-00C9-4C1D-A353-2A5B44D44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9" t="31622" r="14613" b="33676"/>
          <a:stretch/>
        </p:blipFill>
        <p:spPr>
          <a:xfrm>
            <a:off x="9410700" y="0"/>
            <a:ext cx="2781300" cy="145166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7EA9B18-51BE-DD5B-309A-A865BA1C85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" b="3123"/>
          <a:stretch/>
        </p:blipFill>
        <p:spPr>
          <a:xfrm>
            <a:off x="6883723" y="1095376"/>
            <a:ext cx="3987153" cy="566318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981D26C-AF38-E69F-F7FF-504E3D15CF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22" b="32800"/>
          <a:stretch/>
        </p:blipFill>
        <p:spPr>
          <a:xfrm>
            <a:off x="960691" y="1595628"/>
            <a:ext cx="5577792" cy="366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279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93DE69-457E-449D-AA5D-52D9F4222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8715375" cy="730250"/>
          </a:xfrm>
        </p:spPr>
        <p:txBody>
          <a:bodyPr>
            <a:normAutofit fontScale="90000"/>
          </a:bodyPr>
          <a:lstStyle/>
          <a:p>
            <a:r>
              <a:rPr lang="es-MX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3.2 Autorización y levantamiento de suspensión AMC</a:t>
            </a:r>
            <a:endParaRPr lang="es-EC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F704327-00C9-4C1D-A353-2A5B44D44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9" t="31622" r="14613" b="33676"/>
          <a:stretch/>
        </p:blipFill>
        <p:spPr>
          <a:xfrm>
            <a:off x="9410700" y="0"/>
            <a:ext cx="2781300" cy="145166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E0946E0-DC26-1AAE-C881-08216D4D21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986" y="1095376"/>
            <a:ext cx="3965465" cy="552587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D2D2EC7-6EA5-A562-C428-BDB516EEF3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52610"/>
            <a:ext cx="3887176" cy="548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86250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1984</TotalTime>
  <Words>169</Words>
  <Application>Microsoft Macintosh PowerPoint</Application>
  <PresentationFormat>Panorámica</PresentationFormat>
  <Paragraphs>19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Tema de Office</vt:lpstr>
      <vt:lpstr>Presentación de PowerPoint</vt:lpstr>
      <vt:lpstr>1. Solicitud de Adjudicación – Agosto 2018</vt:lpstr>
      <vt:lpstr>1.1 Construcciones sobre quebradas rellenas en QUITO</vt:lpstr>
      <vt:lpstr>2. Tendido eléctrico IRM</vt:lpstr>
      <vt:lpstr> 2.1 Informes – Empresa Eléctrica Quito (Jul 2022 – Cjal. BP)</vt:lpstr>
      <vt:lpstr>Presentación de PowerPoint</vt:lpstr>
      <vt:lpstr>3. Intervención en Faja Municipal </vt:lpstr>
      <vt:lpstr>3.1 Intervención en Faja Municipal – Daño predio posterior </vt:lpstr>
      <vt:lpstr>3.2 Autorización y levantamiento de suspensión AMC</vt:lpstr>
      <vt:lpstr>3.3 Intervención en Faja Municipal – Proceso Estabilización</vt:lpstr>
      <vt:lpstr>3.4 Intervención en Faja Municipal – Estabilización Taludes </vt:lpstr>
      <vt:lpstr>4. Informe Consolidado de Procuraduría – 13 Abril 2022</vt:lpstr>
      <vt:lpstr>4.1 Informe Consolidado de Procuraduría – 1 Dic 2022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ENVY</dc:creator>
  <cp:lastModifiedBy>Microsoft Office User</cp:lastModifiedBy>
  <cp:revision>40</cp:revision>
  <dcterms:created xsi:type="dcterms:W3CDTF">2022-02-16T18:36:40Z</dcterms:created>
  <dcterms:modified xsi:type="dcterms:W3CDTF">2023-02-15T15:23:45Z</dcterms:modified>
</cp:coreProperties>
</file>