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9" r:id="rId2"/>
    <p:sldId id="284" r:id="rId3"/>
    <p:sldId id="279" r:id="rId4"/>
    <p:sldId id="285" r:id="rId5"/>
    <p:sldId id="286" r:id="rId6"/>
    <p:sldId id="288" r:id="rId7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1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28/9/2022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9">
            <a:extLst>
              <a:ext uri="{FF2B5EF4-FFF2-40B4-BE49-F238E27FC236}">
                <a16:creationId xmlns=""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upo 7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9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1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01403"/>
            <a:ext cx="10317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COMIRTÉ PRO-MEJORAS DEL BARRIO </a:t>
            </a:r>
          </a:p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“SAN ISIDRO DE CALDERÓN”</a:t>
            </a:r>
          </a:p>
          <a:p>
            <a:pPr algn="ctr"/>
            <a:endParaRPr lang="es-ES_tradnl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s-EC" sz="2800" b="1" dirty="0" smtClean="0">
                <a:solidFill>
                  <a:srgbClr val="C00000"/>
                </a:solidFill>
              </a:rPr>
              <a:t>PARROQUIA CALDERÓN</a:t>
            </a:r>
            <a:endParaRPr lang="es-EC" sz="2800" b="1" dirty="0">
              <a:solidFill>
                <a:srgbClr val="C0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PRO-MEJORAS DEL BARRIO “SAN ISIDRO DE CALDERÓN”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92503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15626"/>
              </p:ext>
            </p:extLst>
          </p:nvPr>
        </p:nvGraphicFramePr>
        <p:xfrm>
          <a:off x="6159388" y="5465996"/>
          <a:ext cx="2894378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9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a Ejecutarse: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a Ejecutarse: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92,70%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53,83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92,70%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83,63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92,70%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85,41%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388" y="1158438"/>
            <a:ext cx="2855164" cy="225008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25368" t="10820" b="17264"/>
          <a:stretch/>
        </p:blipFill>
        <p:spPr>
          <a:xfrm>
            <a:off x="6159388" y="3470222"/>
            <a:ext cx="2855164" cy="186944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/>
          <a:srcRect l="2957" r="29797"/>
          <a:stretch/>
        </p:blipFill>
        <p:spPr>
          <a:xfrm>
            <a:off x="9154627" y="3262322"/>
            <a:ext cx="2691933" cy="2041197"/>
          </a:xfrm>
          <a:prstGeom prst="rect">
            <a:avLst/>
          </a:prstGeom>
        </p:spPr>
      </p:pic>
      <p:graphicFrame>
        <p:nvGraphicFramePr>
          <p:cNvPr id="24" name="14 Tabla">
            <a:extLst>
              <a:ext uri="{FF2B5EF4-FFF2-40B4-BE49-F238E27FC236}">
                <a16:creationId xmlns=""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07364"/>
              </p:ext>
            </p:extLst>
          </p:nvPr>
        </p:nvGraphicFramePr>
        <p:xfrm>
          <a:off x="112487" y="1171896"/>
          <a:ext cx="5906826" cy="536461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57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3862"/>
                <a:gridCol w="493568">
                  <a:extLst>
                    <a:ext uri="{9D8B030D-6E8A-4147-A177-3AD203B41FA5}">
                      <a16:colId xmlns="" xmlns:a16="http://schemas.microsoft.com/office/drawing/2014/main" val="824421548"/>
                    </a:ext>
                  </a:extLst>
                </a:gridCol>
                <a:gridCol w="191922">
                  <a:extLst>
                    <a:ext uri="{9D8B030D-6E8A-4147-A177-3AD203B41FA5}">
                      <a16:colId xmlns="" xmlns:a16="http://schemas.microsoft.com/office/drawing/2014/main" val="1315783937"/>
                    </a:ext>
                  </a:extLst>
                </a:gridCol>
                <a:gridCol w="306275"/>
                <a:gridCol w="682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622">
                  <a:extLst>
                    <a:ext uri="{9D8B030D-6E8A-4147-A177-3AD203B41FA5}">
                      <a16:colId xmlns="" xmlns:a16="http://schemas.microsoft.com/office/drawing/2014/main" val="1736329089"/>
                    </a:ext>
                  </a:extLst>
                </a:gridCol>
                <a:gridCol w="762366">
                  <a:extLst>
                    <a:ext uri="{9D8B030D-6E8A-4147-A177-3AD203B41FA5}">
                      <a16:colId xmlns="" xmlns:a16="http://schemas.microsoft.com/office/drawing/2014/main" val="3265392561"/>
                    </a:ext>
                  </a:extLst>
                </a:gridCol>
                <a:gridCol w="2039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9791">
                  <a:extLst>
                    <a:ext uri="{9D8B030D-6E8A-4147-A177-3AD203B41FA5}">
                      <a16:colId xmlns="" xmlns:a16="http://schemas.microsoft.com/office/drawing/2014/main" val="3561668877"/>
                    </a:ext>
                  </a:extLst>
                </a:gridCol>
              </a:tblGrid>
              <a:tr h="2912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ASENTAMIENTO: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Años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47,83%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</a:tr>
              <a:tr h="2912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Hab.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</a:tr>
              <a:tr h="2118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de Predio: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5203336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5203337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5203338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5203339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8911462"/>
                  </a:ext>
                </a:extLst>
              </a:tr>
              <a:tr h="2118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Clave Catastral: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14415 06 007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14415 07 004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14415 07 003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14415 07 002</a:t>
                      </a:r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7015066"/>
                  </a:ext>
                </a:extLst>
              </a:tr>
              <a:tr h="211884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REGULACIÓN SEGÚN IRM.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lang="es-EC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lang="es-EC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lang="es-EC" dirty="0"/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2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(R2) Residencia mediana densidad  - PUOS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 l Urbano 2– PUOS  2019 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  <a:endParaRPr lang="es-EC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  <a:endParaRPr lang="es-EC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lang="es-EC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Urbano</a:t>
                      </a:r>
                    </a:p>
                  </a:txBody>
                  <a:tcPr marL="91419" marR="91419" marT="45711" marB="45711" anchor="ctr" horzOverflow="overflow"/>
                </a:tc>
                <a:tc gridSpan="3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lang="es-EC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lang="es-EC" dirty="0"/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16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</a:t>
                      </a:r>
                      <a:r>
                        <a:rPr kumimoji="0" lang="es-EC" sz="900" b="1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I-006-EAH-AT-DMG-2021</a:t>
                      </a:r>
                      <a:r>
                        <a:rPr kumimoji="0" lang="es-EC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fecha 05 de febrero de 2021 : “</a:t>
                      </a:r>
                      <a:r>
                        <a:rPr kumimoji="0" lang="es-EC" sz="90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es-EC" sz="900" b="1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es-EC" sz="900" b="1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Movimientos en masa: </a:t>
                      </a:r>
                      <a:r>
                        <a:rPr kumimoji="0" lang="es-EC" sz="90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“San Isidro” en general presenta un </a:t>
                      </a:r>
                      <a:r>
                        <a:rPr kumimoji="0" lang="es-EC" sz="900" b="1" i="1" u="sng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900" i="1" u="sng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900" i="1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                                 lotes frente a deslizamientos .”</a:t>
                      </a:r>
                      <a:endParaRPr lang="es-ES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52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6.911,72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71,51%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452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1.310,02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13,56%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7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 VERDES: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1.443,38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14,93%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3662016"/>
                  </a:ext>
                </a:extLst>
              </a:tr>
              <a:tr h="2797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9.665,12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41886" t="26401" r="13327" b="17564"/>
          <a:stretch/>
        </p:blipFill>
        <p:spPr>
          <a:xfrm>
            <a:off x="9136774" y="1171895"/>
            <a:ext cx="2709786" cy="1914523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504863"/>
            <a:ext cx="11635799" cy="1507024"/>
            <a:chOff x="430307" y="5295003"/>
            <a:chExt cx="11635799" cy="1507024"/>
          </a:xfrm>
        </p:grpSpPr>
        <p:pic>
          <p:nvPicPr>
            <p:cNvPr id="15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295003"/>
              <a:ext cx="9148101" cy="1306360"/>
              <a:chOff x="2918005" y="5295003"/>
              <a:chExt cx="9148101" cy="1306360"/>
            </a:xfrm>
          </p:grpSpPr>
          <p:sp>
            <p:nvSpPr>
              <p:cNvPr id="22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29500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55929" y="2630387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55929" y="32455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92035" y="2537963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PARQUE DE SAN JUAN DE CALDERÓN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9806305" y="307137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,1 </a:t>
            </a: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km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2905559" y="48744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PRO-MEJORAS DEL BARRIO “SAN ISIDRO DE CALDERÓN”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748" t="27263" r="12353" b="17995"/>
          <a:stretch/>
        </p:blipFill>
        <p:spPr>
          <a:xfrm>
            <a:off x="639737" y="1618187"/>
            <a:ext cx="7939290" cy="4918486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549833"/>
            <a:ext cx="11635799" cy="1432074"/>
            <a:chOff x="430307" y="5369953"/>
            <a:chExt cx="11635799" cy="1432074"/>
          </a:xfrm>
        </p:grpSpPr>
        <p:pic>
          <p:nvPicPr>
            <p:cNvPr id="19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369953"/>
              <a:ext cx="9148101" cy="1249395"/>
              <a:chOff x="2918005" y="5369953"/>
              <a:chExt cx="9148101" cy="1249395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36995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30" name="Forma libre: forma 4">
            <a:extLst>
              <a:ext uri="{FF2B5EF4-FFF2-40B4-BE49-F238E27FC236}">
                <a16:creationId xmlns="" xmlns:a16="http://schemas.microsoft.com/office/drawing/2014/main" id="{7B2B9B34-6615-4300-A8E0-8B6EC04C31EB}"/>
              </a:ext>
            </a:extLst>
          </p:cNvPr>
          <p:cNvSpPr/>
          <p:nvPr/>
        </p:nvSpPr>
        <p:spPr>
          <a:xfrm>
            <a:off x="3702595" y="3698581"/>
            <a:ext cx="216263" cy="444137"/>
          </a:xfrm>
          <a:custGeom>
            <a:avLst/>
            <a:gdLst>
              <a:gd name="connsiteX0" fmla="*/ 123825 w 1247775"/>
              <a:gd name="connsiteY0" fmla="*/ 171450 h 2314575"/>
              <a:gd name="connsiteX1" fmla="*/ 76200 w 1247775"/>
              <a:gd name="connsiteY1" fmla="*/ 190500 h 2314575"/>
              <a:gd name="connsiteX2" fmla="*/ 19050 w 1247775"/>
              <a:gd name="connsiteY2" fmla="*/ 219075 h 2314575"/>
              <a:gd name="connsiteX3" fmla="*/ 9525 w 1247775"/>
              <a:gd name="connsiteY3" fmla="*/ 228600 h 2314575"/>
              <a:gd name="connsiteX4" fmla="*/ 190500 w 1247775"/>
              <a:gd name="connsiteY4" fmla="*/ 657225 h 2314575"/>
              <a:gd name="connsiteX5" fmla="*/ 342900 w 1247775"/>
              <a:gd name="connsiteY5" fmla="*/ 571500 h 2314575"/>
              <a:gd name="connsiteX6" fmla="*/ 790575 w 1247775"/>
              <a:gd name="connsiteY6" fmla="*/ 1381125 h 2314575"/>
              <a:gd name="connsiteX7" fmla="*/ 304800 w 1247775"/>
              <a:gd name="connsiteY7" fmla="*/ 1638300 h 2314575"/>
              <a:gd name="connsiteX8" fmla="*/ 0 w 1247775"/>
              <a:gd name="connsiteY8" fmla="*/ 1800225 h 2314575"/>
              <a:gd name="connsiteX9" fmla="*/ 180975 w 1247775"/>
              <a:gd name="connsiteY9" fmla="*/ 2314575 h 2314575"/>
              <a:gd name="connsiteX10" fmla="*/ 561975 w 1247775"/>
              <a:gd name="connsiteY10" fmla="*/ 2114550 h 2314575"/>
              <a:gd name="connsiteX11" fmla="*/ 400050 w 1247775"/>
              <a:gd name="connsiteY11" fmla="*/ 1838325 h 2314575"/>
              <a:gd name="connsiteX12" fmla="*/ 714375 w 1247775"/>
              <a:gd name="connsiteY12" fmla="*/ 1676400 h 2314575"/>
              <a:gd name="connsiteX13" fmla="*/ 771525 w 1247775"/>
              <a:gd name="connsiteY13" fmla="*/ 1609725 h 2314575"/>
              <a:gd name="connsiteX14" fmla="*/ 819150 w 1247775"/>
              <a:gd name="connsiteY14" fmla="*/ 1571625 h 2314575"/>
              <a:gd name="connsiteX15" fmla="*/ 857250 w 1247775"/>
              <a:gd name="connsiteY15" fmla="*/ 1562100 h 2314575"/>
              <a:gd name="connsiteX16" fmla="*/ 914400 w 1247775"/>
              <a:gd name="connsiteY16" fmla="*/ 1562100 h 2314575"/>
              <a:gd name="connsiteX17" fmla="*/ 1247775 w 1247775"/>
              <a:gd name="connsiteY17" fmla="*/ 1352550 h 2314575"/>
              <a:gd name="connsiteX18" fmla="*/ 504825 w 1247775"/>
              <a:gd name="connsiteY18" fmla="*/ 466725 h 2314575"/>
              <a:gd name="connsiteX19" fmla="*/ 142875 w 1247775"/>
              <a:gd name="connsiteY19" fmla="*/ 0 h 2314575"/>
              <a:gd name="connsiteX20" fmla="*/ 142875 w 1247775"/>
              <a:gd name="connsiteY20" fmla="*/ 28575 h 2314575"/>
              <a:gd name="connsiteX21" fmla="*/ 142875 w 1247775"/>
              <a:gd name="connsiteY21" fmla="*/ 95250 h 2314575"/>
              <a:gd name="connsiteX22" fmla="*/ 123825 w 1247775"/>
              <a:gd name="connsiteY22" fmla="*/ 17145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7775" h="2314575">
                <a:moveTo>
                  <a:pt x="123825" y="171450"/>
                </a:moveTo>
                <a:lnTo>
                  <a:pt x="76200" y="190500"/>
                </a:lnTo>
                <a:lnTo>
                  <a:pt x="19050" y="219075"/>
                </a:lnTo>
                <a:lnTo>
                  <a:pt x="9525" y="228600"/>
                </a:lnTo>
                <a:lnTo>
                  <a:pt x="190500" y="657225"/>
                </a:lnTo>
                <a:lnTo>
                  <a:pt x="342900" y="571500"/>
                </a:lnTo>
                <a:lnTo>
                  <a:pt x="790575" y="1381125"/>
                </a:lnTo>
                <a:lnTo>
                  <a:pt x="304800" y="1638300"/>
                </a:lnTo>
                <a:lnTo>
                  <a:pt x="0" y="1800225"/>
                </a:lnTo>
                <a:lnTo>
                  <a:pt x="180975" y="2314575"/>
                </a:lnTo>
                <a:lnTo>
                  <a:pt x="561975" y="2114550"/>
                </a:lnTo>
                <a:lnTo>
                  <a:pt x="400050" y="1838325"/>
                </a:lnTo>
                <a:lnTo>
                  <a:pt x="714375" y="1676400"/>
                </a:lnTo>
                <a:lnTo>
                  <a:pt x="771525" y="1609725"/>
                </a:lnTo>
                <a:lnTo>
                  <a:pt x="819150" y="1571625"/>
                </a:lnTo>
                <a:lnTo>
                  <a:pt x="857250" y="1562100"/>
                </a:lnTo>
                <a:lnTo>
                  <a:pt x="914400" y="1562100"/>
                </a:lnTo>
                <a:lnTo>
                  <a:pt x="1247775" y="1352550"/>
                </a:lnTo>
                <a:lnTo>
                  <a:pt x="504825" y="466725"/>
                </a:lnTo>
                <a:lnTo>
                  <a:pt x="142875" y="0"/>
                </a:lnTo>
                <a:lnTo>
                  <a:pt x="142875" y="28575"/>
                </a:lnTo>
                <a:lnTo>
                  <a:pt x="142875" y="95250"/>
                </a:lnTo>
                <a:lnTo>
                  <a:pt x="123825" y="17145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20 Rectángulo"/>
          <p:cNvSpPr/>
          <p:nvPr/>
        </p:nvSpPr>
        <p:spPr>
          <a:xfrm>
            <a:off x="9335069" y="1868871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16"/>
          <p:cNvSpPr txBox="1"/>
          <p:nvPr/>
        </p:nvSpPr>
        <p:spPr>
          <a:xfrm>
            <a:off x="9785444" y="1838424"/>
            <a:ext cx="19450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 ASENTAMIENTO:1,443,38 m2</a:t>
            </a:r>
            <a:endParaRPr lang="es-ES" sz="11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4FC01A93-630F-4E38-9862-F11FD68F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65199" y="1131674"/>
            <a:ext cx="6084355" cy="4867484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8800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Y PASAJE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sp>
        <p:nvSpPr>
          <p:cNvPr id="24" name="Forma libre: forma 5">
            <a:extLst>
              <a:ext uri="{FF2B5EF4-FFF2-40B4-BE49-F238E27FC236}">
                <a16:creationId xmlns="" xmlns:a16="http://schemas.microsoft.com/office/drawing/2014/main" id="{69777555-376D-48C2-BF52-05A8D934B5AD}"/>
              </a:ext>
            </a:extLst>
          </p:cNvPr>
          <p:cNvSpPr/>
          <p:nvPr/>
        </p:nvSpPr>
        <p:spPr>
          <a:xfrm>
            <a:off x="7284637" y="3553308"/>
            <a:ext cx="751715" cy="953669"/>
          </a:xfrm>
          <a:custGeom>
            <a:avLst/>
            <a:gdLst>
              <a:gd name="connsiteX0" fmla="*/ 476834 w 751715"/>
              <a:gd name="connsiteY0" fmla="*/ 953669 h 953669"/>
              <a:gd name="connsiteX1" fmla="*/ 476834 w 751715"/>
              <a:gd name="connsiteY1" fmla="*/ 863912 h 953669"/>
              <a:gd name="connsiteX2" fmla="*/ 145855 w 751715"/>
              <a:gd name="connsiteY2" fmla="*/ 314150 h 953669"/>
              <a:gd name="connsiteX3" fmla="*/ 89757 w 751715"/>
              <a:gd name="connsiteY3" fmla="*/ 274881 h 953669"/>
              <a:gd name="connsiteX4" fmla="*/ 16829 w 751715"/>
              <a:gd name="connsiteY4" fmla="*/ 224393 h 953669"/>
              <a:gd name="connsiteX5" fmla="*/ 0 w 751715"/>
              <a:gd name="connsiteY5" fmla="*/ 173905 h 953669"/>
              <a:gd name="connsiteX6" fmla="*/ 11220 w 751715"/>
              <a:gd name="connsiteY6" fmla="*/ 95367 h 953669"/>
              <a:gd name="connsiteX7" fmla="*/ 44878 w 751715"/>
              <a:gd name="connsiteY7" fmla="*/ 22440 h 953669"/>
              <a:gd name="connsiteX8" fmla="*/ 112196 w 751715"/>
              <a:gd name="connsiteY8" fmla="*/ 0 h 953669"/>
              <a:gd name="connsiteX9" fmla="*/ 173904 w 751715"/>
              <a:gd name="connsiteY9" fmla="*/ 0 h 953669"/>
              <a:gd name="connsiteX10" fmla="*/ 235612 w 751715"/>
              <a:gd name="connsiteY10" fmla="*/ 16830 h 953669"/>
              <a:gd name="connsiteX11" fmla="*/ 302930 w 751715"/>
              <a:gd name="connsiteY11" fmla="*/ 100977 h 953669"/>
              <a:gd name="connsiteX12" fmla="*/ 297320 w 751715"/>
              <a:gd name="connsiteY12" fmla="*/ 173905 h 953669"/>
              <a:gd name="connsiteX13" fmla="*/ 297320 w 751715"/>
              <a:gd name="connsiteY13" fmla="*/ 213174 h 953669"/>
              <a:gd name="connsiteX14" fmla="*/ 622689 w 751715"/>
              <a:gd name="connsiteY14" fmla="*/ 740496 h 953669"/>
              <a:gd name="connsiteX15" fmla="*/ 684397 w 751715"/>
              <a:gd name="connsiteY15" fmla="*/ 774155 h 953669"/>
              <a:gd name="connsiteX16" fmla="*/ 751715 w 751715"/>
              <a:gd name="connsiteY16" fmla="*/ 774155 h 953669"/>
              <a:gd name="connsiteX17" fmla="*/ 476834 w 751715"/>
              <a:gd name="connsiteY17" fmla="*/ 953669 h 95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715" h="953669">
                <a:moveTo>
                  <a:pt x="476834" y="953669"/>
                </a:moveTo>
                <a:lnTo>
                  <a:pt x="476834" y="863912"/>
                </a:lnTo>
                <a:lnTo>
                  <a:pt x="145855" y="314150"/>
                </a:lnTo>
                <a:lnTo>
                  <a:pt x="89757" y="274881"/>
                </a:lnTo>
                <a:lnTo>
                  <a:pt x="16829" y="224393"/>
                </a:lnTo>
                <a:lnTo>
                  <a:pt x="0" y="173905"/>
                </a:lnTo>
                <a:lnTo>
                  <a:pt x="11220" y="95367"/>
                </a:lnTo>
                <a:lnTo>
                  <a:pt x="44878" y="22440"/>
                </a:lnTo>
                <a:lnTo>
                  <a:pt x="112196" y="0"/>
                </a:lnTo>
                <a:lnTo>
                  <a:pt x="173904" y="0"/>
                </a:lnTo>
                <a:lnTo>
                  <a:pt x="235612" y="16830"/>
                </a:lnTo>
                <a:lnTo>
                  <a:pt x="302930" y="100977"/>
                </a:lnTo>
                <a:lnTo>
                  <a:pt x="297320" y="173905"/>
                </a:lnTo>
                <a:lnTo>
                  <a:pt x="297320" y="213174"/>
                </a:lnTo>
                <a:lnTo>
                  <a:pt x="622689" y="740496"/>
                </a:lnTo>
                <a:lnTo>
                  <a:pt x="684397" y="774155"/>
                </a:lnTo>
                <a:lnTo>
                  <a:pt x="751715" y="774155"/>
                </a:lnTo>
                <a:lnTo>
                  <a:pt x="476834" y="95366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7" name="Forma libre: forma 3">
            <a:extLst>
              <a:ext uri="{FF2B5EF4-FFF2-40B4-BE49-F238E27FC236}">
                <a16:creationId xmlns="" xmlns:a16="http://schemas.microsoft.com/office/drawing/2014/main" id="{C99721D4-D88A-4DA0-9F4B-CCF55CA194E6}"/>
              </a:ext>
            </a:extLst>
          </p:cNvPr>
          <p:cNvSpPr/>
          <p:nvPr/>
        </p:nvSpPr>
        <p:spPr>
          <a:xfrm>
            <a:off x="5591349" y="1059570"/>
            <a:ext cx="2800350" cy="4314825"/>
          </a:xfrm>
          <a:custGeom>
            <a:avLst/>
            <a:gdLst>
              <a:gd name="connsiteX0" fmla="*/ 342900 w 2800350"/>
              <a:gd name="connsiteY0" fmla="*/ 0 h 4314825"/>
              <a:gd name="connsiteX1" fmla="*/ 2800350 w 2800350"/>
              <a:gd name="connsiteY1" fmla="*/ 3000375 h 4314825"/>
              <a:gd name="connsiteX2" fmla="*/ 1009650 w 2800350"/>
              <a:gd name="connsiteY2" fmla="*/ 4295775 h 4314825"/>
              <a:gd name="connsiteX3" fmla="*/ 942975 w 2800350"/>
              <a:gd name="connsiteY3" fmla="*/ 4314825 h 4314825"/>
              <a:gd name="connsiteX4" fmla="*/ 876300 w 2800350"/>
              <a:gd name="connsiteY4" fmla="*/ 4276725 h 4314825"/>
              <a:gd name="connsiteX5" fmla="*/ 828675 w 2800350"/>
              <a:gd name="connsiteY5" fmla="*/ 4229100 h 4314825"/>
              <a:gd name="connsiteX6" fmla="*/ 828675 w 2800350"/>
              <a:gd name="connsiteY6" fmla="*/ 4162425 h 4314825"/>
              <a:gd name="connsiteX7" fmla="*/ 19050 w 2800350"/>
              <a:gd name="connsiteY7" fmla="*/ 314325 h 4314825"/>
              <a:gd name="connsiteX8" fmla="*/ 0 w 2800350"/>
              <a:gd name="connsiteY8" fmla="*/ 142875 h 4314825"/>
              <a:gd name="connsiteX9" fmla="*/ 342900 w 2800350"/>
              <a:gd name="connsiteY9" fmla="*/ 0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0350" h="4314825">
                <a:moveTo>
                  <a:pt x="342900" y="0"/>
                </a:moveTo>
                <a:lnTo>
                  <a:pt x="2800350" y="3000375"/>
                </a:lnTo>
                <a:lnTo>
                  <a:pt x="1009650" y="4295775"/>
                </a:lnTo>
                <a:lnTo>
                  <a:pt x="942975" y="4314825"/>
                </a:lnTo>
                <a:lnTo>
                  <a:pt x="876300" y="4276725"/>
                </a:lnTo>
                <a:lnTo>
                  <a:pt x="828675" y="4229100"/>
                </a:lnTo>
                <a:lnTo>
                  <a:pt x="828675" y="4162425"/>
                </a:lnTo>
                <a:lnTo>
                  <a:pt x="19050" y="314325"/>
                </a:lnTo>
                <a:lnTo>
                  <a:pt x="0" y="142875"/>
                </a:lnTo>
                <a:lnTo>
                  <a:pt x="34290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8" name="Forma libre: forma 4">
            <a:extLst>
              <a:ext uri="{FF2B5EF4-FFF2-40B4-BE49-F238E27FC236}">
                <a16:creationId xmlns="" xmlns:a16="http://schemas.microsoft.com/office/drawing/2014/main" id="{7B2B9B34-6615-4300-A8E0-8B6EC04C31EB}"/>
              </a:ext>
            </a:extLst>
          </p:cNvPr>
          <p:cNvSpPr/>
          <p:nvPr/>
        </p:nvSpPr>
        <p:spPr>
          <a:xfrm>
            <a:off x="6572424" y="1993020"/>
            <a:ext cx="1247775" cy="2314575"/>
          </a:xfrm>
          <a:custGeom>
            <a:avLst/>
            <a:gdLst>
              <a:gd name="connsiteX0" fmla="*/ 123825 w 1247775"/>
              <a:gd name="connsiteY0" fmla="*/ 171450 h 2314575"/>
              <a:gd name="connsiteX1" fmla="*/ 76200 w 1247775"/>
              <a:gd name="connsiteY1" fmla="*/ 190500 h 2314575"/>
              <a:gd name="connsiteX2" fmla="*/ 19050 w 1247775"/>
              <a:gd name="connsiteY2" fmla="*/ 219075 h 2314575"/>
              <a:gd name="connsiteX3" fmla="*/ 9525 w 1247775"/>
              <a:gd name="connsiteY3" fmla="*/ 228600 h 2314575"/>
              <a:gd name="connsiteX4" fmla="*/ 190500 w 1247775"/>
              <a:gd name="connsiteY4" fmla="*/ 657225 h 2314575"/>
              <a:gd name="connsiteX5" fmla="*/ 342900 w 1247775"/>
              <a:gd name="connsiteY5" fmla="*/ 571500 h 2314575"/>
              <a:gd name="connsiteX6" fmla="*/ 790575 w 1247775"/>
              <a:gd name="connsiteY6" fmla="*/ 1381125 h 2314575"/>
              <a:gd name="connsiteX7" fmla="*/ 304800 w 1247775"/>
              <a:gd name="connsiteY7" fmla="*/ 1638300 h 2314575"/>
              <a:gd name="connsiteX8" fmla="*/ 0 w 1247775"/>
              <a:gd name="connsiteY8" fmla="*/ 1800225 h 2314575"/>
              <a:gd name="connsiteX9" fmla="*/ 180975 w 1247775"/>
              <a:gd name="connsiteY9" fmla="*/ 2314575 h 2314575"/>
              <a:gd name="connsiteX10" fmla="*/ 561975 w 1247775"/>
              <a:gd name="connsiteY10" fmla="*/ 2114550 h 2314575"/>
              <a:gd name="connsiteX11" fmla="*/ 400050 w 1247775"/>
              <a:gd name="connsiteY11" fmla="*/ 1838325 h 2314575"/>
              <a:gd name="connsiteX12" fmla="*/ 714375 w 1247775"/>
              <a:gd name="connsiteY12" fmla="*/ 1676400 h 2314575"/>
              <a:gd name="connsiteX13" fmla="*/ 771525 w 1247775"/>
              <a:gd name="connsiteY13" fmla="*/ 1609725 h 2314575"/>
              <a:gd name="connsiteX14" fmla="*/ 819150 w 1247775"/>
              <a:gd name="connsiteY14" fmla="*/ 1571625 h 2314575"/>
              <a:gd name="connsiteX15" fmla="*/ 857250 w 1247775"/>
              <a:gd name="connsiteY15" fmla="*/ 1562100 h 2314575"/>
              <a:gd name="connsiteX16" fmla="*/ 914400 w 1247775"/>
              <a:gd name="connsiteY16" fmla="*/ 1562100 h 2314575"/>
              <a:gd name="connsiteX17" fmla="*/ 1247775 w 1247775"/>
              <a:gd name="connsiteY17" fmla="*/ 1352550 h 2314575"/>
              <a:gd name="connsiteX18" fmla="*/ 504825 w 1247775"/>
              <a:gd name="connsiteY18" fmla="*/ 466725 h 2314575"/>
              <a:gd name="connsiteX19" fmla="*/ 142875 w 1247775"/>
              <a:gd name="connsiteY19" fmla="*/ 0 h 2314575"/>
              <a:gd name="connsiteX20" fmla="*/ 142875 w 1247775"/>
              <a:gd name="connsiteY20" fmla="*/ 28575 h 2314575"/>
              <a:gd name="connsiteX21" fmla="*/ 142875 w 1247775"/>
              <a:gd name="connsiteY21" fmla="*/ 95250 h 2314575"/>
              <a:gd name="connsiteX22" fmla="*/ 123825 w 1247775"/>
              <a:gd name="connsiteY22" fmla="*/ 17145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7775" h="2314575">
                <a:moveTo>
                  <a:pt x="123825" y="171450"/>
                </a:moveTo>
                <a:lnTo>
                  <a:pt x="76200" y="190500"/>
                </a:lnTo>
                <a:lnTo>
                  <a:pt x="19050" y="219075"/>
                </a:lnTo>
                <a:lnTo>
                  <a:pt x="9525" y="228600"/>
                </a:lnTo>
                <a:lnTo>
                  <a:pt x="190500" y="657225"/>
                </a:lnTo>
                <a:lnTo>
                  <a:pt x="342900" y="571500"/>
                </a:lnTo>
                <a:lnTo>
                  <a:pt x="790575" y="1381125"/>
                </a:lnTo>
                <a:lnTo>
                  <a:pt x="304800" y="1638300"/>
                </a:lnTo>
                <a:lnTo>
                  <a:pt x="0" y="1800225"/>
                </a:lnTo>
                <a:lnTo>
                  <a:pt x="180975" y="2314575"/>
                </a:lnTo>
                <a:lnTo>
                  <a:pt x="561975" y="2114550"/>
                </a:lnTo>
                <a:lnTo>
                  <a:pt x="400050" y="1838325"/>
                </a:lnTo>
                <a:lnTo>
                  <a:pt x="714375" y="1676400"/>
                </a:lnTo>
                <a:lnTo>
                  <a:pt x="771525" y="1609725"/>
                </a:lnTo>
                <a:lnTo>
                  <a:pt x="819150" y="1571625"/>
                </a:lnTo>
                <a:lnTo>
                  <a:pt x="857250" y="1562100"/>
                </a:lnTo>
                <a:lnTo>
                  <a:pt x="914400" y="1562100"/>
                </a:lnTo>
                <a:lnTo>
                  <a:pt x="1247775" y="1352550"/>
                </a:lnTo>
                <a:lnTo>
                  <a:pt x="504825" y="466725"/>
                </a:lnTo>
                <a:lnTo>
                  <a:pt x="142875" y="0"/>
                </a:lnTo>
                <a:lnTo>
                  <a:pt x="142875" y="28575"/>
                </a:lnTo>
                <a:lnTo>
                  <a:pt x="142875" y="95250"/>
                </a:lnTo>
                <a:lnTo>
                  <a:pt x="123825" y="17145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: forma 7">
            <a:extLst>
              <a:ext uri="{FF2B5EF4-FFF2-40B4-BE49-F238E27FC236}">
                <a16:creationId xmlns="" xmlns:a16="http://schemas.microsoft.com/office/drawing/2014/main" id="{AB23AA03-62A6-4BF6-A622-2AE1965CD32D}"/>
              </a:ext>
            </a:extLst>
          </p:cNvPr>
          <p:cNvSpPr/>
          <p:nvPr/>
        </p:nvSpPr>
        <p:spPr>
          <a:xfrm>
            <a:off x="6246821" y="4164778"/>
            <a:ext cx="504883" cy="476835"/>
          </a:xfrm>
          <a:custGeom>
            <a:avLst/>
            <a:gdLst>
              <a:gd name="connsiteX0" fmla="*/ 454395 w 504883"/>
              <a:gd name="connsiteY0" fmla="*/ 0 h 476835"/>
              <a:gd name="connsiteX1" fmla="*/ 504883 w 504883"/>
              <a:gd name="connsiteY1" fmla="*/ 140246 h 476835"/>
              <a:gd name="connsiteX2" fmla="*/ 162685 w 504883"/>
              <a:gd name="connsiteY2" fmla="*/ 330980 h 476835"/>
              <a:gd name="connsiteX3" fmla="*/ 89757 w 504883"/>
              <a:gd name="connsiteY3" fmla="*/ 387078 h 476835"/>
              <a:gd name="connsiteX4" fmla="*/ 67318 w 504883"/>
              <a:gd name="connsiteY4" fmla="*/ 476835 h 476835"/>
              <a:gd name="connsiteX5" fmla="*/ 0 w 504883"/>
              <a:gd name="connsiteY5" fmla="*/ 28050 h 476835"/>
              <a:gd name="connsiteX6" fmla="*/ 56098 w 504883"/>
              <a:gd name="connsiteY6" fmla="*/ 145856 h 476835"/>
              <a:gd name="connsiteX7" fmla="*/ 145855 w 504883"/>
              <a:gd name="connsiteY7" fmla="*/ 157075 h 476835"/>
              <a:gd name="connsiteX8" fmla="*/ 252442 w 504883"/>
              <a:gd name="connsiteY8" fmla="*/ 117807 h 476835"/>
              <a:gd name="connsiteX9" fmla="*/ 381467 w 504883"/>
              <a:gd name="connsiteY9" fmla="*/ 33659 h 476835"/>
              <a:gd name="connsiteX10" fmla="*/ 454395 w 504883"/>
              <a:gd name="connsiteY10" fmla="*/ 0 h 4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883" h="476835">
                <a:moveTo>
                  <a:pt x="454395" y="0"/>
                </a:moveTo>
                <a:lnTo>
                  <a:pt x="504883" y="140246"/>
                </a:lnTo>
                <a:lnTo>
                  <a:pt x="162685" y="330980"/>
                </a:lnTo>
                <a:lnTo>
                  <a:pt x="89757" y="387078"/>
                </a:lnTo>
                <a:lnTo>
                  <a:pt x="67318" y="476835"/>
                </a:lnTo>
                <a:lnTo>
                  <a:pt x="0" y="28050"/>
                </a:lnTo>
                <a:lnTo>
                  <a:pt x="56098" y="145856"/>
                </a:lnTo>
                <a:lnTo>
                  <a:pt x="145855" y="157075"/>
                </a:lnTo>
                <a:lnTo>
                  <a:pt x="252442" y="117807"/>
                </a:lnTo>
                <a:lnTo>
                  <a:pt x="381467" y="33659"/>
                </a:lnTo>
                <a:lnTo>
                  <a:pt x="454395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Forma libre: forma 9">
            <a:extLst>
              <a:ext uri="{FF2B5EF4-FFF2-40B4-BE49-F238E27FC236}">
                <a16:creationId xmlns="" xmlns:a16="http://schemas.microsoft.com/office/drawing/2014/main" id="{D8C9015E-70E0-4C94-9943-09C2100B9F93}"/>
              </a:ext>
            </a:extLst>
          </p:cNvPr>
          <p:cNvSpPr/>
          <p:nvPr/>
        </p:nvSpPr>
        <p:spPr>
          <a:xfrm>
            <a:off x="6022428" y="2891350"/>
            <a:ext cx="1166842" cy="959279"/>
          </a:xfrm>
          <a:custGeom>
            <a:avLst/>
            <a:gdLst>
              <a:gd name="connsiteX0" fmla="*/ 0 w 1166842"/>
              <a:gd name="connsiteY0" fmla="*/ 381468 h 959279"/>
              <a:gd name="connsiteX1" fmla="*/ 112197 w 1166842"/>
              <a:gd name="connsiteY1" fmla="*/ 460005 h 959279"/>
              <a:gd name="connsiteX2" fmla="*/ 201954 w 1166842"/>
              <a:gd name="connsiteY2" fmla="*/ 476835 h 959279"/>
              <a:gd name="connsiteX3" fmla="*/ 460005 w 1166842"/>
              <a:gd name="connsiteY3" fmla="*/ 342199 h 959279"/>
              <a:gd name="connsiteX4" fmla="*/ 1077085 w 1166842"/>
              <a:gd name="connsiteY4" fmla="*/ 0 h 959279"/>
              <a:gd name="connsiteX5" fmla="*/ 1166842 w 1166842"/>
              <a:gd name="connsiteY5" fmla="*/ 162685 h 959279"/>
              <a:gd name="connsiteX6" fmla="*/ 1155622 w 1166842"/>
              <a:gd name="connsiteY6" fmla="*/ 224393 h 959279"/>
              <a:gd name="connsiteX7" fmla="*/ 1077085 w 1166842"/>
              <a:gd name="connsiteY7" fmla="*/ 286101 h 959279"/>
              <a:gd name="connsiteX8" fmla="*/ 992938 w 1166842"/>
              <a:gd name="connsiteY8" fmla="*/ 286101 h 959279"/>
              <a:gd name="connsiteX9" fmla="*/ 953669 w 1166842"/>
              <a:gd name="connsiteY9" fmla="*/ 286101 h 959279"/>
              <a:gd name="connsiteX10" fmla="*/ 746106 w 1166842"/>
              <a:gd name="connsiteY10" fmla="*/ 403907 h 959279"/>
              <a:gd name="connsiteX11" fmla="*/ 258052 w 1166842"/>
              <a:gd name="connsiteY11" fmla="*/ 673178 h 959279"/>
              <a:gd name="connsiteX12" fmla="*/ 145856 w 1166842"/>
              <a:gd name="connsiteY12" fmla="*/ 751716 h 959279"/>
              <a:gd name="connsiteX13" fmla="*/ 145856 w 1166842"/>
              <a:gd name="connsiteY13" fmla="*/ 852692 h 959279"/>
              <a:gd name="connsiteX14" fmla="*/ 123416 w 1166842"/>
              <a:gd name="connsiteY14" fmla="*/ 959279 h 959279"/>
              <a:gd name="connsiteX15" fmla="*/ 0 w 1166842"/>
              <a:gd name="connsiteY15" fmla="*/ 381468 h 9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6842" h="959279">
                <a:moveTo>
                  <a:pt x="0" y="381468"/>
                </a:moveTo>
                <a:lnTo>
                  <a:pt x="112197" y="460005"/>
                </a:lnTo>
                <a:lnTo>
                  <a:pt x="201954" y="476835"/>
                </a:lnTo>
                <a:lnTo>
                  <a:pt x="460005" y="342199"/>
                </a:lnTo>
                <a:lnTo>
                  <a:pt x="1077085" y="0"/>
                </a:lnTo>
                <a:lnTo>
                  <a:pt x="1166842" y="162685"/>
                </a:lnTo>
                <a:lnTo>
                  <a:pt x="1155622" y="224393"/>
                </a:lnTo>
                <a:lnTo>
                  <a:pt x="1077085" y="286101"/>
                </a:lnTo>
                <a:lnTo>
                  <a:pt x="992938" y="286101"/>
                </a:lnTo>
                <a:lnTo>
                  <a:pt x="953669" y="286101"/>
                </a:lnTo>
                <a:lnTo>
                  <a:pt x="746106" y="403907"/>
                </a:lnTo>
                <a:lnTo>
                  <a:pt x="258052" y="673178"/>
                </a:lnTo>
                <a:lnTo>
                  <a:pt x="145856" y="751716"/>
                </a:lnTo>
                <a:lnTo>
                  <a:pt x="145856" y="852692"/>
                </a:lnTo>
                <a:lnTo>
                  <a:pt x="123416" y="959279"/>
                </a:lnTo>
                <a:lnTo>
                  <a:pt x="0" y="381468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3" name="Forma libre: forma 10">
            <a:extLst>
              <a:ext uri="{FF2B5EF4-FFF2-40B4-BE49-F238E27FC236}">
                <a16:creationId xmlns="" xmlns:a16="http://schemas.microsoft.com/office/drawing/2014/main" id="{06E374A8-8621-4577-BC1F-EE4E0B8AF2F8}"/>
              </a:ext>
            </a:extLst>
          </p:cNvPr>
          <p:cNvSpPr/>
          <p:nvPr/>
        </p:nvSpPr>
        <p:spPr>
          <a:xfrm>
            <a:off x="5798036" y="1926462"/>
            <a:ext cx="914400" cy="734886"/>
          </a:xfrm>
          <a:custGeom>
            <a:avLst/>
            <a:gdLst>
              <a:gd name="connsiteX0" fmla="*/ 95367 w 914400"/>
              <a:gd name="connsiteY0" fmla="*/ 734886 h 734886"/>
              <a:gd name="connsiteX1" fmla="*/ 129025 w 914400"/>
              <a:gd name="connsiteY1" fmla="*/ 661958 h 734886"/>
              <a:gd name="connsiteX2" fmla="*/ 179514 w 914400"/>
              <a:gd name="connsiteY2" fmla="*/ 594640 h 734886"/>
              <a:gd name="connsiteX3" fmla="*/ 476834 w 914400"/>
              <a:gd name="connsiteY3" fmla="*/ 448785 h 734886"/>
              <a:gd name="connsiteX4" fmla="*/ 774154 w 914400"/>
              <a:gd name="connsiteY4" fmla="*/ 286100 h 734886"/>
              <a:gd name="connsiteX5" fmla="*/ 897570 w 914400"/>
              <a:gd name="connsiteY5" fmla="*/ 218783 h 734886"/>
              <a:gd name="connsiteX6" fmla="*/ 914400 w 914400"/>
              <a:gd name="connsiteY6" fmla="*/ 140245 h 734886"/>
              <a:gd name="connsiteX7" fmla="*/ 869521 w 914400"/>
              <a:gd name="connsiteY7" fmla="*/ 50488 h 734886"/>
              <a:gd name="connsiteX8" fmla="*/ 768544 w 914400"/>
              <a:gd name="connsiteY8" fmla="*/ 0 h 734886"/>
              <a:gd name="connsiteX9" fmla="*/ 712446 w 914400"/>
              <a:gd name="connsiteY9" fmla="*/ 28049 h 734886"/>
              <a:gd name="connsiteX10" fmla="*/ 656348 w 914400"/>
              <a:gd name="connsiteY10" fmla="*/ 84147 h 734886"/>
              <a:gd name="connsiteX11" fmla="*/ 645128 w 914400"/>
              <a:gd name="connsiteY11" fmla="*/ 123416 h 734886"/>
              <a:gd name="connsiteX12" fmla="*/ 628299 w 914400"/>
              <a:gd name="connsiteY12" fmla="*/ 162685 h 734886"/>
              <a:gd name="connsiteX13" fmla="*/ 157075 w 914400"/>
              <a:gd name="connsiteY13" fmla="*/ 370248 h 734886"/>
              <a:gd name="connsiteX14" fmla="*/ 95367 w 914400"/>
              <a:gd name="connsiteY14" fmla="*/ 370248 h 734886"/>
              <a:gd name="connsiteX15" fmla="*/ 22439 w 914400"/>
              <a:gd name="connsiteY15" fmla="*/ 319759 h 734886"/>
              <a:gd name="connsiteX16" fmla="*/ 0 w 914400"/>
              <a:gd name="connsiteY16" fmla="*/ 308540 h 734886"/>
              <a:gd name="connsiteX17" fmla="*/ 95367 w 914400"/>
              <a:gd name="connsiteY17" fmla="*/ 734886 h 7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" h="734886">
                <a:moveTo>
                  <a:pt x="95367" y="734886"/>
                </a:moveTo>
                <a:lnTo>
                  <a:pt x="129025" y="661958"/>
                </a:lnTo>
                <a:lnTo>
                  <a:pt x="179514" y="594640"/>
                </a:lnTo>
                <a:lnTo>
                  <a:pt x="476834" y="448785"/>
                </a:lnTo>
                <a:lnTo>
                  <a:pt x="774154" y="286100"/>
                </a:lnTo>
                <a:lnTo>
                  <a:pt x="897570" y="218783"/>
                </a:lnTo>
                <a:lnTo>
                  <a:pt x="914400" y="140245"/>
                </a:lnTo>
                <a:lnTo>
                  <a:pt x="869521" y="50488"/>
                </a:lnTo>
                <a:lnTo>
                  <a:pt x="768544" y="0"/>
                </a:lnTo>
                <a:lnTo>
                  <a:pt x="712446" y="28049"/>
                </a:lnTo>
                <a:lnTo>
                  <a:pt x="656348" y="84147"/>
                </a:lnTo>
                <a:lnTo>
                  <a:pt x="645128" y="123416"/>
                </a:lnTo>
                <a:lnTo>
                  <a:pt x="628299" y="162685"/>
                </a:lnTo>
                <a:lnTo>
                  <a:pt x="157075" y="370248"/>
                </a:lnTo>
                <a:lnTo>
                  <a:pt x="95367" y="370248"/>
                </a:lnTo>
                <a:lnTo>
                  <a:pt x="22439" y="319759"/>
                </a:lnTo>
                <a:lnTo>
                  <a:pt x="0" y="308540"/>
                </a:lnTo>
                <a:lnTo>
                  <a:pt x="95367" y="734886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20053085">
            <a:off x="5814348" y="2033486"/>
            <a:ext cx="136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CALLE </a:t>
            </a:r>
            <a:r>
              <a:rPr lang="es-EC" sz="900" dirty="0"/>
              <a:t>E10N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FC46AA8E-CE6C-4578-8936-0E679F6D7C0E}"/>
              </a:ext>
            </a:extLst>
          </p:cNvPr>
          <p:cNvSpPr txBox="1"/>
          <p:nvPr/>
        </p:nvSpPr>
        <p:spPr>
          <a:xfrm rot="3412941">
            <a:off x="7118444" y="4167671"/>
            <a:ext cx="136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CALLE </a:t>
            </a:r>
            <a:r>
              <a:rPr lang="es-EC" sz="900" dirty="0"/>
              <a:t>N13G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07C5AAC-D65E-4D7D-A816-07B9412BFB42}"/>
              </a:ext>
            </a:extLst>
          </p:cNvPr>
          <p:cNvSpPr txBox="1"/>
          <p:nvPr/>
        </p:nvSpPr>
        <p:spPr>
          <a:xfrm rot="20053085">
            <a:off x="6152678" y="4086324"/>
            <a:ext cx="1369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PASAJE E10L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471E94BD-7B6C-45F1-BC6A-765CF4A65A76}"/>
              </a:ext>
            </a:extLst>
          </p:cNvPr>
          <p:cNvSpPr txBox="1"/>
          <p:nvPr/>
        </p:nvSpPr>
        <p:spPr>
          <a:xfrm rot="20053085">
            <a:off x="6142345" y="3061826"/>
            <a:ext cx="136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CALLE </a:t>
            </a:r>
            <a:r>
              <a:rPr lang="es-EC" sz="900" dirty="0"/>
              <a:t>E10M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PRO-MEJORAS DEL BARRIO “SAN ISIDRO DE CALDERÓN”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74883"/>
            <a:ext cx="11635799" cy="1462054"/>
            <a:chOff x="430307" y="5339973"/>
            <a:chExt cx="11635799" cy="1462054"/>
          </a:xfrm>
        </p:grpSpPr>
        <p:pic>
          <p:nvPicPr>
            <p:cNvPr id="30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" name="Grupo 3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339973"/>
              <a:ext cx="9148101" cy="1261390"/>
              <a:chOff x="2918005" y="5339973"/>
              <a:chExt cx="9148101" cy="1261390"/>
            </a:xfrm>
          </p:grpSpPr>
          <p:sp>
            <p:nvSpPr>
              <p:cNvPr id="4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1" name="Imagen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33997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4FC01A93-630F-4E38-9862-F11FD68F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46275" y="1129379"/>
            <a:ext cx="6084355" cy="4867484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xmlns="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smtClean="0"/>
              <a:t>RU1) </a:t>
            </a:r>
            <a:r>
              <a:rPr lang="es-ES" sz="1200" dirty="0"/>
              <a:t>Residencial Urbano </a:t>
            </a:r>
            <a:r>
              <a:rPr lang="es-ES" sz="1200" dirty="0" smtClean="0"/>
              <a:t>1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COMITÉ PRO-MEJORAS DEL BARRIO “SAN ISIDRO DE CALDERÓN”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30" name="Forma libre: forma 5">
            <a:extLst>
              <a:ext uri="{FF2B5EF4-FFF2-40B4-BE49-F238E27FC236}">
                <a16:creationId xmlns="" xmlns:a16="http://schemas.microsoft.com/office/drawing/2014/main" id="{69777555-376D-48C2-BF52-05A8D934B5AD}"/>
              </a:ext>
            </a:extLst>
          </p:cNvPr>
          <p:cNvSpPr/>
          <p:nvPr/>
        </p:nvSpPr>
        <p:spPr>
          <a:xfrm>
            <a:off x="9665713" y="3551013"/>
            <a:ext cx="751715" cy="953669"/>
          </a:xfrm>
          <a:custGeom>
            <a:avLst/>
            <a:gdLst>
              <a:gd name="connsiteX0" fmla="*/ 476834 w 751715"/>
              <a:gd name="connsiteY0" fmla="*/ 953669 h 953669"/>
              <a:gd name="connsiteX1" fmla="*/ 476834 w 751715"/>
              <a:gd name="connsiteY1" fmla="*/ 863912 h 953669"/>
              <a:gd name="connsiteX2" fmla="*/ 145855 w 751715"/>
              <a:gd name="connsiteY2" fmla="*/ 314150 h 953669"/>
              <a:gd name="connsiteX3" fmla="*/ 89757 w 751715"/>
              <a:gd name="connsiteY3" fmla="*/ 274881 h 953669"/>
              <a:gd name="connsiteX4" fmla="*/ 16829 w 751715"/>
              <a:gd name="connsiteY4" fmla="*/ 224393 h 953669"/>
              <a:gd name="connsiteX5" fmla="*/ 0 w 751715"/>
              <a:gd name="connsiteY5" fmla="*/ 173905 h 953669"/>
              <a:gd name="connsiteX6" fmla="*/ 11220 w 751715"/>
              <a:gd name="connsiteY6" fmla="*/ 95367 h 953669"/>
              <a:gd name="connsiteX7" fmla="*/ 44878 w 751715"/>
              <a:gd name="connsiteY7" fmla="*/ 22440 h 953669"/>
              <a:gd name="connsiteX8" fmla="*/ 112196 w 751715"/>
              <a:gd name="connsiteY8" fmla="*/ 0 h 953669"/>
              <a:gd name="connsiteX9" fmla="*/ 173904 w 751715"/>
              <a:gd name="connsiteY9" fmla="*/ 0 h 953669"/>
              <a:gd name="connsiteX10" fmla="*/ 235612 w 751715"/>
              <a:gd name="connsiteY10" fmla="*/ 16830 h 953669"/>
              <a:gd name="connsiteX11" fmla="*/ 302930 w 751715"/>
              <a:gd name="connsiteY11" fmla="*/ 100977 h 953669"/>
              <a:gd name="connsiteX12" fmla="*/ 297320 w 751715"/>
              <a:gd name="connsiteY12" fmla="*/ 173905 h 953669"/>
              <a:gd name="connsiteX13" fmla="*/ 297320 w 751715"/>
              <a:gd name="connsiteY13" fmla="*/ 213174 h 953669"/>
              <a:gd name="connsiteX14" fmla="*/ 622689 w 751715"/>
              <a:gd name="connsiteY14" fmla="*/ 740496 h 953669"/>
              <a:gd name="connsiteX15" fmla="*/ 684397 w 751715"/>
              <a:gd name="connsiteY15" fmla="*/ 774155 h 953669"/>
              <a:gd name="connsiteX16" fmla="*/ 751715 w 751715"/>
              <a:gd name="connsiteY16" fmla="*/ 774155 h 953669"/>
              <a:gd name="connsiteX17" fmla="*/ 476834 w 751715"/>
              <a:gd name="connsiteY17" fmla="*/ 953669 h 95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1715" h="953669">
                <a:moveTo>
                  <a:pt x="476834" y="953669"/>
                </a:moveTo>
                <a:lnTo>
                  <a:pt x="476834" y="863912"/>
                </a:lnTo>
                <a:lnTo>
                  <a:pt x="145855" y="314150"/>
                </a:lnTo>
                <a:lnTo>
                  <a:pt x="89757" y="274881"/>
                </a:lnTo>
                <a:lnTo>
                  <a:pt x="16829" y="224393"/>
                </a:lnTo>
                <a:lnTo>
                  <a:pt x="0" y="173905"/>
                </a:lnTo>
                <a:lnTo>
                  <a:pt x="11220" y="95367"/>
                </a:lnTo>
                <a:lnTo>
                  <a:pt x="44878" y="22440"/>
                </a:lnTo>
                <a:lnTo>
                  <a:pt x="112196" y="0"/>
                </a:lnTo>
                <a:lnTo>
                  <a:pt x="173904" y="0"/>
                </a:lnTo>
                <a:lnTo>
                  <a:pt x="235612" y="16830"/>
                </a:lnTo>
                <a:lnTo>
                  <a:pt x="302930" y="100977"/>
                </a:lnTo>
                <a:lnTo>
                  <a:pt x="297320" y="173905"/>
                </a:lnTo>
                <a:lnTo>
                  <a:pt x="297320" y="213174"/>
                </a:lnTo>
                <a:lnTo>
                  <a:pt x="622689" y="740496"/>
                </a:lnTo>
                <a:lnTo>
                  <a:pt x="684397" y="774155"/>
                </a:lnTo>
                <a:lnTo>
                  <a:pt x="751715" y="774155"/>
                </a:lnTo>
                <a:lnTo>
                  <a:pt x="476834" y="953669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1" name="Forma libre: forma 3">
            <a:extLst>
              <a:ext uri="{FF2B5EF4-FFF2-40B4-BE49-F238E27FC236}">
                <a16:creationId xmlns="" xmlns:a16="http://schemas.microsoft.com/office/drawing/2014/main" id="{C99721D4-D88A-4DA0-9F4B-CCF55CA194E6}"/>
              </a:ext>
            </a:extLst>
          </p:cNvPr>
          <p:cNvSpPr/>
          <p:nvPr/>
        </p:nvSpPr>
        <p:spPr>
          <a:xfrm>
            <a:off x="7972425" y="1057275"/>
            <a:ext cx="2800350" cy="4314825"/>
          </a:xfrm>
          <a:custGeom>
            <a:avLst/>
            <a:gdLst>
              <a:gd name="connsiteX0" fmla="*/ 342900 w 2800350"/>
              <a:gd name="connsiteY0" fmla="*/ 0 h 4314825"/>
              <a:gd name="connsiteX1" fmla="*/ 2800350 w 2800350"/>
              <a:gd name="connsiteY1" fmla="*/ 3000375 h 4314825"/>
              <a:gd name="connsiteX2" fmla="*/ 1009650 w 2800350"/>
              <a:gd name="connsiteY2" fmla="*/ 4295775 h 4314825"/>
              <a:gd name="connsiteX3" fmla="*/ 942975 w 2800350"/>
              <a:gd name="connsiteY3" fmla="*/ 4314825 h 4314825"/>
              <a:gd name="connsiteX4" fmla="*/ 876300 w 2800350"/>
              <a:gd name="connsiteY4" fmla="*/ 4276725 h 4314825"/>
              <a:gd name="connsiteX5" fmla="*/ 828675 w 2800350"/>
              <a:gd name="connsiteY5" fmla="*/ 4229100 h 4314825"/>
              <a:gd name="connsiteX6" fmla="*/ 828675 w 2800350"/>
              <a:gd name="connsiteY6" fmla="*/ 4162425 h 4314825"/>
              <a:gd name="connsiteX7" fmla="*/ 19050 w 2800350"/>
              <a:gd name="connsiteY7" fmla="*/ 314325 h 4314825"/>
              <a:gd name="connsiteX8" fmla="*/ 0 w 2800350"/>
              <a:gd name="connsiteY8" fmla="*/ 142875 h 4314825"/>
              <a:gd name="connsiteX9" fmla="*/ 342900 w 2800350"/>
              <a:gd name="connsiteY9" fmla="*/ 0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0350" h="4314825">
                <a:moveTo>
                  <a:pt x="342900" y="0"/>
                </a:moveTo>
                <a:lnTo>
                  <a:pt x="2800350" y="3000375"/>
                </a:lnTo>
                <a:lnTo>
                  <a:pt x="1009650" y="4295775"/>
                </a:lnTo>
                <a:lnTo>
                  <a:pt x="942975" y="4314825"/>
                </a:lnTo>
                <a:lnTo>
                  <a:pt x="876300" y="4276725"/>
                </a:lnTo>
                <a:lnTo>
                  <a:pt x="828675" y="4229100"/>
                </a:lnTo>
                <a:lnTo>
                  <a:pt x="828675" y="4162425"/>
                </a:lnTo>
                <a:lnTo>
                  <a:pt x="19050" y="314325"/>
                </a:lnTo>
                <a:lnTo>
                  <a:pt x="0" y="142875"/>
                </a:lnTo>
                <a:lnTo>
                  <a:pt x="34290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2" name="Forma libre: forma 4">
            <a:extLst>
              <a:ext uri="{FF2B5EF4-FFF2-40B4-BE49-F238E27FC236}">
                <a16:creationId xmlns="" xmlns:a16="http://schemas.microsoft.com/office/drawing/2014/main" id="{7B2B9B34-6615-4300-A8E0-8B6EC04C31EB}"/>
              </a:ext>
            </a:extLst>
          </p:cNvPr>
          <p:cNvSpPr/>
          <p:nvPr/>
        </p:nvSpPr>
        <p:spPr>
          <a:xfrm>
            <a:off x="8953500" y="1990725"/>
            <a:ext cx="1247775" cy="2314575"/>
          </a:xfrm>
          <a:custGeom>
            <a:avLst/>
            <a:gdLst>
              <a:gd name="connsiteX0" fmla="*/ 123825 w 1247775"/>
              <a:gd name="connsiteY0" fmla="*/ 171450 h 2314575"/>
              <a:gd name="connsiteX1" fmla="*/ 76200 w 1247775"/>
              <a:gd name="connsiteY1" fmla="*/ 190500 h 2314575"/>
              <a:gd name="connsiteX2" fmla="*/ 19050 w 1247775"/>
              <a:gd name="connsiteY2" fmla="*/ 219075 h 2314575"/>
              <a:gd name="connsiteX3" fmla="*/ 9525 w 1247775"/>
              <a:gd name="connsiteY3" fmla="*/ 228600 h 2314575"/>
              <a:gd name="connsiteX4" fmla="*/ 190500 w 1247775"/>
              <a:gd name="connsiteY4" fmla="*/ 657225 h 2314575"/>
              <a:gd name="connsiteX5" fmla="*/ 342900 w 1247775"/>
              <a:gd name="connsiteY5" fmla="*/ 571500 h 2314575"/>
              <a:gd name="connsiteX6" fmla="*/ 790575 w 1247775"/>
              <a:gd name="connsiteY6" fmla="*/ 1381125 h 2314575"/>
              <a:gd name="connsiteX7" fmla="*/ 304800 w 1247775"/>
              <a:gd name="connsiteY7" fmla="*/ 1638300 h 2314575"/>
              <a:gd name="connsiteX8" fmla="*/ 0 w 1247775"/>
              <a:gd name="connsiteY8" fmla="*/ 1800225 h 2314575"/>
              <a:gd name="connsiteX9" fmla="*/ 180975 w 1247775"/>
              <a:gd name="connsiteY9" fmla="*/ 2314575 h 2314575"/>
              <a:gd name="connsiteX10" fmla="*/ 561975 w 1247775"/>
              <a:gd name="connsiteY10" fmla="*/ 2114550 h 2314575"/>
              <a:gd name="connsiteX11" fmla="*/ 400050 w 1247775"/>
              <a:gd name="connsiteY11" fmla="*/ 1838325 h 2314575"/>
              <a:gd name="connsiteX12" fmla="*/ 714375 w 1247775"/>
              <a:gd name="connsiteY12" fmla="*/ 1676400 h 2314575"/>
              <a:gd name="connsiteX13" fmla="*/ 771525 w 1247775"/>
              <a:gd name="connsiteY13" fmla="*/ 1609725 h 2314575"/>
              <a:gd name="connsiteX14" fmla="*/ 819150 w 1247775"/>
              <a:gd name="connsiteY14" fmla="*/ 1571625 h 2314575"/>
              <a:gd name="connsiteX15" fmla="*/ 857250 w 1247775"/>
              <a:gd name="connsiteY15" fmla="*/ 1562100 h 2314575"/>
              <a:gd name="connsiteX16" fmla="*/ 914400 w 1247775"/>
              <a:gd name="connsiteY16" fmla="*/ 1562100 h 2314575"/>
              <a:gd name="connsiteX17" fmla="*/ 1247775 w 1247775"/>
              <a:gd name="connsiteY17" fmla="*/ 1352550 h 2314575"/>
              <a:gd name="connsiteX18" fmla="*/ 504825 w 1247775"/>
              <a:gd name="connsiteY18" fmla="*/ 466725 h 2314575"/>
              <a:gd name="connsiteX19" fmla="*/ 142875 w 1247775"/>
              <a:gd name="connsiteY19" fmla="*/ 0 h 2314575"/>
              <a:gd name="connsiteX20" fmla="*/ 142875 w 1247775"/>
              <a:gd name="connsiteY20" fmla="*/ 28575 h 2314575"/>
              <a:gd name="connsiteX21" fmla="*/ 142875 w 1247775"/>
              <a:gd name="connsiteY21" fmla="*/ 95250 h 2314575"/>
              <a:gd name="connsiteX22" fmla="*/ 123825 w 1247775"/>
              <a:gd name="connsiteY22" fmla="*/ 17145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7775" h="2314575">
                <a:moveTo>
                  <a:pt x="123825" y="171450"/>
                </a:moveTo>
                <a:lnTo>
                  <a:pt x="76200" y="190500"/>
                </a:lnTo>
                <a:lnTo>
                  <a:pt x="19050" y="219075"/>
                </a:lnTo>
                <a:lnTo>
                  <a:pt x="9525" y="228600"/>
                </a:lnTo>
                <a:lnTo>
                  <a:pt x="190500" y="657225"/>
                </a:lnTo>
                <a:lnTo>
                  <a:pt x="342900" y="571500"/>
                </a:lnTo>
                <a:lnTo>
                  <a:pt x="790575" y="1381125"/>
                </a:lnTo>
                <a:lnTo>
                  <a:pt x="304800" y="1638300"/>
                </a:lnTo>
                <a:lnTo>
                  <a:pt x="0" y="1800225"/>
                </a:lnTo>
                <a:lnTo>
                  <a:pt x="180975" y="2314575"/>
                </a:lnTo>
                <a:lnTo>
                  <a:pt x="561975" y="2114550"/>
                </a:lnTo>
                <a:lnTo>
                  <a:pt x="400050" y="1838325"/>
                </a:lnTo>
                <a:lnTo>
                  <a:pt x="714375" y="1676400"/>
                </a:lnTo>
                <a:lnTo>
                  <a:pt x="771525" y="1609725"/>
                </a:lnTo>
                <a:lnTo>
                  <a:pt x="819150" y="1571625"/>
                </a:lnTo>
                <a:lnTo>
                  <a:pt x="857250" y="1562100"/>
                </a:lnTo>
                <a:lnTo>
                  <a:pt x="914400" y="1562100"/>
                </a:lnTo>
                <a:lnTo>
                  <a:pt x="1247775" y="1352550"/>
                </a:lnTo>
                <a:lnTo>
                  <a:pt x="504825" y="466725"/>
                </a:lnTo>
                <a:lnTo>
                  <a:pt x="142875" y="0"/>
                </a:lnTo>
                <a:lnTo>
                  <a:pt x="142875" y="28575"/>
                </a:lnTo>
                <a:lnTo>
                  <a:pt x="142875" y="95250"/>
                </a:lnTo>
                <a:lnTo>
                  <a:pt x="123825" y="171450"/>
                </a:lnTo>
                <a:close/>
              </a:path>
            </a:pathLst>
          </a:cu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Forma libre: forma 7">
            <a:extLst>
              <a:ext uri="{FF2B5EF4-FFF2-40B4-BE49-F238E27FC236}">
                <a16:creationId xmlns="" xmlns:a16="http://schemas.microsoft.com/office/drawing/2014/main" id="{AB23AA03-62A6-4BF6-A622-2AE1965CD32D}"/>
              </a:ext>
            </a:extLst>
          </p:cNvPr>
          <p:cNvSpPr/>
          <p:nvPr/>
        </p:nvSpPr>
        <p:spPr>
          <a:xfrm>
            <a:off x="8627897" y="4162483"/>
            <a:ext cx="504883" cy="476835"/>
          </a:xfrm>
          <a:custGeom>
            <a:avLst/>
            <a:gdLst>
              <a:gd name="connsiteX0" fmla="*/ 454395 w 504883"/>
              <a:gd name="connsiteY0" fmla="*/ 0 h 476835"/>
              <a:gd name="connsiteX1" fmla="*/ 504883 w 504883"/>
              <a:gd name="connsiteY1" fmla="*/ 140246 h 476835"/>
              <a:gd name="connsiteX2" fmla="*/ 162685 w 504883"/>
              <a:gd name="connsiteY2" fmla="*/ 330980 h 476835"/>
              <a:gd name="connsiteX3" fmla="*/ 89757 w 504883"/>
              <a:gd name="connsiteY3" fmla="*/ 387078 h 476835"/>
              <a:gd name="connsiteX4" fmla="*/ 67318 w 504883"/>
              <a:gd name="connsiteY4" fmla="*/ 476835 h 476835"/>
              <a:gd name="connsiteX5" fmla="*/ 0 w 504883"/>
              <a:gd name="connsiteY5" fmla="*/ 28050 h 476835"/>
              <a:gd name="connsiteX6" fmla="*/ 56098 w 504883"/>
              <a:gd name="connsiteY6" fmla="*/ 145856 h 476835"/>
              <a:gd name="connsiteX7" fmla="*/ 145855 w 504883"/>
              <a:gd name="connsiteY7" fmla="*/ 157075 h 476835"/>
              <a:gd name="connsiteX8" fmla="*/ 252442 w 504883"/>
              <a:gd name="connsiteY8" fmla="*/ 117807 h 476835"/>
              <a:gd name="connsiteX9" fmla="*/ 381467 w 504883"/>
              <a:gd name="connsiteY9" fmla="*/ 33659 h 476835"/>
              <a:gd name="connsiteX10" fmla="*/ 454395 w 504883"/>
              <a:gd name="connsiteY10" fmla="*/ 0 h 4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883" h="476835">
                <a:moveTo>
                  <a:pt x="454395" y="0"/>
                </a:moveTo>
                <a:lnTo>
                  <a:pt x="504883" y="140246"/>
                </a:lnTo>
                <a:lnTo>
                  <a:pt x="162685" y="330980"/>
                </a:lnTo>
                <a:lnTo>
                  <a:pt x="89757" y="387078"/>
                </a:lnTo>
                <a:lnTo>
                  <a:pt x="67318" y="476835"/>
                </a:lnTo>
                <a:lnTo>
                  <a:pt x="0" y="28050"/>
                </a:lnTo>
                <a:lnTo>
                  <a:pt x="56098" y="145856"/>
                </a:lnTo>
                <a:lnTo>
                  <a:pt x="145855" y="157075"/>
                </a:lnTo>
                <a:lnTo>
                  <a:pt x="252442" y="117807"/>
                </a:lnTo>
                <a:lnTo>
                  <a:pt x="381467" y="33659"/>
                </a:lnTo>
                <a:lnTo>
                  <a:pt x="454395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4" name="Forma libre: forma 9">
            <a:extLst>
              <a:ext uri="{FF2B5EF4-FFF2-40B4-BE49-F238E27FC236}">
                <a16:creationId xmlns="" xmlns:a16="http://schemas.microsoft.com/office/drawing/2014/main" id="{D8C9015E-70E0-4C94-9943-09C2100B9F93}"/>
              </a:ext>
            </a:extLst>
          </p:cNvPr>
          <p:cNvSpPr/>
          <p:nvPr/>
        </p:nvSpPr>
        <p:spPr>
          <a:xfrm>
            <a:off x="8403504" y="2889055"/>
            <a:ext cx="1166842" cy="959279"/>
          </a:xfrm>
          <a:custGeom>
            <a:avLst/>
            <a:gdLst>
              <a:gd name="connsiteX0" fmla="*/ 0 w 1166842"/>
              <a:gd name="connsiteY0" fmla="*/ 381468 h 959279"/>
              <a:gd name="connsiteX1" fmla="*/ 112197 w 1166842"/>
              <a:gd name="connsiteY1" fmla="*/ 460005 h 959279"/>
              <a:gd name="connsiteX2" fmla="*/ 201954 w 1166842"/>
              <a:gd name="connsiteY2" fmla="*/ 476835 h 959279"/>
              <a:gd name="connsiteX3" fmla="*/ 460005 w 1166842"/>
              <a:gd name="connsiteY3" fmla="*/ 342199 h 959279"/>
              <a:gd name="connsiteX4" fmla="*/ 1077085 w 1166842"/>
              <a:gd name="connsiteY4" fmla="*/ 0 h 959279"/>
              <a:gd name="connsiteX5" fmla="*/ 1166842 w 1166842"/>
              <a:gd name="connsiteY5" fmla="*/ 162685 h 959279"/>
              <a:gd name="connsiteX6" fmla="*/ 1155622 w 1166842"/>
              <a:gd name="connsiteY6" fmla="*/ 224393 h 959279"/>
              <a:gd name="connsiteX7" fmla="*/ 1077085 w 1166842"/>
              <a:gd name="connsiteY7" fmla="*/ 286101 h 959279"/>
              <a:gd name="connsiteX8" fmla="*/ 992938 w 1166842"/>
              <a:gd name="connsiteY8" fmla="*/ 286101 h 959279"/>
              <a:gd name="connsiteX9" fmla="*/ 953669 w 1166842"/>
              <a:gd name="connsiteY9" fmla="*/ 286101 h 959279"/>
              <a:gd name="connsiteX10" fmla="*/ 746106 w 1166842"/>
              <a:gd name="connsiteY10" fmla="*/ 403907 h 959279"/>
              <a:gd name="connsiteX11" fmla="*/ 258052 w 1166842"/>
              <a:gd name="connsiteY11" fmla="*/ 673178 h 959279"/>
              <a:gd name="connsiteX12" fmla="*/ 145856 w 1166842"/>
              <a:gd name="connsiteY12" fmla="*/ 751716 h 959279"/>
              <a:gd name="connsiteX13" fmla="*/ 145856 w 1166842"/>
              <a:gd name="connsiteY13" fmla="*/ 852692 h 959279"/>
              <a:gd name="connsiteX14" fmla="*/ 123416 w 1166842"/>
              <a:gd name="connsiteY14" fmla="*/ 959279 h 959279"/>
              <a:gd name="connsiteX15" fmla="*/ 0 w 1166842"/>
              <a:gd name="connsiteY15" fmla="*/ 381468 h 9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6842" h="959279">
                <a:moveTo>
                  <a:pt x="0" y="381468"/>
                </a:moveTo>
                <a:lnTo>
                  <a:pt x="112197" y="460005"/>
                </a:lnTo>
                <a:lnTo>
                  <a:pt x="201954" y="476835"/>
                </a:lnTo>
                <a:lnTo>
                  <a:pt x="460005" y="342199"/>
                </a:lnTo>
                <a:lnTo>
                  <a:pt x="1077085" y="0"/>
                </a:lnTo>
                <a:lnTo>
                  <a:pt x="1166842" y="162685"/>
                </a:lnTo>
                <a:lnTo>
                  <a:pt x="1155622" y="224393"/>
                </a:lnTo>
                <a:lnTo>
                  <a:pt x="1077085" y="286101"/>
                </a:lnTo>
                <a:lnTo>
                  <a:pt x="992938" y="286101"/>
                </a:lnTo>
                <a:lnTo>
                  <a:pt x="953669" y="286101"/>
                </a:lnTo>
                <a:lnTo>
                  <a:pt x="746106" y="403907"/>
                </a:lnTo>
                <a:lnTo>
                  <a:pt x="258052" y="673178"/>
                </a:lnTo>
                <a:lnTo>
                  <a:pt x="145856" y="751716"/>
                </a:lnTo>
                <a:lnTo>
                  <a:pt x="145856" y="852692"/>
                </a:lnTo>
                <a:lnTo>
                  <a:pt x="123416" y="959279"/>
                </a:lnTo>
                <a:lnTo>
                  <a:pt x="0" y="381468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5" name="Forma libre: forma 10">
            <a:extLst>
              <a:ext uri="{FF2B5EF4-FFF2-40B4-BE49-F238E27FC236}">
                <a16:creationId xmlns="" xmlns:a16="http://schemas.microsoft.com/office/drawing/2014/main" id="{06E374A8-8621-4577-BC1F-EE4E0B8AF2F8}"/>
              </a:ext>
            </a:extLst>
          </p:cNvPr>
          <p:cNvSpPr/>
          <p:nvPr/>
        </p:nvSpPr>
        <p:spPr>
          <a:xfrm>
            <a:off x="8179112" y="1924167"/>
            <a:ext cx="914400" cy="734886"/>
          </a:xfrm>
          <a:custGeom>
            <a:avLst/>
            <a:gdLst>
              <a:gd name="connsiteX0" fmla="*/ 95367 w 914400"/>
              <a:gd name="connsiteY0" fmla="*/ 734886 h 734886"/>
              <a:gd name="connsiteX1" fmla="*/ 129025 w 914400"/>
              <a:gd name="connsiteY1" fmla="*/ 661958 h 734886"/>
              <a:gd name="connsiteX2" fmla="*/ 179514 w 914400"/>
              <a:gd name="connsiteY2" fmla="*/ 594640 h 734886"/>
              <a:gd name="connsiteX3" fmla="*/ 476834 w 914400"/>
              <a:gd name="connsiteY3" fmla="*/ 448785 h 734886"/>
              <a:gd name="connsiteX4" fmla="*/ 774154 w 914400"/>
              <a:gd name="connsiteY4" fmla="*/ 286100 h 734886"/>
              <a:gd name="connsiteX5" fmla="*/ 897570 w 914400"/>
              <a:gd name="connsiteY5" fmla="*/ 218783 h 734886"/>
              <a:gd name="connsiteX6" fmla="*/ 914400 w 914400"/>
              <a:gd name="connsiteY6" fmla="*/ 140245 h 734886"/>
              <a:gd name="connsiteX7" fmla="*/ 869521 w 914400"/>
              <a:gd name="connsiteY7" fmla="*/ 50488 h 734886"/>
              <a:gd name="connsiteX8" fmla="*/ 768544 w 914400"/>
              <a:gd name="connsiteY8" fmla="*/ 0 h 734886"/>
              <a:gd name="connsiteX9" fmla="*/ 712446 w 914400"/>
              <a:gd name="connsiteY9" fmla="*/ 28049 h 734886"/>
              <a:gd name="connsiteX10" fmla="*/ 656348 w 914400"/>
              <a:gd name="connsiteY10" fmla="*/ 84147 h 734886"/>
              <a:gd name="connsiteX11" fmla="*/ 645128 w 914400"/>
              <a:gd name="connsiteY11" fmla="*/ 123416 h 734886"/>
              <a:gd name="connsiteX12" fmla="*/ 628299 w 914400"/>
              <a:gd name="connsiteY12" fmla="*/ 162685 h 734886"/>
              <a:gd name="connsiteX13" fmla="*/ 157075 w 914400"/>
              <a:gd name="connsiteY13" fmla="*/ 370248 h 734886"/>
              <a:gd name="connsiteX14" fmla="*/ 95367 w 914400"/>
              <a:gd name="connsiteY14" fmla="*/ 370248 h 734886"/>
              <a:gd name="connsiteX15" fmla="*/ 22439 w 914400"/>
              <a:gd name="connsiteY15" fmla="*/ 319759 h 734886"/>
              <a:gd name="connsiteX16" fmla="*/ 0 w 914400"/>
              <a:gd name="connsiteY16" fmla="*/ 308540 h 734886"/>
              <a:gd name="connsiteX17" fmla="*/ 95367 w 914400"/>
              <a:gd name="connsiteY17" fmla="*/ 734886 h 7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" h="734886">
                <a:moveTo>
                  <a:pt x="95367" y="734886"/>
                </a:moveTo>
                <a:lnTo>
                  <a:pt x="129025" y="661958"/>
                </a:lnTo>
                <a:lnTo>
                  <a:pt x="179514" y="594640"/>
                </a:lnTo>
                <a:lnTo>
                  <a:pt x="476834" y="448785"/>
                </a:lnTo>
                <a:lnTo>
                  <a:pt x="774154" y="286100"/>
                </a:lnTo>
                <a:lnTo>
                  <a:pt x="897570" y="218783"/>
                </a:lnTo>
                <a:lnTo>
                  <a:pt x="914400" y="140245"/>
                </a:lnTo>
                <a:lnTo>
                  <a:pt x="869521" y="50488"/>
                </a:lnTo>
                <a:lnTo>
                  <a:pt x="768544" y="0"/>
                </a:lnTo>
                <a:lnTo>
                  <a:pt x="712446" y="28049"/>
                </a:lnTo>
                <a:lnTo>
                  <a:pt x="656348" y="84147"/>
                </a:lnTo>
                <a:lnTo>
                  <a:pt x="645128" y="123416"/>
                </a:lnTo>
                <a:lnTo>
                  <a:pt x="628299" y="162685"/>
                </a:lnTo>
                <a:lnTo>
                  <a:pt x="157075" y="370248"/>
                </a:lnTo>
                <a:lnTo>
                  <a:pt x="95367" y="370248"/>
                </a:lnTo>
                <a:lnTo>
                  <a:pt x="22439" y="319759"/>
                </a:lnTo>
                <a:lnTo>
                  <a:pt x="0" y="308540"/>
                </a:lnTo>
                <a:lnTo>
                  <a:pt x="95367" y="734886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20053085">
            <a:off x="8195424" y="2031191"/>
            <a:ext cx="136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CALLE </a:t>
            </a:r>
            <a:r>
              <a:rPr lang="es-EC" sz="900" dirty="0"/>
              <a:t>E10N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FC46AA8E-CE6C-4578-8936-0E679F6D7C0E}"/>
              </a:ext>
            </a:extLst>
          </p:cNvPr>
          <p:cNvSpPr txBox="1"/>
          <p:nvPr/>
        </p:nvSpPr>
        <p:spPr>
          <a:xfrm rot="3412941">
            <a:off x="9499520" y="4165376"/>
            <a:ext cx="136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CALLE </a:t>
            </a:r>
            <a:r>
              <a:rPr lang="es-EC" sz="900" dirty="0"/>
              <a:t>N13G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C07C5AAC-D65E-4D7D-A816-07B9412BFB42}"/>
              </a:ext>
            </a:extLst>
          </p:cNvPr>
          <p:cNvSpPr txBox="1"/>
          <p:nvPr/>
        </p:nvSpPr>
        <p:spPr>
          <a:xfrm rot="20053085">
            <a:off x="8533754" y="4084029"/>
            <a:ext cx="1369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/>
              <a:t>PASAJE E10L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471E94BD-7B6C-45F1-BC6A-765CF4A65A76}"/>
              </a:ext>
            </a:extLst>
          </p:cNvPr>
          <p:cNvSpPr txBox="1"/>
          <p:nvPr/>
        </p:nvSpPr>
        <p:spPr>
          <a:xfrm rot="20053085">
            <a:off x="8523421" y="3059531"/>
            <a:ext cx="136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CALLE </a:t>
            </a:r>
            <a:r>
              <a:rPr lang="es-EC" sz="900" dirty="0"/>
              <a:t>E10M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14754" r="15384" b="8052"/>
          <a:stretch>
            <a:fillRect/>
          </a:stretch>
        </p:blipFill>
        <p:spPr bwMode="auto">
          <a:xfrm>
            <a:off x="1404938" y="1473432"/>
            <a:ext cx="4705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rma libre 10"/>
          <p:cNvSpPr/>
          <p:nvPr/>
        </p:nvSpPr>
        <p:spPr>
          <a:xfrm>
            <a:off x="2137558" y="2553195"/>
            <a:ext cx="688769" cy="1068779"/>
          </a:xfrm>
          <a:custGeom>
            <a:avLst/>
            <a:gdLst>
              <a:gd name="connsiteX0" fmla="*/ 95003 w 688769"/>
              <a:gd name="connsiteY0" fmla="*/ 0 h 1068779"/>
              <a:gd name="connsiteX1" fmla="*/ 688769 w 688769"/>
              <a:gd name="connsiteY1" fmla="*/ 724395 h 1068779"/>
              <a:gd name="connsiteX2" fmla="*/ 201881 w 688769"/>
              <a:gd name="connsiteY2" fmla="*/ 1068779 h 1068779"/>
              <a:gd name="connsiteX3" fmla="*/ 0 w 688769"/>
              <a:gd name="connsiteY3" fmla="*/ 11875 h 1068779"/>
              <a:gd name="connsiteX4" fmla="*/ 95003 w 688769"/>
              <a:gd name="connsiteY4" fmla="*/ 0 h 10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69" h="1068779">
                <a:moveTo>
                  <a:pt x="95003" y="0"/>
                </a:moveTo>
                <a:lnTo>
                  <a:pt x="688769" y="724395"/>
                </a:lnTo>
                <a:lnTo>
                  <a:pt x="201881" y="1068779"/>
                </a:lnTo>
                <a:lnTo>
                  <a:pt x="0" y="11875"/>
                </a:lnTo>
                <a:lnTo>
                  <a:pt x="9500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519853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" name="Grupo 39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41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2" name="Imagen 4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</TotalTime>
  <Words>532</Words>
  <Application>Microsoft Office PowerPoint</Application>
  <PresentationFormat>Panorámica</PresentationFormat>
  <Paragraphs>128</Paragraphs>
  <Slides>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527</cp:revision>
  <cp:lastPrinted>2020-01-15T03:23:02Z</cp:lastPrinted>
  <dcterms:created xsi:type="dcterms:W3CDTF">2019-05-28T19:57:24Z</dcterms:created>
  <dcterms:modified xsi:type="dcterms:W3CDTF">2022-09-28T17:57:29Z</dcterms:modified>
</cp:coreProperties>
</file>