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2A363-E042-7844-6328-584A00A05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E007F-611A-F005-38E1-416DCCD12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B7414-39EF-1918-59FB-93B1EEF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C16C90-B7A8-63DE-F867-0196B12D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65E71-6C86-79EA-174B-7F02A398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930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47CCA-C1BF-B144-E306-84D13D31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E204C5-1725-6C64-1946-4BE481515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99365E-E060-1CAD-5751-DBA8F66B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801AC-B2B4-40AD-7545-4E3661DB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169523-BD96-4DC3-9B49-C887C77E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662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EFFD3A-0AF4-99FE-104C-5B912CEAF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441582-1920-A296-F5A7-EA53E86E4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AC13A7-C42A-8FBE-030B-CB41B508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8351B-37CF-57C7-3714-07A6F518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4B8DFB-B8A0-0C4A-5F3C-B84EFA78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428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BB94E-29BD-9CC4-6C6B-20DFF63F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59E9E2-4F45-B755-3313-1ED80A1A9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6A4FC6-EAEB-E50B-648F-31C493CD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C4DE6C-F0FC-AFD3-BB2D-179EEAAC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6DEAC-1A29-7822-404C-8AFA48C3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920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8E2AB-FF17-E599-C7E6-A5D9BB16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172A70-D130-3A42-1B6D-4A44C3942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FAF8C5-D286-4008-FF8F-AF0D009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709F82-0C7D-DB94-953B-562169DE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F02FB2-D0E8-97B6-9507-DA9F6C6E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389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E0C03-A59A-5DEA-20FB-7BC8FCD9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1A5F9C-256C-7FE5-9007-506E5ACB7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F399FE-BACF-8B6F-9ED4-4D9C8760E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EA33D-3C93-2942-CDBC-55EB1C14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0A73CB-A4D1-858B-A8C7-78FC6CFC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0A6620-DD48-A180-BF87-2B06D0A7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740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434AD-FFE3-6995-5857-8BBFD9D5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F3D15-8F84-05E7-0503-247337E3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106AE4-D476-0913-FBA6-5B524786C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BA7B8F-8D99-A6FA-C3E2-7A662B68B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66B2EB-4F85-A8BA-7B0D-AED55B183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780E5B-BCBE-A97B-E855-FE592E9C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D72848-DDE9-A50A-3758-2F8B85CD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67D643F-9A19-DE5B-B3E0-28B3E153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222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DFC1B-30AE-D398-AFE4-AD411E53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35F6DA-20C0-8472-2F01-1629E488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8BF655-6B66-38CB-D7E8-249DF9C4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932E7F-C37F-ACC9-364B-58A371CD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197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A350EE-751F-24C8-E9B3-D6AE81EE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775596-AADA-9FE9-74FA-8E45BDE3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28A17D-39C0-FFB5-7BF8-9FDCE3C8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760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7CCC5-1B07-77B6-7B72-FB8954364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8A2DC9-65B6-99DA-E3D1-CC3B1989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D1043F-7FD4-C655-644E-D8F21F664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3C4881-33FF-843D-CFDB-6A6E8593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A86B56-0FC9-FDCE-A6A6-68873063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82384-6AD9-BCF4-B5AF-79048449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88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41BE7-1C33-CCA5-9C65-CE0FE332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B98B0A-8718-C4AE-A685-0155C0C9B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E67635-0D9D-7594-9EF3-EE4B810C8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41324-CFB2-E124-4375-F0C03FBA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66A454-96AA-3B65-4872-88BBB4D4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21C762-32AC-0060-A201-9DC29D6D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760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EC452-228A-FF48-179D-E44DAAFB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10CA36-3261-361D-0161-2AF59A43B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1A44F-F5F6-76F0-25C0-45D3003E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96864-5FE3-4544-93F3-761A1CBD02FC}" type="datetimeFigureOut">
              <a:rPr lang="es-EC" smtClean="0"/>
              <a:t>30/1/2023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170EC5-B4AC-CFF9-C41F-71C69EA60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5219E8-709F-17FD-D9EE-51FC1225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483A2-64B1-4994-8F79-7D0710403FC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93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0379076-B7E4-A343-6B69-F62FDBF3C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911"/>
            <a:ext cx="9144000" cy="6462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957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7F4C1C-7E8B-B253-36C9-73E0F9D3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42" y="134224"/>
            <a:ext cx="7472893" cy="6723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344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F0441F-0AFE-F79B-743B-2CF32996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705" y="8066"/>
            <a:ext cx="5964572" cy="6857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93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5C02E8-2C39-58EE-34A3-5E103BF9E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55" y="0"/>
            <a:ext cx="97040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2938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F5114E-A0E1-1BB7-85EF-9B6FF9E9F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41" y="0"/>
            <a:ext cx="970351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662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57D2A4-7418-4D7B-3103-897F1C97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454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Panorámica</PresentationFormat>
  <Paragraphs>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 vizcaino</dc:creator>
  <cp:lastModifiedBy>Don Ñato igual mas</cp:lastModifiedBy>
  <cp:revision>7</cp:revision>
  <dcterms:created xsi:type="dcterms:W3CDTF">2023-01-30T21:15:27Z</dcterms:created>
  <dcterms:modified xsi:type="dcterms:W3CDTF">2023-01-31T04:51:22Z</dcterms:modified>
</cp:coreProperties>
</file>