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8"/>
  </p:notesMasterIdLst>
  <p:sldIdLst>
    <p:sldId id="455" r:id="rId2"/>
    <p:sldId id="506" r:id="rId3"/>
    <p:sldId id="504" r:id="rId4"/>
    <p:sldId id="448" r:id="rId5"/>
    <p:sldId id="460" r:id="rId6"/>
    <p:sldId id="478" r:id="rId7"/>
    <p:sldId id="479" r:id="rId8"/>
    <p:sldId id="480" r:id="rId9"/>
    <p:sldId id="477" r:id="rId10"/>
    <p:sldId id="484" r:id="rId11"/>
    <p:sldId id="485" r:id="rId12"/>
    <p:sldId id="486" r:id="rId13"/>
    <p:sldId id="500" r:id="rId14"/>
    <p:sldId id="502" r:id="rId15"/>
    <p:sldId id="488" r:id="rId16"/>
    <p:sldId id="489" r:id="rId17"/>
    <p:sldId id="490" r:id="rId18"/>
    <p:sldId id="491" r:id="rId19"/>
    <p:sldId id="492" r:id="rId20"/>
    <p:sldId id="493" r:id="rId21"/>
    <p:sldId id="494" r:id="rId22"/>
    <p:sldId id="495" r:id="rId23"/>
    <p:sldId id="496" r:id="rId24"/>
    <p:sldId id="497" r:id="rId25"/>
    <p:sldId id="498" r:id="rId26"/>
    <p:sldId id="499" r:id="rId27"/>
  </p:sldIdLst>
  <p:sldSz cx="18286413" cy="10287000"/>
  <p:notesSz cx="7010400" cy="9296400"/>
  <p:defaultTextStyle>
    <a:defPPr>
      <a:defRPr lang="ja-JP"/>
    </a:defPPr>
    <a:lvl1pPr marL="0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1pPr>
    <a:lvl2pPr marL="816376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2pPr>
    <a:lvl3pPr marL="1632753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3pPr>
    <a:lvl4pPr marL="2449129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4pPr>
    <a:lvl5pPr marL="3265505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5pPr>
    <a:lvl6pPr marL="4081882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6pPr>
    <a:lvl7pPr marL="4898258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7pPr>
    <a:lvl8pPr marL="5714634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8pPr>
    <a:lvl9pPr marL="6531011" algn="l" defTabSz="1632753" rtl="0" eaLnBrk="1" latinLnBrk="0" hangingPunct="1">
      <a:defRPr kumimoji="1"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8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2373A5"/>
    <a:srgbClr val="39587C"/>
    <a:srgbClr val="FFA3A3"/>
    <a:srgbClr val="2C8ECA"/>
    <a:srgbClr val="006600"/>
    <a:srgbClr val="EAB200"/>
    <a:srgbClr val="1A567A"/>
    <a:srgbClr val="2675AA"/>
    <a:srgbClr val="1B5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58" autoAdjust="0"/>
    <p:restoredTop sz="93082" autoAdjust="0"/>
  </p:normalViewPr>
  <p:slideViewPr>
    <p:cSldViewPr snapToGrid="0">
      <p:cViewPr varScale="1">
        <p:scale>
          <a:sx n="72" d="100"/>
          <a:sy n="72" d="100"/>
        </p:scale>
        <p:origin x="978" y="60"/>
      </p:cViewPr>
      <p:guideLst>
        <p:guide orient="horz" pos="3238"/>
        <p:guide pos="575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483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15200072315985"/>
          <c:y val="1.8691456946168604E-2"/>
          <c:w val="0.731367345559918"/>
          <c:h val="0.89968342919212596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Hoja1!$C$1</c:f>
              <c:strCache>
                <c:ptCount val="1"/>
                <c:pt idx="0">
                  <c:v>Asignación Municipal</c:v>
                </c:pt>
              </c:strCache>
            </c:strRef>
          </c:tx>
          <c:spPr>
            <a:solidFill>
              <a:srgbClr val="39587C"/>
            </a:solidFill>
            <a:ln>
              <a:solidFill>
                <a:srgbClr val="2373A5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rgbClr val="2373A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BBA-461C-8DF9-BCF1F49E3F5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solidFill>
                  <a:srgbClr val="2373A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BBA-461C-8DF9-BCF1F49E3F5C}"/>
              </c:ext>
            </c:extLst>
          </c:dPt>
          <c:dLbls>
            <c:dLbl>
              <c:idx val="1"/>
              <c:layout>
                <c:manualLayout>
                  <c:x val="1.6437988787479584E-3"/>
                  <c:y val="3.1992116336434132E-2"/>
                </c:manualLayout>
              </c:layout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BBA-461C-8DF9-BCF1F49E3F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s-EC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Presupuesto Inicial</c:v>
                </c:pt>
                <c:pt idx="1">
                  <c:v>Presupuesto Reformado</c:v>
                </c:pt>
              </c:strCache>
            </c:strRef>
          </c:cat>
          <c:val>
            <c:numRef>
              <c:f>Hoja1!$C$2:$C$3</c:f>
              <c:numCache>
                <c:formatCode>"$"#,##0</c:formatCode>
                <c:ptCount val="2"/>
                <c:pt idx="0">
                  <c:v>830959535.40999997</c:v>
                </c:pt>
                <c:pt idx="1">
                  <c:v>961862897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69-42F1-9798-678B1B523F8E}"/>
            </c:ext>
          </c:extLst>
        </c:ser>
        <c:ser>
          <c:idx val="2"/>
          <c:order val="1"/>
          <c:tx>
            <c:strRef>
              <c:f>Hoja1!$D$1</c:f>
              <c:strCache>
                <c:ptCount val="1"/>
                <c:pt idx="0">
                  <c:v>Recursos Propios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2373A5"/>
              </a:solidFill>
            </a:ln>
            <a:effectLst/>
          </c:spPr>
          <c:invertIfNegative val="0"/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rgbClr val="39587C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s-EC"/>
                </a:p>
              </c:txPr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BBA-461C-8DF9-BCF1F49E3F5C}"/>
                </c:ext>
              </c:extLst>
            </c:dLbl>
            <c:dLbl>
              <c:idx val="1"/>
              <c:layout>
                <c:manualLayout>
                  <c:x val="1.6437988787479584E-3"/>
                  <c:y val="6.71834443065116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rgbClr val="39587C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s-EC"/>
                </a:p>
              </c:txPr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BBA-461C-8DF9-BCF1F49E3F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s-EC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Presupuesto Inicial</c:v>
                </c:pt>
                <c:pt idx="1">
                  <c:v>Presupuesto Reformado</c:v>
                </c:pt>
              </c:strCache>
            </c:strRef>
          </c:cat>
          <c:val>
            <c:numRef>
              <c:f>Hoja1!$D$2:$D$3</c:f>
              <c:numCache>
                <c:formatCode>"$"#,##0</c:formatCode>
                <c:ptCount val="2"/>
                <c:pt idx="0">
                  <c:v>540306633.47000003</c:v>
                </c:pt>
                <c:pt idx="1">
                  <c:v>561659747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69-42F1-9798-678B1B523F8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4"/>
        <c:overlap val="100"/>
        <c:axId val="268450271"/>
        <c:axId val="268435711"/>
      </c:barChart>
      <c:catAx>
        <c:axId val="268450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39587C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s-EC"/>
          </a:p>
        </c:txPr>
        <c:crossAx val="268435711"/>
        <c:crosses val="autoZero"/>
        <c:auto val="1"/>
        <c:lblAlgn val="ctr"/>
        <c:lblOffset val="100"/>
        <c:noMultiLvlLbl val="0"/>
      </c:catAx>
      <c:valAx>
        <c:axId val="268435711"/>
        <c:scaling>
          <c:orientation val="minMax"/>
          <c:max val="1900000000"/>
          <c:min val="0"/>
        </c:scaling>
        <c:delete val="0"/>
        <c:axPos val="l"/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2684502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"/>
          <c:w val="1"/>
          <c:h val="0.99496944701313705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presupuesto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C56-4684-9D4B-44959F422149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25400">
                <a:solidFill>
                  <a:srgbClr val="2373A5"/>
                </a:solidFill>
              </a:ln>
              <a:effectLst/>
              <a:sp3d contourW="25400">
                <a:contourClr>
                  <a:srgbClr val="2373A5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C56-4684-9D4B-44959F422149}"/>
              </c:ext>
            </c:extLst>
          </c:dPt>
          <c:dLbls>
            <c:dLbl>
              <c:idx val="0"/>
              <c:layout>
                <c:manualLayout>
                  <c:x val="7.8266083267948858E-2"/>
                  <c:y val="3.83111010909904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s-EC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866997468796051"/>
                      <c:h val="0.575972188669155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C56-4684-9D4B-44959F422149}"/>
                </c:ext>
              </c:extLst>
            </c:dLbl>
            <c:dLbl>
              <c:idx val="1"/>
              <c:layout>
                <c:manualLayout>
                  <c:x val="-5.7675185588935841E-2"/>
                  <c:y val="-0.1059103558425229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rgbClr val="39587C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defRPr>
                    </a:pPr>
                    <a:fld id="{D3131536-33E9-413E-B9E3-9BCFCDAA23D3}" type="CATEGORYNAME">
                      <a:rPr lang="es-EC" sz="2400">
                        <a:solidFill>
                          <a:srgbClr val="39587C"/>
                        </a:solidFill>
                      </a:rPr>
                      <a:pPr>
                        <a:defRPr sz="2400" b="1">
                          <a:solidFill>
                            <a:srgbClr val="39587C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[NOMBRE DE CATEGORÍA]</a:t>
                    </a:fld>
                    <a:r>
                      <a:rPr lang="es-EC" sz="2400" baseline="0" dirty="0">
                        <a:solidFill>
                          <a:srgbClr val="39587C"/>
                        </a:solidFill>
                      </a:rPr>
                      <a:t>; </a:t>
                    </a:r>
                  </a:p>
                  <a:p>
                    <a:pPr>
                      <a:defRPr sz="2400" b="1">
                        <a:solidFill>
                          <a:srgbClr val="39587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es-EC" sz="2400" baseline="0" dirty="0">
                        <a:solidFill>
                          <a:srgbClr val="39587C"/>
                        </a:solidFill>
                      </a:rPr>
                      <a:t>USD $</a:t>
                    </a:r>
                    <a:fld id="{77BC4CFD-1ED9-434F-8BF5-70DE11C15C34}" type="VALUE">
                      <a:rPr lang="es-EC" sz="2400" baseline="0" smtClean="0">
                        <a:solidFill>
                          <a:srgbClr val="39587C"/>
                        </a:solidFill>
                      </a:rPr>
                      <a:pPr>
                        <a:defRPr sz="2400" b="1">
                          <a:solidFill>
                            <a:srgbClr val="39587C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[VALOR]</a:t>
                    </a:fld>
                    <a:r>
                      <a:rPr lang="es-EC" sz="2400" baseline="0" dirty="0">
                        <a:solidFill>
                          <a:srgbClr val="39587C"/>
                        </a:solidFill>
                      </a:rPr>
                      <a:t>; </a:t>
                    </a:r>
                  </a:p>
                  <a:p>
                    <a:pPr>
                      <a:defRPr sz="2400" b="1">
                        <a:solidFill>
                          <a:srgbClr val="39587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es-EC" sz="2400" dirty="0">
                        <a:solidFill>
                          <a:srgbClr val="39587C"/>
                        </a:solidFill>
                      </a:rPr>
                      <a:t>60%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rgbClr val="39587C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s-EC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956332004532544"/>
                      <c:h val="0.2834460083631431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C56-4684-9D4B-44959F4221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s-EC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Gasto Corriente</c:v>
                </c:pt>
                <c:pt idx="1">
                  <c:v>Gasto de Inversión</c:v>
                </c:pt>
              </c:strCache>
            </c:strRef>
          </c:cat>
          <c:val>
            <c:numRef>
              <c:f>Hoja1!$B$2:$B$3</c:f>
              <c:numCache>
                <c:formatCode>_ * #,##0_ ;_ * \-#,##0_ ;_ * "-"??_ ;_ @_ </c:formatCode>
                <c:ptCount val="2"/>
                <c:pt idx="0">
                  <c:v>602792824</c:v>
                </c:pt>
                <c:pt idx="1">
                  <c:v>920729819.5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56-4684-9D4B-44959F4221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208877227172049E-2"/>
          <c:y val="8.5684858422027263E-2"/>
          <c:w val="0.9392505704159736"/>
          <c:h val="0.77185554628697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COD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rgbClr val="2373A5"/>
              </a:solidFill>
            </a:ln>
            <a:effectLst/>
          </c:spPr>
          <c:invertIfNegative val="0"/>
          <c:dLbls>
            <c:dLbl>
              <c:idx val="0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s-EC"/>
                </a:p>
              </c:txPr>
              <c:dLblPos val="inBase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EF-4D53-B7FD-9FE4D57B2ADC}"/>
                </c:ext>
              </c:extLst>
            </c:dLbl>
            <c:dLbl>
              <c:idx val="1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s-EC"/>
                </a:p>
              </c:txPr>
              <c:dLblPos val="inBase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FB-46E6-968F-73DC77193510}"/>
                </c:ext>
              </c:extLst>
            </c:dLbl>
            <c:dLbl>
              <c:idx val="2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s-EC"/>
                </a:p>
              </c:txPr>
              <c:dLblPos val="inBase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7EF-4D53-B7FD-9FE4D57B2ADC}"/>
                </c:ext>
              </c:extLst>
            </c:dLbl>
            <c:dLbl>
              <c:idx val="3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s-EC"/>
                </a:p>
              </c:txPr>
              <c:dLblPos val="inBase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7EF-4D53-B7FD-9FE4D57B2ADC}"/>
                </c:ext>
              </c:extLst>
            </c:dLbl>
            <c:dLbl>
              <c:idx val="4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s-EC"/>
                </a:p>
              </c:txPr>
              <c:dLblPos val="inBase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FFB-46E6-968F-73DC77193510}"/>
                </c:ext>
              </c:extLst>
            </c:dLbl>
            <c:dLbl>
              <c:idx val="5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s-EC"/>
                </a:p>
              </c:txPr>
              <c:dLblPos val="inBase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FFB-46E6-968F-73DC77193510}"/>
                </c:ext>
              </c:extLst>
            </c:dLbl>
            <c:dLbl>
              <c:idx val="6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s-EC"/>
                </a:p>
              </c:txPr>
              <c:dLblPos val="inBase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FFB-46E6-968F-73DC77193510}"/>
                </c:ext>
              </c:extLst>
            </c:dLbl>
            <c:dLbl>
              <c:idx val="7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s-EC"/>
                </a:p>
              </c:txPr>
              <c:dLblPos val="inBase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FFB-46E6-968F-73DC77193510}"/>
                </c:ext>
              </c:extLst>
            </c:dLbl>
            <c:dLbl>
              <c:idx val="8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s-EC"/>
                </a:p>
              </c:txPr>
              <c:dLblPos val="inBase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7EF-4D53-B7FD-9FE4D57B2AD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s-EC"/>
              </a:p>
            </c:txPr>
            <c:dLblPos val="inBase"/>
            <c:showLegendKey val="0"/>
            <c:showVal val="1"/>
            <c:showCatName val="0"/>
            <c:showSerName val="1"/>
            <c:showPercent val="0"/>
            <c:showBubbleSize val="0"/>
            <c:separator>.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Hoja1!$A$2:$A$10</c:f>
              <c:strCache>
                <c:ptCount val="9"/>
                <c:pt idx="0">
                  <c:v>Coordinación Territorial y P. C.</c:v>
                </c:pt>
                <c:pt idx="1">
                  <c:v>Coordinación de Alcaldía y S. C.</c:v>
                </c:pt>
                <c:pt idx="2">
                  <c:v>Territorio Hábitat 
y Vivienda</c:v>
                </c:pt>
                <c:pt idx="3">
                  <c:v>Administración 
General</c:v>
                </c:pt>
                <c:pt idx="4">
                  <c:v>Agencia M. de Control</c:v>
                </c:pt>
                <c:pt idx="5">
                  <c:v>Cultura</c:v>
                </c:pt>
                <c:pt idx="6">
                  <c:v>Desarrollo Productivo y Comp.</c:v>
                </c:pt>
                <c:pt idx="7">
                  <c:v>Planificación</c:v>
                </c:pt>
                <c:pt idx="8">
                  <c:v>Ambiente</c:v>
                </c:pt>
              </c:strCache>
            </c:strRef>
          </c:cat>
          <c:val>
            <c:numRef>
              <c:f>Hoja1!$B$2:$B$10</c:f>
              <c:numCache>
                <c:formatCode>#,##0.0</c:formatCode>
                <c:ptCount val="9"/>
                <c:pt idx="0">
                  <c:v>64.862352999999999</c:v>
                </c:pt>
                <c:pt idx="1">
                  <c:v>12.572953</c:v>
                </c:pt>
                <c:pt idx="2">
                  <c:v>220.691844</c:v>
                </c:pt>
                <c:pt idx="3">
                  <c:v>142.64026655000001</c:v>
                </c:pt>
                <c:pt idx="4">
                  <c:v>9.5992990000000002</c:v>
                </c:pt>
                <c:pt idx="5">
                  <c:v>24.953619</c:v>
                </c:pt>
                <c:pt idx="6">
                  <c:v>30.201197000000001</c:v>
                </c:pt>
                <c:pt idx="7">
                  <c:v>1.9146479999999999</c:v>
                </c:pt>
                <c:pt idx="8">
                  <c:v>122.215059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FFB-46E6-968F-73DC77193510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DEV</c:v>
                </c:pt>
              </c:strCache>
            </c:strRef>
          </c:tx>
          <c:spPr>
            <a:solidFill>
              <a:srgbClr val="FFA3A3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s-EC"/>
              </a:p>
            </c:txPr>
            <c:dLblPos val="inBase"/>
            <c:showLegendKey val="0"/>
            <c:showVal val="1"/>
            <c:showCatName val="0"/>
            <c:showSerName val="1"/>
            <c:showPercent val="0"/>
            <c:showBubbleSize val="0"/>
            <c:separator>.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Hoja1!$A$2:$A$10</c:f>
              <c:strCache>
                <c:ptCount val="9"/>
                <c:pt idx="0">
                  <c:v>Coordinación Territorial y P. C.</c:v>
                </c:pt>
                <c:pt idx="1">
                  <c:v>Coordinación de Alcaldía y S. C.</c:v>
                </c:pt>
                <c:pt idx="2">
                  <c:v>Territorio Hábitat 
y Vivienda</c:v>
                </c:pt>
                <c:pt idx="3">
                  <c:v>Administración 
General</c:v>
                </c:pt>
                <c:pt idx="4">
                  <c:v>Agencia M. de Control</c:v>
                </c:pt>
                <c:pt idx="5">
                  <c:v>Cultura</c:v>
                </c:pt>
                <c:pt idx="6">
                  <c:v>Desarrollo Productivo y Comp.</c:v>
                </c:pt>
                <c:pt idx="7">
                  <c:v>Planificación</c:v>
                </c:pt>
                <c:pt idx="8">
                  <c:v>Ambiente</c:v>
                </c:pt>
              </c:strCache>
            </c:strRef>
          </c:cat>
          <c:val>
            <c:numRef>
              <c:f>Hoja1!$C$2:$C$10</c:f>
              <c:numCache>
                <c:formatCode>#,##0.0</c:formatCode>
                <c:ptCount val="9"/>
                <c:pt idx="0">
                  <c:v>59.380986</c:v>
                </c:pt>
                <c:pt idx="1">
                  <c:v>11.078032</c:v>
                </c:pt>
                <c:pt idx="2">
                  <c:v>187.436419</c:v>
                </c:pt>
                <c:pt idx="3">
                  <c:v>118.33392907</c:v>
                </c:pt>
                <c:pt idx="4">
                  <c:v>7.932633</c:v>
                </c:pt>
                <c:pt idx="5">
                  <c:v>20.413322000000001</c:v>
                </c:pt>
                <c:pt idx="6">
                  <c:v>23.793586999999999</c:v>
                </c:pt>
                <c:pt idx="7">
                  <c:v>1.4684379999999999</c:v>
                </c:pt>
                <c:pt idx="8">
                  <c:v>88.169622000000004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FFB-46E6-968F-73DC771935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4916176"/>
        <c:axId val="1844914096"/>
      </c:barChart>
      <c:lineChart>
        <c:grouping val="standard"/>
        <c:varyColors val="0"/>
        <c:ser>
          <c:idx val="2"/>
          <c:order val="2"/>
          <c:tx>
            <c:strRef>
              <c:f>Hoja1!$D$1</c:f>
              <c:strCache>
                <c:ptCount val="1"/>
                <c:pt idx="0">
                  <c:v>% Eje. P.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triangle"/>
            <c:size val="9"/>
            <c:spPr>
              <a:solidFill>
                <a:schemeClr val="accent2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C00000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s-EC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Hoja1!$A$2:$A$10</c:f>
              <c:strCache>
                <c:ptCount val="9"/>
                <c:pt idx="0">
                  <c:v>Coordinación Territorial y P. C.</c:v>
                </c:pt>
                <c:pt idx="1">
                  <c:v>Coordinación de Alcaldía y S. C.</c:v>
                </c:pt>
                <c:pt idx="2">
                  <c:v>Territorio Hábitat 
y Vivienda</c:v>
                </c:pt>
                <c:pt idx="3">
                  <c:v>Administración 
General</c:v>
                </c:pt>
                <c:pt idx="4">
                  <c:v>Agencia M. de Control</c:v>
                </c:pt>
                <c:pt idx="5">
                  <c:v>Cultura</c:v>
                </c:pt>
                <c:pt idx="6">
                  <c:v>Desarrollo Productivo y Comp.</c:v>
                </c:pt>
                <c:pt idx="7">
                  <c:v>Planificación</c:v>
                </c:pt>
                <c:pt idx="8">
                  <c:v>Ambiente</c:v>
                </c:pt>
              </c:strCache>
            </c:strRef>
          </c:cat>
          <c:val>
            <c:numRef>
              <c:f>Hoja1!$D$2:$D$10</c:f>
              <c:numCache>
                <c:formatCode>0%</c:formatCode>
                <c:ptCount val="9"/>
                <c:pt idx="0">
                  <c:v>0.92</c:v>
                </c:pt>
                <c:pt idx="1">
                  <c:v>0.88</c:v>
                </c:pt>
                <c:pt idx="2">
                  <c:v>0.85</c:v>
                </c:pt>
                <c:pt idx="3">
                  <c:v>0.83</c:v>
                </c:pt>
                <c:pt idx="4">
                  <c:v>0.83</c:v>
                </c:pt>
                <c:pt idx="5">
                  <c:v>0.82</c:v>
                </c:pt>
                <c:pt idx="6">
                  <c:v>0.79</c:v>
                </c:pt>
                <c:pt idx="7">
                  <c:v>0.77</c:v>
                </c:pt>
                <c:pt idx="8">
                  <c:v>0.72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FFB-46E6-968F-73DC771935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5075967"/>
        <c:axId val="2125089695"/>
      </c:lineChart>
      <c:catAx>
        <c:axId val="184491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s-EC"/>
          </a:p>
        </c:txPr>
        <c:crossAx val="1844914096"/>
        <c:crosses val="autoZero"/>
        <c:auto val="1"/>
        <c:lblAlgn val="ctr"/>
        <c:lblOffset val="100"/>
        <c:noMultiLvlLbl val="0"/>
      </c:catAx>
      <c:valAx>
        <c:axId val="1844914096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1844916176"/>
        <c:crosses val="autoZero"/>
        <c:crossBetween val="between"/>
      </c:valAx>
      <c:valAx>
        <c:axId val="2125089695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2125075967"/>
        <c:crosses val="max"/>
        <c:crossBetween val="between"/>
      </c:valAx>
      <c:catAx>
        <c:axId val="212507596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2508969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87014249176210146"/>
          <c:y val="7.0769835636125294E-2"/>
          <c:w val="8.3485952387935852E-2"/>
          <c:h val="5.90839951151226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rgbClr val="C0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s-EC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831398167338766E-2"/>
          <c:y val="6.2542082718507794E-2"/>
          <c:w val="0.90750968533550747"/>
          <c:h val="0.846310628960550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presupuesto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rgbClr val="2373A5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rgbClr val="2373A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CD-4425-99E7-824835D49AEE}"/>
              </c:ext>
            </c:extLst>
          </c:dPt>
          <c:dPt>
            <c:idx val="1"/>
            <c:invertIfNegative val="0"/>
            <c:bubble3D val="0"/>
            <c:explosion val="16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rgbClr val="2373A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CCD-4425-99E7-824835D49AEE}"/>
              </c:ext>
            </c:extLst>
          </c:dPt>
          <c:dLbls>
            <c:dLbl>
              <c:idx val="0"/>
              <c:layout>
                <c:manualLayout>
                  <c:x val="-3.3475336857112137E-3"/>
                  <c:y val="-6.408411595669548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defRPr>
                    </a:pPr>
                    <a:fld id="{D9B0A8F1-E5D8-4082-ABB1-80FBBCEB9999}" type="CATEGORYNAME">
                      <a:rPr lang="en-US" sz="2400" smtClean="0"/>
                      <a:pPr>
                        <a:defRPr sz="2400" b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[NOMBRE DE CATEGORÍA]</a:t>
                    </a:fld>
                    <a:r>
                      <a:rPr lang="en-US" sz="2400" baseline="0" dirty="0"/>
                      <a:t>:</a:t>
                    </a:r>
                  </a:p>
                  <a:p>
                    <a:pPr>
                      <a:defRPr sz="2400" b="1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en-US" sz="2400" baseline="0" dirty="0"/>
                      <a:t>USD $</a:t>
                    </a:r>
                    <a:fld id="{2D3F7615-46AA-4C43-A2B7-805AC81CF383}" type="VALUE">
                      <a:rPr lang="en-US" sz="2400" baseline="0" smtClean="0"/>
                      <a:pPr>
                        <a:defRPr sz="2400" b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[VALOR]</a:t>
                    </a:fld>
                    <a:endParaRPr lang="en-US" sz="2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s-EC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259351844791759"/>
                      <c:h val="0.4614599897807639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CCD-4425-99E7-824835D49AEE}"/>
                </c:ext>
              </c:extLst>
            </c:dLbl>
            <c:dLbl>
              <c:idx val="1"/>
              <c:layout>
                <c:manualLayout>
                  <c:x val="8.3996115758511495E-4"/>
                  <c:y val="0.2133233799451261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rgbClr val="39587C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defRPr>
                    </a:pPr>
                    <a:fld id="{D3131536-33E9-413E-B9E3-9BCFCDAA23D3}" type="CATEGORYNAME">
                      <a:rPr lang="en-US" sz="2400" smtClean="0">
                        <a:solidFill>
                          <a:srgbClr val="39587C"/>
                        </a:solidFill>
                      </a:rPr>
                      <a:pPr>
                        <a:defRPr sz="2400" b="1">
                          <a:solidFill>
                            <a:srgbClr val="39587C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[NOMBRE DE CATEGORÍA]</a:t>
                    </a:fld>
                    <a:r>
                      <a:rPr lang="en-US" sz="2400" baseline="0" dirty="0">
                        <a:solidFill>
                          <a:srgbClr val="39587C"/>
                        </a:solidFill>
                      </a:rPr>
                      <a:t>:</a:t>
                    </a:r>
                  </a:p>
                  <a:p>
                    <a:pPr>
                      <a:defRPr sz="2400" b="1">
                        <a:solidFill>
                          <a:srgbClr val="39587C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en-US" sz="2400" baseline="0" dirty="0">
                        <a:solidFill>
                          <a:srgbClr val="39587C"/>
                        </a:solidFill>
                      </a:rPr>
                      <a:t>USD $</a:t>
                    </a:r>
                    <a:fld id="{77BC4CFD-1ED9-434F-8BF5-70DE11C15C34}" type="VALUE">
                      <a:rPr lang="en-US" sz="2400" baseline="0" smtClean="0">
                        <a:solidFill>
                          <a:srgbClr val="39587C"/>
                        </a:solidFill>
                      </a:rPr>
                      <a:pPr>
                        <a:defRPr sz="2400" b="1">
                          <a:solidFill>
                            <a:srgbClr val="39587C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[VALOR]</a:t>
                    </a:fld>
                    <a:endParaRPr lang="en-US" sz="2400" baseline="0" dirty="0">
                      <a:solidFill>
                        <a:srgbClr val="39587C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rgbClr val="39587C"/>
                      </a:solidFill>
                      <a:latin typeface="Calibri" panose="020F0502020204030204" pitchFamily="34" charset="0"/>
                      <a:ea typeface="+mn-ea"/>
                      <a:cs typeface="Calibri" panose="020F0502020204030204" pitchFamily="34" charset="0"/>
                    </a:defRPr>
                  </a:pPr>
                  <a:endParaRPr lang="es-EC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956328304629149"/>
                      <c:h val="0.2038914813635251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CCD-4425-99E7-824835D49A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s-EC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Codificado</c:v>
                </c:pt>
                <c:pt idx="1">
                  <c:v>Devengado</c:v>
                </c:pt>
              </c:strCache>
            </c:strRef>
          </c:cat>
          <c:val>
            <c:numRef>
              <c:f>Hoja1!$B$2:$B$3</c:f>
              <c:numCache>
                <c:formatCode>_ * #,##0_ ;_ * \-#,##0_ ;_ * "-"??_ ;_ @_ </c:formatCode>
                <c:ptCount val="2"/>
                <c:pt idx="0">
                  <c:v>920729820</c:v>
                </c:pt>
                <c:pt idx="1">
                  <c:v>476362377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CD-4425-99E7-824835D49A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847581008"/>
        <c:axId val="847596816"/>
      </c:barChart>
      <c:catAx>
        <c:axId val="847581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39587C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s-EC"/>
          </a:p>
        </c:txPr>
        <c:crossAx val="847596816"/>
        <c:crosses val="autoZero"/>
        <c:auto val="1"/>
        <c:lblAlgn val="ctr"/>
        <c:lblOffset val="100"/>
        <c:noMultiLvlLbl val="0"/>
      </c:catAx>
      <c:valAx>
        <c:axId val="847596816"/>
        <c:scaling>
          <c:orientation val="minMax"/>
        </c:scaling>
        <c:delete val="1"/>
        <c:axPos val="l"/>
        <c:numFmt formatCode="_ * #,##0_ ;_ * \-#,##0_ ;_ * &quot;-&quot;??_ ;_ @_ " sourceLinked="1"/>
        <c:majorTickMark val="out"/>
        <c:minorTickMark val="none"/>
        <c:tickLblPos val="nextTo"/>
        <c:crossAx val="847581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38BDD2-B624-4477-93C0-6C6DBDA7F92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F761A49-179E-4B74-992D-C795829A7427}">
      <dgm:prSet phldrT="[Texto]" custT="1"/>
      <dgm:spPr/>
      <dgm:t>
        <a:bodyPr/>
        <a:lstStyle/>
        <a:p>
          <a:r>
            <a:rPr lang="es-EC" sz="2400" b="1" dirty="0">
              <a:latin typeface="Calibri" panose="020F0502020204030204" pitchFamily="34" charset="0"/>
              <a:cs typeface="Calibri" panose="020F0502020204030204" pitchFamily="34" charset="0"/>
            </a:rPr>
            <a:t>9 Unidades Educativas</a:t>
          </a:r>
          <a:endParaRPr lang="es-ES" sz="2400" dirty="0"/>
        </a:p>
      </dgm:t>
    </dgm:pt>
    <dgm:pt modelId="{C0DE65EF-99FB-4E15-BB14-BDDC121343AF}" type="parTrans" cxnId="{686F799B-423B-4A83-A82D-B2C09163FA66}">
      <dgm:prSet/>
      <dgm:spPr/>
      <dgm:t>
        <a:bodyPr/>
        <a:lstStyle/>
        <a:p>
          <a:endParaRPr lang="es-ES" sz="2400"/>
        </a:p>
      </dgm:t>
    </dgm:pt>
    <dgm:pt modelId="{EBB337E6-9209-4654-A52F-AB455B020E5A}" type="sibTrans" cxnId="{686F799B-423B-4A83-A82D-B2C09163FA66}">
      <dgm:prSet/>
      <dgm:spPr/>
      <dgm:t>
        <a:bodyPr/>
        <a:lstStyle/>
        <a:p>
          <a:endParaRPr lang="es-ES" sz="2400"/>
        </a:p>
      </dgm:t>
    </dgm:pt>
    <dgm:pt modelId="{AB3662E9-9ADF-4FB9-8BBD-967A0E720DE6}">
      <dgm:prSet phldrT="[Texto]" custT="1"/>
      <dgm:spPr/>
      <dgm:t>
        <a:bodyPr anchor="ctr"/>
        <a:lstStyle/>
        <a:p>
          <a:r>
            <a:rPr lang="es-EC" sz="2400" b="1" dirty="0">
              <a:latin typeface="Calibri" panose="020F0502020204030204" pitchFamily="34" charset="0"/>
              <a:cs typeface="Calibri" panose="020F0502020204030204" pitchFamily="34" charset="0"/>
            </a:rPr>
            <a:t>8 Secretarías</a:t>
          </a:r>
          <a:endParaRPr lang="es-ES" sz="2400" dirty="0"/>
        </a:p>
      </dgm:t>
    </dgm:pt>
    <dgm:pt modelId="{75975EC5-1E01-48A1-B6CC-B44B91B36B07}" type="parTrans" cxnId="{1FE4AFB8-B31B-4226-B36A-7B656ED559AD}">
      <dgm:prSet/>
      <dgm:spPr/>
      <dgm:t>
        <a:bodyPr/>
        <a:lstStyle/>
        <a:p>
          <a:endParaRPr lang="es-ES" sz="2400"/>
        </a:p>
      </dgm:t>
    </dgm:pt>
    <dgm:pt modelId="{A5923D2D-8D9C-449D-801F-337374BF0794}" type="sibTrans" cxnId="{1FE4AFB8-B31B-4226-B36A-7B656ED559AD}">
      <dgm:prSet/>
      <dgm:spPr/>
      <dgm:t>
        <a:bodyPr/>
        <a:lstStyle/>
        <a:p>
          <a:endParaRPr lang="es-ES" sz="2400"/>
        </a:p>
      </dgm:t>
    </dgm:pt>
    <dgm:pt modelId="{CEE1D7E7-C7C8-498C-BEEB-A7F1488324C5}">
      <dgm:prSet phldrT="[Texto]" custT="1"/>
      <dgm:spPr/>
      <dgm:t>
        <a:bodyPr anchor="ctr"/>
        <a:lstStyle/>
        <a:p>
          <a:r>
            <a:rPr lang="es-EC" sz="2400" b="1" dirty="0">
              <a:latin typeface="Calibri" panose="020F0502020204030204" pitchFamily="34" charset="0"/>
              <a:cs typeface="Calibri" panose="020F0502020204030204" pitchFamily="34" charset="0"/>
            </a:rPr>
            <a:t>6 EPM</a:t>
          </a:r>
          <a:endParaRPr lang="es-ES" sz="2400" dirty="0"/>
        </a:p>
      </dgm:t>
    </dgm:pt>
    <dgm:pt modelId="{9F3CA366-3B6D-498A-978B-ABD7218B4F70}" type="parTrans" cxnId="{DD848257-3CD4-41CA-A24F-79F500537937}">
      <dgm:prSet/>
      <dgm:spPr/>
      <dgm:t>
        <a:bodyPr/>
        <a:lstStyle/>
        <a:p>
          <a:endParaRPr lang="es-ES" sz="2400"/>
        </a:p>
      </dgm:t>
    </dgm:pt>
    <dgm:pt modelId="{086FD839-98EB-4710-B1E0-E4E13B0A6E3B}" type="sibTrans" cxnId="{DD848257-3CD4-41CA-A24F-79F500537937}">
      <dgm:prSet/>
      <dgm:spPr/>
      <dgm:t>
        <a:bodyPr/>
        <a:lstStyle/>
        <a:p>
          <a:endParaRPr lang="es-ES" sz="2400"/>
        </a:p>
      </dgm:t>
    </dgm:pt>
    <dgm:pt modelId="{CAB8BE69-533A-4641-857C-9535FD89EA65}">
      <dgm:prSet phldrT="[Texto]" custT="1"/>
      <dgm:spPr/>
      <dgm:t>
        <a:bodyPr anchor="ctr"/>
        <a:lstStyle/>
        <a:p>
          <a:r>
            <a:rPr lang="es-EC" sz="2400" b="1" dirty="0">
              <a:latin typeface="Calibri" panose="020F0502020204030204" pitchFamily="34" charset="0"/>
              <a:cs typeface="Calibri" panose="020F0502020204030204" pitchFamily="34" charset="0"/>
            </a:rPr>
            <a:t>Todas las Administraciones Zonales.</a:t>
          </a:r>
          <a:endParaRPr lang="es-ES" sz="2400" dirty="0">
            <a:solidFill>
              <a:schemeClr val="bg1"/>
            </a:solidFill>
          </a:endParaRPr>
        </a:p>
      </dgm:t>
    </dgm:pt>
    <dgm:pt modelId="{38FA5931-D3E2-47D1-8CBB-C3FEEC13CE4A}" type="sibTrans" cxnId="{ACB7DDA6-4B37-4630-96D0-3F11F4B35A84}">
      <dgm:prSet/>
      <dgm:spPr/>
      <dgm:t>
        <a:bodyPr/>
        <a:lstStyle/>
        <a:p>
          <a:endParaRPr lang="es-ES" sz="2400"/>
        </a:p>
      </dgm:t>
    </dgm:pt>
    <dgm:pt modelId="{74265657-D8A1-4F0E-AD27-D34F14A260EA}" type="parTrans" cxnId="{ACB7DDA6-4B37-4630-96D0-3F11F4B35A84}">
      <dgm:prSet/>
      <dgm:spPr/>
      <dgm:t>
        <a:bodyPr/>
        <a:lstStyle/>
        <a:p>
          <a:endParaRPr lang="es-ES" sz="2400"/>
        </a:p>
      </dgm:t>
    </dgm:pt>
    <dgm:pt modelId="{A27EA857-E520-45F7-BDC1-D486EE154744}">
      <dgm:prSet phldrT="[Texto]" custT="1"/>
      <dgm:spPr/>
      <dgm:t>
        <a:bodyPr anchor="ctr"/>
        <a:lstStyle/>
        <a:p>
          <a:r>
            <a:rPr lang="es-EC" sz="2400" b="1" dirty="0">
              <a:latin typeface="Calibri" panose="020F0502020204030204" pitchFamily="34" charset="0"/>
              <a:cs typeface="Calibri" panose="020F0502020204030204" pitchFamily="34" charset="0"/>
            </a:rPr>
            <a:t>5 Dependencias adicionales</a:t>
          </a:r>
          <a:endParaRPr lang="es-ES" sz="2400" dirty="0"/>
        </a:p>
      </dgm:t>
    </dgm:pt>
    <dgm:pt modelId="{E8966F65-9819-4DB5-BEE7-8D34024642FB}" type="parTrans" cxnId="{0C2EF6DE-5B23-4461-9B18-5A640C389C92}">
      <dgm:prSet/>
      <dgm:spPr/>
      <dgm:t>
        <a:bodyPr/>
        <a:lstStyle/>
        <a:p>
          <a:endParaRPr lang="es-ES" sz="2400"/>
        </a:p>
      </dgm:t>
    </dgm:pt>
    <dgm:pt modelId="{7D5BB0F0-F53F-456B-AC7C-255EDD59A86A}" type="sibTrans" cxnId="{0C2EF6DE-5B23-4461-9B18-5A640C389C92}">
      <dgm:prSet/>
      <dgm:spPr/>
      <dgm:t>
        <a:bodyPr/>
        <a:lstStyle/>
        <a:p>
          <a:endParaRPr lang="es-ES" sz="2400"/>
        </a:p>
      </dgm:t>
    </dgm:pt>
    <dgm:pt modelId="{BDD535E4-15E2-4D44-AE03-EDF559BDB7EF}">
      <dgm:prSet phldrT="[Texto]" custT="1"/>
      <dgm:spPr/>
      <dgm:t>
        <a:bodyPr anchor="ctr"/>
        <a:lstStyle/>
        <a:p>
          <a:r>
            <a:rPr lang="es-EC" sz="2400" b="1" dirty="0">
              <a:latin typeface="Calibri" panose="020F0502020204030204" pitchFamily="34" charset="0"/>
              <a:cs typeface="Calibri" panose="020F0502020204030204" pitchFamily="34" charset="0"/>
            </a:rPr>
            <a:t>3 Agencias</a:t>
          </a:r>
          <a:endParaRPr lang="es-ES" sz="2400" dirty="0"/>
        </a:p>
      </dgm:t>
    </dgm:pt>
    <dgm:pt modelId="{5D58AFD4-85A6-4643-A7C0-B711E59FDB3E}" type="parTrans" cxnId="{D7DDA651-B1BA-4B72-B212-3146C0AD33D0}">
      <dgm:prSet/>
      <dgm:spPr/>
      <dgm:t>
        <a:bodyPr/>
        <a:lstStyle/>
        <a:p>
          <a:endParaRPr lang="es-ES" sz="2400"/>
        </a:p>
      </dgm:t>
    </dgm:pt>
    <dgm:pt modelId="{26402DF3-3E3A-4355-AA7D-3E802CAD5653}" type="sibTrans" cxnId="{D7DDA651-B1BA-4B72-B212-3146C0AD33D0}">
      <dgm:prSet/>
      <dgm:spPr/>
      <dgm:t>
        <a:bodyPr/>
        <a:lstStyle/>
        <a:p>
          <a:endParaRPr lang="es-ES" sz="2400"/>
        </a:p>
      </dgm:t>
    </dgm:pt>
    <dgm:pt modelId="{13F679D1-D359-479E-89A8-794C97797746}">
      <dgm:prSet custT="1"/>
      <dgm:spPr/>
      <dgm:t>
        <a:bodyPr anchor="ctr"/>
        <a:lstStyle/>
        <a:p>
          <a:r>
            <a:rPr lang="es-EC" sz="2400" b="1" dirty="0">
              <a:latin typeface="Calibri" panose="020F0502020204030204" pitchFamily="34" charset="0"/>
              <a:cs typeface="Calibri" panose="020F0502020204030204" pitchFamily="34" charset="0"/>
            </a:rPr>
            <a:t>3 Corporaciones</a:t>
          </a:r>
          <a:endParaRPr lang="es-EC" sz="2400" i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4C59BDE-2FB9-48F5-87AB-88672C15981B}" type="parTrans" cxnId="{AFC595CB-E684-46BE-96A3-FE638884CC78}">
      <dgm:prSet/>
      <dgm:spPr/>
      <dgm:t>
        <a:bodyPr/>
        <a:lstStyle/>
        <a:p>
          <a:endParaRPr lang="es-ES" sz="2400"/>
        </a:p>
      </dgm:t>
    </dgm:pt>
    <dgm:pt modelId="{F178F823-81CA-4633-B451-9E65915EB8AF}" type="sibTrans" cxnId="{AFC595CB-E684-46BE-96A3-FE638884CC78}">
      <dgm:prSet/>
      <dgm:spPr/>
      <dgm:t>
        <a:bodyPr/>
        <a:lstStyle/>
        <a:p>
          <a:endParaRPr lang="es-ES" sz="2400"/>
        </a:p>
      </dgm:t>
    </dgm:pt>
    <dgm:pt modelId="{6D58A3C0-5754-4884-AF2C-B0778E59C0D3}">
      <dgm:prSet custT="1"/>
      <dgm:spPr/>
      <dgm:t>
        <a:bodyPr anchor="ctr"/>
        <a:lstStyle/>
        <a:p>
          <a:r>
            <a:rPr lang="es-EC" sz="2400" b="1" dirty="0">
              <a:latin typeface="Calibri" panose="020F0502020204030204" pitchFamily="34" charset="0"/>
              <a:cs typeface="Calibri" panose="020F0502020204030204" pitchFamily="34" charset="0"/>
            </a:rPr>
            <a:t>2 Fundaciones</a:t>
          </a:r>
          <a:endParaRPr lang="es-EC" sz="2400" i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827D89B-2372-408A-A961-E0DE861D1BC2}" type="parTrans" cxnId="{11E20E65-F5E8-43EC-A2F6-61A34B1BC09D}">
      <dgm:prSet/>
      <dgm:spPr/>
      <dgm:t>
        <a:bodyPr/>
        <a:lstStyle/>
        <a:p>
          <a:endParaRPr lang="es-ES" sz="2400"/>
        </a:p>
      </dgm:t>
    </dgm:pt>
    <dgm:pt modelId="{28AF6466-1A63-45A4-A716-CD69F8D64986}" type="sibTrans" cxnId="{11E20E65-F5E8-43EC-A2F6-61A34B1BC09D}">
      <dgm:prSet/>
      <dgm:spPr/>
      <dgm:t>
        <a:bodyPr/>
        <a:lstStyle/>
        <a:p>
          <a:endParaRPr lang="es-ES" sz="2400"/>
        </a:p>
      </dgm:t>
    </dgm:pt>
    <dgm:pt modelId="{B4AA20E2-494F-469A-96A8-FF0FEAA05212}">
      <dgm:prSet custT="1"/>
      <dgm:spPr/>
      <dgm:t>
        <a:bodyPr anchor="ctr"/>
        <a:lstStyle/>
        <a:p>
          <a:r>
            <a:rPr lang="es-EC" sz="2400" b="1" dirty="0">
              <a:latin typeface="Calibri" panose="020F0502020204030204" pitchFamily="34" charset="0"/>
              <a:cs typeface="Calibri" panose="020F0502020204030204" pitchFamily="34" charset="0"/>
            </a:rPr>
            <a:t>2 </a:t>
          </a:r>
          <a:r>
            <a:rPr lang="es-EC" sz="2400" b="1" dirty="0" err="1">
              <a:latin typeface="Calibri" panose="020F0502020204030204" pitchFamily="34" charset="0"/>
              <a:cs typeface="Calibri" panose="020F0502020204030204" pitchFamily="34" charset="0"/>
            </a:rPr>
            <a:t>UMS</a:t>
          </a:r>
          <a:endParaRPr lang="es-EC" sz="2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01B300F-CC03-4013-B878-0A8948AA2C96}" type="parTrans" cxnId="{7612983D-9E76-42F8-82BE-50AEE6ABFEE4}">
      <dgm:prSet/>
      <dgm:spPr/>
      <dgm:t>
        <a:bodyPr/>
        <a:lstStyle/>
        <a:p>
          <a:endParaRPr lang="es-ES" sz="2400"/>
        </a:p>
      </dgm:t>
    </dgm:pt>
    <dgm:pt modelId="{436285E2-77FB-427D-8B79-B87B1D0F09D2}" type="sibTrans" cxnId="{7612983D-9E76-42F8-82BE-50AEE6ABFEE4}">
      <dgm:prSet/>
      <dgm:spPr/>
      <dgm:t>
        <a:bodyPr/>
        <a:lstStyle/>
        <a:p>
          <a:endParaRPr lang="es-ES" sz="2400"/>
        </a:p>
      </dgm:t>
    </dgm:pt>
    <dgm:pt modelId="{09D15C47-316D-43DB-BE64-B2E4636FA159}">
      <dgm:prSet custT="1"/>
      <dgm:spPr/>
      <dgm:t>
        <a:bodyPr anchor="ctr"/>
        <a:lstStyle/>
        <a:p>
          <a:r>
            <a:rPr lang="es-EC" sz="2400" b="1" dirty="0">
              <a:latin typeface="Calibri" panose="020F0502020204030204" pitchFamily="34" charset="0"/>
              <a:cs typeface="Calibri" panose="020F0502020204030204" pitchFamily="34" charset="0"/>
            </a:rPr>
            <a:t>2 Unidades Especiales</a:t>
          </a:r>
          <a:endParaRPr lang="es-EC" sz="2400" i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056D0DC-5770-456F-A411-D8A618356403}" type="parTrans" cxnId="{002643DF-4A84-4226-87A7-1C2209CC8614}">
      <dgm:prSet/>
      <dgm:spPr/>
      <dgm:t>
        <a:bodyPr/>
        <a:lstStyle/>
        <a:p>
          <a:endParaRPr lang="es-ES" sz="2400"/>
        </a:p>
      </dgm:t>
    </dgm:pt>
    <dgm:pt modelId="{E66EDDF9-618B-49F3-ABA2-1E01685A09D4}" type="sibTrans" cxnId="{002643DF-4A84-4226-87A7-1C2209CC8614}">
      <dgm:prSet/>
      <dgm:spPr/>
      <dgm:t>
        <a:bodyPr/>
        <a:lstStyle/>
        <a:p>
          <a:endParaRPr lang="es-ES" sz="2400"/>
        </a:p>
      </dgm:t>
    </dgm:pt>
    <dgm:pt modelId="{49A48FB3-15E6-4527-8941-D6C3E34908D7}">
      <dgm:prSet custT="1"/>
      <dgm:spPr/>
      <dgm:t>
        <a:bodyPr/>
        <a:lstStyle/>
        <a:p>
          <a:r>
            <a:rPr lang="it-IT" sz="2400" b="1" dirty="0">
              <a:latin typeface="Calibri" panose="020F0502020204030204" pitchFamily="34" charset="0"/>
              <a:cs typeface="Calibri" panose="020F0502020204030204" pitchFamily="34" charset="0"/>
            </a:rPr>
            <a:t>1 Instituto</a:t>
          </a:r>
          <a:endParaRPr lang="it-IT" sz="2400" i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99333E1-1B82-4E7E-83EE-9899495FB284}" type="parTrans" cxnId="{5B57AC0B-344E-4F2B-AFD2-E4AA8CE81623}">
      <dgm:prSet/>
      <dgm:spPr/>
      <dgm:t>
        <a:bodyPr/>
        <a:lstStyle/>
        <a:p>
          <a:endParaRPr lang="es-ES" sz="2400"/>
        </a:p>
      </dgm:t>
    </dgm:pt>
    <dgm:pt modelId="{7CC64EB6-BC34-4D7A-A2B9-8A886810DA60}" type="sibTrans" cxnId="{5B57AC0B-344E-4F2B-AFD2-E4AA8CE81623}">
      <dgm:prSet/>
      <dgm:spPr/>
      <dgm:t>
        <a:bodyPr/>
        <a:lstStyle/>
        <a:p>
          <a:endParaRPr lang="es-ES" sz="2400"/>
        </a:p>
      </dgm:t>
    </dgm:pt>
    <dgm:pt modelId="{68BC38D5-FCA3-4BF5-A83C-611CBE50FCB1}">
      <dgm:prSet phldrT="[Texto]" custT="1"/>
      <dgm:spPr/>
      <dgm:t>
        <a:bodyPr anchor="ctr"/>
        <a:lstStyle/>
        <a:p>
          <a:r>
            <a:rPr lang="es-EC" sz="2400" i="1" dirty="0">
              <a:latin typeface="Calibri" panose="020F0502020204030204" pitchFamily="34" charset="0"/>
              <a:cs typeface="Calibri" panose="020F0502020204030204" pitchFamily="34" charset="0"/>
            </a:rPr>
            <a:t>San Francisco de Quito; Colegio Benalcázar; </a:t>
          </a:r>
          <a:r>
            <a:rPr lang="it-IT" sz="2400" i="1" dirty="0">
              <a:latin typeface="Calibri" panose="020F0502020204030204" pitchFamily="34" charset="0"/>
              <a:cs typeface="Calibri" panose="020F0502020204030204" pitchFamily="34" charset="0"/>
            </a:rPr>
            <a:t>Bicentenario; Oswaldo Lombeyda; Colegio Fernández Madrid; Sucre; Espejo; Quitumbe; y, Julio E. Moreno.</a:t>
          </a:r>
          <a:endParaRPr lang="es-ES" sz="2400" dirty="0"/>
        </a:p>
      </dgm:t>
    </dgm:pt>
    <dgm:pt modelId="{45681453-288C-4E0D-BC0C-C355B8EA6758}" type="parTrans" cxnId="{6AF4FD2E-5C88-4232-B78F-0EBAC7552FCA}">
      <dgm:prSet/>
      <dgm:spPr/>
      <dgm:t>
        <a:bodyPr/>
        <a:lstStyle/>
        <a:p>
          <a:endParaRPr lang="es-ES" sz="2400"/>
        </a:p>
      </dgm:t>
    </dgm:pt>
    <dgm:pt modelId="{5312BCD6-CCA6-4FBC-B8C3-86C3F7AC195B}" type="sibTrans" cxnId="{6AF4FD2E-5C88-4232-B78F-0EBAC7552FCA}">
      <dgm:prSet/>
      <dgm:spPr/>
      <dgm:t>
        <a:bodyPr/>
        <a:lstStyle/>
        <a:p>
          <a:endParaRPr lang="es-ES" sz="2400"/>
        </a:p>
      </dgm:t>
    </dgm:pt>
    <dgm:pt modelId="{0B96D5D5-2B2E-4817-9804-818DD51C7BFD}">
      <dgm:prSet phldrT="[Texto]" custT="1"/>
      <dgm:spPr/>
      <dgm:t>
        <a:bodyPr anchor="ctr"/>
        <a:lstStyle/>
        <a:p>
          <a:r>
            <a:rPr lang="es-EC" sz="2400" i="1" dirty="0">
              <a:latin typeface="Calibri" panose="020F0502020204030204" pitchFamily="34" charset="0"/>
              <a:cs typeface="Calibri" panose="020F0502020204030204" pitchFamily="34" charset="0"/>
            </a:rPr>
            <a:t>Coordinación Territorial y Participación Ciudadana; Seguridad; Territorio, Hábitat y Vivienda; Desarrollo Productivo; Planificación; Cultura; Inclusión Social; y, Ambiente.</a:t>
          </a:r>
          <a:endParaRPr lang="es-ES" sz="2400" dirty="0"/>
        </a:p>
      </dgm:t>
    </dgm:pt>
    <dgm:pt modelId="{97BCF8B1-B41D-4BAD-8721-9FAFCE19DFD5}" type="parTrans" cxnId="{B23CA80D-7B02-4299-8690-C4945152784F}">
      <dgm:prSet/>
      <dgm:spPr/>
      <dgm:t>
        <a:bodyPr/>
        <a:lstStyle/>
        <a:p>
          <a:endParaRPr lang="es-ES" sz="2400"/>
        </a:p>
      </dgm:t>
    </dgm:pt>
    <dgm:pt modelId="{6CF30B38-9266-4818-9FE4-48D834AD3B8F}" type="sibTrans" cxnId="{B23CA80D-7B02-4299-8690-C4945152784F}">
      <dgm:prSet/>
      <dgm:spPr/>
      <dgm:t>
        <a:bodyPr/>
        <a:lstStyle/>
        <a:p>
          <a:endParaRPr lang="es-ES" sz="2400"/>
        </a:p>
      </dgm:t>
    </dgm:pt>
    <dgm:pt modelId="{F42AC40F-988A-46D6-B87D-315A35B3A3BA}">
      <dgm:prSet phldrT="[Texto]" custT="1"/>
      <dgm:spPr/>
      <dgm:t>
        <a:bodyPr anchor="b"/>
        <a:lstStyle/>
        <a:p>
          <a:r>
            <a:rPr lang="es-EC" sz="2400" i="1" dirty="0">
              <a:latin typeface="Calibri" panose="020F0502020204030204" pitchFamily="34" charset="0"/>
              <a:cs typeface="Calibri" panose="020F0502020204030204" pitchFamily="34" charset="0"/>
            </a:rPr>
            <a:t>EPMAPS; Rastro; Destino Turístico; Aseo; </a:t>
          </a:r>
          <a:r>
            <a:rPr lang="es-EC" sz="2400" i="1" dirty="0" err="1">
              <a:latin typeface="Calibri" panose="020F0502020204030204" pitchFamily="34" charset="0"/>
              <a:cs typeface="Calibri" panose="020F0502020204030204" pitchFamily="34" charset="0"/>
            </a:rPr>
            <a:t>EPMSA</a:t>
          </a:r>
          <a:r>
            <a:rPr lang="es-EC" sz="2400" i="1" dirty="0">
              <a:latin typeface="Calibri" panose="020F0502020204030204" pitchFamily="34" charset="0"/>
              <a:cs typeface="Calibri" panose="020F0502020204030204" pitchFamily="34" charset="0"/>
            </a:rPr>
            <a:t>; y, Transporte de Pasajeros.</a:t>
          </a:r>
          <a:endParaRPr lang="es-ES" sz="2400" dirty="0"/>
        </a:p>
      </dgm:t>
    </dgm:pt>
    <dgm:pt modelId="{E77AFBF7-0888-4D0F-B955-08D405CE550B}" type="parTrans" cxnId="{5313DE49-2615-4424-8BCF-2C244F5F2548}">
      <dgm:prSet/>
      <dgm:spPr/>
      <dgm:t>
        <a:bodyPr/>
        <a:lstStyle/>
        <a:p>
          <a:endParaRPr lang="es-ES" sz="2400"/>
        </a:p>
      </dgm:t>
    </dgm:pt>
    <dgm:pt modelId="{A99F3EB6-C346-4507-8244-72BDBEC4A764}" type="sibTrans" cxnId="{5313DE49-2615-4424-8BCF-2C244F5F2548}">
      <dgm:prSet/>
      <dgm:spPr/>
      <dgm:t>
        <a:bodyPr/>
        <a:lstStyle/>
        <a:p>
          <a:endParaRPr lang="es-ES" sz="2400"/>
        </a:p>
      </dgm:t>
    </dgm:pt>
    <dgm:pt modelId="{25F4A69B-840D-494E-951F-771F5660440F}">
      <dgm:prSet phldrT="[Texto]" custT="1"/>
      <dgm:spPr/>
      <dgm:t>
        <a:bodyPr anchor="ctr"/>
        <a:lstStyle/>
        <a:p>
          <a:r>
            <a:rPr lang="es-EC" sz="2400" i="1" dirty="0">
              <a:latin typeface="Calibri" panose="020F0502020204030204" pitchFamily="34" charset="0"/>
              <a:cs typeface="Calibri" panose="020F0502020204030204" pitchFamily="34" charset="0"/>
            </a:rPr>
            <a:t>Concejo Metropolitano; Cuerpo de Agentes de Control; Administración General; Alcaldía; Dirección M. de Relaciones Internacionales.</a:t>
          </a:r>
          <a:endParaRPr lang="es-ES" sz="2400" dirty="0"/>
        </a:p>
      </dgm:t>
    </dgm:pt>
    <dgm:pt modelId="{036560B3-F091-4A56-8BF3-1531F24DC65C}" type="parTrans" cxnId="{EC8C1D04-7555-4E40-ACB1-5BF3B5945C01}">
      <dgm:prSet/>
      <dgm:spPr/>
      <dgm:t>
        <a:bodyPr/>
        <a:lstStyle/>
        <a:p>
          <a:endParaRPr lang="es-ES" sz="2400"/>
        </a:p>
      </dgm:t>
    </dgm:pt>
    <dgm:pt modelId="{C286B354-6DDC-41F3-AEF1-6F5DD581A3B2}" type="sibTrans" cxnId="{EC8C1D04-7555-4E40-ACB1-5BF3B5945C01}">
      <dgm:prSet/>
      <dgm:spPr/>
      <dgm:t>
        <a:bodyPr/>
        <a:lstStyle/>
        <a:p>
          <a:endParaRPr lang="es-ES" sz="2400"/>
        </a:p>
      </dgm:t>
    </dgm:pt>
    <dgm:pt modelId="{980D91F2-CEC6-4D12-A8DE-BC7FDF20453A}">
      <dgm:prSet phldrT="[Texto]" custT="1"/>
      <dgm:spPr/>
      <dgm:t>
        <a:bodyPr anchor="ctr"/>
        <a:lstStyle/>
        <a:p>
          <a:r>
            <a:rPr lang="es-EC" sz="2400" i="1" dirty="0">
              <a:latin typeface="Calibri" panose="020F0502020204030204" pitchFamily="34" charset="0"/>
              <a:cs typeface="Calibri" panose="020F0502020204030204" pitchFamily="34" charset="0"/>
            </a:rPr>
            <a:t>Metropolitana de Tránsito; Metropolitana de Control; y, Distrital de Comercio.</a:t>
          </a:r>
          <a:endParaRPr lang="es-ES" sz="2400" dirty="0"/>
        </a:p>
      </dgm:t>
    </dgm:pt>
    <dgm:pt modelId="{FF9A2D41-40D8-49C5-A7AE-75E59CAD3612}" type="parTrans" cxnId="{8CA12526-90E8-4B66-B655-7FEEF651E07E}">
      <dgm:prSet/>
      <dgm:spPr/>
      <dgm:t>
        <a:bodyPr/>
        <a:lstStyle/>
        <a:p>
          <a:endParaRPr lang="es-ES" sz="2400"/>
        </a:p>
      </dgm:t>
    </dgm:pt>
    <dgm:pt modelId="{05CBD79A-D015-46D0-8296-1853DF4C05C7}" type="sibTrans" cxnId="{8CA12526-90E8-4B66-B655-7FEEF651E07E}">
      <dgm:prSet/>
      <dgm:spPr/>
      <dgm:t>
        <a:bodyPr/>
        <a:lstStyle/>
        <a:p>
          <a:endParaRPr lang="es-ES" sz="2400"/>
        </a:p>
      </dgm:t>
    </dgm:pt>
    <dgm:pt modelId="{6C789A3A-BE8F-4239-9D66-EFC5BF7E48FA}">
      <dgm:prSet custT="1"/>
      <dgm:spPr/>
      <dgm:t>
        <a:bodyPr anchor="ctr"/>
        <a:lstStyle/>
        <a:p>
          <a:r>
            <a:rPr lang="es-EC" sz="2400" i="1" dirty="0">
              <a:latin typeface="Calibri" panose="020F0502020204030204" pitchFamily="34" charset="0"/>
              <a:cs typeface="Calibri" panose="020F0502020204030204" pitchFamily="34" charset="0"/>
            </a:rPr>
            <a:t>Consejo de Protección de Derechos; </a:t>
          </a:r>
          <a:r>
            <a:rPr lang="es-EC" sz="2400" i="1" dirty="0" err="1">
              <a:latin typeface="Calibri" panose="020F0502020204030204" pitchFamily="34" charset="0"/>
              <a:cs typeface="Calibri" panose="020F0502020204030204" pitchFamily="34" charset="0"/>
            </a:rPr>
            <a:t>ICQ</a:t>
          </a:r>
          <a:r>
            <a:rPr lang="es-EC" sz="2400" i="1" dirty="0">
              <a:latin typeface="Calibri" panose="020F0502020204030204" pitchFamily="34" charset="0"/>
              <a:cs typeface="Calibri" panose="020F0502020204030204" pitchFamily="34" charset="0"/>
            </a:rPr>
            <a:t>; y, Quito Honesto.</a:t>
          </a:r>
        </a:p>
      </dgm:t>
    </dgm:pt>
    <dgm:pt modelId="{4043DDAD-8948-4C92-96B6-00142991C890}" type="parTrans" cxnId="{4ABDDE3D-2E27-4DDC-A89C-27EA34D98144}">
      <dgm:prSet/>
      <dgm:spPr/>
      <dgm:t>
        <a:bodyPr/>
        <a:lstStyle/>
        <a:p>
          <a:endParaRPr lang="es-ES" sz="2400"/>
        </a:p>
      </dgm:t>
    </dgm:pt>
    <dgm:pt modelId="{735E82F2-179C-47BF-BE33-B60AC427EBE8}" type="sibTrans" cxnId="{4ABDDE3D-2E27-4DDC-A89C-27EA34D98144}">
      <dgm:prSet/>
      <dgm:spPr/>
      <dgm:t>
        <a:bodyPr/>
        <a:lstStyle/>
        <a:p>
          <a:endParaRPr lang="es-ES" sz="2400"/>
        </a:p>
      </dgm:t>
    </dgm:pt>
    <dgm:pt modelId="{C9ED278F-491B-4097-8956-C6C3859A6E66}">
      <dgm:prSet custT="1"/>
      <dgm:spPr/>
      <dgm:t>
        <a:bodyPr/>
        <a:lstStyle/>
        <a:p>
          <a:r>
            <a:rPr lang="es-EC" sz="2400" i="1" dirty="0">
              <a:latin typeface="Calibri" panose="020F0502020204030204" pitchFamily="34" charset="0"/>
              <a:cs typeface="Calibri" panose="020F0502020204030204" pitchFamily="34" charset="0"/>
            </a:rPr>
            <a:t>Museos de la Ciudad y Teatro Nacional Sucre.</a:t>
          </a:r>
        </a:p>
      </dgm:t>
    </dgm:pt>
    <dgm:pt modelId="{9018E038-CC78-4A3F-9D24-31000E229401}" type="parTrans" cxnId="{3DE0F8D9-A26D-47CA-A221-7D46F3523648}">
      <dgm:prSet/>
      <dgm:spPr/>
      <dgm:t>
        <a:bodyPr/>
        <a:lstStyle/>
        <a:p>
          <a:endParaRPr lang="es-ES" sz="2400"/>
        </a:p>
      </dgm:t>
    </dgm:pt>
    <dgm:pt modelId="{50CC94CF-378F-4968-B924-4841C2E2C406}" type="sibTrans" cxnId="{3DE0F8D9-A26D-47CA-A221-7D46F3523648}">
      <dgm:prSet/>
      <dgm:spPr/>
      <dgm:t>
        <a:bodyPr/>
        <a:lstStyle/>
        <a:p>
          <a:endParaRPr lang="es-ES" sz="2400"/>
        </a:p>
      </dgm:t>
    </dgm:pt>
    <dgm:pt modelId="{1B19BD99-E879-4A16-B027-BC1C89B0006D}">
      <dgm:prSet custT="1"/>
      <dgm:spPr/>
      <dgm:t>
        <a:bodyPr anchor="ctr"/>
        <a:lstStyle/>
        <a:p>
          <a:r>
            <a:rPr lang="es-EC" sz="2400" i="1" dirty="0">
              <a:latin typeface="Calibri" panose="020F0502020204030204" pitchFamily="34" charset="0"/>
              <a:cs typeface="Calibri" panose="020F0502020204030204" pitchFamily="34" charset="0"/>
            </a:rPr>
            <a:t>Salud Centro y Salud Norte.</a:t>
          </a:r>
          <a:endParaRPr lang="es-EC" sz="24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F607C62-6558-401D-9864-A301FAC4A2A3}" type="parTrans" cxnId="{D165F244-D40B-4A9A-AC9C-075BBA68E2D1}">
      <dgm:prSet/>
      <dgm:spPr/>
      <dgm:t>
        <a:bodyPr/>
        <a:lstStyle/>
        <a:p>
          <a:endParaRPr lang="es-ES" sz="2400"/>
        </a:p>
      </dgm:t>
    </dgm:pt>
    <dgm:pt modelId="{3CBEA38D-7243-49D2-A8AF-8036C4AC2ED4}" type="sibTrans" cxnId="{D165F244-D40B-4A9A-AC9C-075BBA68E2D1}">
      <dgm:prSet/>
      <dgm:spPr/>
      <dgm:t>
        <a:bodyPr/>
        <a:lstStyle/>
        <a:p>
          <a:endParaRPr lang="es-ES" sz="2400"/>
        </a:p>
      </dgm:t>
    </dgm:pt>
    <dgm:pt modelId="{4365FC03-0DD9-400F-A483-5DD5DE19FAAD}">
      <dgm:prSet custT="1"/>
      <dgm:spPr/>
      <dgm:t>
        <a:bodyPr anchor="ctr"/>
        <a:lstStyle/>
        <a:p>
          <a:r>
            <a:rPr lang="es-EC" sz="2400" i="1" dirty="0">
              <a:latin typeface="Calibri" panose="020F0502020204030204" pitchFamily="34" charset="0"/>
              <a:cs typeface="Calibri" panose="020F0502020204030204" pitchFamily="34" charset="0"/>
            </a:rPr>
            <a:t>Regula Tu Barrio y La Mariscal.</a:t>
          </a:r>
        </a:p>
      </dgm:t>
    </dgm:pt>
    <dgm:pt modelId="{86E5AE59-EF9E-49AF-A9BF-4087D08B5CC7}" type="parTrans" cxnId="{C73E3F48-9720-463B-BBF6-FA85EC6863A7}">
      <dgm:prSet/>
      <dgm:spPr/>
      <dgm:t>
        <a:bodyPr/>
        <a:lstStyle/>
        <a:p>
          <a:endParaRPr lang="es-ES" sz="2400"/>
        </a:p>
      </dgm:t>
    </dgm:pt>
    <dgm:pt modelId="{D7C15594-AEAF-426B-9A0A-0A1744B6C68B}" type="sibTrans" cxnId="{C73E3F48-9720-463B-BBF6-FA85EC6863A7}">
      <dgm:prSet/>
      <dgm:spPr/>
      <dgm:t>
        <a:bodyPr/>
        <a:lstStyle/>
        <a:p>
          <a:endParaRPr lang="es-ES" sz="2400"/>
        </a:p>
      </dgm:t>
    </dgm:pt>
    <dgm:pt modelId="{C04031A2-E5EF-4BD2-AEB1-3020DAC125D2}">
      <dgm:prSet custT="1"/>
      <dgm:spPr/>
      <dgm:t>
        <a:bodyPr/>
        <a:lstStyle/>
        <a:p>
          <a:r>
            <a:rPr lang="es-EC" sz="2400" i="1" dirty="0" err="1">
              <a:latin typeface="Calibri" panose="020F0502020204030204" pitchFamily="34" charset="0"/>
              <a:cs typeface="Calibri" panose="020F0502020204030204" pitchFamily="34" charset="0"/>
            </a:rPr>
            <a:t>IMPU</a:t>
          </a:r>
          <a:r>
            <a:rPr lang="es-EC" sz="2400" i="1" dirty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endParaRPr lang="it-IT" sz="2400" i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DFC91B7-DBD3-455E-97B4-47C8AF039909}" type="parTrans" cxnId="{50C0DC6B-A006-4096-8839-07E793D8411D}">
      <dgm:prSet/>
      <dgm:spPr/>
      <dgm:t>
        <a:bodyPr/>
        <a:lstStyle/>
        <a:p>
          <a:endParaRPr lang="es-ES" sz="2400"/>
        </a:p>
      </dgm:t>
    </dgm:pt>
    <dgm:pt modelId="{D6EDC369-5992-422B-A058-3EFA2051DB89}" type="sibTrans" cxnId="{50C0DC6B-A006-4096-8839-07E793D8411D}">
      <dgm:prSet/>
      <dgm:spPr/>
      <dgm:t>
        <a:bodyPr/>
        <a:lstStyle/>
        <a:p>
          <a:endParaRPr lang="es-ES" sz="2400"/>
        </a:p>
      </dgm:t>
    </dgm:pt>
    <dgm:pt modelId="{9BC0BF2A-3EE6-466A-A23D-74EC9F052845}" type="pres">
      <dgm:prSet presAssocID="{4A38BDD2-B624-4477-93C0-6C6DBDA7F92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22E31C72-8CF8-4A4B-9D71-E62C05A90F34}" type="pres">
      <dgm:prSet presAssocID="{CAB8BE69-533A-4641-857C-9535FD89EA65}" presName="thickLine" presStyleLbl="alignNode1" presStyleIdx="0" presStyleCnt="1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rgbClr val="2675AA"/>
          </a:solidFill>
        </a:ln>
      </dgm:spPr>
    </dgm:pt>
    <dgm:pt modelId="{505FBDB4-B8EB-4CAE-8E70-0CFBA990B89A}" type="pres">
      <dgm:prSet presAssocID="{CAB8BE69-533A-4641-857C-9535FD89EA65}" presName="horz1" presStyleCnt="0"/>
      <dgm:spPr/>
    </dgm:pt>
    <dgm:pt modelId="{1917A132-9592-4ACE-8049-7389B8585A70}" type="pres">
      <dgm:prSet presAssocID="{CAB8BE69-533A-4641-857C-9535FD89EA65}" presName="tx1" presStyleLbl="revTx" presStyleIdx="0" presStyleCnt="21" custScaleX="500000" custLinFactNeighborX="-1647" custLinFactNeighborY="-18582"/>
      <dgm:spPr/>
      <dgm:t>
        <a:bodyPr/>
        <a:lstStyle/>
        <a:p>
          <a:endParaRPr lang="es-ES"/>
        </a:p>
      </dgm:t>
    </dgm:pt>
    <dgm:pt modelId="{B74337EB-6F4B-41AF-BA7B-FD0FA154AAEC}" type="pres">
      <dgm:prSet presAssocID="{CAB8BE69-533A-4641-857C-9535FD89EA65}" presName="vert1" presStyleCnt="0"/>
      <dgm:spPr/>
    </dgm:pt>
    <dgm:pt modelId="{A57965EF-72BB-4C1C-B0CF-CDD448FD3EBF}" type="pres">
      <dgm:prSet presAssocID="{6F761A49-179E-4B74-992D-C795829A7427}" presName="thickLine" presStyleLbl="alignNode1" presStyleIdx="1" presStyleCnt="11"/>
      <dgm:spPr/>
    </dgm:pt>
    <dgm:pt modelId="{71DEC45C-963B-40BA-A9C5-EF988254E54B}" type="pres">
      <dgm:prSet presAssocID="{6F761A49-179E-4B74-992D-C795829A7427}" presName="horz1" presStyleCnt="0"/>
      <dgm:spPr/>
    </dgm:pt>
    <dgm:pt modelId="{0678F615-6357-4888-9D68-27D803299396}" type="pres">
      <dgm:prSet presAssocID="{6F761A49-179E-4B74-992D-C795829A7427}" presName="tx1" presStyleLbl="revTx" presStyleIdx="1" presStyleCnt="21"/>
      <dgm:spPr/>
      <dgm:t>
        <a:bodyPr/>
        <a:lstStyle/>
        <a:p>
          <a:endParaRPr lang="es-ES"/>
        </a:p>
      </dgm:t>
    </dgm:pt>
    <dgm:pt modelId="{E92ABCA9-9276-4800-A7C0-8268E6320755}" type="pres">
      <dgm:prSet presAssocID="{6F761A49-179E-4B74-992D-C795829A7427}" presName="vert1" presStyleCnt="0"/>
      <dgm:spPr/>
    </dgm:pt>
    <dgm:pt modelId="{35B8983E-F26C-4FBF-A1F6-02C9752E119B}" type="pres">
      <dgm:prSet presAssocID="{68BC38D5-FCA3-4BF5-A83C-611CBE50FCB1}" presName="vertSpace2a" presStyleCnt="0"/>
      <dgm:spPr/>
    </dgm:pt>
    <dgm:pt modelId="{A4B4130D-5A4D-42EB-BDC7-F39464800825}" type="pres">
      <dgm:prSet presAssocID="{68BC38D5-FCA3-4BF5-A83C-611CBE50FCB1}" presName="horz2" presStyleCnt="0"/>
      <dgm:spPr/>
    </dgm:pt>
    <dgm:pt modelId="{0D7D9033-AF5C-460B-B177-A9B04A79F09F}" type="pres">
      <dgm:prSet presAssocID="{68BC38D5-FCA3-4BF5-A83C-611CBE50FCB1}" presName="horzSpace2" presStyleCnt="0"/>
      <dgm:spPr/>
    </dgm:pt>
    <dgm:pt modelId="{A9E0DD69-B8E0-4BE9-A749-71D9CE89AF35}" type="pres">
      <dgm:prSet presAssocID="{68BC38D5-FCA3-4BF5-A83C-611CBE50FCB1}" presName="tx2" presStyleLbl="revTx" presStyleIdx="2" presStyleCnt="21"/>
      <dgm:spPr/>
      <dgm:t>
        <a:bodyPr/>
        <a:lstStyle/>
        <a:p>
          <a:endParaRPr lang="es-ES"/>
        </a:p>
      </dgm:t>
    </dgm:pt>
    <dgm:pt modelId="{B2F16860-9574-4D08-A823-538610B22EF2}" type="pres">
      <dgm:prSet presAssocID="{68BC38D5-FCA3-4BF5-A83C-611CBE50FCB1}" presName="vert2" presStyleCnt="0"/>
      <dgm:spPr/>
    </dgm:pt>
    <dgm:pt modelId="{A6D07E40-845F-449E-A7EC-F987360081B5}" type="pres">
      <dgm:prSet presAssocID="{68BC38D5-FCA3-4BF5-A83C-611CBE50FCB1}" presName="thinLine2b" presStyleLbl="callout" presStyleIdx="0" presStyleCnt="10"/>
      <dgm:spPr/>
    </dgm:pt>
    <dgm:pt modelId="{1778550A-C011-4FE5-8F1D-E19A482A78D5}" type="pres">
      <dgm:prSet presAssocID="{68BC38D5-FCA3-4BF5-A83C-611CBE50FCB1}" presName="vertSpace2b" presStyleCnt="0"/>
      <dgm:spPr/>
    </dgm:pt>
    <dgm:pt modelId="{29CDC640-EE63-43D7-9914-8FA90A4680B9}" type="pres">
      <dgm:prSet presAssocID="{AB3662E9-9ADF-4FB9-8BBD-967A0E720DE6}" presName="thickLine" presStyleLbl="alignNode1" presStyleIdx="2" presStyleCnt="11"/>
      <dgm:spPr/>
    </dgm:pt>
    <dgm:pt modelId="{4433B8F1-DB28-4C00-B53C-6B62B2FE03D8}" type="pres">
      <dgm:prSet presAssocID="{AB3662E9-9ADF-4FB9-8BBD-967A0E720DE6}" presName="horz1" presStyleCnt="0"/>
      <dgm:spPr/>
    </dgm:pt>
    <dgm:pt modelId="{183B7A1E-E84F-405B-9BBE-E7ACD2AD6B87}" type="pres">
      <dgm:prSet presAssocID="{AB3662E9-9ADF-4FB9-8BBD-967A0E720DE6}" presName="tx1" presStyleLbl="revTx" presStyleIdx="3" presStyleCnt="21"/>
      <dgm:spPr/>
      <dgm:t>
        <a:bodyPr/>
        <a:lstStyle/>
        <a:p>
          <a:endParaRPr lang="es-ES"/>
        </a:p>
      </dgm:t>
    </dgm:pt>
    <dgm:pt modelId="{D35575BC-7771-406F-8408-71DEEA746F18}" type="pres">
      <dgm:prSet presAssocID="{AB3662E9-9ADF-4FB9-8BBD-967A0E720DE6}" presName="vert1" presStyleCnt="0"/>
      <dgm:spPr/>
    </dgm:pt>
    <dgm:pt modelId="{E18C7567-B14F-4D86-9100-B83DBF8802C1}" type="pres">
      <dgm:prSet presAssocID="{0B96D5D5-2B2E-4817-9804-818DD51C7BFD}" presName="vertSpace2a" presStyleCnt="0"/>
      <dgm:spPr/>
    </dgm:pt>
    <dgm:pt modelId="{29B2DDF0-DE60-4ECB-9681-DA29239AB8C2}" type="pres">
      <dgm:prSet presAssocID="{0B96D5D5-2B2E-4817-9804-818DD51C7BFD}" presName="horz2" presStyleCnt="0"/>
      <dgm:spPr/>
    </dgm:pt>
    <dgm:pt modelId="{11C6FBE0-9A87-40F9-9000-49B930059759}" type="pres">
      <dgm:prSet presAssocID="{0B96D5D5-2B2E-4817-9804-818DD51C7BFD}" presName="horzSpace2" presStyleCnt="0"/>
      <dgm:spPr/>
    </dgm:pt>
    <dgm:pt modelId="{64FC51A5-964C-4CAA-8663-F187FF39A20D}" type="pres">
      <dgm:prSet presAssocID="{0B96D5D5-2B2E-4817-9804-818DD51C7BFD}" presName="tx2" presStyleLbl="revTx" presStyleIdx="4" presStyleCnt="21"/>
      <dgm:spPr/>
      <dgm:t>
        <a:bodyPr/>
        <a:lstStyle/>
        <a:p>
          <a:endParaRPr lang="es-ES"/>
        </a:p>
      </dgm:t>
    </dgm:pt>
    <dgm:pt modelId="{0C861F1C-AC9B-4A55-A5C9-1CDA4259DC9F}" type="pres">
      <dgm:prSet presAssocID="{0B96D5D5-2B2E-4817-9804-818DD51C7BFD}" presName="vert2" presStyleCnt="0"/>
      <dgm:spPr/>
    </dgm:pt>
    <dgm:pt modelId="{8230F451-918E-4948-A675-46B410AC2679}" type="pres">
      <dgm:prSet presAssocID="{0B96D5D5-2B2E-4817-9804-818DD51C7BFD}" presName="thinLine2b" presStyleLbl="callout" presStyleIdx="1" presStyleCnt="10"/>
      <dgm:spPr/>
    </dgm:pt>
    <dgm:pt modelId="{4512AE40-AF70-4D3A-96B5-CA132FD9A6EE}" type="pres">
      <dgm:prSet presAssocID="{0B96D5D5-2B2E-4817-9804-818DD51C7BFD}" presName="vertSpace2b" presStyleCnt="0"/>
      <dgm:spPr/>
    </dgm:pt>
    <dgm:pt modelId="{B72C1D31-0DFA-4ED4-9D84-CD1642D99042}" type="pres">
      <dgm:prSet presAssocID="{CEE1D7E7-C7C8-498C-BEEB-A7F1488324C5}" presName="thickLine" presStyleLbl="alignNode1" presStyleIdx="3" presStyleCnt="11"/>
      <dgm:spPr/>
    </dgm:pt>
    <dgm:pt modelId="{3B05395C-E1D4-475B-9478-DE2DF4444B40}" type="pres">
      <dgm:prSet presAssocID="{CEE1D7E7-C7C8-498C-BEEB-A7F1488324C5}" presName="horz1" presStyleCnt="0"/>
      <dgm:spPr/>
    </dgm:pt>
    <dgm:pt modelId="{4D642359-8BA3-4C9D-A3A6-D27582AB9E21}" type="pres">
      <dgm:prSet presAssocID="{CEE1D7E7-C7C8-498C-BEEB-A7F1488324C5}" presName="tx1" presStyleLbl="revTx" presStyleIdx="5" presStyleCnt="21"/>
      <dgm:spPr/>
      <dgm:t>
        <a:bodyPr/>
        <a:lstStyle/>
        <a:p>
          <a:endParaRPr lang="es-ES"/>
        </a:p>
      </dgm:t>
    </dgm:pt>
    <dgm:pt modelId="{073F3E94-15D0-472E-87F7-EE3FA725B507}" type="pres">
      <dgm:prSet presAssocID="{CEE1D7E7-C7C8-498C-BEEB-A7F1488324C5}" presName="vert1" presStyleCnt="0"/>
      <dgm:spPr/>
    </dgm:pt>
    <dgm:pt modelId="{1AE28775-462D-43A8-9212-5F5055402D98}" type="pres">
      <dgm:prSet presAssocID="{F42AC40F-988A-46D6-B87D-315A35B3A3BA}" presName="vertSpace2a" presStyleCnt="0"/>
      <dgm:spPr/>
    </dgm:pt>
    <dgm:pt modelId="{2C149C0A-756B-43D5-AE7D-6DADC75E2E36}" type="pres">
      <dgm:prSet presAssocID="{F42AC40F-988A-46D6-B87D-315A35B3A3BA}" presName="horz2" presStyleCnt="0"/>
      <dgm:spPr/>
    </dgm:pt>
    <dgm:pt modelId="{6A397F34-905A-487E-BA6C-C784A726278C}" type="pres">
      <dgm:prSet presAssocID="{F42AC40F-988A-46D6-B87D-315A35B3A3BA}" presName="horzSpace2" presStyleCnt="0"/>
      <dgm:spPr/>
    </dgm:pt>
    <dgm:pt modelId="{A4B70DBE-9570-4603-8D3A-3C04FA631520}" type="pres">
      <dgm:prSet presAssocID="{F42AC40F-988A-46D6-B87D-315A35B3A3BA}" presName="tx2" presStyleLbl="revTx" presStyleIdx="6" presStyleCnt="21"/>
      <dgm:spPr/>
      <dgm:t>
        <a:bodyPr/>
        <a:lstStyle/>
        <a:p>
          <a:endParaRPr lang="es-ES"/>
        </a:p>
      </dgm:t>
    </dgm:pt>
    <dgm:pt modelId="{22CA83DB-B7E7-4540-A29A-53495C589461}" type="pres">
      <dgm:prSet presAssocID="{F42AC40F-988A-46D6-B87D-315A35B3A3BA}" presName="vert2" presStyleCnt="0"/>
      <dgm:spPr/>
    </dgm:pt>
    <dgm:pt modelId="{F198BF60-992B-41B7-B90B-848C50369D6D}" type="pres">
      <dgm:prSet presAssocID="{F42AC40F-988A-46D6-B87D-315A35B3A3BA}" presName="thinLine2b" presStyleLbl="callout" presStyleIdx="2" presStyleCnt="10"/>
      <dgm:spPr/>
    </dgm:pt>
    <dgm:pt modelId="{CD4D2CDC-40D8-4324-9315-DE9CA11A5ECB}" type="pres">
      <dgm:prSet presAssocID="{F42AC40F-988A-46D6-B87D-315A35B3A3BA}" presName="vertSpace2b" presStyleCnt="0"/>
      <dgm:spPr/>
    </dgm:pt>
    <dgm:pt modelId="{D0FED45E-9E91-42E4-850B-3BB2C79811E1}" type="pres">
      <dgm:prSet presAssocID="{A27EA857-E520-45F7-BDC1-D486EE154744}" presName="thickLine" presStyleLbl="alignNode1" presStyleIdx="4" presStyleCnt="11"/>
      <dgm:spPr/>
    </dgm:pt>
    <dgm:pt modelId="{AEBE792F-830D-429F-A5E1-3204FCC15B47}" type="pres">
      <dgm:prSet presAssocID="{A27EA857-E520-45F7-BDC1-D486EE154744}" presName="horz1" presStyleCnt="0"/>
      <dgm:spPr/>
    </dgm:pt>
    <dgm:pt modelId="{1DCC1FFD-60AD-4EFA-A9DB-C5F5E5052349}" type="pres">
      <dgm:prSet presAssocID="{A27EA857-E520-45F7-BDC1-D486EE154744}" presName="tx1" presStyleLbl="revTx" presStyleIdx="7" presStyleCnt="21"/>
      <dgm:spPr/>
      <dgm:t>
        <a:bodyPr/>
        <a:lstStyle/>
        <a:p>
          <a:endParaRPr lang="es-ES"/>
        </a:p>
      </dgm:t>
    </dgm:pt>
    <dgm:pt modelId="{41805E13-B10A-4B44-9668-9057D56D2BBD}" type="pres">
      <dgm:prSet presAssocID="{A27EA857-E520-45F7-BDC1-D486EE154744}" presName="vert1" presStyleCnt="0"/>
      <dgm:spPr/>
    </dgm:pt>
    <dgm:pt modelId="{5574C5FB-C6BB-4010-8EDF-E0FD4DA52EFE}" type="pres">
      <dgm:prSet presAssocID="{25F4A69B-840D-494E-951F-771F5660440F}" presName="vertSpace2a" presStyleCnt="0"/>
      <dgm:spPr/>
    </dgm:pt>
    <dgm:pt modelId="{3A84A764-E92C-4F39-AEEB-6F1D3282B714}" type="pres">
      <dgm:prSet presAssocID="{25F4A69B-840D-494E-951F-771F5660440F}" presName="horz2" presStyleCnt="0"/>
      <dgm:spPr/>
    </dgm:pt>
    <dgm:pt modelId="{DCF3D8B2-A11A-4E87-95C2-6F15143DD1EE}" type="pres">
      <dgm:prSet presAssocID="{25F4A69B-840D-494E-951F-771F5660440F}" presName="horzSpace2" presStyleCnt="0"/>
      <dgm:spPr/>
    </dgm:pt>
    <dgm:pt modelId="{5A70F627-15A8-4E91-BEF3-0DDCB30ACC65}" type="pres">
      <dgm:prSet presAssocID="{25F4A69B-840D-494E-951F-771F5660440F}" presName="tx2" presStyleLbl="revTx" presStyleIdx="8" presStyleCnt="21"/>
      <dgm:spPr/>
      <dgm:t>
        <a:bodyPr/>
        <a:lstStyle/>
        <a:p>
          <a:endParaRPr lang="es-ES"/>
        </a:p>
      </dgm:t>
    </dgm:pt>
    <dgm:pt modelId="{C8807F6E-ABF9-4619-A2C2-6A6E3D871FD0}" type="pres">
      <dgm:prSet presAssocID="{25F4A69B-840D-494E-951F-771F5660440F}" presName="vert2" presStyleCnt="0"/>
      <dgm:spPr/>
    </dgm:pt>
    <dgm:pt modelId="{A9464B67-53B0-48BC-9734-FC07F779C459}" type="pres">
      <dgm:prSet presAssocID="{25F4A69B-840D-494E-951F-771F5660440F}" presName="thinLine2b" presStyleLbl="callout" presStyleIdx="3" presStyleCnt="10"/>
      <dgm:spPr/>
    </dgm:pt>
    <dgm:pt modelId="{E39E1AA2-32D1-4C4E-BC66-25F6AD5C29B0}" type="pres">
      <dgm:prSet presAssocID="{25F4A69B-840D-494E-951F-771F5660440F}" presName="vertSpace2b" presStyleCnt="0"/>
      <dgm:spPr/>
    </dgm:pt>
    <dgm:pt modelId="{E3C9C690-3BD5-4555-AA9E-A9F04730D7D4}" type="pres">
      <dgm:prSet presAssocID="{BDD535E4-15E2-4D44-AE03-EDF559BDB7EF}" presName="thickLine" presStyleLbl="alignNode1" presStyleIdx="5" presStyleCnt="11"/>
      <dgm:spPr/>
    </dgm:pt>
    <dgm:pt modelId="{816B065C-ACDC-4987-9D9D-A1E3D1CD7015}" type="pres">
      <dgm:prSet presAssocID="{BDD535E4-15E2-4D44-AE03-EDF559BDB7EF}" presName="horz1" presStyleCnt="0"/>
      <dgm:spPr/>
    </dgm:pt>
    <dgm:pt modelId="{9534B67E-0914-41BE-A0E0-A96924ADD6E2}" type="pres">
      <dgm:prSet presAssocID="{BDD535E4-15E2-4D44-AE03-EDF559BDB7EF}" presName="tx1" presStyleLbl="revTx" presStyleIdx="9" presStyleCnt="21"/>
      <dgm:spPr/>
      <dgm:t>
        <a:bodyPr/>
        <a:lstStyle/>
        <a:p>
          <a:endParaRPr lang="es-ES"/>
        </a:p>
      </dgm:t>
    </dgm:pt>
    <dgm:pt modelId="{56D9D915-B463-4F1E-8EDF-2ECB287CACDD}" type="pres">
      <dgm:prSet presAssocID="{BDD535E4-15E2-4D44-AE03-EDF559BDB7EF}" presName="vert1" presStyleCnt="0"/>
      <dgm:spPr/>
    </dgm:pt>
    <dgm:pt modelId="{123F3B73-945E-409B-883F-5989EDC17638}" type="pres">
      <dgm:prSet presAssocID="{980D91F2-CEC6-4D12-A8DE-BC7FDF20453A}" presName="vertSpace2a" presStyleCnt="0"/>
      <dgm:spPr/>
    </dgm:pt>
    <dgm:pt modelId="{A18EDE53-D6B2-43AA-BEF9-BA90ED3A6FB7}" type="pres">
      <dgm:prSet presAssocID="{980D91F2-CEC6-4D12-A8DE-BC7FDF20453A}" presName="horz2" presStyleCnt="0"/>
      <dgm:spPr/>
    </dgm:pt>
    <dgm:pt modelId="{28D08266-1896-4DE8-9070-1F5E68829407}" type="pres">
      <dgm:prSet presAssocID="{980D91F2-CEC6-4D12-A8DE-BC7FDF20453A}" presName="horzSpace2" presStyleCnt="0"/>
      <dgm:spPr/>
    </dgm:pt>
    <dgm:pt modelId="{EAB1CEB2-C3E3-41AD-9BFE-2B427A59F90D}" type="pres">
      <dgm:prSet presAssocID="{980D91F2-CEC6-4D12-A8DE-BC7FDF20453A}" presName="tx2" presStyleLbl="revTx" presStyleIdx="10" presStyleCnt="21"/>
      <dgm:spPr/>
      <dgm:t>
        <a:bodyPr/>
        <a:lstStyle/>
        <a:p>
          <a:endParaRPr lang="es-ES"/>
        </a:p>
      </dgm:t>
    </dgm:pt>
    <dgm:pt modelId="{56FEB533-4546-4D13-B53F-63CDAD97E7FD}" type="pres">
      <dgm:prSet presAssocID="{980D91F2-CEC6-4D12-A8DE-BC7FDF20453A}" presName="vert2" presStyleCnt="0"/>
      <dgm:spPr/>
    </dgm:pt>
    <dgm:pt modelId="{17D3961F-E3BB-4440-8C12-890D8533F7B0}" type="pres">
      <dgm:prSet presAssocID="{980D91F2-CEC6-4D12-A8DE-BC7FDF20453A}" presName="thinLine2b" presStyleLbl="callout" presStyleIdx="4" presStyleCnt="10"/>
      <dgm:spPr/>
    </dgm:pt>
    <dgm:pt modelId="{898D2A2F-1CBA-4E97-8EFC-F258BFBD844D}" type="pres">
      <dgm:prSet presAssocID="{980D91F2-CEC6-4D12-A8DE-BC7FDF20453A}" presName="vertSpace2b" presStyleCnt="0"/>
      <dgm:spPr/>
    </dgm:pt>
    <dgm:pt modelId="{0396DE4E-587C-41D0-9FEE-92BE49732288}" type="pres">
      <dgm:prSet presAssocID="{13F679D1-D359-479E-89A8-794C97797746}" presName="thickLine" presStyleLbl="alignNode1" presStyleIdx="6" presStyleCnt="11"/>
      <dgm:spPr/>
    </dgm:pt>
    <dgm:pt modelId="{954126BE-3A23-468C-9632-860F4DC8A779}" type="pres">
      <dgm:prSet presAssocID="{13F679D1-D359-479E-89A8-794C97797746}" presName="horz1" presStyleCnt="0"/>
      <dgm:spPr/>
    </dgm:pt>
    <dgm:pt modelId="{6E03C782-2CB7-4667-9C9C-DFED2CCA2A16}" type="pres">
      <dgm:prSet presAssocID="{13F679D1-D359-479E-89A8-794C97797746}" presName="tx1" presStyleLbl="revTx" presStyleIdx="11" presStyleCnt="21"/>
      <dgm:spPr/>
      <dgm:t>
        <a:bodyPr/>
        <a:lstStyle/>
        <a:p>
          <a:endParaRPr lang="es-ES"/>
        </a:p>
      </dgm:t>
    </dgm:pt>
    <dgm:pt modelId="{49768AC7-279F-472D-8E78-C92E8954C6B7}" type="pres">
      <dgm:prSet presAssocID="{13F679D1-D359-479E-89A8-794C97797746}" presName="vert1" presStyleCnt="0"/>
      <dgm:spPr/>
    </dgm:pt>
    <dgm:pt modelId="{15060938-F313-453F-BBF6-1D93A4CC25D6}" type="pres">
      <dgm:prSet presAssocID="{6C789A3A-BE8F-4239-9D66-EFC5BF7E48FA}" presName="vertSpace2a" presStyleCnt="0"/>
      <dgm:spPr/>
    </dgm:pt>
    <dgm:pt modelId="{C7153055-9CEB-4B3A-AE14-C5195F7A6718}" type="pres">
      <dgm:prSet presAssocID="{6C789A3A-BE8F-4239-9D66-EFC5BF7E48FA}" presName="horz2" presStyleCnt="0"/>
      <dgm:spPr/>
    </dgm:pt>
    <dgm:pt modelId="{A9C22EF9-9EB5-4EB8-A87B-8DF26D22356D}" type="pres">
      <dgm:prSet presAssocID="{6C789A3A-BE8F-4239-9D66-EFC5BF7E48FA}" presName="horzSpace2" presStyleCnt="0"/>
      <dgm:spPr/>
    </dgm:pt>
    <dgm:pt modelId="{0BED816F-AA72-4712-B252-4B13F1919C4C}" type="pres">
      <dgm:prSet presAssocID="{6C789A3A-BE8F-4239-9D66-EFC5BF7E48FA}" presName="tx2" presStyleLbl="revTx" presStyleIdx="12" presStyleCnt="21"/>
      <dgm:spPr/>
      <dgm:t>
        <a:bodyPr/>
        <a:lstStyle/>
        <a:p>
          <a:endParaRPr lang="es-ES"/>
        </a:p>
      </dgm:t>
    </dgm:pt>
    <dgm:pt modelId="{AED13D5F-60EB-4C31-827B-EC6A5E6063A2}" type="pres">
      <dgm:prSet presAssocID="{6C789A3A-BE8F-4239-9D66-EFC5BF7E48FA}" presName="vert2" presStyleCnt="0"/>
      <dgm:spPr/>
    </dgm:pt>
    <dgm:pt modelId="{F9EDEBBF-5E4A-424B-BBB1-D61BE1848E5C}" type="pres">
      <dgm:prSet presAssocID="{6C789A3A-BE8F-4239-9D66-EFC5BF7E48FA}" presName="thinLine2b" presStyleLbl="callout" presStyleIdx="5" presStyleCnt="10"/>
      <dgm:spPr/>
    </dgm:pt>
    <dgm:pt modelId="{9D5C1D39-3C85-4A73-831C-DB2DE5BA12CD}" type="pres">
      <dgm:prSet presAssocID="{6C789A3A-BE8F-4239-9D66-EFC5BF7E48FA}" presName="vertSpace2b" presStyleCnt="0"/>
      <dgm:spPr/>
    </dgm:pt>
    <dgm:pt modelId="{EE485771-2F21-4C21-A991-EFC2CA05D0CA}" type="pres">
      <dgm:prSet presAssocID="{6D58A3C0-5754-4884-AF2C-B0778E59C0D3}" presName="thickLine" presStyleLbl="alignNode1" presStyleIdx="7" presStyleCnt="11"/>
      <dgm:spPr/>
    </dgm:pt>
    <dgm:pt modelId="{928C91A9-74BC-4B15-AC06-11375020F705}" type="pres">
      <dgm:prSet presAssocID="{6D58A3C0-5754-4884-AF2C-B0778E59C0D3}" presName="horz1" presStyleCnt="0"/>
      <dgm:spPr/>
    </dgm:pt>
    <dgm:pt modelId="{07D939DD-86FC-486A-AAC1-6678D9744626}" type="pres">
      <dgm:prSet presAssocID="{6D58A3C0-5754-4884-AF2C-B0778E59C0D3}" presName="tx1" presStyleLbl="revTx" presStyleIdx="13" presStyleCnt="21"/>
      <dgm:spPr/>
      <dgm:t>
        <a:bodyPr/>
        <a:lstStyle/>
        <a:p>
          <a:endParaRPr lang="es-ES"/>
        </a:p>
      </dgm:t>
    </dgm:pt>
    <dgm:pt modelId="{1CCE67B8-7BD2-48FE-B190-94613421324B}" type="pres">
      <dgm:prSet presAssocID="{6D58A3C0-5754-4884-AF2C-B0778E59C0D3}" presName="vert1" presStyleCnt="0"/>
      <dgm:spPr/>
    </dgm:pt>
    <dgm:pt modelId="{5C2BC66B-7335-4746-8781-C29EB61724B6}" type="pres">
      <dgm:prSet presAssocID="{C9ED278F-491B-4097-8956-C6C3859A6E66}" presName="vertSpace2a" presStyleCnt="0"/>
      <dgm:spPr/>
    </dgm:pt>
    <dgm:pt modelId="{3E60630D-F14D-4C38-8ADB-1F967293E045}" type="pres">
      <dgm:prSet presAssocID="{C9ED278F-491B-4097-8956-C6C3859A6E66}" presName="horz2" presStyleCnt="0"/>
      <dgm:spPr/>
    </dgm:pt>
    <dgm:pt modelId="{1D659537-596B-468B-8495-BAB5D48E27AA}" type="pres">
      <dgm:prSet presAssocID="{C9ED278F-491B-4097-8956-C6C3859A6E66}" presName="horzSpace2" presStyleCnt="0"/>
      <dgm:spPr/>
    </dgm:pt>
    <dgm:pt modelId="{3F50AF78-590E-4175-868E-A741E6896357}" type="pres">
      <dgm:prSet presAssocID="{C9ED278F-491B-4097-8956-C6C3859A6E66}" presName="tx2" presStyleLbl="revTx" presStyleIdx="14" presStyleCnt="21"/>
      <dgm:spPr/>
      <dgm:t>
        <a:bodyPr/>
        <a:lstStyle/>
        <a:p>
          <a:endParaRPr lang="es-ES"/>
        </a:p>
      </dgm:t>
    </dgm:pt>
    <dgm:pt modelId="{F7CE66CD-71F2-4070-BE03-17C8D2F4C586}" type="pres">
      <dgm:prSet presAssocID="{C9ED278F-491B-4097-8956-C6C3859A6E66}" presName="vert2" presStyleCnt="0"/>
      <dgm:spPr/>
    </dgm:pt>
    <dgm:pt modelId="{835505B9-BFE6-416D-9206-06DC02C9B7F9}" type="pres">
      <dgm:prSet presAssocID="{C9ED278F-491B-4097-8956-C6C3859A6E66}" presName="thinLine2b" presStyleLbl="callout" presStyleIdx="6" presStyleCnt="10"/>
      <dgm:spPr/>
    </dgm:pt>
    <dgm:pt modelId="{512E68D8-729C-45F7-83AF-0F70007DD9EF}" type="pres">
      <dgm:prSet presAssocID="{C9ED278F-491B-4097-8956-C6C3859A6E66}" presName="vertSpace2b" presStyleCnt="0"/>
      <dgm:spPr/>
    </dgm:pt>
    <dgm:pt modelId="{2B841221-2BF4-4DB2-9376-95AF8ABE7F6A}" type="pres">
      <dgm:prSet presAssocID="{B4AA20E2-494F-469A-96A8-FF0FEAA05212}" presName="thickLine" presStyleLbl="alignNode1" presStyleIdx="8" presStyleCnt="11"/>
      <dgm:spPr/>
    </dgm:pt>
    <dgm:pt modelId="{E621BEF8-BD97-4F3A-A88C-0D20B4FEDCDB}" type="pres">
      <dgm:prSet presAssocID="{B4AA20E2-494F-469A-96A8-FF0FEAA05212}" presName="horz1" presStyleCnt="0"/>
      <dgm:spPr/>
    </dgm:pt>
    <dgm:pt modelId="{7879A6A7-E876-4B73-A4A7-3E9201904131}" type="pres">
      <dgm:prSet presAssocID="{B4AA20E2-494F-469A-96A8-FF0FEAA05212}" presName="tx1" presStyleLbl="revTx" presStyleIdx="15" presStyleCnt="21"/>
      <dgm:spPr/>
      <dgm:t>
        <a:bodyPr/>
        <a:lstStyle/>
        <a:p>
          <a:endParaRPr lang="es-ES"/>
        </a:p>
      </dgm:t>
    </dgm:pt>
    <dgm:pt modelId="{1E6611F2-922F-4B8D-9327-1AF5356FDBE3}" type="pres">
      <dgm:prSet presAssocID="{B4AA20E2-494F-469A-96A8-FF0FEAA05212}" presName="vert1" presStyleCnt="0"/>
      <dgm:spPr/>
    </dgm:pt>
    <dgm:pt modelId="{D125BC48-F221-4A2F-818E-0844540FCDC7}" type="pres">
      <dgm:prSet presAssocID="{1B19BD99-E879-4A16-B027-BC1C89B0006D}" presName="vertSpace2a" presStyleCnt="0"/>
      <dgm:spPr/>
    </dgm:pt>
    <dgm:pt modelId="{DEC0CE40-A7BB-4A8D-A14F-1530271F3036}" type="pres">
      <dgm:prSet presAssocID="{1B19BD99-E879-4A16-B027-BC1C89B0006D}" presName="horz2" presStyleCnt="0"/>
      <dgm:spPr/>
    </dgm:pt>
    <dgm:pt modelId="{1C76E05A-6F3A-43DC-8FB6-81070AB3DC3B}" type="pres">
      <dgm:prSet presAssocID="{1B19BD99-E879-4A16-B027-BC1C89B0006D}" presName="horzSpace2" presStyleCnt="0"/>
      <dgm:spPr/>
    </dgm:pt>
    <dgm:pt modelId="{013F8457-9C5E-489B-BCF0-1BFADBD440A1}" type="pres">
      <dgm:prSet presAssocID="{1B19BD99-E879-4A16-B027-BC1C89B0006D}" presName="tx2" presStyleLbl="revTx" presStyleIdx="16" presStyleCnt="21"/>
      <dgm:spPr/>
      <dgm:t>
        <a:bodyPr/>
        <a:lstStyle/>
        <a:p>
          <a:endParaRPr lang="es-ES"/>
        </a:p>
      </dgm:t>
    </dgm:pt>
    <dgm:pt modelId="{AD81BCDE-C62B-4E43-BAC4-3D7DA2C7C805}" type="pres">
      <dgm:prSet presAssocID="{1B19BD99-E879-4A16-B027-BC1C89B0006D}" presName="vert2" presStyleCnt="0"/>
      <dgm:spPr/>
    </dgm:pt>
    <dgm:pt modelId="{B10A9FF9-85C8-4A91-A122-5A6AC0A44A28}" type="pres">
      <dgm:prSet presAssocID="{1B19BD99-E879-4A16-B027-BC1C89B0006D}" presName="thinLine2b" presStyleLbl="callout" presStyleIdx="7" presStyleCnt="10"/>
      <dgm:spPr/>
    </dgm:pt>
    <dgm:pt modelId="{EFDDEF9A-563D-4344-9452-18B779DA8820}" type="pres">
      <dgm:prSet presAssocID="{1B19BD99-E879-4A16-B027-BC1C89B0006D}" presName="vertSpace2b" presStyleCnt="0"/>
      <dgm:spPr/>
    </dgm:pt>
    <dgm:pt modelId="{90C089AB-C2E1-4338-B059-D2382F961B00}" type="pres">
      <dgm:prSet presAssocID="{09D15C47-316D-43DB-BE64-B2E4636FA159}" presName="thickLine" presStyleLbl="alignNode1" presStyleIdx="9" presStyleCnt="11"/>
      <dgm:spPr/>
    </dgm:pt>
    <dgm:pt modelId="{DAE0E9EE-4A61-47A3-A1DA-A4CF2B67D735}" type="pres">
      <dgm:prSet presAssocID="{09D15C47-316D-43DB-BE64-B2E4636FA159}" presName="horz1" presStyleCnt="0"/>
      <dgm:spPr/>
    </dgm:pt>
    <dgm:pt modelId="{46A57B13-9A21-4328-9619-E02722D50CD3}" type="pres">
      <dgm:prSet presAssocID="{09D15C47-316D-43DB-BE64-B2E4636FA159}" presName="tx1" presStyleLbl="revTx" presStyleIdx="17" presStyleCnt="21"/>
      <dgm:spPr/>
      <dgm:t>
        <a:bodyPr/>
        <a:lstStyle/>
        <a:p>
          <a:endParaRPr lang="es-ES"/>
        </a:p>
      </dgm:t>
    </dgm:pt>
    <dgm:pt modelId="{31EA9C46-BE9B-4809-9E9E-66B079CF2A8E}" type="pres">
      <dgm:prSet presAssocID="{09D15C47-316D-43DB-BE64-B2E4636FA159}" presName="vert1" presStyleCnt="0"/>
      <dgm:spPr/>
    </dgm:pt>
    <dgm:pt modelId="{8445FFC2-1424-472E-96D3-FE16DCC6C778}" type="pres">
      <dgm:prSet presAssocID="{4365FC03-0DD9-400F-A483-5DD5DE19FAAD}" presName="vertSpace2a" presStyleCnt="0"/>
      <dgm:spPr/>
    </dgm:pt>
    <dgm:pt modelId="{A1C29AC7-E3F6-453B-BB52-B3F2CA0E38B8}" type="pres">
      <dgm:prSet presAssocID="{4365FC03-0DD9-400F-A483-5DD5DE19FAAD}" presName="horz2" presStyleCnt="0"/>
      <dgm:spPr/>
    </dgm:pt>
    <dgm:pt modelId="{5BC926A7-FDE3-46C7-9566-DE2476B79B26}" type="pres">
      <dgm:prSet presAssocID="{4365FC03-0DD9-400F-A483-5DD5DE19FAAD}" presName="horzSpace2" presStyleCnt="0"/>
      <dgm:spPr/>
    </dgm:pt>
    <dgm:pt modelId="{556BE26C-FD4E-40AD-9D1C-12E19CEEE0AB}" type="pres">
      <dgm:prSet presAssocID="{4365FC03-0DD9-400F-A483-5DD5DE19FAAD}" presName="tx2" presStyleLbl="revTx" presStyleIdx="18" presStyleCnt="21"/>
      <dgm:spPr/>
      <dgm:t>
        <a:bodyPr/>
        <a:lstStyle/>
        <a:p>
          <a:endParaRPr lang="es-ES"/>
        </a:p>
      </dgm:t>
    </dgm:pt>
    <dgm:pt modelId="{96BE85E5-40DD-4950-9C70-7D426C03A981}" type="pres">
      <dgm:prSet presAssocID="{4365FC03-0DD9-400F-A483-5DD5DE19FAAD}" presName="vert2" presStyleCnt="0"/>
      <dgm:spPr/>
    </dgm:pt>
    <dgm:pt modelId="{64C02F93-C790-40E3-9FE7-269FA6D9E8E5}" type="pres">
      <dgm:prSet presAssocID="{4365FC03-0DD9-400F-A483-5DD5DE19FAAD}" presName="thinLine2b" presStyleLbl="callout" presStyleIdx="8" presStyleCnt="10"/>
      <dgm:spPr/>
    </dgm:pt>
    <dgm:pt modelId="{1F6926CA-F49E-4E98-ABA6-BC16E90431A4}" type="pres">
      <dgm:prSet presAssocID="{4365FC03-0DD9-400F-A483-5DD5DE19FAAD}" presName="vertSpace2b" presStyleCnt="0"/>
      <dgm:spPr/>
    </dgm:pt>
    <dgm:pt modelId="{475DAF34-0651-490F-B336-DA94D3275A28}" type="pres">
      <dgm:prSet presAssocID="{49A48FB3-15E6-4527-8941-D6C3E34908D7}" presName="thickLine" presStyleLbl="alignNode1" presStyleIdx="10" presStyleCnt="11"/>
      <dgm:spPr/>
    </dgm:pt>
    <dgm:pt modelId="{F31D666A-C7F2-42E5-A1A2-B04E01BFA217}" type="pres">
      <dgm:prSet presAssocID="{49A48FB3-15E6-4527-8941-D6C3E34908D7}" presName="horz1" presStyleCnt="0"/>
      <dgm:spPr/>
    </dgm:pt>
    <dgm:pt modelId="{E1780254-44B5-4572-A81E-3613EB996363}" type="pres">
      <dgm:prSet presAssocID="{49A48FB3-15E6-4527-8941-D6C3E34908D7}" presName="tx1" presStyleLbl="revTx" presStyleIdx="19" presStyleCnt="21"/>
      <dgm:spPr/>
      <dgm:t>
        <a:bodyPr/>
        <a:lstStyle/>
        <a:p>
          <a:endParaRPr lang="es-ES"/>
        </a:p>
      </dgm:t>
    </dgm:pt>
    <dgm:pt modelId="{BFAD7555-81FF-44F9-9102-F0B79725DB9A}" type="pres">
      <dgm:prSet presAssocID="{49A48FB3-15E6-4527-8941-D6C3E34908D7}" presName="vert1" presStyleCnt="0"/>
      <dgm:spPr/>
    </dgm:pt>
    <dgm:pt modelId="{8DE8C7AA-B708-4CB4-977A-8BE75490E969}" type="pres">
      <dgm:prSet presAssocID="{C04031A2-E5EF-4BD2-AEB1-3020DAC125D2}" presName="vertSpace2a" presStyleCnt="0"/>
      <dgm:spPr/>
    </dgm:pt>
    <dgm:pt modelId="{D43B3C00-D7D7-4CE2-B95D-C358AAF6233F}" type="pres">
      <dgm:prSet presAssocID="{C04031A2-E5EF-4BD2-AEB1-3020DAC125D2}" presName="horz2" presStyleCnt="0"/>
      <dgm:spPr/>
    </dgm:pt>
    <dgm:pt modelId="{B953C3E1-AF0C-4F12-B4EF-F52479F0C1D7}" type="pres">
      <dgm:prSet presAssocID="{C04031A2-E5EF-4BD2-AEB1-3020DAC125D2}" presName="horzSpace2" presStyleCnt="0"/>
      <dgm:spPr/>
    </dgm:pt>
    <dgm:pt modelId="{FFA0CB4C-FA2A-4027-BE74-A83D5EDAAF6F}" type="pres">
      <dgm:prSet presAssocID="{C04031A2-E5EF-4BD2-AEB1-3020DAC125D2}" presName="tx2" presStyleLbl="revTx" presStyleIdx="20" presStyleCnt="21"/>
      <dgm:spPr/>
      <dgm:t>
        <a:bodyPr/>
        <a:lstStyle/>
        <a:p>
          <a:endParaRPr lang="es-ES"/>
        </a:p>
      </dgm:t>
    </dgm:pt>
    <dgm:pt modelId="{51647744-0F83-480E-9A54-15ACC14032E7}" type="pres">
      <dgm:prSet presAssocID="{C04031A2-E5EF-4BD2-AEB1-3020DAC125D2}" presName="vert2" presStyleCnt="0"/>
      <dgm:spPr/>
    </dgm:pt>
    <dgm:pt modelId="{2EABDD1D-7368-413B-B9DF-D63576B14398}" type="pres">
      <dgm:prSet presAssocID="{C04031A2-E5EF-4BD2-AEB1-3020DAC125D2}" presName="thinLine2b" presStyleLbl="callout" presStyleIdx="9" presStyleCnt="10"/>
      <dgm:spPr/>
    </dgm:pt>
    <dgm:pt modelId="{96DADE7D-01FA-4B77-A4FA-8858AC32EA4C}" type="pres">
      <dgm:prSet presAssocID="{C04031A2-E5EF-4BD2-AEB1-3020DAC125D2}" presName="vertSpace2b" presStyleCnt="0"/>
      <dgm:spPr/>
    </dgm:pt>
  </dgm:ptLst>
  <dgm:cxnLst>
    <dgm:cxn modelId="{88F0F6BE-F521-4AD2-BFE8-9E32A1ABA726}" type="presOf" srcId="{4A38BDD2-B624-4477-93C0-6C6DBDA7F92A}" destId="{9BC0BF2A-3EE6-466A-A23D-74EC9F052845}" srcOrd="0" destOrd="0" presId="urn:microsoft.com/office/officeart/2008/layout/LinedList"/>
    <dgm:cxn modelId="{B23CA80D-7B02-4299-8690-C4945152784F}" srcId="{AB3662E9-9ADF-4FB9-8BBD-967A0E720DE6}" destId="{0B96D5D5-2B2E-4817-9804-818DD51C7BFD}" srcOrd="0" destOrd="0" parTransId="{97BCF8B1-B41D-4BAD-8721-9FAFCE19DFD5}" sibTransId="{6CF30B38-9266-4818-9FE4-48D834AD3B8F}"/>
    <dgm:cxn modelId="{6E17389F-0B30-49C0-A9CB-5D6B617372D8}" type="presOf" srcId="{CEE1D7E7-C7C8-498C-BEEB-A7F1488324C5}" destId="{4D642359-8BA3-4C9D-A3A6-D27582AB9E21}" srcOrd="0" destOrd="0" presId="urn:microsoft.com/office/officeart/2008/layout/LinedList"/>
    <dgm:cxn modelId="{BE366EFF-3762-4CC1-9BFC-F961D31224CB}" type="presOf" srcId="{13F679D1-D359-479E-89A8-794C97797746}" destId="{6E03C782-2CB7-4667-9C9C-DFED2CCA2A16}" srcOrd="0" destOrd="0" presId="urn:microsoft.com/office/officeart/2008/layout/LinedList"/>
    <dgm:cxn modelId="{55644661-712A-458A-9F81-C1B680A2100C}" type="presOf" srcId="{CAB8BE69-533A-4641-857C-9535FD89EA65}" destId="{1917A132-9592-4ACE-8049-7389B8585A70}" srcOrd="0" destOrd="0" presId="urn:microsoft.com/office/officeart/2008/layout/LinedList"/>
    <dgm:cxn modelId="{0C0615C4-3E09-48D1-B13B-7728335351D5}" type="presOf" srcId="{AB3662E9-9ADF-4FB9-8BBD-967A0E720DE6}" destId="{183B7A1E-E84F-405B-9BBE-E7ACD2AD6B87}" srcOrd="0" destOrd="0" presId="urn:microsoft.com/office/officeart/2008/layout/LinedList"/>
    <dgm:cxn modelId="{4F2080C6-BD27-4E75-9094-832F76A6294B}" type="presOf" srcId="{1B19BD99-E879-4A16-B027-BC1C89B0006D}" destId="{013F8457-9C5E-489B-BCF0-1BFADBD440A1}" srcOrd="0" destOrd="0" presId="urn:microsoft.com/office/officeart/2008/layout/LinedList"/>
    <dgm:cxn modelId="{D289BA8E-DFC2-4E18-8587-E44946F5365E}" type="presOf" srcId="{4365FC03-0DD9-400F-A483-5DD5DE19FAAD}" destId="{556BE26C-FD4E-40AD-9D1C-12E19CEEE0AB}" srcOrd="0" destOrd="0" presId="urn:microsoft.com/office/officeart/2008/layout/LinedList"/>
    <dgm:cxn modelId="{D165F244-D40B-4A9A-AC9C-075BBA68E2D1}" srcId="{B4AA20E2-494F-469A-96A8-FF0FEAA05212}" destId="{1B19BD99-E879-4A16-B027-BC1C89B0006D}" srcOrd="0" destOrd="0" parTransId="{0F607C62-6558-401D-9864-A301FAC4A2A3}" sibTransId="{3CBEA38D-7243-49D2-A8AF-8036C4AC2ED4}"/>
    <dgm:cxn modelId="{8CA12526-90E8-4B66-B655-7FEEF651E07E}" srcId="{BDD535E4-15E2-4D44-AE03-EDF559BDB7EF}" destId="{980D91F2-CEC6-4D12-A8DE-BC7FDF20453A}" srcOrd="0" destOrd="0" parTransId="{FF9A2D41-40D8-49C5-A7AE-75E59CAD3612}" sibTransId="{05CBD79A-D015-46D0-8296-1853DF4C05C7}"/>
    <dgm:cxn modelId="{AE77DCE2-AB4A-4BD6-9342-7B9001764572}" type="presOf" srcId="{980D91F2-CEC6-4D12-A8DE-BC7FDF20453A}" destId="{EAB1CEB2-C3E3-41AD-9BFE-2B427A59F90D}" srcOrd="0" destOrd="0" presId="urn:microsoft.com/office/officeart/2008/layout/LinedList"/>
    <dgm:cxn modelId="{5B57AC0B-344E-4F2B-AFD2-E4AA8CE81623}" srcId="{4A38BDD2-B624-4477-93C0-6C6DBDA7F92A}" destId="{49A48FB3-15E6-4527-8941-D6C3E34908D7}" srcOrd="10" destOrd="0" parTransId="{B99333E1-1B82-4E7E-83EE-9899495FB284}" sibTransId="{7CC64EB6-BC34-4D7A-A2B9-8A886810DA60}"/>
    <dgm:cxn modelId="{AFA854AD-8F2B-44C7-82D3-DA65E21188E0}" type="presOf" srcId="{25F4A69B-840D-494E-951F-771F5660440F}" destId="{5A70F627-15A8-4E91-BEF3-0DDCB30ACC65}" srcOrd="0" destOrd="0" presId="urn:microsoft.com/office/officeart/2008/layout/LinedList"/>
    <dgm:cxn modelId="{ACB7DDA6-4B37-4630-96D0-3F11F4B35A84}" srcId="{4A38BDD2-B624-4477-93C0-6C6DBDA7F92A}" destId="{CAB8BE69-533A-4641-857C-9535FD89EA65}" srcOrd="0" destOrd="0" parTransId="{74265657-D8A1-4F0E-AD27-D34F14A260EA}" sibTransId="{38FA5931-D3E2-47D1-8CBB-C3FEEC13CE4A}"/>
    <dgm:cxn modelId="{6AF4FD2E-5C88-4232-B78F-0EBAC7552FCA}" srcId="{6F761A49-179E-4B74-992D-C795829A7427}" destId="{68BC38D5-FCA3-4BF5-A83C-611CBE50FCB1}" srcOrd="0" destOrd="0" parTransId="{45681453-288C-4E0D-BC0C-C355B8EA6758}" sibTransId="{5312BCD6-CCA6-4FBC-B8C3-86C3F7AC195B}"/>
    <dgm:cxn modelId="{4ABDDE3D-2E27-4DDC-A89C-27EA34D98144}" srcId="{13F679D1-D359-479E-89A8-794C97797746}" destId="{6C789A3A-BE8F-4239-9D66-EFC5BF7E48FA}" srcOrd="0" destOrd="0" parTransId="{4043DDAD-8948-4C92-96B6-00142991C890}" sibTransId="{735E82F2-179C-47BF-BE33-B60AC427EBE8}"/>
    <dgm:cxn modelId="{EED4CACD-86C8-41BF-9908-02AA52D4218F}" type="presOf" srcId="{C04031A2-E5EF-4BD2-AEB1-3020DAC125D2}" destId="{FFA0CB4C-FA2A-4027-BE74-A83D5EDAAF6F}" srcOrd="0" destOrd="0" presId="urn:microsoft.com/office/officeart/2008/layout/LinedList"/>
    <dgm:cxn modelId="{389792CE-FCEA-431B-98E4-60FA3CAAC583}" type="presOf" srcId="{6F761A49-179E-4B74-992D-C795829A7427}" destId="{0678F615-6357-4888-9D68-27D803299396}" srcOrd="0" destOrd="0" presId="urn:microsoft.com/office/officeart/2008/layout/LinedList"/>
    <dgm:cxn modelId="{14783123-576F-411B-AC6B-92FBEC9A6B9C}" type="presOf" srcId="{09D15C47-316D-43DB-BE64-B2E4636FA159}" destId="{46A57B13-9A21-4328-9619-E02722D50CD3}" srcOrd="0" destOrd="0" presId="urn:microsoft.com/office/officeart/2008/layout/LinedList"/>
    <dgm:cxn modelId="{002643DF-4A84-4226-87A7-1C2209CC8614}" srcId="{4A38BDD2-B624-4477-93C0-6C6DBDA7F92A}" destId="{09D15C47-316D-43DB-BE64-B2E4636FA159}" srcOrd="9" destOrd="0" parTransId="{5056D0DC-5770-456F-A411-D8A618356403}" sibTransId="{E66EDDF9-618B-49F3-ABA2-1E01685A09D4}"/>
    <dgm:cxn modelId="{2CC9ACAD-2501-4AB4-94F4-8AA17C8CFF94}" type="presOf" srcId="{A27EA857-E520-45F7-BDC1-D486EE154744}" destId="{1DCC1FFD-60AD-4EFA-A9DB-C5F5E5052349}" srcOrd="0" destOrd="0" presId="urn:microsoft.com/office/officeart/2008/layout/LinedList"/>
    <dgm:cxn modelId="{6E35D479-178E-427F-9A5B-9FA927CFA494}" type="presOf" srcId="{6C789A3A-BE8F-4239-9D66-EFC5BF7E48FA}" destId="{0BED816F-AA72-4712-B252-4B13F1919C4C}" srcOrd="0" destOrd="0" presId="urn:microsoft.com/office/officeart/2008/layout/LinedList"/>
    <dgm:cxn modelId="{686F799B-423B-4A83-A82D-B2C09163FA66}" srcId="{4A38BDD2-B624-4477-93C0-6C6DBDA7F92A}" destId="{6F761A49-179E-4B74-992D-C795829A7427}" srcOrd="1" destOrd="0" parTransId="{C0DE65EF-99FB-4E15-BB14-BDDC121343AF}" sibTransId="{EBB337E6-9209-4654-A52F-AB455B020E5A}"/>
    <dgm:cxn modelId="{1DACD4AE-57B3-45D0-8757-8F4B9A410BEA}" type="presOf" srcId="{68BC38D5-FCA3-4BF5-A83C-611CBE50FCB1}" destId="{A9E0DD69-B8E0-4BE9-A749-71D9CE89AF35}" srcOrd="0" destOrd="0" presId="urn:microsoft.com/office/officeart/2008/layout/LinedList"/>
    <dgm:cxn modelId="{5313DE49-2615-4424-8BCF-2C244F5F2548}" srcId="{CEE1D7E7-C7C8-498C-BEEB-A7F1488324C5}" destId="{F42AC40F-988A-46D6-B87D-315A35B3A3BA}" srcOrd="0" destOrd="0" parTransId="{E77AFBF7-0888-4D0F-B955-08D405CE550B}" sibTransId="{A99F3EB6-C346-4507-8244-72BDBEC4A764}"/>
    <dgm:cxn modelId="{7612983D-9E76-42F8-82BE-50AEE6ABFEE4}" srcId="{4A38BDD2-B624-4477-93C0-6C6DBDA7F92A}" destId="{B4AA20E2-494F-469A-96A8-FF0FEAA05212}" srcOrd="8" destOrd="0" parTransId="{101B300F-CC03-4013-B878-0A8948AA2C96}" sibTransId="{436285E2-77FB-427D-8B79-B87B1D0F09D2}"/>
    <dgm:cxn modelId="{AFC595CB-E684-46BE-96A3-FE638884CC78}" srcId="{4A38BDD2-B624-4477-93C0-6C6DBDA7F92A}" destId="{13F679D1-D359-479E-89A8-794C97797746}" srcOrd="6" destOrd="0" parTransId="{D4C59BDE-2FB9-48F5-87AB-88672C15981B}" sibTransId="{F178F823-81CA-4633-B451-9E65915EB8AF}"/>
    <dgm:cxn modelId="{F4EAEBE6-76FE-4753-9270-471E0EA7D735}" type="presOf" srcId="{6D58A3C0-5754-4884-AF2C-B0778E59C0D3}" destId="{07D939DD-86FC-486A-AAC1-6678D9744626}" srcOrd="0" destOrd="0" presId="urn:microsoft.com/office/officeart/2008/layout/LinedList"/>
    <dgm:cxn modelId="{C73E3F48-9720-463B-BBF6-FA85EC6863A7}" srcId="{09D15C47-316D-43DB-BE64-B2E4636FA159}" destId="{4365FC03-0DD9-400F-A483-5DD5DE19FAAD}" srcOrd="0" destOrd="0" parTransId="{86E5AE59-EF9E-49AF-A9BF-4087D08B5CC7}" sibTransId="{D7C15594-AEAF-426B-9A0A-0A1744B6C68B}"/>
    <dgm:cxn modelId="{11E20E65-F5E8-43EC-A2F6-61A34B1BC09D}" srcId="{4A38BDD2-B624-4477-93C0-6C6DBDA7F92A}" destId="{6D58A3C0-5754-4884-AF2C-B0778E59C0D3}" srcOrd="7" destOrd="0" parTransId="{8827D89B-2372-408A-A961-E0DE861D1BC2}" sibTransId="{28AF6466-1A63-45A4-A716-CD69F8D64986}"/>
    <dgm:cxn modelId="{26368666-17CD-4264-969C-F69D519B84D0}" type="presOf" srcId="{F42AC40F-988A-46D6-B87D-315A35B3A3BA}" destId="{A4B70DBE-9570-4603-8D3A-3C04FA631520}" srcOrd="0" destOrd="0" presId="urn:microsoft.com/office/officeart/2008/layout/LinedList"/>
    <dgm:cxn modelId="{3B60C087-D4A8-43C1-9956-4BCC0A466D3C}" type="presOf" srcId="{0B96D5D5-2B2E-4817-9804-818DD51C7BFD}" destId="{64FC51A5-964C-4CAA-8663-F187FF39A20D}" srcOrd="0" destOrd="0" presId="urn:microsoft.com/office/officeart/2008/layout/LinedList"/>
    <dgm:cxn modelId="{50C0DC6B-A006-4096-8839-07E793D8411D}" srcId="{49A48FB3-15E6-4527-8941-D6C3E34908D7}" destId="{C04031A2-E5EF-4BD2-AEB1-3020DAC125D2}" srcOrd="0" destOrd="0" parTransId="{EDFC91B7-DBD3-455E-97B4-47C8AF039909}" sibTransId="{D6EDC369-5992-422B-A058-3EFA2051DB89}"/>
    <dgm:cxn modelId="{3DE0F8D9-A26D-47CA-A221-7D46F3523648}" srcId="{6D58A3C0-5754-4884-AF2C-B0778E59C0D3}" destId="{C9ED278F-491B-4097-8956-C6C3859A6E66}" srcOrd="0" destOrd="0" parTransId="{9018E038-CC78-4A3F-9D24-31000E229401}" sibTransId="{50CC94CF-378F-4968-B924-4841C2E2C406}"/>
    <dgm:cxn modelId="{1FE4AFB8-B31B-4226-B36A-7B656ED559AD}" srcId="{4A38BDD2-B624-4477-93C0-6C6DBDA7F92A}" destId="{AB3662E9-9ADF-4FB9-8BBD-967A0E720DE6}" srcOrd="2" destOrd="0" parTransId="{75975EC5-1E01-48A1-B6CC-B44B91B36B07}" sibTransId="{A5923D2D-8D9C-449D-801F-337374BF0794}"/>
    <dgm:cxn modelId="{0C2EF6DE-5B23-4461-9B18-5A640C389C92}" srcId="{4A38BDD2-B624-4477-93C0-6C6DBDA7F92A}" destId="{A27EA857-E520-45F7-BDC1-D486EE154744}" srcOrd="4" destOrd="0" parTransId="{E8966F65-9819-4DB5-BEE7-8D34024642FB}" sibTransId="{7D5BB0F0-F53F-456B-AC7C-255EDD59A86A}"/>
    <dgm:cxn modelId="{9EFFEAC9-8238-42CD-B40C-251886719E2F}" type="presOf" srcId="{B4AA20E2-494F-469A-96A8-FF0FEAA05212}" destId="{7879A6A7-E876-4B73-A4A7-3E9201904131}" srcOrd="0" destOrd="0" presId="urn:microsoft.com/office/officeart/2008/layout/LinedList"/>
    <dgm:cxn modelId="{1D15546F-B943-4688-8DF2-0E6405A8C456}" type="presOf" srcId="{49A48FB3-15E6-4527-8941-D6C3E34908D7}" destId="{E1780254-44B5-4572-A81E-3613EB996363}" srcOrd="0" destOrd="0" presId="urn:microsoft.com/office/officeart/2008/layout/LinedList"/>
    <dgm:cxn modelId="{DD848257-3CD4-41CA-A24F-79F500537937}" srcId="{4A38BDD2-B624-4477-93C0-6C6DBDA7F92A}" destId="{CEE1D7E7-C7C8-498C-BEEB-A7F1488324C5}" srcOrd="3" destOrd="0" parTransId="{9F3CA366-3B6D-498A-978B-ABD7218B4F70}" sibTransId="{086FD839-98EB-4710-B1E0-E4E13B0A6E3B}"/>
    <dgm:cxn modelId="{D7DDA651-B1BA-4B72-B212-3146C0AD33D0}" srcId="{4A38BDD2-B624-4477-93C0-6C6DBDA7F92A}" destId="{BDD535E4-15E2-4D44-AE03-EDF559BDB7EF}" srcOrd="5" destOrd="0" parTransId="{5D58AFD4-85A6-4643-A7C0-B711E59FDB3E}" sibTransId="{26402DF3-3E3A-4355-AA7D-3E802CAD5653}"/>
    <dgm:cxn modelId="{0933D501-BDD3-471D-9C1A-284FDB475D43}" type="presOf" srcId="{C9ED278F-491B-4097-8956-C6C3859A6E66}" destId="{3F50AF78-590E-4175-868E-A741E6896357}" srcOrd="0" destOrd="0" presId="urn:microsoft.com/office/officeart/2008/layout/LinedList"/>
    <dgm:cxn modelId="{EC8C1D04-7555-4E40-ACB1-5BF3B5945C01}" srcId="{A27EA857-E520-45F7-BDC1-D486EE154744}" destId="{25F4A69B-840D-494E-951F-771F5660440F}" srcOrd="0" destOrd="0" parTransId="{036560B3-F091-4A56-8BF3-1531F24DC65C}" sibTransId="{C286B354-6DDC-41F3-AEF1-6F5DD581A3B2}"/>
    <dgm:cxn modelId="{44BA882A-09A9-4B55-9300-B2320EF9E64C}" type="presOf" srcId="{BDD535E4-15E2-4D44-AE03-EDF559BDB7EF}" destId="{9534B67E-0914-41BE-A0E0-A96924ADD6E2}" srcOrd="0" destOrd="0" presId="urn:microsoft.com/office/officeart/2008/layout/LinedList"/>
    <dgm:cxn modelId="{A7EC8DB2-9951-49C0-B121-4376A3346D44}" type="presParOf" srcId="{9BC0BF2A-3EE6-466A-A23D-74EC9F052845}" destId="{22E31C72-8CF8-4A4B-9D71-E62C05A90F34}" srcOrd="0" destOrd="0" presId="urn:microsoft.com/office/officeart/2008/layout/LinedList"/>
    <dgm:cxn modelId="{BFF9AE69-BDC8-45AB-97E2-5C13D1BFBE02}" type="presParOf" srcId="{9BC0BF2A-3EE6-466A-A23D-74EC9F052845}" destId="{505FBDB4-B8EB-4CAE-8E70-0CFBA990B89A}" srcOrd="1" destOrd="0" presId="urn:microsoft.com/office/officeart/2008/layout/LinedList"/>
    <dgm:cxn modelId="{73925441-52C7-4771-8C87-0DD3F521BF72}" type="presParOf" srcId="{505FBDB4-B8EB-4CAE-8E70-0CFBA990B89A}" destId="{1917A132-9592-4ACE-8049-7389B8585A70}" srcOrd="0" destOrd="0" presId="urn:microsoft.com/office/officeart/2008/layout/LinedList"/>
    <dgm:cxn modelId="{ED0D42CA-02C1-4C0F-9694-2429228C6EAE}" type="presParOf" srcId="{505FBDB4-B8EB-4CAE-8E70-0CFBA990B89A}" destId="{B74337EB-6F4B-41AF-BA7B-FD0FA154AAEC}" srcOrd="1" destOrd="0" presId="urn:microsoft.com/office/officeart/2008/layout/LinedList"/>
    <dgm:cxn modelId="{3B61F8E2-401A-4025-8FF2-8368507DB856}" type="presParOf" srcId="{9BC0BF2A-3EE6-466A-A23D-74EC9F052845}" destId="{A57965EF-72BB-4C1C-B0CF-CDD448FD3EBF}" srcOrd="2" destOrd="0" presId="urn:microsoft.com/office/officeart/2008/layout/LinedList"/>
    <dgm:cxn modelId="{8BBC7B50-2FDC-41B8-81E2-BC91C69B189D}" type="presParOf" srcId="{9BC0BF2A-3EE6-466A-A23D-74EC9F052845}" destId="{71DEC45C-963B-40BA-A9C5-EF988254E54B}" srcOrd="3" destOrd="0" presId="urn:microsoft.com/office/officeart/2008/layout/LinedList"/>
    <dgm:cxn modelId="{22087477-53BF-4F47-A229-E7B25905A100}" type="presParOf" srcId="{71DEC45C-963B-40BA-A9C5-EF988254E54B}" destId="{0678F615-6357-4888-9D68-27D803299396}" srcOrd="0" destOrd="0" presId="urn:microsoft.com/office/officeart/2008/layout/LinedList"/>
    <dgm:cxn modelId="{DA80ED83-3B7E-420C-A2C7-42B74A2B9FB6}" type="presParOf" srcId="{71DEC45C-963B-40BA-A9C5-EF988254E54B}" destId="{E92ABCA9-9276-4800-A7C0-8268E6320755}" srcOrd="1" destOrd="0" presId="urn:microsoft.com/office/officeart/2008/layout/LinedList"/>
    <dgm:cxn modelId="{20E70767-BA0D-4350-A7DF-C970FD6D6647}" type="presParOf" srcId="{E92ABCA9-9276-4800-A7C0-8268E6320755}" destId="{35B8983E-F26C-4FBF-A1F6-02C9752E119B}" srcOrd="0" destOrd="0" presId="urn:microsoft.com/office/officeart/2008/layout/LinedList"/>
    <dgm:cxn modelId="{2B253BF6-A679-495E-8BE7-B60889F3A244}" type="presParOf" srcId="{E92ABCA9-9276-4800-A7C0-8268E6320755}" destId="{A4B4130D-5A4D-42EB-BDC7-F39464800825}" srcOrd="1" destOrd="0" presId="urn:microsoft.com/office/officeart/2008/layout/LinedList"/>
    <dgm:cxn modelId="{567CF51B-806A-4591-BEBD-5A7BD40D4719}" type="presParOf" srcId="{A4B4130D-5A4D-42EB-BDC7-F39464800825}" destId="{0D7D9033-AF5C-460B-B177-A9B04A79F09F}" srcOrd="0" destOrd="0" presId="urn:microsoft.com/office/officeart/2008/layout/LinedList"/>
    <dgm:cxn modelId="{38FEF7F6-9D8D-4387-AE40-8B2E56D9EEA4}" type="presParOf" srcId="{A4B4130D-5A4D-42EB-BDC7-F39464800825}" destId="{A9E0DD69-B8E0-4BE9-A749-71D9CE89AF35}" srcOrd="1" destOrd="0" presId="urn:microsoft.com/office/officeart/2008/layout/LinedList"/>
    <dgm:cxn modelId="{4F8E40A1-585E-4BBE-A3B5-44B582799915}" type="presParOf" srcId="{A4B4130D-5A4D-42EB-BDC7-F39464800825}" destId="{B2F16860-9574-4D08-A823-538610B22EF2}" srcOrd="2" destOrd="0" presId="urn:microsoft.com/office/officeart/2008/layout/LinedList"/>
    <dgm:cxn modelId="{7612DF91-99FC-42D1-99C9-AF2D14B87C74}" type="presParOf" srcId="{E92ABCA9-9276-4800-A7C0-8268E6320755}" destId="{A6D07E40-845F-449E-A7EC-F987360081B5}" srcOrd="2" destOrd="0" presId="urn:microsoft.com/office/officeart/2008/layout/LinedList"/>
    <dgm:cxn modelId="{92367912-5B4E-4386-AAEE-3A11A2F52416}" type="presParOf" srcId="{E92ABCA9-9276-4800-A7C0-8268E6320755}" destId="{1778550A-C011-4FE5-8F1D-E19A482A78D5}" srcOrd="3" destOrd="0" presId="urn:microsoft.com/office/officeart/2008/layout/LinedList"/>
    <dgm:cxn modelId="{E2D03E9D-28C5-48EC-B801-6BDCD06A60B7}" type="presParOf" srcId="{9BC0BF2A-3EE6-466A-A23D-74EC9F052845}" destId="{29CDC640-EE63-43D7-9914-8FA90A4680B9}" srcOrd="4" destOrd="0" presId="urn:microsoft.com/office/officeart/2008/layout/LinedList"/>
    <dgm:cxn modelId="{7C61B557-A412-4F3F-B8C4-356CFF4041C0}" type="presParOf" srcId="{9BC0BF2A-3EE6-466A-A23D-74EC9F052845}" destId="{4433B8F1-DB28-4C00-B53C-6B62B2FE03D8}" srcOrd="5" destOrd="0" presId="urn:microsoft.com/office/officeart/2008/layout/LinedList"/>
    <dgm:cxn modelId="{05E9EC35-C40C-4156-BFEE-B793FE5995AF}" type="presParOf" srcId="{4433B8F1-DB28-4C00-B53C-6B62B2FE03D8}" destId="{183B7A1E-E84F-405B-9BBE-E7ACD2AD6B87}" srcOrd="0" destOrd="0" presId="urn:microsoft.com/office/officeart/2008/layout/LinedList"/>
    <dgm:cxn modelId="{4C21A7F0-1C4A-49D5-AA9C-9C3B14AFB04B}" type="presParOf" srcId="{4433B8F1-DB28-4C00-B53C-6B62B2FE03D8}" destId="{D35575BC-7771-406F-8408-71DEEA746F18}" srcOrd="1" destOrd="0" presId="urn:microsoft.com/office/officeart/2008/layout/LinedList"/>
    <dgm:cxn modelId="{D0170E44-F5C5-4BCC-B352-DFF312D9C583}" type="presParOf" srcId="{D35575BC-7771-406F-8408-71DEEA746F18}" destId="{E18C7567-B14F-4D86-9100-B83DBF8802C1}" srcOrd="0" destOrd="0" presId="urn:microsoft.com/office/officeart/2008/layout/LinedList"/>
    <dgm:cxn modelId="{4C1CE72B-B561-4ED9-BEAE-2731A485EFC4}" type="presParOf" srcId="{D35575BC-7771-406F-8408-71DEEA746F18}" destId="{29B2DDF0-DE60-4ECB-9681-DA29239AB8C2}" srcOrd="1" destOrd="0" presId="urn:microsoft.com/office/officeart/2008/layout/LinedList"/>
    <dgm:cxn modelId="{D55E2351-15EA-4B49-AC01-3C49B247BBF0}" type="presParOf" srcId="{29B2DDF0-DE60-4ECB-9681-DA29239AB8C2}" destId="{11C6FBE0-9A87-40F9-9000-49B930059759}" srcOrd="0" destOrd="0" presId="urn:microsoft.com/office/officeart/2008/layout/LinedList"/>
    <dgm:cxn modelId="{8C89A147-E274-440D-9263-984C915BEE8F}" type="presParOf" srcId="{29B2DDF0-DE60-4ECB-9681-DA29239AB8C2}" destId="{64FC51A5-964C-4CAA-8663-F187FF39A20D}" srcOrd="1" destOrd="0" presId="urn:microsoft.com/office/officeart/2008/layout/LinedList"/>
    <dgm:cxn modelId="{7960EE25-C855-408F-A0EC-4213B3596469}" type="presParOf" srcId="{29B2DDF0-DE60-4ECB-9681-DA29239AB8C2}" destId="{0C861F1C-AC9B-4A55-A5C9-1CDA4259DC9F}" srcOrd="2" destOrd="0" presId="urn:microsoft.com/office/officeart/2008/layout/LinedList"/>
    <dgm:cxn modelId="{2AA2C263-3C81-4CBD-85DA-EDE743321415}" type="presParOf" srcId="{D35575BC-7771-406F-8408-71DEEA746F18}" destId="{8230F451-918E-4948-A675-46B410AC2679}" srcOrd="2" destOrd="0" presId="urn:microsoft.com/office/officeart/2008/layout/LinedList"/>
    <dgm:cxn modelId="{A2162A26-C27A-4213-84A1-4FFB5FE33DDB}" type="presParOf" srcId="{D35575BC-7771-406F-8408-71DEEA746F18}" destId="{4512AE40-AF70-4D3A-96B5-CA132FD9A6EE}" srcOrd="3" destOrd="0" presId="urn:microsoft.com/office/officeart/2008/layout/LinedList"/>
    <dgm:cxn modelId="{C047236C-A3E7-4180-8ED7-76FD5101A2AD}" type="presParOf" srcId="{9BC0BF2A-3EE6-466A-A23D-74EC9F052845}" destId="{B72C1D31-0DFA-4ED4-9D84-CD1642D99042}" srcOrd="6" destOrd="0" presId="urn:microsoft.com/office/officeart/2008/layout/LinedList"/>
    <dgm:cxn modelId="{E2312E00-8B5A-49AB-95BB-51434167E12F}" type="presParOf" srcId="{9BC0BF2A-3EE6-466A-A23D-74EC9F052845}" destId="{3B05395C-E1D4-475B-9478-DE2DF4444B40}" srcOrd="7" destOrd="0" presId="urn:microsoft.com/office/officeart/2008/layout/LinedList"/>
    <dgm:cxn modelId="{07FA7A9E-D197-4A4B-879F-3C94560EBCAD}" type="presParOf" srcId="{3B05395C-E1D4-475B-9478-DE2DF4444B40}" destId="{4D642359-8BA3-4C9D-A3A6-D27582AB9E21}" srcOrd="0" destOrd="0" presId="urn:microsoft.com/office/officeart/2008/layout/LinedList"/>
    <dgm:cxn modelId="{75D6F6E1-4A1F-410E-AA55-C5CCF9BAF37A}" type="presParOf" srcId="{3B05395C-E1D4-475B-9478-DE2DF4444B40}" destId="{073F3E94-15D0-472E-87F7-EE3FA725B507}" srcOrd="1" destOrd="0" presId="urn:microsoft.com/office/officeart/2008/layout/LinedList"/>
    <dgm:cxn modelId="{9542D3C7-17CE-4C71-9E36-CC362A50F0A1}" type="presParOf" srcId="{073F3E94-15D0-472E-87F7-EE3FA725B507}" destId="{1AE28775-462D-43A8-9212-5F5055402D98}" srcOrd="0" destOrd="0" presId="urn:microsoft.com/office/officeart/2008/layout/LinedList"/>
    <dgm:cxn modelId="{247A99C5-40BA-4E08-B60B-BB0AF8B242A3}" type="presParOf" srcId="{073F3E94-15D0-472E-87F7-EE3FA725B507}" destId="{2C149C0A-756B-43D5-AE7D-6DADC75E2E36}" srcOrd="1" destOrd="0" presId="urn:microsoft.com/office/officeart/2008/layout/LinedList"/>
    <dgm:cxn modelId="{8239FBA2-52C8-47C9-876F-D1D1FB1B529F}" type="presParOf" srcId="{2C149C0A-756B-43D5-AE7D-6DADC75E2E36}" destId="{6A397F34-905A-487E-BA6C-C784A726278C}" srcOrd="0" destOrd="0" presId="urn:microsoft.com/office/officeart/2008/layout/LinedList"/>
    <dgm:cxn modelId="{64C818FA-CBDF-4D21-B319-3030D8FEB968}" type="presParOf" srcId="{2C149C0A-756B-43D5-AE7D-6DADC75E2E36}" destId="{A4B70DBE-9570-4603-8D3A-3C04FA631520}" srcOrd="1" destOrd="0" presId="urn:microsoft.com/office/officeart/2008/layout/LinedList"/>
    <dgm:cxn modelId="{695587D5-6012-4F56-AC57-0A4F9F48029C}" type="presParOf" srcId="{2C149C0A-756B-43D5-AE7D-6DADC75E2E36}" destId="{22CA83DB-B7E7-4540-A29A-53495C589461}" srcOrd="2" destOrd="0" presId="urn:microsoft.com/office/officeart/2008/layout/LinedList"/>
    <dgm:cxn modelId="{1D882441-1DC8-4EF1-8A1E-DFE433DDB69D}" type="presParOf" srcId="{073F3E94-15D0-472E-87F7-EE3FA725B507}" destId="{F198BF60-992B-41B7-B90B-848C50369D6D}" srcOrd="2" destOrd="0" presId="urn:microsoft.com/office/officeart/2008/layout/LinedList"/>
    <dgm:cxn modelId="{E5D137C1-EC67-46F2-9EF9-EF71EE92DAC1}" type="presParOf" srcId="{073F3E94-15D0-472E-87F7-EE3FA725B507}" destId="{CD4D2CDC-40D8-4324-9315-DE9CA11A5ECB}" srcOrd="3" destOrd="0" presId="urn:microsoft.com/office/officeart/2008/layout/LinedList"/>
    <dgm:cxn modelId="{B0154F7C-EE1A-41DA-8C3E-ACF6C3614813}" type="presParOf" srcId="{9BC0BF2A-3EE6-466A-A23D-74EC9F052845}" destId="{D0FED45E-9E91-42E4-850B-3BB2C79811E1}" srcOrd="8" destOrd="0" presId="urn:microsoft.com/office/officeart/2008/layout/LinedList"/>
    <dgm:cxn modelId="{4EC33D17-F5E0-4D43-B526-D028C927C783}" type="presParOf" srcId="{9BC0BF2A-3EE6-466A-A23D-74EC9F052845}" destId="{AEBE792F-830D-429F-A5E1-3204FCC15B47}" srcOrd="9" destOrd="0" presId="urn:microsoft.com/office/officeart/2008/layout/LinedList"/>
    <dgm:cxn modelId="{AF0704CF-788B-4F1D-B11F-4BF72F8BE7E6}" type="presParOf" srcId="{AEBE792F-830D-429F-A5E1-3204FCC15B47}" destId="{1DCC1FFD-60AD-4EFA-A9DB-C5F5E5052349}" srcOrd="0" destOrd="0" presId="urn:microsoft.com/office/officeart/2008/layout/LinedList"/>
    <dgm:cxn modelId="{40CBDFC7-7C61-4E07-8FE7-49AC19251412}" type="presParOf" srcId="{AEBE792F-830D-429F-A5E1-3204FCC15B47}" destId="{41805E13-B10A-4B44-9668-9057D56D2BBD}" srcOrd="1" destOrd="0" presId="urn:microsoft.com/office/officeart/2008/layout/LinedList"/>
    <dgm:cxn modelId="{A27BBFB1-CD1A-4B94-A47A-05751BF63085}" type="presParOf" srcId="{41805E13-B10A-4B44-9668-9057D56D2BBD}" destId="{5574C5FB-C6BB-4010-8EDF-E0FD4DA52EFE}" srcOrd="0" destOrd="0" presId="urn:microsoft.com/office/officeart/2008/layout/LinedList"/>
    <dgm:cxn modelId="{CF5CABAD-E9A8-4836-9AC2-05E979EB7FD5}" type="presParOf" srcId="{41805E13-B10A-4B44-9668-9057D56D2BBD}" destId="{3A84A764-E92C-4F39-AEEB-6F1D3282B714}" srcOrd="1" destOrd="0" presId="urn:microsoft.com/office/officeart/2008/layout/LinedList"/>
    <dgm:cxn modelId="{56143C87-A659-4AF1-89DB-CB1D921BCA7B}" type="presParOf" srcId="{3A84A764-E92C-4F39-AEEB-6F1D3282B714}" destId="{DCF3D8B2-A11A-4E87-95C2-6F15143DD1EE}" srcOrd="0" destOrd="0" presId="urn:microsoft.com/office/officeart/2008/layout/LinedList"/>
    <dgm:cxn modelId="{7EAFC3D5-A27A-4A88-BCD3-A359ED849B12}" type="presParOf" srcId="{3A84A764-E92C-4F39-AEEB-6F1D3282B714}" destId="{5A70F627-15A8-4E91-BEF3-0DDCB30ACC65}" srcOrd="1" destOrd="0" presId="urn:microsoft.com/office/officeart/2008/layout/LinedList"/>
    <dgm:cxn modelId="{DF968CE6-B8E7-4773-971A-659903BF2673}" type="presParOf" srcId="{3A84A764-E92C-4F39-AEEB-6F1D3282B714}" destId="{C8807F6E-ABF9-4619-A2C2-6A6E3D871FD0}" srcOrd="2" destOrd="0" presId="urn:microsoft.com/office/officeart/2008/layout/LinedList"/>
    <dgm:cxn modelId="{F4BD933F-BE43-4196-A7EE-D24F877060DD}" type="presParOf" srcId="{41805E13-B10A-4B44-9668-9057D56D2BBD}" destId="{A9464B67-53B0-48BC-9734-FC07F779C459}" srcOrd="2" destOrd="0" presId="urn:microsoft.com/office/officeart/2008/layout/LinedList"/>
    <dgm:cxn modelId="{B0791CD6-0122-439A-90CD-272A17E8F7B9}" type="presParOf" srcId="{41805E13-B10A-4B44-9668-9057D56D2BBD}" destId="{E39E1AA2-32D1-4C4E-BC66-25F6AD5C29B0}" srcOrd="3" destOrd="0" presId="urn:microsoft.com/office/officeart/2008/layout/LinedList"/>
    <dgm:cxn modelId="{D630BA08-DD1F-423D-B437-2E51702D0259}" type="presParOf" srcId="{9BC0BF2A-3EE6-466A-A23D-74EC9F052845}" destId="{E3C9C690-3BD5-4555-AA9E-A9F04730D7D4}" srcOrd="10" destOrd="0" presId="urn:microsoft.com/office/officeart/2008/layout/LinedList"/>
    <dgm:cxn modelId="{844F6437-13C9-49F6-A2DC-C878124E6F33}" type="presParOf" srcId="{9BC0BF2A-3EE6-466A-A23D-74EC9F052845}" destId="{816B065C-ACDC-4987-9D9D-A1E3D1CD7015}" srcOrd="11" destOrd="0" presId="urn:microsoft.com/office/officeart/2008/layout/LinedList"/>
    <dgm:cxn modelId="{75114864-B744-4E74-8AD0-05BDC926A2F3}" type="presParOf" srcId="{816B065C-ACDC-4987-9D9D-A1E3D1CD7015}" destId="{9534B67E-0914-41BE-A0E0-A96924ADD6E2}" srcOrd="0" destOrd="0" presId="urn:microsoft.com/office/officeart/2008/layout/LinedList"/>
    <dgm:cxn modelId="{C0223240-0247-4CC8-B85E-5AC975843F55}" type="presParOf" srcId="{816B065C-ACDC-4987-9D9D-A1E3D1CD7015}" destId="{56D9D915-B463-4F1E-8EDF-2ECB287CACDD}" srcOrd="1" destOrd="0" presId="urn:microsoft.com/office/officeart/2008/layout/LinedList"/>
    <dgm:cxn modelId="{8AF444A0-FF8B-4588-BB11-26F96954206D}" type="presParOf" srcId="{56D9D915-B463-4F1E-8EDF-2ECB287CACDD}" destId="{123F3B73-945E-409B-883F-5989EDC17638}" srcOrd="0" destOrd="0" presId="urn:microsoft.com/office/officeart/2008/layout/LinedList"/>
    <dgm:cxn modelId="{63AC3BE5-F2BE-4971-AB62-1D6A10BC12C3}" type="presParOf" srcId="{56D9D915-B463-4F1E-8EDF-2ECB287CACDD}" destId="{A18EDE53-D6B2-43AA-BEF9-BA90ED3A6FB7}" srcOrd="1" destOrd="0" presId="urn:microsoft.com/office/officeart/2008/layout/LinedList"/>
    <dgm:cxn modelId="{B9EB5483-E07C-4342-8BC7-DEE2FCB46F89}" type="presParOf" srcId="{A18EDE53-D6B2-43AA-BEF9-BA90ED3A6FB7}" destId="{28D08266-1896-4DE8-9070-1F5E68829407}" srcOrd="0" destOrd="0" presId="urn:microsoft.com/office/officeart/2008/layout/LinedList"/>
    <dgm:cxn modelId="{6C8369D8-1568-41EE-8BAE-936EBC6746D0}" type="presParOf" srcId="{A18EDE53-D6B2-43AA-BEF9-BA90ED3A6FB7}" destId="{EAB1CEB2-C3E3-41AD-9BFE-2B427A59F90D}" srcOrd="1" destOrd="0" presId="urn:microsoft.com/office/officeart/2008/layout/LinedList"/>
    <dgm:cxn modelId="{9C4F4EAD-A0EB-40B9-A855-F6BF62458BA2}" type="presParOf" srcId="{A18EDE53-D6B2-43AA-BEF9-BA90ED3A6FB7}" destId="{56FEB533-4546-4D13-B53F-63CDAD97E7FD}" srcOrd="2" destOrd="0" presId="urn:microsoft.com/office/officeart/2008/layout/LinedList"/>
    <dgm:cxn modelId="{1D660A93-8C4F-4164-8AE6-73A434F2BCED}" type="presParOf" srcId="{56D9D915-B463-4F1E-8EDF-2ECB287CACDD}" destId="{17D3961F-E3BB-4440-8C12-890D8533F7B0}" srcOrd="2" destOrd="0" presId="urn:microsoft.com/office/officeart/2008/layout/LinedList"/>
    <dgm:cxn modelId="{A5C3DD12-2926-411F-8822-C1313C4E8848}" type="presParOf" srcId="{56D9D915-B463-4F1E-8EDF-2ECB287CACDD}" destId="{898D2A2F-1CBA-4E97-8EFC-F258BFBD844D}" srcOrd="3" destOrd="0" presId="urn:microsoft.com/office/officeart/2008/layout/LinedList"/>
    <dgm:cxn modelId="{B58B7E88-0FD0-49B1-8C11-B18F06AE038B}" type="presParOf" srcId="{9BC0BF2A-3EE6-466A-A23D-74EC9F052845}" destId="{0396DE4E-587C-41D0-9FEE-92BE49732288}" srcOrd="12" destOrd="0" presId="urn:microsoft.com/office/officeart/2008/layout/LinedList"/>
    <dgm:cxn modelId="{64B53DD4-5203-4AAE-9D3B-2D439A66767A}" type="presParOf" srcId="{9BC0BF2A-3EE6-466A-A23D-74EC9F052845}" destId="{954126BE-3A23-468C-9632-860F4DC8A779}" srcOrd="13" destOrd="0" presId="urn:microsoft.com/office/officeart/2008/layout/LinedList"/>
    <dgm:cxn modelId="{771095D9-2F6A-4024-826B-9FFCE52DF138}" type="presParOf" srcId="{954126BE-3A23-468C-9632-860F4DC8A779}" destId="{6E03C782-2CB7-4667-9C9C-DFED2CCA2A16}" srcOrd="0" destOrd="0" presId="urn:microsoft.com/office/officeart/2008/layout/LinedList"/>
    <dgm:cxn modelId="{111308D3-52F3-4B11-B47A-6CD0FFE9EA31}" type="presParOf" srcId="{954126BE-3A23-468C-9632-860F4DC8A779}" destId="{49768AC7-279F-472D-8E78-C92E8954C6B7}" srcOrd="1" destOrd="0" presId="urn:microsoft.com/office/officeart/2008/layout/LinedList"/>
    <dgm:cxn modelId="{7F23F227-1408-4A57-832B-A9D6505193B4}" type="presParOf" srcId="{49768AC7-279F-472D-8E78-C92E8954C6B7}" destId="{15060938-F313-453F-BBF6-1D93A4CC25D6}" srcOrd="0" destOrd="0" presId="urn:microsoft.com/office/officeart/2008/layout/LinedList"/>
    <dgm:cxn modelId="{44AD945C-00EC-45F2-AF9F-0E99A466FF48}" type="presParOf" srcId="{49768AC7-279F-472D-8E78-C92E8954C6B7}" destId="{C7153055-9CEB-4B3A-AE14-C5195F7A6718}" srcOrd="1" destOrd="0" presId="urn:microsoft.com/office/officeart/2008/layout/LinedList"/>
    <dgm:cxn modelId="{A7E8217C-253B-438C-B380-6A19FAED958C}" type="presParOf" srcId="{C7153055-9CEB-4B3A-AE14-C5195F7A6718}" destId="{A9C22EF9-9EB5-4EB8-A87B-8DF26D22356D}" srcOrd="0" destOrd="0" presId="urn:microsoft.com/office/officeart/2008/layout/LinedList"/>
    <dgm:cxn modelId="{146E7CD9-2274-4858-8EA7-16DF86495D3C}" type="presParOf" srcId="{C7153055-9CEB-4B3A-AE14-C5195F7A6718}" destId="{0BED816F-AA72-4712-B252-4B13F1919C4C}" srcOrd="1" destOrd="0" presId="urn:microsoft.com/office/officeart/2008/layout/LinedList"/>
    <dgm:cxn modelId="{D921EEC1-0C7E-446A-A99A-3542DA0FF5D1}" type="presParOf" srcId="{C7153055-9CEB-4B3A-AE14-C5195F7A6718}" destId="{AED13D5F-60EB-4C31-827B-EC6A5E6063A2}" srcOrd="2" destOrd="0" presId="urn:microsoft.com/office/officeart/2008/layout/LinedList"/>
    <dgm:cxn modelId="{E046D296-7A90-431D-86AF-C77056DF5769}" type="presParOf" srcId="{49768AC7-279F-472D-8E78-C92E8954C6B7}" destId="{F9EDEBBF-5E4A-424B-BBB1-D61BE1848E5C}" srcOrd="2" destOrd="0" presId="urn:microsoft.com/office/officeart/2008/layout/LinedList"/>
    <dgm:cxn modelId="{68F2DEBB-1FD3-4F1F-821E-7DC589A15090}" type="presParOf" srcId="{49768AC7-279F-472D-8E78-C92E8954C6B7}" destId="{9D5C1D39-3C85-4A73-831C-DB2DE5BA12CD}" srcOrd="3" destOrd="0" presId="urn:microsoft.com/office/officeart/2008/layout/LinedList"/>
    <dgm:cxn modelId="{C6210D2A-60D5-4A93-AFF0-CA55393F7238}" type="presParOf" srcId="{9BC0BF2A-3EE6-466A-A23D-74EC9F052845}" destId="{EE485771-2F21-4C21-A991-EFC2CA05D0CA}" srcOrd="14" destOrd="0" presId="urn:microsoft.com/office/officeart/2008/layout/LinedList"/>
    <dgm:cxn modelId="{C2918D80-39DD-4530-AE9F-19C97228B691}" type="presParOf" srcId="{9BC0BF2A-3EE6-466A-A23D-74EC9F052845}" destId="{928C91A9-74BC-4B15-AC06-11375020F705}" srcOrd="15" destOrd="0" presId="urn:microsoft.com/office/officeart/2008/layout/LinedList"/>
    <dgm:cxn modelId="{F3EEE255-C1F5-42F7-BC6A-AEEFBB4CE741}" type="presParOf" srcId="{928C91A9-74BC-4B15-AC06-11375020F705}" destId="{07D939DD-86FC-486A-AAC1-6678D9744626}" srcOrd="0" destOrd="0" presId="urn:microsoft.com/office/officeart/2008/layout/LinedList"/>
    <dgm:cxn modelId="{D0C3F81C-66C5-4B0A-8AA3-846F40BF1604}" type="presParOf" srcId="{928C91A9-74BC-4B15-AC06-11375020F705}" destId="{1CCE67B8-7BD2-48FE-B190-94613421324B}" srcOrd="1" destOrd="0" presId="urn:microsoft.com/office/officeart/2008/layout/LinedList"/>
    <dgm:cxn modelId="{1B1833BE-97BB-42AE-8DC2-919B197592AB}" type="presParOf" srcId="{1CCE67B8-7BD2-48FE-B190-94613421324B}" destId="{5C2BC66B-7335-4746-8781-C29EB61724B6}" srcOrd="0" destOrd="0" presId="urn:microsoft.com/office/officeart/2008/layout/LinedList"/>
    <dgm:cxn modelId="{661A70E0-30CA-4EB1-8E0E-BB00DAB61E95}" type="presParOf" srcId="{1CCE67B8-7BD2-48FE-B190-94613421324B}" destId="{3E60630D-F14D-4C38-8ADB-1F967293E045}" srcOrd="1" destOrd="0" presId="urn:microsoft.com/office/officeart/2008/layout/LinedList"/>
    <dgm:cxn modelId="{A881A7E7-F6EC-465F-8674-872D5096FCE7}" type="presParOf" srcId="{3E60630D-F14D-4C38-8ADB-1F967293E045}" destId="{1D659537-596B-468B-8495-BAB5D48E27AA}" srcOrd="0" destOrd="0" presId="urn:microsoft.com/office/officeart/2008/layout/LinedList"/>
    <dgm:cxn modelId="{A034D4B3-90DA-4006-A8B2-B98B6DEE9526}" type="presParOf" srcId="{3E60630D-F14D-4C38-8ADB-1F967293E045}" destId="{3F50AF78-590E-4175-868E-A741E6896357}" srcOrd="1" destOrd="0" presId="urn:microsoft.com/office/officeart/2008/layout/LinedList"/>
    <dgm:cxn modelId="{5B4B99AD-C551-4F19-BB44-5990EF3DE9A2}" type="presParOf" srcId="{3E60630D-F14D-4C38-8ADB-1F967293E045}" destId="{F7CE66CD-71F2-4070-BE03-17C8D2F4C586}" srcOrd="2" destOrd="0" presId="urn:microsoft.com/office/officeart/2008/layout/LinedList"/>
    <dgm:cxn modelId="{89FEDF30-F079-42B0-B036-CC0E74902DD6}" type="presParOf" srcId="{1CCE67B8-7BD2-48FE-B190-94613421324B}" destId="{835505B9-BFE6-416D-9206-06DC02C9B7F9}" srcOrd="2" destOrd="0" presId="urn:microsoft.com/office/officeart/2008/layout/LinedList"/>
    <dgm:cxn modelId="{90E40151-93EA-455B-9E3A-F5FFF64375DC}" type="presParOf" srcId="{1CCE67B8-7BD2-48FE-B190-94613421324B}" destId="{512E68D8-729C-45F7-83AF-0F70007DD9EF}" srcOrd="3" destOrd="0" presId="urn:microsoft.com/office/officeart/2008/layout/LinedList"/>
    <dgm:cxn modelId="{2FEBEEBE-4CBF-4A47-9F75-C2ECD1197D9A}" type="presParOf" srcId="{9BC0BF2A-3EE6-466A-A23D-74EC9F052845}" destId="{2B841221-2BF4-4DB2-9376-95AF8ABE7F6A}" srcOrd="16" destOrd="0" presId="urn:microsoft.com/office/officeart/2008/layout/LinedList"/>
    <dgm:cxn modelId="{9F9B2110-48DB-4392-ABA3-D6AF73893F9D}" type="presParOf" srcId="{9BC0BF2A-3EE6-466A-A23D-74EC9F052845}" destId="{E621BEF8-BD97-4F3A-A88C-0D20B4FEDCDB}" srcOrd="17" destOrd="0" presId="urn:microsoft.com/office/officeart/2008/layout/LinedList"/>
    <dgm:cxn modelId="{0FF10A1B-D2C9-44C7-9264-A9B46538B9B6}" type="presParOf" srcId="{E621BEF8-BD97-4F3A-A88C-0D20B4FEDCDB}" destId="{7879A6A7-E876-4B73-A4A7-3E9201904131}" srcOrd="0" destOrd="0" presId="urn:microsoft.com/office/officeart/2008/layout/LinedList"/>
    <dgm:cxn modelId="{3B6E5C14-BEB7-495A-974E-DEF9456B402D}" type="presParOf" srcId="{E621BEF8-BD97-4F3A-A88C-0D20B4FEDCDB}" destId="{1E6611F2-922F-4B8D-9327-1AF5356FDBE3}" srcOrd="1" destOrd="0" presId="urn:microsoft.com/office/officeart/2008/layout/LinedList"/>
    <dgm:cxn modelId="{73978CA0-306D-4142-9757-278FACFCF4BA}" type="presParOf" srcId="{1E6611F2-922F-4B8D-9327-1AF5356FDBE3}" destId="{D125BC48-F221-4A2F-818E-0844540FCDC7}" srcOrd="0" destOrd="0" presId="urn:microsoft.com/office/officeart/2008/layout/LinedList"/>
    <dgm:cxn modelId="{3D1E15A9-5DC0-4E20-B8DE-C728273550AD}" type="presParOf" srcId="{1E6611F2-922F-4B8D-9327-1AF5356FDBE3}" destId="{DEC0CE40-A7BB-4A8D-A14F-1530271F3036}" srcOrd="1" destOrd="0" presId="urn:microsoft.com/office/officeart/2008/layout/LinedList"/>
    <dgm:cxn modelId="{F67FE5A9-D53C-4723-A34A-757BA4A1A62D}" type="presParOf" srcId="{DEC0CE40-A7BB-4A8D-A14F-1530271F3036}" destId="{1C76E05A-6F3A-43DC-8FB6-81070AB3DC3B}" srcOrd="0" destOrd="0" presId="urn:microsoft.com/office/officeart/2008/layout/LinedList"/>
    <dgm:cxn modelId="{E114ED71-3C44-48AC-8FD1-FE37D151F6EB}" type="presParOf" srcId="{DEC0CE40-A7BB-4A8D-A14F-1530271F3036}" destId="{013F8457-9C5E-489B-BCF0-1BFADBD440A1}" srcOrd="1" destOrd="0" presId="urn:microsoft.com/office/officeart/2008/layout/LinedList"/>
    <dgm:cxn modelId="{92073C08-9737-49A9-AB3A-CB4FBE297FF9}" type="presParOf" srcId="{DEC0CE40-A7BB-4A8D-A14F-1530271F3036}" destId="{AD81BCDE-C62B-4E43-BAC4-3D7DA2C7C805}" srcOrd="2" destOrd="0" presId="urn:microsoft.com/office/officeart/2008/layout/LinedList"/>
    <dgm:cxn modelId="{A3914EB8-E066-4EAE-9231-EC98B34A98BA}" type="presParOf" srcId="{1E6611F2-922F-4B8D-9327-1AF5356FDBE3}" destId="{B10A9FF9-85C8-4A91-A122-5A6AC0A44A28}" srcOrd="2" destOrd="0" presId="urn:microsoft.com/office/officeart/2008/layout/LinedList"/>
    <dgm:cxn modelId="{0F52F5DA-BBEA-474E-850F-5E8D0A002510}" type="presParOf" srcId="{1E6611F2-922F-4B8D-9327-1AF5356FDBE3}" destId="{EFDDEF9A-563D-4344-9452-18B779DA8820}" srcOrd="3" destOrd="0" presId="urn:microsoft.com/office/officeart/2008/layout/LinedList"/>
    <dgm:cxn modelId="{093B1A3E-18C6-4217-A26F-F5E1FA692AB6}" type="presParOf" srcId="{9BC0BF2A-3EE6-466A-A23D-74EC9F052845}" destId="{90C089AB-C2E1-4338-B059-D2382F961B00}" srcOrd="18" destOrd="0" presId="urn:microsoft.com/office/officeart/2008/layout/LinedList"/>
    <dgm:cxn modelId="{60C38C34-1AC3-4CE5-BDBE-680843320D22}" type="presParOf" srcId="{9BC0BF2A-3EE6-466A-A23D-74EC9F052845}" destId="{DAE0E9EE-4A61-47A3-A1DA-A4CF2B67D735}" srcOrd="19" destOrd="0" presId="urn:microsoft.com/office/officeart/2008/layout/LinedList"/>
    <dgm:cxn modelId="{8B9D621A-5701-4905-A286-C55D2F70417D}" type="presParOf" srcId="{DAE0E9EE-4A61-47A3-A1DA-A4CF2B67D735}" destId="{46A57B13-9A21-4328-9619-E02722D50CD3}" srcOrd="0" destOrd="0" presId="urn:microsoft.com/office/officeart/2008/layout/LinedList"/>
    <dgm:cxn modelId="{99710A6B-DFE2-473A-AAEE-C0443A6062D8}" type="presParOf" srcId="{DAE0E9EE-4A61-47A3-A1DA-A4CF2B67D735}" destId="{31EA9C46-BE9B-4809-9E9E-66B079CF2A8E}" srcOrd="1" destOrd="0" presId="urn:microsoft.com/office/officeart/2008/layout/LinedList"/>
    <dgm:cxn modelId="{0DAAB9B4-F12E-4476-9155-4ADECEFFB0E3}" type="presParOf" srcId="{31EA9C46-BE9B-4809-9E9E-66B079CF2A8E}" destId="{8445FFC2-1424-472E-96D3-FE16DCC6C778}" srcOrd="0" destOrd="0" presId="urn:microsoft.com/office/officeart/2008/layout/LinedList"/>
    <dgm:cxn modelId="{B5694CC8-B3CB-4AF2-9A53-7811AE06D0FC}" type="presParOf" srcId="{31EA9C46-BE9B-4809-9E9E-66B079CF2A8E}" destId="{A1C29AC7-E3F6-453B-BB52-B3F2CA0E38B8}" srcOrd="1" destOrd="0" presId="urn:microsoft.com/office/officeart/2008/layout/LinedList"/>
    <dgm:cxn modelId="{F6962FEA-6AD7-482D-9030-C1B6128C55F6}" type="presParOf" srcId="{A1C29AC7-E3F6-453B-BB52-B3F2CA0E38B8}" destId="{5BC926A7-FDE3-46C7-9566-DE2476B79B26}" srcOrd="0" destOrd="0" presId="urn:microsoft.com/office/officeart/2008/layout/LinedList"/>
    <dgm:cxn modelId="{39FCA921-2357-428F-908A-14E4D7E5CA87}" type="presParOf" srcId="{A1C29AC7-E3F6-453B-BB52-B3F2CA0E38B8}" destId="{556BE26C-FD4E-40AD-9D1C-12E19CEEE0AB}" srcOrd="1" destOrd="0" presId="urn:microsoft.com/office/officeart/2008/layout/LinedList"/>
    <dgm:cxn modelId="{3B89A532-569C-4049-87A7-CBD135D4B7EC}" type="presParOf" srcId="{A1C29AC7-E3F6-453B-BB52-B3F2CA0E38B8}" destId="{96BE85E5-40DD-4950-9C70-7D426C03A981}" srcOrd="2" destOrd="0" presId="urn:microsoft.com/office/officeart/2008/layout/LinedList"/>
    <dgm:cxn modelId="{B0F3D569-9BE2-4011-9D29-441FBC066B9A}" type="presParOf" srcId="{31EA9C46-BE9B-4809-9E9E-66B079CF2A8E}" destId="{64C02F93-C790-40E3-9FE7-269FA6D9E8E5}" srcOrd="2" destOrd="0" presId="urn:microsoft.com/office/officeart/2008/layout/LinedList"/>
    <dgm:cxn modelId="{BAC38F0A-7F5F-4751-AF0A-B4DF454D7DCA}" type="presParOf" srcId="{31EA9C46-BE9B-4809-9E9E-66B079CF2A8E}" destId="{1F6926CA-F49E-4E98-ABA6-BC16E90431A4}" srcOrd="3" destOrd="0" presId="urn:microsoft.com/office/officeart/2008/layout/LinedList"/>
    <dgm:cxn modelId="{302F692C-9633-4590-998D-F040B5119612}" type="presParOf" srcId="{9BC0BF2A-3EE6-466A-A23D-74EC9F052845}" destId="{475DAF34-0651-490F-B336-DA94D3275A28}" srcOrd="20" destOrd="0" presId="urn:microsoft.com/office/officeart/2008/layout/LinedList"/>
    <dgm:cxn modelId="{5AB29235-1331-4A11-BC8D-288999348486}" type="presParOf" srcId="{9BC0BF2A-3EE6-466A-A23D-74EC9F052845}" destId="{F31D666A-C7F2-42E5-A1A2-B04E01BFA217}" srcOrd="21" destOrd="0" presId="urn:microsoft.com/office/officeart/2008/layout/LinedList"/>
    <dgm:cxn modelId="{2C5E58C4-2158-4A4C-8620-20CB7B6A91ED}" type="presParOf" srcId="{F31D666A-C7F2-42E5-A1A2-B04E01BFA217}" destId="{E1780254-44B5-4572-A81E-3613EB996363}" srcOrd="0" destOrd="0" presId="urn:microsoft.com/office/officeart/2008/layout/LinedList"/>
    <dgm:cxn modelId="{F7B75E5A-A866-4658-A134-56B7CDF0B88E}" type="presParOf" srcId="{F31D666A-C7F2-42E5-A1A2-B04E01BFA217}" destId="{BFAD7555-81FF-44F9-9102-F0B79725DB9A}" srcOrd="1" destOrd="0" presId="urn:microsoft.com/office/officeart/2008/layout/LinedList"/>
    <dgm:cxn modelId="{03325B3B-1AFB-4482-9511-33802591F393}" type="presParOf" srcId="{BFAD7555-81FF-44F9-9102-F0B79725DB9A}" destId="{8DE8C7AA-B708-4CB4-977A-8BE75490E969}" srcOrd="0" destOrd="0" presId="urn:microsoft.com/office/officeart/2008/layout/LinedList"/>
    <dgm:cxn modelId="{E4223868-64C2-40B8-B17B-290EB58A74EA}" type="presParOf" srcId="{BFAD7555-81FF-44F9-9102-F0B79725DB9A}" destId="{D43B3C00-D7D7-4CE2-B95D-C358AAF6233F}" srcOrd="1" destOrd="0" presId="urn:microsoft.com/office/officeart/2008/layout/LinedList"/>
    <dgm:cxn modelId="{7A52011B-A4F4-426B-BF94-518D9EF3C21A}" type="presParOf" srcId="{D43B3C00-D7D7-4CE2-B95D-C358AAF6233F}" destId="{B953C3E1-AF0C-4F12-B4EF-F52479F0C1D7}" srcOrd="0" destOrd="0" presId="urn:microsoft.com/office/officeart/2008/layout/LinedList"/>
    <dgm:cxn modelId="{17D20E89-483A-4EF6-B192-1F1118203E5C}" type="presParOf" srcId="{D43B3C00-D7D7-4CE2-B95D-C358AAF6233F}" destId="{FFA0CB4C-FA2A-4027-BE74-A83D5EDAAF6F}" srcOrd="1" destOrd="0" presId="urn:microsoft.com/office/officeart/2008/layout/LinedList"/>
    <dgm:cxn modelId="{99CC2809-D19F-47F4-9E89-775879295D3D}" type="presParOf" srcId="{D43B3C00-D7D7-4CE2-B95D-C358AAF6233F}" destId="{51647744-0F83-480E-9A54-15ACC14032E7}" srcOrd="2" destOrd="0" presId="urn:microsoft.com/office/officeart/2008/layout/LinedList"/>
    <dgm:cxn modelId="{60C5AB66-D397-4E39-85F0-EC2C2EF2BFA3}" type="presParOf" srcId="{BFAD7555-81FF-44F9-9102-F0B79725DB9A}" destId="{2EABDD1D-7368-413B-B9DF-D63576B14398}" srcOrd="2" destOrd="0" presId="urn:microsoft.com/office/officeart/2008/layout/LinedList"/>
    <dgm:cxn modelId="{EA43F3E1-0A95-4938-9AB1-00F2A7BE848B}" type="presParOf" srcId="{BFAD7555-81FF-44F9-9102-F0B79725DB9A}" destId="{96DADE7D-01FA-4B77-A4FA-8858AC32EA4C}" srcOrd="3" destOrd="0" presId="urn:microsoft.com/office/officeart/2008/layout/LinedLis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38BDD2-B624-4477-93C0-6C6DBDA7F92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F761A49-179E-4B74-992D-C795829A7427}">
      <dgm:prSet phldrT="[Texto]" custT="1"/>
      <dgm:spPr/>
      <dgm:t>
        <a:bodyPr anchor="ctr"/>
        <a:lstStyle/>
        <a:p>
          <a:r>
            <a:rPr lang="es-EC" sz="2800" b="1" dirty="0">
              <a:latin typeface="Calibri" panose="020F0502020204030204" pitchFamily="34" charset="0"/>
              <a:cs typeface="Calibri" panose="020F0502020204030204" pitchFamily="34" charset="0"/>
            </a:rPr>
            <a:t>5 Secretarías </a:t>
          </a:r>
          <a:endParaRPr lang="es-ES" sz="2800" dirty="0"/>
        </a:p>
      </dgm:t>
    </dgm:pt>
    <dgm:pt modelId="{C0DE65EF-99FB-4E15-BB14-BDDC121343AF}" type="parTrans" cxnId="{686F799B-423B-4A83-A82D-B2C09163FA66}">
      <dgm:prSet/>
      <dgm:spPr/>
      <dgm:t>
        <a:bodyPr/>
        <a:lstStyle/>
        <a:p>
          <a:endParaRPr lang="es-ES" sz="2800"/>
        </a:p>
      </dgm:t>
    </dgm:pt>
    <dgm:pt modelId="{EBB337E6-9209-4654-A52F-AB455B020E5A}" type="sibTrans" cxnId="{686F799B-423B-4A83-A82D-B2C09163FA66}">
      <dgm:prSet/>
      <dgm:spPr/>
      <dgm:t>
        <a:bodyPr/>
        <a:lstStyle/>
        <a:p>
          <a:endParaRPr lang="es-ES" sz="2800"/>
        </a:p>
      </dgm:t>
    </dgm:pt>
    <dgm:pt modelId="{AB3662E9-9ADF-4FB9-8BBD-967A0E720DE6}">
      <dgm:prSet phldrT="[Texto]" custT="1"/>
      <dgm:spPr/>
      <dgm:t>
        <a:bodyPr anchor="ctr"/>
        <a:lstStyle/>
        <a:p>
          <a:r>
            <a:rPr lang="es-EC" sz="2800" b="1" dirty="0">
              <a:latin typeface="Calibri" panose="020F0502020204030204" pitchFamily="34" charset="0"/>
              <a:cs typeface="Calibri" panose="020F0502020204030204" pitchFamily="34" charset="0"/>
            </a:rPr>
            <a:t>2 Dependencias </a:t>
          </a:r>
          <a:endParaRPr lang="es-ES" sz="2800" dirty="0"/>
        </a:p>
      </dgm:t>
    </dgm:pt>
    <dgm:pt modelId="{75975EC5-1E01-48A1-B6CC-B44B91B36B07}" type="parTrans" cxnId="{1FE4AFB8-B31B-4226-B36A-7B656ED559AD}">
      <dgm:prSet/>
      <dgm:spPr/>
      <dgm:t>
        <a:bodyPr/>
        <a:lstStyle/>
        <a:p>
          <a:endParaRPr lang="es-ES" sz="2800"/>
        </a:p>
      </dgm:t>
    </dgm:pt>
    <dgm:pt modelId="{A5923D2D-8D9C-449D-801F-337374BF0794}" type="sibTrans" cxnId="{1FE4AFB8-B31B-4226-B36A-7B656ED559AD}">
      <dgm:prSet/>
      <dgm:spPr/>
      <dgm:t>
        <a:bodyPr/>
        <a:lstStyle/>
        <a:p>
          <a:endParaRPr lang="es-ES" sz="2800"/>
        </a:p>
      </dgm:t>
    </dgm:pt>
    <dgm:pt modelId="{CEE1D7E7-C7C8-498C-BEEB-A7F1488324C5}">
      <dgm:prSet phldrT="[Texto]" custT="1"/>
      <dgm:spPr/>
      <dgm:t>
        <a:bodyPr anchor="ctr"/>
        <a:lstStyle/>
        <a:p>
          <a:r>
            <a:rPr lang="es-EC" sz="2800" b="1" dirty="0">
              <a:latin typeface="Calibri" panose="020F0502020204030204" pitchFamily="34" charset="0"/>
              <a:cs typeface="Calibri" panose="020F0502020204030204" pitchFamily="34" charset="0"/>
            </a:rPr>
            <a:t>2 Unidades </a:t>
          </a:r>
          <a:endParaRPr lang="es-ES" sz="2800" dirty="0"/>
        </a:p>
      </dgm:t>
    </dgm:pt>
    <dgm:pt modelId="{9F3CA366-3B6D-498A-978B-ABD7218B4F70}" type="parTrans" cxnId="{DD848257-3CD4-41CA-A24F-79F500537937}">
      <dgm:prSet/>
      <dgm:spPr/>
      <dgm:t>
        <a:bodyPr/>
        <a:lstStyle/>
        <a:p>
          <a:endParaRPr lang="es-ES" sz="2800"/>
        </a:p>
      </dgm:t>
    </dgm:pt>
    <dgm:pt modelId="{086FD839-98EB-4710-B1E0-E4E13B0A6E3B}" type="sibTrans" cxnId="{DD848257-3CD4-41CA-A24F-79F500537937}">
      <dgm:prSet/>
      <dgm:spPr/>
      <dgm:t>
        <a:bodyPr/>
        <a:lstStyle/>
        <a:p>
          <a:endParaRPr lang="es-ES" sz="2800"/>
        </a:p>
      </dgm:t>
    </dgm:pt>
    <dgm:pt modelId="{CAB8BE69-533A-4641-857C-9535FD89EA65}">
      <dgm:prSet phldrT="[Texto]" custT="1"/>
      <dgm:spPr/>
      <dgm:t>
        <a:bodyPr anchor="ctr"/>
        <a:lstStyle/>
        <a:p>
          <a:r>
            <a:rPr lang="es-EC" sz="2800" b="1" dirty="0">
              <a:latin typeface="Calibri" panose="020F0502020204030204" pitchFamily="34" charset="0"/>
              <a:cs typeface="Calibri" panose="020F0502020204030204" pitchFamily="34" charset="0"/>
            </a:rPr>
            <a:t>6 EPM </a:t>
          </a:r>
          <a:endParaRPr lang="es-ES" sz="2800" dirty="0">
            <a:solidFill>
              <a:schemeClr val="bg1"/>
            </a:solidFill>
          </a:endParaRPr>
        </a:p>
      </dgm:t>
    </dgm:pt>
    <dgm:pt modelId="{38FA5931-D3E2-47D1-8CBB-C3FEEC13CE4A}" type="sibTrans" cxnId="{ACB7DDA6-4B37-4630-96D0-3F11F4B35A84}">
      <dgm:prSet/>
      <dgm:spPr/>
      <dgm:t>
        <a:bodyPr/>
        <a:lstStyle/>
        <a:p>
          <a:endParaRPr lang="es-ES" sz="2800"/>
        </a:p>
      </dgm:t>
    </dgm:pt>
    <dgm:pt modelId="{74265657-D8A1-4F0E-AD27-D34F14A260EA}" type="parTrans" cxnId="{ACB7DDA6-4B37-4630-96D0-3F11F4B35A84}">
      <dgm:prSet/>
      <dgm:spPr/>
      <dgm:t>
        <a:bodyPr/>
        <a:lstStyle/>
        <a:p>
          <a:endParaRPr lang="es-ES" sz="2800"/>
        </a:p>
      </dgm:t>
    </dgm:pt>
    <dgm:pt modelId="{A27EA857-E520-45F7-BDC1-D486EE154744}">
      <dgm:prSet phldrT="[Texto]" custT="1"/>
      <dgm:spPr/>
      <dgm:t>
        <a:bodyPr anchor="ctr"/>
        <a:lstStyle/>
        <a:p>
          <a:r>
            <a:rPr lang="es-EC" sz="2800" b="1" dirty="0">
              <a:latin typeface="Calibri" panose="020F0502020204030204" pitchFamily="34" charset="0"/>
              <a:cs typeface="Calibri" panose="020F0502020204030204" pitchFamily="34" charset="0"/>
            </a:rPr>
            <a:t>2 Institutos </a:t>
          </a:r>
          <a:endParaRPr lang="es-ES" sz="2800" dirty="0"/>
        </a:p>
      </dgm:t>
    </dgm:pt>
    <dgm:pt modelId="{E8966F65-9819-4DB5-BEE7-8D34024642FB}" type="parTrans" cxnId="{0C2EF6DE-5B23-4461-9B18-5A640C389C92}">
      <dgm:prSet/>
      <dgm:spPr/>
      <dgm:t>
        <a:bodyPr/>
        <a:lstStyle/>
        <a:p>
          <a:endParaRPr lang="es-ES" sz="2800"/>
        </a:p>
      </dgm:t>
    </dgm:pt>
    <dgm:pt modelId="{7D5BB0F0-F53F-456B-AC7C-255EDD59A86A}" type="sibTrans" cxnId="{0C2EF6DE-5B23-4461-9B18-5A640C389C92}">
      <dgm:prSet/>
      <dgm:spPr/>
      <dgm:t>
        <a:bodyPr/>
        <a:lstStyle/>
        <a:p>
          <a:endParaRPr lang="es-ES" sz="2800"/>
        </a:p>
      </dgm:t>
    </dgm:pt>
    <dgm:pt modelId="{BDD535E4-15E2-4D44-AE03-EDF559BDB7EF}">
      <dgm:prSet phldrT="[Texto]" custT="1"/>
      <dgm:spPr/>
      <dgm:t>
        <a:bodyPr anchor="ctr"/>
        <a:lstStyle/>
        <a:p>
          <a:r>
            <a:rPr lang="es-EC" sz="2800" b="1">
              <a:latin typeface="Calibri" panose="020F0502020204030204" pitchFamily="34" charset="0"/>
              <a:cs typeface="Calibri" panose="020F0502020204030204" pitchFamily="34" charset="0"/>
            </a:rPr>
            <a:t>2 Corporaciones </a:t>
          </a:r>
          <a:endParaRPr lang="es-ES" sz="2800" dirty="0"/>
        </a:p>
      </dgm:t>
    </dgm:pt>
    <dgm:pt modelId="{5D58AFD4-85A6-4643-A7C0-B711E59FDB3E}" type="parTrans" cxnId="{D7DDA651-B1BA-4B72-B212-3146C0AD33D0}">
      <dgm:prSet/>
      <dgm:spPr/>
      <dgm:t>
        <a:bodyPr/>
        <a:lstStyle/>
        <a:p>
          <a:endParaRPr lang="es-ES" sz="2800"/>
        </a:p>
      </dgm:t>
    </dgm:pt>
    <dgm:pt modelId="{26402DF3-3E3A-4355-AA7D-3E802CAD5653}" type="sibTrans" cxnId="{D7DDA651-B1BA-4B72-B212-3146C0AD33D0}">
      <dgm:prSet/>
      <dgm:spPr/>
      <dgm:t>
        <a:bodyPr/>
        <a:lstStyle/>
        <a:p>
          <a:endParaRPr lang="es-ES" sz="2800"/>
        </a:p>
      </dgm:t>
    </dgm:pt>
    <dgm:pt modelId="{68BC38D5-FCA3-4BF5-A83C-611CBE50FCB1}">
      <dgm:prSet phldrT="[Texto]" custT="1"/>
      <dgm:spPr/>
      <dgm:t>
        <a:bodyPr anchor="ctr"/>
        <a:lstStyle/>
        <a:p>
          <a:r>
            <a:rPr lang="es-EC" sz="2800" i="1" dirty="0">
              <a:latin typeface="Calibri" panose="020F0502020204030204" pitchFamily="34" charset="0"/>
              <a:cs typeface="Calibri" panose="020F0502020204030204" pitchFamily="34" charset="0"/>
            </a:rPr>
            <a:t>Comunicación; Educación, Recreación y Deporte; Salud; TIC; y, Movilidad.</a:t>
          </a:r>
          <a:endParaRPr lang="es-ES" sz="2800" dirty="0"/>
        </a:p>
      </dgm:t>
    </dgm:pt>
    <dgm:pt modelId="{45681453-288C-4E0D-BC0C-C355B8EA6758}" type="parTrans" cxnId="{6AF4FD2E-5C88-4232-B78F-0EBAC7552FCA}">
      <dgm:prSet/>
      <dgm:spPr/>
      <dgm:t>
        <a:bodyPr/>
        <a:lstStyle/>
        <a:p>
          <a:endParaRPr lang="es-ES" sz="2800"/>
        </a:p>
      </dgm:t>
    </dgm:pt>
    <dgm:pt modelId="{5312BCD6-CCA6-4FBC-B8C3-86C3F7AC195B}" type="sibTrans" cxnId="{6AF4FD2E-5C88-4232-B78F-0EBAC7552FCA}">
      <dgm:prSet/>
      <dgm:spPr/>
      <dgm:t>
        <a:bodyPr/>
        <a:lstStyle/>
        <a:p>
          <a:endParaRPr lang="es-ES" sz="2800"/>
        </a:p>
      </dgm:t>
    </dgm:pt>
    <dgm:pt modelId="{0B96D5D5-2B2E-4817-9804-818DD51C7BFD}">
      <dgm:prSet phldrT="[Texto]" custT="1"/>
      <dgm:spPr/>
      <dgm:t>
        <a:bodyPr anchor="ctr"/>
        <a:lstStyle/>
        <a:p>
          <a:r>
            <a:rPr lang="es-EC" sz="2800" i="1" dirty="0">
              <a:latin typeface="Calibri" panose="020F0502020204030204" pitchFamily="34" charset="0"/>
              <a:cs typeface="Calibri" panose="020F0502020204030204" pitchFamily="34" charset="0"/>
            </a:rPr>
            <a:t>Registro de la Propiedad y Procuraduría Metropolitana.</a:t>
          </a:r>
          <a:endParaRPr lang="es-ES" sz="2800" dirty="0"/>
        </a:p>
      </dgm:t>
    </dgm:pt>
    <dgm:pt modelId="{97BCF8B1-B41D-4BAD-8721-9FAFCE19DFD5}" type="parTrans" cxnId="{B23CA80D-7B02-4299-8690-C4945152784F}">
      <dgm:prSet/>
      <dgm:spPr/>
      <dgm:t>
        <a:bodyPr/>
        <a:lstStyle/>
        <a:p>
          <a:endParaRPr lang="es-ES" sz="2800"/>
        </a:p>
      </dgm:t>
    </dgm:pt>
    <dgm:pt modelId="{6CF30B38-9266-4818-9FE4-48D834AD3B8F}" type="sibTrans" cxnId="{B23CA80D-7B02-4299-8690-C4945152784F}">
      <dgm:prSet/>
      <dgm:spPr/>
      <dgm:t>
        <a:bodyPr/>
        <a:lstStyle/>
        <a:p>
          <a:endParaRPr lang="es-ES" sz="2800"/>
        </a:p>
      </dgm:t>
    </dgm:pt>
    <dgm:pt modelId="{F42AC40F-988A-46D6-B87D-315A35B3A3BA}">
      <dgm:prSet phldrT="[Texto]" custT="1"/>
      <dgm:spPr/>
      <dgm:t>
        <a:bodyPr anchor="b"/>
        <a:lstStyle/>
        <a:p>
          <a:r>
            <a:rPr lang="es-EC" sz="2800" i="1" dirty="0">
              <a:latin typeface="Calibri" panose="020F0502020204030204" pitchFamily="34" charset="0"/>
              <a:cs typeface="Calibri" panose="020F0502020204030204" pitchFamily="34" charset="0"/>
            </a:rPr>
            <a:t>Patronato Municipal San José y Bienestar Animal.</a:t>
          </a:r>
          <a:endParaRPr lang="es-ES" sz="2800" dirty="0"/>
        </a:p>
      </dgm:t>
    </dgm:pt>
    <dgm:pt modelId="{E77AFBF7-0888-4D0F-B955-08D405CE550B}" type="parTrans" cxnId="{5313DE49-2615-4424-8BCF-2C244F5F2548}">
      <dgm:prSet/>
      <dgm:spPr/>
      <dgm:t>
        <a:bodyPr/>
        <a:lstStyle/>
        <a:p>
          <a:endParaRPr lang="es-ES" sz="2800"/>
        </a:p>
      </dgm:t>
    </dgm:pt>
    <dgm:pt modelId="{A99F3EB6-C346-4507-8244-72BDBEC4A764}" type="sibTrans" cxnId="{5313DE49-2615-4424-8BCF-2C244F5F2548}">
      <dgm:prSet/>
      <dgm:spPr/>
      <dgm:t>
        <a:bodyPr/>
        <a:lstStyle/>
        <a:p>
          <a:endParaRPr lang="es-ES" sz="2800"/>
        </a:p>
      </dgm:t>
    </dgm:pt>
    <dgm:pt modelId="{25F4A69B-840D-494E-951F-771F5660440F}">
      <dgm:prSet phldrT="[Texto]" custT="1"/>
      <dgm:spPr/>
      <dgm:t>
        <a:bodyPr anchor="ctr"/>
        <a:lstStyle/>
        <a:p>
          <a:r>
            <a:rPr lang="es-EC" sz="2800" i="1" dirty="0" err="1">
              <a:latin typeface="Calibri" panose="020F0502020204030204" pitchFamily="34" charset="0"/>
              <a:cs typeface="Calibri" panose="020F0502020204030204" pitchFamily="34" charset="0"/>
            </a:rPr>
            <a:t>IMP</a:t>
          </a:r>
          <a:r>
            <a:rPr lang="es-EC" sz="2800" i="1" dirty="0">
              <a:latin typeface="Calibri" panose="020F0502020204030204" pitchFamily="34" charset="0"/>
              <a:cs typeface="Calibri" panose="020F0502020204030204" pitchFamily="34" charset="0"/>
            </a:rPr>
            <a:t> e </a:t>
          </a:r>
          <a:r>
            <a:rPr lang="es-EC" sz="2800" i="1" dirty="0" err="1">
              <a:latin typeface="Calibri" panose="020F0502020204030204" pitchFamily="34" charset="0"/>
              <a:cs typeface="Calibri" panose="020F0502020204030204" pitchFamily="34" charset="0"/>
            </a:rPr>
            <a:t>ICAM</a:t>
          </a:r>
          <a:r>
            <a:rPr lang="es-EC" sz="2800" i="1" dirty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endParaRPr lang="es-ES" sz="2800" dirty="0"/>
        </a:p>
      </dgm:t>
    </dgm:pt>
    <dgm:pt modelId="{036560B3-F091-4A56-8BF3-1531F24DC65C}" type="parTrans" cxnId="{EC8C1D04-7555-4E40-ACB1-5BF3B5945C01}">
      <dgm:prSet/>
      <dgm:spPr/>
      <dgm:t>
        <a:bodyPr/>
        <a:lstStyle/>
        <a:p>
          <a:endParaRPr lang="es-ES" sz="2800"/>
        </a:p>
      </dgm:t>
    </dgm:pt>
    <dgm:pt modelId="{C286B354-6DDC-41F3-AEF1-6F5DD581A3B2}" type="sibTrans" cxnId="{EC8C1D04-7555-4E40-ACB1-5BF3B5945C01}">
      <dgm:prSet/>
      <dgm:spPr/>
      <dgm:t>
        <a:bodyPr/>
        <a:lstStyle/>
        <a:p>
          <a:endParaRPr lang="es-ES" sz="2800"/>
        </a:p>
      </dgm:t>
    </dgm:pt>
    <dgm:pt modelId="{2952552A-F704-4CA0-9638-42B408E02830}">
      <dgm:prSet phldrT="[Texto]" custT="1"/>
      <dgm:spPr/>
      <dgm:t>
        <a:bodyPr anchor="ctr"/>
        <a:lstStyle/>
        <a:p>
          <a:r>
            <a:rPr lang="es-EC" sz="2800" i="1" dirty="0">
              <a:latin typeface="Calibri" panose="020F0502020204030204" pitchFamily="34" charset="0"/>
              <a:cs typeface="Calibri" panose="020F0502020204030204" pitchFamily="34" charset="0"/>
            </a:rPr>
            <a:t>Seguridad; </a:t>
          </a:r>
          <a:r>
            <a:rPr lang="es-EC" sz="2800" i="1" dirty="0" err="1">
              <a:latin typeface="Calibri" panose="020F0502020204030204" pitchFamily="34" charset="0"/>
              <a:cs typeface="Calibri" panose="020F0502020204030204" pitchFamily="34" charset="0"/>
            </a:rPr>
            <a:t>EPMGIRS</a:t>
          </a:r>
          <a:r>
            <a:rPr lang="es-EC" sz="2800" i="1" dirty="0">
              <a:latin typeface="Calibri" panose="020F0502020204030204" pitchFamily="34" charset="0"/>
              <a:cs typeface="Calibri" panose="020F0502020204030204" pitchFamily="34" charset="0"/>
            </a:rPr>
            <a:t>; Hábitat y Vivienda; EPMMOP; Metro de Quito; y, Mayorista.</a:t>
          </a:r>
          <a:endParaRPr lang="es-ES" sz="2800" dirty="0">
            <a:solidFill>
              <a:schemeClr val="bg1"/>
            </a:solidFill>
          </a:endParaRPr>
        </a:p>
      </dgm:t>
    </dgm:pt>
    <dgm:pt modelId="{2C165915-A4A2-442E-9AEB-DE1108680A79}" type="parTrans" cxnId="{5341DCCF-723B-45E5-8BC2-1EFDD84A88D3}">
      <dgm:prSet/>
      <dgm:spPr/>
      <dgm:t>
        <a:bodyPr/>
        <a:lstStyle/>
        <a:p>
          <a:endParaRPr lang="es-ES" sz="2000"/>
        </a:p>
      </dgm:t>
    </dgm:pt>
    <dgm:pt modelId="{6A0B523E-E868-4B95-B5FF-C3BD290471F1}" type="sibTrans" cxnId="{5341DCCF-723B-45E5-8BC2-1EFDD84A88D3}">
      <dgm:prSet/>
      <dgm:spPr/>
      <dgm:t>
        <a:bodyPr/>
        <a:lstStyle/>
        <a:p>
          <a:endParaRPr lang="es-ES" sz="2000"/>
        </a:p>
      </dgm:t>
    </dgm:pt>
    <dgm:pt modelId="{980D91F2-CEC6-4D12-A8DE-BC7FDF20453A}">
      <dgm:prSet phldrT="[Texto]" custT="1"/>
      <dgm:spPr/>
      <dgm:t>
        <a:bodyPr anchor="ctr"/>
        <a:lstStyle/>
        <a:p>
          <a:r>
            <a:rPr lang="es-EC" sz="2800" i="1" dirty="0" err="1">
              <a:latin typeface="Calibri" panose="020F0502020204030204" pitchFamily="34" charset="0"/>
              <a:cs typeface="Calibri" panose="020F0502020204030204" pitchFamily="34" charset="0"/>
            </a:rPr>
            <a:t>CONQUITO</a:t>
          </a:r>
          <a:r>
            <a:rPr lang="es-EC" sz="2800" i="1" dirty="0">
              <a:latin typeface="Calibri" panose="020F0502020204030204" pitchFamily="34" charset="0"/>
              <a:cs typeface="Calibri" panose="020F0502020204030204" pitchFamily="34" charset="0"/>
            </a:rPr>
            <a:t> y Cuerpo de Bomberos.</a:t>
          </a:r>
          <a:endParaRPr lang="es-ES" sz="2800" dirty="0"/>
        </a:p>
      </dgm:t>
    </dgm:pt>
    <dgm:pt modelId="{05CBD79A-D015-46D0-8296-1853DF4C05C7}" type="sibTrans" cxnId="{8CA12526-90E8-4B66-B655-7FEEF651E07E}">
      <dgm:prSet/>
      <dgm:spPr/>
      <dgm:t>
        <a:bodyPr/>
        <a:lstStyle/>
        <a:p>
          <a:endParaRPr lang="es-ES" sz="2800"/>
        </a:p>
      </dgm:t>
    </dgm:pt>
    <dgm:pt modelId="{FF9A2D41-40D8-49C5-A7AE-75E59CAD3612}" type="parTrans" cxnId="{8CA12526-90E8-4B66-B655-7FEEF651E07E}">
      <dgm:prSet/>
      <dgm:spPr/>
      <dgm:t>
        <a:bodyPr/>
        <a:lstStyle/>
        <a:p>
          <a:endParaRPr lang="es-ES" sz="2800"/>
        </a:p>
      </dgm:t>
    </dgm:pt>
    <dgm:pt modelId="{13F679D1-D359-479E-89A8-794C97797746}">
      <dgm:prSet custT="1"/>
      <dgm:spPr/>
      <dgm:t>
        <a:bodyPr anchor="ctr"/>
        <a:lstStyle/>
        <a:p>
          <a:r>
            <a:rPr lang="es-EC" sz="2800" b="1">
              <a:latin typeface="Calibri" panose="020F0502020204030204" pitchFamily="34" charset="0"/>
              <a:cs typeface="Calibri" panose="020F0502020204030204" pitchFamily="34" charset="0"/>
            </a:rPr>
            <a:t>1 UMS </a:t>
          </a:r>
          <a:endParaRPr lang="es-EC" sz="2800" i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178F823-81CA-4633-B451-9E65915EB8AF}" type="sibTrans" cxnId="{AFC595CB-E684-46BE-96A3-FE638884CC78}">
      <dgm:prSet/>
      <dgm:spPr/>
      <dgm:t>
        <a:bodyPr/>
        <a:lstStyle/>
        <a:p>
          <a:endParaRPr lang="es-ES" sz="2800"/>
        </a:p>
      </dgm:t>
    </dgm:pt>
    <dgm:pt modelId="{D4C59BDE-2FB9-48F5-87AB-88672C15981B}" type="parTrans" cxnId="{AFC595CB-E684-46BE-96A3-FE638884CC78}">
      <dgm:prSet/>
      <dgm:spPr/>
      <dgm:t>
        <a:bodyPr/>
        <a:lstStyle/>
        <a:p>
          <a:endParaRPr lang="es-ES" sz="2800"/>
        </a:p>
      </dgm:t>
    </dgm:pt>
    <dgm:pt modelId="{6C789A3A-BE8F-4239-9D66-EFC5BF7E48FA}">
      <dgm:prSet custT="1"/>
      <dgm:spPr/>
      <dgm:t>
        <a:bodyPr anchor="ctr"/>
        <a:lstStyle/>
        <a:p>
          <a:r>
            <a:rPr lang="es-EC" sz="2800" i="1" dirty="0">
              <a:latin typeface="Calibri" panose="020F0502020204030204" pitchFamily="34" charset="0"/>
              <a:cs typeface="Calibri" panose="020F0502020204030204" pitchFamily="34" charset="0"/>
            </a:rPr>
            <a:t>Salud Sur.</a:t>
          </a:r>
        </a:p>
      </dgm:t>
    </dgm:pt>
    <dgm:pt modelId="{735E82F2-179C-47BF-BE33-B60AC427EBE8}" type="sibTrans" cxnId="{4ABDDE3D-2E27-4DDC-A89C-27EA34D98144}">
      <dgm:prSet/>
      <dgm:spPr/>
      <dgm:t>
        <a:bodyPr/>
        <a:lstStyle/>
        <a:p>
          <a:endParaRPr lang="es-ES" sz="2800"/>
        </a:p>
      </dgm:t>
    </dgm:pt>
    <dgm:pt modelId="{4043DDAD-8948-4C92-96B6-00142991C890}" type="parTrans" cxnId="{4ABDDE3D-2E27-4DDC-A89C-27EA34D98144}">
      <dgm:prSet/>
      <dgm:spPr/>
      <dgm:t>
        <a:bodyPr/>
        <a:lstStyle/>
        <a:p>
          <a:endParaRPr lang="es-ES" sz="2800"/>
        </a:p>
      </dgm:t>
    </dgm:pt>
    <dgm:pt modelId="{FEC6AEF4-5F2C-43A4-9BAE-F28A504E0D9D}">
      <dgm:prSet custT="1"/>
      <dgm:spPr/>
      <dgm:t>
        <a:bodyPr anchor="ctr"/>
        <a:lstStyle/>
        <a:p>
          <a:r>
            <a:rPr lang="es-EC" sz="2800" b="1" i="0" dirty="0">
              <a:latin typeface="Calibri" panose="020F0502020204030204" pitchFamily="34" charset="0"/>
              <a:cs typeface="Calibri" panose="020F0502020204030204" pitchFamily="34" charset="0"/>
            </a:rPr>
            <a:t>1 Proyecto</a:t>
          </a:r>
        </a:p>
      </dgm:t>
    </dgm:pt>
    <dgm:pt modelId="{6C6C3298-E33F-4BBE-A3B2-399B9B119DB8}" type="parTrans" cxnId="{8C87C141-394D-488B-A0E8-E1D850571BCA}">
      <dgm:prSet/>
      <dgm:spPr/>
      <dgm:t>
        <a:bodyPr/>
        <a:lstStyle/>
        <a:p>
          <a:endParaRPr lang="es-ES" sz="2000"/>
        </a:p>
      </dgm:t>
    </dgm:pt>
    <dgm:pt modelId="{3B248F4A-7455-4AB9-9F36-67343007D81C}" type="sibTrans" cxnId="{8C87C141-394D-488B-A0E8-E1D850571BCA}">
      <dgm:prSet/>
      <dgm:spPr/>
      <dgm:t>
        <a:bodyPr/>
        <a:lstStyle/>
        <a:p>
          <a:endParaRPr lang="es-ES" sz="2000"/>
        </a:p>
      </dgm:t>
    </dgm:pt>
    <dgm:pt modelId="{54BA7649-B2B2-41EC-9C22-86DEAF009744}">
      <dgm:prSet custT="1"/>
      <dgm:spPr/>
      <dgm:t>
        <a:bodyPr anchor="ctr"/>
        <a:lstStyle/>
        <a:p>
          <a:r>
            <a:rPr lang="es-EC" sz="2800" b="0" i="1" dirty="0" err="1">
              <a:latin typeface="Calibri" panose="020F0502020204030204" pitchFamily="34" charset="0"/>
              <a:cs typeface="Calibri" panose="020F0502020204030204" pitchFamily="34" charset="0"/>
            </a:rPr>
            <a:t>PPLMQ</a:t>
          </a:r>
          <a:endParaRPr lang="es-EC" sz="2800" b="0" i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84EF127-7040-43EC-BB11-9FFA156328ED}" type="parTrans" cxnId="{2C7F6505-B1DB-4E9B-97B7-25A2A10FA655}">
      <dgm:prSet/>
      <dgm:spPr/>
      <dgm:t>
        <a:bodyPr/>
        <a:lstStyle/>
        <a:p>
          <a:endParaRPr lang="es-ES" sz="2000"/>
        </a:p>
      </dgm:t>
    </dgm:pt>
    <dgm:pt modelId="{621C6FDA-9E52-49F2-9919-4932B51DD91D}" type="sibTrans" cxnId="{2C7F6505-B1DB-4E9B-97B7-25A2A10FA655}">
      <dgm:prSet/>
      <dgm:spPr/>
      <dgm:t>
        <a:bodyPr/>
        <a:lstStyle/>
        <a:p>
          <a:endParaRPr lang="es-ES" sz="2000"/>
        </a:p>
      </dgm:t>
    </dgm:pt>
    <dgm:pt modelId="{C57068C2-21F6-478B-B8F4-765006221147}">
      <dgm:prSet custT="1"/>
      <dgm:spPr/>
      <dgm:t>
        <a:bodyPr anchor="ctr"/>
        <a:lstStyle/>
        <a:p>
          <a:endParaRPr lang="es-EC" sz="2800" b="1" i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2F7DC66-7B82-491D-AF8F-DAAE86D6B928}" type="parTrans" cxnId="{CC1E1D8D-EB3A-46F4-8505-EBA7007092E3}">
      <dgm:prSet/>
      <dgm:spPr/>
      <dgm:t>
        <a:bodyPr/>
        <a:lstStyle/>
        <a:p>
          <a:endParaRPr lang="es-ES" sz="2000"/>
        </a:p>
      </dgm:t>
    </dgm:pt>
    <dgm:pt modelId="{FEBB6639-3296-4AFF-9521-CEC61C17DCC4}" type="sibTrans" cxnId="{CC1E1D8D-EB3A-46F4-8505-EBA7007092E3}">
      <dgm:prSet/>
      <dgm:spPr/>
      <dgm:t>
        <a:bodyPr/>
        <a:lstStyle/>
        <a:p>
          <a:endParaRPr lang="es-ES" sz="2000"/>
        </a:p>
      </dgm:t>
    </dgm:pt>
    <dgm:pt modelId="{9BC0BF2A-3EE6-466A-A23D-74EC9F052845}" type="pres">
      <dgm:prSet presAssocID="{4A38BDD2-B624-4477-93C0-6C6DBDA7F92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22E31C72-8CF8-4A4B-9D71-E62C05A90F34}" type="pres">
      <dgm:prSet presAssocID="{CAB8BE69-533A-4641-857C-9535FD89EA65}" presName="thickLine" presStyleLbl="alignNode1" presStyleIdx="0" presStyleCnt="9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rgbClr val="2675AA"/>
          </a:solidFill>
        </a:ln>
      </dgm:spPr>
    </dgm:pt>
    <dgm:pt modelId="{505FBDB4-B8EB-4CAE-8E70-0CFBA990B89A}" type="pres">
      <dgm:prSet presAssocID="{CAB8BE69-533A-4641-857C-9535FD89EA65}" presName="horz1" presStyleCnt="0"/>
      <dgm:spPr/>
    </dgm:pt>
    <dgm:pt modelId="{1917A132-9592-4ACE-8049-7389B8585A70}" type="pres">
      <dgm:prSet presAssocID="{CAB8BE69-533A-4641-857C-9535FD89EA65}" presName="tx1" presStyleLbl="revTx" presStyleIdx="0" presStyleCnt="17" custFlipHor="1" custScaleX="98394"/>
      <dgm:spPr/>
      <dgm:t>
        <a:bodyPr/>
        <a:lstStyle/>
        <a:p>
          <a:endParaRPr lang="es-ES"/>
        </a:p>
      </dgm:t>
    </dgm:pt>
    <dgm:pt modelId="{B74337EB-6F4B-41AF-BA7B-FD0FA154AAEC}" type="pres">
      <dgm:prSet presAssocID="{CAB8BE69-533A-4641-857C-9535FD89EA65}" presName="vert1" presStyleCnt="0"/>
      <dgm:spPr/>
    </dgm:pt>
    <dgm:pt modelId="{AC665FE8-5BAA-4FD0-A053-59A5640CC835}" type="pres">
      <dgm:prSet presAssocID="{2952552A-F704-4CA0-9638-42B408E02830}" presName="vertSpace2a" presStyleCnt="0"/>
      <dgm:spPr/>
    </dgm:pt>
    <dgm:pt modelId="{51D42751-9646-4940-94D6-274699FCF8BB}" type="pres">
      <dgm:prSet presAssocID="{2952552A-F704-4CA0-9638-42B408E02830}" presName="horz2" presStyleCnt="0"/>
      <dgm:spPr/>
    </dgm:pt>
    <dgm:pt modelId="{A4D8F424-8B4C-4425-BFB1-9C1E74531477}" type="pres">
      <dgm:prSet presAssocID="{2952552A-F704-4CA0-9638-42B408E02830}" presName="horzSpace2" presStyleCnt="0"/>
      <dgm:spPr/>
    </dgm:pt>
    <dgm:pt modelId="{7F69839C-F7A5-438E-AB1D-039C6018F09F}" type="pres">
      <dgm:prSet presAssocID="{2952552A-F704-4CA0-9638-42B408E02830}" presName="tx2" presStyleLbl="revTx" presStyleIdx="1" presStyleCnt="17"/>
      <dgm:spPr/>
      <dgm:t>
        <a:bodyPr/>
        <a:lstStyle/>
        <a:p>
          <a:endParaRPr lang="es-ES"/>
        </a:p>
      </dgm:t>
    </dgm:pt>
    <dgm:pt modelId="{BDC7543F-139D-41E3-935C-655F7353ECAD}" type="pres">
      <dgm:prSet presAssocID="{2952552A-F704-4CA0-9638-42B408E02830}" presName="vert2" presStyleCnt="0"/>
      <dgm:spPr/>
    </dgm:pt>
    <dgm:pt modelId="{962D0CBD-FB5C-42CD-A8BC-CD1C9DBC4EFD}" type="pres">
      <dgm:prSet presAssocID="{2952552A-F704-4CA0-9638-42B408E02830}" presName="thinLine2b" presStyleLbl="callout" presStyleIdx="0" presStyleCnt="8"/>
      <dgm:spPr/>
    </dgm:pt>
    <dgm:pt modelId="{19A7B18D-1715-4DF5-9769-B0D609E1125A}" type="pres">
      <dgm:prSet presAssocID="{2952552A-F704-4CA0-9638-42B408E02830}" presName="vertSpace2b" presStyleCnt="0"/>
      <dgm:spPr/>
    </dgm:pt>
    <dgm:pt modelId="{A57965EF-72BB-4C1C-B0CF-CDD448FD3EBF}" type="pres">
      <dgm:prSet presAssocID="{6F761A49-179E-4B74-992D-C795829A7427}" presName="thickLine" presStyleLbl="alignNode1" presStyleIdx="1" presStyleCnt="9"/>
      <dgm:spPr/>
    </dgm:pt>
    <dgm:pt modelId="{71DEC45C-963B-40BA-A9C5-EF988254E54B}" type="pres">
      <dgm:prSet presAssocID="{6F761A49-179E-4B74-992D-C795829A7427}" presName="horz1" presStyleCnt="0"/>
      <dgm:spPr/>
    </dgm:pt>
    <dgm:pt modelId="{0678F615-6357-4888-9D68-27D803299396}" type="pres">
      <dgm:prSet presAssocID="{6F761A49-179E-4B74-992D-C795829A7427}" presName="tx1" presStyleLbl="revTx" presStyleIdx="2" presStyleCnt="17"/>
      <dgm:spPr/>
      <dgm:t>
        <a:bodyPr/>
        <a:lstStyle/>
        <a:p>
          <a:endParaRPr lang="es-ES"/>
        </a:p>
      </dgm:t>
    </dgm:pt>
    <dgm:pt modelId="{E92ABCA9-9276-4800-A7C0-8268E6320755}" type="pres">
      <dgm:prSet presAssocID="{6F761A49-179E-4B74-992D-C795829A7427}" presName="vert1" presStyleCnt="0"/>
      <dgm:spPr/>
    </dgm:pt>
    <dgm:pt modelId="{35B8983E-F26C-4FBF-A1F6-02C9752E119B}" type="pres">
      <dgm:prSet presAssocID="{68BC38D5-FCA3-4BF5-A83C-611CBE50FCB1}" presName="vertSpace2a" presStyleCnt="0"/>
      <dgm:spPr/>
    </dgm:pt>
    <dgm:pt modelId="{A4B4130D-5A4D-42EB-BDC7-F39464800825}" type="pres">
      <dgm:prSet presAssocID="{68BC38D5-FCA3-4BF5-A83C-611CBE50FCB1}" presName="horz2" presStyleCnt="0"/>
      <dgm:spPr/>
    </dgm:pt>
    <dgm:pt modelId="{0D7D9033-AF5C-460B-B177-A9B04A79F09F}" type="pres">
      <dgm:prSet presAssocID="{68BC38D5-FCA3-4BF5-A83C-611CBE50FCB1}" presName="horzSpace2" presStyleCnt="0"/>
      <dgm:spPr/>
    </dgm:pt>
    <dgm:pt modelId="{A9E0DD69-B8E0-4BE9-A749-71D9CE89AF35}" type="pres">
      <dgm:prSet presAssocID="{68BC38D5-FCA3-4BF5-A83C-611CBE50FCB1}" presName="tx2" presStyleLbl="revTx" presStyleIdx="3" presStyleCnt="17"/>
      <dgm:spPr/>
      <dgm:t>
        <a:bodyPr/>
        <a:lstStyle/>
        <a:p>
          <a:endParaRPr lang="es-ES"/>
        </a:p>
      </dgm:t>
    </dgm:pt>
    <dgm:pt modelId="{B2F16860-9574-4D08-A823-538610B22EF2}" type="pres">
      <dgm:prSet presAssocID="{68BC38D5-FCA3-4BF5-A83C-611CBE50FCB1}" presName="vert2" presStyleCnt="0"/>
      <dgm:spPr/>
    </dgm:pt>
    <dgm:pt modelId="{A6D07E40-845F-449E-A7EC-F987360081B5}" type="pres">
      <dgm:prSet presAssocID="{68BC38D5-FCA3-4BF5-A83C-611CBE50FCB1}" presName="thinLine2b" presStyleLbl="callout" presStyleIdx="1" presStyleCnt="8"/>
      <dgm:spPr/>
    </dgm:pt>
    <dgm:pt modelId="{1778550A-C011-4FE5-8F1D-E19A482A78D5}" type="pres">
      <dgm:prSet presAssocID="{68BC38D5-FCA3-4BF5-A83C-611CBE50FCB1}" presName="vertSpace2b" presStyleCnt="0"/>
      <dgm:spPr/>
    </dgm:pt>
    <dgm:pt modelId="{29CDC640-EE63-43D7-9914-8FA90A4680B9}" type="pres">
      <dgm:prSet presAssocID="{AB3662E9-9ADF-4FB9-8BBD-967A0E720DE6}" presName="thickLine" presStyleLbl="alignNode1" presStyleIdx="2" presStyleCnt="9"/>
      <dgm:spPr/>
    </dgm:pt>
    <dgm:pt modelId="{4433B8F1-DB28-4C00-B53C-6B62B2FE03D8}" type="pres">
      <dgm:prSet presAssocID="{AB3662E9-9ADF-4FB9-8BBD-967A0E720DE6}" presName="horz1" presStyleCnt="0"/>
      <dgm:spPr/>
    </dgm:pt>
    <dgm:pt modelId="{183B7A1E-E84F-405B-9BBE-E7ACD2AD6B87}" type="pres">
      <dgm:prSet presAssocID="{AB3662E9-9ADF-4FB9-8BBD-967A0E720DE6}" presName="tx1" presStyleLbl="revTx" presStyleIdx="4" presStyleCnt="17"/>
      <dgm:spPr/>
      <dgm:t>
        <a:bodyPr/>
        <a:lstStyle/>
        <a:p>
          <a:endParaRPr lang="es-ES"/>
        </a:p>
      </dgm:t>
    </dgm:pt>
    <dgm:pt modelId="{D35575BC-7771-406F-8408-71DEEA746F18}" type="pres">
      <dgm:prSet presAssocID="{AB3662E9-9ADF-4FB9-8BBD-967A0E720DE6}" presName="vert1" presStyleCnt="0"/>
      <dgm:spPr/>
    </dgm:pt>
    <dgm:pt modelId="{E18C7567-B14F-4D86-9100-B83DBF8802C1}" type="pres">
      <dgm:prSet presAssocID="{0B96D5D5-2B2E-4817-9804-818DD51C7BFD}" presName="vertSpace2a" presStyleCnt="0"/>
      <dgm:spPr/>
    </dgm:pt>
    <dgm:pt modelId="{29B2DDF0-DE60-4ECB-9681-DA29239AB8C2}" type="pres">
      <dgm:prSet presAssocID="{0B96D5D5-2B2E-4817-9804-818DD51C7BFD}" presName="horz2" presStyleCnt="0"/>
      <dgm:spPr/>
    </dgm:pt>
    <dgm:pt modelId="{11C6FBE0-9A87-40F9-9000-49B930059759}" type="pres">
      <dgm:prSet presAssocID="{0B96D5D5-2B2E-4817-9804-818DD51C7BFD}" presName="horzSpace2" presStyleCnt="0"/>
      <dgm:spPr/>
    </dgm:pt>
    <dgm:pt modelId="{64FC51A5-964C-4CAA-8663-F187FF39A20D}" type="pres">
      <dgm:prSet presAssocID="{0B96D5D5-2B2E-4817-9804-818DD51C7BFD}" presName="tx2" presStyleLbl="revTx" presStyleIdx="5" presStyleCnt="17"/>
      <dgm:spPr/>
      <dgm:t>
        <a:bodyPr/>
        <a:lstStyle/>
        <a:p>
          <a:endParaRPr lang="es-ES"/>
        </a:p>
      </dgm:t>
    </dgm:pt>
    <dgm:pt modelId="{0C861F1C-AC9B-4A55-A5C9-1CDA4259DC9F}" type="pres">
      <dgm:prSet presAssocID="{0B96D5D5-2B2E-4817-9804-818DD51C7BFD}" presName="vert2" presStyleCnt="0"/>
      <dgm:spPr/>
    </dgm:pt>
    <dgm:pt modelId="{8230F451-918E-4948-A675-46B410AC2679}" type="pres">
      <dgm:prSet presAssocID="{0B96D5D5-2B2E-4817-9804-818DD51C7BFD}" presName="thinLine2b" presStyleLbl="callout" presStyleIdx="2" presStyleCnt="8"/>
      <dgm:spPr/>
    </dgm:pt>
    <dgm:pt modelId="{4512AE40-AF70-4D3A-96B5-CA132FD9A6EE}" type="pres">
      <dgm:prSet presAssocID="{0B96D5D5-2B2E-4817-9804-818DD51C7BFD}" presName="vertSpace2b" presStyleCnt="0"/>
      <dgm:spPr/>
    </dgm:pt>
    <dgm:pt modelId="{B72C1D31-0DFA-4ED4-9D84-CD1642D99042}" type="pres">
      <dgm:prSet presAssocID="{CEE1D7E7-C7C8-498C-BEEB-A7F1488324C5}" presName="thickLine" presStyleLbl="alignNode1" presStyleIdx="3" presStyleCnt="9"/>
      <dgm:spPr/>
    </dgm:pt>
    <dgm:pt modelId="{3B05395C-E1D4-475B-9478-DE2DF4444B40}" type="pres">
      <dgm:prSet presAssocID="{CEE1D7E7-C7C8-498C-BEEB-A7F1488324C5}" presName="horz1" presStyleCnt="0"/>
      <dgm:spPr/>
    </dgm:pt>
    <dgm:pt modelId="{4D642359-8BA3-4C9D-A3A6-D27582AB9E21}" type="pres">
      <dgm:prSet presAssocID="{CEE1D7E7-C7C8-498C-BEEB-A7F1488324C5}" presName="tx1" presStyleLbl="revTx" presStyleIdx="6" presStyleCnt="17"/>
      <dgm:spPr/>
      <dgm:t>
        <a:bodyPr/>
        <a:lstStyle/>
        <a:p>
          <a:endParaRPr lang="es-ES"/>
        </a:p>
      </dgm:t>
    </dgm:pt>
    <dgm:pt modelId="{073F3E94-15D0-472E-87F7-EE3FA725B507}" type="pres">
      <dgm:prSet presAssocID="{CEE1D7E7-C7C8-498C-BEEB-A7F1488324C5}" presName="vert1" presStyleCnt="0"/>
      <dgm:spPr/>
    </dgm:pt>
    <dgm:pt modelId="{1AE28775-462D-43A8-9212-5F5055402D98}" type="pres">
      <dgm:prSet presAssocID="{F42AC40F-988A-46D6-B87D-315A35B3A3BA}" presName="vertSpace2a" presStyleCnt="0"/>
      <dgm:spPr/>
    </dgm:pt>
    <dgm:pt modelId="{2C149C0A-756B-43D5-AE7D-6DADC75E2E36}" type="pres">
      <dgm:prSet presAssocID="{F42AC40F-988A-46D6-B87D-315A35B3A3BA}" presName="horz2" presStyleCnt="0"/>
      <dgm:spPr/>
    </dgm:pt>
    <dgm:pt modelId="{6A397F34-905A-487E-BA6C-C784A726278C}" type="pres">
      <dgm:prSet presAssocID="{F42AC40F-988A-46D6-B87D-315A35B3A3BA}" presName="horzSpace2" presStyleCnt="0"/>
      <dgm:spPr/>
    </dgm:pt>
    <dgm:pt modelId="{A4B70DBE-9570-4603-8D3A-3C04FA631520}" type="pres">
      <dgm:prSet presAssocID="{F42AC40F-988A-46D6-B87D-315A35B3A3BA}" presName="tx2" presStyleLbl="revTx" presStyleIdx="7" presStyleCnt="17"/>
      <dgm:spPr/>
      <dgm:t>
        <a:bodyPr/>
        <a:lstStyle/>
        <a:p>
          <a:endParaRPr lang="es-ES"/>
        </a:p>
      </dgm:t>
    </dgm:pt>
    <dgm:pt modelId="{22CA83DB-B7E7-4540-A29A-53495C589461}" type="pres">
      <dgm:prSet presAssocID="{F42AC40F-988A-46D6-B87D-315A35B3A3BA}" presName="vert2" presStyleCnt="0"/>
      <dgm:spPr/>
    </dgm:pt>
    <dgm:pt modelId="{F198BF60-992B-41B7-B90B-848C50369D6D}" type="pres">
      <dgm:prSet presAssocID="{F42AC40F-988A-46D6-B87D-315A35B3A3BA}" presName="thinLine2b" presStyleLbl="callout" presStyleIdx="3" presStyleCnt="8"/>
      <dgm:spPr/>
    </dgm:pt>
    <dgm:pt modelId="{CD4D2CDC-40D8-4324-9315-DE9CA11A5ECB}" type="pres">
      <dgm:prSet presAssocID="{F42AC40F-988A-46D6-B87D-315A35B3A3BA}" presName="vertSpace2b" presStyleCnt="0"/>
      <dgm:spPr/>
    </dgm:pt>
    <dgm:pt modelId="{D0FED45E-9E91-42E4-850B-3BB2C79811E1}" type="pres">
      <dgm:prSet presAssocID="{A27EA857-E520-45F7-BDC1-D486EE154744}" presName="thickLine" presStyleLbl="alignNode1" presStyleIdx="4" presStyleCnt="9"/>
      <dgm:spPr/>
    </dgm:pt>
    <dgm:pt modelId="{AEBE792F-830D-429F-A5E1-3204FCC15B47}" type="pres">
      <dgm:prSet presAssocID="{A27EA857-E520-45F7-BDC1-D486EE154744}" presName="horz1" presStyleCnt="0"/>
      <dgm:spPr/>
    </dgm:pt>
    <dgm:pt modelId="{1DCC1FFD-60AD-4EFA-A9DB-C5F5E5052349}" type="pres">
      <dgm:prSet presAssocID="{A27EA857-E520-45F7-BDC1-D486EE154744}" presName="tx1" presStyleLbl="revTx" presStyleIdx="8" presStyleCnt="17"/>
      <dgm:spPr/>
      <dgm:t>
        <a:bodyPr/>
        <a:lstStyle/>
        <a:p>
          <a:endParaRPr lang="es-ES"/>
        </a:p>
      </dgm:t>
    </dgm:pt>
    <dgm:pt modelId="{41805E13-B10A-4B44-9668-9057D56D2BBD}" type="pres">
      <dgm:prSet presAssocID="{A27EA857-E520-45F7-BDC1-D486EE154744}" presName="vert1" presStyleCnt="0"/>
      <dgm:spPr/>
    </dgm:pt>
    <dgm:pt modelId="{5574C5FB-C6BB-4010-8EDF-E0FD4DA52EFE}" type="pres">
      <dgm:prSet presAssocID="{25F4A69B-840D-494E-951F-771F5660440F}" presName="vertSpace2a" presStyleCnt="0"/>
      <dgm:spPr/>
    </dgm:pt>
    <dgm:pt modelId="{3A84A764-E92C-4F39-AEEB-6F1D3282B714}" type="pres">
      <dgm:prSet presAssocID="{25F4A69B-840D-494E-951F-771F5660440F}" presName="horz2" presStyleCnt="0"/>
      <dgm:spPr/>
    </dgm:pt>
    <dgm:pt modelId="{DCF3D8B2-A11A-4E87-95C2-6F15143DD1EE}" type="pres">
      <dgm:prSet presAssocID="{25F4A69B-840D-494E-951F-771F5660440F}" presName="horzSpace2" presStyleCnt="0"/>
      <dgm:spPr/>
    </dgm:pt>
    <dgm:pt modelId="{5A70F627-15A8-4E91-BEF3-0DDCB30ACC65}" type="pres">
      <dgm:prSet presAssocID="{25F4A69B-840D-494E-951F-771F5660440F}" presName="tx2" presStyleLbl="revTx" presStyleIdx="9" presStyleCnt="17"/>
      <dgm:spPr/>
      <dgm:t>
        <a:bodyPr/>
        <a:lstStyle/>
        <a:p>
          <a:endParaRPr lang="es-ES"/>
        </a:p>
      </dgm:t>
    </dgm:pt>
    <dgm:pt modelId="{C8807F6E-ABF9-4619-A2C2-6A6E3D871FD0}" type="pres">
      <dgm:prSet presAssocID="{25F4A69B-840D-494E-951F-771F5660440F}" presName="vert2" presStyleCnt="0"/>
      <dgm:spPr/>
    </dgm:pt>
    <dgm:pt modelId="{A9464B67-53B0-48BC-9734-FC07F779C459}" type="pres">
      <dgm:prSet presAssocID="{25F4A69B-840D-494E-951F-771F5660440F}" presName="thinLine2b" presStyleLbl="callout" presStyleIdx="4" presStyleCnt="8"/>
      <dgm:spPr/>
    </dgm:pt>
    <dgm:pt modelId="{E39E1AA2-32D1-4C4E-BC66-25F6AD5C29B0}" type="pres">
      <dgm:prSet presAssocID="{25F4A69B-840D-494E-951F-771F5660440F}" presName="vertSpace2b" presStyleCnt="0"/>
      <dgm:spPr/>
    </dgm:pt>
    <dgm:pt modelId="{E3C9C690-3BD5-4555-AA9E-A9F04730D7D4}" type="pres">
      <dgm:prSet presAssocID="{BDD535E4-15E2-4D44-AE03-EDF559BDB7EF}" presName="thickLine" presStyleLbl="alignNode1" presStyleIdx="5" presStyleCnt="9"/>
      <dgm:spPr/>
    </dgm:pt>
    <dgm:pt modelId="{816B065C-ACDC-4987-9D9D-A1E3D1CD7015}" type="pres">
      <dgm:prSet presAssocID="{BDD535E4-15E2-4D44-AE03-EDF559BDB7EF}" presName="horz1" presStyleCnt="0"/>
      <dgm:spPr/>
    </dgm:pt>
    <dgm:pt modelId="{9534B67E-0914-41BE-A0E0-A96924ADD6E2}" type="pres">
      <dgm:prSet presAssocID="{BDD535E4-15E2-4D44-AE03-EDF559BDB7EF}" presName="tx1" presStyleLbl="revTx" presStyleIdx="10" presStyleCnt="17"/>
      <dgm:spPr/>
      <dgm:t>
        <a:bodyPr/>
        <a:lstStyle/>
        <a:p>
          <a:endParaRPr lang="es-ES"/>
        </a:p>
      </dgm:t>
    </dgm:pt>
    <dgm:pt modelId="{56D9D915-B463-4F1E-8EDF-2ECB287CACDD}" type="pres">
      <dgm:prSet presAssocID="{BDD535E4-15E2-4D44-AE03-EDF559BDB7EF}" presName="vert1" presStyleCnt="0"/>
      <dgm:spPr/>
    </dgm:pt>
    <dgm:pt modelId="{123F3B73-945E-409B-883F-5989EDC17638}" type="pres">
      <dgm:prSet presAssocID="{980D91F2-CEC6-4D12-A8DE-BC7FDF20453A}" presName="vertSpace2a" presStyleCnt="0"/>
      <dgm:spPr/>
    </dgm:pt>
    <dgm:pt modelId="{A18EDE53-D6B2-43AA-BEF9-BA90ED3A6FB7}" type="pres">
      <dgm:prSet presAssocID="{980D91F2-CEC6-4D12-A8DE-BC7FDF20453A}" presName="horz2" presStyleCnt="0"/>
      <dgm:spPr/>
    </dgm:pt>
    <dgm:pt modelId="{28D08266-1896-4DE8-9070-1F5E68829407}" type="pres">
      <dgm:prSet presAssocID="{980D91F2-CEC6-4D12-A8DE-BC7FDF20453A}" presName="horzSpace2" presStyleCnt="0"/>
      <dgm:spPr/>
    </dgm:pt>
    <dgm:pt modelId="{EAB1CEB2-C3E3-41AD-9BFE-2B427A59F90D}" type="pres">
      <dgm:prSet presAssocID="{980D91F2-CEC6-4D12-A8DE-BC7FDF20453A}" presName="tx2" presStyleLbl="revTx" presStyleIdx="11" presStyleCnt="17"/>
      <dgm:spPr/>
      <dgm:t>
        <a:bodyPr/>
        <a:lstStyle/>
        <a:p>
          <a:endParaRPr lang="es-ES"/>
        </a:p>
      </dgm:t>
    </dgm:pt>
    <dgm:pt modelId="{56FEB533-4546-4D13-B53F-63CDAD97E7FD}" type="pres">
      <dgm:prSet presAssocID="{980D91F2-CEC6-4D12-A8DE-BC7FDF20453A}" presName="vert2" presStyleCnt="0"/>
      <dgm:spPr/>
    </dgm:pt>
    <dgm:pt modelId="{17D3961F-E3BB-4440-8C12-890D8533F7B0}" type="pres">
      <dgm:prSet presAssocID="{980D91F2-CEC6-4D12-A8DE-BC7FDF20453A}" presName="thinLine2b" presStyleLbl="callout" presStyleIdx="5" presStyleCnt="8"/>
      <dgm:spPr/>
    </dgm:pt>
    <dgm:pt modelId="{898D2A2F-1CBA-4E97-8EFC-F258BFBD844D}" type="pres">
      <dgm:prSet presAssocID="{980D91F2-CEC6-4D12-A8DE-BC7FDF20453A}" presName="vertSpace2b" presStyleCnt="0"/>
      <dgm:spPr/>
    </dgm:pt>
    <dgm:pt modelId="{0396DE4E-587C-41D0-9FEE-92BE49732288}" type="pres">
      <dgm:prSet presAssocID="{13F679D1-D359-479E-89A8-794C97797746}" presName="thickLine" presStyleLbl="alignNode1" presStyleIdx="6" presStyleCnt="9"/>
      <dgm:spPr/>
    </dgm:pt>
    <dgm:pt modelId="{954126BE-3A23-468C-9632-860F4DC8A779}" type="pres">
      <dgm:prSet presAssocID="{13F679D1-D359-479E-89A8-794C97797746}" presName="horz1" presStyleCnt="0"/>
      <dgm:spPr/>
    </dgm:pt>
    <dgm:pt modelId="{6E03C782-2CB7-4667-9C9C-DFED2CCA2A16}" type="pres">
      <dgm:prSet presAssocID="{13F679D1-D359-479E-89A8-794C97797746}" presName="tx1" presStyleLbl="revTx" presStyleIdx="12" presStyleCnt="17"/>
      <dgm:spPr/>
      <dgm:t>
        <a:bodyPr/>
        <a:lstStyle/>
        <a:p>
          <a:endParaRPr lang="es-ES"/>
        </a:p>
      </dgm:t>
    </dgm:pt>
    <dgm:pt modelId="{49768AC7-279F-472D-8E78-C92E8954C6B7}" type="pres">
      <dgm:prSet presAssocID="{13F679D1-D359-479E-89A8-794C97797746}" presName="vert1" presStyleCnt="0"/>
      <dgm:spPr/>
    </dgm:pt>
    <dgm:pt modelId="{15060938-F313-453F-BBF6-1D93A4CC25D6}" type="pres">
      <dgm:prSet presAssocID="{6C789A3A-BE8F-4239-9D66-EFC5BF7E48FA}" presName="vertSpace2a" presStyleCnt="0"/>
      <dgm:spPr/>
    </dgm:pt>
    <dgm:pt modelId="{C7153055-9CEB-4B3A-AE14-C5195F7A6718}" type="pres">
      <dgm:prSet presAssocID="{6C789A3A-BE8F-4239-9D66-EFC5BF7E48FA}" presName="horz2" presStyleCnt="0"/>
      <dgm:spPr/>
    </dgm:pt>
    <dgm:pt modelId="{A9C22EF9-9EB5-4EB8-A87B-8DF26D22356D}" type="pres">
      <dgm:prSet presAssocID="{6C789A3A-BE8F-4239-9D66-EFC5BF7E48FA}" presName="horzSpace2" presStyleCnt="0"/>
      <dgm:spPr/>
    </dgm:pt>
    <dgm:pt modelId="{0BED816F-AA72-4712-B252-4B13F1919C4C}" type="pres">
      <dgm:prSet presAssocID="{6C789A3A-BE8F-4239-9D66-EFC5BF7E48FA}" presName="tx2" presStyleLbl="revTx" presStyleIdx="13" presStyleCnt="17"/>
      <dgm:spPr/>
      <dgm:t>
        <a:bodyPr/>
        <a:lstStyle/>
        <a:p>
          <a:endParaRPr lang="es-ES"/>
        </a:p>
      </dgm:t>
    </dgm:pt>
    <dgm:pt modelId="{AED13D5F-60EB-4C31-827B-EC6A5E6063A2}" type="pres">
      <dgm:prSet presAssocID="{6C789A3A-BE8F-4239-9D66-EFC5BF7E48FA}" presName="vert2" presStyleCnt="0"/>
      <dgm:spPr/>
    </dgm:pt>
    <dgm:pt modelId="{F9EDEBBF-5E4A-424B-BBB1-D61BE1848E5C}" type="pres">
      <dgm:prSet presAssocID="{6C789A3A-BE8F-4239-9D66-EFC5BF7E48FA}" presName="thinLine2b" presStyleLbl="callout" presStyleIdx="6" presStyleCnt="8"/>
      <dgm:spPr/>
    </dgm:pt>
    <dgm:pt modelId="{9D5C1D39-3C85-4A73-831C-DB2DE5BA12CD}" type="pres">
      <dgm:prSet presAssocID="{6C789A3A-BE8F-4239-9D66-EFC5BF7E48FA}" presName="vertSpace2b" presStyleCnt="0"/>
      <dgm:spPr/>
    </dgm:pt>
    <dgm:pt modelId="{45681D0C-70BD-48B3-9EAB-FAA7312FA3FC}" type="pres">
      <dgm:prSet presAssocID="{FEC6AEF4-5F2C-43A4-9BAE-F28A504E0D9D}" presName="thickLine" presStyleLbl="alignNode1" presStyleIdx="7" presStyleCnt="9"/>
      <dgm:spPr/>
    </dgm:pt>
    <dgm:pt modelId="{FC96BE14-CB10-4870-AD0A-E5F846969B49}" type="pres">
      <dgm:prSet presAssocID="{FEC6AEF4-5F2C-43A4-9BAE-F28A504E0D9D}" presName="horz1" presStyleCnt="0"/>
      <dgm:spPr/>
    </dgm:pt>
    <dgm:pt modelId="{8147AC69-CD61-423A-85A0-0009E8AE198C}" type="pres">
      <dgm:prSet presAssocID="{FEC6AEF4-5F2C-43A4-9BAE-F28A504E0D9D}" presName="tx1" presStyleLbl="revTx" presStyleIdx="14" presStyleCnt="17"/>
      <dgm:spPr/>
      <dgm:t>
        <a:bodyPr/>
        <a:lstStyle/>
        <a:p>
          <a:endParaRPr lang="es-ES"/>
        </a:p>
      </dgm:t>
    </dgm:pt>
    <dgm:pt modelId="{BE8747ED-2579-4231-AAF2-E9D7888427E4}" type="pres">
      <dgm:prSet presAssocID="{FEC6AEF4-5F2C-43A4-9BAE-F28A504E0D9D}" presName="vert1" presStyleCnt="0"/>
      <dgm:spPr/>
    </dgm:pt>
    <dgm:pt modelId="{0D422A7C-12F6-4168-B7FF-297CBE419674}" type="pres">
      <dgm:prSet presAssocID="{54BA7649-B2B2-41EC-9C22-86DEAF009744}" presName="vertSpace2a" presStyleCnt="0"/>
      <dgm:spPr/>
    </dgm:pt>
    <dgm:pt modelId="{96F804FE-7DD6-4361-9F69-9F802230F309}" type="pres">
      <dgm:prSet presAssocID="{54BA7649-B2B2-41EC-9C22-86DEAF009744}" presName="horz2" presStyleCnt="0"/>
      <dgm:spPr/>
    </dgm:pt>
    <dgm:pt modelId="{58DE953A-F1F1-4757-9E9D-5B1B42F12B28}" type="pres">
      <dgm:prSet presAssocID="{54BA7649-B2B2-41EC-9C22-86DEAF009744}" presName="horzSpace2" presStyleCnt="0"/>
      <dgm:spPr/>
    </dgm:pt>
    <dgm:pt modelId="{264F9F5D-99D0-423C-9C3B-CD39B18188BA}" type="pres">
      <dgm:prSet presAssocID="{54BA7649-B2B2-41EC-9C22-86DEAF009744}" presName="tx2" presStyleLbl="revTx" presStyleIdx="15" presStyleCnt="17"/>
      <dgm:spPr/>
      <dgm:t>
        <a:bodyPr/>
        <a:lstStyle/>
        <a:p>
          <a:endParaRPr lang="es-ES"/>
        </a:p>
      </dgm:t>
    </dgm:pt>
    <dgm:pt modelId="{AD39EEAA-ABC0-49E6-AC27-0ADFCE27F9C2}" type="pres">
      <dgm:prSet presAssocID="{54BA7649-B2B2-41EC-9C22-86DEAF009744}" presName="vert2" presStyleCnt="0"/>
      <dgm:spPr/>
    </dgm:pt>
    <dgm:pt modelId="{62A5B0F0-6B73-4687-9F46-B30E39A3E0AC}" type="pres">
      <dgm:prSet presAssocID="{54BA7649-B2B2-41EC-9C22-86DEAF009744}" presName="thinLine2b" presStyleLbl="callout" presStyleIdx="7" presStyleCnt="8"/>
      <dgm:spPr/>
    </dgm:pt>
    <dgm:pt modelId="{2399529D-98DE-447B-8475-017C31A45A9F}" type="pres">
      <dgm:prSet presAssocID="{54BA7649-B2B2-41EC-9C22-86DEAF009744}" presName="vertSpace2b" presStyleCnt="0"/>
      <dgm:spPr/>
    </dgm:pt>
    <dgm:pt modelId="{D1DAF486-F295-4E25-9128-F4BE675C9D1C}" type="pres">
      <dgm:prSet presAssocID="{C57068C2-21F6-478B-B8F4-765006221147}" presName="thickLine" presStyleLbl="alignNode1" presStyleIdx="8" presStyleCnt="9"/>
      <dgm:spPr/>
    </dgm:pt>
    <dgm:pt modelId="{7CA6A47B-CDC6-4123-9DBB-B5E419555580}" type="pres">
      <dgm:prSet presAssocID="{C57068C2-21F6-478B-B8F4-765006221147}" presName="horz1" presStyleCnt="0"/>
      <dgm:spPr/>
    </dgm:pt>
    <dgm:pt modelId="{7F6A00C3-9079-437E-9D53-053116F2CEED}" type="pres">
      <dgm:prSet presAssocID="{C57068C2-21F6-478B-B8F4-765006221147}" presName="tx1" presStyleLbl="revTx" presStyleIdx="16" presStyleCnt="17"/>
      <dgm:spPr/>
      <dgm:t>
        <a:bodyPr/>
        <a:lstStyle/>
        <a:p>
          <a:endParaRPr lang="es-ES"/>
        </a:p>
      </dgm:t>
    </dgm:pt>
    <dgm:pt modelId="{4CD9FABE-DAD2-40F9-8BF8-03AAA99145BF}" type="pres">
      <dgm:prSet presAssocID="{C57068C2-21F6-478B-B8F4-765006221147}" presName="vert1" presStyleCnt="0"/>
      <dgm:spPr/>
    </dgm:pt>
  </dgm:ptLst>
  <dgm:cxnLst>
    <dgm:cxn modelId="{AE77DCE2-AB4A-4BD6-9342-7B9001764572}" type="presOf" srcId="{980D91F2-CEC6-4D12-A8DE-BC7FDF20453A}" destId="{EAB1CEB2-C3E3-41AD-9BFE-2B427A59F90D}" srcOrd="0" destOrd="0" presId="urn:microsoft.com/office/officeart/2008/layout/LinedList"/>
    <dgm:cxn modelId="{1FE4AFB8-B31B-4226-B36A-7B656ED559AD}" srcId="{4A38BDD2-B624-4477-93C0-6C6DBDA7F92A}" destId="{AB3662E9-9ADF-4FB9-8BBD-967A0E720DE6}" srcOrd="2" destOrd="0" parTransId="{75975EC5-1E01-48A1-B6CC-B44B91B36B07}" sibTransId="{A5923D2D-8D9C-449D-801F-337374BF0794}"/>
    <dgm:cxn modelId="{DD848257-3CD4-41CA-A24F-79F500537937}" srcId="{4A38BDD2-B624-4477-93C0-6C6DBDA7F92A}" destId="{CEE1D7E7-C7C8-498C-BEEB-A7F1488324C5}" srcOrd="3" destOrd="0" parTransId="{9F3CA366-3B6D-498A-978B-ABD7218B4F70}" sibTransId="{086FD839-98EB-4710-B1E0-E4E13B0A6E3B}"/>
    <dgm:cxn modelId="{DBAE2FEC-9ABA-4450-B7DD-F0A0CD87EE51}" type="presOf" srcId="{54BA7649-B2B2-41EC-9C22-86DEAF009744}" destId="{264F9F5D-99D0-423C-9C3B-CD39B18188BA}" srcOrd="0" destOrd="0" presId="urn:microsoft.com/office/officeart/2008/layout/LinedList"/>
    <dgm:cxn modelId="{8C87C141-394D-488B-A0E8-E1D850571BCA}" srcId="{4A38BDD2-B624-4477-93C0-6C6DBDA7F92A}" destId="{FEC6AEF4-5F2C-43A4-9BAE-F28A504E0D9D}" srcOrd="7" destOrd="0" parTransId="{6C6C3298-E33F-4BBE-A3B2-399B9B119DB8}" sibTransId="{3B248F4A-7455-4AB9-9F36-67343007D81C}"/>
    <dgm:cxn modelId="{BE366EFF-3762-4CC1-9BFC-F961D31224CB}" type="presOf" srcId="{13F679D1-D359-479E-89A8-794C97797746}" destId="{6E03C782-2CB7-4667-9C9C-DFED2CCA2A16}" srcOrd="0" destOrd="0" presId="urn:microsoft.com/office/officeart/2008/layout/LinedList"/>
    <dgm:cxn modelId="{2C7F6505-B1DB-4E9B-97B7-25A2A10FA655}" srcId="{FEC6AEF4-5F2C-43A4-9BAE-F28A504E0D9D}" destId="{54BA7649-B2B2-41EC-9C22-86DEAF009744}" srcOrd="0" destOrd="0" parTransId="{084EF127-7040-43EC-BB11-9FFA156328ED}" sibTransId="{621C6FDA-9E52-49F2-9919-4932B51DD91D}"/>
    <dgm:cxn modelId="{AFA854AD-8F2B-44C7-82D3-DA65E21188E0}" type="presOf" srcId="{25F4A69B-840D-494E-951F-771F5660440F}" destId="{5A70F627-15A8-4E91-BEF3-0DDCB30ACC65}" srcOrd="0" destOrd="0" presId="urn:microsoft.com/office/officeart/2008/layout/LinedList"/>
    <dgm:cxn modelId="{1DACD4AE-57B3-45D0-8757-8F4B9A410BEA}" type="presOf" srcId="{68BC38D5-FCA3-4BF5-A83C-611CBE50FCB1}" destId="{A9E0DD69-B8E0-4BE9-A749-71D9CE89AF35}" srcOrd="0" destOrd="0" presId="urn:microsoft.com/office/officeart/2008/layout/LinedList"/>
    <dgm:cxn modelId="{4ABDDE3D-2E27-4DDC-A89C-27EA34D98144}" srcId="{13F679D1-D359-479E-89A8-794C97797746}" destId="{6C789A3A-BE8F-4239-9D66-EFC5BF7E48FA}" srcOrd="0" destOrd="0" parTransId="{4043DDAD-8948-4C92-96B6-00142991C890}" sibTransId="{735E82F2-179C-47BF-BE33-B60AC427EBE8}"/>
    <dgm:cxn modelId="{CC1E1D8D-EB3A-46F4-8505-EBA7007092E3}" srcId="{4A38BDD2-B624-4477-93C0-6C6DBDA7F92A}" destId="{C57068C2-21F6-478B-B8F4-765006221147}" srcOrd="8" destOrd="0" parTransId="{A2F7DC66-7B82-491D-AF8F-DAAE86D6B928}" sibTransId="{FEBB6639-3296-4AFF-9521-CEC61C17DCC4}"/>
    <dgm:cxn modelId="{B23CA80D-7B02-4299-8690-C4945152784F}" srcId="{AB3662E9-9ADF-4FB9-8BBD-967A0E720DE6}" destId="{0B96D5D5-2B2E-4817-9804-818DD51C7BFD}" srcOrd="0" destOrd="0" parTransId="{97BCF8B1-B41D-4BAD-8721-9FAFCE19DFD5}" sibTransId="{6CF30B38-9266-4818-9FE4-48D834AD3B8F}"/>
    <dgm:cxn modelId="{EC8C1D04-7555-4E40-ACB1-5BF3B5945C01}" srcId="{A27EA857-E520-45F7-BDC1-D486EE154744}" destId="{25F4A69B-840D-494E-951F-771F5660440F}" srcOrd="0" destOrd="0" parTransId="{036560B3-F091-4A56-8BF3-1531F24DC65C}" sibTransId="{C286B354-6DDC-41F3-AEF1-6F5DD581A3B2}"/>
    <dgm:cxn modelId="{686F799B-423B-4A83-A82D-B2C09163FA66}" srcId="{4A38BDD2-B624-4477-93C0-6C6DBDA7F92A}" destId="{6F761A49-179E-4B74-992D-C795829A7427}" srcOrd="1" destOrd="0" parTransId="{C0DE65EF-99FB-4E15-BB14-BDDC121343AF}" sibTransId="{EBB337E6-9209-4654-A52F-AB455B020E5A}"/>
    <dgm:cxn modelId="{6E17389F-0B30-49C0-A9CB-5D6B617372D8}" type="presOf" srcId="{CEE1D7E7-C7C8-498C-BEEB-A7F1488324C5}" destId="{4D642359-8BA3-4C9D-A3A6-D27582AB9E21}" srcOrd="0" destOrd="0" presId="urn:microsoft.com/office/officeart/2008/layout/LinedList"/>
    <dgm:cxn modelId="{ACB7DDA6-4B37-4630-96D0-3F11F4B35A84}" srcId="{4A38BDD2-B624-4477-93C0-6C6DBDA7F92A}" destId="{CAB8BE69-533A-4641-857C-9535FD89EA65}" srcOrd="0" destOrd="0" parTransId="{74265657-D8A1-4F0E-AD27-D34F14A260EA}" sibTransId="{38FA5931-D3E2-47D1-8CBB-C3FEEC13CE4A}"/>
    <dgm:cxn modelId="{26368666-17CD-4264-969C-F69D519B84D0}" type="presOf" srcId="{F42AC40F-988A-46D6-B87D-315A35B3A3BA}" destId="{A4B70DBE-9570-4603-8D3A-3C04FA631520}" srcOrd="0" destOrd="0" presId="urn:microsoft.com/office/officeart/2008/layout/LinedList"/>
    <dgm:cxn modelId="{5313DE49-2615-4424-8BCF-2C244F5F2548}" srcId="{CEE1D7E7-C7C8-498C-BEEB-A7F1488324C5}" destId="{F42AC40F-988A-46D6-B87D-315A35B3A3BA}" srcOrd="0" destOrd="0" parTransId="{E77AFBF7-0888-4D0F-B955-08D405CE550B}" sibTransId="{A99F3EB6-C346-4507-8244-72BDBEC4A764}"/>
    <dgm:cxn modelId="{2CC9ACAD-2501-4AB4-94F4-8AA17C8CFF94}" type="presOf" srcId="{A27EA857-E520-45F7-BDC1-D486EE154744}" destId="{1DCC1FFD-60AD-4EFA-A9DB-C5F5E5052349}" srcOrd="0" destOrd="0" presId="urn:microsoft.com/office/officeart/2008/layout/LinedList"/>
    <dgm:cxn modelId="{88F0F6BE-F521-4AD2-BFE8-9E32A1ABA726}" type="presOf" srcId="{4A38BDD2-B624-4477-93C0-6C6DBDA7F92A}" destId="{9BC0BF2A-3EE6-466A-A23D-74EC9F052845}" srcOrd="0" destOrd="0" presId="urn:microsoft.com/office/officeart/2008/layout/LinedList"/>
    <dgm:cxn modelId="{5341DCCF-723B-45E5-8BC2-1EFDD84A88D3}" srcId="{CAB8BE69-533A-4641-857C-9535FD89EA65}" destId="{2952552A-F704-4CA0-9638-42B408E02830}" srcOrd="0" destOrd="0" parTransId="{2C165915-A4A2-442E-9AEB-DE1108680A79}" sibTransId="{6A0B523E-E868-4B95-B5FF-C3BD290471F1}"/>
    <dgm:cxn modelId="{74590B4B-E2A2-4A2A-B536-0BCA53D3C0AF}" type="presOf" srcId="{C57068C2-21F6-478B-B8F4-765006221147}" destId="{7F6A00C3-9079-437E-9D53-053116F2CEED}" srcOrd="0" destOrd="0" presId="urn:microsoft.com/office/officeart/2008/layout/LinedList"/>
    <dgm:cxn modelId="{0C0615C4-3E09-48D1-B13B-7728335351D5}" type="presOf" srcId="{AB3662E9-9ADF-4FB9-8BBD-967A0E720DE6}" destId="{183B7A1E-E84F-405B-9BBE-E7ACD2AD6B87}" srcOrd="0" destOrd="0" presId="urn:microsoft.com/office/officeart/2008/layout/LinedList"/>
    <dgm:cxn modelId="{3B60C087-D4A8-43C1-9956-4BCC0A466D3C}" type="presOf" srcId="{0B96D5D5-2B2E-4817-9804-818DD51C7BFD}" destId="{64FC51A5-964C-4CAA-8663-F187FF39A20D}" srcOrd="0" destOrd="0" presId="urn:microsoft.com/office/officeart/2008/layout/LinedList"/>
    <dgm:cxn modelId="{389792CE-FCEA-431B-98E4-60FA3CAAC583}" type="presOf" srcId="{6F761A49-179E-4B74-992D-C795829A7427}" destId="{0678F615-6357-4888-9D68-27D803299396}" srcOrd="0" destOrd="0" presId="urn:microsoft.com/office/officeart/2008/layout/LinedList"/>
    <dgm:cxn modelId="{A4C5306F-6A6F-49C9-A635-8DEB9BBEA712}" type="presOf" srcId="{2952552A-F704-4CA0-9638-42B408E02830}" destId="{7F69839C-F7A5-438E-AB1D-039C6018F09F}" srcOrd="0" destOrd="0" presId="urn:microsoft.com/office/officeart/2008/layout/LinedList"/>
    <dgm:cxn modelId="{9695B8C1-7DFB-44E6-933F-50B9F6C84625}" type="presOf" srcId="{FEC6AEF4-5F2C-43A4-9BAE-F28A504E0D9D}" destId="{8147AC69-CD61-423A-85A0-0009E8AE198C}" srcOrd="0" destOrd="0" presId="urn:microsoft.com/office/officeart/2008/layout/LinedList"/>
    <dgm:cxn modelId="{8CA12526-90E8-4B66-B655-7FEEF651E07E}" srcId="{BDD535E4-15E2-4D44-AE03-EDF559BDB7EF}" destId="{980D91F2-CEC6-4D12-A8DE-BC7FDF20453A}" srcOrd="0" destOrd="0" parTransId="{FF9A2D41-40D8-49C5-A7AE-75E59CAD3612}" sibTransId="{05CBD79A-D015-46D0-8296-1853DF4C05C7}"/>
    <dgm:cxn modelId="{0C2EF6DE-5B23-4461-9B18-5A640C389C92}" srcId="{4A38BDD2-B624-4477-93C0-6C6DBDA7F92A}" destId="{A27EA857-E520-45F7-BDC1-D486EE154744}" srcOrd="4" destOrd="0" parTransId="{E8966F65-9819-4DB5-BEE7-8D34024642FB}" sibTransId="{7D5BB0F0-F53F-456B-AC7C-255EDD59A86A}"/>
    <dgm:cxn modelId="{55644661-712A-458A-9F81-C1B680A2100C}" type="presOf" srcId="{CAB8BE69-533A-4641-857C-9535FD89EA65}" destId="{1917A132-9592-4ACE-8049-7389B8585A70}" srcOrd="0" destOrd="0" presId="urn:microsoft.com/office/officeart/2008/layout/LinedList"/>
    <dgm:cxn modelId="{44BA882A-09A9-4B55-9300-B2320EF9E64C}" type="presOf" srcId="{BDD535E4-15E2-4D44-AE03-EDF559BDB7EF}" destId="{9534B67E-0914-41BE-A0E0-A96924ADD6E2}" srcOrd="0" destOrd="0" presId="urn:microsoft.com/office/officeart/2008/layout/LinedList"/>
    <dgm:cxn modelId="{6AF4FD2E-5C88-4232-B78F-0EBAC7552FCA}" srcId="{6F761A49-179E-4B74-992D-C795829A7427}" destId="{68BC38D5-FCA3-4BF5-A83C-611CBE50FCB1}" srcOrd="0" destOrd="0" parTransId="{45681453-288C-4E0D-BC0C-C355B8EA6758}" sibTransId="{5312BCD6-CCA6-4FBC-B8C3-86C3F7AC195B}"/>
    <dgm:cxn modelId="{6E35D479-178E-427F-9A5B-9FA927CFA494}" type="presOf" srcId="{6C789A3A-BE8F-4239-9D66-EFC5BF7E48FA}" destId="{0BED816F-AA72-4712-B252-4B13F1919C4C}" srcOrd="0" destOrd="0" presId="urn:microsoft.com/office/officeart/2008/layout/LinedList"/>
    <dgm:cxn modelId="{D7DDA651-B1BA-4B72-B212-3146C0AD33D0}" srcId="{4A38BDD2-B624-4477-93C0-6C6DBDA7F92A}" destId="{BDD535E4-15E2-4D44-AE03-EDF559BDB7EF}" srcOrd="5" destOrd="0" parTransId="{5D58AFD4-85A6-4643-A7C0-B711E59FDB3E}" sibTransId="{26402DF3-3E3A-4355-AA7D-3E802CAD5653}"/>
    <dgm:cxn modelId="{AFC595CB-E684-46BE-96A3-FE638884CC78}" srcId="{4A38BDD2-B624-4477-93C0-6C6DBDA7F92A}" destId="{13F679D1-D359-479E-89A8-794C97797746}" srcOrd="6" destOrd="0" parTransId="{D4C59BDE-2FB9-48F5-87AB-88672C15981B}" sibTransId="{F178F823-81CA-4633-B451-9E65915EB8AF}"/>
    <dgm:cxn modelId="{A7EC8DB2-9951-49C0-B121-4376A3346D44}" type="presParOf" srcId="{9BC0BF2A-3EE6-466A-A23D-74EC9F052845}" destId="{22E31C72-8CF8-4A4B-9D71-E62C05A90F34}" srcOrd="0" destOrd="0" presId="urn:microsoft.com/office/officeart/2008/layout/LinedList"/>
    <dgm:cxn modelId="{BFF9AE69-BDC8-45AB-97E2-5C13D1BFBE02}" type="presParOf" srcId="{9BC0BF2A-3EE6-466A-A23D-74EC9F052845}" destId="{505FBDB4-B8EB-4CAE-8E70-0CFBA990B89A}" srcOrd="1" destOrd="0" presId="urn:microsoft.com/office/officeart/2008/layout/LinedList"/>
    <dgm:cxn modelId="{73925441-52C7-4771-8C87-0DD3F521BF72}" type="presParOf" srcId="{505FBDB4-B8EB-4CAE-8E70-0CFBA990B89A}" destId="{1917A132-9592-4ACE-8049-7389B8585A70}" srcOrd="0" destOrd="0" presId="urn:microsoft.com/office/officeart/2008/layout/LinedList"/>
    <dgm:cxn modelId="{ED0D42CA-02C1-4C0F-9694-2429228C6EAE}" type="presParOf" srcId="{505FBDB4-B8EB-4CAE-8E70-0CFBA990B89A}" destId="{B74337EB-6F4B-41AF-BA7B-FD0FA154AAEC}" srcOrd="1" destOrd="0" presId="urn:microsoft.com/office/officeart/2008/layout/LinedList"/>
    <dgm:cxn modelId="{DBEDC461-B2DA-45AC-828C-593827049597}" type="presParOf" srcId="{B74337EB-6F4B-41AF-BA7B-FD0FA154AAEC}" destId="{AC665FE8-5BAA-4FD0-A053-59A5640CC835}" srcOrd="0" destOrd="0" presId="urn:microsoft.com/office/officeart/2008/layout/LinedList"/>
    <dgm:cxn modelId="{72643C19-D60C-46F8-A07A-26B8D61B74A8}" type="presParOf" srcId="{B74337EB-6F4B-41AF-BA7B-FD0FA154AAEC}" destId="{51D42751-9646-4940-94D6-274699FCF8BB}" srcOrd="1" destOrd="0" presId="urn:microsoft.com/office/officeart/2008/layout/LinedList"/>
    <dgm:cxn modelId="{7F4C60B5-4B2A-45A4-B26B-7A95EDC44980}" type="presParOf" srcId="{51D42751-9646-4940-94D6-274699FCF8BB}" destId="{A4D8F424-8B4C-4425-BFB1-9C1E74531477}" srcOrd="0" destOrd="0" presId="urn:microsoft.com/office/officeart/2008/layout/LinedList"/>
    <dgm:cxn modelId="{677FC052-2AB8-498C-B48A-1FAC841136FE}" type="presParOf" srcId="{51D42751-9646-4940-94D6-274699FCF8BB}" destId="{7F69839C-F7A5-438E-AB1D-039C6018F09F}" srcOrd="1" destOrd="0" presId="urn:microsoft.com/office/officeart/2008/layout/LinedList"/>
    <dgm:cxn modelId="{A8F58D6E-102B-4E65-BA4D-734A64F244EA}" type="presParOf" srcId="{51D42751-9646-4940-94D6-274699FCF8BB}" destId="{BDC7543F-139D-41E3-935C-655F7353ECAD}" srcOrd="2" destOrd="0" presId="urn:microsoft.com/office/officeart/2008/layout/LinedList"/>
    <dgm:cxn modelId="{C06D59AB-22AA-4B71-8DB1-48F09A845D9C}" type="presParOf" srcId="{B74337EB-6F4B-41AF-BA7B-FD0FA154AAEC}" destId="{962D0CBD-FB5C-42CD-A8BC-CD1C9DBC4EFD}" srcOrd="2" destOrd="0" presId="urn:microsoft.com/office/officeart/2008/layout/LinedList"/>
    <dgm:cxn modelId="{C047AB30-082F-4907-9701-9CE94DD10EA3}" type="presParOf" srcId="{B74337EB-6F4B-41AF-BA7B-FD0FA154AAEC}" destId="{19A7B18D-1715-4DF5-9769-B0D609E1125A}" srcOrd="3" destOrd="0" presId="urn:microsoft.com/office/officeart/2008/layout/LinedList"/>
    <dgm:cxn modelId="{3B61F8E2-401A-4025-8FF2-8368507DB856}" type="presParOf" srcId="{9BC0BF2A-3EE6-466A-A23D-74EC9F052845}" destId="{A57965EF-72BB-4C1C-B0CF-CDD448FD3EBF}" srcOrd="2" destOrd="0" presId="urn:microsoft.com/office/officeart/2008/layout/LinedList"/>
    <dgm:cxn modelId="{8BBC7B50-2FDC-41B8-81E2-BC91C69B189D}" type="presParOf" srcId="{9BC0BF2A-3EE6-466A-A23D-74EC9F052845}" destId="{71DEC45C-963B-40BA-A9C5-EF988254E54B}" srcOrd="3" destOrd="0" presId="urn:microsoft.com/office/officeart/2008/layout/LinedList"/>
    <dgm:cxn modelId="{22087477-53BF-4F47-A229-E7B25905A100}" type="presParOf" srcId="{71DEC45C-963B-40BA-A9C5-EF988254E54B}" destId="{0678F615-6357-4888-9D68-27D803299396}" srcOrd="0" destOrd="0" presId="urn:microsoft.com/office/officeart/2008/layout/LinedList"/>
    <dgm:cxn modelId="{DA80ED83-3B7E-420C-A2C7-42B74A2B9FB6}" type="presParOf" srcId="{71DEC45C-963B-40BA-A9C5-EF988254E54B}" destId="{E92ABCA9-9276-4800-A7C0-8268E6320755}" srcOrd="1" destOrd="0" presId="urn:microsoft.com/office/officeart/2008/layout/LinedList"/>
    <dgm:cxn modelId="{20E70767-BA0D-4350-A7DF-C970FD6D6647}" type="presParOf" srcId="{E92ABCA9-9276-4800-A7C0-8268E6320755}" destId="{35B8983E-F26C-4FBF-A1F6-02C9752E119B}" srcOrd="0" destOrd="0" presId="urn:microsoft.com/office/officeart/2008/layout/LinedList"/>
    <dgm:cxn modelId="{2B253BF6-A679-495E-8BE7-B60889F3A244}" type="presParOf" srcId="{E92ABCA9-9276-4800-A7C0-8268E6320755}" destId="{A4B4130D-5A4D-42EB-BDC7-F39464800825}" srcOrd="1" destOrd="0" presId="urn:microsoft.com/office/officeart/2008/layout/LinedList"/>
    <dgm:cxn modelId="{567CF51B-806A-4591-BEBD-5A7BD40D4719}" type="presParOf" srcId="{A4B4130D-5A4D-42EB-BDC7-F39464800825}" destId="{0D7D9033-AF5C-460B-B177-A9B04A79F09F}" srcOrd="0" destOrd="0" presId="urn:microsoft.com/office/officeart/2008/layout/LinedList"/>
    <dgm:cxn modelId="{38FEF7F6-9D8D-4387-AE40-8B2E56D9EEA4}" type="presParOf" srcId="{A4B4130D-5A4D-42EB-BDC7-F39464800825}" destId="{A9E0DD69-B8E0-4BE9-A749-71D9CE89AF35}" srcOrd="1" destOrd="0" presId="urn:microsoft.com/office/officeart/2008/layout/LinedList"/>
    <dgm:cxn modelId="{4F8E40A1-585E-4BBE-A3B5-44B582799915}" type="presParOf" srcId="{A4B4130D-5A4D-42EB-BDC7-F39464800825}" destId="{B2F16860-9574-4D08-A823-538610B22EF2}" srcOrd="2" destOrd="0" presId="urn:microsoft.com/office/officeart/2008/layout/LinedList"/>
    <dgm:cxn modelId="{7612DF91-99FC-42D1-99C9-AF2D14B87C74}" type="presParOf" srcId="{E92ABCA9-9276-4800-A7C0-8268E6320755}" destId="{A6D07E40-845F-449E-A7EC-F987360081B5}" srcOrd="2" destOrd="0" presId="urn:microsoft.com/office/officeart/2008/layout/LinedList"/>
    <dgm:cxn modelId="{92367912-5B4E-4386-AAEE-3A11A2F52416}" type="presParOf" srcId="{E92ABCA9-9276-4800-A7C0-8268E6320755}" destId="{1778550A-C011-4FE5-8F1D-E19A482A78D5}" srcOrd="3" destOrd="0" presId="urn:microsoft.com/office/officeart/2008/layout/LinedList"/>
    <dgm:cxn modelId="{E2D03E9D-28C5-48EC-B801-6BDCD06A60B7}" type="presParOf" srcId="{9BC0BF2A-3EE6-466A-A23D-74EC9F052845}" destId="{29CDC640-EE63-43D7-9914-8FA90A4680B9}" srcOrd="4" destOrd="0" presId="urn:microsoft.com/office/officeart/2008/layout/LinedList"/>
    <dgm:cxn modelId="{7C61B557-A412-4F3F-B8C4-356CFF4041C0}" type="presParOf" srcId="{9BC0BF2A-3EE6-466A-A23D-74EC9F052845}" destId="{4433B8F1-DB28-4C00-B53C-6B62B2FE03D8}" srcOrd="5" destOrd="0" presId="urn:microsoft.com/office/officeart/2008/layout/LinedList"/>
    <dgm:cxn modelId="{05E9EC35-C40C-4156-BFEE-B793FE5995AF}" type="presParOf" srcId="{4433B8F1-DB28-4C00-B53C-6B62B2FE03D8}" destId="{183B7A1E-E84F-405B-9BBE-E7ACD2AD6B87}" srcOrd="0" destOrd="0" presId="urn:microsoft.com/office/officeart/2008/layout/LinedList"/>
    <dgm:cxn modelId="{4C21A7F0-1C4A-49D5-AA9C-9C3B14AFB04B}" type="presParOf" srcId="{4433B8F1-DB28-4C00-B53C-6B62B2FE03D8}" destId="{D35575BC-7771-406F-8408-71DEEA746F18}" srcOrd="1" destOrd="0" presId="urn:microsoft.com/office/officeart/2008/layout/LinedList"/>
    <dgm:cxn modelId="{D0170E44-F5C5-4BCC-B352-DFF312D9C583}" type="presParOf" srcId="{D35575BC-7771-406F-8408-71DEEA746F18}" destId="{E18C7567-B14F-4D86-9100-B83DBF8802C1}" srcOrd="0" destOrd="0" presId="urn:microsoft.com/office/officeart/2008/layout/LinedList"/>
    <dgm:cxn modelId="{4C1CE72B-B561-4ED9-BEAE-2731A485EFC4}" type="presParOf" srcId="{D35575BC-7771-406F-8408-71DEEA746F18}" destId="{29B2DDF0-DE60-4ECB-9681-DA29239AB8C2}" srcOrd="1" destOrd="0" presId="urn:microsoft.com/office/officeart/2008/layout/LinedList"/>
    <dgm:cxn modelId="{D55E2351-15EA-4B49-AC01-3C49B247BBF0}" type="presParOf" srcId="{29B2DDF0-DE60-4ECB-9681-DA29239AB8C2}" destId="{11C6FBE0-9A87-40F9-9000-49B930059759}" srcOrd="0" destOrd="0" presId="urn:microsoft.com/office/officeart/2008/layout/LinedList"/>
    <dgm:cxn modelId="{8C89A147-E274-440D-9263-984C915BEE8F}" type="presParOf" srcId="{29B2DDF0-DE60-4ECB-9681-DA29239AB8C2}" destId="{64FC51A5-964C-4CAA-8663-F187FF39A20D}" srcOrd="1" destOrd="0" presId="urn:microsoft.com/office/officeart/2008/layout/LinedList"/>
    <dgm:cxn modelId="{7960EE25-C855-408F-A0EC-4213B3596469}" type="presParOf" srcId="{29B2DDF0-DE60-4ECB-9681-DA29239AB8C2}" destId="{0C861F1C-AC9B-4A55-A5C9-1CDA4259DC9F}" srcOrd="2" destOrd="0" presId="urn:microsoft.com/office/officeart/2008/layout/LinedList"/>
    <dgm:cxn modelId="{2AA2C263-3C81-4CBD-85DA-EDE743321415}" type="presParOf" srcId="{D35575BC-7771-406F-8408-71DEEA746F18}" destId="{8230F451-918E-4948-A675-46B410AC2679}" srcOrd="2" destOrd="0" presId="urn:microsoft.com/office/officeart/2008/layout/LinedList"/>
    <dgm:cxn modelId="{A2162A26-C27A-4213-84A1-4FFB5FE33DDB}" type="presParOf" srcId="{D35575BC-7771-406F-8408-71DEEA746F18}" destId="{4512AE40-AF70-4D3A-96B5-CA132FD9A6EE}" srcOrd="3" destOrd="0" presId="urn:microsoft.com/office/officeart/2008/layout/LinedList"/>
    <dgm:cxn modelId="{C047236C-A3E7-4180-8ED7-76FD5101A2AD}" type="presParOf" srcId="{9BC0BF2A-3EE6-466A-A23D-74EC9F052845}" destId="{B72C1D31-0DFA-4ED4-9D84-CD1642D99042}" srcOrd="6" destOrd="0" presId="urn:microsoft.com/office/officeart/2008/layout/LinedList"/>
    <dgm:cxn modelId="{E2312E00-8B5A-49AB-95BB-51434167E12F}" type="presParOf" srcId="{9BC0BF2A-3EE6-466A-A23D-74EC9F052845}" destId="{3B05395C-E1D4-475B-9478-DE2DF4444B40}" srcOrd="7" destOrd="0" presId="urn:microsoft.com/office/officeart/2008/layout/LinedList"/>
    <dgm:cxn modelId="{07FA7A9E-D197-4A4B-879F-3C94560EBCAD}" type="presParOf" srcId="{3B05395C-E1D4-475B-9478-DE2DF4444B40}" destId="{4D642359-8BA3-4C9D-A3A6-D27582AB9E21}" srcOrd="0" destOrd="0" presId="urn:microsoft.com/office/officeart/2008/layout/LinedList"/>
    <dgm:cxn modelId="{75D6F6E1-4A1F-410E-AA55-C5CCF9BAF37A}" type="presParOf" srcId="{3B05395C-E1D4-475B-9478-DE2DF4444B40}" destId="{073F3E94-15D0-472E-87F7-EE3FA725B507}" srcOrd="1" destOrd="0" presId="urn:microsoft.com/office/officeart/2008/layout/LinedList"/>
    <dgm:cxn modelId="{9542D3C7-17CE-4C71-9E36-CC362A50F0A1}" type="presParOf" srcId="{073F3E94-15D0-472E-87F7-EE3FA725B507}" destId="{1AE28775-462D-43A8-9212-5F5055402D98}" srcOrd="0" destOrd="0" presId="urn:microsoft.com/office/officeart/2008/layout/LinedList"/>
    <dgm:cxn modelId="{247A99C5-40BA-4E08-B60B-BB0AF8B242A3}" type="presParOf" srcId="{073F3E94-15D0-472E-87F7-EE3FA725B507}" destId="{2C149C0A-756B-43D5-AE7D-6DADC75E2E36}" srcOrd="1" destOrd="0" presId="urn:microsoft.com/office/officeart/2008/layout/LinedList"/>
    <dgm:cxn modelId="{8239FBA2-52C8-47C9-876F-D1D1FB1B529F}" type="presParOf" srcId="{2C149C0A-756B-43D5-AE7D-6DADC75E2E36}" destId="{6A397F34-905A-487E-BA6C-C784A726278C}" srcOrd="0" destOrd="0" presId="urn:microsoft.com/office/officeart/2008/layout/LinedList"/>
    <dgm:cxn modelId="{64C818FA-CBDF-4D21-B319-3030D8FEB968}" type="presParOf" srcId="{2C149C0A-756B-43D5-AE7D-6DADC75E2E36}" destId="{A4B70DBE-9570-4603-8D3A-3C04FA631520}" srcOrd="1" destOrd="0" presId="urn:microsoft.com/office/officeart/2008/layout/LinedList"/>
    <dgm:cxn modelId="{695587D5-6012-4F56-AC57-0A4F9F48029C}" type="presParOf" srcId="{2C149C0A-756B-43D5-AE7D-6DADC75E2E36}" destId="{22CA83DB-B7E7-4540-A29A-53495C589461}" srcOrd="2" destOrd="0" presId="urn:microsoft.com/office/officeart/2008/layout/LinedList"/>
    <dgm:cxn modelId="{1D882441-1DC8-4EF1-8A1E-DFE433DDB69D}" type="presParOf" srcId="{073F3E94-15D0-472E-87F7-EE3FA725B507}" destId="{F198BF60-992B-41B7-B90B-848C50369D6D}" srcOrd="2" destOrd="0" presId="urn:microsoft.com/office/officeart/2008/layout/LinedList"/>
    <dgm:cxn modelId="{E5D137C1-EC67-46F2-9EF9-EF71EE92DAC1}" type="presParOf" srcId="{073F3E94-15D0-472E-87F7-EE3FA725B507}" destId="{CD4D2CDC-40D8-4324-9315-DE9CA11A5ECB}" srcOrd="3" destOrd="0" presId="urn:microsoft.com/office/officeart/2008/layout/LinedList"/>
    <dgm:cxn modelId="{B0154F7C-EE1A-41DA-8C3E-ACF6C3614813}" type="presParOf" srcId="{9BC0BF2A-3EE6-466A-A23D-74EC9F052845}" destId="{D0FED45E-9E91-42E4-850B-3BB2C79811E1}" srcOrd="8" destOrd="0" presId="urn:microsoft.com/office/officeart/2008/layout/LinedList"/>
    <dgm:cxn modelId="{4EC33D17-F5E0-4D43-B526-D028C927C783}" type="presParOf" srcId="{9BC0BF2A-3EE6-466A-A23D-74EC9F052845}" destId="{AEBE792F-830D-429F-A5E1-3204FCC15B47}" srcOrd="9" destOrd="0" presId="urn:microsoft.com/office/officeart/2008/layout/LinedList"/>
    <dgm:cxn modelId="{AF0704CF-788B-4F1D-B11F-4BF72F8BE7E6}" type="presParOf" srcId="{AEBE792F-830D-429F-A5E1-3204FCC15B47}" destId="{1DCC1FFD-60AD-4EFA-A9DB-C5F5E5052349}" srcOrd="0" destOrd="0" presId="urn:microsoft.com/office/officeart/2008/layout/LinedList"/>
    <dgm:cxn modelId="{40CBDFC7-7C61-4E07-8FE7-49AC19251412}" type="presParOf" srcId="{AEBE792F-830D-429F-A5E1-3204FCC15B47}" destId="{41805E13-B10A-4B44-9668-9057D56D2BBD}" srcOrd="1" destOrd="0" presId="urn:microsoft.com/office/officeart/2008/layout/LinedList"/>
    <dgm:cxn modelId="{A27BBFB1-CD1A-4B94-A47A-05751BF63085}" type="presParOf" srcId="{41805E13-B10A-4B44-9668-9057D56D2BBD}" destId="{5574C5FB-C6BB-4010-8EDF-E0FD4DA52EFE}" srcOrd="0" destOrd="0" presId="urn:microsoft.com/office/officeart/2008/layout/LinedList"/>
    <dgm:cxn modelId="{CF5CABAD-E9A8-4836-9AC2-05E979EB7FD5}" type="presParOf" srcId="{41805E13-B10A-4B44-9668-9057D56D2BBD}" destId="{3A84A764-E92C-4F39-AEEB-6F1D3282B714}" srcOrd="1" destOrd="0" presId="urn:microsoft.com/office/officeart/2008/layout/LinedList"/>
    <dgm:cxn modelId="{56143C87-A659-4AF1-89DB-CB1D921BCA7B}" type="presParOf" srcId="{3A84A764-E92C-4F39-AEEB-6F1D3282B714}" destId="{DCF3D8B2-A11A-4E87-95C2-6F15143DD1EE}" srcOrd="0" destOrd="0" presId="urn:microsoft.com/office/officeart/2008/layout/LinedList"/>
    <dgm:cxn modelId="{7EAFC3D5-A27A-4A88-BCD3-A359ED849B12}" type="presParOf" srcId="{3A84A764-E92C-4F39-AEEB-6F1D3282B714}" destId="{5A70F627-15A8-4E91-BEF3-0DDCB30ACC65}" srcOrd="1" destOrd="0" presId="urn:microsoft.com/office/officeart/2008/layout/LinedList"/>
    <dgm:cxn modelId="{DF968CE6-B8E7-4773-971A-659903BF2673}" type="presParOf" srcId="{3A84A764-E92C-4F39-AEEB-6F1D3282B714}" destId="{C8807F6E-ABF9-4619-A2C2-6A6E3D871FD0}" srcOrd="2" destOrd="0" presId="urn:microsoft.com/office/officeart/2008/layout/LinedList"/>
    <dgm:cxn modelId="{F4BD933F-BE43-4196-A7EE-D24F877060DD}" type="presParOf" srcId="{41805E13-B10A-4B44-9668-9057D56D2BBD}" destId="{A9464B67-53B0-48BC-9734-FC07F779C459}" srcOrd="2" destOrd="0" presId="urn:microsoft.com/office/officeart/2008/layout/LinedList"/>
    <dgm:cxn modelId="{B0791CD6-0122-439A-90CD-272A17E8F7B9}" type="presParOf" srcId="{41805E13-B10A-4B44-9668-9057D56D2BBD}" destId="{E39E1AA2-32D1-4C4E-BC66-25F6AD5C29B0}" srcOrd="3" destOrd="0" presId="urn:microsoft.com/office/officeart/2008/layout/LinedList"/>
    <dgm:cxn modelId="{D630BA08-DD1F-423D-B437-2E51702D0259}" type="presParOf" srcId="{9BC0BF2A-3EE6-466A-A23D-74EC9F052845}" destId="{E3C9C690-3BD5-4555-AA9E-A9F04730D7D4}" srcOrd="10" destOrd="0" presId="urn:microsoft.com/office/officeart/2008/layout/LinedList"/>
    <dgm:cxn modelId="{844F6437-13C9-49F6-A2DC-C878124E6F33}" type="presParOf" srcId="{9BC0BF2A-3EE6-466A-A23D-74EC9F052845}" destId="{816B065C-ACDC-4987-9D9D-A1E3D1CD7015}" srcOrd="11" destOrd="0" presId="urn:microsoft.com/office/officeart/2008/layout/LinedList"/>
    <dgm:cxn modelId="{75114864-B744-4E74-8AD0-05BDC926A2F3}" type="presParOf" srcId="{816B065C-ACDC-4987-9D9D-A1E3D1CD7015}" destId="{9534B67E-0914-41BE-A0E0-A96924ADD6E2}" srcOrd="0" destOrd="0" presId="urn:microsoft.com/office/officeart/2008/layout/LinedList"/>
    <dgm:cxn modelId="{C0223240-0247-4CC8-B85E-5AC975843F55}" type="presParOf" srcId="{816B065C-ACDC-4987-9D9D-A1E3D1CD7015}" destId="{56D9D915-B463-4F1E-8EDF-2ECB287CACDD}" srcOrd="1" destOrd="0" presId="urn:microsoft.com/office/officeart/2008/layout/LinedList"/>
    <dgm:cxn modelId="{8AF444A0-FF8B-4588-BB11-26F96954206D}" type="presParOf" srcId="{56D9D915-B463-4F1E-8EDF-2ECB287CACDD}" destId="{123F3B73-945E-409B-883F-5989EDC17638}" srcOrd="0" destOrd="0" presId="urn:microsoft.com/office/officeart/2008/layout/LinedList"/>
    <dgm:cxn modelId="{63AC3BE5-F2BE-4971-AB62-1D6A10BC12C3}" type="presParOf" srcId="{56D9D915-B463-4F1E-8EDF-2ECB287CACDD}" destId="{A18EDE53-D6B2-43AA-BEF9-BA90ED3A6FB7}" srcOrd="1" destOrd="0" presId="urn:microsoft.com/office/officeart/2008/layout/LinedList"/>
    <dgm:cxn modelId="{B9EB5483-E07C-4342-8BC7-DEE2FCB46F89}" type="presParOf" srcId="{A18EDE53-D6B2-43AA-BEF9-BA90ED3A6FB7}" destId="{28D08266-1896-4DE8-9070-1F5E68829407}" srcOrd="0" destOrd="0" presId="urn:microsoft.com/office/officeart/2008/layout/LinedList"/>
    <dgm:cxn modelId="{6C8369D8-1568-41EE-8BAE-936EBC6746D0}" type="presParOf" srcId="{A18EDE53-D6B2-43AA-BEF9-BA90ED3A6FB7}" destId="{EAB1CEB2-C3E3-41AD-9BFE-2B427A59F90D}" srcOrd="1" destOrd="0" presId="urn:microsoft.com/office/officeart/2008/layout/LinedList"/>
    <dgm:cxn modelId="{9C4F4EAD-A0EB-40B9-A855-F6BF62458BA2}" type="presParOf" srcId="{A18EDE53-D6B2-43AA-BEF9-BA90ED3A6FB7}" destId="{56FEB533-4546-4D13-B53F-63CDAD97E7FD}" srcOrd="2" destOrd="0" presId="urn:microsoft.com/office/officeart/2008/layout/LinedList"/>
    <dgm:cxn modelId="{1D660A93-8C4F-4164-8AE6-73A434F2BCED}" type="presParOf" srcId="{56D9D915-B463-4F1E-8EDF-2ECB287CACDD}" destId="{17D3961F-E3BB-4440-8C12-890D8533F7B0}" srcOrd="2" destOrd="0" presId="urn:microsoft.com/office/officeart/2008/layout/LinedList"/>
    <dgm:cxn modelId="{A5C3DD12-2926-411F-8822-C1313C4E8848}" type="presParOf" srcId="{56D9D915-B463-4F1E-8EDF-2ECB287CACDD}" destId="{898D2A2F-1CBA-4E97-8EFC-F258BFBD844D}" srcOrd="3" destOrd="0" presId="urn:microsoft.com/office/officeart/2008/layout/LinedList"/>
    <dgm:cxn modelId="{B58B7E88-0FD0-49B1-8C11-B18F06AE038B}" type="presParOf" srcId="{9BC0BF2A-3EE6-466A-A23D-74EC9F052845}" destId="{0396DE4E-587C-41D0-9FEE-92BE49732288}" srcOrd="12" destOrd="0" presId="urn:microsoft.com/office/officeart/2008/layout/LinedList"/>
    <dgm:cxn modelId="{64B53DD4-5203-4AAE-9D3B-2D439A66767A}" type="presParOf" srcId="{9BC0BF2A-3EE6-466A-A23D-74EC9F052845}" destId="{954126BE-3A23-468C-9632-860F4DC8A779}" srcOrd="13" destOrd="0" presId="urn:microsoft.com/office/officeart/2008/layout/LinedList"/>
    <dgm:cxn modelId="{771095D9-2F6A-4024-826B-9FFCE52DF138}" type="presParOf" srcId="{954126BE-3A23-468C-9632-860F4DC8A779}" destId="{6E03C782-2CB7-4667-9C9C-DFED2CCA2A16}" srcOrd="0" destOrd="0" presId="urn:microsoft.com/office/officeart/2008/layout/LinedList"/>
    <dgm:cxn modelId="{111308D3-52F3-4B11-B47A-6CD0FFE9EA31}" type="presParOf" srcId="{954126BE-3A23-468C-9632-860F4DC8A779}" destId="{49768AC7-279F-472D-8E78-C92E8954C6B7}" srcOrd="1" destOrd="0" presId="urn:microsoft.com/office/officeart/2008/layout/LinedList"/>
    <dgm:cxn modelId="{7F23F227-1408-4A57-832B-A9D6505193B4}" type="presParOf" srcId="{49768AC7-279F-472D-8E78-C92E8954C6B7}" destId="{15060938-F313-453F-BBF6-1D93A4CC25D6}" srcOrd="0" destOrd="0" presId="urn:microsoft.com/office/officeart/2008/layout/LinedList"/>
    <dgm:cxn modelId="{44AD945C-00EC-45F2-AF9F-0E99A466FF48}" type="presParOf" srcId="{49768AC7-279F-472D-8E78-C92E8954C6B7}" destId="{C7153055-9CEB-4B3A-AE14-C5195F7A6718}" srcOrd="1" destOrd="0" presId="urn:microsoft.com/office/officeart/2008/layout/LinedList"/>
    <dgm:cxn modelId="{A7E8217C-253B-438C-B380-6A19FAED958C}" type="presParOf" srcId="{C7153055-9CEB-4B3A-AE14-C5195F7A6718}" destId="{A9C22EF9-9EB5-4EB8-A87B-8DF26D22356D}" srcOrd="0" destOrd="0" presId="urn:microsoft.com/office/officeart/2008/layout/LinedList"/>
    <dgm:cxn modelId="{146E7CD9-2274-4858-8EA7-16DF86495D3C}" type="presParOf" srcId="{C7153055-9CEB-4B3A-AE14-C5195F7A6718}" destId="{0BED816F-AA72-4712-B252-4B13F1919C4C}" srcOrd="1" destOrd="0" presId="urn:microsoft.com/office/officeart/2008/layout/LinedList"/>
    <dgm:cxn modelId="{D921EEC1-0C7E-446A-A99A-3542DA0FF5D1}" type="presParOf" srcId="{C7153055-9CEB-4B3A-AE14-C5195F7A6718}" destId="{AED13D5F-60EB-4C31-827B-EC6A5E6063A2}" srcOrd="2" destOrd="0" presId="urn:microsoft.com/office/officeart/2008/layout/LinedList"/>
    <dgm:cxn modelId="{E046D296-7A90-431D-86AF-C77056DF5769}" type="presParOf" srcId="{49768AC7-279F-472D-8E78-C92E8954C6B7}" destId="{F9EDEBBF-5E4A-424B-BBB1-D61BE1848E5C}" srcOrd="2" destOrd="0" presId="urn:microsoft.com/office/officeart/2008/layout/LinedList"/>
    <dgm:cxn modelId="{68F2DEBB-1FD3-4F1F-821E-7DC589A15090}" type="presParOf" srcId="{49768AC7-279F-472D-8E78-C92E8954C6B7}" destId="{9D5C1D39-3C85-4A73-831C-DB2DE5BA12CD}" srcOrd="3" destOrd="0" presId="urn:microsoft.com/office/officeart/2008/layout/LinedList"/>
    <dgm:cxn modelId="{AD85FF3A-7D22-42F0-964E-4BEC55824E9B}" type="presParOf" srcId="{9BC0BF2A-3EE6-466A-A23D-74EC9F052845}" destId="{45681D0C-70BD-48B3-9EAB-FAA7312FA3FC}" srcOrd="14" destOrd="0" presId="urn:microsoft.com/office/officeart/2008/layout/LinedList"/>
    <dgm:cxn modelId="{32E31FA9-F5F5-4652-A221-A4B957491FA0}" type="presParOf" srcId="{9BC0BF2A-3EE6-466A-A23D-74EC9F052845}" destId="{FC96BE14-CB10-4870-AD0A-E5F846969B49}" srcOrd="15" destOrd="0" presId="urn:microsoft.com/office/officeart/2008/layout/LinedList"/>
    <dgm:cxn modelId="{7214C5EB-0C75-402D-8A59-D940653BECAA}" type="presParOf" srcId="{FC96BE14-CB10-4870-AD0A-E5F846969B49}" destId="{8147AC69-CD61-423A-85A0-0009E8AE198C}" srcOrd="0" destOrd="0" presId="urn:microsoft.com/office/officeart/2008/layout/LinedList"/>
    <dgm:cxn modelId="{F780F098-65BE-42C4-ADF4-45144BD8CC28}" type="presParOf" srcId="{FC96BE14-CB10-4870-AD0A-E5F846969B49}" destId="{BE8747ED-2579-4231-AAF2-E9D7888427E4}" srcOrd="1" destOrd="0" presId="urn:microsoft.com/office/officeart/2008/layout/LinedList"/>
    <dgm:cxn modelId="{5DED5BF6-DB4F-4B22-9E35-F66D02B5E553}" type="presParOf" srcId="{BE8747ED-2579-4231-AAF2-E9D7888427E4}" destId="{0D422A7C-12F6-4168-B7FF-297CBE419674}" srcOrd="0" destOrd="0" presId="urn:microsoft.com/office/officeart/2008/layout/LinedList"/>
    <dgm:cxn modelId="{154F520B-EB7C-43CF-8B69-96B0F7DABBF4}" type="presParOf" srcId="{BE8747ED-2579-4231-AAF2-E9D7888427E4}" destId="{96F804FE-7DD6-4361-9F69-9F802230F309}" srcOrd="1" destOrd="0" presId="urn:microsoft.com/office/officeart/2008/layout/LinedList"/>
    <dgm:cxn modelId="{913DA99A-3E1A-447C-893C-9AE670798E3D}" type="presParOf" srcId="{96F804FE-7DD6-4361-9F69-9F802230F309}" destId="{58DE953A-F1F1-4757-9E9D-5B1B42F12B28}" srcOrd="0" destOrd="0" presId="urn:microsoft.com/office/officeart/2008/layout/LinedList"/>
    <dgm:cxn modelId="{065EFFBA-A389-4A1C-B008-1F415B65011D}" type="presParOf" srcId="{96F804FE-7DD6-4361-9F69-9F802230F309}" destId="{264F9F5D-99D0-423C-9C3B-CD39B18188BA}" srcOrd="1" destOrd="0" presId="urn:microsoft.com/office/officeart/2008/layout/LinedList"/>
    <dgm:cxn modelId="{F92FF1A6-CF96-448D-8B73-C70C14D60227}" type="presParOf" srcId="{96F804FE-7DD6-4361-9F69-9F802230F309}" destId="{AD39EEAA-ABC0-49E6-AC27-0ADFCE27F9C2}" srcOrd="2" destOrd="0" presId="urn:microsoft.com/office/officeart/2008/layout/LinedList"/>
    <dgm:cxn modelId="{7DFAF97D-CB6D-4073-AC8E-3FBEAC2B20A7}" type="presParOf" srcId="{BE8747ED-2579-4231-AAF2-E9D7888427E4}" destId="{62A5B0F0-6B73-4687-9F46-B30E39A3E0AC}" srcOrd="2" destOrd="0" presId="urn:microsoft.com/office/officeart/2008/layout/LinedList"/>
    <dgm:cxn modelId="{ECFB5519-EBED-4797-94AC-8282AF0C45D2}" type="presParOf" srcId="{BE8747ED-2579-4231-AAF2-E9D7888427E4}" destId="{2399529D-98DE-447B-8475-017C31A45A9F}" srcOrd="3" destOrd="0" presId="urn:microsoft.com/office/officeart/2008/layout/LinedList"/>
    <dgm:cxn modelId="{AA079B3B-7309-4560-A012-E4082FDE6AB4}" type="presParOf" srcId="{9BC0BF2A-3EE6-466A-A23D-74EC9F052845}" destId="{D1DAF486-F295-4E25-9128-F4BE675C9D1C}" srcOrd="16" destOrd="0" presId="urn:microsoft.com/office/officeart/2008/layout/LinedList"/>
    <dgm:cxn modelId="{3FEE4E32-59A1-44CF-8070-1A0223FEC80C}" type="presParOf" srcId="{9BC0BF2A-3EE6-466A-A23D-74EC9F052845}" destId="{7CA6A47B-CDC6-4123-9DBB-B5E419555580}" srcOrd="17" destOrd="0" presId="urn:microsoft.com/office/officeart/2008/layout/LinedList"/>
    <dgm:cxn modelId="{E0DAC761-43E8-479C-BBB9-0525544877CC}" type="presParOf" srcId="{7CA6A47B-CDC6-4123-9DBB-B5E419555580}" destId="{7F6A00C3-9079-437E-9D53-053116F2CEED}" srcOrd="0" destOrd="0" presId="urn:microsoft.com/office/officeart/2008/layout/LinedList"/>
    <dgm:cxn modelId="{4010BE86-8F17-4855-92C6-EC77811BD3FA}" type="presParOf" srcId="{7CA6A47B-CDC6-4123-9DBB-B5E419555580}" destId="{4CD9FABE-DAD2-40F9-8BF8-03AAA99145BF}" srcOrd="1" destOrd="0" presId="urn:microsoft.com/office/officeart/2008/layout/LinedLis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E31C72-8CF8-4A4B-9D71-E62C05A90F34}">
      <dsp:nvSpPr>
        <dsp:cNvPr id="0" name=""/>
        <dsp:cNvSpPr/>
      </dsp:nvSpPr>
      <dsp:spPr>
        <a:xfrm>
          <a:off x="0" y="3968"/>
          <a:ext cx="13878486" cy="0"/>
        </a:xfrm>
        <a:prstGeom prst="lin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2675AA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1917A132-9592-4ACE-8049-7389B8585A70}">
      <dsp:nvSpPr>
        <dsp:cNvPr id="0" name=""/>
        <dsp:cNvSpPr/>
      </dsp:nvSpPr>
      <dsp:spPr>
        <a:xfrm>
          <a:off x="0" y="0"/>
          <a:ext cx="13878486" cy="738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b="1" kern="1200" dirty="0">
              <a:latin typeface="Calibri" panose="020F0502020204030204" pitchFamily="34" charset="0"/>
              <a:cs typeface="Calibri" panose="020F0502020204030204" pitchFamily="34" charset="0"/>
            </a:rPr>
            <a:t>Todas las Administraciones Zonales.</a:t>
          </a:r>
          <a:endParaRPr lang="es-ES" sz="2400" kern="1200" dirty="0">
            <a:solidFill>
              <a:schemeClr val="bg1"/>
            </a:solidFill>
          </a:endParaRPr>
        </a:p>
      </dsp:txBody>
      <dsp:txXfrm>
        <a:off x="0" y="0"/>
        <a:ext cx="13878486" cy="738123"/>
      </dsp:txXfrm>
    </dsp:sp>
    <dsp:sp modelId="{A57965EF-72BB-4C1C-B0CF-CDD448FD3EBF}">
      <dsp:nvSpPr>
        <dsp:cNvPr id="0" name=""/>
        <dsp:cNvSpPr/>
      </dsp:nvSpPr>
      <dsp:spPr>
        <a:xfrm>
          <a:off x="0" y="742091"/>
          <a:ext cx="1387848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78F615-6357-4888-9D68-27D803299396}">
      <dsp:nvSpPr>
        <dsp:cNvPr id="0" name=""/>
        <dsp:cNvSpPr/>
      </dsp:nvSpPr>
      <dsp:spPr>
        <a:xfrm>
          <a:off x="0" y="742091"/>
          <a:ext cx="2775697" cy="738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b="1" kern="1200" dirty="0">
              <a:latin typeface="Calibri" panose="020F0502020204030204" pitchFamily="34" charset="0"/>
              <a:cs typeface="Calibri" panose="020F0502020204030204" pitchFamily="34" charset="0"/>
            </a:rPr>
            <a:t>9 Unidades Educativas</a:t>
          </a:r>
          <a:endParaRPr lang="es-ES" sz="2400" kern="1200" dirty="0"/>
        </a:p>
      </dsp:txBody>
      <dsp:txXfrm>
        <a:off x="0" y="742091"/>
        <a:ext cx="2775697" cy="738123"/>
      </dsp:txXfrm>
    </dsp:sp>
    <dsp:sp modelId="{A9E0DD69-B8E0-4BE9-A749-71D9CE89AF35}">
      <dsp:nvSpPr>
        <dsp:cNvPr id="0" name=""/>
        <dsp:cNvSpPr/>
      </dsp:nvSpPr>
      <dsp:spPr>
        <a:xfrm>
          <a:off x="2983874" y="775610"/>
          <a:ext cx="10894611" cy="670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i="1" kern="1200" dirty="0">
              <a:latin typeface="Calibri" panose="020F0502020204030204" pitchFamily="34" charset="0"/>
              <a:cs typeface="Calibri" panose="020F0502020204030204" pitchFamily="34" charset="0"/>
            </a:rPr>
            <a:t>San Francisco de Quito; Colegio Benalcázar; </a:t>
          </a:r>
          <a:r>
            <a:rPr lang="it-IT" sz="2400" i="1" kern="1200" dirty="0">
              <a:latin typeface="Calibri" panose="020F0502020204030204" pitchFamily="34" charset="0"/>
              <a:cs typeface="Calibri" panose="020F0502020204030204" pitchFamily="34" charset="0"/>
            </a:rPr>
            <a:t>Bicentenario; Oswaldo Lombeyda; Colegio Fernández Madrid; Sucre; Espejo; Quitumbe; y, Julio E. Moreno.</a:t>
          </a:r>
          <a:endParaRPr lang="es-ES" sz="2400" kern="1200" dirty="0"/>
        </a:p>
      </dsp:txBody>
      <dsp:txXfrm>
        <a:off x="2983874" y="775610"/>
        <a:ext cx="10894611" cy="670366"/>
      </dsp:txXfrm>
    </dsp:sp>
    <dsp:sp modelId="{A6D07E40-845F-449E-A7EC-F987360081B5}">
      <dsp:nvSpPr>
        <dsp:cNvPr id="0" name=""/>
        <dsp:cNvSpPr/>
      </dsp:nvSpPr>
      <dsp:spPr>
        <a:xfrm>
          <a:off x="2775697" y="1445976"/>
          <a:ext cx="111027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CDC640-EE63-43D7-9914-8FA90A4680B9}">
      <dsp:nvSpPr>
        <dsp:cNvPr id="0" name=""/>
        <dsp:cNvSpPr/>
      </dsp:nvSpPr>
      <dsp:spPr>
        <a:xfrm>
          <a:off x="0" y="1480215"/>
          <a:ext cx="1387848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3B7A1E-E84F-405B-9BBE-E7ACD2AD6B87}">
      <dsp:nvSpPr>
        <dsp:cNvPr id="0" name=""/>
        <dsp:cNvSpPr/>
      </dsp:nvSpPr>
      <dsp:spPr>
        <a:xfrm>
          <a:off x="0" y="1480215"/>
          <a:ext cx="2775697" cy="738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b="1" kern="1200" dirty="0">
              <a:latin typeface="Calibri" panose="020F0502020204030204" pitchFamily="34" charset="0"/>
              <a:cs typeface="Calibri" panose="020F0502020204030204" pitchFamily="34" charset="0"/>
            </a:rPr>
            <a:t>8 Secretarías</a:t>
          </a:r>
          <a:endParaRPr lang="es-ES" sz="2400" kern="1200" dirty="0"/>
        </a:p>
      </dsp:txBody>
      <dsp:txXfrm>
        <a:off x="0" y="1480215"/>
        <a:ext cx="2775697" cy="738123"/>
      </dsp:txXfrm>
    </dsp:sp>
    <dsp:sp modelId="{64FC51A5-964C-4CAA-8663-F187FF39A20D}">
      <dsp:nvSpPr>
        <dsp:cNvPr id="0" name=""/>
        <dsp:cNvSpPr/>
      </dsp:nvSpPr>
      <dsp:spPr>
        <a:xfrm>
          <a:off x="2983874" y="1513733"/>
          <a:ext cx="10894611" cy="670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i="1" kern="1200" dirty="0">
              <a:latin typeface="Calibri" panose="020F0502020204030204" pitchFamily="34" charset="0"/>
              <a:cs typeface="Calibri" panose="020F0502020204030204" pitchFamily="34" charset="0"/>
            </a:rPr>
            <a:t>Coordinación Territorial y Participación Ciudadana; Seguridad; Territorio, Hábitat y Vivienda; Desarrollo Productivo; Planificación; Cultura; Inclusión Social; y, Ambiente.</a:t>
          </a:r>
          <a:endParaRPr lang="es-ES" sz="2400" kern="1200" dirty="0"/>
        </a:p>
      </dsp:txBody>
      <dsp:txXfrm>
        <a:off x="2983874" y="1513733"/>
        <a:ext cx="10894611" cy="670366"/>
      </dsp:txXfrm>
    </dsp:sp>
    <dsp:sp modelId="{8230F451-918E-4948-A675-46B410AC2679}">
      <dsp:nvSpPr>
        <dsp:cNvPr id="0" name=""/>
        <dsp:cNvSpPr/>
      </dsp:nvSpPr>
      <dsp:spPr>
        <a:xfrm>
          <a:off x="2775697" y="2184099"/>
          <a:ext cx="111027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2C1D31-0DFA-4ED4-9D84-CD1642D99042}">
      <dsp:nvSpPr>
        <dsp:cNvPr id="0" name=""/>
        <dsp:cNvSpPr/>
      </dsp:nvSpPr>
      <dsp:spPr>
        <a:xfrm>
          <a:off x="0" y="2218338"/>
          <a:ext cx="1387848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642359-8BA3-4C9D-A3A6-D27582AB9E21}">
      <dsp:nvSpPr>
        <dsp:cNvPr id="0" name=""/>
        <dsp:cNvSpPr/>
      </dsp:nvSpPr>
      <dsp:spPr>
        <a:xfrm>
          <a:off x="0" y="2218338"/>
          <a:ext cx="2775697" cy="738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b="1" kern="1200" dirty="0">
              <a:latin typeface="Calibri" panose="020F0502020204030204" pitchFamily="34" charset="0"/>
              <a:cs typeface="Calibri" panose="020F0502020204030204" pitchFamily="34" charset="0"/>
            </a:rPr>
            <a:t>6 EPM</a:t>
          </a:r>
          <a:endParaRPr lang="es-ES" sz="2400" kern="1200" dirty="0"/>
        </a:p>
      </dsp:txBody>
      <dsp:txXfrm>
        <a:off x="0" y="2218338"/>
        <a:ext cx="2775697" cy="738123"/>
      </dsp:txXfrm>
    </dsp:sp>
    <dsp:sp modelId="{A4B70DBE-9570-4603-8D3A-3C04FA631520}">
      <dsp:nvSpPr>
        <dsp:cNvPr id="0" name=""/>
        <dsp:cNvSpPr/>
      </dsp:nvSpPr>
      <dsp:spPr>
        <a:xfrm>
          <a:off x="2983874" y="2251857"/>
          <a:ext cx="10894611" cy="670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i="1" kern="1200" dirty="0">
              <a:latin typeface="Calibri" panose="020F0502020204030204" pitchFamily="34" charset="0"/>
              <a:cs typeface="Calibri" panose="020F0502020204030204" pitchFamily="34" charset="0"/>
            </a:rPr>
            <a:t>EPMAPS; Rastro; Destino Turístico; Aseo; </a:t>
          </a:r>
          <a:r>
            <a:rPr lang="es-EC" sz="2400" i="1" kern="1200" dirty="0" err="1">
              <a:latin typeface="Calibri" panose="020F0502020204030204" pitchFamily="34" charset="0"/>
              <a:cs typeface="Calibri" panose="020F0502020204030204" pitchFamily="34" charset="0"/>
            </a:rPr>
            <a:t>EPMSA</a:t>
          </a:r>
          <a:r>
            <a:rPr lang="es-EC" sz="2400" i="1" kern="1200" dirty="0">
              <a:latin typeface="Calibri" panose="020F0502020204030204" pitchFamily="34" charset="0"/>
              <a:cs typeface="Calibri" panose="020F0502020204030204" pitchFamily="34" charset="0"/>
            </a:rPr>
            <a:t>; y, Transporte de Pasajeros.</a:t>
          </a:r>
          <a:endParaRPr lang="es-ES" sz="2400" kern="1200" dirty="0"/>
        </a:p>
      </dsp:txBody>
      <dsp:txXfrm>
        <a:off x="2983874" y="2251857"/>
        <a:ext cx="10894611" cy="670366"/>
      </dsp:txXfrm>
    </dsp:sp>
    <dsp:sp modelId="{F198BF60-992B-41B7-B90B-848C50369D6D}">
      <dsp:nvSpPr>
        <dsp:cNvPr id="0" name=""/>
        <dsp:cNvSpPr/>
      </dsp:nvSpPr>
      <dsp:spPr>
        <a:xfrm>
          <a:off x="2775697" y="2922223"/>
          <a:ext cx="111027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ED45E-9E91-42E4-850B-3BB2C79811E1}">
      <dsp:nvSpPr>
        <dsp:cNvPr id="0" name=""/>
        <dsp:cNvSpPr/>
      </dsp:nvSpPr>
      <dsp:spPr>
        <a:xfrm>
          <a:off x="0" y="2956462"/>
          <a:ext cx="1387848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C1FFD-60AD-4EFA-A9DB-C5F5E5052349}">
      <dsp:nvSpPr>
        <dsp:cNvPr id="0" name=""/>
        <dsp:cNvSpPr/>
      </dsp:nvSpPr>
      <dsp:spPr>
        <a:xfrm>
          <a:off x="0" y="2956462"/>
          <a:ext cx="2775697" cy="738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b="1" kern="1200" dirty="0">
              <a:latin typeface="Calibri" panose="020F0502020204030204" pitchFamily="34" charset="0"/>
              <a:cs typeface="Calibri" panose="020F0502020204030204" pitchFamily="34" charset="0"/>
            </a:rPr>
            <a:t>5 Dependencias adicionales</a:t>
          </a:r>
          <a:endParaRPr lang="es-ES" sz="2400" kern="1200" dirty="0"/>
        </a:p>
      </dsp:txBody>
      <dsp:txXfrm>
        <a:off x="0" y="2956462"/>
        <a:ext cx="2775697" cy="738123"/>
      </dsp:txXfrm>
    </dsp:sp>
    <dsp:sp modelId="{5A70F627-15A8-4E91-BEF3-0DDCB30ACC65}">
      <dsp:nvSpPr>
        <dsp:cNvPr id="0" name=""/>
        <dsp:cNvSpPr/>
      </dsp:nvSpPr>
      <dsp:spPr>
        <a:xfrm>
          <a:off x="2983874" y="2989980"/>
          <a:ext cx="10894611" cy="670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i="1" kern="1200" dirty="0">
              <a:latin typeface="Calibri" panose="020F0502020204030204" pitchFamily="34" charset="0"/>
              <a:cs typeface="Calibri" panose="020F0502020204030204" pitchFamily="34" charset="0"/>
            </a:rPr>
            <a:t>Concejo Metropolitano; Cuerpo de Agentes de Control; Administración General; Alcaldía; Dirección M. de Relaciones Internacionales.</a:t>
          </a:r>
          <a:endParaRPr lang="es-ES" sz="2400" kern="1200" dirty="0"/>
        </a:p>
      </dsp:txBody>
      <dsp:txXfrm>
        <a:off x="2983874" y="2989980"/>
        <a:ext cx="10894611" cy="670366"/>
      </dsp:txXfrm>
    </dsp:sp>
    <dsp:sp modelId="{A9464B67-53B0-48BC-9734-FC07F779C459}">
      <dsp:nvSpPr>
        <dsp:cNvPr id="0" name=""/>
        <dsp:cNvSpPr/>
      </dsp:nvSpPr>
      <dsp:spPr>
        <a:xfrm>
          <a:off x="2775697" y="3660346"/>
          <a:ext cx="111027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C9C690-3BD5-4555-AA9E-A9F04730D7D4}">
      <dsp:nvSpPr>
        <dsp:cNvPr id="0" name=""/>
        <dsp:cNvSpPr/>
      </dsp:nvSpPr>
      <dsp:spPr>
        <a:xfrm>
          <a:off x="0" y="3694585"/>
          <a:ext cx="1387848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34B67E-0914-41BE-A0E0-A96924ADD6E2}">
      <dsp:nvSpPr>
        <dsp:cNvPr id="0" name=""/>
        <dsp:cNvSpPr/>
      </dsp:nvSpPr>
      <dsp:spPr>
        <a:xfrm>
          <a:off x="0" y="3694585"/>
          <a:ext cx="2775697" cy="738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b="1" kern="1200" dirty="0">
              <a:latin typeface="Calibri" panose="020F0502020204030204" pitchFamily="34" charset="0"/>
              <a:cs typeface="Calibri" panose="020F0502020204030204" pitchFamily="34" charset="0"/>
            </a:rPr>
            <a:t>3 Agencias</a:t>
          </a:r>
          <a:endParaRPr lang="es-ES" sz="2400" kern="1200" dirty="0"/>
        </a:p>
      </dsp:txBody>
      <dsp:txXfrm>
        <a:off x="0" y="3694585"/>
        <a:ext cx="2775697" cy="738123"/>
      </dsp:txXfrm>
    </dsp:sp>
    <dsp:sp modelId="{EAB1CEB2-C3E3-41AD-9BFE-2B427A59F90D}">
      <dsp:nvSpPr>
        <dsp:cNvPr id="0" name=""/>
        <dsp:cNvSpPr/>
      </dsp:nvSpPr>
      <dsp:spPr>
        <a:xfrm>
          <a:off x="2983874" y="3728104"/>
          <a:ext cx="10894611" cy="670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i="1" kern="1200" dirty="0">
              <a:latin typeface="Calibri" panose="020F0502020204030204" pitchFamily="34" charset="0"/>
              <a:cs typeface="Calibri" panose="020F0502020204030204" pitchFamily="34" charset="0"/>
            </a:rPr>
            <a:t>Metropolitana de Tránsito; Metropolitana de Control; y, Distrital de Comercio.</a:t>
          </a:r>
          <a:endParaRPr lang="es-ES" sz="2400" kern="1200" dirty="0"/>
        </a:p>
      </dsp:txBody>
      <dsp:txXfrm>
        <a:off x="2983874" y="3728104"/>
        <a:ext cx="10894611" cy="670366"/>
      </dsp:txXfrm>
    </dsp:sp>
    <dsp:sp modelId="{17D3961F-E3BB-4440-8C12-890D8533F7B0}">
      <dsp:nvSpPr>
        <dsp:cNvPr id="0" name=""/>
        <dsp:cNvSpPr/>
      </dsp:nvSpPr>
      <dsp:spPr>
        <a:xfrm>
          <a:off x="2775697" y="4398470"/>
          <a:ext cx="111027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96DE4E-587C-41D0-9FEE-92BE49732288}">
      <dsp:nvSpPr>
        <dsp:cNvPr id="0" name=""/>
        <dsp:cNvSpPr/>
      </dsp:nvSpPr>
      <dsp:spPr>
        <a:xfrm>
          <a:off x="0" y="4432709"/>
          <a:ext cx="1387848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03C782-2CB7-4667-9C9C-DFED2CCA2A16}">
      <dsp:nvSpPr>
        <dsp:cNvPr id="0" name=""/>
        <dsp:cNvSpPr/>
      </dsp:nvSpPr>
      <dsp:spPr>
        <a:xfrm>
          <a:off x="0" y="4432709"/>
          <a:ext cx="2775697" cy="738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b="1" kern="1200" dirty="0">
              <a:latin typeface="Calibri" panose="020F0502020204030204" pitchFamily="34" charset="0"/>
              <a:cs typeface="Calibri" panose="020F0502020204030204" pitchFamily="34" charset="0"/>
            </a:rPr>
            <a:t>3 Corporaciones</a:t>
          </a:r>
          <a:endParaRPr lang="es-EC" sz="2400" i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4432709"/>
        <a:ext cx="2775697" cy="738123"/>
      </dsp:txXfrm>
    </dsp:sp>
    <dsp:sp modelId="{0BED816F-AA72-4712-B252-4B13F1919C4C}">
      <dsp:nvSpPr>
        <dsp:cNvPr id="0" name=""/>
        <dsp:cNvSpPr/>
      </dsp:nvSpPr>
      <dsp:spPr>
        <a:xfrm>
          <a:off x="2983874" y="4466227"/>
          <a:ext cx="10894611" cy="670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i="1" kern="1200" dirty="0">
              <a:latin typeface="Calibri" panose="020F0502020204030204" pitchFamily="34" charset="0"/>
              <a:cs typeface="Calibri" panose="020F0502020204030204" pitchFamily="34" charset="0"/>
            </a:rPr>
            <a:t>Consejo de Protección de Derechos; </a:t>
          </a:r>
          <a:r>
            <a:rPr lang="es-EC" sz="2400" i="1" kern="1200" dirty="0" err="1">
              <a:latin typeface="Calibri" panose="020F0502020204030204" pitchFamily="34" charset="0"/>
              <a:cs typeface="Calibri" panose="020F0502020204030204" pitchFamily="34" charset="0"/>
            </a:rPr>
            <a:t>ICQ</a:t>
          </a:r>
          <a:r>
            <a:rPr lang="es-EC" sz="2400" i="1" kern="1200" dirty="0">
              <a:latin typeface="Calibri" panose="020F0502020204030204" pitchFamily="34" charset="0"/>
              <a:cs typeface="Calibri" panose="020F0502020204030204" pitchFamily="34" charset="0"/>
            </a:rPr>
            <a:t>; y, Quito Honesto.</a:t>
          </a:r>
        </a:p>
      </dsp:txBody>
      <dsp:txXfrm>
        <a:off x="2983874" y="4466227"/>
        <a:ext cx="10894611" cy="670366"/>
      </dsp:txXfrm>
    </dsp:sp>
    <dsp:sp modelId="{F9EDEBBF-5E4A-424B-BBB1-D61BE1848E5C}">
      <dsp:nvSpPr>
        <dsp:cNvPr id="0" name=""/>
        <dsp:cNvSpPr/>
      </dsp:nvSpPr>
      <dsp:spPr>
        <a:xfrm>
          <a:off x="2775697" y="5136593"/>
          <a:ext cx="111027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485771-2F21-4C21-A991-EFC2CA05D0CA}">
      <dsp:nvSpPr>
        <dsp:cNvPr id="0" name=""/>
        <dsp:cNvSpPr/>
      </dsp:nvSpPr>
      <dsp:spPr>
        <a:xfrm>
          <a:off x="0" y="5170832"/>
          <a:ext cx="1387848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D939DD-86FC-486A-AAC1-6678D9744626}">
      <dsp:nvSpPr>
        <dsp:cNvPr id="0" name=""/>
        <dsp:cNvSpPr/>
      </dsp:nvSpPr>
      <dsp:spPr>
        <a:xfrm>
          <a:off x="0" y="5170832"/>
          <a:ext cx="2775697" cy="738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b="1" kern="1200" dirty="0">
              <a:latin typeface="Calibri" panose="020F0502020204030204" pitchFamily="34" charset="0"/>
              <a:cs typeface="Calibri" panose="020F0502020204030204" pitchFamily="34" charset="0"/>
            </a:rPr>
            <a:t>2 Fundaciones</a:t>
          </a:r>
          <a:endParaRPr lang="es-EC" sz="2400" i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5170832"/>
        <a:ext cx="2775697" cy="738123"/>
      </dsp:txXfrm>
    </dsp:sp>
    <dsp:sp modelId="{3F50AF78-590E-4175-868E-A741E6896357}">
      <dsp:nvSpPr>
        <dsp:cNvPr id="0" name=""/>
        <dsp:cNvSpPr/>
      </dsp:nvSpPr>
      <dsp:spPr>
        <a:xfrm>
          <a:off x="2983874" y="5204351"/>
          <a:ext cx="10894611" cy="670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i="1" kern="1200" dirty="0">
              <a:latin typeface="Calibri" panose="020F0502020204030204" pitchFamily="34" charset="0"/>
              <a:cs typeface="Calibri" panose="020F0502020204030204" pitchFamily="34" charset="0"/>
            </a:rPr>
            <a:t>Museos de la Ciudad y Teatro Nacional Sucre.</a:t>
          </a:r>
        </a:p>
      </dsp:txBody>
      <dsp:txXfrm>
        <a:off x="2983874" y="5204351"/>
        <a:ext cx="10894611" cy="670366"/>
      </dsp:txXfrm>
    </dsp:sp>
    <dsp:sp modelId="{835505B9-BFE6-416D-9206-06DC02C9B7F9}">
      <dsp:nvSpPr>
        <dsp:cNvPr id="0" name=""/>
        <dsp:cNvSpPr/>
      </dsp:nvSpPr>
      <dsp:spPr>
        <a:xfrm>
          <a:off x="2775697" y="5874717"/>
          <a:ext cx="111027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841221-2BF4-4DB2-9376-95AF8ABE7F6A}">
      <dsp:nvSpPr>
        <dsp:cNvPr id="0" name=""/>
        <dsp:cNvSpPr/>
      </dsp:nvSpPr>
      <dsp:spPr>
        <a:xfrm>
          <a:off x="0" y="5908956"/>
          <a:ext cx="1387848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79A6A7-E876-4B73-A4A7-3E9201904131}">
      <dsp:nvSpPr>
        <dsp:cNvPr id="0" name=""/>
        <dsp:cNvSpPr/>
      </dsp:nvSpPr>
      <dsp:spPr>
        <a:xfrm>
          <a:off x="0" y="5908956"/>
          <a:ext cx="2775697" cy="738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b="1" kern="1200" dirty="0">
              <a:latin typeface="Calibri" panose="020F0502020204030204" pitchFamily="34" charset="0"/>
              <a:cs typeface="Calibri" panose="020F0502020204030204" pitchFamily="34" charset="0"/>
            </a:rPr>
            <a:t>2 </a:t>
          </a:r>
          <a:r>
            <a:rPr lang="es-EC" sz="2400" b="1" kern="1200" dirty="0" err="1">
              <a:latin typeface="Calibri" panose="020F0502020204030204" pitchFamily="34" charset="0"/>
              <a:cs typeface="Calibri" panose="020F0502020204030204" pitchFamily="34" charset="0"/>
            </a:rPr>
            <a:t>UMS</a:t>
          </a:r>
          <a:endParaRPr lang="es-EC" sz="2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5908956"/>
        <a:ext cx="2775697" cy="738123"/>
      </dsp:txXfrm>
    </dsp:sp>
    <dsp:sp modelId="{013F8457-9C5E-489B-BCF0-1BFADBD440A1}">
      <dsp:nvSpPr>
        <dsp:cNvPr id="0" name=""/>
        <dsp:cNvSpPr/>
      </dsp:nvSpPr>
      <dsp:spPr>
        <a:xfrm>
          <a:off x="2983874" y="5942474"/>
          <a:ext cx="10894611" cy="670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i="1" kern="1200" dirty="0">
              <a:latin typeface="Calibri" panose="020F0502020204030204" pitchFamily="34" charset="0"/>
              <a:cs typeface="Calibri" panose="020F0502020204030204" pitchFamily="34" charset="0"/>
            </a:rPr>
            <a:t>Salud Centro y Salud Norte.</a:t>
          </a:r>
          <a:endParaRPr lang="es-EC" sz="2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983874" y="5942474"/>
        <a:ext cx="10894611" cy="670366"/>
      </dsp:txXfrm>
    </dsp:sp>
    <dsp:sp modelId="{B10A9FF9-85C8-4A91-A122-5A6AC0A44A28}">
      <dsp:nvSpPr>
        <dsp:cNvPr id="0" name=""/>
        <dsp:cNvSpPr/>
      </dsp:nvSpPr>
      <dsp:spPr>
        <a:xfrm>
          <a:off x="2775697" y="6612840"/>
          <a:ext cx="111027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C089AB-C2E1-4338-B059-D2382F961B00}">
      <dsp:nvSpPr>
        <dsp:cNvPr id="0" name=""/>
        <dsp:cNvSpPr/>
      </dsp:nvSpPr>
      <dsp:spPr>
        <a:xfrm>
          <a:off x="0" y="6647079"/>
          <a:ext cx="1387848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A57B13-9A21-4328-9619-E02722D50CD3}">
      <dsp:nvSpPr>
        <dsp:cNvPr id="0" name=""/>
        <dsp:cNvSpPr/>
      </dsp:nvSpPr>
      <dsp:spPr>
        <a:xfrm>
          <a:off x="0" y="6647079"/>
          <a:ext cx="2775697" cy="738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b="1" kern="1200" dirty="0">
              <a:latin typeface="Calibri" panose="020F0502020204030204" pitchFamily="34" charset="0"/>
              <a:cs typeface="Calibri" panose="020F0502020204030204" pitchFamily="34" charset="0"/>
            </a:rPr>
            <a:t>2 Unidades Especiales</a:t>
          </a:r>
          <a:endParaRPr lang="es-EC" sz="2400" i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6647079"/>
        <a:ext cx="2775697" cy="738123"/>
      </dsp:txXfrm>
    </dsp:sp>
    <dsp:sp modelId="{556BE26C-FD4E-40AD-9D1C-12E19CEEE0AB}">
      <dsp:nvSpPr>
        <dsp:cNvPr id="0" name=""/>
        <dsp:cNvSpPr/>
      </dsp:nvSpPr>
      <dsp:spPr>
        <a:xfrm>
          <a:off x="2983874" y="6680597"/>
          <a:ext cx="10894611" cy="670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i="1" kern="1200" dirty="0">
              <a:latin typeface="Calibri" panose="020F0502020204030204" pitchFamily="34" charset="0"/>
              <a:cs typeface="Calibri" panose="020F0502020204030204" pitchFamily="34" charset="0"/>
            </a:rPr>
            <a:t>Regula Tu Barrio y La Mariscal.</a:t>
          </a:r>
        </a:p>
      </dsp:txBody>
      <dsp:txXfrm>
        <a:off x="2983874" y="6680597"/>
        <a:ext cx="10894611" cy="670366"/>
      </dsp:txXfrm>
    </dsp:sp>
    <dsp:sp modelId="{64C02F93-C790-40E3-9FE7-269FA6D9E8E5}">
      <dsp:nvSpPr>
        <dsp:cNvPr id="0" name=""/>
        <dsp:cNvSpPr/>
      </dsp:nvSpPr>
      <dsp:spPr>
        <a:xfrm>
          <a:off x="2775697" y="7350963"/>
          <a:ext cx="111027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5DAF34-0651-490F-B336-DA94D3275A28}">
      <dsp:nvSpPr>
        <dsp:cNvPr id="0" name=""/>
        <dsp:cNvSpPr/>
      </dsp:nvSpPr>
      <dsp:spPr>
        <a:xfrm>
          <a:off x="0" y="7385203"/>
          <a:ext cx="1387848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780254-44B5-4572-A81E-3613EB996363}">
      <dsp:nvSpPr>
        <dsp:cNvPr id="0" name=""/>
        <dsp:cNvSpPr/>
      </dsp:nvSpPr>
      <dsp:spPr>
        <a:xfrm>
          <a:off x="0" y="7385203"/>
          <a:ext cx="2775697" cy="738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>
              <a:latin typeface="Calibri" panose="020F0502020204030204" pitchFamily="34" charset="0"/>
              <a:cs typeface="Calibri" panose="020F0502020204030204" pitchFamily="34" charset="0"/>
            </a:rPr>
            <a:t>1 Instituto</a:t>
          </a:r>
          <a:endParaRPr lang="it-IT" sz="2400" i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7385203"/>
        <a:ext cx="2775697" cy="738123"/>
      </dsp:txXfrm>
    </dsp:sp>
    <dsp:sp modelId="{FFA0CB4C-FA2A-4027-BE74-A83D5EDAAF6F}">
      <dsp:nvSpPr>
        <dsp:cNvPr id="0" name=""/>
        <dsp:cNvSpPr/>
      </dsp:nvSpPr>
      <dsp:spPr>
        <a:xfrm>
          <a:off x="2983874" y="7418721"/>
          <a:ext cx="10894611" cy="670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i="1" kern="1200" dirty="0" err="1">
              <a:latin typeface="Calibri" panose="020F0502020204030204" pitchFamily="34" charset="0"/>
              <a:cs typeface="Calibri" panose="020F0502020204030204" pitchFamily="34" charset="0"/>
            </a:rPr>
            <a:t>IMPU</a:t>
          </a:r>
          <a:r>
            <a:rPr lang="es-EC" sz="2400" i="1" kern="1200" dirty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endParaRPr lang="it-IT" sz="2400" i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983874" y="7418721"/>
        <a:ext cx="10894611" cy="670366"/>
      </dsp:txXfrm>
    </dsp:sp>
    <dsp:sp modelId="{2EABDD1D-7368-413B-B9DF-D63576B14398}">
      <dsp:nvSpPr>
        <dsp:cNvPr id="0" name=""/>
        <dsp:cNvSpPr/>
      </dsp:nvSpPr>
      <dsp:spPr>
        <a:xfrm>
          <a:off x="2775697" y="8089087"/>
          <a:ext cx="111027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E31C72-8CF8-4A4B-9D71-E62C05A90F34}">
      <dsp:nvSpPr>
        <dsp:cNvPr id="0" name=""/>
        <dsp:cNvSpPr/>
      </dsp:nvSpPr>
      <dsp:spPr>
        <a:xfrm>
          <a:off x="0" y="859"/>
          <a:ext cx="13718605" cy="0"/>
        </a:xfrm>
        <a:prstGeom prst="lin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2675AA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1917A132-9592-4ACE-8049-7389B8585A70}">
      <dsp:nvSpPr>
        <dsp:cNvPr id="0" name=""/>
        <dsp:cNvSpPr/>
      </dsp:nvSpPr>
      <dsp:spPr>
        <a:xfrm flipH="1">
          <a:off x="0" y="859"/>
          <a:ext cx="2699656" cy="782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b="1" kern="1200" dirty="0">
              <a:latin typeface="Calibri" panose="020F0502020204030204" pitchFamily="34" charset="0"/>
              <a:cs typeface="Calibri" panose="020F0502020204030204" pitchFamily="34" charset="0"/>
            </a:rPr>
            <a:t>6 EPM </a:t>
          </a:r>
          <a:endParaRPr lang="es-ES" sz="2800" kern="1200" dirty="0">
            <a:solidFill>
              <a:schemeClr val="bg1"/>
            </a:solidFill>
          </a:endParaRPr>
        </a:p>
      </dsp:txBody>
      <dsp:txXfrm>
        <a:off x="0" y="859"/>
        <a:ext cx="2699656" cy="782331"/>
      </dsp:txXfrm>
    </dsp:sp>
    <dsp:sp modelId="{7F69839C-F7A5-438E-AB1D-039C6018F09F}">
      <dsp:nvSpPr>
        <dsp:cNvPr id="0" name=""/>
        <dsp:cNvSpPr/>
      </dsp:nvSpPr>
      <dsp:spPr>
        <a:xfrm>
          <a:off x="2905435" y="36385"/>
          <a:ext cx="10769104" cy="710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i="1" kern="1200" dirty="0">
              <a:latin typeface="Calibri" panose="020F0502020204030204" pitchFamily="34" charset="0"/>
              <a:cs typeface="Calibri" panose="020F0502020204030204" pitchFamily="34" charset="0"/>
            </a:rPr>
            <a:t>Seguridad; </a:t>
          </a:r>
          <a:r>
            <a:rPr lang="es-EC" sz="2800" i="1" kern="1200" dirty="0" err="1">
              <a:latin typeface="Calibri" panose="020F0502020204030204" pitchFamily="34" charset="0"/>
              <a:cs typeface="Calibri" panose="020F0502020204030204" pitchFamily="34" charset="0"/>
            </a:rPr>
            <a:t>EPMGIRS</a:t>
          </a:r>
          <a:r>
            <a:rPr lang="es-EC" sz="2800" i="1" kern="1200" dirty="0">
              <a:latin typeface="Calibri" panose="020F0502020204030204" pitchFamily="34" charset="0"/>
              <a:cs typeface="Calibri" panose="020F0502020204030204" pitchFamily="34" charset="0"/>
            </a:rPr>
            <a:t>; Hábitat y Vivienda; EPMMOP; Metro de Quito; y, Mayorista.</a:t>
          </a:r>
          <a:endParaRPr lang="es-ES" sz="2800" kern="1200" dirty="0">
            <a:solidFill>
              <a:schemeClr val="bg1"/>
            </a:solidFill>
          </a:endParaRPr>
        </a:p>
      </dsp:txBody>
      <dsp:txXfrm>
        <a:off x="2905435" y="36385"/>
        <a:ext cx="10769104" cy="710516"/>
      </dsp:txXfrm>
    </dsp:sp>
    <dsp:sp modelId="{962D0CBD-FB5C-42CD-A8BC-CD1C9DBC4EFD}">
      <dsp:nvSpPr>
        <dsp:cNvPr id="0" name=""/>
        <dsp:cNvSpPr/>
      </dsp:nvSpPr>
      <dsp:spPr>
        <a:xfrm>
          <a:off x="2699656" y="746901"/>
          <a:ext cx="109748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7965EF-72BB-4C1C-B0CF-CDD448FD3EBF}">
      <dsp:nvSpPr>
        <dsp:cNvPr id="0" name=""/>
        <dsp:cNvSpPr/>
      </dsp:nvSpPr>
      <dsp:spPr>
        <a:xfrm>
          <a:off x="0" y="783191"/>
          <a:ext cx="1371860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78F615-6357-4888-9D68-27D803299396}">
      <dsp:nvSpPr>
        <dsp:cNvPr id="0" name=""/>
        <dsp:cNvSpPr/>
      </dsp:nvSpPr>
      <dsp:spPr>
        <a:xfrm>
          <a:off x="0" y="783191"/>
          <a:ext cx="2743721" cy="782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b="1" kern="1200" dirty="0">
              <a:latin typeface="Calibri" panose="020F0502020204030204" pitchFamily="34" charset="0"/>
              <a:cs typeface="Calibri" panose="020F0502020204030204" pitchFamily="34" charset="0"/>
            </a:rPr>
            <a:t>5 Secretarías </a:t>
          </a:r>
          <a:endParaRPr lang="es-ES" sz="2800" kern="1200" dirty="0"/>
        </a:p>
      </dsp:txBody>
      <dsp:txXfrm>
        <a:off x="0" y="783191"/>
        <a:ext cx="2743721" cy="782331"/>
      </dsp:txXfrm>
    </dsp:sp>
    <dsp:sp modelId="{A9E0DD69-B8E0-4BE9-A749-71D9CE89AF35}">
      <dsp:nvSpPr>
        <dsp:cNvPr id="0" name=""/>
        <dsp:cNvSpPr/>
      </dsp:nvSpPr>
      <dsp:spPr>
        <a:xfrm>
          <a:off x="2949500" y="818717"/>
          <a:ext cx="10769104" cy="710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i="1" kern="1200" dirty="0">
              <a:latin typeface="Calibri" panose="020F0502020204030204" pitchFamily="34" charset="0"/>
              <a:cs typeface="Calibri" panose="020F0502020204030204" pitchFamily="34" charset="0"/>
            </a:rPr>
            <a:t>Comunicación; Educación, Recreación y Deporte; Salud; TIC; y, Movilidad.</a:t>
          </a:r>
          <a:endParaRPr lang="es-ES" sz="2800" kern="1200" dirty="0"/>
        </a:p>
      </dsp:txBody>
      <dsp:txXfrm>
        <a:off x="2949500" y="818717"/>
        <a:ext cx="10769104" cy="710516"/>
      </dsp:txXfrm>
    </dsp:sp>
    <dsp:sp modelId="{A6D07E40-845F-449E-A7EC-F987360081B5}">
      <dsp:nvSpPr>
        <dsp:cNvPr id="0" name=""/>
        <dsp:cNvSpPr/>
      </dsp:nvSpPr>
      <dsp:spPr>
        <a:xfrm>
          <a:off x="2743720" y="1529233"/>
          <a:ext cx="109748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CDC640-EE63-43D7-9914-8FA90A4680B9}">
      <dsp:nvSpPr>
        <dsp:cNvPr id="0" name=""/>
        <dsp:cNvSpPr/>
      </dsp:nvSpPr>
      <dsp:spPr>
        <a:xfrm>
          <a:off x="0" y="1565522"/>
          <a:ext cx="1371860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3B7A1E-E84F-405B-9BBE-E7ACD2AD6B87}">
      <dsp:nvSpPr>
        <dsp:cNvPr id="0" name=""/>
        <dsp:cNvSpPr/>
      </dsp:nvSpPr>
      <dsp:spPr>
        <a:xfrm>
          <a:off x="0" y="1565522"/>
          <a:ext cx="2743721" cy="782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b="1" kern="1200" dirty="0">
              <a:latin typeface="Calibri" panose="020F0502020204030204" pitchFamily="34" charset="0"/>
              <a:cs typeface="Calibri" panose="020F0502020204030204" pitchFamily="34" charset="0"/>
            </a:rPr>
            <a:t>2 Dependencias </a:t>
          </a:r>
          <a:endParaRPr lang="es-ES" sz="2800" kern="1200" dirty="0"/>
        </a:p>
      </dsp:txBody>
      <dsp:txXfrm>
        <a:off x="0" y="1565522"/>
        <a:ext cx="2743721" cy="782331"/>
      </dsp:txXfrm>
    </dsp:sp>
    <dsp:sp modelId="{64FC51A5-964C-4CAA-8663-F187FF39A20D}">
      <dsp:nvSpPr>
        <dsp:cNvPr id="0" name=""/>
        <dsp:cNvSpPr/>
      </dsp:nvSpPr>
      <dsp:spPr>
        <a:xfrm>
          <a:off x="2949500" y="1601048"/>
          <a:ext cx="10769104" cy="710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i="1" kern="1200" dirty="0">
              <a:latin typeface="Calibri" panose="020F0502020204030204" pitchFamily="34" charset="0"/>
              <a:cs typeface="Calibri" panose="020F0502020204030204" pitchFamily="34" charset="0"/>
            </a:rPr>
            <a:t>Registro de la Propiedad y Procuraduría Metropolitana.</a:t>
          </a:r>
          <a:endParaRPr lang="es-ES" sz="2800" kern="1200" dirty="0"/>
        </a:p>
      </dsp:txBody>
      <dsp:txXfrm>
        <a:off x="2949500" y="1601048"/>
        <a:ext cx="10769104" cy="710516"/>
      </dsp:txXfrm>
    </dsp:sp>
    <dsp:sp modelId="{8230F451-918E-4948-A675-46B410AC2679}">
      <dsp:nvSpPr>
        <dsp:cNvPr id="0" name=""/>
        <dsp:cNvSpPr/>
      </dsp:nvSpPr>
      <dsp:spPr>
        <a:xfrm>
          <a:off x="2743720" y="2311564"/>
          <a:ext cx="109748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2C1D31-0DFA-4ED4-9D84-CD1642D99042}">
      <dsp:nvSpPr>
        <dsp:cNvPr id="0" name=""/>
        <dsp:cNvSpPr/>
      </dsp:nvSpPr>
      <dsp:spPr>
        <a:xfrm>
          <a:off x="0" y="2347854"/>
          <a:ext cx="1371860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642359-8BA3-4C9D-A3A6-D27582AB9E21}">
      <dsp:nvSpPr>
        <dsp:cNvPr id="0" name=""/>
        <dsp:cNvSpPr/>
      </dsp:nvSpPr>
      <dsp:spPr>
        <a:xfrm>
          <a:off x="0" y="2347854"/>
          <a:ext cx="2743721" cy="782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b="1" kern="1200" dirty="0">
              <a:latin typeface="Calibri" panose="020F0502020204030204" pitchFamily="34" charset="0"/>
              <a:cs typeface="Calibri" panose="020F0502020204030204" pitchFamily="34" charset="0"/>
            </a:rPr>
            <a:t>2 Unidades </a:t>
          </a:r>
          <a:endParaRPr lang="es-ES" sz="2800" kern="1200" dirty="0"/>
        </a:p>
      </dsp:txBody>
      <dsp:txXfrm>
        <a:off x="0" y="2347854"/>
        <a:ext cx="2743721" cy="782331"/>
      </dsp:txXfrm>
    </dsp:sp>
    <dsp:sp modelId="{A4B70DBE-9570-4603-8D3A-3C04FA631520}">
      <dsp:nvSpPr>
        <dsp:cNvPr id="0" name=""/>
        <dsp:cNvSpPr/>
      </dsp:nvSpPr>
      <dsp:spPr>
        <a:xfrm>
          <a:off x="2949500" y="2383380"/>
          <a:ext cx="10769104" cy="710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i="1" kern="1200" dirty="0">
              <a:latin typeface="Calibri" panose="020F0502020204030204" pitchFamily="34" charset="0"/>
              <a:cs typeface="Calibri" panose="020F0502020204030204" pitchFamily="34" charset="0"/>
            </a:rPr>
            <a:t>Patronato Municipal San José y Bienestar Animal.</a:t>
          </a:r>
          <a:endParaRPr lang="es-ES" sz="2800" kern="1200" dirty="0"/>
        </a:p>
      </dsp:txBody>
      <dsp:txXfrm>
        <a:off x="2949500" y="2383380"/>
        <a:ext cx="10769104" cy="710516"/>
      </dsp:txXfrm>
    </dsp:sp>
    <dsp:sp modelId="{F198BF60-992B-41B7-B90B-848C50369D6D}">
      <dsp:nvSpPr>
        <dsp:cNvPr id="0" name=""/>
        <dsp:cNvSpPr/>
      </dsp:nvSpPr>
      <dsp:spPr>
        <a:xfrm>
          <a:off x="2743720" y="3093896"/>
          <a:ext cx="109748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FED45E-9E91-42E4-850B-3BB2C79811E1}">
      <dsp:nvSpPr>
        <dsp:cNvPr id="0" name=""/>
        <dsp:cNvSpPr/>
      </dsp:nvSpPr>
      <dsp:spPr>
        <a:xfrm>
          <a:off x="0" y="3130186"/>
          <a:ext cx="1371860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C1FFD-60AD-4EFA-A9DB-C5F5E5052349}">
      <dsp:nvSpPr>
        <dsp:cNvPr id="0" name=""/>
        <dsp:cNvSpPr/>
      </dsp:nvSpPr>
      <dsp:spPr>
        <a:xfrm>
          <a:off x="0" y="3130186"/>
          <a:ext cx="2743721" cy="782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b="1" kern="1200" dirty="0">
              <a:latin typeface="Calibri" panose="020F0502020204030204" pitchFamily="34" charset="0"/>
              <a:cs typeface="Calibri" panose="020F0502020204030204" pitchFamily="34" charset="0"/>
            </a:rPr>
            <a:t>2 Institutos </a:t>
          </a:r>
          <a:endParaRPr lang="es-ES" sz="2800" kern="1200" dirty="0"/>
        </a:p>
      </dsp:txBody>
      <dsp:txXfrm>
        <a:off x="0" y="3130186"/>
        <a:ext cx="2743721" cy="782331"/>
      </dsp:txXfrm>
    </dsp:sp>
    <dsp:sp modelId="{5A70F627-15A8-4E91-BEF3-0DDCB30ACC65}">
      <dsp:nvSpPr>
        <dsp:cNvPr id="0" name=""/>
        <dsp:cNvSpPr/>
      </dsp:nvSpPr>
      <dsp:spPr>
        <a:xfrm>
          <a:off x="2949500" y="3165711"/>
          <a:ext cx="10769104" cy="710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i="1" kern="1200" dirty="0" err="1">
              <a:latin typeface="Calibri" panose="020F0502020204030204" pitchFamily="34" charset="0"/>
              <a:cs typeface="Calibri" panose="020F0502020204030204" pitchFamily="34" charset="0"/>
            </a:rPr>
            <a:t>IMP</a:t>
          </a:r>
          <a:r>
            <a:rPr lang="es-EC" sz="2800" i="1" kern="1200" dirty="0">
              <a:latin typeface="Calibri" panose="020F0502020204030204" pitchFamily="34" charset="0"/>
              <a:cs typeface="Calibri" panose="020F0502020204030204" pitchFamily="34" charset="0"/>
            </a:rPr>
            <a:t> e </a:t>
          </a:r>
          <a:r>
            <a:rPr lang="es-EC" sz="2800" i="1" kern="1200" dirty="0" err="1">
              <a:latin typeface="Calibri" panose="020F0502020204030204" pitchFamily="34" charset="0"/>
              <a:cs typeface="Calibri" panose="020F0502020204030204" pitchFamily="34" charset="0"/>
            </a:rPr>
            <a:t>ICAM</a:t>
          </a:r>
          <a:r>
            <a:rPr lang="es-EC" sz="2800" i="1" kern="1200" dirty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endParaRPr lang="es-ES" sz="2800" kern="1200" dirty="0"/>
        </a:p>
      </dsp:txBody>
      <dsp:txXfrm>
        <a:off x="2949500" y="3165711"/>
        <a:ext cx="10769104" cy="710516"/>
      </dsp:txXfrm>
    </dsp:sp>
    <dsp:sp modelId="{A9464B67-53B0-48BC-9734-FC07F779C459}">
      <dsp:nvSpPr>
        <dsp:cNvPr id="0" name=""/>
        <dsp:cNvSpPr/>
      </dsp:nvSpPr>
      <dsp:spPr>
        <a:xfrm>
          <a:off x="2743720" y="3876228"/>
          <a:ext cx="109748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C9C690-3BD5-4555-AA9E-A9F04730D7D4}">
      <dsp:nvSpPr>
        <dsp:cNvPr id="0" name=""/>
        <dsp:cNvSpPr/>
      </dsp:nvSpPr>
      <dsp:spPr>
        <a:xfrm>
          <a:off x="0" y="3912517"/>
          <a:ext cx="1371860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34B67E-0914-41BE-A0E0-A96924ADD6E2}">
      <dsp:nvSpPr>
        <dsp:cNvPr id="0" name=""/>
        <dsp:cNvSpPr/>
      </dsp:nvSpPr>
      <dsp:spPr>
        <a:xfrm>
          <a:off x="0" y="3912517"/>
          <a:ext cx="2743721" cy="782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b="1" kern="1200">
              <a:latin typeface="Calibri" panose="020F0502020204030204" pitchFamily="34" charset="0"/>
              <a:cs typeface="Calibri" panose="020F0502020204030204" pitchFamily="34" charset="0"/>
            </a:rPr>
            <a:t>2 Corporaciones </a:t>
          </a:r>
          <a:endParaRPr lang="es-ES" sz="2800" kern="1200" dirty="0"/>
        </a:p>
      </dsp:txBody>
      <dsp:txXfrm>
        <a:off x="0" y="3912517"/>
        <a:ext cx="2743721" cy="782331"/>
      </dsp:txXfrm>
    </dsp:sp>
    <dsp:sp modelId="{EAB1CEB2-C3E3-41AD-9BFE-2B427A59F90D}">
      <dsp:nvSpPr>
        <dsp:cNvPr id="0" name=""/>
        <dsp:cNvSpPr/>
      </dsp:nvSpPr>
      <dsp:spPr>
        <a:xfrm>
          <a:off x="2949500" y="3948043"/>
          <a:ext cx="10769104" cy="710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i="1" kern="1200" dirty="0" err="1">
              <a:latin typeface="Calibri" panose="020F0502020204030204" pitchFamily="34" charset="0"/>
              <a:cs typeface="Calibri" panose="020F0502020204030204" pitchFamily="34" charset="0"/>
            </a:rPr>
            <a:t>CONQUITO</a:t>
          </a:r>
          <a:r>
            <a:rPr lang="es-EC" sz="2800" i="1" kern="1200" dirty="0">
              <a:latin typeface="Calibri" panose="020F0502020204030204" pitchFamily="34" charset="0"/>
              <a:cs typeface="Calibri" panose="020F0502020204030204" pitchFamily="34" charset="0"/>
            </a:rPr>
            <a:t> y Cuerpo de Bomberos.</a:t>
          </a:r>
          <a:endParaRPr lang="es-ES" sz="2800" kern="1200" dirty="0"/>
        </a:p>
      </dsp:txBody>
      <dsp:txXfrm>
        <a:off x="2949500" y="3948043"/>
        <a:ext cx="10769104" cy="710516"/>
      </dsp:txXfrm>
    </dsp:sp>
    <dsp:sp modelId="{17D3961F-E3BB-4440-8C12-890D8533F7B0}">
      <dsp:nvSpPr>
        <dsp:cNvPr id="0" name=""/>
        <dsp:cNvSpPr/>
      </dsp:nvSpPr>
      <dsp:spPr>
        <a:xfrm>
          <a:off x="2743720" y="4658559"/>
          <a:ext cx="109748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96DE4E-587C-41D0-9FEE-92BE49732288}">
      <dsp:nvSpPr>
        <dsp:cNvPr id="0" name=""/>
        <dsp:cNvSpPr/>
      </dsp:nvSpPr>
      <dsp:spPr>
        <a:xfrm>
          <a:off x="0" y="4694849"/>
          <a:ext cx="1371860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03C782-2CB7-4667-9C9C-DFED2CCA2A16}">
      <dsp:nvSpPr>
        <dsp:cNvPr id="0" name=""/>
        <dsp:cNvSpPr/>
      </dsp:nvSpPr>
      <dsp:spPr>
        <a:xfrm>
          <a:off x="0" y="4694849"/>
          <a:ext cx="2743721" cy="782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b="1" kern="1200">
              <a:latin typeface="Calibri" panose="020F0502020204030204" pitchFamily="34" charset="0"/>
              <a:cs typeface="Calibri" panose="020F0502020204030204" pitchFamily="34" charset="0"/>
            </a:rPr>
            <a:t>1 UMS </a:t>
          </a:r>
          <a:endParaRPr lang="es-EC" sz="2800" i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4694849"/>
        <a:ext cx="2743721" cy="782331"/>
      </dsp:txXfrm>
    </dsp:sp>
    <dsp:sp modelId="{0BED816F-AA72-4712-B252-4B13F1919C4C}">
      <dsp:nvSpPr>
        <dsp:cNvPr id="0" name=""/>
        <dsp:cNvSpPr/>
      </dsp:nvSpPr>
      <dsp:spPr>
        <a:xfrm>
          <a:off x="2949500" y="4730375"/>
          <a:ext cx="10769104" cy="710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i="1" kern="1200" dirty="0">
              <a:latin typeface="Calibri" panose="020F0502020204030204" pitchFamily="34" charset="0"/>
              <a:cs typeface="Calibri" panose="020F0502020204030204" pitchFamily="34" charset="0"/>
            </a:rPr>
            <a:t>Salud Sur.</a:t>
          </a:r>
        </a:p>
      </dsp:txBody>
      <dsp:txXfrm>
        <a:off x="2949500" y="4730375"/>
        <a:ext cx="10769104" cy="710516"/>
      </dsp:txXfrm>
    </dsp:sp>
    <dsp:sp modelId="{F9EDEBBF-5E4A-424B-BBB1-D61BE1848E5C}">
      <dsp:nvSpPr>
        <dsp:cNvPr id="0" name=""/>
        <dsp:cNvSpPr/>
      </dsp:nvSpPr>
      <dsp:spPr>
        <a:xfrm>
          <a:off x="2743720" y="5440891"/>
          <a:ext cx="109748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681D0C-70BD-48B3-9EAB-FAA7312FA3FC}">
      <dsp:nvSpPr>
        <dsp:cNvPr id="0" name=""/>
        <dsp:cNvSpPr/>
      </dsp:nvSpPr>
      <dsp:spPr>
        <a:xfrm>
          <a:off x="0" y="5477181"/>
          <a:ext cx="1371860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47AC69-CD61-423A-85A0-0009E8AE198C}">
      <dsp:nvSpPr>
        <dsp:cNvPr id="0" name=""/>
        <dsp:cNvSpPr/>
      </dsp:nvSpPr>
      <dsp:spPr>
        <a:xfrm>
          <a:off x="0" y="5477181"/>
          <a:ext cx="2743721" cy="782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b="1" i="0" kern="1200" dirty="0">
              <a:latin typeface="Calibri" panose="020F0502020204030204" pitchFamily="34" charset="0"/>
              <a:cs typeface="Calibri" panose="020F0502020204030204" pitchFamily="34" charset="0"/>
            </a:rPr>
            <a:t>1 Proyecto</a:t>
          </a:r>
        </a:p>
      </dsp:txBody>
      <dsp:txXfrm>
        <a:off x="0" y="5477181"/>
        <a:ext cx="2743721" cy="782331"/>
      </dsp:txXfrm>
    </dsp:sp>
    <dsp:sp modelId="{264F9F5D-99D0-423C-9C3B-CD39B18188BA}">
      <dsp:nvSpPr>
        <dsp:cNvPr id="0" name=""/>
        <dsp:cNvSpPr/>
      </dsp:nvSpPr>
      <dsp:spPr>
        <a:xfrm>
          <a:off x="2949500" y="5512706"/>
          <a:ext cx="10769104" cy="710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b="0" i="1" kern="1200" dirty="0" err="1">
              <a:latin typeface="Calibri" panose="020F0502020204030204" pitchFamily="34" charset="0"/>
              <a:cs typeface="Calibri" panose="020F0502020204030204" pitchFamily="34" charset="0"/>
            </a:rPr>
            <a:t>PPLMQ</a:t>
          </a:r>
          <a:endParaRPr lang="es-EC" sz="2800" b="0" i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949500" y="5512706"/>
        <a:ext cx="10769104" cy="710516"/>
      </dsp:txXfrm>
    </dsp:sp>
    <dsp:sp modelId="{62A5B0F0-6B73-4687-9F46-B30E39A3E0AC}">
      <dsp:nvSpPr>
        <dsp:cNvPr id="0" name=""/>
        <dsp:cNvSpPr/>
      </dsp:nvSpPr>
      <dsp:spPr>
        <a:xfrm>
          <a:off x="2743720" y="6223222"/>
          <a:ext cx="109748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DAF486-F295-4E25-9128-F4BE675C9D1C}">
      <dsp:nvSpPr>
        <dsp:cNvPr id="0" name=""/>
        <dsp:cNvSpPr/>
      </dsp:nvSpPr>
      <dsp:spPr>
        <a:xfrm>
          <a:off x="0" y="6259512"/>
          <a:ext cx="1371860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6A00C3-9079-437E-9D53-053116F2CEED}">
      <dsp:nvSpPr>
        <dsp:cNvPr id="0" name=""/>
        <dsp:cNvSpPr/>
      </dsp:nvSpPr>
      <dsp:spPr>
        <a:xfrm>
          <a:off x="0" y="6259512"/>
          <a:ext cx="2743721" cy="782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800" b="1" i="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0" y="6259512"/>
        <a:ext cx="2743721" cy="782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39" cy="464820"/>
          </a:xfrm>
          <a:prstGeom prst="rect">
            <a:avLst/>
          </a:prstGeom>
        </p:spPr>
        <p:txBody>
          <a:bodyPr vert="horz" lIns="93466" tIns="46733" rIns="93466" bIns="4673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39" cy="464820"/>
          </a:xfrm>
          <a:prstGeom prst="rect">
            <a:avLst/>
          </a:prstGeom>
        </p:spPr>
        <p:txBody>
          <a:bodyPr vert="horz" lIns="93466" tIns="46733" rIns="93466" bIns="46733" rtlCol="0"/>
          <a:lstStyle>
            <a:lvl1pPr algn="r">
              <a:defRPr sz="1200"/>
            </a:lvl1pPr>
          </a:lstStyle>
          <a:p>
            <a:fld id="{C440410B-B5DF-44D5-B438-62561615F79B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66" tIns="46733" rIns="93466" bIns="4673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466" tIns="46733" rIns="93466" bIns="4673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8829969"/>
            <a:ext cx="3037839" cy="464820"/>
          </a:xfrm>
          <a:prstGeom prst="rect">
            <a:avLst/>
          </a:prstGeom>
        </p:spPr>
        <p:txBody>
          <a:bodyPr vert="horz" lIns="93466" tIns="46733" rIns="93466" bIns="4673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70938" y="8829969"/>
            <a:ext cx="3037839" cy="464820"/>
          </a:xfrm>
          <a:prstGeom prst="rect">
            <a:avLst/>
          </a:prstGeom>
        </p:spPr>
        <p:txBody>
          <a:bodyPr vert="horz" lIns="93466" tIns="46733" rIns="93466" bIns="46733" rtlCol="0" anchor="b"/>
          <a:lstStyle>
            <a:lvl1pPr algn="r">
              <a:defRPr sz="1200"/>
            </a:lvl1pPr>
          </a:lstStyle>
          <a:p>
            <a:fld id="{BA0F6D12-D0E5-42E3-AE9E-4CBB24513023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614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816376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632753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2449129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3265505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4081882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4898258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5714634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6531011" algn="l" defTabSz="163275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F6D12-D0E5-42E3-AE9E-4CBB2451302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5974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F6D12-D0E5-42E3-AE9E-4CBB24513023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5627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F6D12-D0E5-42E3-AE9E-4CBB24513023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5707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F6D12-D0E5-42E3-AE9E-4CBB24513023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213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F6D12-D0E5-42E3-AE9E-4CBB24513023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8308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F6D12-D0E5-42E3-AE9E-4CBB24513023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67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F6D12-D0E5-42E3-AE9E-4CBB24513023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1204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F6D12-D0E5-42E3-AE9E-4CBB24513023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7589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F6D12-D0E5-42E3-AE9E-4CBB24513023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957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F6D12-D0E5-42E3-AE9E-4CBB2451302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543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F6D12-D0E5-42E3-AE9E-4CBB2451302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410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F6D12-D0E5-42E3-AE9E-4CBB2451302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934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F6D12-D0E5-42E3-AE9E-4CBB2451302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464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F6D12-D0E5-42E3-AE9E-4CBB2451302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435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F6D12-D0E5-42E3-AE9E-4CBB2451302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654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F6D12-D0E5-42E3-AE9E-4CBB24513023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904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F6D12-D0E5-42E3-AE9E-4CBB24513023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18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>
            <a:extLst>
              <a:ext uri="{FF2B5EF4-FFF2-40B4-BE49-F238E27FC236}">
                <a16:creationId xmlns:a16="http://schemas.microsoft.com/office/drawing/2014/main" id="{F9AC9B53-0C31-5051-0B34-3D4B33ADB394}"/>
              </a:ext>
            </a:extLst>
          </p:cNvPr>
          <p:cNvSpPr/>
          <p:nvPr userDrawn="1"/>
        </p:nvSpPr>
        <p:spPr>
          <a:xfrm>
            <a:off x="-1" y="0"/>
            <a:ext cx="3477911" cy="10287000"/>
          </a:xfrm>
          <a:prstGeom prst="rect">
            <a:avLst/>
          </a:prstGeom>
          <a:solidFill>
            <a:srgbClr val="293279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s-EC">
              <a:solidFill>
                <a:schemeClr val="accent6"/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EDB78AE-3CD4-D0D1-AC15-D1979E000AE0}"/>
              </a:ext>
            </a:extLst>
          </p:cNvPr>
          <p:cNvSpPr/>
          <p:nvPr userDrawn="1"/>
        </p:nvSpPr>
        <p:spPr>
          <a:xfrm>
            <a:off x="16176253" y="0"/>
            <a:ext cx="2110160" cy="10287000"/>
          </a:xfrm>
          <a:prstGeom prst="rect">
            <a:avLst/>
          </a:prstGeom>
          <a:solidFill>
            <a:srgbClr val="C00000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s-EC">
              <a:solidFill>
                <a:schemeClr val="accent6"/>
              </a:solidFill>
            </a:endParaRP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56695022-D366-B8A1-30FE-09755C904DE1}"/>
              </a:ext>
            </a:extLst>
          </p:cNvPr>
          <p:cNvSpPr/>
          <p:nvPr userDrawn="1"/>
        </p:nvSpPr>
        <p:spPr>
          <a:xfrm>
            <a:off x="697832" y="0"/>
            <a:ext cx="17349536" cy="10287000"/>
          </a:xfrm>
          <a:prstGeom prst="roundRect">
            <a:avLst/>
          </a:prstGeom>
          <a:solidFill>
            <a:schemeClr val="bg1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s-EC">
              <a:solidFill>
                <a:schemeClr val="accent6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EF1ED71-0B2B-4516-86B6-5FB4C46C9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9078" y="5597867"/>
            <a:ext cx="13692554" cy="2011530"/>
          </a:xfrm>
          <a:solidFill>
            <a:srgbClr val="293279"/>
          </a:solidFill>
          <a:effectLst>
            <a:outerShdw blurRad="215900" dist="152400" dir="2700000" algn="tl" rotWithShape="0">
              <a:prstClr val="black">
                <a:alpha val="74000"/>
              </a:prstClr>
            </a:outerShdw>
          </a:effectLst>
        </p:spPr>
        <p:txBody>
          <a:bodyPr>
            <a:sp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EC" dirty="0"/>
          </a:p>
        </p:txBody>
      </p:sp>
      <p:sp>
        <p:nvSpPr>
          <p:cNvPr id="5" name="テキスト プレースホルダー 6">
            <a:extLst>
              <a:ext uri="{FF2B5EF4-FFF2-40B4-BE49-F238E27FC236}">
                <a16:creationId xmlns:a16="http://schemas.microsoft.com/office/drawing/2014/main" id="{966F3A14-C3F3-48A1-B6A7-A08D01E79DF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579079" y="8204182"/>
            <a:ext cx="13692554" cy="1033666"/>
          </a:xfrm>
        </p:spPr>
        <p:txBody>
          <a:bodyPr anchor="t">
            <a:normAutofit/>
          </a:bodyPr>
          <a:lstStyle>
            <a:lvl1pPr algn="ctr"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/>
              <a:t>Autor / </a:t>
            </a:r>
            <a:r>
              <a:rPr kumimoji="1" lang="en-US" altLang="ja-JP" dirty="0" err="1"/>
              <a:t>Dirección</a:t>
            </a:r>
            <a:r>
              <a:rPr kumimoji="1" lang="en-US" altLang="ja-JP" dirty="0"/>
              <a:t> / </a:t>
            </a:r>
            <a:r>
              <a:rPr kumimoji="1" lang="en-US" altLang="ja-JP" dirty="0" err="1"/>
              <a:t>Fecha</a:t>
            </a:r>
            <a:endParaRPr kumimoji="1" lang="ja-JP" altLang="en-US" dirty="0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5B5DB710-20A4-6CE3-41EA-96767298A0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4504631" y="2529814"/>
            <a:ext cx="9277149" cy="261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76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B3FE0617-96A0-4CFF-B816-C7CA81672EE6}"/>
              </a:ext>
            </a:extLst>
          </p:cNvPr>
          <p:cNvSpPr/>
          <p:nvPr userDrawn="1"/>
        </p:nvSpPr>
        <p:spPr>
          <a:xfrm>
            <a:off x="-1" y="256018"/>
            <a:ext cx="18286413" cy="1011673"/>
          </a:xfrm>
          <a:prstGeom prst="rect">
            <a:avLst/>
          </a:prstGeom>
          <a:solidFill>
            <a:srgbClr val="293279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kumimoji="1" lang="es-EC" dirty="0">
              <a:solidFill>
                <a:schemeClr val="bg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794004" y="256018"/>
            <a:ext cx="16236850" cy="101167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 err="1"/>
              <a:t>Título</a:t>
            </a:r>
            <a:r>
              <a:rPr kumimoji="1" lang="en-US" altLang="ja-JP" dirty="0"/>
              <a:t> de la </a:t>
            </a:r>
            <a:r>
              <a:rPr kumimoji="1" lang="en-US" altLang="ja-JP" dirty="0" err="1"/>
              <a:t>lámina</a:t>
            </a:r>
            <a:endParaRPr kumimoji="1" lang="ja-JP" altLang="en-US" dirty="0"/>
          </a:p>
        </p:txBody>
      </p:sp>
      <p:sp>
        <p:nvSpPr>
          <p:cNvPr id="5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1078310" y="1491917"/>
            <a:ext cx="16200313" cy="7417622"/>
          </a:xfrm>
        </p:spPr>
        <p:txBody>
          <a:bodyPr anchor="t">
            <a:normAutofit/>
          </a:bodyPr>
          <a:lstStyle>
            <a:lvl1pPr algn="l"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r>
              <a:rPr kumimoji="1" lang="en-US" altLang="ja-JP" dirty="0"/>
              <a:t> principal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63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6FC5DCF-F779-66F3-19D4-A8F4D408CA72}"/>
              </a:ext>
            </a:extLst>
          </p:cNvPr>
          <p:cNvSpPr/>
          <p:nvPr userDrawn="1"/>
        </p:nvSpPr>
        <p:spPr>
          <a:xfrm>
            <a:off x="0" y="0"/>
            <a:ext cx="18286413" cy="2695074"/>
          </a:xfrm>
          <a:prstGeom prst="rect">
            <a:avLst/>
          </a:prstGeom>
          <a:solidFill>
            <a:srgbClr val="293279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s-EC">
              <a:solidFill>
                <a:schemeClr val="accent6"/>
              </a:solidFill>
            </a:endParaRP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C2BC79B8-5ABE-232D-8C79-DEE40B7240F3}"/>
              </a:ext>
            </a:extLst>
          </p:cNvPr>
          <p:cNvSpPr/>
          <p:nvPr userDrawn="1"/>
        </p:nvSpPr>
        <p:spPr>
          <a:xfrm>
            <a:off x="0" y="1034713"/>
            <a:ext cx="18286413" cy="4957013"/>
          </a:xfrm>
          <a:prstGeom prst="roundRect">
            <a:avLst/>
          </a:prstGeom>
          <a:solidFill>
            <a:schemeClr val="bg1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s-EC">
              <a:solidFill>
                <a:schemeClr val="accent6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2D06F2D-75A9-54F4-8017-6E150726C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20" y="0"/>
            <a:ext cx="16457772" cy="1034713"/>
          </a:xfrm>
        </p:spPr>
        <p:txBody>
          <a:bodyPr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84884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 err="1"/>
              <a:t>Título</a:t>
            </a:r>
            <a:r>
              <a:rPr kumimoji="1" lang="en-US" altLang="ja-JP" dirty="0"/>
              <a:t> de la </a:t>
            </a:r>
            <a:r>
              <a:rPr kumimoji="1" lang="en-US" altLang="ja-JP" dirty="0" err="1"/>
              <a:t>lámina</a:t>
            </a:r>
            <a:endParaRPr kumimoji="1" lang="ja-JP" altLang="en-US" dirty="0"/>
          </a:p>
        </p:txBody>
      </p:sp>
      <p:sp>
        <p:nvSpPr>
          <p:cNvPr id="15" name="テキスト プレースホルダー 6"/>
          <p:cNvSpPr>
            <a:spLocks noGrp="1"/>
          </p:cNvSpPr>
          <p:nvPr>
            <p:ph type="body" sz="quarter" idx="15" hasCustomPrompt="1"/>
          </p:nvPr>
        </p:nvSpPr>
        <p:spPr>
          <a:xfrm>
            <a:off x="1964684" y="1958917"/>
            <a:ext cx="7426863" cy="790352"/>
          </a:xfrm>
        </p:spPr>
        <p:txBody>
          <a:bodyPr anchor="b">
            <a:noAutofit/>
          </a:bodyPr>
          <a:lstStyle>
            <a:lvl1pPr algn="l">
              <a:defRPr sz="4400" b="1" baseline="0">
                <a:solidFill>
                  <a:srgbClr val="293279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sp>
        <p:nvSpPr>
          <p:cNvPr id="17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2709065" y="3113733"/>
            <a:ext cx="13938025" cy="5600679"/>
          </a:xfrm>
        </p:spPr>
        <p:txBody>
          <a:bodyPr anchor="t">
            <a:normAutofit/>
          </a:bodyPr>
          <a:lstStyle>
            <a:lvl1pPr algn="l"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r>
              <a:rPr kumimoji="1" lang="en-US" altLang="ja-JP" dirty="0"/>
              <a:t> principal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511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or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14320" y="561935"/>
            <a:ext cx="16457772" cy="547689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err="1"/>
              <a:t>Título</a:t>
            </a:r>
            <a:r>
              <a:rPr kumimoji="1" lang="en-US" altLang="ja-JP" dirty="0"/>
              <a:t> de </a:t>
            </a:r>
            <a:r>
              <a:rPr kumimoji="1" lang="en-US" altLang="ja-JP" dirty="0" err="1"/>
              <a:t>lámina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70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 err="1"/>
              <a:t>Título</a:t>
            </a:r>
            <a:r>
              <a:rPr kumimoji="1" lang="en-US" altLang="ja-JP" dirty="0"/>
              <a:t> de la </a:t>
            </a:r>
            <a:r>
              <a:rPr kumimoji="1" lang="en-US" altLang="ja-JP" dirty="0" err="1"/>
              <a:t>lámina</a:t>
            </a:r>
            <a:endParaRPr kumimoji="1" lang="ja-JP" altLang="en-US" dirty="0"/>
          </a:p>
        </p:txBody>
      </p:sp>
      <p:sp>
        <p:nvSpPr>
          <p:cNvPr id="22" name="テキスト プレースホルダー 6"/>
          <p:cNvSpPr>
            <a:spLocks noGrp="1"/>
          </p:cNvSpPr>
          <p:nvPr>
            <p:ph type="body" sz="quarter" idx="15" hasCustomPrompt="1"/>
          </p:nvPr>
        </p:nvSpPr>
        <p:spPr>
          <a:xfrm>
            <a:off x="2023051" y="2119827"/>
            <a:ext cx="6833566" cy="790352"/>
          </a:xfrm>
        </p:spPr>
        <p:txBody>
          <a:bodyPr anchor="b">
            <a:noAutofit/>
          </a:bodyPr>
          <a:lstStyle>
            <a:lvl1pPr algn="l">
              <a:defRPr sz="4400" b="1" baseline="0">
                <a:solidFill>
                  <a:srgbClr val="293279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sp>
        <p:nvSpPr>
          <p:cNvPr id="23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2709066" y="2826004"/>
            <a:ext cx="6147552" cy="6366122"/>
          </a:xfrm>
        </p:spPr>
        <p:txBody>
          <a:bodyPr anchor="t">
            <a:normAutofit/>
          </a:bodyPr>
          <a:lstStyle>
            <a:lvl1pPr algn="l"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sp>
        <p:nvSpPr>
          <p:cNvPr id="29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10272884" y="2116730"/>
            <a:ext cx="6833566" cy="790352"/>
          </a:xfrm>
        </p:spPr>
        <p:txBody>
          <a:bodyPr anchor="b">
            <a:noAutofit/>
          </a:bodyPr>
          <a:lstStyle>
            <a:lvl1pPr algn="l">
              <a:defRPr sz="4400" b="1" baseline="0">
                <a:solidFill>
                  <a:schemeClr val="accent2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sp>
        <p:nvSpPr>
          <p:cNvPr id="30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10958899" y="2822906"/>
            <a:ext cx="6147552" cy="6366121"/>
          </a:xfrm>
        </p:spPr>
        <p:txBody>
          <a:bodyPr anchor="t">
            <a:normAutofit/>
          </a:bodyPr>
          <a:lstStyle>
            <a:lvl1pPr algn="l"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135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 err="1"/>
              <a:t>Título</a:t>
            </a:r>
            <a:r>
              <a:rPr kumimoji="1" lang="en-US" altLang="ja-JP" dirty="0"/>
              <a:t> de la </a:t>
            </a:r>
            <a:r>
              <a:rPr kumimoji="1" lang="en-US" altLang="ja-JP" dirty="0" err="1"/>
              <a:t>lámina</a:t>
            </a:r>
            <a:endParaRPr kumimoji="1" lang="ja-JP" altLang="en-US" dirty="0"/>
          </a:p>
        </p:txBody>
      </p:sp>
      <p:grpSp>
        <p:nvGrpSpPr>
          <p:cNvPr id="9" name="グループ化 8"/>
          <p:cNvGrpSpPr/>
          <p:nvPr userDrawn="1"/>
        </p:nvGrpSpPr>
        <p:grpSpPr>
          <a:xfrm>
            <a:off x="0" y="1831132"/>
            <a:ext cx="9664975" cy="3312368"/>
            <a:chOff x="0" y="2839244"/>
            <a:chExt cx="9664975" cy="3312368"/>
          </a:xfrm>
          <a:solidFill>
            <a:srgbClr val="293279"/>
          </a:solidFill>
        </p:grpSpPr>
        <p:sp>
          <p:nvSpPr>
            <p:cNvPr id="5" name="正方形/長方形 4"/>
            <p:cNvSpPr/>
            <p:nvPr userDrawn="1"/>
          </p:nvSpPr>
          <p:spPr>
            <a:xfrm>
              <a:off x="0" y="2839244"/>
              <a:ext cx="8441633" cy="3312368"/>
            </a:xfrm>
            <a:prstGeom prst="rect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  <p:sp>
          <p:nvSpPr>
            <p:cNvPr id="6" name="直角三角形 5"/>
            <p:cNvSpPr/>
            <p:nvPr userDrawn="1"/>
          </p:nvSpPr>
          <p:spPr>
            <a:xfrm>
              <a:off x="8441633" y="2839244"/>
              <a:ext cx="1223342" cy="3312368"/>
            </a:xfrm>
            <a:prstGeom prst="rtTriangle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</p:grpSp>
      <p:grpSp>
        <p:nvGrpSpPr>
          <p:cNvPr id="34" name="グループ化 33"/>
          <p:cNvGrpSpPr/>
          <p:nvPr userDrawn="1"/>
        </p:nvGrpSpPr>
        <p:grpSpPr>
          <a:xfrm rot="10800000">
            <a:off x="8621438" y="2319598"/>
            <a:ext cx="9664975" cy="3312368"/>
            <a:chOff x="0" y="2839244"/>
            <a:chExt cx="9664975" cy="3312368"/>
          </a:xfrm>
          <a:solidFill>
            <a:srgbClr val="C00000"/>
          </a:solidFill>
        </p:grpSpPr>
        <p:sp>
          <p:nvSpPr>
            <p:cNvPr id="35" name="正方形/長方形 34"/>
            <p:cNvSpPr/>
            <p:nvPr userDrawn="1"/>
          </p:nvSpPr>
          <p:spPr>
            <a:xfrm>
              <a:off x="0" y="2839244"/>
              <a:ext cx="8441633" cy="3312368"/>
            </a:xfrm>
            <a:prstGeom prst="rect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  <p:sp>
          <p:nvSpPr>
            <p:cNvPr id="36" name="直角三角形 35"/>
            <p:cNvSpPr/>
            <p:nvPr userDrawn="1"/>
          </p:nvSpPr>
          <p:spPr>
            <a:xfrm>
              <a:off x="8441633" y="2839244"/>
              <a:ext cx="1223342" cy="3312368"/>
            </a:xfrm>
            <a:prstGeom prst="rtTriangle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</p:grpSp>
      <p:sp>
        <p:nvSpPr>
          <p:cNvPr id="37" name="テキスト プレースホルダー 6"/>
          <p:cNvSpPr>
            <a:spLocks noGrp="1"/>
          </p:cNvSpPr>
          <p:nvPr>
            <p:ph type="body" sz="quarter" idx="27" hasCustomPrompt="1"/>
          </p:nvPr>
        </p:nvSpPr>
        <p:spPr>
          <a:xfrm>
            <a:off x="834889" y="2120169"/>
            <a:ext cx="7401338" cy="2823902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6600" i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sp>
        <p:nvSpPr>
          <p:cNvPr id="38" name="テキスト プレースホルダー 6"/>
          <p:cNvSpPr>
            <a:spLocks noGrp="1"/>
          </p:cNvSpPr>
          <p:nvPr>
            <p:ph type="body" sz="quarter" idx="28" hasCustomPrompt="1"/>
          </p:nvPr>
        </p:nvSpPr>
        <p:spPr>
          <a:xfrm>
            <a:off x="10065028" y="2621886"/>
            <a:ext cx="7401338" cy="2823902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6600" i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grpSp>
        <p:nvGrpSpPr>
          <p:cNvPr id="11" name="グループ化 10"/>
          <p:cNvGrpSpPr/>
          <p:nvPr userDrawn="1"/>
        </p:nvGrpSpPr>
        <p:grpSpPr>
          <a:xfrm>
            <a:off x="0" y="5127969"/>
            <a:ext cx="9701241" cy="119030"/>
            <a:chOff x="0" y="6111441"/>
            <a:chExt cx="9701241" cy="119030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40" name="正方形/長方形 39"/>
            <p:cNvSpPr/>
            <p:nvPr userDrawn="1"/>
          </p:nvSpPr>
          <p:spPr>
            <a:xfrm>
              <a:off x="0" y="6126973"/>
              <a:ext cx="9657281" cy="103498"/>
            </a:xfrm>
            <a:prstGeom prst="rect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1" name="直角三角形 40"/>
            <p:cNvSpPr/>
            <p:nvPr userDrawn="1"/>
          </p:nvSpPr>
          <p:spPr>
            <a:xfrm>
              <a:off x="9657281" y="6111441"/>
              <a:ext cx="43960" cy="119029"/>
            </a:xfrm>
            <a:prstGeom prst="rtTriangle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2" name="グループ化 41"/>
          <p:cNvGrpSpPr/>
          <p:nvPr userDrawn="1"/>
        </p:nvGrpSpPr>
        <p:grpSpPr>
          <a:xfrm rot="10800000">
            <a:off x="8581997" y="2216443"/>
            <a:ext cx="9704415" cy="119030"/>
            <a:chOff x="-3174" y="6111441"/>
            <a:chExt cx="9704415" cy="11903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43" name="正方形/長方形 42"/>
            <p:cNvSpPr/>
            <p:nvPr userDrawn="1"/>
          </p:nvSpPr>
          <p:spPr>
            <a:xfrm>
              <a:off x="-3174" y="6111441"/>
              <a:ext cx="9660456" cy="119030"/>
            </a:xfrm>
            <a:prstGeom prst="rect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  <p:sp>
          <p:nvSpPr>
            <p:cNvPr id="44" name="直角三角形 43"/>
            <p:cNvSpPr/>
            <p:nvPr userDrawn="1"/>
          </p:nvSpPr>
          <p:spPr>
            <a:xfrm>
              <a:off x="9657281" y="6111441"/>
              <a:ext cx="43960" cy="119029"/>
            </a:xfrm>
            <a:prstGeom prst="rtTriangle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>
                <a:solidFill>
                  <a:schemeClr val="accent6"/>
                </a:solidFill>
              </a:endParaRPr>
            </a:p>
          </p:txBody>
        </p:sp>
      </p:grpSp>
      <p:sp>
        <p:nvSpPr>
          <p:cNvPr id="45" name="テキスト プレースホルダー 6"/>
          <p:cNvSpPr>
            <a:spLocks noGrp="1"/>
          </p:cNvSpPr>
          <p:nvPr>
            <p:ph type="body" sz="quarter" idx="14" hasCustomPrompt="1"/>
          </p:nvPr>
        </p:nvSpPr>
        <p:spPr>
          <a:xfrm>
            <a:off x="829466" y="5365110"/>
            <a:ext cx="7412834" cy="3675392"/>
          </a:xfrm>
        </p:spPr>
        <p:txBody>
          <a:bodyPr anchor="t">
            <a:normAutofit/>
          </a:bodyPr>
          <a:lstStyle>
            <a:lvl1pPr algn="l"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sp>
        <p:nvSpPr>
          <p:cNvPr id="46" name="テキスト プレースホルダー 6"/>
          <p:cNvSpPr>
            <a:spLocks noGrp="1"/>
          </p:cNvSpPr>
          <p:nvPr>
            <p:ph type="body" sz="quarter" idx="29" hasCustomPrompt="1"/>
          </p:nvPr>
        </p:nvSpPr>
        <p:spPr>
          <a:xfrm>
            <a:off x="10054379" y="5746266"/>
            <a:ext cx="7412834" cy="3294236"/>
          </a:xfrm>
        </p:spPr>
        <p:txBody>
          <a:bodyPr anchor="t">
            <a:normAutofit/>
          </a:bodyPr>
          <a:lstStyle>
            <a:lvl1pPr algn="l"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139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 err="1"/>
              <a:t>Título</a:t>
            </a:r>
            <a:r>
              <a:rPr kumimoji="1" lang="en-US" altLang="ja-JP" dirty="0"/>
              <a:t> de la </a:t>
            </a:r>
            <a:r>
              <a:rPr kumimoji="1" lang="en-US" altLang="ja-JP" dirty="0" err="1"/>
              <a:t>lámina</a:t>
            </a:r>
            <a:endParaRPr kumimoji="1" lang="ja-JP" altLang="en-US" dirty="0"/>
          </a:p>
        </p:txBody>
      </p:sp>
      <p:sp>
        <p:nvSpPr>
          <p:cNvPr id="40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1932912" y="1964027"/>
            <a:ext cx="7426863" cy="790352"/>
          </a:xfrm>
        </p:spPr>
        <p:txBody>
          <a:bodyPr anchor="b">
            <a:noAutofit/>
          </a:bodyPr>
          <a:lstStyle>
            <a:lvl1pPr algn="l">
              <a:defRPr sz="4400" b="1" baseline="0">
                <a:solidFill>
                  <a:srgbClr val="293279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sp>
        <p:nvSpPr>
          <p:cNvPr id="41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2618927" y="2670204"/>
            <a:ext cx="13938025" cy="1275244"/>
          </a:xfrm>
        </p:spPr>
        <p:txBody>
          <a:bodyPr anchor="t">
            <a:normAutofit/>
          </a:bodyPr>
          <a:lstStyle>
            <a:lvl1pPr algn="l"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sp>
        <p:nvSpPr>
          <p:cNvPr id="44" name="テキスト プレースホルダー 6"/>
          <p:cNvSpPr>
            <a:spLocks noGrp="1"/>
          </p:cNvSpPr>
          <p:nvPr>
            <p:ph type="body" sz="quarter" idx="16" hasCustomPrompt="1"/>
          </p:nvPr>
        </p:nvSpPr>
        <p:spPr>
          <a:xfrm>
            <a:off x="1944479" y="4239204"/>
            <a:ext cx="7426863" cy="790352"/>
          </a:xfrm>
        </p:spPr>
        <p:txBody>
          <a:bodyPr anchor="b">
            <a:noAutofit/>
          </a:bodyPr>
          <a:lstStyle>
            <a:lvl1pPr algn="l">
              <a:defRPr sz="4400" b="1" baseline="0">
                <a:solidFill>
                  <a:schemeClr val="accent2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sp>
        <p:nvSpPr>
          <p:cNvPr id="45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2630494" y="4945381"/>
            <a:ext cx="13938025" cy="1275244"/>
          </a:xfrm>
        </p:spPr>
        <p:txBody>
          <a:bodyPr anchor="t">
            <a:normAutofit/>
          </a:bodyPr>
          <a:lstStyle>
            <a:lvl1pPr algn="l"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sp>
        <p:nvSpPr>
          <p:cNvPr id="12" name="テキスト プレースホルダー 6">
            <a:extLst>
              <a:ext uri="{FF2B5EF4-FFF2-40B4-BE49-F238E27FC236}">
                <a16:creationId xmlns:a16="http://schemas.microsoft.com/office/drawing/2014/main" id="{61113DA8-6156-4AB1-665F-C9EAC9AFD89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932912" y="6514381"/>
            <a:ext cx="7426863" cy="790352"/>
          </a:xfrm>
        </p:spPr>
        <p:txBody>
          <a:bodyPr anchor="b">
            <a:noAutofit/>
          </a:bodyPr>
          <a:lstStyle>
            <a:lvl1pPr algn="l">
              <a:defRPr sz="4400" b="1" baseline="0">
                <a:solidFill>
                  <a:srgbClr val="293279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  <p:sp>
        <p:nvSpPr>
          <p:cNvPr id="13" name="テキスト プレースホルダー 6">
            <a:extLst>
              <a:ext uri="{FF2B5EF4-FFF2-40B4-BE49-F238E27FC236}">
                <a16:creationId xmlns:a16="http://schemas.microsoft.com/office/drawing/2014/main" id="{0CA4B8E6-4432-E3CD-1DA5-10A76C52685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618927" y="7220558"/>
            <a:ext cx="13938025" cy="1275244"/>
          </a:xfrm>
        </p:spPr>
        <p:txBody>
          <a:bodyPr anchor="t">
            <a:normAutofit/>
          </a:bodyPr>
          <a:lstStyle>
            <a:lvl1pPr algn="l"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en-US" altLang="ja-JP" dirty="0" err="1"/>
              <a:t>Texto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802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00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914320" y="391302"/>
            <a:ext cx="16457772" cy="1203151"/>
          </a:xfrm>
          <a:prstGeom prst="rect">
            <a:avLst/>
          </a:prstGeom>
        </p:spPr>
        <p:txBody>
          <a:bodyPr vert="horz" lIns="163275" tIns="81638" rIns="163275" bIns="81638" rtlCol="0" anchor="ctr">
            <a:normAutofit/>
          </a:bodyPr>
          <a:lstStyle/>
          <a:p>
            <a:r>
              <a:rPr kumimoji="1" lang="en-US" altLang="ja-JP" dirty="0" err="1"/>
              <a:t>Título</a:t>
            </a:r>
            <a:r>
              <a:rPr kumimoji="1" lang="en-US" altLang="ja-JP" dirty="0"/>
              <a:t> principal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14321" y="1973179"/>
            <a:ext cx="16457772" cy="7170821"/>
          </a:xfrm>
          <a:prstGeom prst="rect">
            <a:avLst/>
          </a:prstGeom>
        </p:spPr>
        <p:txBody>
          <a:bodyPr vert="horz" lIns="163275" tIns="81638" rIns="163275" bIns="81638" rtlCol="0">
            <a:normAutofit/>
          </a:bodyPr>
          <a:lstStyle/>
          <a:p>
            <a:pPr lvl="0"/>
            <a:r>
              <a:rPr kumimoji="1" lang="en-US" altLang="ja-JP" dirty="0" err="1"/>
              <a:t>Texto</a:t>
            </a:r>
            <a:r>
              <a:rPr kumimoji="1" lang="en-US" altLang="ja-JP" dirty="0"/>
              <a:t> principal</a:t>
            </a:r>
            <a:endParaRPr kumimoji="1" lang="ja-JP" altLang="en-U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06A33B6-E7FC-4949-9340-6C36E6889315}"/>
              </a:ext>
            </a:extLst>
          </p:cNvPr>
          <p:cNvSpPr/>
          <p:nvPr userDrawn="1"/>
        </p:nvSpPr>
        <p:spPr>
          <a:xfrm>
            <a:off x="5756564" y="9661390"/>
            <a:ext cx="10079181" cy="313883"/>
          </a:xfrm>
          <a:prstGeom prst="rect">
            <a:avLst/>
          </a:prstGeom>
          <a:solidFill>
            <a:srgbClr val="C00000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s-EC">
              <a:solidFill>
                <a:schemeClr val="accent6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19AF9137-FBEF-4BF0-B0C3-1292AA2243D9}"/>
              </a:ext>
            </a:extLst>
          </p:cNvPr>
          <p:cNvSpPr/>
          <p:nvPr userDrawn="1"/>
        </p:nvSpPr>
        <p:spPr>
          <a:xfrm>
            <a:off x="1" y="9676668"/>
            <a:ext cx="1203158" cy="298605"/>
          </a:xfrm>
          <a:prstGeom prst="rect">
            <a:avLst/>
          </a:prstGeom>
          <a:solidFill>
            <a:srgbClr val="293279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s-EC">
              <a:solidFill>
                <a:schemeClr val="accent6"/>
              </a:solidFill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CC3713B-051A-4DAB-B23E-3849F80CA565}"/>
              </a:ext>
            </a:extLst>
          </p:cNvPr>
          <p:cNvSpPr/>
          <p:nvPr userDrawn="1"/>
        </p:nvSpPr>
        <p:spPr>
          <a:xfrm>
            <a:off x="17083255" y="9684307"/>
            <a:ext cx="1203158" cy="298605"/>
          </a:xfrm>
          <a:prstGeom prst="rect">
            <a:avLst/>
          </a:prstGeom>
          <a:solidFill>
            <a:srgbClr val="293279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s-EC">
              <a:solidFill>
                <a:schemeClr val="accent6"/>
              </a:solidFill>
            </a:endParaRPr>
          </a:p>
        </p:txBody>
      </p:sp>
      <p:pic>
        <p:nvPicPr>
          <p:cNvPr id="9" name="Gráfico 8">
            <a:extLst>
              <a:ext uri="{FF2B5EF4-FFF2-40B4-BE49-F238E27FC236}">
                <a16:creationId xmlns:a16="http://schemas.microsoft.com/office/drawing/2014/main" id="{94604CC6-030B-0E53-A936-2467E494413E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/>
          </a:blip>
          <a:stretch>
            <a:fillRect/>
          </a:stretch>
        </p:blipFill>
        <p:spPr>
          <a:xfrm>
            <a:off x="1596629" y="9144000"/>
            <a:ext cx="3719683" cy="104796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AEA60E4-C90A-0384-CBE4-64156502EF59}"/>
              </a:ext>
            </a:extLst>
          </p:cNvPr>
          <p:cNvSpPr txBox="1"/>
          <p:nvPr userDrawn="1"/>
        </p:nvSpPr>
        <p:spPr>
          <a:xfrm>
            <a:off x="15835745" y="9505526"/>
            <a:ext cx="1247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B9B6B1-451A-4BDD-BEC3-0AA88183CED8}" type="slidenum">
              <a:rPr lang="es-EC" sz="3600" b="1" smtClean="0">
                <a:solidFill>
                  <a:srgbClr val="2932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ctr"/>
              <a:t>‹Nº›</a:t>
            </a:fld>
            <a:endParaRPr lang="es-EC" sz="3600" b="1" dirty="0">
              <a:solidFill>
                <a:srgbClr val="29327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14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</p:sldLayoutIdLst>
  <p:hf hdr="0" ftr="0" dt="0"/>
  <p:txStyles>
    <p:titleStyle>
      <a:lvl1pPr algn="l" defTabSz="1632753" rtl="0" eaLnBrk="1" latinLnBrk="0" hangingPunct="1">
        <a:spcBef>
          <a:spcPct val="0"/>
        </a:spcBef>
        <a:buNone/>
        <a:defRPr kumimoji="1" sz="6000" b="1" kern="1200" baseline="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1632753" rtl="0" eaLnBrk="1" latinLnBrk="0" hangingPunct="1">
        <a:lnSpc>
          <a:spcPct val="120000"/>
        </a:lnSpc>
        <a:spcBef>
          <a:spcPts val="1200"/>
        </a:spcBef>
        <a:buFont typeface="Arial" panose="020B0604020202020204" pitchFamily="34" charset="0"/>
        <a:buNone/>
        <a:defRPr kumimoji="1" sz="2800" kern="1200" baseline="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1326612" indent="-510235" algn="l" defTabSz="163275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0941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317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693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070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446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2822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199" indent="-408188" algn="l" defTabSz="163275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376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53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129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505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1882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258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634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011" algn="l" defTabSz="1632753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7C3199-7CE2-B129-A71B-B8D17FC84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9078" y="5597867"/>
            <a:ext cx="13692554" cy="2011530"/>
          </a:xfrm>
        </p:spPr>
        <p:txBody>
          <a:bodyPr/>
          <a:lstStyle/>
          <a:p>
            <a:r>
              <a:rPr lang="es-EC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INFORME DE EJECUCIÓN PRESUPUESTARIA DE GASTO 2022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0E7870-86AD-1A55-808F-A5C44DFB432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>
                <a:solidFill>
                  <a:srgbClr val="C00000"/>
                </a:solidFill>
              </a:rPr>
              <a:t>Enero - 2023</a:t>
            </a:r>
          </a:p>
        </p:txBody>
      </p:sp>
    </p:spTree>
    <p:extLst>
      <p:ext uri="{BB962C8B-B14F-4D97-AF65-F5344CB8AC3E}">
        <p14:creationId xmlns:p14="http://schemas.microsoft.com/office/powerpoint/2010/main" val="141439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424608" y="463789"/>
            <a:ext cx="1645777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C" sz="4000" dirty="0">
                <a:solidFill>
                  <a:schemeClr val="bg1"/>
                </a:solidFill>
              </a:rPr>
              <a:t>Ejecución Presupuestaria de Gasto 2022</a:t>
            </a:r>
            <a:endParaRPr lang="es-ES" sz="4000" dirty="0">
              <a:solidFill>
                <a:schemeClr val="bg1"/>
              </a:solidFill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272659"/>
              </p:ext>
            </p:extLst>
          </p:nvPr>
        </p:nvGraphicFramePr>
        <p:xfrm>
          <a:off x="953586" y="2362785"/>
          <a:ext cx="9235442" cy="5682631"/>
        </p:xfrm>
        <a:graphic>
          <a:graphicData uri="http://schemas.openxmlformats.org/drawingml/2006/table">
            <a:tbl>
              <a:tblPr/>
              <a:tblGrid>
                <a:gridCol w="3519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9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4075">
                  <a:extLst>
                    <a:ext uri="{9D8B030D-6E8A-4147-A177-3AD203B41FA5}">
                      <a16:colId xmlns:a16="http://schemas.microsoft.com/office/drawing/2014/main" val="3879915229"/>
                    </a:ext>
                  </a:extLst>
                </a:gridCol>
                <a:gridCol w="1285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71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0712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Entidades</a:t>
                      </a:r>
                      <a:r>
                        <a:rPr lang="es-ES" sz="2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del Sector:</a:t>
                      </a:r>
                      <a:endParaRPr lang="es-ES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Comprometido</a:t>
                      </a:r>
                    </a:p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189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AZ</a:t>
                      </a:r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Quitumbe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8.131.927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7.971.222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7.796.159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968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AZ</a:t>
                      </a:r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Calderón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6.578.008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6.239.266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6.194.398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968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AZ</a:t>
                      </a:r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Eloy Alfaro (Sur)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7.575.380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7.214.762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7.109.149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242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G.</a:t>
                      </a:r>
                      <a:r>
                        <a:rPr lang="es-EC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Coordinación Territorial y P. 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2.504.778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2.349.399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2.347.659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968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AZ</a:t>
                      </a:r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Valle de Los Chillos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6.698.129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6.274.147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6.258.755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968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AZ</a:t>
                      </a:r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Manuela Sáenz (Centro)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7.572.613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7.030.462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7.015.170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968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AZ</a:t>
                      </a:r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Equinoccial (La Delicia)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7.562.348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6.794.514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6.728.533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968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AZ</a:t>
                      </a:r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Eugenio Espejo (Norte)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9.471.636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8.777.496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8.424.317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968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Unidad Especial Regula Tu Barrio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1.161.211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1.013.586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1.011.760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5968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AZ</a:t>
                      </a:r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Tumbaco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6.525.503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5.707.240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5.612.108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6189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Unidad Especial Turística La Mariscal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1.080.818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931.501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882.979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3704">
                <a:tc>
                  <a:txBody>
                    <a:bodyPr/>
                    <a:lstStyle/>
                    <a:p>
                      <a:pPr algn="l" fontAlgn="b"/>
                      <a:r>
                        <a:rPr lang="es-ES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s-ES" sz="2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ejecución del Sector</a:t>
                      </a:r>
                      <a:endParaRPr lang="es-ES" sz="2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64.862.353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60.303.595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59.380.986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3" name="Título 1"/>
          <p:cNvSpPr txBox="1">
            <a:spLocks/>
          </p:cNvSpPr>
          <p:nvPr/>
        </p:nvSpPr>
        <p:spPr>
          <a:xfrm>
            <a:off x="1208381" y="1768444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Ejecución presupuestaria total de 2022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5672725" y="9967192"/>
            <a:ext cx="5961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Fuente: Sistema Mi Ciudad, corte al </a:t>
            </a:r>
            <a:r>
              <a:rPr lang="es-EC" sz="1600" dirty="0">
                <a:latin typeface="Calibri" panose="020F0502020204030204" pitchFamily="34" charset="0"/>
                <a:cs typeface="Calibri" panose="020F0502020204030204" pitchFamily="34" charset="0"/>
              </a:rPr>
              <a:t>31 de diciembre de 2022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3989AA1B-7C95-4932-AE41-87343CDE0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608" y="1269595"/>
            <a:ext cx="16457772" cy="547689"/>
          </a:xfrm>
        </p:spPr>
        <p:txBody>
          <a:bodyPr>
            <a:noAutofit/>
          </a:bodyPr>
          <a:lstStyle/>
          <a:p>
            <a:r>
              <a:rPr lang="es-ES" sz="3600" dirty="0">
                <a:solidFill>
                  <a:srgbClr val="1B587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Coordinación Territorial y Participación Ciudadana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/>
          </p:nvPr>
        </p:nvGraphicFramePr>
        <p:xfrm>
          <a:off x="10991459" y="2362788"/>
          <a:ext cx="4815951" cy="5682629"/>
        </p:xfrm>
        <a:graphic>
          <a:graphicData uri="http://schemas.openxmlformats.org/drawingml/2006/table">
            <a:tbl>
              <a:tblPr/>
              <a:tblGrid>
                <a:gridCol w="1454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3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14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57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5.735.800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5.553.777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0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4.662.666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4.480.344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00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4.735.276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4.589.607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00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1.459.037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00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3.837.175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3.658.095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00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3.631.609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3.508.975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00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4.370.840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4.098.302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00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5.575.649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5.070.171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00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164.059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000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3.685.447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3.396.842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057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202.269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170.880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000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38.106.731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36.150.089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0" name="Título 1"/>
          <p:cNvSpPr txBox="1">
            <a:spLocks/>
          </p:cNvSpPr>
          <p:nvPr/>
        </p:nvSpPr>
        <p:spPr>
          <a:xfrm>
            <a:off x="9028677" y="1751135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de Inversión</a:t>
            </a: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8901124" y="8024874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Corriente</a:t>
            </a:r>
          </a:p>
        </p:txBody>
      </p:sp>
      <p:graphicFrame>
        <p:nvGraphicFramePr>
          <p:cNvPr id="16" name="Tabla 15"/>
          <p:cNvGraphicFramePr>
            <a:graphicFrameLocks noGrp="1"/>
          </p:cNvGraphicFramePr>
          <p:nvPr>
            <p:extLst/>
          </p:nvPr>
        </p:nvGraphicFramePr>
        <p:xfrm>
          <a:off x="10991458" y="8591693"/>
          <a:ext cx="4815951" cy="1054026"/>
        </p:xfrm>
        <a:graphic>
          <a:graphicData uri="http://schemas.openxmlformats.org/drawingml/2006/table">
            <a:tbl>
              <a:tblPr/>
              <a:tblGrid>
                <a:gridCol w="1454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3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26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3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26.755.622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23.230.898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11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424608" y="463789"/>
            <a:ext cx="1645777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C" sz="4000" dirty="0">
                <a:solidFill>
                  <a:schemeClr val="bg1"/>
                </a:solidFill>
              </a:rPr>
              <a:t>Ejecución Presupuestaria de Gasto 2022</a:t>
            </a:r>
            <a:endParaRPr lang="es-ES" sz="4000" dirty="0">
              <a:solidFill>
                <a:schemeClr val="bg1"/>
              </a:solidFill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741824"/>
              </p:ext>
            </p:extLst>
          </p:nvPr>
        </p:nvGraphicFramePr>
        <p:xfrm>
          <a:off x="860612" y="2701285"/>
          <a:ext cx="9248750" cy="3900235"/>
        </p:xfrm>
        <a:graphic>
          <a:graphicData uri="http://schemas.openxmlformats.org/drawingml/2006/table">
            <a:tbl>
              <a:tblPr/>
              <a:tblGrid>
                <a:gridCol w="343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726168648"/>
                    </a:ext>
                  </a:extLst>
                </a:gridCol>
                <a:gridCol w="129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6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4736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Entidades</a:t>
                      </a:r>
                      <a:r>
                        <a:rPr lang="es-ES" sz="2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del Sector:</a:t>
                      </a:r>
                      <a:endParaRPr lang="es-ES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Comprometido</a:t>
                      </a:r>
                    </a:p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145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Concejo Metropolitano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5.614.492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5.174.307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5.174.307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145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Alcaldía Metropolitana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4.050.423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3.564.510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3.564.475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145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Quito Honesto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1.677.849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1.427.589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1.405.626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435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IMPU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828.502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668.672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641.711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435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Dirección M. de Relaciones </a:t>
                      </a:r>
                      <a:r>
                        <a:rPr lang="es-EC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Intern</a:t>
                      </a:r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397.687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291.270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290.861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145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Procuraduría Metropolitana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145">
                <a:tc>
                  <a:txBody>
                    <a:bodyPr/>
                    <a:lstStyle/>
                    <a:p>
                      <a:pPr algn="l" fontAlgn="b"/>
                      <a:r>
                        <a:rPr lang="es-ES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s-ES" sz="2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ejecución del Sector</a:t>
                      </a:r>
                      <a:endParaRPr lang="es-ES" sz="2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12.572.953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11.127.731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11.078.032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Título 1"/>
          <p:cNvSpPr txBox="1">
            <a:spLocks/>
          </p:cNvSpPr>
          <p:nvPr/>
        </p:nvSpPr>
        <p:spPr>
          <a:xfrm>
            <a:off x="1052940" y="2081611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Ejecución presupuestaria total de 2022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5660583" y="9948446"/>
            <a:ext cx="1188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Fuente: Sistema Mi Ciudad, corte al </a:t>
            </a:r>
            <a:r>
              <a:rPr lang="es-EC" sz="1600" dirty="0">
                <a:latin typeface="Calibri" panose="020F0502020204030204" pitchFamily="34" charset="0"/>
                <a:cs typeface="Calibri" panose="020F0502020204030204" pitchFamily="34" charset="0"/>
              </a:rPr>
              <a:t>31 de diciembre de 2022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.             </a:t>
            </a: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424608" y="1437866"/>
            <a:ext cx="1645777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s-MX" sz="3600" dirty="0">
                <a:solidFill>
                  <a:srgbClr val="1B587C"/>
                </a:solidFill>
              </a:rPr>
              <a:t>Coordinación de Alcaldía y Secretaría del Concejo</a:t>
            </a:r>
            <a:endParaRPr lang="es-ES" sz="3600" dirty="0">
              <a:solidFill>
                <a:srgbClr val="1B587C"/>
              </a:solidFill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8972761" y="2081611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de Inversión</a:t>
            </a:r>
          </a:p>
        </p:txBody>
      </p: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40463"/>
              </p:ext>
            </p:extLst>
          </p:nvPr>
        </p:nvGraphicFramePr>
        <p:xfrm>
          <a:off x="10977044" y="7729020"/>
          <a:ext cx="5052340" cy="1054026"/>
        </p:xfrm>
        <a:graphic>
          <a:graphicData uri="http://schemas.openxmlformats.org/drawingml/2006/table">
            <a:tbl>
              <a:tblPr/>
              <a:tblGrid>
                <a:gridCol w="1525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4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26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26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3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11.759.824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10.696.242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Título 1"/>
          <p:cNvSpPr txBox="1">
            <a:spLocks/>
          </p:cNvSpPr>
          <p:nvPr/>
        </p:nvSpPr>
        <p:spPr>
          <a:xfrm>
            <a:off x="8972762" y="7069473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Corriente</a:t>
            </a:r>
          </a:p>
        </p:txBody>
      </p:sp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396582"/>
              </p:ext>
            </p:extLst>
          </p:nvPr>
        </p:nvGraphicFramePr>
        <p:xfrm>
          <a:off x="10977044" y="2701285"/>
          <a:ext cx="5052339" cy="3915197"/>
        </p:xfrm>
        <a:graphic>
          <a:graphicData uri="http://schemas.openxmlformats.org/drawingml/2006/table">
            <a:tbl>
              <a:tblPr/>
              <a:tblGrid>
                <a:gridCol w="1525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8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87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568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5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65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65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443.129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197.069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65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174.733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65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065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65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813.129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381.790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418071"/>
              </p:ext>
            </p:extLst>
          </p:nvPr>
        </p:nvGraphicFramePr>
        <p:xfrm>
          <a:off x="860611" y="7096086"/>
          <a:ext cx="9248750" cy="1686960"/>
        </p:xfrm>
        <a:graphic>
          <a:graphicData uri="http://schemas.openxmlformats.org/drawingml/2006/table">
            <a:tbl>
              <a:tblPr/>
              <a:tblGrid>
                <a:gridCol w="343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726168648"/>
                    </a:ext>
                  </a:extLst>
                </a:gridCol>
                <a:gridCol w="129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6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105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Tipo de Fuente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Comprometido</a:t>
                      </a:r>
                    </a:p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Asignación Municipal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12.227.873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10.955.913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10.907.751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Recursos</a:t>
                      </a:r>
                      <a:r>
                        <a:rPr lang="es-EC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C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propios (Quito Honesto)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345.080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171.818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170.280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612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s-ES" sz="18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ejecución del Sector</a:t>
                      </a:r>
                      <a:endParaRPr lang="es-E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12.572.953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11.127.731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11.078.032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57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>
                <a:solidFill>
                  <a:srgbClr val="1B587C"/>
                </a:solidFill>
              </a:rPr>
              <a:t>Sector </a:t>
            </a:r>
            <a:r>
              <a:rPr lang="es-MX" sz="3600" dirty="0">
                <a:solidFill>
                  <a:srgbClr val="1B587C"/>
                </a:solidFill>
              </a:rPr>
              <a:t>Territorio Hábitat y Vivienda</a:t>
            </a:r>
            <a:endParaRPr lang="es-ES" sz="3600" dirty="0">
              <a:solidFill>
                <a:srgbClr val="1B587C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24608" y="463789"/>
            <a:ext cx="1645777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C" sz="4000" dirty="0">
                <a:solidFill>
                  <a:schemeClr val="bg1"/>
                </a:solidFill>
              </a:rPr>
              <a:t>Ejecución Presupuestaria de Gasto 2022</a:t>
            </a:r>
            <a:endParaRPr lang="es-ES" sz="4000" dirty="0">
              <a:solidFill>
                <a:schemeClr val="bg1"/>
              </a:solidFill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121231"/>
              </p:ext>
            </p:extLst>
          </p:nvPr>
        </p:nvGraphicFramePr>
        <p:xfrm>
          <a:off x="1123407" y="2907288"/>
          <a:ext cx="9403972" cy="3373346"/>
        </p:xfrm>
        <a:graphic>
          <a:graphicData uri="http://schemas.openxmlformats.org/drawingml/2006/table">
            <a:tbl>
              <a:tblPr/>
              <a:tblGrid>
                <a:gridCol w="3592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9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1975504856"/>
                    </a:ext>
                  </a:extLst>
                </a:gridCol>
                <a:gridCol w="1238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6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25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Entidades</a:t>
                      </a:r>
                      <a:r>
                        <a:rPr lang="es-ES" sz="2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del Sector:</a:t>
                      </a:r>
                      <a:endParaRPr lang="es-ES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Comprometido</a:t>
                      </a:r>
                    </a:p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EPMAPS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182.618.302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172.545.564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164.630.652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Territorio, Hábitat y Vivienda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7.148.732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6.336.219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6.328.899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Metropolitano de Patrimonio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21.582.338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16.195.921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11.609.433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691410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EPM Hábitat y Vivienda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9.342.472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5.645.258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4.867.434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314785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S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s-ES" sz="2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ejecución del Sector</a:t>
                      </a:r>
                      <a:endParaRPr lang="es-ES" sz="2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220.691.844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200.722.963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187.436.419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CuadroTexto 13"/>
          <p:cNvSpPr txBox="1"/>
          <p:nvPr/>
        </p:nvSpPr>
        <p:spPr>
          <a:xfrm>
            <a:off x="5712440" y="9995121"/>
            <a:ext cx="6683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Fuente: Sistema Mi Ciudad, corte al </a:t>
            </a:r>
            <a:r>
              <a:rPr lang="es-EC" sz="1600" dirty="0">
                <a:latin typeface="Calibri" panose="020F0502020204030204" pitchFamily="34" charset="0"/>
                <a:cs typeface="Calibri" panose="020F0502020204030204" pitchFamily="34" charset="0"/>
              </a:rPr>
              <a:t>31 de diciembre de 2022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424608" y="1595410"/>
            <a:ext cx="1645777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s-MX" sz="3600" dirty="0">
                <a:solidFill>
                  <a:srgbClr val="1B587C"/>
                </a:solidFill>
              </a:rPr>
              <a:t>Territorio Hábitat y Vivienda</a:t>
            </a:r>
            <a:endParaRPr lang="es-ES" sz="3600" dirty="0">
              <a:solidFill>
                <a:srgbClr val="1B587C"/>
              </a:solidFill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298568" y="2281528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Ejecución presupuestaria total de 2022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9386068" y="2281528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de Inversión</a:t>
            </a:r>
          </a:p>
        </p:txBody>
      </p: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047956"/>
              </p:ext>
            </p:extLst>
          </p:nvPr>
        </p:nvGraphicFramePr>
        <p:xfrm>
          <a:off x="11390351" y="7530079"/>
          <a:ext cx="5052340" cy="1054026"/>
        </p:xfrm>
        <a:graphic>
          <a:graphicData uri="http://schemas.openxmlformats.org/drawingml/2006/table">
            <a:tbl>
              <a:tblPr/>
              <a:tblGrid>
                <a:gridCol w="1525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67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26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3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157.258.006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154.280.812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Título 1"/>
          <p:cNvSpPr txBox="1">
            <a:spLocks/>
          </p:cNvSpPr>
          <p:nvPr/>
        </p:nvSpPr>
        <p:spPr>
          <a:xfrm>
            <a:off x="9308878" y="6897145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Corriente</a:t>
            </a:r>
          </a:p>
        </p:txBody>
      </p:sp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648566"/>
              </p:ext>
            </p:extLst>
          </p:nvPr>
        </p:nvGraphicFramePr>
        <p:xfrm>
          <a:off x="11390352" y="2907289"/>
          <a:ext cx="5052339" cy="3347663"/>
        </p:xfrm>
        <a:graphic>
          <a:graphicData uri="http://schemas.openxmlformats.org/drawingml/2006/table">
            <a:tbl>
              <a:tblPr/>
              <a:tblGrid>
                <a:gridCol w="1525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3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3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25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39.076.324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22.744.856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402.581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17.483.200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7.835.272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691410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6.432.315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2.172.899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314785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63.433.838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33.155.607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657225"/>
              </p:ext>
            </p:extLst>
          </p:nvPr>
        </p:nvGraphicFramePr>
        <p:xfrm>
          <a:off x="1123406" y="6897145"/>
          <a:ext cx="9390447" cy="1686960"/>
        </p:xfrm>
        <a:graphic>
          <a:graphicData uri="http://schemas.openxmlformats.org/drawingml/2006/table">
            <a:tbl>
              <a:tblPr/>
              <a:tblGrid>
                <a:gridCol w="3583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7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6412">
                  <a:extLst>
                    <a:ext uri="{9D8B030D-6E8A-4147-A177-3AD203B41FA5}">
                      <a16:colId xmlns:a16="http://schemas.microsoft.com/office/drawing/2014/main" val="726168648"/>
                    </a:ext>
                  </a:extLst>
                </a:gridCol>
                <a:gridCol w="1267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5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105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Tipo de Fuente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Comprometido</a:t>
                      </a:r>
                    </a:p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Asignación Municipal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33.181.209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24.244.804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18.975.010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Recursos</a:t>
                      </a:r>
                      <a:r>
                        <a:rPr lang="es-EC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C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propios (EPMAPS y EPMHV)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187.510.636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176.478.159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168.461.409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612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s-ES" sz="18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ejecución del Sector</a:t>
                      </a:r>
                      <a:endParaRPr lang="es-E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220.691.844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200.722.963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187.436.419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50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>
                <a:solidFill>
                  <a:srgbClr val="1B587C"/>
                </a:solidFill>
              </a:rPr>
              <a:t>Sector </a:t>
            </a:r>
            <a:r>
              <a:rPr lang="es-MX" sz="3600" dirty="0">
                <a:solidFill>
                  <a:srgbClr val="1B587C"/>
                </a:solidFill>
              </a:rPr>
              <a:t>Administración General</a:t>
            </a:r>
            <a:endParaRPr lang="es-ES" sz="3600" dirty="0">
              <a:solidFill>
                <a:srgbClr val="1B587C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24608" y="463789"/>
            <a:ext cx="1645777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C" sz="4000" dirty="0">
                <a:solidFill>
                  <a:schemeClr val="bg1"/>
                </a:solidFill>
              </a:rPr>
              <a:t>Ejecución Presupuestaria de Gasto 2022</a:t>
            </a:r>
            <a:endParaRPr lang="es-ES" sz="4000" dirty="0">
              <a:solidFill>
                <a:schemeClr val="bg1"/>
              </a:solidFill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192028"/>
              </p:ext>
            </p:extLst>
          </p:nvPr>
        </p:nvGraphicFramePr>
        <p:xfrm>
          <a:off x="853681" y="3164515"/>
          <a:ext cx="9240863" cy="2282699"/>
        </p:xfrm>
        <a:graphic>
          <a:graphicData uri="http://schemas.openxmlformats.org/drawingml/2006/table">
            <a:tbl>
              <a:tblPr/>
              <a:tblGrid>
                <a:gridCol w="3467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7859">
                  <a:extLst>
                    <a:ext uri="{9D8B030D-6E8A-4147-A177-3AD203B41FA5}">
                      <a16:colId xmlns:a16="http://schemas.microsoft.com/office/drawing/2014/main" val="3842113723"/>
                    </a:ext>
                  </a:extLst>
                </a:gridCol>
                <a:gridCol w="12478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7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25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Entidades</a:t>
                      </a:r>
                      <a:r>
                        <a:rPr lang="es-ES" sz="2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del Sector:</a:t>
                      </a:r>
                      <a:endParaRPr lang="es-ES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Comprometido</a:t>
                      </a:r>
                    </a:p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Administración General*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134.317.163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115.499.582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112.743.522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Registro de la Propiedad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8.323.104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6.726.149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5.590.408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S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s-ES" sz="2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ejecución del Sector</a:t>
                      </a:r>
                      <a:endParaRPr lang="es-ES" sz="2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142.640.267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122.225.731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118.333.929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ítulo 1"/>
          <p:cNvSpPr txBox="1">
            <a:spLocks/>
          </p:cNvSpPr>
          <p:nvPr/>
        </p:nvSpPr>
        <p:spPr>
          <a:xfrm>
            <a:off x="794004" y="2515258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Ejecución presupuestaria total de 2022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5706386" y="9969360"/>
            <a:ext cx="6791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Fuente: Sistema Mi Ciudad, corte al </a:t>
            </a:r>
            <a:r>
              <a:rPr lang="es-EC" sz="1600" dirty="0">
                <a:latin typeface="Calibri" panose="020F0502020204030204" pitchFamily="34" charset="0"/>
                <a:cs typeface="Calibri" panose="020F0502020204030204" pitchFamily="34" charset="0"/>
              </a:rPr>
              <a:t>31 de diciembre de 2022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424608" y="1637938"/>
            <a:ext cx="1645777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s-MX" sz="3600" dirty="0">
                <a:solidFill>
                  <a:srgbClr val="1B587C"/>
                </a:solidFill>
              </a:rPr>
              <a:t>Administración General</a:t>
            </a:r>
            <a:endParaRPr lang="es-ES" sz="3600" dirty="0">
              <a:solidFill>
                <a:srgbClr val="1B587C"/>
              </a:solidFill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9576458" y="2555874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de Inversión</a:t>
            </a: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/>
          </p:nvPr>
        </p:nvGraphicFramePr>
        <p:xfrm>
          <a:off x="11161060" y="6472154"/>
          <a:ext cx="6020673" cy="1054026"/>
        </p:xfrm>
        <a:graphic>
          <a:graphicData uri="http://schemas.openxmlformats.org/drawingml/2006/table">
            <a:tbl>
              <a:tblPr/>
              <a:tblGrid>
                <a:gridCol w="1324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3907">
                  <a:extLst>
                    <a:ext uri="{9D8B030D-6E8A-4147-A177-3AD203B41FA5}">
                      <a16:colId xmlns:a16="http://schemas.microsoft.com/office/drawing/2014/main" val="1887833656"/>
                    </a:ext>
                  </a:extLst>
                </a:gridCol>
                <a:gridCol w="143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26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Comprometido</a:t>
                      </a:r>
                    </a:p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38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96.575.888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82.830.747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79.554.642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Título 1"/>
          <p:cNvSpPr txBox="1">
            <a:spLocks/>
          </p:cNvSpPr>
          <p:nvPr/>
        </p:nvSpPr>
        <p:spPr>
          <a:xfrm>
            <a:off x="9741381" y="5856534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Corriente</a:t>
            </a:r>
          </a:p>
        </p:txBody>
      </p:sp>
      <p:graphicFrame>
        <p:nvGraphicFramePr>
          <p:cNvPr id="17" name="Tabla 16"/>
          <p:cNvGraphicFramePr>
            <a:graphicFrameLocks noGrp="1"/>
          </p:cNvGraphicFramePr>
          <p:nvPr>
            <p:extLst/>
          </p:nvPr>
        </p:nvGraphicFramePr>
        <p:xfrm>
          <a:off x="11161060" y="3164520"/>
          <a:ext cx="5999587" cy="2282699"/>
        </p:xfrm>
        <a:graphic>
          <a:graphicData uri="http://schemas.openxmlformats.org/drawingml/2006/table">
            <a:tbl>
              <a:tblPr/>
              <a:tblGrid>
                <a:gridCol w="1332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5240">
                  <a:extLst>
                    <a:ext uri="{9D8B030D-6E8A-4147-A177-3AD203B41FA5}">
                      <a16:colId xmlns:a16="http://schemas.microsoft.com/office/drawing/2014/main" val="4008188944"/>
                    </a:ext>
                  </a:extLst>
                </a:gridCol>
                <a:gridCol w="1423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80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25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Comprometido</a:t>
                      </a:r>
                    </a:p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44.214.378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38.368.391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38.368.391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1.026.594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410.897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46.064.378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39.394.984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38.779.287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CuadroTexto 15"/>
          <p:cNvSpPr txBox="1"/>
          <p:nvPr/>
        </p:nvSpPr>
        <p:spPr>
          <a:xfrm>
            <a:off x="794004" y="5658044"/>
            <a:ext cx="93005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1800" b="1" dirty="0">
                <a:latin typeface="Calibri" panose="020F0502020204030204" pitchFamily="34" charset="0"/>
                <a:cs typeface="Calibri" panose="020F0502020204030204" pitchFamily="34" charset="0"/>
              </a:rPr>
              <a:t>Nota:</a:t>
            </a:r>
            <a:r>
              <a:rPr lang="es-EC" sz="1800" dirty="0">
                <a:latin typeface="Calibri" panose="020F0502020204030204" pitchFamily="34" charset="0"/>
                <a:cs typeface="Calibri" panose="020F0502020204030204" pitchFamily="34" charset="0"/>
              </a:rPr>
              <a:t> (*) La Dirección Metropolitana de Informática mantiene parcialmente su presupuesto bajo la Administración General, (</a:t>
            </a:r>
            <a:r>
              <a:rPr lang="es-EC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Cod</a:t>
            </a:r>
            <a:r>
              <a:rPr lang="es-EC" sz="1800" dirty="0">
                <a:latin typeface="Calibri" panose="020F0502020204030204" pitchFamily="34" charset="0"/>
                <a:cs typeface="Calibri" panose="020F0502020204030204" pitchFamily="34" charset="0"/>
              </a:rPr>
              <a:t>. USD $1.888.845; Com. USD $990.364; y, </a:t>
            </a:r>
            <a:r>
              <a:rPr lang="es-EC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Dev</a:t>
            </a:r>
            <a:r>
              <a:rPr lang="es-EC" sz="1800" dirty="0">
                <a:latin typeface="Calibri" panose="020F0502020204030204" pitchFamily="34" charset="0"/>
                <a:cs typeface="Calibri" panose="020F0502020204030204" pitchFamily="34" charset="0"/>
              </a:rPr>
              <a:t>. USD $990.364; puesto que, en el 2022 se encontraba actualizando su estructura presupuestaria, en cumplimiento de la Resolución Nro. </a:t>
            </a:r>
            <a:r>
              <a:rPr lang="es-EC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s-EC" sz="1800" dirty="0">
                <a:latin typeface="Calibri" panose="020F0502020204030204" pitchFamily="34" charset="0"/>
                <a:cs typeface="Calibri" panose="020F0502020204030204" pitchFamily="34" charset="0"/>
              </a:rPr>
              <a:t> 050-2022, Disposiciones Generales </a:t>
            </a:r>
            <a:r>
              <a:rPr lang="es-EC" sz="1800" i="1" dirty="0">
                <a:latin typeface="Calibri" panose="020F0502020204030204" pitchFamily="34" charset="0"/>
                <a:cs typeface="Calibri" panose="020F0502020204030204" pitchFamily="34" charset="0"/>
              </a:rPr>
              <a:t>“CUARTA. - El presupuesto, bienes, archivos documentales y digitales; y, demás activos que se encuentren a cargo de la Dirección Metropolitana de Informática pasarán a la Secretaría de Tecnologías de la Información y Comunicaciones según los mecanismos que determine la Administración General, de conformidad con el régimen jurídico aplicable a las finanzas, la contabilidad y los bienes públicos. QUINTA. - Los contratos suscritos y obligaciones adquiridas por la Dirección Metropolitana de Informática, a la fecha de esta Resolución, que correspondan o sean necesarias para el ejercicio de las competencias, funciones y atribuciones, serán atendidas, gestionadas o liquidadas, según corresponda, por la Secretaría de Tecnologías de la Información y Comunicaciones.”</a:t>
            </a:r>
            <a:r>
              <a:rPr lang="es-EC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563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>
                <a:solidFill>
                  <a:srgbClr val="1B587C"/>
                </a:solidFill>
              </a:rPr>
              <a:t>Sector </a:t>
            </a:r>
            <a:r>
              <a:rPr lang="es-MX" sz="3600" dirty="0">
                <a:solidFill>
                  <a:srgbClr val="1B587C"/>
                </a:solidFill>
              </a:rPr>
              <a:t>Movilidad</a:t>
            </a:r>
            <a:endParaRPr lang="es-ES" sz="3600" dirty="0">
              <a:solidFill>
                <a:srgbClr val="1B587C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24608" y="463789"/>
            <a:ext cx="1645777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C" sz="4000" dirty="0">
                <a:solidFill>
                  <a:schemeClr val="bg1"/>
                </a:solidFill>
              </a:rPr>
              <a:t>Ejecución Presupuestaria de Gasto 2022</a:t>
            </a:r>
            <a:endParaRPr lang="es-ES" sz="4000" dirty="0">
              <a:solidFill>
                <a:schemeClr val="bg1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5732331" y="9948446"/>
            <a:ext cx="1188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Fuente: Sistema Mi Ciudad, corte al </a:t>
            </a:r>
            <a:r>
              <a:rPr lang="es-EC" sz="1600" dirty="0">
                <a:latin typeface="Calibri" panose="020F0502020204030204" pitchFamily="34" charset="0"/>
                <a:cs typeface="Calibri" panose="020F0502020204030204" pitchFamily="34" charset="0"/>
              </a:rPr>
              <a:t>31 de diciembre de 2022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24608" y="1663912"/>
            <a:ext cx="1645777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s-MX" sz="3600" dirty="0">
                <a:solidFill>
                  <a:srgbClr val="1B587C"/>
                </a:solidFill>
              </a:rPr>
              <a:t>TIC</a:t>
            </a:r>
            <a:endParaRPr lang="es-ES" sz="3600" dirty="0">
              <a:solidFill>
                <a:srgbClr val="1B587C"/>
              </a:solidFill>
            </a:endParaRP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085180"/>
              </p:ext>
            </p:extLst>
          </p:nvPr>
        </p:nvGraphicFramePr>
        <p:xfrm>
          <a:off x="794004" y="3154262"/>
          <a:ext cx="9183714" cy="1750217"/>
        </p:xfrm>
        <a:graphic>
          <a:graphicData uri="http://schemas.openxmlformats.org/drawingml/2006/table">
            <a:tbl>
              <a:tblPr/>
              <a:tblGrid>
                <a:gridCol w="3541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7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8996">
                  <a:extLst>
                    <a:ext uri="{9D8B030D-6E8A-4147-A177-3AD203B41FA5}">
                      <a16:colId xmlns:a16="http://schemas.microsoft.com/office/drawing/2014/main" val="3028435471"/>
                    </a:ext>
                  </a:extLst>
                </a:gridCol>
                <a:gridCol w="125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0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25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Entidades</a:t>
                      </a:r>
                      <a:r>
                        <a:rPr lang="es-ES" sz="2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del Sector:</a:t>
                      </a:r>
                      <a:endParaRPr lang="es-ES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Comprometido</a:t>
                      </a:r>
                    </a:p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TIC*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3.688.986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1.275.474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696.745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S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s-ES" sz="2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ejecución del Sector</a:t>
                      </a:r>
                      <a:endParaRPr lang="es-ES" sz="2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3.688.986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1.275.474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696.745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ítulo 1"/>
          <p:cNvSpPr txBox="1">
            <a:spLocks/>
          </p:cNvSpPr>
          <p:nvPr/>
        </p:nvSpPr>
        <p:spPr>
          <a:xfrm>
            <a:off x="1059373" y="2500383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Ejecución presupuestaria total de 2022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353522"/>
              </p:ext>
            </p:extLst>
          </p:nvPr>
        </p:nvGraphicFramePr>
        <p:xfrm>
          <a:off x="11309603" y="5957422"/>
          <a:ext cx="6126782" cy="1054026"/>
        </p:xfrm>
        <a:graphic>
          <a:graphicData uri="http://schemas.openxmlformats.org/drawingml/2006/table">
            <a:tbl>
              <a:tblPr/>
              <a:tblGrid>
                <a:gridCol w="1364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7282">
                  <a:extLst>
                    <a:ext uri="{9D8B030D-6E8A-4147-A177-3AD203B41FA5}">
                      <a16:colId xmlns:a16="http://schemas.microsoft.com/office/drawing/2014/main" val="1613420195"/>
                    </a:ext>
                  </a:extLst>
                </a:gridCol>
                <a:gridCol w="1411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3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26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Comprometido</a:t>
                      </a:r>
                    </a:p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382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1.461.307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929.520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591.632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ítulo 1"/>
          <p:cNvSpPr txBox="1">
            <a:spLocks/>
          </p:cNvSpPr>
          <p:nvPr/>
        </p:nvSpPr>
        <p:spPr>
          <a:xfrm>
            <a:off x="9727467" y="5309046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Corriente</a:t>
            </a: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9861392" y="2531452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de Inversión</a:t>
            </a:r>
          </a:p>
        </p:txBody>
      </p:sp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855820"/>
              </p:ext>
            </p:extLst>
          </p:nvPr>
        </p:nvGraphicFramePr>
        <p:xfrm>
          <a:off x="11309604" y="3159048"/>
          <a:ext cx="6103410" cy="1745431"/>
        </p:xfrm>
        <a:graphic>
          <a:graphicData uri="http://schemas.openxmlformats.org/drawingml/2006/table">
            <a:tbl>
              <a:tblPr/>
              <a:tblGrid>
                <a:gridCol w="1377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0339">
                  <a:extLst>
                    <a:ext uri="{9D8B030D-6E8A-4147-A177-3AD203B41FA5}">
                      <a16:colId xmlns:a16="http://schemas.microsoft.com/office/drawing/2014/main" val="794423364"/>
                    </a:ext>
                  </a:extLst>
                </a:gridCol>
                <a:gridCol w="1389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58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337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Comprometido</a:t>
                      </a:r>
                    </a:p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02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2.227.679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345.954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02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2.227.679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345.954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105.113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CuadroTexto 16"/>
          <p:cNvSpPr txBox="1"/>
          <p:nvPr/>
        </p:nvSpPr>
        <p:spPr>
          <a:xfrm>
            <a:off x="794004" y="5148599"/>
            <a:ext cx="918371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1800" b="1" dirty="0">
                <a:latin typeface="Calibri" panose="020F0502020204030204" pitchFamily="34" charset="0"/>
                <a:cs typeface="Calibri" panose="020F0502020204030204" pitchFamily="34" charset="0"/>
              </a:rPr>
              <a:t>Nota:</a:t>
            </a:r>
            <a:r>
              <a:rPr lang="es-EC" sz="1800" dirty="0">
                <a:latin typeface="Calibri" panose="020F0502020204030204" pitchFamily="34" charset="0"/>
                <a:cs typeface="Calibri" panose="020F0502020204030204" pitchFamily="34" charset="0"/>
              </a:rPr>
              <a:t> (*) A partir del 8 de noviembre de 2022, se crea la Secretaría de Tecnologías de la Información y Comunicación (Secretaría de TIC); bajo este contexto, la estructura presupuestaria de la Dirección Metropolitana de Informática fue traspasada parcialmente a la nueva Secretaría de TIC, en cumplimiento de la Resolución Nro. </a:t>
            </a:r>
            <a:r>
              <a:rPr lang="es-EC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AQ</a:t>
            </a:r>
            <a:r>
              <a:rPr lang="es-EC" sz="1800" dirty="0">
                <a:latin typeface="Calibri" panose="020F0502020204030204" pitchFamily="34" charset="0"/>
                <a:cs typeface="Calibri" panose="020F0502020204030204" pitchFamily="34" charset="0"/>
              </a:rPr>
              <a:t> 050-2022, Disposiciones Generales </a:t>
            </a:r>
            <a:r>
              <a:rPr lang="es-EC" sz="1800" i="1" dirty="0">
                <a:latin typeface="Calibri" panose="020F0502020204030204" pitchFamily="34" charset="0"/>
                <a:cs typeface="Calibri" panose="020F0502020204030204" pitchFamily="34" charset="0"/>
              </a:rPr>
              <a:t>“CUARTA. - El presupuesto, bienes, archivos documentales y digitales; y, demás activos que se encuentren a cargo de la Dirección Metropolitana de Informática pasarán a la Secretaría de Tecnologías de la Información y Comunicaciones según los mecanismos que determine la Administración General, de conformidad con el régimen jurídico aplicable a las finanzas, la contabilidad y los bienes públicos. QUINTA. - Los contratos suscritos y obligaciones adquiridas por la Dirección Metropolitana de Informática, a la fecha de esta Resolución, que correspondan o sean necesarias para el ejercicio de las competencias, funciones y atribuciones, serán atendidas, gestionadas o liquidadas, según corresponda, por la Secretaría de Tecnologías de la Información y Comunicaciones.”</a:t>
            </a:r>
            <a:r>
              <a:rPr lang="es-EC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440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dirty="0">
                <a:solidFill>
                  <a:srgbClr val="1B587C"/>
                </a:solidFill>
              </a:rPr>
              <a:t>Agencia Metropolitana de Control</a:t>
            </a:r>
            <a:endParaRPr lang="es-ES" sz="3600" dirty="0">
              <a:solidFill>
                <a:srgbClr val="1B587C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24608" y="463789"/>
            <a:ext cx="1645777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C" sz="4000" dirty="0">
                <a:solidFill>
                  <a:schemeClr val="bg1"/>
                </a:solidFill>
              </a:rPr>
              <a:t>Ejecución Presupuestaria de Gasto 2022</a:t>
            </a:r>
            <a:endParaRPr lang="es-ES" sz="4000" dirty="0">
              <a:solidFill>
                <a:schemeClr val="bg1"/>
              </a:solidFill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941227"/>
              </p:ext>
            </p:extLst>
          </p:nvPr>
        </p:nvGraphicFramePr>
        <p:xfrm>
          <a:off x="1219841" y="3070998"/>
          <a:ext cx="9362810" cy="1750217"/>
        </p:xfrm>
        <a:graphic>
          <a:graphicData uri="http://schemas.openxmlformats.org/drawingml/2006/table">
            <a:tbl>
              <a:tblPr/>
              <a:tblGrid>
                <a:gridCol w="3549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0606">
                  <a:extLst>
                    <a:ext uri="{9D8B030D-6E8A-4147-A177-3AD203B41FA5}">
                      <a16:colId xmlns:a16="http://schemas.microsoft.com/office/drawing/2014/main" val="91593163"/>
                    </a:ext>
                  </a:extLst>
                </a:gridCol>
                <a:gridCol w="12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8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25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Entidades</a:t>
                      </a:r>
                      <a:r>
                        <a:rPr lang="es-ES" sz="2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del Sector:</a:t>
                      </a:r>
                      <a:endParaRPr lang="es-ES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Comprometido</a:t>
                      </a:r>
                    </a:p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Metropolitana de Control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9.599.299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8.302.542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7.932.633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S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s-ES" sz="2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ejecución del Sector</a:t>
                      </a:r>
                      <a:endParaRPr lang="es-ES" sz="2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9.599.299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8.302.542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7.932.633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ítulo 1"/>
          <p:cNvSpPr txBox="1">
            <a:spLocks/>
          </p:cNvSpPr>
          <p:nvPr/>
        </p:nvSpPr>
        <p:spPr>
          <a:xfrm>
            <a:off x="1367366" y="2433344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Ejecución presupuestaria total de 2022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5695695" y="9948446"/>
            <a:ext cx="1188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Fuente: Sistema Mi Ciudad, corte al </a:t>
            </a:r>
            <a:r>
              <a:rPr lang="es-EC" sz="1600" dirty="0">
                <a:latin typeface="Calibri" panose="020F0502020204030204" pitchFamily="34" charset="0"/>
                <a:cs typeface="Calibri" panose="020F0502020204030204" pitchFamily="34" charset="0"/>
              </a:rPr>
              <a:t>31 de diciembre de 2022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424608" y="1576151"/>
            <a:ext cx="1645777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s-MX" sz="3600" dirty="0">
                <a:solidFill>
                  <a:srgbClr val="1B587C"/>
                </a:solidFill>
              </a:rPr>
              <a:t>Control</a:t>
            </a:r>
            <a:endParaRPr lang="es-ES" sz="3600" dirty="0">
              <a:solidFill>
                <a:srgbClr val="1B587C"/>
              </a:solidFill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9859386" y="2445716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de Inversión</a:t>
            </a: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761774"/>
              </p:ext>
            </p:extLst>
          </p:nvPr>
        </p:nvGraphicFramePr>
        <p:xfrm>
          <a:off x="11859456" y="5866019"/>
          <a:ext cx="5215148" cy="1054026"/>
        </p:xfrm>
        <a:graphic>
          <a:graphicData uri="http://schemas.openxmlformats.org/drawingml/2006/table">
            <a:tbl>
              <a:tblPr/>
              <a:tblGrid>
                <a:gridCol w="1574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4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66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26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3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9.199.299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7.932.633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Título 1"/>
          <p:cNvSpPr txBox="1">
            <a:spLocks/>
          </p:cNvSpPr>
          <p:nvPr/>
        </p:nvSpPr>
        <p:spPr>
          <a:xfrm>
            <a:off x="9859386" y="5232923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Corriente</a:t>
            </a:r>
          </a:p>
        </p:txBody>
      </p:sp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036921"/>
              </p:ext>
            </p:extLst>
          </p:nvPr>
        </p:nvGraphicFramePr>
        <p:xfrm>
          <a:off x="11859455" y="3062318"/>
          <a:ext cx="5215148" cy="1750217"/>
        </p:xfrm>
        <a:graphic>
          <a:graphicData uri="http://schemas.openxmlformats.org/drawingml/2006/table">
            <a:tbl>
              <a:tblPr/>
              <a:tblGrid>
                <a:gridCol w="1574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2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81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25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33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>
                <a:solidFill>
                  <a:srgbClr val="1B587C"/>
                </a:solidFill>
              </a:rPr>
              <a:t>Sector </a:t>
            </a:r>
            <a:r>
              <a:rPr lang="es-MX" sz="3600" dirty="0">
                <a:solidFill>
                  <a:srgbClr val="1B587C"/>
                </a:solidFill>
              </a:rPr>
              <a:t>Cultura</a:t>
            </a:r>
            <a:endParaRPr lang="es-ES" sz="3600" dirty="0">
              <a:solidFill>
                <a:srgbClr val="1B587C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24608" y="463789"/>
            <a:ext cx="1645777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C" sz="4000" dirty="0">
                <a:solidFill>
                  <a:schemeClr val="bg1"/>
                </a:solidFill>
              </a:rPr>
              <a:t>Ejecución Presupuestaria de Gasto 2022</a:t>
            </a:r>
            <a:endParaRPr lang="es-ES" sz="4000" dirty="0">
              <a:solidFill>
                <a:schemeClr val="bg1"/>
              </a:solidFill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564407"/>
              </p:ext>
            </p:extLst>
          </p:nvPr>
        </p:nvGraphicFramePr>
        <p:xfrm>
          <a:off x="983048" y="2576659"/>
          <a:ext cx="9434214" cy="3219458"/>
        </p:xfrm>
        <a:graphic>
          <a:graphicData uri="http://schemas.openxmlformats.org/drawingml/2006/table">
            <a:tbl>
              <a:tblPr/>
              <a:tblGrid>
                <a:gridCol w="3469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7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2257">
                  <a:extLst>
                    <a:ext uri="{9D8B030D-6E8A-4147-A177-3AD203B41FA5}">
                      <a16:colId xmlns:a16="http://schemas.microsoft.com/office/drawing/2014/main" val="790193151"/>
                    </a:ext>
                  </a:extLst>
                </a:gridCol>
                <a:gridCol w="1309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8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0555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Entidades</a:t>
                      </a:r>
                      <a:r>
                        <a:rPr lang="es-ES" sz="2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del Sector:</a:t>
                      </a:r>
                      <a:endParaRPr lang="es-ES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Comprometido</a:t>
                      </a:r>
                    </a:p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Fundación Museos de la Ciudad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5.079.231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4.952.573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4.929.131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Fundación Teatro Nacional Sucre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4.228.447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3.830.909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3.830.909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Cultura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15.645.942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13.664.359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11.653.283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5933610"/>
                  </a:ext>
                </a:extLst>
              </a:tr>
              <a:tr h="532903">
                <a:tc>
                  <a:txBody>
                    <a:bodyPr/>
                    <a:lstStyle/>
                    <a:p>
                      <a:pPr algn="l" fontAlgn="b"/>
                      <a:r>
                        <a:rPr lang="es-ES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s-ES" sz="2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ejecución del Sector</a:t>
                      </a:r>
                      <a:endParaRPr lang="es-ES" sz="2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24.953.619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22.447.841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20.413.322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ítulo 1"/>
          <p:cNvSpPr txBox="1">
            <a:spLocks/>
          </p:cNvSpPr>
          <p:nvPr/>
        </p:nvSpPr>
        <p:spPr>
          <a:xfrm>
            <a:off x="1366677" y="1948734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Ejecución presupuestaria total de 2022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5700155" y="9950751"/>
            <a:ext cx="1188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Fuente: Sistema Mi Ciudad, corte al 31 de diciembre de 2022.</a:t>
            </a: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424608" y="1462914"/>
            <a:ext cx="1645777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s-MX" sz="3600" dirty="0">
                <a:solidFill>
                  <a:srgbClr val="1B587C"/>
                </a:solidFill>
              </a:rPr>
              <a:t>Cultura</a:t>
            </a:r>
            <a:endParaRPr lang="es-ES" sz="3600" dirty="0">
              <a:solidFill>
                <a:srgbClr val="1B587C"/>
              </a:solidFill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9668822" y="1948734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de Inversión</a:t>
            </a: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138065"/>
              </p:ext>
            </p:extLst>
          </p:nvPr>
        </p:nvGraphicFramePr>
        <p:xfrm>
          <a:off x="11309476" y="7026433"/>
          <a:ext cx="5423604" cy="1054026"/>
        </p:xfrm>
        <a:graphic>
          <a:graphicData uri="http://schemas.openxmlformats.org/drawingml/2006/table">
            <a:tbl>
              <a:tblPr/>
              <a:tblGrid>
                <a:gridCol w="1576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2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4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26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3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5.045.942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4.198.983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Título 1"/>
          <p:cNvSpPr txBox="1">
            <a:spLocks/>
          </p:cNvSpPr>
          <p:nvPr/>
        </p:nvSpPr>
        <p:spPr>
          <a:xfrm>
            <a:off x="9547798" y="6404128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Corriente</a:t>
            </a:r>
          </a:p>
        </p:txBody>
      </p:sp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473812"/>
              </p:ext>
            </p:extLst>
          </p:nvPr>
        </p:nvGraphicFramePr>
        <p:xfrm>
          <a:off x="11309475" y="2547891"/>
          <a:ext cx="5423605" cy="3248227"/>
        </p:xfrm>
        <a:graphic>
          <a:graphicData uri="http://schemas.openxmlformats.org/drawingml/2006/table">
            <a:tbl>
              <a:tblPr/>
              <a:tblGrid>
                <a:gridCol w="1576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6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0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130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459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5.079.231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4.929.131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459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4.228.447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3.830.909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459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10.600.000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7.454.300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5933610"/>
                  </a:ext>
                </a:extLst>
              </a:tr>
              <a:tr h="588546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19.907.678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16.214.339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670098"/>
              </p:ext>
            </p:extLst>
          </p:nvPr>
        </p:nvGraphicFramePr>
        <p:xfrm>
          <a:off x="983048" y="6393499"/>
          <a:ext cx="9434214" cy="1686960"/>
        </p:xfrm>
        <a:graphic>
          <a:graphicData uri="http://schemas.openxmlformats.org/drawingml/2006/table">
            <a:tbl>
              <a:tblPr/>
              <a:tblGrid>
                <a:gridCol w="3452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1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val="726168648"/>
                    </a:ext>
                  </a:extLst>
                </a:gridCol>
                <a:gridCol w="1318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8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105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Tipo de Fuente: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Comprometido</a:t>
                      </a:r>
                    </a:p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Asignación Municipal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23.678.106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21.469.720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19.441.848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Recursos</a:t>
                      </a:r>
                      <a:r>
                        <a:rPr lang="es-EC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C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propios (</a:t>
                      </a:r>
                      <a:r>
                        <a:rPr lang="es-EC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FMC</a:t>
                      </a:r>
                      <a:r>
                        <a:rPr lang="es-EC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y </a:t>
                      </a:r>
                      <a:r>
                        <a:rPr lang="es-EC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FTNS</a:t>
                      </a:r>
                      <a:r>
                        <a:rPr lang="es-EC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s-EC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1.275.513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978.121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971.474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612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s-ES" sz="18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ejecución del Sector</a:t>
                      </a:r>
                      <a:endParaRPr lang="es-E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24.953.619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22.447.841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20.413.322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75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424608" y="463789"/>
            <a:ext cx="1645777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C" sz="4000" dirty="0">
                <a:solidFill>
                  <a:schemeClr val="bg1"/>
                </a:solidFill>
              </a:rPr>
              <a:t>Ejecución Presupuestaria de Gasto 2022</a:t>
            </a:r>
            <a:endParaRPr lang="es-ES" sz="4000" dirty="0">
              <a:solidFill>
                <a:schemeClr val="bg1"/>
              </a:solidFill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257447"/>
              </p:ext>
            </p:extLst>
          </p:nvPr>
        </p:nvGraphicFramePr>
        <p:xfrm>
          <a:off x="1169234" y="2728572"/>
          <a:ext cx="9215285" cy="3792986"/>
        </p:xfrm>
        <a:graphic>
          <a:graphicData uri="http://schemas.openxmlformats.org/drawingml/2006/table">
            <a:tbl>
              <a:tblPr/>
              <a:tblGrid>
                <a:gridCol w="3552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3909129961"/>
                    </a:ext>
                  </a:extLst>
                </a:gridCol>
                <a:gridCol w="1238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74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9860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Entidades</a:t>
                      </a:r>
                      <a:r>
                        <a:rPr lang="es-ES" sz="2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del Sector:</a:t>
                      </a:r>
                      <a:endParaRPr lang="es-ES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Comprometido</a:t>
                      </a:r>
                    </a:p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521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EPM Rastro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7.012.850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6.681.025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6.167.074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521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EPM Gestión de Destino Turístico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5.456.936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4.856.786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4.751.711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521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Desarrollo Productivo C.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1.276.034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1.060.432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1.060.432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851870"/>
                  </a:ext>
                </a:extLst>
              </a:tr>
              <a:tr h="520521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EPMSA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10.287.759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8.159.245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8.159.245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464837"/>
                  </a:ext>
                </a:extLst>
              </a:tr>
              <a:tr h="520521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CONQUITO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6.167.619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4.454.749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3.655.125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323249"/>
                  </a:ext>
                </a:extLst>
              </a:tr>
              <a:tr h="520521">
                <a:tc>
                  <a:txBody>
                    <a:bodyPr/>
                    <a:lstStyle/>
                    <a:p>
                      <a:pPr algn="l" fontAlgn="b"/>
                      <a:r>
                        <a:rPr lang="es-ES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s-ES" sz="2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ejecución del Sector</a:t>
                      </a:r>
                      <a:endParaRPr lang="es-ES" sz="2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30.201.197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25.212.237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23.793.587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ítulo 1"/>
          <p:cNvSpPr txBox="1">
            <a:spLocks/>
          </p:cNvSpPr>
          <p:nvPr/>
        </p:nvSpPr>
        <p:spPr>
          <a:xfrm>
            <a:off x="670000" y="2073384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Ejecución presupuestaria total de 2022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5655854" y="9932432"/>
            <a:ext cx="6226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Fuente: Sistema Mi Ciudad, corte al </a:t>
            </a:r>
            <a:r>
              <a:rPr lang="es-EC" sz="1600" dirty="0">
                <a:latin typeface="Calibri" panose="020F0502020204030204" pitchFamily="34" charset="0"/>
                <a:cs typeface="Calibri" panose="020F0502020204030204" pitchFamily="34" charset="0"/>
              </a:rPr>
              <a:t>31 de diciembre de 2022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424608" y="1498522"/>
            <a:ext cx="16457772" cy="547689"/>
          </a:xfrm>
        </p:spPr>
        <p:txBody>
          <a:bodyPr>
            <a:noAutofit/>
          </a:bodyPr>
          <a:lstStyle/>
          <a:p>
            <a:r>
              <a:rPr lang="es-MX" sz="3600" dirty="0">
                <a:solidFill>
                  <a:srgbClr val="1B587C"/>
                </a:solidFill>
              </a:rPr>
              <a:t>Desarrollo Productivo y Competitividad</a:t>
            </a:r>
            <a:endParaRPr lang="es-ES" sz="3600" dirty="0">
              <a:solidFill>
                <a:srgbClr val="1B587C"/>
              </a:solidFill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9305749" y="2116051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de Inversión</a:t>
            </a: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008321"/>
              </p:ext>
            </p:extLst>
          </p:nvPr>
        </p:nvGraphicFramePr>
        <p:xfrm>
          <a:off x="11508246" y="7950137"/>
          <a:ext cx="5052341" cy="1054026"/>
        </p:xfrm>
        <a:graphic>
          <a:graphicData uri="http://schemas.openxmlformats.org/drawingml/2006/table">
            <a:tbl>
              <a:tblPr/>
              <a:tblGrid>
                <a:gridCol w="1525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3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6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26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3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6.538.273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5.815.102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Título 1"/>
          <p:cNvSpPr txBox="1">
            <a:spLocks/>
          </p:cNvSpPr>
          <p:nvPr/>
        </p:nvSpPr>
        <p:spPr>
          <a:xfrm>
            <a:off x="9426772" y="7322492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Corriente</a:t>
            </a:r>
          </a:p>
        </p:txBody>
      </p:sp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53882"/>
              </p:ext>
            </p:extLst>
          </p:nvPr>
        </p:nvGraphicFramePr>
        <p:xfrm>
          <a:off x="11508246" y="2728573"/>
          <a:ext cx="5052339" cy="3792986"/>
        </p:xfrm>
        <a:graphic>
          <a:graphicData uri="http://schemas.openxmlformats.org/drawingml/2006/table">
            <a:tbl>
              <a:tblPr/>
              <a:tblGrid>
                <a:gridCol w="1525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3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3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986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52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3.412.960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2.718.449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52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5.456.936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4.751.711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52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587.648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851870"/>
                  </a:ext>
                </a:extLst>
              </a:tr>
              <a:tr h="52052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8.037.761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6.341.201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464837"/>
                  </a:ext>
                </a:extLst>
              </a:tr>
              <a:tr h="52052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6.167.619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3.655.125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323249"/>
                  </a:ext>
                </a:extLst>
              </a:tr>
              <a:tr h="520521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23.662.924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17.978.486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705214"/>
              </p:ext>
            </p:extLst>
          </p:nvPr>
        </p:nvGraphicFramePr>
        <p:xfrm>
          <a:off x="1048211" y="7149518"/>
          <a:ext cx="9215285" cy="1869885"/>
        </p:xfrm>
        <a:graphic>
          <a:graphicData uri="http://schemas.openxmlformats.org/drawingml/2006/table">
            <a:tbl>
              <a:tblPr/>
              <a:tblGrid>
                <a:gridCol w="351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2661">
                  <a:extLst>
                    <a:ext uri="{9D8B030D-6E8A-4147-A177-3AD203B41FA5}">
                      <a16:colId xmlns:a16="http://schemas.microsoft.com/office/drawing/2014/main" val="726168648"/>
                    </a:ext>
                  </a:extLst>
                </a:gridCol>
                <a:gridCol w="1244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4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105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Tipo de Fuente: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Comprometido</a:t>
                      </a:r>
                    </a:p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Asignación Municipal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14.725.622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12.651.948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11.912.375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Recursos</a:t>
                      </a:r>
                      <a:r>
                        <a:rPr lang="es-EC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C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propios </a:t>
                      </a:r>
                      <a:r>
                        <a:rPr lang="es-EC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s-EC" sz="1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EPMR</a:t>
                      </a:r>
                      <a:r>
                        <a:rPr lang="es-EC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; </a:t>
                      </a:r>
                      <a:r>
                        <a:rPr lang="es-EC" sz="1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EPMGDT</a:t>
                      </a:r>
                      <a:r>
                        <a:rPr lang="es-EC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; </a:t>
                      </a:r>
                      <a:r>
                        <a:rPr lang="es-EC" sz="1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EPMSA</a:t>
                      </a:r>
                      <a:r>
                        <a:rPr lang="es-EC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; y,  </a:t>
                      </a:r>
                      <a:r>
                        <a:rPr lang="es-EC" sz="1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CONQUITO</a:t>
                      </a:r>
                      <a:r>
                        <a:rPr lang="es-EC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15.475.575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12.560.289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11.881.212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612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s-ES" sz="18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ejecución del Sector</a:t>
                      </a:r>
                      <a:endParaRPr lang="es-E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30.201.197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25.212.237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23.793.587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56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>
                <a:solidFill>
                  <a:srgbClr val="1B587C"/>
                </a:solidFill>
              </a:rPr>
              <a:t>Sector </a:t>
            </a:r>
            <a:r>
              <a:rPr lang="es-MX" sz="3600" dirty="0">
                <a:solidFill>
                  <a:srgbClr val="1B587C"/>
                </a:solidFill>
              </a:rPr>
              <a:t>Planificación</a:t>
            </a:r>
            <a:endParaRPr lang="es-ES" sz="3600" dirty="0">
              <a:solidFill>
                <a:srgbClr val="1B587C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24608" y="463789"/>
            <a:ext cx="1645777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C" sz="4000" dirty="0">
                <a:solidFill>
                  <a:schemeClr val="bg1"/>
                </a:solidFill>
              </a:rPr>
              <a:t>Ejecución Presupuestaria de Gasto 2022</a:t>
            </a:r>
            <a:endParaRPr lang="es-ES" sz="4000" dirty="0">
              <a:solidFill>
                <a:schemeClr val="bg1"/>
              </a:solidFill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127160"/>
              </p:ext>
            </p:extLst>
          </p:nvPr>
        </p:nvGraphicFramePr>
        <p:xfrm>
          <a:off x="1427347" y="2869741"/>
          <a:ext cx="9215285" cy="2900516"/>
        </p:xfrm>
        <a:graphic>
          <a:graphicData uri="http://schemas.openxmlformats.org/drawingml/2006/table">
            <a:tbl>
              <a:tblPr/>
              <a:tblGrid>
                <a:gridCol w="3545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0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0606">
                  <a:extLst>
                    <a:ext uri="{9D8B030D-6E8A-4147-A177-3AD203B41FA5}">
                      <a16:colId xmlns:a16="http://schemas.microsoft.com/office/drawing/2014/main" val="3091006395"/>
                    </a:ext>
                  </a:extLst>
                </a:gridCol>
                <a:gridCol w="1212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61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6024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Entidades</a:t>
                      </a:r>
                      <a:r>
                        <a:rPr lang="es-ES" sz="2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del Sector:</a:t>
                      </a:r>
                      <a:endParaRPr lang="es-ES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Comprometido</a:t>
                      </a:r>
                    </a:p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23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General de Planificación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1.456.949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1.218.118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1.201.240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23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Corporación Instituto de la Ciudad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327.699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284.908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243.500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23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Instituto de Capacitación Municipal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23.697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23">
                <a:tc>
                  <a:txBody>
                    <a:bodyPr/>
                    <a:lstStyle/>
                    <a:p>
                      <a:pPr algn="l" fontAlgn="b"/>
                      <a:r>
                        <a:rPr lang="es-ES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s-ES" sz="2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ejecución del Sector</a:t>
                      </a:r>
                      <a:endParaRPr lang="es-ES" sz="2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1.914.648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1.526.723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1.468.438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Título 1"/>
          <p:cNvSpPr txBox="1">
            <a:spLocks/>
          </p:cNvSpPr>
          <p:nvPr/>
        </p:nvSpPr>
        <p:spPr>
          <a:xfrm>
            <a:off x="1427347" y="2224911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Ejecución presupuestaria total de 2022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5739154" y="9948446"/>
            <a:ext cx="63465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Fuente: Sistema Mi Ciudad, corte al </a:t>
            </a:r>
            <a:r>
              <a:rPr lang="es-EC" sz="1600" dirty="0">
                <a:latin typeface="Calibri" panose="020F0502020204030204" pitchFamily="34" charset="0"/>
                <a:cs typeface="Calibri" panose="020F0502020204030204" pitchFamily="34" charset="0"/>
              </a:rPr>
              <a:t>31 de diciembre de 2022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424608" y="1618819"/>
            <a:ext cx="1645777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s-MX" sz="3600" dirty="0">
                <a:solidFill>
                  <a:srgbClr val="1B587C"/>
                </a:solidFill>
              </a:rPr>
              <a:t>Planificación</a:t>
            </a:r>
            <a:endParaRPr lang="es-ES" sz="3600" dirty="0">
              <a:solidFill>
                <a:srgbClr val="1B587C"/>
              </a:solidFill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9601585" y="2224911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de Inversión</a:t>
            </a: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319832"/>
              </p:ext>
            </p:extLst>
          </p:nvPr>
        </p:nvGraphicFramePr>
        <p:xfrm>
          <a:off x="11572832" y="7044352"/>
          <a:ext cx="5052341" cy="1054026"/>
        </p:xfrm>
        <a:graphic>
          <a:graphicData uri="http://schemas.openxmlformats.org/drawingml/2006/table">
            <a:tbl>
              <a:tblPr/>
              <a:tblGrid>
                <a:gridCol w="1525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67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26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3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1.320.325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1.130.059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Título 1"/>
          <p:cNvSpPr txBox="1">
            <a:spLocks/>
          </p:cNvSpPr>
          <p:nvPr/>
        </p:nvSpPr>
        <p:spPr>
          <a:xfrm>
            <a:off x="9491358" y="6415087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Corriente</a:t>
            </a:r>
          </a:p>
        </p:txBody>
      </p:sp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551933"/>
              </p:ext>
            </p:extLst>
          </p:nvPr>
        </p:nvGraphicFramePr>
        <p:xfrm>
          <a:off x="11572832" y="2869742"/>
          <a:ext cx="5052339" cy="2896219"/>
        </p:xfrm>
        <a:graphic>
          <a:graphicData uri="http://schemas.openxmlformats.org/drawingml/2006/table">
            <a:tbl>
              <a:tblPr/>
              <a:tblGrid>
                <a:gridCol w="1525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6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0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497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81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81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327.699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243.500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81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81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594.322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338.378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158173"/>
              </p:ext>
            </p:extLst>
          </p:nvPr>
        </p:nvGraphicFramePr>
        <p:xfrm>
          <a:off x="1427347" y="6411418"/>
          <a:ext cx="9215285" cy="1686960"/>
        </p:xfrm>
        <a:graphic>
          <a:graphicData uri="http://schemas.openxmlformats.org/drawingml/2006/table">
            <a:tbl>
              <a:tblPr/>
              <a:tblGrid>
                <a:gridCol w="351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2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3306">
                  <a:extLst>
                    <a:ext uri="{9D8B030D-6E8A-4147-A177-3AD203B41FA5}">
                      <a16:colId xmlns:a16="http://schemas.microsoft.com/office/drawing/2014/main" val="726168648"/>
                    </a:ext>
                  </a:extLst>
                </a:gridCol>
                <a:gridCol w="1199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4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105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Tipo de Fuente: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Comprometido</a:t>
                      </a:r>
                    </a:p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Asignación Municipal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1.886.949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1.499.024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1.440.739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163275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Recursos</a:t>
                      </a:r>
                      <a:r>
                        <a:rPr lang="es-EC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C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propios (</a:t>
                      </a: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ICQ</a:t>
                      </a:r>
                      <a:r>
                        <a:rPr lang="es-EC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s-EC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27.699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27.699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27.699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612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s-ES" sz="18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ejecución del Sector</a:t>
                      </a:r>
                      <a:endParaRPr lang="es-E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1.914.648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1.526.723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1.468.438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99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4000" dirty="0">
                <a:solidFill>
                  <a:srgbClr val="1B587C"/>
                </a:solidFill>
              </a:rPr>
              <a:t>Sector </a:t>
            </a:r>
            <a:r>
              <a:rPr lang="es-MX" sz="4000" dirty="0">
                <a:solidFill>
                  <a:srgbClr val="1B587C"/>
                </a:solidFill>
              </a:rPr>
              <a:t>Ambiente</a:t>
            </a:r>
            <a:endParaRPr lang="es-ES" sz="4000" dirty="0">
              <a:solidFill>
                <a:srgbClr val="1B587C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24608" y="463789"/>
            <a:ext cx="1645777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C" sz="4000" dirty="0">
                <a:solidFill>
                  <a:schemeClr val="bg1"/>
                </a:solidFill>
              </a:rPr>
              <a:t>Ejecución Presupuestaria de Gasto 2022</a:t>
            </a:r>
            <a:endParaRPr lang="es-ES" sz="4000" dirty="0">
              <a:solidFill>
                <a:schemeClr val="bg1"/>
              </a:solidFill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645468"/>
              </p:ext>
            </p:extLst>
          </p:nvPr>
        </p:nvGraphicFramePr>
        <p:xfrm>
          <a:off x="1339954" y="2883141"/>
          <a:ext cx="9215284" cy="2815181"/>
        </p:xfrm>
        <a:graphic>
          <a:graphicData uri="http://schemas.openxmlformats.org/drawingml/2006/table">
            <a:tbl>
              <a:tblPr/>
              <a:tblGrid>
                <a:gridCol w="356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818430607"/>
                    </a:ext>
                  </a:extLst>
                </a:gridCol>
                <a:gridCol w="11991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55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25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Entidades</a:t>
                      </a:r>
                      <a:r>
                        <a:rPr lang="es-ES" sz="2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del Sector:</a:t>
                      </a:r>
                      <a:endParaRPr lang="es-ES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Comprometido</a:t>
                      </a:r>
                    </a:p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EPM Aseo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75.580.796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63.895.131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61.264.278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Ambiente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4.021.842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2.998.156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2.838.039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EPMGIRS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42.612.422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26.452.824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24.067.304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S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s-ES" sz="2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ejecución del Sector</a:t>
                      </a:r>
                      <a:endParaRPr lang="es-ES" sz="2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122.215.059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93.346.112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88.169.622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Título 1"/>
          <p:cNvSpPr txBox="1">
            <a:spLocks/>
          </p:cNvSpPr>
          <p:nvPr/>
        </p:nvSpPr>
        <p:spPr>
          <a:xfrm>
            <a:off x="1339954" y="2238103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Ejecución presupuestaria total de 2022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5700256" y="9948446"/>
            <a:ext cx="76582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Fuente: Sistema Mi Ciudad, corte al </a:t>
            </a:r>
            <a:r>
              <a:rPr lang="es-EC" sz="1600" dirty="0">
                <a:latin typeface="Calibri" panose="020F0502020204030204" pitchFamily="34" charset="0"/>
                <a:cs typeface="Calibri" panose="020F0502020204030204" pitchFamily="34" charset="0"/>
              </a:rPr>
              <a:t>31 de diciembre de 2022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424608" y="1639847"/>
            <a:ext cx="1645777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s-MX" sz="4000" dirty="0">
                <a:solidFill>
                  <a:srgbClr val="1B587C"/>
                </a:solidFill>
              </a:rPr>
              <a:t>Ambiente</a:t>
            </a:r>
            <a:endParaRPr lang="es-ES" sz="4000" dirty="0">
              <a:solidFill>
                <a:srgbClr val="1B587C"/>
              </a:solidFill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993570"/>
              </p:ext>
            </p:extLst>
          </p:nvPr>
        </p:nvGraphicFramePr>
        <p:xfrm>
          <a:off x="11690357" y="7355299"/>
          <a:ext cx="5052341" cy="1054026"/>
        </p:xfrm>
        <a:graphic>
          <a:graphicData uri="http://schemas.openxmlformats.org/drawingml/2006/table">
            <a:tbl>
              <a:tblPr/>
              <a:tblGrid>
                <a:gridCol w="1525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0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26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3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28.494.998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24.158.702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ítulo 1"/>
          <p:cNvSpPr txBox="1">
            <a:spLocks/>
          </p:cNvSpPr>
          <p:nvPr/>
        </p:nvSpPr>
        <p:spPr>
          <a:xfrm>
            <a:off x="9778703" y="6720826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Corriente</a:t>
            </a: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9778704" y="2238103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de Inversión</a:t>
            </a:r>
          </a:p>
        </p:txBody>
      </p:sp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602475"/>
              </p:ext>
            </p:extLst>
          </p:nvPr>
        </p:nvGraphicFramePr>
        <p:xfrm>
          <a:off x="11690359" y="2883140"/>
          <a:ext cx="5052339" cy="2815182"/>
        </p:xfrm>
        <a:graphic>
          <a:graphicData uri="http://schemas.openxmlformats.org/drawingml/2006/table">
            <a:tbl>
              <a:tblPr/>
              <a:tblGrid>
                <a:gridCol w="1525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67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25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60.722.137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49.849.650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2.137.316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1.190.938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30.860.608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12.970.332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93.720.061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64.010.920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420692"/>
              </p:ext>
            </p:extLst>
          </p:nvPr>
        </p:nvGraphicFramePr>
        <p:xfrm>
          <a:off x="1339954" y="6362610"/>
          <a:ext cx="9215283" cy="2046960"/>
        </p:xfrm>
        <a:graphic>
          <a:graphicData uri="http://schemas.openxmlformats.org/drawingml/2006/table">
            <a:tbl>
              <a:tblPr/>
              <a:tblGrid>
                <a:gridCol w="351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234">
                  <a:extLst>
                    <a:ext uri="{9D8B030D-6E8A-4147-A177-3AD203B41FA5}">
                      <a16:colId xmlns:a16="http://schemas.microsoft.com/office/drawing/2014/main" val="726168648"/>
                    </a:ext>
                  </a:extLst>
                </a:gridCol>
                <a:gridCol w="1198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9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105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Tipo de Fuente: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Comprometido</a:t>
                      </a:r>
                    </a:p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Asignación Municipal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21.017.190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6.842.847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6.076.178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Recursos</a:t>
                      </a:r>
                      <a:r>
                        <a:rPr lang="es-EC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C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propios </a:t>
                      </a:r>
                      <a:r>
                        <a:rPr lang="es-EC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s-EC" sz="1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EPMA</a:t>
                      </a:r>
                      <a:r>
                        <a:rPr lang="es-EC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C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 </a:t>
                      </a:r>
                      <a:r>
                        <a:rPr lang="es-EC" sz="1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EPMGIRS</a:t>
                      </a:r>
                      <a:r>
                        <a:rPr lang="es-EC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s-EC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100.824.021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86.372.991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81.963.170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Fondo</a:t>
                      </a:r>
                      <a:r>
                        <a:rPr lang="es-EC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Ambiental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373.848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130.274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130.274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0779691"/>
                  </a:ext>
                </a:extLst>
              </a:tr>
              <a:tr h="229612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s-ES" sz="18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ejecución del Sector</a:t>
                      </a:r>
                      <a:endParaRPr lang="es-E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122.215.059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93.346.112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88.169.622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01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/>
              <a:t>Presupuesto General del MDMQ 2022</a:t>
            </a:r>
            <a:endParaRPr lang="es-EC" sz="44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0F15497-B008-4A6E-A624-D5A5B7F7E53C}"/>
              </a:ext>
            </a:extLst>
          </p:cNvPr>
          <p:cNvSpPr txBox="1"/>
          <p:nvPr/>
        </p:nvSpPr>
        <p:spPr>
          <a:xfrm>
            <a:off x="5666521" y="9948446"/>
            <a:ext cx="1188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Fuente: Sistema Mi Ciudad, corte al </a:t>
            </a:r>
            <a:r>
              <a:rPr lang="es-EC" sz="1600" dirty="0">
                <a:latin typeface="Calibri" panose="020F0502020204030204" pitchFamily="34" charset="0"/>
                <a:cs typeface="Calibri" panose="020F0502020204030204" pitchFamily="34" charset="0"/>
              </a:rPr>
              <a:t>31 de diciembre de 2022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14659352" y="2037853"/>
            <a:ext cx="26895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>
                <a:solidFill>
                  <a:schemeClr val="accent3"/>
                </a:solidFill>
              </a:rPr>
              <a:t>11% de Incremento</a:t>
            </a:r>
          </a:p>
        </p:txBody>
      </p:sp>
      <p:graphicFrame>
        <p:nvGraphicFramePr>
          <p:cNvPr id="6" name="Gráfico 5"/>
          <p:cNvGraphicFramePr/>
          <p:nvPr>
            <p:extLst/>
          </p:nvPr>
        </p:nvGraphicFramePr>
        <p:xfrm>
          <a:off x="1112061" y="901147"/>
          <a:ext cx="15452012" cy="7824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4024757" y="1971593"/>
            <a:ext cx="3124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Codificado </a:t>
            </a:r>
            <a:r>
              <a:rPr lang="es-EC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Inicial</a:t>
            </a:r>
            <a:r>
              <a:rPr lang="es-EC" sz="2400" b="1" dirty="0">
                <a:latin typeface="Calibri" panose="020F0502020204030204" pitchFamily="34" charset="0"/>
                <a:cs typeface="Calibri" panose="020F0502020204030204" pitchFamily="34" charset="0"/>
              </a:rPr>
              <a:t>:  </a:t>
            </a:r>
          </a:p>
          <a:p>
            <a:pPr algn="ctr"/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USD </a:t>
            </a:r>
            <a:fld id="{BD6EAAC5-5038-4C0C-AD23-4ADDFAC564A3}" type="VALUE">
              <a:rPr lang="en-US" sz="2400" b="1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$1.371.266.169 </a:t>
            </a:fld>
            <a:endParaRPr lang="es-EC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5666521" y="8871228"/>
            <a:ext cx="124624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1600" b="1" dirty="0">
                <a:solidFill>
                  <a:srgbClr val="2932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Nota: </a:t>
            </a:r>
            <a:r>
              <a:rPr lang="es-EC" sz="1600" dirty="0">
                <a:solidFill>
                  <a:srgbClr val="2932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 finalizar el ejercicio fiscal 2022, la EPMMOP y </a:t>
            </a:r>
            <a:r>
              <a:rPr lang="es-EC" sz="1600" dirty="0" err="1">
                <a:solidFill>
                  <a:srgbClr val="2932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EPMSA</a:t>
            </a:r>
            <a:r>
              <a:rPr lang="es-EC" sz="1600" dirty="0">
                <a:solidFill>
                  <a:srgbClr val="2932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incrementaron su presupuesto de recursos propios en USD $ 1.3M y USD $ 1.7M respectivamente</a:t>
            </a:r>
            <a:r>
              <a:rPr lang="es-EC" sz="1600" dirty="0" smtClean="0">
                <a:solidFill>
                  <a:srgbClr val="2932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Los </a:t>
            </a:r>
            <a:r>
              <a:rPr lang="es-EC" sz="1600" dirty="0">
                <a:solidFill>
                  <a:srgbClr val="2932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recursos totales es la suma de la Asignación municipal + </a:t>
            </a:r>
            <a:r>
              <a:rPr lang="es-EC" sz="1600" dirty="0" smtClean="0">
                <a:solidFill>
                  <a:srgbClr val="2932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Recursos </a:t>
            </a:r>
            <a:r>
              <a:rPr lang="es-EC" sz="1600" dirty="0">
                <a:solidFill>
                  <a:srgbClr val="2932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propios + Fondo ambiental (exclusivamente para esta presentación los </a:t>
            </a:r>
            <a:r>
              <a:rPr lang="es-EC" sz="1600" dirty="0" smtClean="0">
                <a:solidFill>
                  <a:srgbClr val="2932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recursos </a:t>
            </a:r>
            <a:r>
              <a:rPr lang="es-EC" sz="1600" dirty="0">
                <a:solidFill>
                  <a:srgbClr val="2932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propios constituyen </a:t>
            </a:r>
            <a:r>
              <a:rPr lang="es-EC" sz="1600" dirty="0" smtClean="0">
                <a:solidFill>
                  <a:srgbClr val="2932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recursos propios + </a:t>
            </a:r>
            <a:r>
              <a:rPr lang="es-EC" sz="1600" dirty="0">
                <a:solidFill>
                  <a:srgbClr val="2932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fondo ambiental</a:t>
            </a:r>
            <a:r>
              <a:rPr lang="es-EC" sz="1600" dirty="0" smtClean="0">
                <a:solidFill>
                  <a:srgbClr val="29327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s-EC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9662343" y="1447543"/>
            <a:ext cx="3124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Codificado </a:t>
            </a:r>
            <a:r>
              <a:rPr lang="es-EC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Reformado:  </a:t>
            </a:r>
            <a:endParaRPr lang="es-EC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USD $1.523.522.644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" name="Conector recto 4"/>
          <p:cNvCxnSpPr/>
          <p:nvPr/>
        </p:nvCxnSpPr>
        <p:spPr>
          <a:xfrm flipV="1">
            <a:off x="7275448" y="2978709"/>
            <a:ext cx="7248939" cy="16283"/>
          </a:xfrm>
          <a:prstGeom prst="line">
            <a:avLst/>
          </a:prstGeom>
          <a:ln w="28575" cap="flat" cmpd="sng" algn="ctr">
            <a:solidFill>
              <a:srgbClr val="2373A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59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>
                <a:solidFill>
                  <a:srgbClr val="1B587C"/>
                </a:solidFill>
              </a:rPr>
              <a:t>Sector </a:t>
            </a:r>
            <a:r>
              <a:rPr lang="es-MX" sz="3600" dirty="0">
                <a:solidFill>
                  <a:srgbClr val="1B587C"/>
                </a:solidFill>
              </a:rPr>
              <a:t>Inclusión Social</a:t>
            </a:r>
            <a:endParaRPr lang="es-ES" sz="3600" dirty="0">
              <a:solidFill>
                <a:srgbClr val="1B587C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24608" y="463789"/>
            <a:ext cx="1645777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C" sz="4000" dirty="0">
                <a:solidFill>
                  <a:schemeClr val="bg1"/>
                </a:solidFill>
              </a:rPr>
              <a:t>Ejecución Presupuestaria de Gasto 2022</a:t>
            </a:r>
            <a:endParaRPr lang="es-ES" sz="4000" dirty="0">
              <a:solidFill>
                <a:schemeClr val="bg1"/>
              </a:solidFill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429665"/>
              </p:ext>
            </p:extLst>
          </p:nvPr>
        </p:nvGraphicFramePr>
        <p:xfrm>
          <a:off x="1433543" y="2879029"/>
          <a:ext cx="9215284" cy="2840864"/>
        </p:xfrm>
        <a:graphic>
          <a:graphicData uri="http://schemas.openxmlformats.org/drawingml/2006/table">
            <a:tbl>
              <a:tblPr/>
              <a:tblGrid>
                <a:gridCol w="3559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5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1417">
                  <a:extLst>
                    <a:ext uri="{9D8B030D-6E8A-4147-A177-3AD203B41FA5}">
                      <a16:colId xmlns:a16="http://schemas.microsoft.com/office/drawing/2014/main" val="734755307"/>
                    </a:ext>
                  </a:extLst>
                </a:gridCol>
                <a:gridCol w="12383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07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25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Entidades</a:t>
                      </a:r>
                      <a:r>
                        <a:rPr lang="es-ES" sz="2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del Sector:</a:t>
                      </a:r>
                      <a:endParaRPr lang="es-ES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Comprometido</a:t>
                      </a:r>
                    </a:p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Consejo de Protección de Derechos del DMQ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1.005.063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766.727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766.727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Inclusión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4.493.016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3.357.180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3.319.925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Unidad Patronato Municipal San José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22.672.769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16.530.879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15.170.077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6581020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S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s-ES" sz="2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ejecución del Sector</a:t>
                      </a:r>
                      <a:endParaRPr lang="es-ES" sz="2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28.170.847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20.654.787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19.256.729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632753" rtl="0" eaLnBrk="1" fontAlgn="b" latinLnBrk="0" hangingPunct="1"/>
                      <a:r>
                        <a:rPr kumimoji="1" lang="es-EC" sz="2400" b="1" i="0" u="none" strike="noStrike" kern="120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bg2">
                                <a:lumMod val="25000"/>
                                <a:alpha val="40000"/>
                              </a:schemeClr>
                            </a:glow>
                            <a:outerShdw blurRad="63500" sx="102000" sy="102000" algn="c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B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ítulo 1"/>
          <p:cNvSpPr txBox="1">
            <a:spLocks/>
          </p:cNvSpPr>
          <p:nvPr/>
        </p:nvSpPr>
        <p:spPr>
          <a:xfrm>
            <a:off x="1433542" y="2238736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Ejecución presupuestaria total de 2022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5705009" y="9948446"/>
            <a:ext cx="8124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Fuente: Sistema Mi Ciudad, corte al </a:t>
            </a:r>
            <a:r>
              <a:rPr lang="es-EC" sz="1600" dirty="0">
                <a:latin typeface="Calibri" panose="020F0502020204030204" pitchFamily="34" charset="0"/>
                <a:cs typeface="Calibri" panose="020F0502020204030204" pitchFamily="34" charset="0"/>
              </a:rPr>
              <a:t>31 de diciembre de 2022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424608" y="1528527"/>
            <a:ext cx="1645777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s-MX" sz="3600" dirty="0">
                <a:solidFill>
                  <a:srgbClr val="1B587C"/>
                </a:solidFill>
              </a:rPr>
              <a:t>Inclusión Social</a:t>
            </a:r>
            <a:endParaRPr lang="es-ES" sz="3600" dirty="0">
              <a:solidFill>
                <a:srgbClr val="1B587C"/>
              </a:solidFill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932762"/>
              </p:ext>
            </p:extLst>
          </p:nvPr>
        </p:nvGraphicFramePr>
        <p:xfrm>
          <a:off x="11775651" y="7049327"/>
          <a:ext cx="5052341" cy="1054026"/>
        </p:xfrm>
        <a:graphic>
          <a:graphicData uri="http://schemas.openxmlformats.org/drawingml/2006/table">
            <a:tbl>
              <a:tblPr/>
              <a:tblGrid>
                <a:gridCol w="1525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67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26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3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15.620.424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13.330.198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ítulo 1"/>
          <p:cNvSpPr txBox="1">
            <a:spLocks/>
          </p:cNvSpPr>
          <p:nvPr/>
        </p:nvSpPr>
        <p:spPr>
          <a:xfrm>
            <a:off x="9721074" y="6415059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Corriente</a:t>
            </a: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9863995" y="2240070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de Inversión</a:t>
            </a:r>
          </a:p>
        </p:txBody>
      </p:sp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049546"/>
              </p:ext>
            </p:extLst>
          </p:nvPr>
        </p:nvGraphicFramePr>
        <p:xfrm>
          <a:off x="11775653" y="2917947"/>
          <a:ext cx="5052339" cy="2815181"/>
        </p:xfrm>
        <a:graphic>
          <a:graphicData uri="http://schemas.openxmlformats.org/drawingml/2006/table">
            <a:tbl>
              <a:tblPr/>
              <a:tblGrid>
                <a:gridCol w="1525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2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25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1.005.063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766.727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806.105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10.345.361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4.353.700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6581020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12.550.423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5.926.531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505350"/>
              </p:ext>
            </p:extLst>
          </p:nvPr>
        </p:nvGraphicFramePr>
        <p:xfrm>
          <a:off x="1344468" y="6416393"/>
          <a:ext cx="9304360" cy="1686960"/>
        </p:xfrm>
        <a:graphic>
          <a:graphicData uri="http://schemas.openxmlformats.org/drawingml/2006/table">
            <a:tbl>
              <a:tblPr/>
              <a:tblGrid>
                <a:gridCol w="3617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2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469">
                  <a:extLst>
                    <a:ext uri="{9D8B030D-6E8A-4147-A177-3AD203B41FA5}">
                      <a16:colId xmlns:a16="http://schemas.microsoft.com/office/drawing/2014/main" val="726168648"/>
                    </a:ext>
                  </a:extLst>
                </a:gridCol>
                <a:gridCol w="1264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7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105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Tipo de Fuente: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Comprometido</a:t>
                      </a:r>
                    </a:p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Asignación Municipal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27.915.784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20.578.046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19.179.989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Recursos</a:t>
                      </a:r>
                      <a:r>
                        <a:rPr lang="es-EC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C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propios (</a:t>
                      </a: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CPD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255.063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76.741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76.741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612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s-ES" sz="18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ejecución del Sector</a:t>
                      </a:r>
                      <a:endParaRPr lang="es-E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28.170.847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20.654.787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19.256.729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632753" rtl="0" eaLnBrk="1" fontAlgn="b" latinLnBrk="0" hangingPunct="1"/>
                      <a:r>
                        <a:rPr kumimoji="1" lang="es-EC" sz="2200" b="1" i="0" u="none" strike="noStrike" kern="120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bg2">
                                <a:lumMod val="25000"/>
                                <a:alpha val="40000"/>
                              </a:schemeClr>
                            </a:glow>
                            <a:outerShdw blurRad="63500" sx="102000" sy="102000" algn="c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B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88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424608" y="463789"/>
            <a:ext cx="1645777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C" sz="4000" dirty="0">
                <a:solidFill>
                  <a:schemeClr val="bg1"/>
                </a:solidFill>
              </a:rPr>
              <a:t>Ejecución Presupuestaria de Gasto 2022</a:t>
            </a:r>
            <a:endParaRPr lang="es-ES" sz="4000" dirty="0">
              <a:solidFill>
                <a:schemeClr val="bg1"/>
              </a:solidFill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206582"/>
              </p:ext>
            </p:extLst>
          </p:nvPr>
        </p:nvGraphicFramePr>
        <p:xfrm>
          <a:off x="1341775" y="2460612"/>
          <a:ext cx="9346825" cy="5324597"/>
        </p:xfrm>
        <a:graphic>
          <a:graphicData uri="http://schemas.openxmlformats.org/drawingml/2006/table">
            <a:tbl>
              <a:tblPr/>
              <a:tblGrid>
                <a:gridCol w="3771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2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1417">
                  <a:extLst>
                    <a:ext uri="{9D8B030D-6E8A-4147-A177-3AD203B41FA5}">
                      <a16:colId xmlns:a16="http://schemas.microsoft.com/office/drawing/2014/main" val="2000019320"/>
                    </a:ext>
                  </a:extLst>
                </a:gridCol>
                <a:gridCol w="1214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5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3318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Entidades</a:t>
                      </a:r>
                      <a:r>
                        <a:rPr lang="es-ES" sz="2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del Sector:</a:t>
                      </a:r>
                      <a:endParaRPr lang="es-ES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Comprometido</a:t>
                      </a:r>
                    </a:p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421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UE San Francisco de Quito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1.557.891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1.422.270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1.417.424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21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Colegio Benalcázar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1.892.658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1.676.598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1.673.811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421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UE Bicentenario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2.143.275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1.983.667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1.873.449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949236"/>
                  </a:ext>
                </a:extLst>
              </a:tr>
              <a:tr h="425421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UE Oswaldo </a:t>
                      </a:r>
                      <a:r>
                        <a:rPr lang="es-EC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Lombeyda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1.329.090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1.142.273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1.139.935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555600"/>
                  </a:ext>
                </a:extLst>
              </a:tr>
              <a:tr h="425421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Colegio Fernández Madrid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2.193.260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1.846.305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1.843.903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304327"/>
                  </a:ext>
                </a:extLst>
              </a:tr>
              <a:tr h="425421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UE Sucre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3.665.075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2.982.522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2.980.868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56893"/>
                  </a:ext>
                </a:extLst>
              </a:tr>
              <a:tr h="425421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UE Espejo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3.178.975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2.587.254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2.583.169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046173"/>
                  </a:ext>
                </a:extLst>
              </a:tr>
              <a:tr h="425421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UE Quitumbe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2.216.114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1.817.176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1.737.496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49689"/>
                  </a:ext>
                </a:extLst>
              </a:tr>
              <a:tr h="425421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UE Julio E. Moreno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1.503.264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1.173.151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1.169.961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7293567"/>
                  </a:ext>
                </a:extLst>
              </a:tr>
              <a:tr h="445499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Educación, Recreación y D.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25.069.929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15.066.892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13.345.174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796519"/>
                  </a:ext>
                </a:extLst>
              </a:tr>
              <a:tr h="429669">
                <a:tc>
                  <a:txBody>
                    <a:bodyPr/>
                    <a:lstStyle/>
                    <a:p>
                      <a:pPr algn="l" fontAlgn="b"/>
                      <a:r>
                        <a:rPr lang="es-ES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s-ES" sz="2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ejecución del Sector</a:t>
                      </a:r>
                      <a:endParaRPr lang="es-ES" sz="2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44.749.530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31.698.107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29.765.191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bg2">
                                <a:lumMod val="25000"/>
                                <a:alpha val="40000"/>
                              </a:schemeClr>
                            </a:glow>
                            <a:outerShdw blurRad="63500" sx="102000" sy="102000" algn="c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B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ítulo 1"/>
          <p:cNvSpPr txBox="1">
            <a:spLocks/>
          </p:cNvSpPr>
          <p:nvPr/>
        </p:nvSpPr>
        <p:spPr>
          <a:xfrm>
            <a:off x="1341775" y="1817499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Ejecución presupuestaria total de 2022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5738789" y="9975476"/>
            <a:ext cx="58294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Fuente: Sistema Mi Ciudad, corte al </a:t>
            </a:r>
            <a:r>
              <a:rPr lang="es-EC" sz="1600" dirty="0">
                <a:latin typeface="Calibri" panose="020F0502020204030204" pitchFamily="34" charset="0"/>
                <a:cs typeface="Calibri" panose="020F0502020204030204" pitchFamily="34" charset="0"/>
              </a:rPr>
              <a:t>31 de diciembre de 2022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424608" y="1351140"/>
            <a:ext cx="1645777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s-MX" sz="3600" dirty="0">
                <a:solidFill>
                  <a:srgbClr val="1B587C"/>
                </a:solidFill>
              </a:rPr>
              <a:t>Educación, Recreación y Deporte</a:t>
            </a:r>
            <a:endParaRPr lang="es-ES" sz="3600" dirty="0">
              <a:solidFill>
                <a:srgbClr val="1B587C"/>
              </a:solidFill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935551"/>
              </p:ext>
            </p:extLst>
          </p:nvPr>
        </p:nvGraphicFramePr>
        <p:xfrm>
          <a:off x="11897362" y="8462815"/>
          <a:ext cx="5052341" cy="1054026"/>
        </p:xfrm>
        <a:graphic>
          <a:graphicData uri="http://schemas.openxmlformats.org/drawingml/2006/table">
            <a:tbl>
              <a:tblPr/>
              <a:tblGrid>
                <a:gridCol w="1525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26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26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3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32.720.905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25.467.093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ítulo 1"/>
          <p:cNvSpPr txBox="1">
            <a:spLocks/>
          </p:cNvSpPr>
          <p:nvPr/>
        </p:nvSpPr>
        <p:spPr>
          <a:xfrm>
            <a:off x="9815889" y="7838997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Corriente</a:t>
            </a: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9844718" y="1817499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de Inversión</a:t>
            </a:r>
          </a:p>
        </p:txBody>
      </p:sp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847510"/>
              </p:ext>
            </p:extLst>
          </p:nvPr>
        </p:nvGraphicFramePr>
        <p:xfrm>
          <a:off x="11897362" y="2460612"/>
          <a:ext cx="4976444" cy="5325486"/>
        </p:xfrm>
        <a:graphic>
          <a:graphicData uri="http://schemas.openxmlformats.org/drawingml/2006/table">
            <a:tbl>
              <a:tblPr/>
              <a:tblGrid>
                <a:gridCol w="1502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1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2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975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887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95.714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887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123.115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887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949236"/>
                  </a:ext>
                </a:extLst>
              </a:tr>
              <a:tr h="429887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95.714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555600"/>
                  </a:ext>
                </a:extLst>
              </a:tr>
              <a:tr h="429887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220.117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219.327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304327"/>
                  </a:ext>
                </a:extLst>
              </a:tr>
              <a:tr h="429887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374.346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56893"/>
                  </a:ext>
                </a:extLst>
              </a:tr>
              <a:tr h="429887">
                <a:tc>
                  <a:txBody>
                    <a:bodyPr/>
                    <a:lstStyle/>
                    <a:p>
                      <a:pPr marL="0" algn="ctr" defTabSz="1632753" rtl="0" eaLnBrk="1" fontAlgn="b" latinLnBrk="0" hangingPunct="1"/>
                      <a:r>
                        <a:rPr kumimoji="1" lang="es-EC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220.714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632753" rtl="0" eaLnBrk="1" fontAlgn="b" latinLnBrk="0" hangingPunct="1"/>
                      <a:r>
                        <a:rPr kumimoji="1" lang="es-EC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632753" rtl="0" eaLnBrk="1" fontAlgn="b" latinLnBrk="0" hangingPunct="1"/>
                      <a:r>
                        <a:rPr kumimoji="1" lang="es-EC" sz="2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046173"/>
                  </a:ext>
                </a:extLst>
              </a:tr>
              <a:tr h="429887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263.214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49689"/>
                  </a:ext>
                </a:extLst>
              </a:tr>
              <a:tr h="429887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165.012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7293567"/>
                  </a:ext>
                </a:extLst>
              </a:tr>
              <a:tr h="401683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10.258.428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3.655.769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796519"/>
                  </a:ext>
                </a:extLst>
              </a:tr>
              <a:tr h="43418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12.028.625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4.298.098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96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>
                <a:solidFill>
                  <a:srgbClr val="1B587C"/>
                </a:solidFill>
              </a:rPr>
              <a:t>Sector </a:t>
            </a:r>
            <a:r>
              <a:rPr lang="es-MX" sz="3600" dirty="0">
                <a:solidFill>
                  <a:srgbClr val="1B587C"/>
                </a:solidFill>
              </a:rPr>
              <a:t>Salud</a:t>
            </a:r>
            <a:endParaRPr lang="es-ES" sz="3600" dirty="0">
              <a:solidFill>
                <a:srgbClr val="1B587C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24608" y="463789"/>
            <a:ext cx="1645777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C" sz="4000" dirty="0">
                <a:solidFill>
                  <a:schemeClr val="bg1"/>
                </a:solidFill>
              </a:rPr>
              <a:t>Ejecución Presupuestaria de Gasto 2022</a:t>
            </a:r>
            <a:endParaRPr lang="es-ES" sz="4000" dirty="0">
              <a:solidFill>
                <a:schemeClr val="bg1"/>
              </a:solidFill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859128"/>
              </p:ext>
            </p:extLst>
          </p:nvPr>
        </p:nvGraphicFramePr>
        <p:xfrm>
          <a:off x="1455428" y="2756671"/>
          <a:ext cx="9215285" cy="3880145"/>
        </p:xfrm>
        <a:graphic>
          <a:graphicData uri="http://schemas.openxmlformats.org/drawingml/2006/table">
            <a:tbl>
              <a:tblPr/>
              <a:tblGrid>
                <a:gridCol w="3554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1417">
                  <a:extLst>
                    <a:ext uri="{9D8B030D-6E8A-4147-A177-3AD203B41FA5}">
                      <a16:colId xmlns:a16="http://schemas.microsoft.com/office/drawing/2014/main" val="4002160156"/>
                    </a:ext>
                  </a:extLst>
                </a:gridCol>
                <a:gridCol w="12646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45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25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Entidades</a:t>
                      </a:r>
                      <a:r>
                        <a:rPr lang="es-ES" sz="2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del Sector:</a:t>
                      </a:r>
                      <a:endParaRPr lang="es-ES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Comprometido</a:t>
                      </a:r>
                    </a:p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Unidad Municipal de Salud Centro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5.592.818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4.522.329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4.481.390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Unidad Municipal de Salud Norte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10.376.619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7.811.547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7.561.092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Unidad de Bienestar Animal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3.106.894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2.048.050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1.905.220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6311479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Unidad Municipal de Salud 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16.373.494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9.051.068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8.735.535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88622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Salud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6.654.180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5.903.363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2.100.309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3654257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S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s-ES" sz="2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ejecución del Sector</a:t>
                      </a:r>
                      <a:endParaRPr lang="es-ES" sz="2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42.104.004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29.336.358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24.783.546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632753" rtl="0" eaLnBrk="1" fontAlgn="b" latinLnBrk="0" hangingPunct="1"/>
                      <a:r>
                        <a:rPr kumimoji="1" lang="es-EC" sz="2400" b="1" i="0" u="none" strike="noStrike" kern="120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bg2">
                                <a:lumMod val="25000"/>
                                <a:alpha val="40000"/>
                              </a:schemeClr>
                            </a:glow>
                            <a:outerShdw blurRad="63500" sx="102000" sy="102000" algn="c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B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ítulo 1"/>
          <p:cNvSpPr txBox="1">
            <a:spLocks/>
          </p:cNvSpPr>
          <p:nvPr/>
        </p:nvSpPr>
        <p:spPr>
          <a:xfrm>
            <a:off x="1455428" y="2109411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Ejecución presupuestaria total de 2022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5727760" y="9952488"/>
            <a:ext cx="58514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Fuente: Sistema Mi Ciudad, corte al </a:t>
            </a:r>
            <a:r>
              <a:rPr lang="es-EC" sz="1600" dirty="0">
                <a:latin typeface="Calibri" panose="020F0502020204030204" pitchFamily="34" charset="0"/>
                <a:cs typeface="Calibri" panose="020F0502020204030204" pitchFamily="34" charset="0"/>
              </a:rPr>
              <a:t>31 de diciembre de 2022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7537118" y="111801"/>
            <a:ext cx="7492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14/16</a:t>
            </a:r>
            <a:endParaRPr lang="es-EC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24608" y="1554872"/>
            <a:ext cx="1645777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s-MX" sz="3600" dirty="0">
                <a:solidFill>
                  <a:srgbClr val="1B587C"/>
                </a:solidFill>
              </a:rPr>
              <a:t>Salud</a:t>
            </a:r>
            <a:endParaRPr lang="es-ES" sz="3600" dirty="0">
              <a:solidFill>
                <a:srgbClr val="1B587C"/>
              </a:solidFill>
            </a:endParaRPr>
          </a:p>
        </p:txBody>
      </p: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811101"/>
              </p:ext>
            </p:extLst>
          </p:nvPr>
        </p:nvGraphicFramePr>
        <p:xfrm>
          <a:off x="11830039" y="7492252"/>
          <a:ext cx="5052341" cy="1054026"/>
        </p:xfrm>
        <a:graphic>
          <a:graphicData uri="http://schemas.openxmlformats.org/drawingml/2006/table">
            <a:tbl>
              <a:tblPr/>
              <a:tblGrid>
                <a:gridCol w="1525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3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26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3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24.304.636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18.355.292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Título 1"/>
          <p:cNvSpPr txBox="1">
            <a:spLocks/>
          </p:cNvSpPr>
          <p:nvPr/>
        </p:nvSpPr>
        <p:spPr>
          <a:xfrm>
            <a:off x="9748567" y="6818934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Corriente</a:t>
            </a: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9853070" y="2152078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de Inversión</a:t>
            </a:r>
          </a:p>
        </p:txBody>
      </p:sp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629345"/>
              </p:ext>
            </p:extLst>
          </p:nvPr>
        </p:nvGraphicFramePr>
        <p:xfrm>
          <a:off x="11830041" y="2756671"/>
          <a:ext cx="5052339" cy="3880145"/>
        </p:xfrm>
        <a:graphic>
          <a:graphicData uri="http://schemas.openxmlformats.org/drawingml/2006/table">
            <a:tbl>
              <a:tblPr/>
              <a:tblGrid>
                <a:gridCol w="1525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0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63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25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2.362.011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1.806.658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4.474.518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2.879.230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1.513.133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588.016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6311479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5.223.000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903.540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88622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4.226.706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3654257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17.799.368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6.428.254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" name="CuadroTexto 18"/>
          <p:cNvSpPr txBox="1"/>
          <p:nvPr/>
        </p:nvSpPr>
        <p:spPr>
          <a:xfrm>
            <a:off x="1393601" y="6818934"/>
            <a:ext cx="92771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sz="2000" dirty="0">
                <a:latin typeface="Calibri" panose="020F0502020204030204" pitchFamily="34" charset="0"/>
                <a:cs typeface="Calibri" panose="020F0502020204030204" pitchFamily="34" charset="0"/>
              </a:rPr>
              <a:t>Nota: (*) El 57% (USD $ 3.774.000) del presupuesto reformado de la Secretaría de Salud, corresponde a la adquisición de pruebas para diagnóstico </a:t>
            </a:r>
            <a:r>
              <a:rPr lang="es-EC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COVID</a:t>
            </a:r>
            <a:r>
              <a:rPr lang="es-EC" sz="2000" dirty="0">
                <a:latin typeface="Calibri" panose="020F0502020204030204" pitchFamily="34" charset="0"/>
                <a:cs typeface="Calibri" panose="020F0502020204030204" pitchFamily="34" charset="0"/>
              </a:rPr>
              <a:t> realizadas en el 2020, proceso que no fue cancelado en el 2022, debido a que se encuentra en trámite judicial.</a:t>
            </a:r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347613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>
                <a:solidFill>
                  <a:srgbClr val="1B587C"/>
                </a:solidFill>
              </a:rPr>
              <a:t>Sector </a:t>
            </a:r>
            <a:r>
              <a:rPr lang="es-MX" sz="3600" dirty="0">
                <a:solidFill>
                  <a:srgbClr val="1B587C"/>
                </a:solidFill>
              </a:rPr>
              <a:t>Seguridad y Gobernabilidad</a:t>
            </a:r>
            <a:endParaRPr lang="es-ES" sz="3600" dirty="0">
              <a:solidFill>
                <a:srgbClr val="1B587C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24608" y="463789"/>
            <a:ext cx="1645777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C" sz="4000" dirty="0">
                <a:solidFill>
                  <a:schemeClr val="bg1"/>
                </a:solidFill>
              </a:rPr>
              <a:t>Ejecución Presupuestaria de Gasto 2022</a:t>
            </a:r>
            <a:endParaRPr lang="es-ES" sz="4000" dirty="0">
              <a:solidFill>
                <a:schemeClr val="bg1"/>
              </a:solidFill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383045"/>
              </p:ext>
            </p:extLst>
          </p:nvPr>
        </p:nvGraphicFramePr>
        <p:xfrm>
          <a:off x="1443689" y="2772314"/>
          <a:ext cx="9215285" cy="3373346"/>
        </p:xfrm>
        <a:graphic>
          <a:graphicData uri="http://schemas.openxmlformats.org/drawingml/2006/table">
            <a:tbl>
              <a:tblPr/>
              <a:tblGrid>
                <a:gridCol w="3558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8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484681190"/>
                    </a:ext>
                  </a:extLst>
                </a:gridCol>
                <a:gridCol w="1186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7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25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Entidades</a:t>
                      </a:r>
                      <a:r>
                        <a:rPr lang="es-ES" sz="2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del Sector:</a:t>
                      </a:r>
                      <a:endParaRPr lang="es-ES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Comprometido</a:t>
                      </a:r>
                    </a:p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General de Seguridad y G.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4.594.917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4.208.879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4.205.146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Cuerpo de Agentes de Control Metropolitano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27.847.599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21.397.489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21.263.799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EPM Seguridad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18.704.352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14.041.889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11.266.544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3373802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Cuerpo de Bomberos de Quito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85.531.431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51.644.134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42.071.739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36942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S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s-ES" sz="2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ejecución del Sector</a:t>
                      </a:r>
                      <a:endParaRPr lang="es-ES" sz="2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136.678.299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91.292.392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78.807.228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632753" rtl="0" eaLnBrk="1" fontAlgn="b" latinLnBrk="0" hangingPunct="1"/>
                      <a:r>
                        <a:rPr kumimoji="1" lang="es-EC" sz="2400" b="1" i="0" u="none" strike="noStrike" kern="120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bg2">
                                <a:lumMod val="25000"/>
                                <a:alpha val="40000"/>
                              </a:schemeClr>
                            </a:glow>
                            <a:outerShdw blurRad="63500" sx="102000" sy="102000" algn="c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B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ítulo 1"/>
          <p:cNvSpPr txBox="1">
            <a:spLocks/>
          </p:cNvSpPr>
          <p:nvPr/>
        </p:nvSpPr>
        <p:spPr>
          <a:xfrm>
            <a:off x="1564713" y="2116861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Ejecución presupuestaria total de 2022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5695141" y="9948446"/>
            <a:ext cx="55466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Fuente: Sistema Mi Ciudad, corte al </a:t>
            </a:r>
            <a:r>
              <a:rPr lang="es-EC" sz="1600" dirty="0">
                <a:latin typeface="Calibri" panose="020F0502020204030204" pitchFamily="34" charset="0"/>
                <a:cs typeface="Calibri" panose="020F0502020204030204" pitchFamily="34" charset="0"/>
              </a:rPr>
              <a:t>31 de diciembre de 2022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424608" y="1528206"/>
            <a:ext cx="1645777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s-MX" sz="3600" dirty="0">
                <a:solidFill>
                  <a:srgbClr val="1B587C"/>
                </a:solidFill>
              </a:rPr>
              <a:t>Seguridad</a:t>
            </a:r>
            <a:endParaRPr lang="es-ES" sz="3600" dirty="0">
              <a:solidFill>
                <a:srgbClr val="1B587C"/>
              </a:solidFill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100045"/>
              </p:ext>
            </p:extLst>
          </p:nvPr>
        </p:nvGraphicFramePr>
        <p:xfrm>
          <a:off x="11857487" y="7741291"/>
          <a:ext cx="5052341" cy="1054026"/>
        </p:xfrm>
        <a:graphic>
          <a:graphicData uri="http://schemas.openxmlformats.org/drawingml/2006/table">
            <a:tbl>
              <a:tblPr/>
              <a:tblGrid>
                <a:gridCol w="1525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9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7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26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3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72.991.084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59.565.165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ítulo 1"/>
          <p:cNvSpPr txBox="1">
            <a:spLocks/>
          </p:cNvSpPr>
          <p:nvPr/>
        </p:nvSpPr>
        <p:spPr>
          <a:xfrm>
            <a:off x="9776014" y="7110087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Corriente</a:t>
            </a: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9892814" y="2116861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de Inversión</a:t>
            </a:r>
          </a:p>
        </p:txBody>
      </p:sp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787683"/>
              </p:ext>
            </p:extLst>
          </p:nvPr>
        </p:nvGraphicFramePr>
        <p:xfrm>
          <a:off x="11857489" y="2772313"/>
          <a:ext cx="5052339" cy="3399028"/>
        </p:xfrm>
        <a:graphic>
          <a:graphicData uri="http://schemas.openxmlformats.org/drawingml/2006/table">
            <a:tbl>
              <a:tblPr/>
              <a:tblGrid>
                <a:gridCol w="1525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98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7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576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65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1.447.786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1.410.028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65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2.081.095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1.097.733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65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16.472.642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9.826.976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3373802"/>
                  </a:ext>
                </a:extLst>
              </a:tr>
              <a:tr h="54065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43.685.691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6.907.326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36942"/>
                  </a:ext>
                </a:extLst>
              </a:tr>
              <a:tr h="54065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63.687.214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19.242.063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73480"/>
              </p:ext>
            </p:extLst>
          </p:nvPr>
        </p:nvGraphicFramePr>
        <p:xfrm>
          <a:off x="1443689" y="6834037"/>
          <a:ext cx="9215285" cy="2159445"/>
        </p:xfrm>
        <a:graphic>
          <a:graphicData uri="http://schemas.openxmlformats.org/drawingml/2006/table">
            <a:tbl>
              <a:tblPr/>
              <a:tblGrid>
                <a:gridCol w="351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2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174">
                  <a:extLst>
                    <a:ext uri="{9D8B030D-6E8A-4147-A177-3AD203B41FA5}">
                      <a16:colId xmlns:a16="http://schemas.microsoft.com/office/drawing/2014/main" val="726168648"/>
                    </a:ext>
                  </a:extLst>
                </a:gridCol>
                <a:gridCol w="1198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97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105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Tipo de Fuente: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Comprometido</a:t>
                      </a:r>
                    </a:p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Asignación Municipal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32.442.515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25.606.368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25.468.945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Recursos</a:t>
                      </a:r>
                      <a:r>
                        <a:rPr lang="es-EC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C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propios (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EPM</a:t>
                      </a:r>
                      <a:r>
                        <a:rPr lang="es-EC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Seguridad</a:t>
                      </a:r>
                      <a:r>
                        <a:rPr lang="es-EC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y </a:t>
                      </a:r>
                      <a:r>
                        <a:rPr lang="es-EC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CBQ</a:t>
                      </a:r>
                      <a:r>
                        <a:rPr lang="es-EC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104.235.783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65.686.023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53.338.283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612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s-ES" sz="18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ejecución del Sector</a:t>
                      </a:r>
                      <a:endParaRPr lang="es-E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136.678.299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91.292.392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78.807.228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632753" rtl="0" eaLnBrk="1" fontAlgn="b" latinLnBrk="0" hangingPunct="1"/>
                      <a:r>
                        <a:rPr kumimoji="1" lang="es-EC" sz="2200" b="1" i="0" u="none" strike="noStrike" kern="120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bg2">
                                <a:lumMod val="25000"/>
                                <a:alpha val="40000"/>
                              </a:schemeClr>
                            </a:glow>
                            <a:outerShdw blurRad="63500" sx="102000" sy="102000" algn="c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B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1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>
                <a:solidFill>
                  <a:srgbClr val="1B587C"/>
                </a:solidFill>
              </a:rPr>
              <a:t>Sector </a:t>
            </a:r>
            <a:r>
              <a:rPr lang="es-MX" sz="3600" dirty="0">
                <a:solidFill>
                  <a:srgbClr val="1B587C"/>
                </a:solidFill>
              </a:rPr>
              <a:t>Comunicación	</a:t>
            </a:r>
            <a:endParaRPr lang="es-ES" sz="3600" dirty="0">
              <a:solidFill>
                <a:srgbClr val="1B587C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24608" y="463789"/>
            <a:ext cx="1645777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C" sz="4000" dirty="0">
                <a:solidFill>
                  <a:schemeClr val="bg1"/>
                </a:solidFill>
              </a:rPr>
              <a:t>Ejecución Presupuestaria de Gasto 2022</a:t>
            </a:r>
            <a:endParaRPr lang="es-ES" sz="4000" dirty="0">
              <a:solidFill>
                <a:schemeClr val="bg1"/>
              </a:solidFill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199371"/>
              </p:ext>
            </p:extLst>
          </p:nvPr>
        </p:nvGraphicFramePr>
        <p:xfrm>
          <a:off x="1331885" y="3033085"/>
          <a:ext cx="9215285" cy="1750217"/>
        </p:xfrm>
        <a:graphic>
          <a:graphicData uri="http://schemas.openxmlformats.org/drawingml/2006/table">
            <a:tbl>
              <a:tblPr/>
              <a:tblGrid>
                <a:gridCol w="3558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1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0606">
                  <a:extLst>
                    <a:ext uri="{9D8B030D-6E8A-4147-A177-3AD203B41FA5}">
                      <a16:colId xmlns:a16="http://schemas.microsoft.com/office/drawing/2014/main" val="4071607282"/>
                    </a:ext>
                  </a:extLst>
                </a:gridCol>
                <a:gridCol w="1186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7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25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Entidades</a:t>
                      </a:r>
                      <a:r>
                        <a:rPr lang="es-ES" sz="2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del Sector:</a:t>
                      </a:r>
                      <a:endParaRPr lang="es-ES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Comprometido</a:t>
                      </a:r>
                    </a:p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Comunicación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4.419.651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3.566.172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2.498.771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S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s-ES" sz="2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ejecución del Sector</a:t>
                      </a:r>
                      <a:endParaRPr lang="es-ES" sz="2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4.419.651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3.566.172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2.498.771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632753" rtl="0" eaLnBrk="1" fontAlgn="b" latinLnBrk="0" hangingPunct="1"/>
                      <a:r>
                        <a:rPr kumimoji="1" lang="es-EC" sz="2400" b="1" i="0" u="none" strike="noStrike" kern="120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bg2">
                                <a:lumMod val="25000"/>
                                <a:alpha val="40000"/>
                              </a:schemeClr>
                            </a:glow>
                            <a:outerShdw blurRad="63500" sx="102000" sy="102000" algn="c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B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ítulo 1"/>
          <p:cNvSpPr txBox="1">
            <a:spLocks/>
          </p:cNvSpPr>
          <p:nvPr/>
        </p:nvSpPr>
        <p:spPr>
          <a:xfrm>
            <a:off x="1331885" y="2404484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Ejecución presupuestaria total de 2022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5713219" y="9983473"/>
            <a:ext cx="1188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Fuente: Sistema Mi Ciudad, corte al </a:t>
            </a:r>
            <a:r>
              <a:rPr lang="es-EC" sz="1600" dirty="0">
                <a:latin typeface="Calibri" panose="020F0502020204030204" pitchFamily="34" charset="0"/>
                <a:cs typeface="Calibri" panose="020F0502020204030204" pitchFamily="34" charset="0"/>
              </a:rPr>
              <a:t>31 de diciembre de 2022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424608" y="1619215"/>
            <a:ext cx="1645777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s-MX" sz="3600" dirty="0">
                <a:solidFill>
                  <a:srgbClr val="1B587C"/>
                </a:solidFill>
              </a:rPr>
              <a:t>Comunicación	</a:t>
            </a:r>
            <a:endParaRPr lang="es-ES" sz="3600" dirty="0">
              <a:solidFill>
                <a:srgbClr val="1B587C"/>
              </a:solidFill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179252"/>
              </p:ext>
            </p:extLst>
          </p:nvPr>
        </p:nvGraphicFramePr>
        <p:xfrm>
          <a:off x="11863249" y="6103557"/>
          <a:ext cx="5052341" cy="1054026"/>
        </p:xfrm>
        <a:graphic>
          <a:graphicData uri="http://schemas.openxmlformats.org/drawingml/2006/table">
            <a:tbl>
              <a:tblPr/>
              <a:tblGrid>
                <a:gridCol w="1525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6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0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26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3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1.819.651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1.606.265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ítulo 1"/>
          <p:cNvSpPr txBox="1">
            <a:spLocks/>
          </p:cNvSpPr>
          <p:nvPr/>
        </p:nvSpPr>
        <p:spPr>
          <a:xfrm>
            <a:off x="9781776" y="5484070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Corriente</a:t>
            </a: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9925471" y="2386106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de Inversión</a:t>
            </a:r>
          </a:p>
        </p:txBody>
      </p:sp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454253"/>
              </p:ext>
            </p:extLst>
          </p:nvPr>
        </p:nvGraphicFramePr>
        <p:xfrm>
          <a:off x="11863251" y="3033084"/>
          <a:ext cx="5052339" cy="1750220"/>
        </p:xfrm>
        <a:graphic>
          <a:graphicData uri="http://schemas.openxmlformats.org/drawingml/2006/table">
            <a:tbl>
              <a:tblPr/>
              <a:tblGrid>
                <a:gridCol w="1525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4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2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25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483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2.600.000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892.507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483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2.600.000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892.507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2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424608" y="463789"/>
            <a:ext cx="1645777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C" sz="4000" dirty="0">
                <a:solidFill>
                  <a:schemeClr val="bg1"/>
                </a:solidFill>
              </a:rPr>
              <a:t>Ejecución Presupuestaria de Gasto 2022</a:t>
            </a:r>
            <a:endParaRPr lang="es-ES" sz="4000" dirty="0">
              <a:solidFill>
                <a:schemeClr val="bg1"/>
              </a:solidFill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373042"/>
              </p:ext>
            </p:extLst>
          </p:nvPr>
        </p:nvGraphicFramePr>
        <p:xfrm>
          <a:off x="1385887" y="3005362"/>
          <a:ext cx="9215285" cy="2308382"/>
        </p:xfrm>
        <a:graphic>
          <a:graphicData uri="http://schemas.openxmlformats.org/drawingml/2006/table">
            <a:tbl>
              <a:tblPr/>
              <a:tblGrid>
                <a:gridCol w="3546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0606">
                  <a:extLst>
                    <a:ext uri="{9D8B030D-6E8A-4147-A177-3AD203B41FA5}">
                      <a16:colId xmlns:a16="http://schemas.microsoft.com/office/drawing/2014/main" val="387774427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3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25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Entidades</a:t>
                      </a:r>
                      <a:r>
                        <a:rPr lang="es-ES" sz="2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del Sector:</a:t>
                      </a:r>
                      <a:endParaRPr lang="es-ES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Comprometido</a:t>
                      </a:r>
                    </a:p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Agencia de Coordinación Distrital de Comercio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7.484.008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5.638.431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5.555.237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EPM Mayorista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6.823.552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1.934.046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1.934.046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l" fontAlgn="b"/>
                      <a:r>
                        <a:rPr lang="es-ES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s-ES" sz="2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ejecución del Sector</a:t>
                      </a:r>
                      <a:endParaRPr lang="es-ES" sz="2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14.307.561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7.572.477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7.489.283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632753" rtl="0" eaLnBrk="1" fontAlgn="b" latinLnBrk="0" hangingPunct="1"/>
                      <a:r>
                        <a:rPr kumimoji="1" lang="es-EC" sz="2400" b="1" i="0" u="none" strike="noStrike" kern="120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bg2">
                                <a:lumMod val="25000"/>
                                <a:alpha val="40000"/>
                              </a:schemeClr>
                            </a:glow>
                            <a:outerShdw blurRad="63500" sx="102000" sy="102000" algn="c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B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ítulo 1"/>
          <p:cNvSpPr txBox="1">
            <a:spLocks/>
          </p:cNvSpPr>
          <p:nvPr/>
        </p:nvSpPr>
        <p:spPr>
          <a:xfrm>
            <a:off x="1385887" y="2381488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Ejecución presupuestaria total de 2022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5672725" y="9948446"/>
            <a:ext cx="5961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Fuente: Sistema Mi Ciudad, corte al </a:t>
            </a:r>
            <a:r>
              <a:rPr lang="es-EC" sz="1600" dirty="0">
                <a:latin typeface="Calibri" panose="020F0502020204030204" pitchFamily="34" charset="0"/>
                <a:cs typeface="Calibri" panose="020F0502020204030204" pitchFamily="34" charset="0"/>
              </a:rPr>
              <a:t>31 de diciembre de 2022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424608" y="1717862"/>
            <a:ext cx="1645777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s-MX" sz="3600" dirty="0">
                <a:solidFill>
                  <a:srgbClr val="1B587C"/>
                </a:solidFill>
              </a:rPr>
              <a:t>Coordinación Distrital de Comercio</a:t>
            </a:r>
            <a:endParaRPr lang="es-ES" sz="3600" dirty="0">
              <a:solidFill>
                <a:srgbClr val="1B587C"/>
              </a:solidFill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926303"/>
              </p:ext>
            </p:extLst>
          </p:nvPr>
        </p:nvGraphicFramePr>
        <p:xfrm>
          <a:off x="11815043" y="6981581"/>
          <a:ext cx="5052341" cy="1054026"/>
        </p:xfrm>
        <a:graphic>
          <a:graphicData uri="http://schemas.openxmlformats.org/drawingml/2006/table">
            <a:tbl>
              <a:tblPr/>
              <a:tblGrid>
                <a:gridCol w="1525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3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2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26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3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4.729.390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3.761.310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ítulo 1"/>
          <p:cNvSpPr txBox="1">
            <a:spLocks/>
          </p:cNvSpPr>
          <p:nvPr/>
        </p:nvSpPr>
        <p:spPr>
          <a:xfrm>
            <a:off x="9733569" y="6348647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Corriente</a:t>
            </a: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9872067" y="2424707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de Inversión</a:t>
            </a:r>
          </a:p>
        </p:txBody>
      </p:sp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277753"/>
              </p:ext>
            </p:extLst>
          </p:nvPr>
        </p:nvGraphicFramePr>
        <p:xfrm>
          <a:off x="11815043" y="3031045"/>
          <a:ext cx="5052339" cy="2282699"/>
        </p:xfrm>
        <a:graphic>
          <a:graphicData uri="http://schemas.openxmlformats.org/drawingml/2006/table">
            <a:tbl>
              <a:tblPr/>
              <a:tblGrid>
                <a:gridCol w="1525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9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76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25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5.400.000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3.671.545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4.178.171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56.428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4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9.578.171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3.727.972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681105"/>
              </p:ext>
            </p:extLst>
          </p:nvPr>
        </p:nvGraphicFramePr>
        <p:xfrm>
          <a:off x="1391727" y="6348647"/>
          <a:ext cx="9209445" cy="1686960"/>
        </p:xfrm>
        <a:graphic>
          <a:graphicData uri="http://schemas.openxmlformats.org/drawingml/2006/table">
            <a:tbl>
              <a:tblPr/>
              <a:tblGrid>
                <a:gridCol w="3514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6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9859">
                  <a:extLst>
                    <a:ext uri="{9D8B030D-6E8A-4147-A177-3AD203B41FA5}">
                      <a16:colId xmlns:a16="http://schemas.microsoft.com/office/drawing/2014/main" val="726168648"/>
                    </a:ext>
                  </a:extLst>
                </a:gridCol>
                <a:gridCol w="1304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47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105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Tipo de Fuente: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Comprometido</a:t>
                      </a:r>
                    </a:p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Asignación Municipal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11.076.326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5.638.431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5.555.237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Recursos</a:t>
                      </a:r>
                      <a:r>
                        <a:rPr lang="es-EC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C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propios (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EPM Mayorista)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3.231.235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1.934.046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1.934.046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612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s-ES" sz="18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ejecución del Sector</a:t>
                      </a:r>
                      <a:endParaRPr lang="es-E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14.307.561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7.572.477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7.489.283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632753" rtl="0" eaLnBrk="1" fontAlgn="b" latinLnBrk="0" hangingPunct="1"/>
                      <a:r>
                        <a:rPr kumimoji="1" lang="es-EC" sz="2200" b="1" i="0" u="none" strike="noStrike" kern="120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bg2">
                                <a:lumMod val="25000"/>
                                <a:alpha val="40000"/>
                              </a:schemeClr>
                            </a:glow>
                            <a:outerShdw blurRad="63500" sx="102000" sy="102000" algn="c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B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95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>
                <a:solidFill>
                  <a:srgbClr val="1B587C"/>
                </a:solidFill>
              </a:rPr>
              <a:t>Sector </a:t>
            </a:r>
            <a:r>
              <a:rPr lang="es-MX" sz="3600" dirty="0">
                <a:solidFill>
                  <a:srgbClr val="1B587C"/>
                </a:solidFill>
              </a:rPr>
              <a:t>Movilidad</a:t>
            </a:r>
            <a:endParaRPr lang="es-ES" sz="3600" dirty="0">
              <a:solidFill>
                <a:srgbClr val="1B587C"/>
              </a:solidFill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24608" y="463789"/>
            <a:ext cx="1645777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C" sz="4000" dirty="0">
                <a:solidFill>
                  <a:schemeClr val="bg1"/>
                </a:solidFill>
              </a:rPr>
              <a:t>Ejecución Presupuestaria de Gasto 2022</a:t>
            </a:r>
            <a:endParaRPr lang="es-ES" sz="4000" dirty="0">
              <a:solidFill>
                <a:schemeClr val="bg1"/>
              </a:solidFill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87230"/>
              </p:ext>
            </p:extLst>
          </p:nvPr>
        </p:nvGraphicFramePr>
        <p:xfrm>
          <a:off x="1577009" y="2563690"/>
          <a:ext cx="9240875" cy="3896402"/>
        </p:xfrm>
        <a:graphic>
          <a:graphicData uri="http://schemas.openxmlformats.org/drawingml/2006/table">
            <a:tbl>
              <a:tblPr/>
              <a:tblGrid>
                <a:gridCol w="3583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6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1072430012"/>
                    </a:ext>
                  </a:extLst>
                </a:gridCol>
                <a:gridCol w="12932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93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2227">
                <a:tc>
                  <a:txBody>
                    <a:bodyPr/>
                    <a:lstStyle/>
                    <a:p>
                      <a:pPr algn="l" fontAlgn="ctr"/>
                      <a:r>
                        <a:rPr lang="es-E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Entidades</a:t>
                      </a:r>
                      <a:r>
                        <a:rPr lang="es-ES" sz="24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del Sector:</a:t>
                      </a:r>
                      <a:endParaRPr lang="es-ES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Comprometido</a:t>
                      </a:r>
                    </a:p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966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Agencia Metropolitana de Tránsito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59.704.919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52.623.978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49.728.829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966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EPM Transporte de Pasajeros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87.943.777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71.657.735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68.529.811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966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EPMMOP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232.400.387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138.220.502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110.478.251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15114"/>
                  </a:ext>
                </a:extLst>
              </a:tr>
              <a:tr h="467966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PPLMQ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199.222.733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136.253.558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82.046.102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019608"/>
                  </a:ext>
                </a:extLst>
              </a:tr>
              <a:tr h="467966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EPM Metro de Quito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27.052.404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10.589.733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8.076.087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344607"/>
                  </a:ext>
                </a:extLst>
              </a:tr>
              <a:tr h="467966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Secretaría de Movilidad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13.428.307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2.153.840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1.824.400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5570267"/>
                  </a:ext>
                </a:extLst>
              </a:tr>
              <a:tr h="467966">
                <a:tc>
                  <a:txBody>
                    <a:bodyPr/>
                    <a:lstStyle/>
                    <a:p>
                      <a:pPr algn="l" fontAlgn="b"/>
                      <a:r>
                        <a:rPr lang="es-ES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s-ES" sz="2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ejecución del Sector</a:t>
                      </a:r>
                      <a:endParaRPr lang="es-ES" sz="2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619.752.527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411.499.346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320.683.482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632753" rtl="0" eaLnBrk="1" fontAlgn="b" latinLnBrk="0" hangingPunct="1"/>
                      <a:r>
                        <a:rPr kumimoji="1" lang="es-EC" sz="2400" b="1" i="0" u="none" strike="noStrike" kern="120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bg2">
                                <a:lumMod val="25000"/>
                                <a:alpha val="40000"/>
                              </a:schemeClr>
                            </a:glow>
                            <a:outerShdw blurRad="63500" sx="102000" sy="102000" algn="c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B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ítulo 1"/>
          <p:cNvSpPr txBox="1">
            <a:spLocks/>
          </p:cNvSpPr>
          <p:nvPr/>
        </p:nvSpPr>
        <p:spPr>
          <a:xfrm>
            <a:off x="1602599" y="1921684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Ejecución presupuestaria total de 2022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5732331" y="9948446"/>
            <a:ext cx="1188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Fuente: Sistema Mi Ciudad, corte al </a:t>
            </a:r>
            <a:r>
              <a:rPr lang="es-EC" sz="1600" dirty="0">
                <a:latin typeface="Calibri" panose="020F0502020204030204" pitchFamily="34" charset="0"/>
                <a:cs typeface="Calibri" panose="020F0502020204030204" pitchFamily="34" charset="0"/>
              </a:rPr>
              <a:t>31 de diciembre de 2022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50606" y="1373995"/>
            <a:ext cx="1645777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s-MX" sz="3600" dirty="0">
                <a:solidFill>
                  <a:srgbClr val="1B587C"/>
                </a:solidFill>
              </a:rPr>
              <a:t>Movilidad</a:t>
            </a:r>
            <a:endParaRPr lang="es-ES" sz="3600" dirty="0">
              <a:solidFill>
                <a:srgbClr val="1B587C"/>
              </a:solidFill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00026"/>
              </p:ext>
            </p:extLst>
          </p:nvPr>
        </p:nvGraphicFramePr>
        <p:xfrm>
          <a:off x="11830041" y="7738860"/>
          <a:ext cx="5052341" cy="1054026"/>
        </p:xfrm>
        <a:graphic>
          <a:graphicData uri="http://schemas.openxmlformats.org/drawingml/2006/table">
            <a:tbl>
              <a:tblPr/>
              <a:tblGrid>
                <a:gridCol w="1525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8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8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264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C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382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106.197.250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91.950.539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ítulo 1"/>
          <p:cNvSpPr txBox="1">
            <a:spLocks/>
          </p:cNvSpPr>
          <p:nvPr/>
        </p:nvSpPr>
        <p:spPr>
          <a:xfrm>
            <a:off x="9805728" y="7102098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Corriente</a:t>
            </a: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9805727" y="1926772"/>
            <a:ext cx="9215285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solidFill>
                  <a:srgbClr val="20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Gasto de Inversión</a:t>
            </a:r>
          </a:p>
        </p:txBody>
      </p:sp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968271"/>
              </p:ext>
            </p:extLst>
          </p:nvPr>
        </p:nvGraphicFramePr>
        <p:xfrm>
          <a:off x="11830041" y="2563691"/>
          <a:ext cx="5052339" cy="3911956"/>
        </p:xfrm>
        <a:graphic>
          <a:graphicData uri="http://schemas.openxmlformats.org/drawingml/2006/table">
            <a:tbl>
              <a:tblPr/>
              <a:tblGrid>
                <a:gridCol w="1525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0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508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188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14.715.800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10.334.307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188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58.225.559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40.173.372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188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202.867.614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87.890.401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15114"/>
                  </a:ext>
                </a:extLst>
              </a:tr>
              <a:tr h="470188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199.222.733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82.046.102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019608"/>
                  </a:ext>
                </a:extLst>
              </a:tr>
              <a:tr h="470188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27.052.404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8.076.087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344607"/>
                  </a:ext>
                </a:extLst>
              </a:tr>
              <a:tr h="470188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11.471.167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212.673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5570267"/>
                  </a:ext>
                </a:extLst>
              </a:tr>
              <a:tr h="470188"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513.555.278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228.732.943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91178"/>
              </p:ext>
            </p:extLst>
          </p:nvPr>
        </p:nvGraphicFramePr>
        <p:xfrm>
          <a:off x="1563757" y="7105926"/>
          <a:ext cx="9254127" cy="1869885"/>
        </p:xfrm>
        <a:graphic>
          <a:graphicData uri="http://schemas.openxmlformats.org/drawingml/2006/table">
            <a:tbl>
              <a:tblPr/>
              <a:tblGrid>
                <a:gridCol w="3599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8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8601">
                  <a:extLst>
                    <a:ext uri="{9D8B030D-6E8A-4147-A177-3AD203B41FA5}">
                      <a16:colId xmlns:a16="http://schemas.microsoft.com/office/drawing/2014/main" val="726168648"/>
                    </a:ext>
                  </a:extLst>
                </a:gridCol>
                <a:gridCol w="1277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9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105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Tipo de Fuente: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Codificado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Comprometido</a:t>
                      </a:r>
                    </a:p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Devengado USD $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de Ejecución Presupuestaria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Asignación Municipal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471.647.233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308.595.531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237.072.518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Recursos</a:t>
                      </a:r>
                      <a:r>
                        <a:rPr lang="es-EC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C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propios </a:t>
                      </a:r>
                      <a:r>
                        <a:rPr lang="es-EC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s-EC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EPMTPQ;</a:t>
                      </a:r>
                      <a:r>
                        <a:rPr lang="es-EC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C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EPMMOP;</a:t>
                      </a:r>
                      <a:r>
                        <a:rPr lang="es-EC" sz="1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y, </a:t>
                      </a:r>
                      <a:r>
                        <a:rPr lang="es-EC" sz="1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EPMMQ)</a:t>
                      </a:r>
                      <a:endParaRPr lang="es-EC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148.105.294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102.903.815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83.610.964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612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es-ES" sz="18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ejecución del Sector</a:t>
                      </a:r>
                      <a:endParaRPr lang="es-E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619.752.527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411.499.346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320.683.482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632753" rtl="0" eaLnBrk="1" fontAlgn="b" latinLnBrk="0" hangingPunct="1"/>
                      <a:r>
                        <a:rPr kumimoji="1" lang="es-EC" sz="2200" b="1" i="0" u="none" strike="noStrike" kern="1200" dirty="0">
                          <a:solidFill>
                            <a:schemeClr val="bg1"/>
                          </a:solidFill>
                          <a:effectLst>
                            <a:glow rad="63500">
                              <a:schemeClr val="bg2">
                                <a:lumMod val="25000"/>
                                <a:alpha val="40000"/>
                              </a:schemeClr>
                            </a:glow>
                            <a:outerShdw blurRad="63500" sx="102000" sy="102000" algn="c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B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4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/>
              <a:t>Presupuesto General del MDMQ 2022</a:t>
            </a:r>
            <a:endParaRPr lang="es-EC" sz="4400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45C6280C-F106-47BE-AB4B-DB2B591CEB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5533515"/>
              </p:ext>
            </p:extLst>
          </p:nvPr>
        </p:nvGraphicFramePr>
        <p:xfrm>
          <a:off x="5124270" y="3417416"/>
          <a:ext cx="8209137" cy="5579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70F15497-B008-4A6E-A624-D5A5B7F7E53C}"/>
              </a:ext>
            </a:extLst>
          </p:cNvPr>
          <p:cNvSpPr txBox="1"/>
          <p:nvPr/>
        </p:nvSpPr>
        <p:spPr>
          <a:xfrm>
            <a:off x="5666521" y="9948446"/>
            <a:ext cx="1188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Fuente: Sistema Mi Ciudad, corte al </a:t>
            </a:r>
            <a:r>
              <a:rPr lang="es-EC" sz="1600" dirty="0">
                <a:latin typeface="Calibri" panose="020F0502020204030204" pitchFamily="34" charset="0"/>
                <a:cs typeface="Calibri" panose="020F0502020204030204" pitchFamily="34" charset="0"/>
              </a:rPr>
              <a:t>31 de diciembre de 2022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61D80744-9A6D-4309-8BCD-A727AA15DF68}"/>
              </a:ext>
            </a:extLst>
          </p:cNvPr>
          <p:cNvSpPr/>
          <p:nvPr/>
        </p:nvSpPr>
        <p:spPr>
          <a:xfrm>
            <a:off x="5438395" y="1726235"/>
            <a:ext cx="82091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>
                <a:solidFill>
                  <a:srgbClr val="1A567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Recursos Totales del </a:t>
            </a:r>
            <a:r>
              <a:rPr lang="es-ES" sz="4000" b="1" dirty="0">
                <a:solidFill>
                  <a:srgbClr val="1A567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GAD</a:t>
            </a:r>
            <a:r>
              <a:rPr lang="es-ES" sz="3600" b="1" dirty="0">
                <a:solidFill>
                  <a:srgbClr val="1A567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del DMQ</a:t>
            </a:r>
          </a:p>
          <a:p>
            <a:pPr algn="ctr"/>
            <a:r>
              <a:rPr lang="es-EC" b="1" dirty="0">
                <a:solidFill>
                  <a:srgbClr val="1A567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(Presupuesto Codificado:  USD $ 1.545.585.685)</a:t>
            </a:r>
          </a:p>
        </p:txBody>
      </p:sp>
    </p:spTree>
    <p:extLst>
      <p:ext uri="{BB962C8B-B14F-4D97-AF65-F5344CB8AC3E}">
        <p14:creationId xmlns:p14="http://schemas.microsoft.com/office/powerpoint/2010/main" val="380039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424608" y="463789"/>
            <a:ext cx="1645777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C" sz="4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Ejecución Presupuestaria de Gasto 2022</a:t>
            </a:r>
            <a:endParaRPr lang="es-ES" sz="4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Marcador de texto 6">
            <a:extLst>
              <a:ext uri="{FF2B5EF4-FFF2-40B4-BE49-F238E27FC236}">
                <a16:creationId xmlns:a16="http://schemas.microsoft.com/office/drawing/2014/main" id="{9CAA798A-4740-422E-BECB-C4418D776A11}"/>
              </a:ext>
            </a:extLst>
          </p:cNvPr>
          <p:cNvSpPr txBox="1">
            <a:spLocks/>
          </p:cNvSpPr>
          <p:nvPr/>
        </p:nvSpPr>
        <p:spPr>
          <a:xfrm>
            <a:off x="445083" y="1429047"/>
            <a:ext cx="17389259" cy="1442572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es-EC" sz="27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Ejecución presupuestaria de gasto:</a:t>
            </a:r>
            <a:r>
              <a:rPr lang="es-EC" sz="27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C" sz="2700" dirty="0">
                <a:latin typeface="Calibri" panose="020F0502020204030204" pitchFamily="34" charset="0"/>
                <a:cs typeface="Calibri" panose="020F0502020204030204" pitchFamily="34" charset="0"/>
              </a:rPr>
              <a:t>Es la fase del ciclo presupuestario que comprende el conjunto de acciones destinadas a la utilización óptima del talento humano y los recursos materiales y financieros asignados en el presupuesto con el propósito de obtener los bienes, servicios y obras en la cantidad, calidad y oportunidad previstos en el mismo.</a:t>
            </a:r>
          </a:p>
        </p:txBody>
      </p:sp>
      <p:sp>
        <p:nvSpPr>
          <p:cNvPr id="21" name="Marcador de texto 6">
            <a:extLst>
              <a:ext uri="{FF2B5EF4-FFF2-40B4-BE49-F238E27FC236}">
                <a16:creationId xmlns:a16="http://schemas.microsoft.com/office/drawing/2014/main" id="{9CAA798A-4740-422E-BECB-C4418D776A11}"/>
              </a:ext>
            </a:extLst>
          </p:cNvPr>
          <p:cNvSpPr txBox="1">
            <a:spLocks/>
          </p:cNvSpPr>
          <p:nvPr/>
        </p:nvSpPr>
        <p:spPr>
          <a:xfrm>
            <a:off x="450014" y="4823600"/>
            <a:ext cx="17384328" cy="1299754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es-EC" sz="2700" b="1" dirty="0">
                <a:latin typeface="Calibri" panose="020F0502020204030204" pitchFamily="34" charset="0"/>
                <a:cs typeface="Calibri" panose="020F0502020204030204" pitchFamily="34" charset="0"/>
              </a:rPr>
              <a:t>Presupuesto comprometido de gasto:</a:t>
            </a:r>
            <a:r>
              <a:rPr lang="es-EC" sz="2700" dirty="0">
                <a:latin typeface="Calibri" panose="020F0502020204030204" pitchFamily="34" charset="0"/>
                <a:cs typeface="Calibri" panose="020F0502020204030204" pitchFamily="34" charset="0"/>
              </a:rPr>
              <a:t> Acto administrativo a través del cual la autoridad competente decide su realización, a través de la contratación formal con un tercero, para la realización de obras, provisión de bienes, prestación de servicios, transferencias o subvenciones.</a:t>
            </a:r>
          </a:p>
        </p:txBody>
      </p:sp>
      <p:graphicFrame>
        <p:nvGraphicFramePr>
          <p:cNvPr id="23" name="Tabla 22">
            <a:extLst>
              <a:ext uri="{FF2B5EF4-FFF2-40B4-BE49-F238E27FC236}">
                <a16:creationId xmlns:a16="http://schemas.microsoft.com/office/drawing/2014/main" id="{057A298D-8F5D-4B5E-957C-9B38BC9E4D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106153"/>
              </p:ext>
            </p:extLst>
          </p:nvPr>
        </p:nvGraphicFramePr>
        <p:xfrm>
          <a:off x="1776795" y="3065958"/>
          <a:ext cx="14242257" cy="1005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2196">
                  <a:extLst>
                    <a:ext uri="{9D8B030D-6E8A-4147-A177-3AD203B41FA5}">
                      <a16:colId xmlns:a16="http://schemas.microsoft.com/office/drawing/2014/main" val="1463915081"/>
                    </a:ext>
                  </a:extLst>
                </a:gridCol>
                <a:gridCol w="1240067">
                  <a:extLst>
                    <a:ext uri="{9D8B030D-6E8A-4147-A177-3AD203B41FA5}">
                      <a16:colId xmlns:a16="http://schemas.microsoft.com/office/drawing/2014/main" val="2400971646"/>
                    </a:ext>
                  </a:extLst>
                </a:gridCol>
                <a:gridCol w="8676629">
                  <a:extLst>
                    <a:ext uri="{9D8B030D-6E8A-4147-A177-3AD203B41FA5}">
                      <a16:colId xmlns:a16="http://schemas.microsoft.com/office/drawing/2014/main" val="3287126478"/>
                    </a:ext>
                  </a:extLst>
                </a:gridCol>
                <a:gridCol w="1113365">
                  <a:extLst>
                    <a:ext uri="{9D8B030D-6E8A-4147-A177-3AD203B41FA5}">
                      <a16:colId xmlns:a16="http://schemas.microsoft.com/office/drawing/2014/main" val="1566230728"/>
                    </a:ext>
                  </a:extLst>
                </a:gridCol>
              </a:tblGrid>
              <a:tr h="347945">
                <a:tc rowSpan="2">
                  <a:txBody>
                    <a:bodyPr/>
                    <a:lstStyle/>
                    <a:p>
                      <a:pPr algn="ctr"/>
                      <a:r>
                        <a:rPr lang="es-EC" sz="24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Ejecución presupuestaria</a:t>
                      </a:r>
                      <a:endParaRPr lang="es-EC" sz="24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37139" marR="137139" marT="68544" marB="685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0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s-EC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37139" marR="137139" marT="68544" marB="685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Presupuesto Devengado acumulado al  período analizado</a:t>
                      </a:r>
                    </a:p>
                  </a:txBody>
                  <a:tcPr marL="137139" marR="137139" marT="68544" marB="6854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s-EC" sz="2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37139" marR="137139" marT="68544" marB="6854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048428"/>
                  </a:ext>
                </a:extLst>
              </a:tr>
              <a:tr h="347945">
                <a:tc vMerge="1">
                  <a:txBody>
                    <a:bodyPr/>
                    <a:lstStyle/>
                    <a:p>
                      <a:endParaRPr lang="es-EC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Presupuesto Codificado Vigente </a:t>
                      </a:r>
                    </a:p>
                  </a:txBody>
                  <a:tcPr marL="137139" marR="137139" marT="68544" marB="6854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617266"/>
                  </a:ext>
                </a:extLst>
              </a:tr>
            </a:tbl>
          </a:graphicData>
        </a:graphic>
      </p:graphicFrame>
      <p:sp>
        <p:nvSpPr>
          <p:cNvPr id="24" name="Marcador de texto 5">
            <a:extLst>
              <a:ext uri="{FF2B5EF4-FFF2-40B4-BE49-F238E27FC236}">
                <a16:creationId xmlns:a16="http://schemas.microsoft.com/office/drawing/2014/main" id="{44CC2202-EABA-4823-99C3-7ED0EAB58F5A}"/>
              </a:ext>
            </a:extLst>
          </p:cNvPr>
          <p:cNvSpPr txBox="1">
            <a:spLocks/>
          </p:cNvSpPr>
          <p:nvPr/>
        </p:nvSpPr>
        <p:spPr>
          <a:xfrm>
            <a:off x="445084" y="6726094"/>
            <a:ext cx="17389258" cy="1453066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C" sz="27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Porcentaje mínimo aceptable de ejecución </a:t>
            </a:r>
            <a:r>
              <a:rPr lang="es-EC" sz="27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presupuestaria:</a:t>
            </a:r>
            <a:endParaRPr lang="es-EC" sz="27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C" altLang="es-EC" sz="2700" dirty="0">
                <a:latin typeface="Calibri" panose="020F0502020204030204" pitchFamily="34" charset="0"/>
                <a:cs typeface="Calibri" panose="020F0502020204030204" pitchFamily="34" charset="0"/>
              </a:rPr>
              <a:t>Se considera la ejecución mensual del 8,33% con un margen de +/- 30% anual. Al 31 de diciembre, la ejecución mínima es de 70%.</a:t>
            </a:r>
            <a:endParaRPr lang="es-EC" sz="27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Es igual a 21">
            <a:extLst>
              <a:ext uri="{FF2B5EF4-FFF2-40B4-BE49-F238E27FC236}">
                <a16:creationId xmlns:a16="http://schemas.microsoft.com/office/drawing/2014/main" id="{F97AC648-2C75-448D-AF7D-3275038F5068}"/>
              </a:ext>
            </a:extLst>
          </p:cNvPr>
          <p:cNvSpPr/>
          <p:nvPr/>
        </p:nvSpPr>
        <p:spPr>
          <a:xfrm>
            <a:off x="5285623" y="3337027"/>
            <a:ext cx="711933" cy="578594"/>
          </a:xfrm>
          <a:prstGeom prst="mathEqual">
            <a:avLst/>
          </a:prstGeom>
          <a:solidFill>
            <a:srgbClr val="0066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C" sz="4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Signo de multiplicación 22">
            <a:extLst>
              <a:ext uri="{FF2B5EF4-FFF2-40B4-BE49-F238E27FC236}">
                <a16:creationId xmlns:a16="http://schemas.microsoft.com/office/drawing/2014/main" id="{CE38D33D-47FD-4F79-B3ED-6B4FBCE6B7D2}"/>
              </a:ext>
            </a:extLst>
          </p:cNvPr>
          <p:cNvSpPr/>
          <p:nvPr/>
        </p:nvSpPr>
        <p:spPr>
          <a:xfrm>
            <a:off x="15358334" y="3274124"/>
            <a:ext cx="610132" cy="575238"/>
          </a:xfrm>
          <a:prstGeom prst="mathMultiply">
            <a:avLst/>
          </a:prstGeom>
          <a:solidFill>
            <a:srgbClr val="0066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C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C08638E5-B374-408F-8B04-202D332A4895}"/>
              </a:ext>
            </a:extLst>
          </p:cNvPr>
          <p:cNvSpPr/>
          <p:nvPr/>
        </p:nvSpPr>
        <p:spPr>
          <a:xfrm>
            <a:off x="16236057" y="3300597"/>
            <a:ext cx="9785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100 %</a:t>
            </a:r>
            <a:endParaRPr lang="es-EC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0" y="9102436"/>
            <a:ext cx="15898091" cy="11845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C" dirty="0"/>
          </a:p>
        </p:txBody>
      </p:sp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ECBC4A1A-3A49-94B0-2F36-4222FD6BD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331894"/>
              </p:ext>
            </p:extLst>
          </p:nvPr>
        </p:nvGraphicFramePr>
        <p:xfrm>
          <a:off x="1765427" y="8411726"/>
          <a:ext cx="15153035" cy="1211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7613">
                  <a:extLst>
                    <a:ext uri="{9D8B030D-6E8A-4147-A177-3AD203B41FA5}">
                      <a16:colId xmlns:a16="http://schemas.microsoft.com/office/drawing/2014/main" val="1463915081"/>
                    </a:ext>
                  </a:extLst>
                </a:gridCol>
                <a:gridCol w="1065636">
                  <a:extLst>
                    <a:ext uri="{9D8B030D-6E8A-4147-A177-3AD203B41FA5}">
                      <a16:colId xmlns:a16="http://schemas.microsoft.com/office/drawing/2014/main" val="2400971646"/>
                    </a:ext>
                  </a:extLst>
                </a:gridCol>
                <a:gridCol w="8679163">
                  <a:extLst>
                    <a:ext uri="{9D8B030D-6E8A-4147-A177-3AD203B41FA5}">
                      <a16:colId xmlns:a16="http://schemas.microsoft.com/office/drawing/2014/main" val="3287126478"/>
                    </a:ext>
                  </a:extLst>
                </a:gridCol>
                <a:gridCol w="1990623">
                  <a:extLst>
                    <a:ext uri="{9D8B030D-6E8A-4147-A177-3AD203B41FA5}">
                      <a16:colId xmlns:a16="http://schemas.microsoft.com/office/drawing/2014/main" val="1566230728"/>
                    </a:ext>
                  </a:extLst>
                </a:gridCol>
              </a:tblGrid>
              <a:tr h="1211083">
                <a:tc>
                  <a:txBody>
                    <a:bodyPr/>
                    <a:lstStyle/>
                    <a:p>
                      <a:pPr algn="ctr"/>
                      <a:r>
                        <a:rPr lang="es-EC" sz="2800" b="1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Mínimo aceptable</a:t>
                      </a:r>
                      <a:endParaRPr lang="es-EC" sz="28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37139" marR="137139" marT="68544" marB="685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75AA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37139" marR="137139" marT="68544" marB="685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C" sz="2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8,33% </a:t>
                      </a:r>
                    </a:p>
                  </a:txBody>
                  <a:tcPr marL="137139" marR="137139" marT="68544" marB="68544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s-EC" sz="2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137139" marR="137139" marT="68544" marB="6854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048428"/>
                  </a:ext>
                </a:extLst>
              </a:tr>
            </a:tbl>
          </a:graphicData>
        </a:graphic>
      </p:graphicFrame>
      <p:sp>
        <p:nvSpPr>
          <p:cNvPr id="15" name="Es igual a 21">
            <a:extLst>
              <a:ext uri="{FF2B5EF4-FFF2-40B4-BE49-F238E27FC236}">
                <a16:creationId xmlns:a16="http://schemas.microsoft.com/office/drawing/2014/main" id="{82BAE950-9233-64A1-9F4F-F454492DF8E9}"/>
              </a:ext>
            </a:extLst>
          </p:cNvPr>
          <p:cNvSpPr/>
          <p:nvPr/>
        </p:nvSpPr>
        <p:spPr>
          <a:xfrm>
            <a:off x="5450126" y="8728410"/>
            <a:ext cx="711933" cy="578594"/>
          </a:xfrm>
          <a:prstGeom prst="mathEqual">
            <a:avLst/>
          </a:prstGeom>
          <a:solidFill>
            <a:srgbClr val="2675A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C" sz="4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Signo de multiplicación 22">
            <a:extLst>
              <a:ext uri="{FF2B5EF4-FFF2-40B4-BE49-F238E27FC236}">
                <a16:creationId xmlns:a16="http://schemas.microsoft.com/office/drawing/2014/main" id="{438E2A06-8CFC-CF4B-81AC-C57FA3385E38}"/>
              </a:ext>
            </a:extLst>
          </p:cNvPr>
          <p:cNvSpPr/>
          <p:nvPr/>
        </p:nvSpPr>
        <p:spPr>
          <a:xfrm>
            <a:off x="7377185" y="8705650"/>
            <a:ext cx="585916" cy="647437"/>
          </a:xfrm>
          <a:prstGeom prst="mathMultiply">
            <a:avLst/>
          </a:prstGeom>
          <a:solidFill>
            <a:srgbClr val="2675A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C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8ECC6EEE-1576-6070-D394-6E3E1AD16623}"/>
              </a:ext>
            </a:extLst>
          </p:cNvPr>
          <p:cNvSpPr/>
          <p:nvPr/>
        </p:nvSpPr>
        <p:spPr>
          <a:xfrm>
            <a:off x="8068533" y="8769362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2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endParaRPr lang="es-EC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Es igual a 21">
            <a:extLst>
              <a:ext uri="{FF2B5EF4-FFF2-40B4-BE49-F238E27FC236}">
                <a16:creationId xmlns:a16="http://schemas.microsoft.com/office/drawing/2014/main" id="{0AA445A8-01C3-A4D9-6630-7007C1DD3BFE}"/>
              </a:ext>
            </a:extLst>
          </p:cNvPr>
          <p:cNvSpPr/>
          <p:nvPr/>
        </p:nvSpPr>
        <p:spPr>
          <a:xfrm>
            <a:off x="8886556" y="8779328"/>
            <a:ext cx="711933" cy="578594"/>
          </a:xfrm>
          <a:prstGeom prst="mathEqual">
            <a:avLst/>
          </a:prstGeom>
          <a:solidFill>
            <a:srgbClr val="2675A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C" sz="4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AA38C667-B117-A41F-D8A7-C66DD7FB77E9}"/>
              </a:ext>
            </a:extLst>
          </p:cNvPr>
          <p:cNvSpPr/>
          <p:nvPr/>
        </p:nvSpPr>
        <p:spPr>
          <a:xfrm>
            <a:off x="9755420" y="8801431"/>
            <a:ext cx="9893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2800" dirty="0">
                <a:latin typeface="Calibri" panose="020F0502020204030204" pitchFamily="34" charset="0"/>
                <a:cs typeface="Calibri" panose="020F0502020204030204" pitchFamily="34" charset="0"/>
              </a:rPr>
              <a:t>100%</a:t>
            </a:r>
          </a:p>
        </p:txBody>
      </p:sp>
      <p:sp>
        <p:nvSpPr>
          <p:cNvPr id="25" name="Signo menos 9">
            <a:extLst>
              <a:ext uri="{FF2B5EF4-FFF2-40B4-BE49-F238E27FC236}">
                <a16:creationId xmlns:a16="http://schemas.microsoft.com/office/drawing/2014/main" id="{2CA77AC0-E94B-61EF-641E-F547DEC25DC7}"/>
              </a:ext>
            </a:extLst>
          </p:cNvPr>
          <p:cNvSpPr/>
          <p:nvPr/>
        </p:nvSpPr>
        <p:spPr>
          <a:xfrm>
            <a:off x="12484808" y="8686513"/>
            <a:ext cx="655312" cy="743017"/>
          </a:xfrm>
          <a:prstGeom prst="mathMinus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s-EC">
              <a:solidFill>
                <a:schemeClr val="accent6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3DD3FDD5-2142-91DB-DB6B-A324CC52B66F}"/>
              </a:ext>
            </a:extLst>
          </p:cNvPr>
          <p:cNvSpPr/>
          <p:nvPr/>
        </p:nvSpPr>
        <p:spPr>
          <a:xfrm>
            <a:off x="13489724" y="8811538"/>
            <a:ext cx="9213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2800" dirty="0">
                <a:latin typeface="Calibri" panose="020F0502020204030204" pitchFamily="34" charset="0"/>
                <a:cs typeface="Calibri" panose="020F0502020204030204" pitchFamily="34" charset="0"/>
              </a:rPr>
              <a:t>30%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5068686D-85F8-730A-44FD-EEEE02A4CD16}"/>
              </a:ext>
            </a:extLst>
          </p:cNvPr>
          <p:cNvSpPr/>
          <p:nvPr/>
        </p:nvSpPr>
        <p:spPr>
          <a:xfrm>
            <a:off x="15650450" y="8802435"/>
            <a:ext cx="12680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3000" b="1" dirty="0">
                <a:latin typeface="Calibri" panose="020F0502020204030204" pitchFamily="34" charset="0"/>
                <a:cs typeface="Calibri" panose="020F0502020204030204" pitchFamily="34" charset="0"/>
              </a:rPr>
              <a:t>70%</a:t>
            </a:r>
          </a:p>
        </p:txBody>
      </p:sp>
      <p:sp>
        <p:nvSpPr>
          <p:cNvPr id="31" name="Flecha: hacia abajo 12">
            <a:extLst>
              <a:ext uri="{FF2B5EF4-FFF2-40B4-BE49-F238E27FC236}">
                <a16:creationId xmlns:a16="http://schemas.microsoft.com/office/drawing/2014/main" id="{7CFBCD20-75DD-07D7-2C2D-B5BC8988E8A0}"/>
              </a:ext>
            </a:extLst>
          </p:cNvPr>
          <p:cNvSpPr/>
          <p:nvPr/>
        </p:nvSpPr>
        <p:spPr>
          <a:xfrm rot="16200000">
            <a:off x="11175982" y="8729115"/>
            <a:ext cx="769224" cy="576304"/>
          </a:xfrm>
          <a:prstGeom prst="down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s-EC">
              <a:solidFill>
                <a:schemeClr val="accent6"/>
              </a:solidFill>
            </a:endParaRPr>
          </a:p>
        </p:txBody>
      </p:sp>
      <p:sp>
        <p:nvSpPr>
          <p:cNvPr id="32" name="Es igual a 21">
            <a:extLst>
              <a:ext uri="{FF2B5EF4-FFF2-40B4-BE49-F238E27FC236}">
                <a16:creationId xmlns:a16="http://schemas.microsoft.com/office/drawing/2014/main" id="{0AA445A8-01C3-A4D9-6630-7007C1DD3BFE}"/>
              </a:ext>
            </a:extLst>
          </p:cNvPr>
          <p:cNvSpPr/>
          <p:nvPr/>
        </p:nvSpPr>
        <p:spPr>
          <a:xfrm>
            <a:off x="14603248" y="8779288"/>
            <a:ext cx="711933" cy="578594"/>
          </a:xfrm>
          <a:prstGeom prst="mathEqual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C" sz="4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78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 txBox="1">
            <a:spLocks/>
          </p:cNvSpPr>
          <p:nvPr/>
        </p:nvSpPr>
        <p:spPr>
          <a:xfrm>
            <a:off x="164892" y="463789"/>
            <a:ext cx="18121521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C" sz="4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Ejecución Presupuestaria de Gasto 2022, por Sectores del MDMQ</a:t>
            </a:r>
            <a:endParaRPr lang="es-ES" sz="4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Marcador de texto 6">
            <a:extLst>
              <a:ext uri="{FF2B5EF4-FFF2-40B4-BE49-F238E27FC236}">
                <a16:creationId xmlns:a16="http://schemas.microsoft.com/office/drawing/2014/main" id="{9CAA798A-4740-422E-BECB-C4418D776A11}"/>
              </a:ext>
            </a:extLst>
          </p:cNvPr>
          <p:cNvSpPr txBox="1">
            <a:spLocks/>
          </p:cNvSpPr>
          <p:nvPr/>
        </p:nvSpPr>
        <p:spPr>
          <a:xfrm>
            <a:off x="445083" y="1429047"/>
            <a:ext cx="17389259" cy="885116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es-EC" dirty="0">
                <a:latin typeface="Calibri" panose="020F0502020204030204" pitchFamily="34" charset="0"/>
                <a:cs typeface="Calibri" panose="020F0502020204030204" pitchFamily="34" charset="0"/>
              </a:rPr>
              <a:t>La gestión de planificación y financiera del MDMQ se encuentra clasificada a nivel de sectores; desde la incorporación del sector de TIC,  está conformada por los siguientes 17 sectores: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0" y="8484433"/>
            <a:ext cx="5672725" cy="180256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C" dirty="0"/>
          </a:p>
        </p:txBody>
      </p:sp>
      <p:sp>
        <p:nvSpPr>
          <p:cNvPr id="7" name="CuadroTexto 6"/>
          <p:cNvSpPr txBox="1"/>
          <p:nvPr/>
        </p:nvSpPr>
        <p:spPr>
          <a:xfrm>
            <a:off x="5672725" y="9582022"/>
            <a:ext cx="1021684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C" dirty="0"/>
          </a:p>
        </p:txBody>
      </p:sp>
      <p:sp>
        <p:nvSpPr>
          <p:cNvPr id="14" name="CuadroTexto 13"/>
          <p:cNvSpPr txBox="1"/>
          <p:nvPr/>
        </p:nvSpPr>
        <p:spPr>
          <a:xfrm>
            <a:off x="5383912" y="9874409"/>
            <a:ext cx="5961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Fuente: Sistema Mi Ciudad, corte al </a:t>
            </a:r>
            <a:r>
              <a:rPr lang="es-EC" sz="1600" dirty="0">
                <a:latin typeface="Calibri" panose="020F0502020204030204" pitchFamily="34" charset="0"/>
                <a:cs typeface="Calibri" panose="020F0502020204030204" pitchFamily="34" charset="0"/>
              </a:rPr>
              <a:t>31 de diciembre de 2022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978C2F6F-79C4-459D-8D3E-545B0950B2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225199"/>
              </p:ext>
            </p:extLst>
          </p:nvPr>
        </p:nvGraphicFramePr>
        <p:xfrm>
          <a:off x="2380130" y="2390689"/>
          <a:ext cx="13769788" cy="7396429"/>
        </p:xfrm>
        <a:graphic>
          <a:graphicData uri="http://schemas.openxmlformats.org/drawingml/2006/table">
            <a:tbl>
              <a:tblPr/>
              <a:tblGrid>
                <a:gridCol w="484094">
                  <a:extLst>
                    <a:ext uri="{9D8B030D-6E8A-4147-A177-3AD203B41FA5}">
                      <a16:colId xmlns:a16="http://schemas.microsoft.com/office/drawing/2014/main" val="529359708"/>
                    </a:ext>
                  </a:extLst>
                </a:gridCol>
                <a:gridCol w="4504765">
                  <a:extLst>
                    <a:ext uri="{9D8B030D-6E8A-4147-A177-3AD203B41FA5}">
                      <a16:colId xmlns:a16="http://schemas.microsoft.com/office/drawing/2014/main" val="264940086"/>
                    </a:ext>
                  </a:extLst>
                </a:gridCol>
                <a:gridCol w="1761565">
                  <a:extLst>
                    <a:ext uri="{9D8B030D-6E8A-4147-A177-3AD203B41FA5}">
                      <a16:colId xmlns:a16="http://schemas.microsoft.com/office/drawing/2014/main" val="2194973159"/>
                    </a:ext>
                  </a:extLst>
                </a:gridCol>
                <a:gridCol w="1734670">
                  <a:extLst>
                    <a:ext uri="{9D8B030D-6E8A-4147-A177-3AD203B41FA5}">
                      <a16:colId xmlns:a16="http://schemas.microsoft.com/office/drawing/2014/main" val="3147110115"/>
                    </a:ext>
                  </a:extLst>
                </a:gridCol>
                <a:gridCol w="1707777">
                  <a:extLst>
                    <a:ext uri="{9D8B030D-6E8A-4147-A177-3AD203B41FA5}">
                      <a16:colId xmlns:a16="http://schemas.microsoft.com/office/drawing/2014/main" val="3107380780"/>
                    </a:ext>
                  </a:extLst>
                </a:gridCol>
                <a:gridCol w="1707776">
                  <a:extLst>
                    <a:ext uri="{9D8B030D-6E8A-4147-A177-3AD203B41FA5}">
                      <a16:colId xmlns:a16="http://schemas.microsoft.com/office/drawing/2014/main" val="4143521042"/>
                    </a:ext>
                  </a:extLst>
                </a:gridCol>
                <a:gridCol w="1869141">
                  <a:extLst>
                    <a:ext uri="{9D8B030D-6E8A-4147-A177-3AD203B41FA5}">
                      <a16:colId xmlns:a16="http://schemas.microsoft.com/office/drawing/2014/main" val="2340390922"/>
                    </a:ext>
                  </a:extLst>
                </a:gridCol>
              </a:tblGrid>
              <a:tr h="590355">
                <a:tc>
                  <a:txBody>
                    <a:bodyPr/>
                    <a:lstStyle/>
                    <a:p>
                      <a:pPr algn="ctr" fontAlgn="ctr"/>
                      <a:endParaRPr lang="es-EC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Sectores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Codificado</a:t>
                      </a:r>
                      <a:br>
                        <a:rPr lang="es-EC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C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USD $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Comprometido</a:t>
                      </a:r>
                    </a:p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Comprometido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Devengado</a:t>
                      </a:r>
                      <a:br>
                        <a:rPr lang="es-EC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C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USD 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Ejecución presupuestaria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464852"/>
                  </a:ext>
                </a:extLst>
              </a:tr>
              <a:tr h="416677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Coordinación Territorial y Participación </a:t>
                      </a:r>
                      <a:r>
                        <a:rPr lang="es-EC" sz="1800" b="0" i="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Ciud</a:t>
                      </a:r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64.862.353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60.303.595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59.380.986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182175"/>
                  </a:ext>
                </a:extLst>
              </a:tr>
              <a:tr h="396366">
                <a:tc>
                  <a:txBody>
                    <a:bodyPr/>
                    <a:lstStyle/>
                    <a:p>
                      <a:pPr algn="ctr" fontAlgn="b"/>
                      <a:r>
                        <a:rPr kumimoji="1" lang="es-EC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Coordinación de Alcaldía y Secretaría del </a:t>
                      </a:r>
                      <a:r>
                        <a:rPr lang="es-EC" sz="1800" b="0" i="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Conc</a:t>
                      </a:r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12.572.953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11.127.731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11.078.032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391534"/>
                  </a:ext>
                </a:extLst>
              </a:tr>
              <a:tr h="364690">
                <a:tc>
                  <a:txBody>
                    <a:bodyPr/>
                    <a:lstStyle/>
                    <a:p>
                      <a:pPr algn="ctr" fontAlgn="b"/>
                      <a:r>
                        <a:rPr kumimoji="1" lang="es-EC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Territorio Hábitat y Vivienda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220.691.844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200.722.963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187.436.419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307452"/>
                  </a:ext>
                </a:extLst>
              </a:tr>
              <a:tr h="364690">
                <a:tc>
                  <a:txBody>
                    <a:bodyPr/>
                    <a:lstStyle/>
                    <a:p>
                      <a:pPr algn="ctr" fontAlgn="b"/>
                      <a:r>
                        <a:rPr kumimoji="1" lang="es-EC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Administración General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142.640.267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122.225.731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118.333.929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208674"/>
                  </a:ext>
                </a:extLst>
              </a:tr>
              <a:tr h="364690">
                <a:tc>
                  <a:txBody>
                    <a:bodyPr/>
                    <a:lstStyle/>
                    <a:p>
                      <a:pPr algn="ctr" fontAlgn="b"/>
                      <a:r>
                        <a:rPr kumimoji="1" lang="es-EC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9.599.299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8.302.542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7.932.633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002886"/>
                  </a:ext>
                </a:extLst>
              </a:tr>
              <a:tr h="364690">
                <a:tc>
                  <a:txBody>
                    <a:bodyPr/>
                    <a:lstStyle/>
                    <a:p>
                      <a:pPr algn="ctr" fontAlgn="b"/>
                      <a:r>
                        <a:rPr kumimoji="1" lang="es-EC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Cultura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24.953.619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22.447.841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20.413.322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559811"/>
                  </a:ext>
                </a:extLst>
              </a:tr>
              <a:tr h="364690">
                <a:tc>
                  <a:txBody>
                    <a:bodyPr/>
                    <a:lstStyle/>
                    <a:p>
                      <a:pPr algn="ctr" fontAlgn="b"/>
                      <a:r>
                        <a:rPr kumimoji="1" lang="es-EC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Desarrollo Productivo y Competitividad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30.201.197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25.212.237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23.793.587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551807"/>
                  </a:ext>
                </a:extLst>
              </a:tr>
              <a:tr h="461257">
                <a:tc>
                  <a:txBody>
                    <a:bodyPr/>
                    <a:lstStyle/>
                    <a:p>
                      <a:pPr algn="ctr" fontAlgn="b"/>
                      <a:r>
                        <a:rPr kumimoji="1" lang="es-EC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Planificación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1.914.648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1.526.723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1.468.438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382241"/>
                  </a:ext>
                </a:extLst>
              </a:tr>
              <a:tr h="364690">
                <a:tc>
                  <a:txBody>
                    <a:bodyPr/>
                    <a:lstStyle/>
                    <a:p>
                      <a:pPr algn="ctr" fontAlgn="b"/>
                      <a:r>
                        <a:rPr kumimoji="1" lang="es-EC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Ambiente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122.215.059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93.346.112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88.169.622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278539"/>
                  </a:ext>
                </a:extLst>
              </a:tr>
              <a:tr h="364690">
                <a:tc>
                  <a:txBody>
                    <a:bodyPr/>
                    <a:lstStyle/>
                    <a:p>
                      <a:pPr algn="ctr" fontAlgn="b"/>
                      <a:r>
                        <a:rPr kumimoji="1" lang="es-EC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Inclusión Social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28.170.847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20.654.787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19.256.729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442065"/>
                  </a:ext>
                </a:extLst>
              </a:tr>
              <a:tr h="364690">
                <a:tc>
                  <a:txBody>
                    <a:bodyPr/>
                    <a:lstStyle/>
                    <a:p>
                      <a:pPr algn="ctr" fontAlgn="b"/>
                      <a:r>
                        <a:rPr kumimoji="1" lang="es-EC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Educación, Recreación y Deporte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44.749.530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31.698.107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29.765.191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784003"/>
                  </a:ext>
                </a:extLst>
              </a:tr>
              <a:tr h="364690">
                <a:tc>
                  <a:txBody>
                    <a:bodyPr/>
                    <a:lstStyle/>
                    <a:p>
                      <a:pPr algn="ctr" fontAlgn="b"/>
                      <a:r>
                        <a:rPr kumimoji="1" lang="es-EC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Salud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42.104.004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29.336.358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24.783.546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013444"/>
                  </a:ext>
                </a:extLst>
              </a:tr>
              <a:tr h="364690">
                <a:tc>
                  <a:txBody>
                    <a:bodyPr/>
                    <a:lstStyle/>
                    <a:p>
                      <a:pPr algn="ctr" fontAlgn="b"/>
                      <a:r>
                        <a:rPr kumimoji="1" lang="es-EC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Seguridad y Gobernabilidad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136.678.299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91.292.392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78.807.228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524531"/>
                  </a:ext>
                </a:extLst>
              </a:tr>
              <a:tr h="364690">
                <a:tc>
                  <a:txBody>
                    <a:bodyPr/>
                    <a:lstStyle/>
                    <a:p>
                      <a:pPr algn="ctr" fontAlgn="b"/>
                      <a:r>
                        <a:rPr kumimoji="1" lang="es-EC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Comunicación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4.419.651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3.566.172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2.498.771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65210"/>
                  </a:ext>
                </a:extLst>
              </a:tr>
              <a:tr h="364690">
                <a:tc>
                  <a:txBody>
                    <a:bodyPr/>
                    <a:lstStyle/>
                    <a:p>
                      <a:pPr algn="ctr" fontAlgn="b"/>
                      <a:r>
                        <a:rPr kumimoji="1" lang="es-EC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Coordinación Distrital de Comercio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14.307.561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7.572.477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7.489.283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8321783"/>
                  </a:ext>
                </a:extLst>
              </a:tr>
              <a:tr h="364690">
                <a:tc>
                  <a:txBody>
                    <a:bodyPr/>
                    <a:lstStyle/>
                    <a:p>
                      <a:pPr algn="ctr" fontAlgn="b"/>
                      <a:r>
                        <a:rPr kumimoji="1" lang="es-EC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Movilidad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619.752.527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411.499.346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320.683.482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64690">
                <a:tc>
                  <a:txBody>
                    <a:bodyPr/>
                    <a:lstStyle/>
                    <a:p>
                      <a:pPr algn="ctr" fontAlgn="b"/>
                      <a:r>
                        <a:rPr kumimoji="1" lang="es-EC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Tecnologías</a:t>
                      </a:r>
                      <a:r>
                        <a:rPr lang="es-EC" sz="1800" b="0" i="0" u="none" strike="noStrike" baseline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(TIC)</a:t>
                      </a:r>
                      <a:endParaRPr lang="es-EC" sz="1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3.688.986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1.275.474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8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696.745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2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869747"/>
                  </a:ext>
                </a:extLst>
              </a:tr>
              <a:tr h="426114">
                <a:tc>
                  <a:txBody>
                    <a:bodyPr/>
                    <a:lstStyle/>
                    <a:p>
                      <a:pPr algn="l" fontAlgn="ctr"/>
                      <a:endParaRPr lang="es-EC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TOTAL DE EJECUCIÓN DE</a:t>
                      </a:r>
                      <a:r>
                        <a:rPr lang="es-EC" sz="2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SECTORES</a:t>
                      </a:r>
                      <a:endParaRPr lang="es-EC" sz="2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1.523.522.644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1" lang="es-EC" sz="2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1.142.110.58</a:t>
                      </a:r>
                      <a:r>
                        <a:rPr lang="es-EC" sz="18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1.001.987.943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2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247944"/>
                  </a:ext>
                </a:extLst>
              </a:tr>
            </a:tbl>
          </a:graphicData>
        </a:graphic>
      </p:graphicFrame>
      <p:cxnSp>
        <p:nvCxnSpPr>
          <p:cNvPr id="3" name="Conector recto 2"/>
          <p:cNvCxnSpPr/>
          <p:nvPr/>
        </p:nvCxnSpPr>
        <p:spPr>
          <a:xfrm flipV="1">
            <a:off x="2393577" y="6427694"/>
            <a:ext cx="13769788" cy="13449"/>
          </a:xfrm>
          <a:prstGeom prst="line">
            <a:avLst/>
          </a:prstGeom>
          <a:ln w="50800">
            <a:solidFill>
              <a:srgbClr val="00B050"/>
            </a:solidFill>
            <a:prstDash val="sysDot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977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/>
          <p:cNvSpPr txBox="1"/>
          <p:nvPr/>
        </p:nvSpPr>
        <p:spPr>
          <a:xfrm>
            <a:off x="5684357" y="9948446"/>
            <a:ext cx="5961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Fuente: Sistema Mi Ciudad, corte al </a:t>
            </a:r>
            <a:r>
              <a:rPr lang="es-EC" sz="1600" dirty="0">
                <a:latin typeface="Calibri" panose="020F0502020204030204" pitchFamily="34" charset="0"/>
                <a:cs typeface="Calibri" panose="020F0502020204030204" pitchFamily="34" charset="0"/>
              </a:rPr>
              <a:t>31 de diciembre de 2022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" y="463789"/>
            <a:ext cx="18422910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C" sz="3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Ejecución Presupuestaria de Gasto 2022, por Sectores que superaron el 70%</a:t>
            </a:r>
          </a:p>
        </p:txBody>
      </p:sp>
      <p:sp>
        <p:nvSpPr>
          <p:cNvPr id="10" name="Marcador de texto 6">
            <a:extLst>
              <a:ext uri="{FF2B5EF4-FFF2-40B4-BE49-F238E27FC236}">
                <a16:creationId xmlns:a16="http://schemas.microsoft.com/office/drawing/2014/main" id="{9CAA798A-4740-422E-BECB-C4418D776A11}"/>
              </a:ext>
            </a:extLst>
          </p:cNvPr>
          <p:cNvSpPr txBox="1">
            <a:spLocks/>
          </p:cNvSpPr>
          <p:nvPr/>
        </p:nvSpPr>
        <p:spPr>
          <a:xfrm>
            <a:off x="205740" y="1411379"/>
            <a:ext cx="17785079" cy="1308961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s-EC" sz="2800" dirty="0">
                <a:solidFill>
                  <a:schemeClr val="accent5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los 17 sectores, 9 alcanzaron el porcentaje mínimo adecuado de ejecución presupuestaria, superando el </a:t>
            </a:r>
            <a:r>
              <a:rPr lang="es-EC" sz="2800" b="1" dirty="0">
                <a:solidFill>
                  <a:schemeClr val="accent5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70%</a:t>
            </a:r>
            <a:r>
              <a:rPr lang="es-EC" sz="2800" dirty="0">
                <a:solidFill>
                  <a:schemeClr val="accent5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536094108"/>
              </p:ext>
            </p:extLst>
          </p:nvPr>
        </p:nvGraphicFramePr>
        <p:xfrm>
          <a:off x="403413" y="1963272"/>
          <a:ext cx="17319812" cy="7523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uadroTexto 1"/>
          <p:cNvSpPr txBox="1"/>
          <p:nvPr/>
        </p:nvSpPr>
        <p:spPr>
          <a:xfrm rot="16200000">
            <a:off x="-866511" y="4399155"/>
            <a:ext cx="2529679" cy="49250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C" sz="16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Millones de dólares</a:t>
            </a:r>
          </a:p>
        </p:txBody>
      </p:sp>
    </p:spTree>
    <p:extLst>
      <p:ext uri="{BB962C8B-B14F-4D97-AF65-F5344CB8AC3E}">
        <p14:creationId xmlns:p14="http://schemas.microsoft.com/office/powerpoint/2010/main" val="350178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/>
          <p:cNvSpPr txBox="1"/>
          <p:nvPr/>
        </p:nvSpPr>
        <p:spPr>
          <a:xfrm>
            <a:off x="5672725" y="9967192"/>
            <a:ext cx="5961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Fuente: Sistema Mi Ciudad, corte al </a:t>
            </a:r>
            <a:r>
              <a:rPr lang="es-EC" sz="1600" dirty="0">
                <a:latin typeface="Calibri" panose="020F0502020204030204" pitchFamily="34" charset="0"/>
                <a:cs typeface="Calibri" panose="020F0502020204030204" pitchFamily="34" charset="0"/>
              </a:rPr>
              <a:t>31 de diciembre de 2022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279759" y="470300"/>
            <a:ext cx="18006654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C" sz="4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49 Entidades que superaron el 70% de Ejecución Presupuestaria de Gasto 2022</a:t>
            </a: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624718850"/>
              </p:ext>
            </p:extLst>
          </p:nvPr>
        </p:nvGraphicFramePr>
        <p:xfrm>
          <a:off x="472355" y="1317431"/>
          <a:ext cx="13878486" cy="8127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Marcador de texto 6">
            <a:extLst>
              <a:ext uri="{FF2B5EF4-FFF2-40B4-BE49-F238E27FC236}">
                <a16:creationId xmlns:a16="http://schemas.microsoft.com/office/drawing/2014/main" id="{9CAA798A-4740-422E-BECB-C4418D776A11}"/>
              </a:ext>
            </a:extLst>
          </p:cNvPr>
          <p:cNvSpPr txBox="1">
            <a:spLocks/>
          </p:cNvSpPr>
          <p:nvPr/>
        </p:nvSpPr>
        <p:spPr>
          <a:xfrm>
            <a:off x="14735407" y="2667000"/>
            <a:ext cx="3345366" cy="610077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s-EC" sz="3400" dirty="0">
                <a:solidFill>
                  <a:schemeClr val="accent5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71% de las entidades </a:t>
            </a:r>
            <a:r>
              <a:rPr lang="es-EC" sz="3400" b="1" dirty="0">
                <a:solidFill>
                  <a:schemeClr val="accent5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superaron el 70% 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s-EC" sz="3400" b="1" dirty="0">
                <a:solidFill>
                  <a:schemeClr val="accent5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ejecución presupuestaria del gasto, </a:t>
            </a:r>
            <a:r>
              <a:rPr lang="es-EC" sz="3400" dirty="0">
                <a:solidFill>
                  <a:schemeClr val="accent5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comprometiendo sus presupuestos en USD $  674.331.004</a:t>
            </a:r>
          </a:p>
        </p:txBody>
      </p:sp>
    </p:spTree>
    <p:extLst>
      <p:ext uri="{BB962C8B-B14F-4D97-AF65-F5344CB8AC3E}">
        <p14:creationId xmlns:p14="http://schemas.microsoft.com/office/powerpoint/2010/main" val="45079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/>
          <p:cNvSpPr txBox="1"/>
          <p:nvPr/>
        </p:nvSpPr>
        <p:spPr>
          <a:xfrm>
            <a:off x="5672725" y="9967192"/>
            <a:ext cx="5961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Fuente: Sistema Mi Ciudad, corte al </a:t>
            </a:r>
            <a:r>
              <a:rPr lang="es-EC" sz="1600" dirty="0">
                <a:latin typeface="Calibri" panose="020F0502020204030204" pitchFamily="34" charset="0"/>
                <a:cs typeface="Calibri" panose="020F0502020204030204" pitchFamily="34" charset="0"/>
              </a:rPr>
              <a:t>31 de diciembre de 2022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0" y="470300"/>
            <a:ext cx="18286413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C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 Entidades que no alcanzaron el 70% de Ejecución Presupuestaria </a:t>
            </a:r>
            <a:r>
              <a:rPr lang="es-EC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Gasto 2022</a:t>
            </a:r>
            <a:endParaRPr lang="es-EC" sz="4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4417748" y="2581769"/>
            <a:ext cx="3590692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s-EC" sz="3400" dirty="0">
                <a:solidFill>
                  <a:schemeClr val="accent5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29% de las entidades 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s-EC" sz="3400" b="1" dirty="0">
                <a:solidFill>
                  <a:schemeClr val="accent5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superaron el 70% 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s-EC" sz="3400" b="1" dirty="0">
                <a:solidFill>
                  <a:schemeClr val="accent5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ejecución presupuestaria del gasto, 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s-EC" sz="3400" dirty="0">
                <a:solidFill>
                  <a:schemeClr val="accent5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comprometiendo sus presupuestos en USD $  </a:t>
            </a:r>
            <a:r>
              <a:rPr lang="es-EC" dirty="0"/>
              <a:t> </a:t>
            </a:r>
            <a:r>
              <a:rPr lang="es-EC" sz="3400" dirty="0">
                <a:solidFill>
                  <a:schemeClr val="accent5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467.779.581 </a:t>
            </a: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3266164903"/>
              </p:ext>
            </p:extLst>
          </p:nvPr>
        </p:nvGraphicFramePr>
        <p:xfrm>
          <a:off x="539262" y="2057595"/>
          <a:ext cx="13718605" cy="7042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6138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97DB6851-0B7A-4C85-9889-0231F34771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4176815"/>
              </p:ext>
            </p:extLst>
          </p:nvPr>
        </p:nvGraphicFramePr>
        <p:xfrm>
          <a:off x="3220278" y="2297138"/>
          <a:ext cx="11396869" cy="670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ítulo 1">
            <a:extLst>
              <a:ext uri="{FF2B5EF4-FFF2-40B4-BE49-F238E27FC236}">
                <a16:creationId xmlns:a16="http://schemas.microsoft.com/office/drawing/2014/main" id="{4BA5719D-B454-4C10-8B49-387EE0EE7CB6}"/>
              </a:ext>
            </a:extLst>
          </p:cNvPr>
          <p:cNvSpPr txBox="1">
            <a:spLocks/>
          </p:cNvSpPr>
          <p:nvPr/>
        </p:nvSpPr>
        <p:spPr>
          <a:xfrm>
            <a:off x="2653753" y="1772915"/>
            <a:ext cx="12978906" cy="812166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4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Ejecución presupuestaria final de 2021</a:t>
            </a:r>
            <a:endParaRPr lang="es-ES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0F15497-B008-4A6E-A624-D5A5B7F7E53C}"/>
              </a:ext>
            </a:extLst>
          </p:cNvPr>
          <p:cNvSpPr txBox="1"/>
          <p:nvPr/>
        </p:nvSpPr>
        <p:spPr>
          <a:xfrm>
            <a:off x="5666521" y="9948446"/>
            <a:ext cx="1188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Fuente: Sistema Mi Ciudad, corte al </a:t>
            </a:r>
            <a:r>
              <a:rPr lang="es-EC" sz="1600" dirty="0">
                <a:latin typeface="Calibri" panose="020F0502020204030204" pitchFamily="34" charset="0"/>
                <a:cs typeface="Calibri" panose="020F0502020204030204" pitchFamily="34" charset="0"/>
              </a:rPr>
              <a:t>31 de diciembre de 2022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179882" y="482496"/>
            <a:ext cx="18106532" cy="547689"/>
          </a:xfrm>
          <a:prstGeom prst="rect">
            <a:avLst/>
          </a:prstGeom>
        </p:spPr>
        <p:txBody>
          <a:bodyPr vert="horz" lIns="163275" tIns="81638" rIns="163275" bIns="81638" rtlCol="0" anchor="ctr">
            <a:noAutofit/>
          </a:bodyPr>
          <a:lstStyle>
            <a:lvl1pPr algn="l" defTabSz="1632753" rtl="0" eaLnBrk="1" latinLnBrk="0" hangingPunct="1">
              <a:spcBef>
                <a:spcPct val="0"/>
              </a:spcBef>
              <a:buNone/>
              <a:defRPr kumimoji="1" sz="6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C" sz="4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Ejecución Presupuestaria del Gasto de Inversión 2022</a:t>
            </a:r>
          </a:p>
        </p:txBody>
      </p:sp>
    </p:spTree>
    <p:extLst>
      <p:ext uri="{BB962C8B-B14F-4D97-AF65-F5344CB8AC3E}">
        <p14:creationId xmlns:p14="http://schemas.microsoft.com/office/powerpoint/2010/main" val="83149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Vega - Header">
  <a:themeElements>
    <a:clrScheme name="Personalizado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1B587C"/>
      </a:accent1>
      <a:accent2>
        <a:srgbClr val="C00000"/>
      </a:accent2>
      <a:accent3>
        <a:srgbClr val="1B587C"/>
      </a:accent3>
      <a:accent4>
        <a:srgbClr val="C00000"/>
      </a:accent4>
      <a:accent5>
        <a:srgbClr val="002060"/>
      </a:accent5>
      <a:accent6>
        <a:srgbClr val="1B587C"/>
      </a:accent6>
      <a:hlink>
        <a:srgbClr val="C00000"/>
      </a:hlink>
      <a:folHlink>
        <a:srgbClr val="1B587C"/>
      </a:folHlink>
    </a:clrScheme>
    <a:fontScheme name="Vega">
      <a:majorFont>
        <a:latin typeface="Route 159 UltraLight"/>
        <a:ea typeface="Spica Neue Light"/>
        <a:cs typeface=""/>
      </a:majorFont>
      <a:minorFont>
        <a:latin typeface="Open Sans"/>
        <a:ea typeface="Spica Neu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  <a:prstDash val="sysDot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>
            <a:solidFill>
              <a:schemeClr val="accent6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2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23226</TotalTime>
  <Words>4490</Words>
  <Application>Microsoft Office PowerPoint</Application>
  <PresentationFormat>Personalizado</PresentationFormat>
  <Paragraphs>1544</Paragraphs>
  <Slides>26</Slides>
  <Notes>17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5" baseType="lpstr">
      <vt:lpstr>ＭＳ Ｐゴシック</vt:lpstr>
      <vt:lpstr>Arial</vt:lpstr>
      <vt:lpstr>Calibri</vt:lpstr>
      <vt:lpstr>Open Sans</vt:lpstr>
      <vt:lpstr>Route 159 SemiBold</vt:lpstr>
      <vt:lpstr>Route 159 UltraLight</vt:lpstr>
      <vt:lpstr>Spica Neue</vt:lpstr>
      <vt:lpstr>Spica Neue Light</vt:lpstr>
      <vt:lpstr>1_Vega - Header</vt:lpstr>
      <vt:lpstr>INFORME DE EJECUCIÓN PRESUPUESTARIA DE GASTO 2022</vt:lpstr>
      <vt:lpstr>Presupuesto General del MDMQ 2022</vt:lpstr>
      <vt:lpstr>Presupuesto General del MDMQ 2022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Coordinación Territorial y Participación Ciudadana</vt:lpstr>
      <vt:lpstr>Presentación de PowerPoint</vt:lpstr>
      <vt:lpstr>Sector Territorio Hábitat y Vivienda</vt:lpstr>
      <vt:lpstr>Sector Administración General</vt:lpstr>
      <vt:lpstr>Sector Movilidad</vt:lpstr>
      <vt:lpstr>Agencia Metropolitana de Control</vt:lpstr>
      <vt:lpstr>Sector Cultura</vt:lpstr>
      <vt:lpstr>Desarrollo Productivo y Competitividad</vt:lpstr>
      <vt:lpstr>Sector Planificación</vt:lpstr>
      <vt:lpstr>Sector Ambiente</vt:lpstr>
      <vt:lpstr>Sector Inclusión Social</vt:lpstr>
      <vt:lpstr>Presentación de PowerPoint</vt:lpstr>
      <vt:lpstr>Sector Salud</vt:lpstr>
      <vt:lpstr>Sector Seguridad y Gobernabilidad</vt:lpstr>
      <vt:lpstr>Sector Comunicación </vt:lpstr>
      <vt:lpstr>Presentación de PowerPoint</vt:lpstr>
      <vt:lpstr>Sector Movilidad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Vega</dc:title>
  <dc:creator>Jun</dc:creator>
  <cp:lastModifiedBy>Maritza Elizabeth Quishpe Oña</cp:lastModifiedBy>
  <cp:revision>1213</cp:revision>
  <cp:lastPrinted>2023-01-18T15:31:43Z</cp:lastPrinted>
  <dcterms:created xsi:type="dcterms:W3CDTF">2015-09-05T11:42:45Z</dcterms:created>
  <dcterms:modified xsi:type="dcterms:W3CDTF">2023-01-30T22:07:07Z</dcterms:modified>
</cp:coreProperties>
</file>