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70" r:id="rId4"/>
    <p:sldId id="372" r:id="rId5"/>
    <p:sldId id="288" r:id="rId6"/>
    <p:sldId id="374" r:id="rId7"/>
    <p:sldId id="375" r:id="rId8"/>
    <p:sldId id="376" r:id="rId9"/>
    <p:sldId id="419" r:id="rId10"/>
    <p:sldId id="362" r:id="rId11"/>
    <p:sldId id="359" r:id="rId12"/>
    <p:sldId id="425" r:id="rId13"/>
    <p:sldId id="416" r:id="rId14"/>
    <p:sldId id="411" r:id="rId15"/>
    <p:sldId id="350" r:id="rId16"/>
    <p:sldId id="378" r:id="rId17"/>
    <p:sldId id="418" r:id="rId18"/>
    <p:sldId id="379" r:id="rId19"/>
    <p:sldId id="360" r:id="rId20"/>
    <p:sldId id="365" r:id="rId21"/>
    <p:sldId id="364" r:id="rId22"/>
    <p:sldId id="417" r:id="rId23"/>
    <p:sldId id="363" r:id="rId24"/>
    <p:sldId id="423" r:id="rId25"/>
    <p:sldId id="424" r:id="rId26"/>
    <p:sldId id="272" r:id="rId27"/>
  </p:sldIdLst>
  <p:sldSz cx="12192000" cy="6858000"/>
  <p:notesSz cx="7023100" cy="93091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95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ana del Rocio Lara Roman" initials="SdRLR" lastIdx="2" clrIdx="0">
    <p:extLst>
      <p:ext uri="{19B8F6BF-5375-455C-9EA6-DF929625EA0E}">
        <p15:presenceInfo xmlns:p15="http://schemas.microsoft.com/office/powerpoint/2012/main" userId="S-1-5-21-273869320-1094921958-1243824655-1213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  <a:srgbClr val="FFFFFF"/>
    <a:srgbClr val="FFCCFF"/>
    <a:srgbClr val="CCCCFF"/>
    <a:srgbClr val="FF9F9F"/>
    <a:srgbClr val="DFC9EF"/>
    <a:srgbClr val="D1B2E8"/>
    <a:srgbClr val="B381D9"/>
    <a:srgbClr val="FF5B5B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581" y="62"/>
      </p:cViewPr>
      <p:guideLst>
        <p:guide pos="379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7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AB4F2-7F76-44E4-A6F1-D685D10A74C5}" type="doc">
      <dgm:prSet loTypeId="urn:microsoft.com/office/officeart/2005/8/layout/hList1" loCatId="list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es-EC"/>
        </a:p>
      </dgm:t>
    </dgm:pt>
    <dgm:pt modelId="{A91DDBCD-360F-4293-8061-36C3BAAB5FAE}">
      <dgm:prSet phldrT="[Text]"/>
      <dgm:spPr/>
      <dgm:t>
        <a:bodyPr/>
        <a:lstStyle/>
        <a:p>
          <a:r>
            <a:rPr lang="es-EC" dirty="0"/>
            <a:t>Reducción de Riesgos </a:t>
          </a:r>
        </a:p>
      </dgm:t>
    </dgm:pt>
    <dgm:pt modelId="{E3524CE3-85DB-41D9-8A82-4ED1CD769D99}" type="parTrans" cxnId="{055DBBA7-A14E-4326-A03C-055F793FC23D}">
      <dgm:prSet/>
      <dgm:spPr/>
      <dgm:t>
        <a:bodyPr/>
        <a:lstStyle/>
        <a:p>
          <a:endParaRPr lang="es-EC"/>
        </a:p>
      </dgm:t>
    </dgm:pt>
    <dgm:pt modelId="{967AC3BF-C124-4224-ABC8-36F6471471BA}" type="sibTrans" cxnId="{055DBBA7-A14E-4326-A03C-055F793FC23D}">
      <dgm:prSet/>
      <dgm:spPr/>
      <dgm:t>
        <a:bodyPr/>
        <a:lstStyle/>
        <a:p>
          <a:endParaRPr lang="es-EC"/>
        </a:p>
      </dgm:t>
    </dgm:pt>
    <dgm:pt modelId="{97C90943-1BCB-400E-AABD-1D1D1E280E95}">
      <dgm:prSet phldrT="[Text]"/>
      <dgm:spPr/>
      <dgm:t>
        <a:bodyPr/>
        <a:lstStyle/>
        <a:p>
          <a:r>
            <a:rPr lang="es-EC" dirty="0"/>
            <a:t>Comprensión </a:t>
          </a:r>
        </a:p>
      </dgm:t>
    </dgm:pt>
    <dgm:pt modelId="{8898A66B-3378-42A0-97A0-5CBAE9F1FB44}" type="parTrans" cxnId="{755AD9E5-1F71-467F-9F8C-A492DAC7B178}">
      <dgm:prSet/>
      <dgm:spPr/>
      <dgm:t>
        <a:bodyPr/>
        <a:lstStyle/>
        <a:p>
          <a:endParaRPr lang="es-EC"/>
        </a:p>
      </dgm:t>
    </dgm:pt>
    <dgm:pt modelId="{B24147F2-C3B0-49AC-A8CD-F2D4BC8ADA22}" type="sibTrans" cxnId="{755AD9E5-1F71-467F-9F8C-A492DAC7B178}">
      <dgm:prSet/>
      <dgm:spPr/>
      <dgm:t>
        <a:bodyPr/>
        <a:lstStyle/>
        <a:p>
          <a:endParaRPr lang="es-EC"/>
        </a:p>
      </dgm:t>
    </dgm:pt>
    <dgm:pt modelId="{D100F114-A679-4CAE-899D-036F950B9702}">
      <dgm:prSet phldrT="[Text]"/>
      <dgm:spPr/>
      <dgm:t>
        <a:bodyPr/>
        <a:lstStyle/>
        <a:p>
          <a:r>
            <a:rPr lang="es-EC" dirty="0"/>
            <a:t>Respuesta </a:t>
          </a:r>
        </a:p>
      </dgm:t>
    </dgm:pt>
    <dgm:pt modelId="{6A1A9843-4569-4F12-A3AD-BA3318548291}" type="parTrans" cxnId="{23AE798F-6970-4CD8-951B-2B02D8B79C7E}">
      <dgm:prSet/>
      <dgm:spPr/>
      <dgm:t>
        <a:bodyPr/>
        <a:lstStyle/>
        <a:p>
          <a:endParaRPr lang="es-EC"/>
        </a:p>
      </dgm:t>
    </dgm:pt>
    <dgm:pt modelId="{97BCD6B8-1E81-40F5-B9B6-50A3DA9ACB64}" type="sibTrans" cxnId="{23AE798F-6970-4CD8-951B-2B02D8B79C7E}">
      <dgm:prSet/>
      <dgm:spPr/>
      <dgm:t>
        <a:bodyPr/>
        <a:lstStyle/>
        <a:p>
          <a:endParaRPr lang="es-EC"/>
        </a:p>
      </dgm:t>
    </dgm:pt>
    <dgm:pt modelId="{4FEAA2BC-B0DF-4026-A67E-10F92A2392E7}">
      <dgm:prSet phldrT="[Text]"/>
      <dgm:spPr/>
      <dgm:t>
        <a:bodyPr/>
        <a:lstStyle/>
        <a:p>
          <a:r>
            <a:rPr lang="es-EC" dirty="0"/>
            <a:t>Preparación para la respuesta </a:t>
          </a:r>
        </a:p>
      </dgm:t>
    </dgm:pt>
    <dgm:pt modelId="{02900B5D-FA87-4056-B549-4380029234BE}" type="parTrans" cxnId="{1EACC65F-04DA-4BC8-8795-C14F3DF3C7B8}">
      <dgm:prSet/>
      <dgm:spPr/>
      <dgm:t>
        <a:bodyPr/>
        <a:lstStyle/>
        <a:p>
          <a:endParaRPr lang="es-EC"/>
        </a:p>
      </dgm:t>
    </dgm:pt>
    <dgm:pt modelId="{D3F2EF9B-C4AF-4004-8603-823B6B7B7DC5}" type="sibTrans" cxnId="{1EACC65F-04DA-4BC8-8795-C14F3DF3C7B8}">
      <dgm:prSet/>
      <dgm:spPr/>
      <dgm:t>
        <a:bodyPr/>
        <a:lstStyle/>
        <a:p>
          <a:endParaRPr lang="es-EC"/>
        </a:p>
      </dgm:t>
    </dgm:pt>
    <dgm:pt modelId="{A89B4D53-8001-4427-B99A-9FDC9B8C6F54}">
      <dgm:prSet phldrT="[Text]"/>
      <dgm:spPr/>
      <dgm:t>
        <a:bodyPr/>
        <a:lstStyle/>
        <a:p>
          <a:r>
            <a:rPr lang="es-EC" dirty="0"/>
            <a:t>Recuperación</a:t>
          </a:r>
        </a:p>
      </dgm:t>
    </dgm:pt>
    <dgm:pt modelId="{B0785D3F-F852-41F7-BC8F-0AAD748A4872}" type="parTrans" cxnId="{1615DB2D-3768-4381-982B-DC086733C4BD}">
      <dgm:prSet/>
      <dgm:spPr/>
      <dgm:t>
        <a:bodyPr/>
        <a:lstStyle/>
        <a:p>
          <a:endParaRPr lang="es-EC"/>
        </a:p>
      </dgm:t>
    </dgm:pt>
    <dgm:pt modelId="{B0232B1D-07CE-44BC-A47B-287A076E4093}" type="sibTrans" cxnId="{1615DB2D-3768-4381-982B-DC086733C4BD}">
      <dgm:prSet/>
      <dgm:spPr/>
      <dgm:t>
        <a:bodyPr/>
        <a:lstStyle/>
        <a:p>
          <a:endParaRPr lang="es-EC"/>
        </a:p>
      </dgm:t>
    </dgm:pt>
    <dgm:pt modelId="{896902BF-6416-405D-BD78-4DBDAB47D1BB}">
      <dgm:prSet phldrT="[Text]"/>
      <dgm:spPr/>
      <dgm:t>
        <a:bodyPr/>
        <a:lstStyle/>
        <a:p>
          <a:r>
            <a:rPr lang="es-EC" dirty="0"/>
            <a:t>Recuperación </a:t>
          </a:r>
        </a:p>
      </dgm:t>
    </dgm:pt>
    <dgm:pt modelId="{31023DA1-92ED-48DB-90F5-EAA361CDB07A}" type="parTrans" cxnId="{1DCC5A12-0E21-4B9C-87BF-214431169C24}">
      <dgm:prSet/>
      <dgm:spPr/>
      <dgm:t>
        <a:bodyPr/>
        <a:lstStyle/>
        <a:p>
          <a:endParaRPr lang="es-EC"/>
        </a:p>
      </dgm:t>
    </dgm:pt>
    <dgm:pt modelId="{B2611867-D159-4A37-93CA-C0BC1D2B4CB1}" type="sibTrans" cxnId="{1DCC5A12-0E21-4B9C-87BF-214431169C24}">
      <dgm:prSet/>
      <dgm:spPr/>
      <dgm:t>
        <a:bodyPr/>
        <a:lstStyle/>
        <a:p>
          <a:endParaRPr lang="es-EC"/>
        </a:p>
      </dgm:t>
    </dgm:pt>
    <dgm:pt modelId="{BDE120AF-E7BC-4CF0-A5AD-245DF9433439}">
      <dgm:prSet phldrT="[Text]"/>
      <dgm:spPr/>
      <dgm:t>
        <a:bodyPr/>
        <a:lstStyle/>
        <a:p>
          <a:r>
            <a:rPr lang="es-EC" dirty="0"/>
            <a:t>Conocimiento </a:t>
          </a:r>
        </a:p>
      </dgm:t>
    </dgm:pt>
    <dgm:pt modelId="{AEB08264-A645-4265-AD6C-4449F8B6FA05}" type="parTrans" cxnId="{5381CBC4-8836-4886-9EF8-9BEE06F09210}">
      <dgm:prSet/>
      <dgm:spPr/>
      <dgm:t>
        <a:bodyPr/>
        <a:lstStyle/>
        <a:p>
          <a:endParaRPr lang="es-EC"/>
        </a:p>
      </dgm:t>
    </dgm:pt>
    <dgm:pt modelId="{CDAF110C-EB87-487F-9E19-929D0C7AEA69}" type="sibTrans" cxnId="{5381CBC4-8836-4886-9EF8-9BEE06F09210}">
      <dgm:prSet/>
      <dgm:spPr/>
      <dgm:t>
        <a:bodyPr/>
        <a:lstStyle/>
        <a:p>
          <a:endParaRPr lang="es-EC"/>
        </a:p>
      </dgm:t>
    </dgm:pt>
    <dgm:pt modelId="{0409E6A6-7CE6-405D-80DB-041E8BCCAF3E}">
      <dgm:prSet phldrT="[Text]"/>
      <dgm:spPr/>
      <dgm:t>
        <a:bodyPr/>
        <a:lstStyle/>
        <a:p>
          <a:r>
            <a:rPr lang="es-EC" dirty="0"/>
            <a:t>Previsión y prevención</a:t>
          </a:r>
        </a:p>
      </dgm:t>
    </dgm:pt>
    <dgm:pt modelId="{51F506FB-D8E8-40FC-9810-6BD775B2CEE4}" type="parTrans" cxnId="{06260D8B-2F9F-4C8E-9C86-C1F860D998BA}">
      <dgm:prSet/>
      <dgm:spPr/>
      <dgm:t>
        <a:bodyPr/>
        <a:lstStyle/>
        <a:p>
          <a:endParaRPr lang="es-EC"/>
        </a:p>
      </dgm:t>
    </dgm:pt>
    <dgm:pt modelId="{3F468CE9-4473-4B9F-9D45-DB9ED3FC17A3}" type="sibTrans" cxnId="{06260D8B-2F9F-4C8E-9C86-C1F860D998BA}">
      <dgm:prSet/>
      <dgm:spPr/>
      <dgm:t>
        <a:bodyPr/>
        <a:lstStyle/>
        <a:p>
          <a:endParaRPr lang="es-EC"/>
        </a:p>
      </dgm:t>
    </dgm:pt>
    <dgm:pt modelId="{74FB8EC4-6F4A-45BB-B448-F54F00AC55E5}">
      <dgm:prSet phldrT="[Text]"/>
      <dgm:spPr/>
      <dgm:t>
        <a:bodyPr/>
        <a:lstStyle/>
        <a:p>
          <a:r>
            <a:rPr lang="es-EC" dirty="0"/>
            <a:t>Mitigación</a:t>
          </a:r>
        </a:p>
      </dgm:t>
    </dgm:pt>
    <dgm:pt modelId="{5DAEC406-F2A6-4158-AD76-0C2805082F59}" type="parTrans" cxnId="{DC05FF42-7C7D-4590-B500-659999004287}">
      <dgm:prSet/>
      <dgm:spPr/>
      <dgm:t>
        <a:bodyPr/>
        <a:lstStyle/>
        <a:p>
          <a:endParaRPr lang="es-EC"/>
        </a:p>
      </dgm:t>
    </dgm:pt>
    <dgm:pt modelId="{2197DC35-9424-44CD-9C96-ACC5349E76D0}" type="sibTrans" cxnId="{DC05FF42-7C7D-4590-B500-659999004287}">
      <dgm:prSet/>
      <dgm:spPr/>
      <dgm:t>
        <a:bodyPr/>
        <a:lstStyle/>
        <a:p>
          <a:endParaRPr lang="es-EC"/>
        </a:p>
      </dgm:t>
    </dgm:pt>
    <dgm:pt modelId="{EA1F7A46-6C29-46CF-BBAC-10D49E1E9BAE}">
      <dgm:prSet phldrT="[Text]"/>
      <dgm:spPr/>
      <dgm:t>
        <a:bodyPr/>
        <a:lstStyle/>
        <a:p>
          <a:r>
            <a:rPr lang="es-EC" dirty="0"/>
            <a:t>Respuesta y atención</a:t>
          </a:r>
        </a:p>
      </dgm:t>
    </dgm:pt>
    <dgm:pt modelId="{F408BE25-E148-479A-B6D1-9F13CC5B5208}" type="parTrans" cxnId="{78384E5B-1527-4A7D-815F-F7A9C9C6324D}">
      <dgm:prSet/>
      <dgm:spPr/>
      <dgm:t>
        <a:bodyPr/>
        <a:lstStyle/>
        <a:p>
          <a:endParaRPr lang="es-EC"/>
        </a:p>
      </dgm:t>
    </dgm:pt>
    <dgm:pt modelId="{7D735D79-FE07-46A7-900E-96E5692A6033}" type="sibTrans" cxnId="{78384E5B-1527-4A7D-815F-F7A9C9C6324D}">
      <dgm:prSet/>
      <dgm:spPr/>
      <dgm:t>
        <a:bodyPr/>
        <a:lstStyle/>
        <a:p>
          <a:endParaRPr lang="es-EC"/>
        </a:p>
      </dgm:t>
    </dgm:pt>
    <dgm:pt modelId="{CE86727A-26DE-41FF-BB2B-0CC586A231B0}">
      <dgm:prSet phldrT="[Text]"/>
      <dgm:spPr/>
      <dgm:t>
        <a:bodyPr/>
        <a:lstStyle/>
        <a:p>
          <a:r>
            <a:rPr lang="es-EC" dirty="0"/>
            <a:t>Recuperación post desastre</a:t>
          </a:r>
        </a:p>
      </dgm:t>
    </dgm:pt>
    <dgm:pt modelId="{871899F2-5E62-4580-8A44-0324B0B64FEC}" type="parTrans" cxnId="{40CED0AE-1C5E-4522-BB1B-91BB67694841}">
      <dgm:prSet/>
      <dgm:spPr/>
      <dgm:t>
        <a:bodyPr/>
        <a:lstStyle/>
        <a:p>
          <a:endParaRPr lang="es-EC"/>
        </a:p>
      </dgm:t>
    </dgm:pt>
    <dgm:pt modelId="{3DBA951F-2A2B-4B7C-9D5E-E93C94AD3496}" type="sibTrans" cxnId="{40CED0AE-1C5E-4522-BB1B-91BB67694841}">
      <dgm:prSet/>
      <dgm:spPr/>
      <dgm:t>
        <a:bodyPr/>
        <a:lstStyle/>
        <a:p>
          <a:endParaRPr lang="es-EC"/>
        </a:p>
      </dgm:t>
    </dgm:pt>
    <dgm:pt modelId="{B9CBC67A-6F1B-4150-9865-11FC6A8F446C}" type="pres">
      <dgm:prSet presAssocID="{6D9AB4F2-7F76-44E4-A6F1-D685D10A74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383D03-7F9D-44CD-B5A8-34B00DF206F0}" type="pres">
      <dgm:prSet presAssocID="{A91DDBCD-360F-4293-8061-36C3BAAB5FAE}" presName="composite" presStyleCnt="0"/>
      <dgm:spPr/>
    </dgm:pt>
    <dgm:pt modelId="{1E1E1B53-F36D-4784-9CC7-3FD2C7554FED}" type="pres">
      <dgm:prSet presAssocID="{A91DDBCD-360F-4293-8061-36C3BAAB5FA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B6D2E7-3C2A-4FAC-801C-ECA4D6AB85E1}" type="pres">
      <dgm:prSet presAssocID="{A91DDBCD-360F-4293-8061-36C3BAAB5FA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79D4EC-8ED1-4D85-8D22-3CD61FD0F829}" type="pres">
      <dgm:prSet presAssocID="{967AC3BF-C124-4224-ABC8-36F6471471BA}" presName="space" presStyleCnt="0"/>
      <dgm:spPr/>
    </dgm:pt>
    <dgm:pt modelId="{9C3AA951-EFEF-4058-8AB3-42423AAE5084}" type="pres">
      <dgm:prSet presAssocID="{D100F114-A679-4CAE-899D-036F950B9702}" presName="composite" presStyleCnt="0"/>
      <dgm:spPr/>
    </dgm:pt>
    <dgm:pt modelId="{2ED7D17A-EE56-4E0F-B9FA-B175141F80AF}" type="pres">
      <dgm:prSet presAssocID="{D100F114-A679-4CAE-899D-036F950B97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2ADF18-3C8E-447D-B939-6C77223B1ED2}" type="pres">
      <dgm:prSet presAssocID="{D100F114-A679-4CAE-899D-036F950B970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C1139D-D9EE-43FA-B76B-6CA4ABA42425}" type="pres">
      <dgm:prSet presAssocID="{97BCD6B8-1E81-40F5-B9B6-50A3DA9ACB64}" presName="space" presStyleCnt="0"/>
      <dgm:spPr/>
    </dgm:pt>
    <dgm:pt modelId="{EAEDD812-931B-424D-A8BD-02D0BDBCA49B}" type="pres">
      <dgm:prSet presAssocID="{A89B4D53-8001-4427-B99A-9FDC9B8C6F54}" presName="composite" presStyleCnt="0"/>
      <dgm:spPr/>
    </dgm:pt>
    <dgm:pt modelId="{00B9CC50-B6DC-4FCA-8F93-FE382E6A9F36}" type="pres">
      <dgm:prSet presAssocID="{A89B4D53-8001-4427-B99A-9FDC9B8C6F5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198050-8475-47AF-BFE8-29A8C1AD44B9}" type="pres">
      <dgm:prSet presAssocID="{A89B4D53-8001-4427-B99A-9FDC9B8C6F5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1889EE-C0F2-4DFF-A506-CF6CE1F79A26}" type="presOf" srcId="{4FEAA2BC-B0DF-4026-A67E-10F92A2392E7}" destId="{C72ADF18-3C8E-447D-B939-6C77223B1ED2}" srcOrd="0" destOrd="0" presId="urn:microsoft.com/office/officeart/2005/8/layout/hList1"/>
    <dgm:cxn modelId="{1C7DBD3C-0268-481B-9AE0-7FD2E0CB3B3B}" type="presOf" srcId="{A89B4D53-8001-4427-B99A-9FDC9B8C6F54}" destId="{00B9CC50-B6DC-4FCA-8F93-FE382E6A9F36}" srcOrd="0" destOrd="0" presId="urn:microsoft.com/office/officeart/2005/8/layout/hList1"/>
    <dgm:cxn modelId="{06260D8B-2F9F-4C8E-9C86-C1F860D998BA}" srcId="{A91DDBCD-360F-4293-8061-36C3BAAB5FAE}" destId="{0409E6A6-7CE6-405D-80DB-041E8BCCAF3E}" srcOrd="2" destOrd="0" parTransId="{51F506FB-D8E8-40FC-9810-6BD775B2CEE4}" sibTransId="{3F468CE9-4473-4B9F-9D45-DB9ED3FC17A3}"/>
    <dgm:cxn modelId="{E1BB5ACB-9422-4CE2-B490-B78D716D4833}" type="presOf" srcId="{896902BF-6416-405D-BD78-4DBDAB47D1BB}" destId="{48198050-8475-47AF-BFE8-29A8C1AD44B9}" srcOrd="0" destOrd="0" presId="urn:microsoft.com/office/officeart/2005/8/layout/hList1"/>
    <dgm:cxn modelId="{0DB3ED29-ABCB-41FE-A910-F9762CADC590}" type="presOf" srcId="{0409E6A6-7CE6-405D-80DB-041E8BCCAF3E}" destId="{DAB6D2E7-3C2A-4FAC-801C-ECA4D6AB85E1}" srcOrd="0" destOrd="2" presId="urn:microsoft.com/office/officeart/2005/8/layout/hList1"/>
    <dgm:cxn modelId="{37B6054A-4D05-42D9-A53D-4DD5F4F20F55}" type="presOf" srcId="{97C90943-1BCB-400E-AABD-1D1D1E280E95}" destId="{DAB6D2E7-3C2A-4FAC-801C-ECA4D6AB85E1}" srcOrd="0" destOrd="0" presId="urn:microsoft.com/office/officeart/2005/8/layout/hList1"/>
    <dgm:cxn modelId="{B7846115-52C9-4FA2-AA1E-72BB7FA800AD}" type="presOf" srcId="{CE86727A-26DE-41FF-BB2B-0CC586A231B0}" destId="{48198050-8475-47AF-BFE8-29A8C1AD44B9}" srcOrd="0" destOrd="1" presId="urn:microsoft.com/office/officeart/2005/8/layout/hList1"/>
    <dgm:cxn modelId="{DC05FF42-7C7D-4590-B500-659999004287}" srcId="{A91DDBCD-360F-4293-8061-36C3BAAB5FAE}" destId="{74FB8EC4-6F4A-45BB-B448-F54F00AC55E5}" srcOrd="3" destOrd="0" parTransId="{5DAEC406-F2A6-4158-AD76-0C2805082F59}" sibTransId="{2197DC35-9424-44CD-9C96-ACC5349E76D0}"/>
    <dgm:cxn modelId="{95F124E2-0D7E-4344-8D09-44C69F0F6075}" type="presOf" srcId="{A91DDBCD-360F-4293-8061-36C3BAAB5FAE}" destId="{1E1E1B53-F36D-4784-9CC7-3FD2C7554FED}" srcOrd="0" destOrd="0" presId="urn:microsoft.com/office/officeart/2005/8/layout/hList1"/>
    <dgm:cxn modelId="{1995BB21-F337-4AA4-893E-A45E06822D71}" type="presOf" srcId="{BDE120AF-E7BC-4CF0-A5AD-245DF9433439}" destId="{DAB6D2E7-3C2A-4FAC-801C-ECA4D6AB85E1}" srcOrd="0" destOrd="1" presId="urn:microsoft.com/office/officeart/2005/8/layout/hList1"/>
    <dgm:cxn modelId="{0E9BD615-7F7E-44C0-BF8C-35779C640A0F}" type="presOf" srcId="{D100F114-A679-4CAE-899D-036F950B9702}" destId="{2ED7D17A-EE56-4E0F-B9FA-B175141F80AF}" srcOrd="0" destOrd="0" presId="urn:microsoft.com/office/officeart/2005/8/layout/hList1"/>
    <dgm:cxn modelId="{23AE798F-6970-4CD8-951B-2B02D8B79C7E}" srcId="{6D9AB4F2-7F76-44E4-A6F1-D685D10A74C5}" destId="{D100F114-A679-4CAE-899D-036F950B9702}" srcOrd="1" destOrd="0" parTransId="{6A1A9843-4569-4F12-A3AD-BA3318548291}" sibTransId="{97BCD6B8-1E81-40F5-B9B6-50A3DA9ACB64}"/>
    <dgm:cxn modelId="{78384E5B-1527-4A7D-815F-F7A9C9C6324D}" srcId="{D100F114-A679-4CAE-899D-036F950B9702}" destId="{EA1F7A46-6C29-46CF-BBAC-10D49E1E9BAE}" srcOrd="1" destOrd="0" parTransId="{F408BE25-E148-479A-B6D1-9F13CC5B5208}" sibTransId="{7D735D79-FE07-46A7-900E-96E5692A6033}"/>
    <dgm:cxn modelId="{1EACC65F-04DA-4BC8-8795-C14F3DF3C7B8}" srcId="{D100F114-A679-4CAE-899D-036F950B9702}" destId="{4FEAA2BC-B0DF-4026-A67E-10F92A2392E7}" srcOrd="0" destOrd="0" parTransId="{02900B5D-FA87-4056-B549-4380029234BE}" sibTransId="{D3F2EF9B-C4AF-4004-8603-823B6B7B7DC5}"/>
    <dgm:cxn modelId="{9FB5099A-E269-49A2-8D23-2EAA75CB3AE7}" type="presOf" srcId="{EA1F7A46-6C29-46CF-BBAC-10D49E1E9BAE}" destId="{C72ADF18-3C8E-447D-B939-6C77223B1ED2}" srcOrd="0" destOrd="1" presId="urn:microsoft.com/office/officeart/2005/8/layout/hList1"/>
    <dgm:cxn modelId="{3D26357B-32A0-4336-9480-DCB0896C963D}" type="presOf" srcId="{6D9AB4F2-7F76-44E4-A6F1-D685D10A74C5}" destId="{B9CBC67A-6F1B-4150-9865-11FC6A8F446C}" srcOrd="0" destOrd="0" presId="urn:microsoft.com/office/officeart/2005/8/layout/hList1"/>
    <dgm:cxn modelId="{40CED0AE-1C5E-4522-BB1B-91BB67694841}" srcId="{A89B4D53-8001-4427-B99A-9FDC9B8C6F54}" destId="{CE86727A-26DE-41FF-BB2B-0CC586A231B0}" srcOrd="1" destOrd="0" parTransId="{871899F2-5E62-4580-8A44-0324B0B64FEC}" sibTransId="{3DBA951F-2A2B-4B7C-9D5E-E93C94AD3496}"/>
    <dgm:cxn modelId="{5381CBC4-8836-4886-9EF8-9BEE06F09210}" srcId="{A91DDBCD-360F-4293-8061-36C3BAAB5FAE}" destId="{BDE120AF-E7BC-4CF0-A5AD-245DF9433439}" srcOrd="1" destOrd="0" parTransId="{AEB08264-A645-4265-AD6C-4449F8B6FA05}" sibTransId="{CDAF110C-EB87-487F-9E19-929D0C7AEA69}"/>
    <dgm:cxn modelId="{1615DB2D-3768-4381-982B-DC086733C4BD}" srcId="{6D9AB4F2-7F76-44E4-A6F1-D685D10A74C5}" destId="{A89B4D53-8001-4427-B99A-9FDC9B8C6F54}" srcOrd="2" destOrd="0" parTransId="{B0785D3F-F852-41F7-BC8F-0AAD748A4872}" sibTransId="{B0232B1D-07CE-44BC-A47B-287A076E4093}"/>
    <dgm:cxn modelId="{1DCC5A12-0E21-4B9C-87BF-214431169C24}" srcId="{A89B4D53-8001-4427-B99A-9FDC9B8C6F54}" destId="{896902BF-6416-405D-BD78-4DBDAB47D1BB}" srcOrd="0" destOrd="0" parTransId="{31023DA1-92ED-48DB-90F5-EAA361CDB07A}" sibTransId="{B2611867-D159-4A37-93CA-C0BC1D2B4CB1}"/>
    <dgm:cxn modelId="{755AD9E5-1F71-467F-9F8C-A492DAC7B178}" srcId="{A91DDBCD-360F-4293-8061-36C3BAAB5FAE}" destId="{97C90943-1BCB-400E-AABD-1D1D1E280E95}" srcOrd="0" destOrd="0" parTransId="{8898A66B-3378-42A0-97A0-5CBAE9F1FB44}" sibTransId="{B24147F2-C3B0-49AC-A8CD-F2D4BC8ADA22}"/>
    <dgm:cxn modelId="{055DBBA7-A14E-4326-A03C-055F793FC23D}" srcId="{6D9AB4F2-7F76-44E4-A6F1-D685D10A74C5}" destId="{A91DDBCD-360F-4293-8061-36C3BAAB5FAE}" srcOrd="0" destOrd="0" parTransId="{E3524CE3-85DB-41D9-8A82-4ED1CD769D99}" sibTransId="{967AC3BF-C124-4224-ABC8-36F6471471BA}"/>
    <dgm:cxn modelId="{31E90921-59C4-4AD8-94A5-5A1EE0E8AEEC}" type="presOf" srcId="{74FB8EC4-6F4A-45BB-B448-F54F00AC55E5}" destId="{DAB6D2E7-3C2A-4FAC-801C-ECA4D6AB85E1}" srcOrd="0" destOrd="3" presId="urn:microsoft.com/office/officeart/2005/8/layout/hList1"/>
    <dgm:cxn modelId="{D1B67FEB-DF1C-46D2-9B76-0A766605B680}" type="presParOf" srcId="{B9CBC67A-6F1B-4150-9865-11FC6A8F446C}" destId="{61383D03-7F9D-44CD-B5A8-34B00DF206F0}" srcOrd="0" destOrd="0" presId="urn:microsoft.com/office/officeart/2005/8/layout/hList1"/>
    <dgm:cxn modelId="{CCEDCAF0-B809-40F3-8EB8-626F20837190}" type="presParOf" srcId="{61383D03-7F9D-44CD-B5A8-34B00DF206F0}" destId="{1E1E1B53-F36D-4784-9CC7-3FD2C7554FED}" srcOrd="0" destOrd="0" presId="urn:microsoft.com/office/officeart/2005/8/layout/hList1"/>
    <dgm:cxn modelId="{C688DD7F-D215-4CE1-9EF3-F8AC8D8DC7B0}" type="presParOf" srcId="{61383D03-7F9D-44CD-B5A8-34B00DF206F0}" destId="{DAB6D2E7-3C2A-4FAC-801C-ECA4D6AB85E1}" srcOrd="1" destOrd="0" presId="urn:microsoft.com/office/officeart/2005/8/layout/hList1"/>
    <dgm:cxn modelId="{FD5D347F-0BD1-4121-9B77-1328590D8916}" type="presParOf" srcId="{B9CBC67A-6F1B-4150-9865-11FC6A8F446C}" destId="{EF79D4EC-8ED1-4D85-8D22-3CD61FD0F829}" srcOrd="1" destOrd="0" presId="urn:microsoft.com/office/officeart/2005/8/layout/hList1"/>
    <dgm:cxn modelId="{0A1006E2-2896-4744-9509-EC5466DA027E}" type="presParOf" srcId="{B9CBC67A-6F1B-4150-9865-11FC6A8F446C}" destId="{9C3AA951-EFEF-4058-8AB3-42423AAE5084}" srcOrd="2" destOrd="0" presId="urn:microsoft.com/office/officeart/2005/8/layout/hList1"/>
    <dgm:cxn modelId="{355FB8AA-9E4E-4A86-B3BD-30DAD3AD069B}" type="presParOf" srcId="{9C3AA951-EFEF-4058-8AB3-42423AAE5084}" destId="{2ED7D17A-EE56-4E0F-B9FA-B175141F80AF}" srcOrd="0" destOrd="0" presId="urn:microsoft.com/office/officeart/2005/8/layout/hList1"/>
    <dgm:cxn modelId="{56329CBD-3890-4473-AF6E-E9807F2271A6}" type="presParOf" srcId="{9C3AA951-EFEF-4058-8AB3-42423AAE5084}" destId="{C72ADF18-3C8E-447D-B939-6C77223B1ED2}" srcOrd="1" destOrd="0" presId="urn:microsoft.com/office/officeart/2005/8/layout/hList1"/>
    <dgm:cxn modelId="{8F724F0E-F2BD-4227-B0EE-023F4A786299}" type="presParOf" srcId="{B9CBC67A-6F1B-4150-9865-11FC6A8F446C}" destId="{0BC1139D-D9EE-43FA-B76B-6CA4ABA42425}" srcOrd="3" destOrd="0" presId="urn:microsoft.com/office/officeart/2005/8/layout/hList1"/>
    <dgm:cxn modelId="{88913B43-4AB3-4957-BB1E-3ECD3601F597}" type="presParOf" srcId="{B9CBC67A-6F1B-4150-9865-11FC6A8F446C}" destId="{EAEDD812-931B-424D-A8BD-02D0BDBCA49B}" srcOrd="4" destOrd="0" presId="urn:microsoft.com/office/officeart/2005/8/layout/hList1"/>
    <dgm:cxn modelId="{CD5469DF-BC7A-4754-9FE1-B9B4B068D378}" type="presParOf" srcId="{EAEDD812-931B-424D-A8BD-02D0BDBCA49B}" destId="{00B9CC50-B6DC-4FCA-8F93-FE382E6A9F36}" srcOrd="0" destOrd="0" presId="urn:microsoft.com/office/officeart/2005/8/layout/hList1"/>
    <dgm:cxn modelId="{C8FFB87C-13FF-4620-B9A0-D20034282347}" type="presParOf" srcId="{EAEDD812-931B-424D-A8BD-02D0BDBCA49B}" destId="{48198050-8475-47AF-BFE8-29A8C1AD44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6B847-26A7-43EE-BDBD-8058C0F3152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D629687-6E37-4065-97AA-DE93D828D8DF}">
      <dgm:prSet phldrT="[Texto]" custT="1"/>
      <dgm:spPr/>
      <dgm:t>
        <a:bodyPr/>
        <a:lstStyle/>
        <a:p>
          <a:r>
            <a:rPr lang="es-ES" sz="1600" b="1" dirty="0"/>
            <a:t>GESTION DE RIESGOS</a:t>
          </a:r>
          <a:endParaRPr lang="es-EC" sz="1600" b="1" dirty="0"/>
        </a:p>
      </dgm:t>
    </dgm:pt>
    <dgm:pt modelId="{64F1A9E5-C571-4B00-A950-002F0C722CFC}" type="parTrans" cxnId="{A9EB3BE1-9089-490C-BEA2-D7C24120067F}">
      <dgm:prSet/>
      <dgm:spPr/>
      <dgm:t>
        <a:bodyPr/>
        <a:lstStyle/>
        <a:p>
          <a:endParaRPr lang="es-EC"/>
        </a:p>
      </dgm:t>
    </dgm:pt>
    <dgm:pt modelId="{C075DC51-311E-45EC-8CE1-585DA6439F7D}" type="sibTrans" cxnId="{A9EB3BE1-9089-490C-BEA2-D7C24120067F}">
      <dgm:prSet/>
      <dgm:spPr/>
      <dgm:t>
        <a:bodyPr/>
        <a:lstStyle/>
        <a:p>
          <a:endParaRPr lang="es-EC"/>
        </a:p>
      </dgm:t>
    </dgm:pt>
    <dgm:pt modelId="{75A921AB-7A1D-4209-80D9-75BD0CA6F2ED}" type="asst">
      <dgm:prSet phldrT="[Texto]"/>
      <dgm:spPr/>
      <dgm:t>
        <a:bodyPr/>
        <a:lstStyle/>
        <a:p>
          <a:r>
            <a:rPr lang="es-ES" dirty="0"/>
            <a:t>PLANEAMIENTO ESTRATÉGICO DE </a:t>
          </a:r>
          <a:r>
            <a:rPr lang="es-ES" dirty="0" err="1"/>
            <a:t>GRdD</a:t>
          </a:r>
          <a:endParaRPr lang="es-EC" dirty="0"/>
        </a:p>
      </dgm:t>
    </dgm:pt>
    <dgm:pt modelId="{1EDF27DC-3C83-489E-829C-F6FE3054FFCD}" type="parTrans" cxnId="{6C96C5C5-E116-406F-A492-4C186F0FF09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s-EC"/>
        </a:p>
      </dgm:t>
    </dgm:pt>
    <dgm:pt modelId="{9D615FEE-FEB1-46C2-9B7B-FA612FC6E081}" type="sibTrans" cxnId="{6C96C5C5-E116-406F-A492-4C186F0FF09B}">
      <dgm:prSet/>
      <dgm:spPr/>
      <dgm:t>
        <a:bodyPr/>
        <a:lstStyle/>
        <a:p>
          <a:endParaRPr lang="es-EC"/>
        </a:p>
      </dgm:t>
    </dgm:pt>
    <dgm:pt modelId="{D4D498B8-5E0A-49EC-B027-2ABF67A11BA0}">
      <dgm:prSet phldrT="[Texto]"/>
      <dgm:spPr/>
      <dgm:t>
        <a:bodyPr/>
        <a:lstStyle/>
        <a:p>
          <a:r>
            <a:rPr lang="es-ES" dirty="0"/>
            <a:t>CONOCIMIENTO DE RIESGO DE DESASTRES</a:t>
          </a:r>
          <a:endParaRPr lang="es-EC" dirty="0"/>
        </a:p>
      </dgm:t>
    </dgm:pt>
    <dgm:pt modelId="{19775EA6-7A96-470D-9973-674F249BB738}" type="parTrans" cxnId="{7FE60E6B-4BE5-41BA-9171-7A507DAE4FAE}">
      <dgm:prSet/>
      <dgm:spPr/>
      <dgm:t>
        <a:bodyPr/>
        <a:lstStyle/>
        <a:p>
          <a:endParaRPr lang="es-EC"/>
        </a:p>
      </dgm:t>
    </dgm:pt>
    <dgm:pt modelId="{B3018B0E-F7DC-4124-A2A9-EE61325E030D}" type="sibTrans" cxnId="{7FE60E6B-4BE5-41BA-9171-7A507DAE4FAE}">
      <dgm:prSet/>
      <dgm:spPr/>
      <dgm:t>
        <a:bodyPr/>
        <a:lstStyle/>
        <a:p>
          <a:endParaRPr lang="es-EC"/>
        </a:p>
      </dgm:t>
    </dgm:pt>
    <dgm:pt modelId="{5B917366-B247-4CE5-B244-2A5ACF099888}">
      <dgm:prSet phldrT="[Texto]"/>
      <dgm:spPr/>
      <dgm:t>
        <a:bodyPr/>
        <a:lstStyle/>
        <a:p>
          <a:r>
            <a:rPr lang="es-ES" dirty="0"/>
            <a:t>REDUCCION DE RIESGO DE DESASTRES</a:t>
          </a:r>
          <a:endParaRPr lang="es-EC" dirty="0"/>
        </a:p>
      </dgm:t>
    </dgm:pt>
    <dgm:pt modelId="{21FBDBC3-9EED-4027-8613-E68B4C4DD97D}" type="parTrans" cxnId="{1EE10447-8E5D-4F7B-9A79-23B42FC33D2E}">
      <dgm:prSet/>
      <dgm:spPr/>
      <dgm:t>
        <a:bodyPr/>
        <a:lstStyle/>
        <a:p>
          <a:endParaRPr lang="es-EC"/>
        </a:p>
      </dgm:t>
    </dgm:pt>
    <dgm:pt modelId="{2F76D5FF-9AC7-4742-BBE2-6A53C6E6552B}" type="sibTrans" cxnId="{1EE10447-8E5D-4F7B-9A79-23B42FC33D2E}">
      <dgm:prSet/>
      <dgm:spPr/>
      <dgm:t>
        <a:bodyPr/>
        <a:lstStyle/>
        <a:p>
          <a:endParaRPr lang="es-EC"/>
        </a:p>
      </dgm:t>
    </dgm:pt>
    <dgm:pt modelId="{7FA2BEC4-85DD-4D46-BF65-FF684624C2BC}">
      <dgm:prSet phldrT="[Texto]"/>
      <dgm:spPr/>
      <dgm:t>
        <a:bodyPr/>
        <a:lstStyle/>
        <a:p>
          <a:r>
            <a:rPr lang="es-ES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PREPARACION PARA RESPUESTA Y RECUPERACIÓN A DESASTRES </a:t>
          </a:r>
          <a:endParaRPr lang="es-EC" dirty="0"/>
        </a:p>
      </dgm:t>
    </dgm:pt>
    <dgm:pt modelId="{503CB8F0-F06E-4045-8C17-543FEFCC0515}" type="parTrans" cxnId="{EC461690-58E9-450A-A7B6-2346B0A2E72E}">
      <dgm:prSet/>
      <dgm:spPr/>
      <dgm:t>
        <a:bodyPr/>
        <a:lstStyle/>
        <a:p>
          <a:endParaRPr lang="es-EC"/>
        </a:p>
      </dgm:t>
    </dgm:pt>
    <dgm:pt modelId="{467B2504-0112-4AA6-8118-2E59C08FB3E7}" type="sibTrans" cxnId="{EC461690-58E9-450A-A7B6-2346B0A2E72E}">
      <dgm:prSet/>
      <dgm:spPr/>
      <dgm:t>
        <a:bodyPr/>
        <a:lstStyle/>
        <a:p>
          <a:endParaRPr lang="es-EC"/>
        </a:p>
      </dgm:t>
    </dgm:pt>
    <dgm:pt modelId="{2AE10507-4280-470C-81D9-871BB3260810}">
      <dgm:prSet phldrT="[Texto]"/>
      <dgm:spPr/>
      <dgm:t>
        <a:bodyPr/>
        <a:lstStyle/>
        <a:p>
          <a:r>
            <a:rPr lang="es-EC" dirty="0"/>
            <a:t>RESPUESTA</a:t>
          </a:r>
        </a:p>
      </dgm:t>
    </dgm:pt>
    <dgm:pt modelId="{56FFC3DF-79B7-47D1-BF7B-64143690FA5A}" type="parTrans" cxnId="{E064D622-4567-4B21-B925-8E4401624511}">
      <dgm:prSet/>
      <dgm:spPr/>
      <dgm:t>
        <a:bodyPr/>
        <a:lstStyle/>
        <a:p>
          <a:endParaRPr lang="es-EC"/>
        </a:p>
      </dgm:t>
    </dgm:pt>
    <dgm:pt modelId="{EA9982ED-0EA7-497A-85DF-F4F1D35817E1}" type="sibTrans" cxnId="{E064D622-4567-4B21-B925-8E4401624511}">
      <dgm:prSet/>
      <dgm:spPr/>
      <dgm:t>
        <a:bodyPr/>
        <a:lstStyle/>
        <a:p>
          <a:endParaRPr lang="es-EC"/>
        </a:p>
      </dgm:t>
    </dgm:pt>
    <dgm:pt modelId="{C5EC4FFE-20E7-4DAC-8600-2AC006140448}">
      <dgm:prSet phldrT="[Texto]"/>
      <dgm:spPr/>
      <dgm:t>
        <a:bodyPr/>
        <a:lstStyle/>
        <a:p>
          <a:r>
            <a:rPr lang="es-EC" dirty="0"/>
            <a:t>RECUPERACION</a:t>
          </a:r>
        </a:p>
      </dgm:t>
    </dgm:pt>
    <dgm:pt modelId="{CC212670-7B08-4ABF-B25E-418422E63A7B}" type="parTrans" cxnId="{0BDDE991-6BDE-4E86-9888-B79A2B9C563D}">
      <dgm:prSet/>
      <dgm:spPr/>
      <dgm:t>
        <a:bodyPr/>
        <a:lstStyle/>
        <a:p>
          <a:endParaRPr lang="es-EC"/>
        </a:p>
      </dgm:t>
    </dgm:pt>
    <dgm:pt modelId="{BD4D1AA3-9866-44CF-9BD7-7EB98338E00B}" type="sibTrans" cxnId="{0BDDE991-6BDE-4E86-9888-B79A2B9C563D}">
      <dgm:prSet/>
      <dgm:spPr/>
      <dgm:t>
        <a:bodyPr/>
        <a:lstStyle/>
        <a:p>
          <a:endParaRPr lang="es-EC"/>
        </a:p>
      </dgm:t>
    </dgm:pt>
    <dgm:pt modelId="{0B3ED2BA-1EA7-4AE2-930C-8FB0A247281C}" type="pres">
      <dgm:prSet presAssocID="{BB56B847-26A7-43EE-BDBD-8058C0F315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1E68740-59E3-4060-B49F-91EAD672BCFD}" type="pres">
      <dgm:prSet presAssocID="{FD629687-6E37-4065-97AA-DE93D828D8DF}" presName="hierRoot1" presStyleCnt="0">
        <dgm:presLayoutVars>
          <dgm:hierBranch val="init"/>
        </dgm:presLayoutVars>
      </dgm:prSet>
      <dgm:spPr/>
    </dgm:pt>
    <dgm:pt modelId="{E0267A56-9B53-4141-828B-BA81BDA049B8}" type="pres">
      <dgm:prSet presAssocID="{FD629687-6E37-4065-97AA-DE93D828D8DF}" presName="rootComposite1" presStyleCnt="0"/>
      <dgm:spPr/>
    </dgm:pt>
    <dgm:pt modelId="{622F683A-6F5B-416B-AFCE-B541132C1EBA}" type="pres">
      <dgm:prSet presAssocID="{FD629687-6E37-4065-97AA-DE93D828D8DF}" presName="rootText1" presStyleLbl="node0" presStyleIdx="0" presStyleCnt="1" custScaleX="130852" custScaleY="69324" custLinFactNeighborX="720" custLinFactNeighborY="-61976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3BFE876A-7A7B-4F6E-B3F1-C6E64052F819}" type="pres">
      <dgm:prSet presAssocID="{FD629687-6E37-4065-97AA-DE93D828D8DF}" presName="titleText1" presStyleLbl="fgAcc0" presStyleIdx="0" presStyleCnt="1" custLinFactY="-88219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3EE0C407-727F-4F4A-B6A1-229CB08DC0CE}" type="pres">
      <dgm:prSet presAssocID="{FD629687-6E37-4065-97AA-DE93D828D8DF}" presName="rootConnector1" presStyleLbl="node1" presStyleIdx="0" presStyleCnt="5"/>
      <dgm:spPr/>
      <dgm:t>
        <a:bodyPr/>
        <a:lstStyle/>
        <a:p>
          <a:endParaRPr lang="es-ES"/>
        </a:p>
      </dgm:t>
    </dgm:pt>
    <dgm:pt modelId="{C2B3434B-73D8-4D2A-89DA-7AFDA36E2240}" type="pres">
      <dgm:prSet presAssocID="{FD629687-6E37-4065-97AA-DE93D828D8DF}" presName="hierChild2" presStyleCnt="0"/>
      <dgm:spPr/>
    </dgm:pt>
    <dgm:pt modelId="{E0C97E76-1933-4958-9250-E9BBECF4371F}" type="pres">
      <dgm:prSet presAssocID="{19775EA6-7A96-470D-9973-674F249BB73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384A167-155B-4FF6-BB21-E807AE7A8277}" type="pres">
      <dgm:prSet presAssocID="{D4D498B8-5E0A-49EC-B027-2ABF67A11BA0}" presName="hierRoot2" presStyleCnt="0">
        <dgm:presLayoutVars>
          <dgm:hierBranch val="init"/>
        </dgm:presLayoutVars>
      </dgm:prSet>
      <dgm:spPr/>
    </dgm:pt>
    <dgm:pt modelId="{291D03D4-F628-4706-A38D-6DAA89F950F8}" type="pres">
      <dgm:prSet presAssocID="{D4D498B8-5E0A-49EC-B027-2ABF67A11BA0}" presName="rootComposite" presStyleCnt="0"/>
      <dgm:spPr/>
    </dgm:pt>
    <dgm:pt modelId="{E9D6FC65-927C-4D03-800C-466A83FE146B}" type="pres">
      <dgm:prSet presAssocID="{D4D498B8-5E0A-49EC-B027-2ABF67A11BA0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60CC65C5-15C4-4AE4-B4C4-9D1D063C2143}" type="pres">
      <dgm:prSet presAssocID="{D4D498B8-5E0A-49EC-B027-2ABF67A11BA0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6E1894B-2DC6-4B4E-9FC5-F6F88356F185}" type="pres">
      <dgm:prSet presAssocID="{D4D498B8-5E0A-49EC-B027-2ABF67A11BA0}" presName="rootConnector" presStyleLbl="node2" presStyleIdx="0" presStyleCnt="0"/>
      <dgm:spPr/>
      <dgm:t>
        <a:bodyPr/>
        <a:lstStyle/>
        <a:p>
          <a:endParaRPr lang="es-ES"/>
        </a:p>
      </dgm:t>
    </dgm:pt>
    <dgm:pt modelId="{B9556D83-0866-425F-8CBE-CF1CAF13125B}" type="pres">
      <dgm:prSet presAssocID="{D4D498B8-5E0A-49EC-B027-2ABF67A11BA0}" presName="hierChild4" presStyleCnt="0"/>
      <dgm:spPr/>
    </dgm:pt>
    <dgm:pt modelId="{FCC4D423-E801-4156-AEB9-0BD28891A344}" type="pres">
      <dgm:prSet presAssocID="{D4D498B8-5E0A-49EC-B027-2ABF67A11BA0}" presName="hierChild5" presStyleCnt="0"/>
      <dgm:spPr/>
    </dgm:pt>
    <dgm:pt modelId="{6496DF0D-A290-44C5-A84A-9D555C1D174B}" type="pres">
      <dgm:prSet presAssocID="{21FBDBC3-9EED-4027-8613-E68B4C4DD97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6B0170E-4783-4EA3-8E5B-DD17B287519D}" type="pres">
      <dgm:prSet presAssocID="{5B917366-B247-4CE5-B244-2A5ACF099888}" presName="hierRoot2" presStyleCnt="0">
        <dgm:presLayoutVars>
          <dgm:hierBranch val="init"/>
        </dgm:presLayoutVars>
      </dgm:prSet>
      <dgm:spPr/>
    </dgm:pt>
    <dgm:pt modelId="{1278ABCC-23F0-4271-8362-6EB034E88D0F}" type="pres">
      <dgm:prSet presAssocID="{5B917366-B247-4CE5-B244-2A5ACF099888}" presName="rootComposite" presStyleCnt="0"/>
      <dgm:spPr/>
    </dgm:pt>
    <dgm:pt modelId="{F932155E-F0B0-40BF-880D-06FD52CD22C0}" type="pres">
      <dgm:prSet presAssocID="{5B917366-B247-4CE5-B244-2A5ACF099888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B532D7C0-A8FA-42EF-9AD1-B18AFBA7EF8B}" type="pres">
      <dgm:prSet presAssocID="{5B917366-B247-4CE5-B244-2A5ACF099888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AACA9B3-934B-4BAB-A354-F67D2A83FA29}" type="pres">
      <dgm:prSet presAssocID="{5B917366-B247-4CE5-B244-2A5ACF099888}" presName="rootConnector" presStyleLbl="node2" presStyleIdx="0" presStyleCnt="0"/>
      <dgm:spPr/>
      <dgm:t>
        <a:bodyPr/>
        <a:lstStyle/>
        <a:p>
          <a:endParaRPr lang="es-ES"/>
        </a:p>
      </dgm:t>
    </dgm:pt>
    <dgm:pt modelId="{E3739A66-938A-47C6-8EDB-7CB47787B3BB}" type="pres">
      <dgm:prSet presAssocID="{5B917366-B247-4CE5-B244-2A5ACF099888}" presName="hierChild4" presStyleCnt="0"/>
      <dgm:spPr/>
    </dgm:pt>
    <dgm:pt modelId="{F633C56B-FA67-49DB-B964-D69876B0EEA4}" type="pres">
      <dgm:prSet presAssocID="{5B917366-B247-4CE5-B244-2A5ACF099888}" presName="hierChild5" presStyleCnt="0"/>
      <dgm:spPr/>
    </dgm:pt>
    <dgm:pt modelId="{5BE7BA91-FFE4-48FA-AA8C-74150B5AA497}" type="pres">
      <dgm:prSet presAssocID="{503CB8F0-F06E-4045-8C17-543FEFCC0515}" presName="Name37" presStyleLbl="parChTrans1D2" presStyleIdx="2" presStyleCnt="6"/>
      <dgm:spPr/>
      <dgm:t>
        <a:bodyPr/>
        <a:lstStyle/>
        <a:p>
          <a:endParaRPr lang="es-ES"/>
        </a:p>
      </dgm:t>
    </dgm:pt>
    <dgm:pt modelId="{F92CA046-7B11-4964-95C2-F6211B1655DA}" type="pres">
      <dgm:prSet presAssocID="{7FA2BEC4-85DD-4D46-BF65-FF684624C2BC}" presName="hierRoot2" presStyleCnt="0">
        <dgm:presLayoutVars>
          <dgm:hierBranch val="init"/>
        </dgm:presLayoutVars>
      </dgm:prSet>
      <dgm:spPr/>
    </dgm:pt>
    <dgm:pt modelId="{A4BF4ED9-360E-4AA5-9E6E-1E140B82CD27}" type="pres">
      <dgm:prSet presAssocID="{7FA2BEC4-85DD-4D46-BF65-FF684624C2BC}" presName="rootComposite" presStyleCnt="0"/>
      <dgm:spPr/>
    </dgm:pt>
    <dgm:pt modelId="{C2D1F86B-6431-4137-9E5A-1FB700CB697E}" type="pres">
      <dgm:prSet presAssocID="{7FA2BEC4-85DD-4D46-BF65-FF684624C2BC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83C0360B-3425-4710-8F5A-BFE1FAE7DF39}" type="pres">
      <dgm:prSet presAssocID="{7FA2BEC4-85DD-4D46-BF65-FF684624C2BC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F60A12F-AE0D-4BAF-9135-24141DFF8AFD}" type="pres">
      <dgm:prSet presAssocID="{7FA2BEC4-85DD-4D46-BF65-FF684624C2BC}" presName="rootConnector" presStyleLbl="node2" presStyleIdx="0" presStyleCnt="0"/>
      <dgm:spPr/>
      <dgm:t>
        <a:bodyPr/>
        <a:lstStyle/>
        <a:p>
          <a:endParaRPr lang="es-ES"/>
        </a:p>
      </dgm:t>
    </dgm:pt>
    <dgm:pt modelId="{A10CA658-C13B-4259-9632-60551F6D5434}" type="pres">
      <dgm:prSet presAssocID="{7FA2BEC4-85DD-4D46-BF65-FF684624C2BC}" presName="hierChild4" presStyleCnt="0"/>
      <dgm:spPr/>
    </dgm:pt>
    <dgm:pt modelId="{03D5991A-7AB7-46C5-9304-09DB5D852B18}" type="pres">
      <dgm:prSet presAssocID="{7FA2BEC4-85DD-4D46-BF65-FF684624C2BC}" presName="hierChild5" presStyleCnt="0"/>
      <dgm:spPr/>
    </dgm:pt>
    <dgm:pt modelId="{9C715C40-C781-412F-BA13-2249391C140F}" type="pres">
      <dgm:prSet presAssocID="{56FFC3DF-79B7-47D1-BF7B-64143690FA5A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1A144BC-1839-4090-BFF7-32D367EA9190}" type="pres">
      <dgm:prSet presAssocID="{2AE10507-4280-470C-81D9-871BB3260810}" presName="hierRoot2" presStyleCnt="0">
        <dgm:presLayoutVars>
          <dgm:hierBranch val="init"/>
        </dgm:presLayoutVars>
      </dgm:prSet>
      <dgm:spPr/>
    </dgm:pt>
    <dgm:pt modelId="{9C1B5642-84B8-4B39-973D-EE8313D160AA}" type="pres">
      <dgm:prSet presAssocID="{2AE10507-4280-470C-81D9-871BB3260810}" presName="rootComposite" presStyleCnt="0"/>
      <dgm:spPr/>
    </dgm:pt>
    <dgm:pt modelId="{7DD5F1E3-0002-4B8D-B225-50438E8E982C}" type="pres">
      <dgm:prSet presAssocID="{2AE10507-4280-470C-81D9-871BB3260810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F7780431-9163-49CD-BC81-D2C5C7DB28C1}" type="pres">
      <dgm:prSet presAssocID="{2AE10507-4280-470C-81D9-871BB3260810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F83DBCE-95D3-4A4A-900D-456485E4B60E}" type="pres">
      <dgm:prSet presAssocID="{2AE10507-4280-470C-81D9-871BB3260810}" presName="rootConnector" presStyleLbl="node2" presStyleIdx="0" presStyleCnt="0"/>
      <dgm:spPr/>
      <dgm:t>
        <a:bodyPr/>
        <a:lstStyle/>
        <a:p>
          <a:endParaRPr lang="es-ES"/>
        </a:p>
      </dgm:t>
    </dgm:pt>
    <dgm:pt modelId="{239D8D7A-4ADE-49F1-BC29-7A0C03BB5881}" type="pres">
      <dgm:prSet presAssocID="{2AE10507-4280-470C-81D9-871BB3260810}" presName="hierChild4" presStyleCnt="0"/>
      <dgm:spPr/>
    </dgm:pt>
    <dgm:pt modelId="{3D6477F7-5633-40B3-B371-9BCE8BC24495}" type="pres">
      <dgm:prSet presAssocID="{2AE10507-4280-470C-81D9-871BB3260810}" presName="hierChild5" presStyleCnt="0"/>
      <dgm:spPr/>
    </dgm:pt>
    <dgm:pt modelId="{8F933445-28D1-4671-B49D-8B15CAEA7792}" type="pres">
      <dgm:prSet presAssocID="{CC212670-7B08-4ABF-B25E-418422E63A7B}" presName="Name37" presStyleLbl="parChTrans1D2" presStyleIdx="4" presStyleCnt="6"/>
      <dgm:spPr/>
      <dgm:t>
        <a:bodyPr/>
        <a:lstStyle/>
        <a:p>
          <a:endParaRPr lang="es-ES"/>
        </a:p>
      </dgm:t>
    </dgm:pt>
    <dgm:pt modelId="{C6AD541E-F983-4928-94A7-65763C4C2698}" type="pres">
      <dgm:prSet presAssocID="{C5EC4FFE-20E7-4DAC-8600-2AC006140448}" presName="hierRoot2" presStyleCnt="0">
        <dgm:presLayoutVars>
          <dgm:hierBranch val="init"/>
        </dgm:presLayoutVars>
      </dgm:prSet>
      <dgm:spPr/>
    </dgm:pt>
    <dgm:pt modelId="{ACAAE6EF-EA21-4868-9581-F2207A494D88}" type="pres">
      <dgm:prSet presAssocID="{C5EC4FFE-20E7-4DAC-8600-2AC006140448}" presName="rootComposite" presStyleCnt="0"/>
      <dgm:spPr/>
    </dgm:pt>
    <dgm:pt modelId="{A32B5298-ADB6-42A5-BD79-65B2DC0D5A73}" type="pres">
      <dgm:prSet presAssocID="{C5EC4FFE-20E7-4DAC-8600-2AC006140448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es-ES"/>
        </a:p>
      </dgm:t>
    </dgm:pt>
    <dgm:pt modelId="{AEC66C4A-163F-4590-8901-D401745BE295}" type="pres">
      <dgm:prSet presAssocID="{C5EC4FFE-20E7-4DAC-8600-2AC006140448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52B4D77-078B-41FD-A029-3F382ECC57C8}" type="pres">
      <dgm:prSet presAssocID="{C5EC4FFE-20E7-4DAC-8600-2AC006140448}" presName="rootConnector" presStyleLbl="node2" presStyleIdx="0" presStyleCnt="0"/>
      <dgm:spPr/>
      <dgm:t>
        <a:bodyPr/>
        <a:lstStyle/>
        <a:p>
          <a:endParaRPr lang="es-ES"/>
        </a:p>
      </dgm:t>
    </dgm:pt>
    <dgm:pt modelId="{85488477-96D2-4E7F-A91A-67DBAED85053}" type="pres">
      <dgm:prSet presAssocID="{C5EC4FFE-20E7-4DAC-8600-2AC006140448}" presName="hierChild4" presStyleCnt="0"/>
      <dgm:spPr/>
    </dgm:pt>
    <dgm:pt modelId="{8FB3EF47-CFBB-42C3-9C07-3D87A164B003}" type="pres">
      <dgm:prSet presAssocID="{C5EC4FFE-20E7-4DAC-8600-2AC006140448}" presName="hierChild5" presStyleCnt="0"/>
      <dgm:spPr/>
    </dgm:pt>
    <dgm:pt modelId="{825A59E3-82C3-4F14-9B7B-7F027496AF46}" type="pres">
      <dgm:prSet presAssocID="{FD629687-6E37-4065-97AA-DE93D828D8DF}" presName="hierChild3" presStyleCnt="0"/>
      <dgm:spPr/>
    </dgm:pt>
    <dgm:pt modelId="{663A7F48-1BCF-4F3C-9433-F3B553BDEC75}" type="pres">
      <dgm:prSet presAssocID="{1EDF27DC-3C83-489E-829C-F6FE3054FFCD}" presName="Name96" presStyleLbl="parChTrans1D2" presStyleIdx="5" presStyleCnt="6"/>
      <dgm:spPr/>
      <dgm:t>
        <a:bodyPr/>
        <a:lstStyle/>
        <a:p>
          <a:endParaRPr lang="es-ES"/>
        </a:p>
      </dgm:t>
    </dgm:pt>
    <dgm:pt modelId="{92CF74F5-2C43-4FC5-94F3-D71ED95EBEEA}" type="pres">
      <dgm:prSet presAssocID="{75A921AB-7A1D-4209-80D9-75BD0CA6F2ED}" presName="hierRoot3" presStyleCnt="0">
        <dgm:presLayoutVars>
          <dgm:hierBranch val="init"/>
        </dgm:presLayoutVars>
      </dgm:prSet>
      <dgm:spPr/>
    </dgm:pt>
    <dgm:pt modelId="{08CF1990-4B98-49BD-A293-B4B0BCF7314E}" type="pres">
      <dgm:prSet presAssocID="{75A921AB-7A1D-4209-80D9-75BD0CA6F2ED}" presName="rootComposite3" presStyleCnt="0"/>
      <dgm:spPr/>
    </dgm:pt>
    <dgm:pt modelId="{25A159E7-6969-4841-9890-BC7F937A8538}" type="pres">
      <dgm:prSet presAssocID="{75A921AB-7A1D-4209-80D9-75BD0CA6F2ED}" presName="rootText3" presStyleLbl="asst1" presStyleIdx="0" presStyleCnt="1" custLinFactNeighborX="-9373" custLinFactNeighborY="-837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6637FC-32F3-4D13-A887-549B5D5A4BC8}" type="pres">
      <dgm:prSet presAssocID="{75A921AB-7A1D-4209-80D9-75BD0CA6F2ED}" presName="titleText3" presStyleLbl="fgAcc2" presStyleIdx="0" presStyleCnt="1" custLinFactY="-100000" custLinFactNeighborX="-13029" custLinFactNeighborY="-13453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D38D4B5-A591-44A2-8B55-2316D1B226B7}" type="pres">
      <dgm:prSet presAssocID="{75A921AB-7A1D-4209-80D9-75BD0CA6F2E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EA375F4-C143-4C7E-9E3B-B9CECA7AE861}" type="pres">
      <dgm:prSet presAssocID="{75A921AB-7A1D-4209-80D9-75BD0CA6F2ED}" presName="hierChild6" presStyleCnt="0"/>
      <dgm:spPr/>
    </dgm:pt>
    <dgm:pt modelId="{25A90727-F86E-47F1-803F-C61449DF95C5}" type="pres">
      <dgm:prSet presAssocID="{75A921AB-7A1D-4209-80D9-75BD0CA6F2ED}" presName="hierChild7" presStyleCnt="0"/>
      <dgm:spPr/>
    </dgm:pt>
  </dgm:ptLst>
  <dgm:cxnLst>
    <dgm:cxn modelId="{E064D622-4567-4B21-B925-8E4401624511}" srcId="{FD629687-6E37-4065-97AA-DE93D828D8DF}" destId="{2AE10507-4280-470C-81D9-871BB3260810}" srcOrd="4" destOrd="0" parTransId="{56FFC3DF-79B7-47D1-BF7B-64143690FA5A}" sibTransId="{EA9982ED-0EA7-497A-85DF-F4F1D35817E1}"/>
    <dgm:cxn modelId="{B9C4D78C-AC0F-46DA-9E5E-10AD74DF0989}" type="presOf" srcId="{75A921AB-7A1D-4209-80D9-75BD0CA6F2ED}" destId="{25A159E7-6969-4841-9890-BC7F937A8538}" srcOrd="0" destOrd="0" presId="urn:microsoft.com/office/officeart/2008/layout/NameandTitleOrganizationalChart"/>
    <dgm:cxn modelId="{E4A3A5F5-A5A0-40F4-9BCB-E81CA3EC2310}" type="presOf" srcId="{467B2504-0112-4AA6-8118-2E59C08FB3E7}" destId="{83C0360B-3425-4710-8F5A-BFE1FAE7DF39}" srcOrd="0" destOrd="0" presId="urn:microsoft.com/office/officeart/2008/layout/NameandTitleOrganizationalChart"/>
    <dgm:cxn modelId="{EC461690-58E9-450A-A7B6-2346B0A2E72E}" srcId="{FD629687-6E37-4065-97AA-DE93D828D8DF}" destId="{7FA2BEC4-85DD-4D46-BF65-FF684624C2BC}" srcOrd="3" destOrd="0" parTransId="{503CB8F0-F06E-4045-8C17-543FEFCC0515}" sibTransId="{467B2504-0112-4AA6-8118-2E59C08FB3E7}"/>
    <dgm:cxn modelId="{367EB7BE-05B3-43AF-91FE-0F0418AF377C}" type="presOf" srcId="{56FFC3DF-79B7-47D1-BF7B-64143690FA5A}" destId="{9C715C40-C781-412F-BA13-2249391C140F}" srcOrd="0" destOrd="0" presId="urn:microsoft.com/office/officeart/2008/layout/NameandTitleOrganizationalChart"/>
    <dgm:cxn modelId="{85B4A436-09E0-4289-A4A0-445BF9988E09}" type="presOf" srcId="{2AE10507-4280-470C-81D9-871BB3260810}" destId="{0F83DBCE-95D3-4A4A-900D-456485E4B60E}" srcOrd="1" destOrd="0" presId="urn:microsoft.com/office/officeart/2008/layout/NameandTitleOrganizationalChart"/>
    <dgm:cxn modelId="{5BD04BE2-BFBD-4E13-BA32-AD3A38B476AB}" type="presOf" srcId="{CC212670-7B08-4ABF-B25E-418422E63A7B}" destId="{8F933445-28D1-4671-B49D-8B15CAEA7792}" srcOrd="0" destOrd="0" presId="urn:microsoft.com/office/officeart/2008/layout/NameandTitleOrganizationalChart"/>
    <dgm:cxn modelId="{9BBFACDA-AC11-4DF6-95A8-E590633A7E53}" type="presOf" srcId="{FD629687-6E37-4065-97AA-DE93D828D8DF}" destId="{3EE0C407-727F-4F4A-B6A1-229CB08DC0CE}" srcOrd="1" destOrd="0" presId="urn:microsoft.com/office/officeart/2008/layout/NameandTitleOrganizationalChart"/>
    <dgm:cxn modelId="{9A59018B-F566-43AB-854C-3E854B456E04}" type="presOf" srcId="{5B917366-B247-4CE5-B244-2A5ACF099888}" destId="{EAACA9B3-934B-4BAB-A354-F67D2A83FA29}" srcOrd="1" destOrd="0" presId="urn:microsoft.com/office/officeart/2008/layout/NameandTitleOrganizationalChart"/>
    <dgm:cxn modelId="{86B72A51-612A-4CB6-8050-CB407950A2E1}" type="presOf" srcId="{C5EC4FFE-20E7-4DAC-8600-2AC006140448}" destId="{A32B5298-ADB6-42A5-BD79-65B2DC0D5A73}" srcOrd="0" destOrd="0" presId="urn:microsoft.com/office/officeart/2008/layout/NameandTitleOrganizationalChart"/>
    <dgm:cxn modelId="{EF7E9660-1F0B-4332-9FEC-7E57315F747C}" type="presOf" srcId="{B3018B0E-F7DC-4124-A2A9-EE61325E030D}" destId="{60CC65C5-15C4-4AE4-B4C4-9D1D063C2143}" srcOrd="0" destOrd="0" presId="urn:microsoft.com/office/officeart/2008/layout/NameandTitleOrganizationalChart"/>
    <dgm:cxn modelId="{7ADC211C-B2EF-4D7C-BD19-C2A72FA77565}" type="presOf" srcId="{5B917366-B247-4CE5-B244-2A5ACF099888}" destId="{F932155E-F0B0-40BF-880D-06FD52CD22C0}" srcOrd="0" destOrd="0" presId="urn:microsoft.com/office/officeart/2008/layout/NameandTitleOrganizationalChart"/>
    <dgm:cxn modelId="{DB0FBDC1-9F3D-403B-A910-8B960C87E433}" type="presOf" srcId="{FD629687-6E37-4065-97AA-DE93D828D8DF}" destId="{622F683A-6F5B-416B-AFCE-B541132C1EBA}" srcOrd="0" destOrd="0" presId="urn:microsoft.com/office/officeart/2008/layout/NameandTitleOrganizationalChart"/>
    <dgm:cxn modelId="{D7D6959C-9CF0-4562-B8CC-E49D3C183A28}" type="presOf" srcId="{C075DC51-311E-45EC-8CE1-585DA6439F7D}" destId="{3BFE876A-7A7B-4F6E-B3F1-C6E64052F819}" srcOrd="0" destOrd="0" presId="urn:microsoft.com/office/officeart/2008/layout/NameandTitleOrganizationalChart"/>
    <dgm:cxn modelId="{B39D28BD-EFA6-4C24-B862-BC704822697A}" type="presOf" srcId="{75A921AB-7A1D-4209-80D9-75BD0CA6F2ED}" destId="{5D38D4B5-A591-44A2-8B55-2316D1B226B7}" srcOrd="1" destOrd="0" presId="urn:microsoft.com/office/officeart/2008/layout/NameandTitleOrganizationalChart"/>
    <dgm:cxn modelId="{332E714C-9160-4A4D-B7EE-790FE8AEE07E}" type="presOf" srcId="{2AE10507-4280-470C-81D9-871BB3260810}" destId="{7DD5F1E3-0002-4B8D-B225-50438E8E982C}" srcOrd="0" destOrd="0" presId="urn:microsoft.com/office/officeart/2008/layout/NameandTitleOrganizationalChart"/>
    <dgm:cxn modelId="{6C96C5C5-E116-406F-A492-4C186F0FF09B}" srcId="{FD629687-6E37-4065-97AA-DE93D828D8DF}" destId="{75A921AB-7A1D-4209-80D9-75BD0CA6F2ED}" srcOrd="0" destOrd="0" parTransId="{1EDF27DC-3C83-489E-829C-F6FE3054FFCD}" sibTransId="{9D615FEE-FEB1-46C2-9B7B-FA612FC6E081}"/>
    <dgm:cxn modelId="{7FE60E6B-4BE5-41BA-9171-7A507DAE4FAE}" srcId="{FD629687-6E37-4065-97AA-DE93D828D8DF}" destId="{D4D498B8-5E0A-49EC-B027-2ABF67A11BA0}" srcOrd="1" destOrd="0" parTransId="{19775EA6-7A96-470D-9973-674F249BB738}" sibTransId="{B3018B0E-F7DC-4124-A2A9-EE61325E030D}"/>
    <dgm:cxn modelId="{6E496FEE-68BA-43F6-BED0-B80444996C01}" type="presOf" srcId="{21FBDBC3-9EED-4027-8613-E68B4C4DD97D}" destId="{6496DF0D-A290-44C5-A84A-9D555C1D174B}" srcOrd="0" destOrd="0" presId="urn:microsoft.com/office/officeart/2008/layout/NameandTitleOrganizationalChart"/>
    <dgm:cxn modelId="{335A712F-439A-487E-AE7C-70884F3CA2E4}" type="presOf" srcId="{C5EC4FFE-20E7-4DAC-8600-2AC006140448}" destId="{A52B4D77-078B-41FD-A029-3F382ECC57C8}" srcOrd="1" destOrd="0" presId="urn:microsoft.com/office/officeart/2008/layout/NameandTitleOrganizationalChart"/>
    <dgm:cxn modelId="{B104EB3B-35F9-4AB3-BD6D-96DEC2860E34}" type="presOf" srcId="{BB56B847-26A7-43EE-BDBD-8058C0F31522}" destId="{0B3ED2BA-1EA7-4AE2-930C-8FB0A247281C}" srcOrd="0" destOrd="0" presId="urn:microsoft.com/office/officeart/2008/layout/NameandTitleOrganizationalChart"/>
    <dgm:cxn modelId="{2E754EE8-6FEA-44E8-A73C-C44D4983EF2D}" type="presOf" srcId="{503CB8F0-F06E-4045-8C17-543FEFCC0515}" destId="{5BE7BA91-FFE4-48FA-AA8C-74150B5AA497}" srcOrd="0" destOrd="0" presId="urn:microsoft.com/office/officeart/2008/layout/NameandTitleOrganizationalChart"/>
    <dgm:cxn modelId="{19873FD0-C7E4-4041-91BC-FDD8666FC268}" type="presOf" srcId="{1EDF27DC-3C83-489E-829C-F6FE3054FFCD}" destId="{663A7F48-1BCF-4F3C-9433-F3B553BDEC75}" srcOrd="0" destOrd="0" presId="urn:microsoft.com/office/officeart/2008/layout/NameandTitleOrganizationalChart"/>
    <dgm:cxn modelId="{4601C6AB-226B-40DC-A99A-47F766C861D3}" type="presOf" srcId="{D4D498B8-5E0A-49EC-B027-2ABF67A11BA0}" destId="{B6E1894B-2DC6-4B4E-9FC5-F6F88356F185}" srcOrd="1" destOrd="0" presId="urn:microsoft.com/office/officeart/2008/layout/NameandTitleOrganizationalChart"/>
    <dgm:cxn modelId="{AE796FBA-6AFC-45CB-913F-4AEB204E47EE}" type="presOf" srcId="{9D615FEE-FEB1-46C2-9B7B-FA612FC6E081}" destId="{C06637FC-32F3-4D13-A887-549B5D5A4BC8}" srcOrd="0" destOrd="0" presId="urn:microsoft.com/office/officeart/2008/layout/NameandTitleOrganizationalChart"/>
    <dgm:cxn modelId="{0E5E6D9A-E815-4E6E-AC2F-D389301FB97C}" type="presOf" srcId="{D4D498B8-5E0A-49EC-B027-2ABF67A11BA0}" destId="{E9D6FC65-927C-4D03-800C-466A83FE146B}" srcOrd="0" destOrd="0" presId="urn:microsoft.com/office/officeart/2008/layout/NameandTitleOrganizationalChart"/>
    <dgm:cxn modelId="{29D3443F-1A51-40B1-A2A6-FA373172260B}" type="presOf" srcId="{EA9982ED-0EA7-497A-85DF-F4F1D35817E1}" destId="{F7780431-9163-49CD-BC81-D2C5C7DB28C1}" srcOrd="0" destOrd="0" presId="urn:microsoft.com/office/officeart/2008/layout/NameandTitleOrganizationalChart"/>
    <dgm:cxn modelId="{36A9BDEA-BEC0-4EBF-B343-324878DDC8FF}" type="presOf" srcId="{7FA2BEC4-85DD-4D46-BF65-FF684624C2BC}" destId="{C2D1F86B-6431-4137-9E5A-1FB700CB697E}" srcOrd="0" destOrd="0" presId="urn:microsoft.com/office/officeart/2008/layout/NameandTitleOrganizationalChart"/>
    <dgm:cxn modelId="{0BDDE991-6BDE-4E86-9888-B79A2B9C563D}" srcId="{FD629687-6E37-4065-97AA-DE93D828D8DF}" destId="{C5EC4FFE-20E7-4DAC-8600-2AC006140448}" srcOrd="5" destOrd="0" parTransId="{CC212670-7B08-4ABF-B25E-418422E63A7B}" sibTransId="{BD4D1AA3-9866-44CF-9BD7-7EB98338E00B}"/>
    <dgm:cxn modelId="{20F8E9BD-968F-4667-8605-362CC7788B58}" type="presOf" srcId="{2F76D5FF-9AC7-4742-BBE2-6A53C6E6552B}" destId="{B532D7C0-A8FA-42EF-9AD1-B18AFBA7EF8B}" srcOrd="0" destOrd="0" presId="urn:microsoft.com/office/officeart/2008/layout/NameandTitleOrganizationalChart"/>
    <dgm:cxn modelId="{1EE10447-8E5D-4F7B-9A79-23B42FC33D2E}" srcId="{FD629687-6E37-4065-97AA-DE93D828D8DF}" destId="{5B917366-B247-4CE5-B244-2A5ACF099888}" srcOrd="2" destOrd="0" parTransId="{21FBDBC3-9EED-4027-8613-E68B4C4DD97D}" sibTransId="{2F76D5FF-9AC7-4742-BBE2-6A53C6E6552B}"/>
    <dgm:cxn modelId="{AA541929-A59F-4B9D-8A87-0D48CB8CAA0E}" type="presOf" srcId="{7FA2BEC4-85DD-4D46-BF65-FF684624C2BC}" destId="{BF60A12F-AE0D-4BAF-9135-24141DFF8AFD}" srcOrd="1" destOrd="0" presId="urn:microsoft.com/office/officeart/2008/layout/NameandTitleOrganizationalChart"/>
    <dgm:cxn modelId="{0F3EB899-C964-42E7-80FB-EDEE02E60385}" type="presOf" srcId="{19775EA6-7A96-470D-9973-674F249BB738}" destId="{E0C97E76-1933-4958-9250-E9BBECF4371F}" srcOrd="0" destOrd="0" presId="urn:microsoft.com/office/officeart/2008/layout/NameandTitleOrganizationalChart"/>
    <dgm:cxn modelId="{F3A92025-1FCC-476D-A1F0-5DCE421FB551}" type="presOf" srcId="{BD4D1AA3-9866-44CF-9BD7-7EB98338E00B}" destId="{AEC66C4A-163F-4590-8901-D401745BE295}" srcOrd="0" destOrd="0" presId="urn:microsoft.com/office/officeart/2008/layout/NameandTitleOrganizationalChart"/>
    <dgm:cxn modelId="{A9EB3BE1-9089-490C-BEA2-D7C24120067F}" srcId="{BB56B847-26A7-43EE-BDBD-8058C0F31522}" destId="{FD629687-6E37-4065-97AA-DE93D828D8DF}" srcOrd="0" destOrd="0" parTransId="{64F1A9E5-C571-4B00-A950-002F0C722CFC}" sibTransId="{C075DC51-311E-45EC-8CE1-585DA6439F7D}"/>
    <dgm:cxn modelId="{0C18738A-39CB-4EED-8645-1AF996B6A7DB}" type="presParOf" srcId="{0B3ED2BA-1EA7-4AE2-930C-8FB0A247281C}" destId="{41E68740-59E3-4060-B49F-91EAD672BCFD}" srcOrd="0" destOrd="0" presId="urn:microsoft.com/office/officeart/2008/layout/NameandTitleOrganizationalChart"/>
    <dgm:cxn modelId="{A98953BE-F28F-4FE0-91EF-79B8E11CB4AD}" type="presParOf" srcId="{41E68740-59E3-4060-B49F-91EAD672BCFD}" destId="{E0267A56-9B53-4141-828B-BA81BDA049B8}" srcOrd="0" destOrd="0" presId="urn:microsoft.com/office/officeart/2008/layout/NameandTitleOrganizationalChart"/>
    <dgm:cxn modelId="{6A2F7C36-566E-44C6-BAD2-4C9FC246F3F6}" type="presParOf" srcId="{E0267A56-9B53-4141-828B-BA81BDA049B8}" destId="{622F683A-6F5B-416B-AFCE-B541132C1EBA}" srcOrd="0" destOrd="0" presId="urn:microsoft.com/office/officeart/2008/layout/NameandTitleOrganizationalChart"/>
    <dgm:cxn modelId="{C007CDAE-94BC-4594-88B2-8B308A5EE959}" type="presParOf" srcId="{E0267A56-9B53-4141-828B-BA81BDA049B8}" destId="{3BFE876A-7A7B-4F6E-B3F1-C6E64052F819}" srcOrd="1" destOrd="0" presId="urn:microsoft.com/office/officeart/2008/layout/NameandTitleOrganizationalChart"/>
    <dgm:cxn modelId="{72F8F5C8-8B22-463F-96FA-B3192A94ACBC}" type="presParOf" srcId="{E0267A56-9B53-4141-828B-BA81BDA049B8}" destId="{3EE0C407-727F-4F4A-B6A1-229CB08DC0CE}" srcOrd="2" destOrd="0" presId="urn:microsoft.com/office/officeart/2008/layout/NameandTitleOrganizationalChart"/>
    <dgm:cxn modelId="{0A3C44F7-41C2-4AA8-B9AB-C14229B9CD83}" type="presParOf" srcId="{41E68740-59E3-4060-B49F-91EAD672BCFD}" destId="{C2B3434B-73D8-4D2A-89DA-7AFDA36E2240}" srcOrd="1" destOrd="0" presId="urn:microsoft.com/office/officeart/2008/layout/NameandTitleOrganizationalChart"/>
    <dgm:cxn modelId="{BE5D567A-641D-4FB2-BF44-460698EBA2E2}" type="presParOf" srcId="{C2B3434B-73D8-4D2A-89DA-7AFDA36E2240}" destId="{E0C97E76-1933-4958-9250-E9BBECF4371F}" srcOrd="0" destOrd="0" presId="urn:microsoft.com/office/officeart/2008/layout/NameandTitleOrganizationalChart"/>
    <dgm:cxn modelId="{50D17CB5-1DC4-4628-A8E9-F161BF3642E0}" type="presParOf" srcId="{C2B3434B-73D8-4D2A-89DA-7AFDA36E2240}" destId="{4384A167-155B-4FF6-BB21-E807AE7A8277}" srcOrd="1" destOrd="0" presId="urn:microsoft.com/office/officeart/2008/layout/NameandTitleOrganizationalChart"/>
    <dgm:cxn modelId="{889AF7BC-C7F6-4D6B-BA4C-0922865689C6}" type="presParOf" srcId="{4384A167-155B-4FF6-BB21-E807AE7A8277}" destId="{291D03D4-F628-4706-A38D-6DAA89F950F8}" srcOrd="0" destOrd="0" presId="urn:microsoft.com/office/officeart/2008/layout/NameandTitleOrganizationalChart"/>
    <dgm:cxn modelId="{96A327D7-E06C-4F5B-ADB8-66B13BAF8280}" type="presParOf" srcId="{291D03D4-F628-4706-A38D-6DAA89F950F8}" destId="{E9D6FC65-927C-4D03-800C-466A83FE146B}" srcOrd="0" destOrd="0" presId="urn:microsoft.com/office/officeart/2008/layout/NameandTitleOrganizationalChart"/>
    <dgm:cxn modelId="{6E6A8307-2244-4751-A13F-1C949BA17F35}" type="presParOf" srcId="{291D03D4-F628-4706-A38D-6DAA89F950F8}" destId="{60CC65C5-15C4-4AE4-B4C4-9D1D063C2143}" srcOrd="1" destOrd="0" presId="urn:microsoft.com/office/officeart/2008/layout/NameandTitleOrganizationalChart"/>
    <dgm:cxn modelId="{8AED30B1-5377-4E58-8B33-63541784B6E4}" type="presParOf" srcId="{291D03D4-F628-4706-A38D-6DAA89F950F8}" destId="{B6E1894B-2DC6-4B4E-9FC5-F6F88356F185}" srcOrd="2" destOrd="0" presId="urn:microsoft.com/office/officeart/2008/layout/NameandTitleOrganizationalChart"/>
    <dgm:cxn modelId="{955961B4-7751-4814-81EB-11E3B7469013}" type="presParOf" srcId="{4384A167-155B-4FF6-BB21-E807AE7A8277}" destId="{B9556D83-0866-425F-8CBE-CF1CAF13125B}" srcOrd="1" destOrd="0" presId="urn:microsoft.com/office/officeart/2008/layout/NameandTitleOrganizationalChart"/>
    <dgm:cxn modelId="{6523D422-5F6F-4E4F-82A4-BA49E8627FA6}" type="presParOf" srcId="{4384A167-155B-4FF6-BB21-E807AE7A8277}" destId="{FCC4D423-E801-4156-AEB9-0BD28891A344}" srcOrd="2" destOrd="0" presId="urn:microsoft.com/office/officeart/2008/layout/NameandTitleOrganizationalChart"/>
    <dgm:cxn modelId="{FC25CDA5-4CCA-4BFF-8C94-14DEF7DA5796}" type="presParOf" srcId="{C2B3434B-73D8-4D2A-89DA-7AFDA36E2240}" destId="{6496DF0D-A290-44C5-A84A-9D555C1D174B}" srcOrd="2" destOrd="0" presId="urn:microsoft.com/office/officeart/2008/layout/NameandTitleOrganizationalChart"/>
    <dgm:cxn modelId="{1EC75E1B-1A15-4C2D-A8B6-40FE396440EA}" type="presParOf" srcId="{C2B3434B-73D8-4D2A-89DA-7AFDA36E2240}" destId="{C6B0170E-4783-4EA3-8E5B-DD17B287519D}" srcOrd="3" destOrd="0" presId="urn:microsoft.com/office/officeart/2008/layout/NameandTitleOrganizationalChart"/>
    <dgm:cxn modelId="{DF24D355-3800-4B4B-A760-CC70EA520881}" type="presParOf" srcId="{C6B0170E-4783-4EA3-8E5B-DD17B287519D}" destId="{1278ABCC-23F0-4271-8362-6EB034E88D0F}" srcOrd="0" destOrd="0" presId="urn:microsoft.com/office/officeart/2008/layout/NameandTitleOrganizationalChart"/>
    <dgm:cxn modelId="{DB4D0BBD-8A5E-4057-9090-804D22C85B92}" type="presParOf" srcId="{1278ABCC-23F0-4271-8362-6EB034E88D0F}" destId="{F932155E-F0B0-40BF-880D-06FD52CD22C0}" srcOrd="0" destOrd="0" presId="urn:microsoft.com/office/officeart/2008/layout/NameandTitleOrganizationalChart"/>
    <dgm:cxn modelId="{59E75E82-2437-4855-BC36-35E2471C78B1}" type="presParOf" srcId="{1278ABCC-23F0-4271-8362-6EB034E88D0F}" destId="{B532D7C0-A8FA-42EF-9AD1-B18AFBA7EF8B}" srcOrd="1" destOrd="0" presId="urn:microsoft.com/office/officeart/2008/layout/NameandTitleOrganizationalChart"/>
    <dgm:cxn modelId="{F74CD89E-E130-4FE6-BC60-8B97ECC076E6}" type="presParOf" srcId="{1278ABCC-23F0-4271-8362-6EB034E88D0F}" destId="{EAACA9B3-934B-4BAB-A354-F67D2A83FA29}" srcOrd="2" destOrd="0" presId="urn:microsoft.com/office/officeart/2008/layout/NameandTitleOrganizationalChart"/>
    <dgm:cxn modelId="{99B6CCF7-0D1A-4212-B6BC-F950F0D90AE3}" type="presParOf" srcId="{C6B0170E-4783-4EA3-8E5B-DD17B287519D}" destId="{E3739A66-938A-47C6-8EDB-7CB47787B3BB}" srcOrd="1" destOrd="0" presId="urn:microsoft.com/office/officeart/2008/layout/NameandTitleOrganizationalChart"/>
    <dgm:cxn modelId="{3E8F8C2F-7D78-43B0-80F6-2571CD1AAC37}" type="presParOf" srcId="{C6B0170E-4783-4EA3-8E5B-DD17B287519D}" destId="{F633C56B-FA67-49DB-B964-D69876B0EEA4}" srcOrd="2" destOrd="0" presId="urn:microsoft.com/office/officeart/2008/layout/NameandTitleOrganizationalChart"/>
    <dgm:cxn modelId="{27A42164-A7C2-49A2-BDFF-50ACA89D46AB}" type="presParOf" srcId="{C2B3434B-73D8-4D2A-89DA-7AFDA36E2240}" destId="{5BE7BA91-FFE4-48FA-AA8C-74150B5AA497}" srcOrd="4" destOrd="0" presId="urn:microsoft.com/office/officeart/2008/layout/NameandTitleOrganizationalChart"/>
    <dgm:cxn modelId="{C32B8775-9C4F-45BE-A1FF-288BC58FC99F}" type="presParOf" srcId="{C2B3434B-73D8-4D2A-89DA-7AFDA36E2240}" destId="{F92CA046-7B11-4964-95C2-F6211B1655DA}" srcOrd="5" destOrd="0" presId="urn:microsoft.com/office/officeart/2008/layout/NameandTitleOrganizationalChart"/>
    <dgm:cxn modelId="{5C55BA4B-CECD-4038-8AC6-9C3A1014518A}" type="presParOf" srcId="{F92CA046-7B11-4964-95C2-F6211B1655DA}" destId="{A4BF4ED9-360E-4AA5-9E6E-1E140B82CD27}" srcOrd="0" destOrd="0" presId="urn:microsoft.com/office/officeart/2008/layout/NameandTitleOrganizationalChart"/>
    <dgm:cxn modelId="{98735506-DEFC-495C-9DE2-E638A7524DD8}" type="presParOf" srcId="{A4BF4ED9-360E-4AA5-9E6E-1E140B82CD27}" destId="{C2D1F86B-6431-4137-9E5A-1FB700CB697E}" srcOrd="0" destOrd="0" presId="urn:microsoft.com/office/officeart/2008/layout/NameandTitleOrganizationalChart"/>
    <dgm:cxn modelId="{99291267-38B3-440E-A4B6-88E9FF1F57D9}" type="presParOf" srcId="{A4BF4ED9-360E-4AA5-9E6E-1E140B82CD27}" destId="{83C0360B-3425-4710-8F5A-BFE1FAE7DF39}" srcOrd="1" destOrd="0" presId="urn:microsoft.com/office/officeart/2008/layout/NameandTitleOrganizationalChart"/>
    <dgm:cxn modelId="{F55F7141-556F-4683-AABC-D9B89F7608CB}" type="presParOf" srcId="{A4BF4ED9-360E-4AA5-9E6E-1E140B82CD27}" destId="{BF60A12F-AE0D-4BAF-9135-24141DFF8AFD}" srcOrd="2" destOrd="0" presId="urn:microsoft.com/office/officeart/2008/layout/NameandTitleOrganizationalChart"/>
    <dgm:cxn modelId="{9F8D7F5D-7FA2-4699-A556-824D1342B7F3}" type="presParOf" srcId="{F92CA046-7B11-4964-95C2-F6211B1655DA}" destId="{A10CA658-C13B-4259-9632-60551F6D5434}" srcOrd="1" destOrd="0" presId="urn:microsoft.com/office/officeart/2008/layout/NameandTitleOrganizationalChart"/>
    <dgm:cxn modelId="{380E10D1-2F01-47B5-A237-9EAF278530F6}" type="presParOf" srcId="{F92CA046-7B11-4964-95C2-F6211B1655DA}" destId="{03D5991A-7AB7-46C5-9304-09DB5D852B18}" srcOrd="2" destOrd="0" presId="urn:microsoft.com/office/officeart/2008/layout/NameandTitleOrganizationalChart"/>
    <dgm:cxn modelId="{9464F396-F64D-454E-BBF8-25D9075EF3A2}" type="presParOf" srcId="{C2B3434B-73D8-4D2A-89DA-7AFDA36E2240}" destId="{9C715C40-C781-412F-BA13-2249391C140F}" srcOrd="6" destOrd="0" presId="urn:microsoft.com/office/officeart/2008/layout/NameandTitleOrganizationalChart"/>
    <dgm:cxn modelId="{EFA5CE23-A52C-4846-B940-3D2FAA716015}" type="presParOf" srcId="{C2B3434B-73D8-4D2A-89DA-7AFDA36E2240}" destId="{91A144BC-1839-4090-BFF7-32D367EA9190}" srcOrd="7" destOrd="0" presId="urn:microsoft.com/office/officeart/2008/layout/NameandTitleOrganizationalChart"/>
    <dgm:cxn modelId="{85246E56-5E4A-487B-A156-1809A020F326}" type="presParOf" srcId="{91A144BC-1839-4090-BFF7-32D367EA9190}" destId="{9C1B5642-84B8-4B39-973D-EE8313D160AA}" srcOrd="0" destOrd="0" presId="urn:microsoft.com/office/officeart/2008/layout/NameandTitleOrganizationalChart"/>
    <dgm:cxn modelId="{E11509ED-304E-40EB-96DE-56F31E8DB018}" type="presParOf" srcId="{9C1B5642-84B8-4B39-973D-EE8313D160AA}" destId="{7DD5F1E3-0002-4B8D-B225-50438E8E982C}" srcOrd="0" destOrd="0" presId="urn:microsoft.com/office/officeart/2008/layout/NameandTitleOrganizationalChart"/>
    <dgm:cxn modelId="{B5662BAB-DC05-4F1D-AA8B-02B6AEFD7C7D}" type="presParOf" srcId="{9C1B5642-84B8-4B39-973D-EE8313D160AA}" destId="{F7780431-9163-49CD-BC81-D2C5C7DB28C1}" srcOrd="1" destOrd="0" presId="urn:microsoft.com/office/officeart/2008/layout/NameandTitleOrganizationalChart"/>
    <dgm:cxn modelId="{32D462E1-AF28-4F39-B51F-5732FBB4D624}" type="presParOf" srcId="{9C1B5642-84B8-4B39-973D-EE8313D160AA}" destId="{0F83DBCE-95D3-4A4A-900D-456485E4B60E}" srcOrd="2" destOrd="0" presId="urn:microsoft.com/office/officeart/2008/layout/NameandTitleOrganizationalChart"/>
    <dgm:cxn modelId="{519ABEAC-E7D0-4869-A8F1-DC84BE8CA15D}" type="presParOf" srcId="{91A144BC-1839-4090-BFF7-32D367EA9190}" destId="{239D8D7A-4ADE-49F1-BC29-7A0C03BB5881}" srcOrd="1" destOrd="0" presId="urn:microsoft.com/office/officeart/2008/layout/NameandTitleOrganizationalChart"/>
    <dgm:cxn modelId="{E1A012D0-E199-43AC-9C6E-01D2B93A2919}" type="presParOf" srcId="{91A144BC-1839-4090-BFF7-32D367EA9190}" destId="{3D6477F7-5633-40B3-B371-9BCE8BC24495}" srcOrd="2" destOrd="0" presId="urn:microsoft.com/office/officeart/2008/layout/NameandTitleOrganizationalChart"/>
    <dgm:cxn modelId="{1CE01049-6662-4B5F-9E29-CFC2EEFEA561}" type="presParOf" srcId="{C2B3434B-73D8-4D2A-89DA-7AFDA36E2240}" destId="{8F933445-28D1-4671-B49D-8B15CAEA7792}" srcOrd="8" destOrd="0" presId="urn:microsoft.com/office/officeart/2008/layout/NameandTitleOrganizationalChart"/>
    <dgm:cxn modelId="{B3D9F11F-65C6-4055-AAD6-73EB2D469B75}" type="presParOf" srcId="{C2B3434B-73D8-4D2A-89DA-7AFDA36E2240}" destId="{C6AD541E-F983-4928-94A7-65763C4C2698}" srcOrd="9" destOrd="0" presId="urn:microsoft.com/office/officeart/2008/layout/NameandTitleOrganizationalChart"/>
    <dgm:cxn modelId="{72A30FFB-C5D0-4AFB-A851-390A374BD9C4}" type="presParOf" srcId="{C6AD541E-F983-4928-94A7-65763C4C2698}" destId="{ACAAE6EF-EA21-4868-9581-F2207A494D88}" srcOrd="0" destOrd="0" presId="urn:microsoft.com/office/officeart/2008/layout/NameandTitleOrganizationalChart"/>
    <dgm:cxn modelId="{46D1C6EB-149D-451E-AE7B-4C043ED6D7AD}" type="presParOf" srcId="{ACAAE6EF-EA21-4868-9581-F2207A494D88}" destId="{A32B5298-ADB6-42A5-BD79-65B2DC0D5A73}" srcOrd="0" destOrd="0" presId="urn:microsoft.com/office/officeart/2008/layout/NameandTitleOrganizationalChart"/>
    <dgm:cxn modelId="{A6588EF1-FB4E-41C7-B8F2-22D39D8ACA1A}" type="presParOf" srcId="{ACAAE6EF-EA21-4868-9581-F2207A494D88}" destId="{AEC66C4A-163F-4590-8901-D401745BE295}" srcOrd="1" destOrd="0" presId="urn:microsoft.com/office/officeart/2008/layout/NameandTitleOrganizationalChart"/>
    <dgm:cxn modelId="{1ED0BEF3-9388-4245-BC8E-6AF217593BA5}" type="presParOf" srcId="{ACAAE6EF-EA21-4868-9581-F2207A494D88}" destId="{A52B4D77-078B-41FD-A029-3F382ECC57C8}" srcOrd="2" destOrd="0" presId="urn:microsoft.com/office/officeart/2008/layout/NameandTitleOrganizationalChart"/>
    <dgm:cxn modelId="{0BD762FB-699D-4B17-A4DB-624A14FC9A5D}" type="presParOf" srcId="{C6AD541E-F983-4928-94A7-65763C4C2698}" destId="{85488477-96D2-4E7F-A91A-67DBAED85053}" srcOrd="1" destOrd="0" presId="urn:microsoft.com/office/officeart/2008/layout/NameandTitleOrganizationalChart"/>
    <dgm:cxn modelId="{AED675A9-73B9-4474-BB32-5D1480ADF4B3}" type="presParOf" srcId="{C6AD541E-F983-4928-94A7-65763C4C2698}" destId="{8FB3EF47-CFBB-42C3-9C07-3D87A164B003}" srcOrd="2" destOrd="0" presId="urn:microsoft.com/office/officeart/2008/layout/NameandTitleOrganizationalChart"/>
    <dgm:cxn modelId="{714C0115-5E78-40FA-A1C2-050563B5A0FD}" type="presParOf" srcId="{41E68740-59E3-4060-B49F-91EAD672BCFD}" destId="{825A59E3-82C3-4F14-9B7B-7F027496AF46}" srcOrd="2" destOrd="0" presId="urn:microsoft.com/office/officeart/2008/layout/NameandTitleOrganizationalChart"/>
    <dgm:cxn modelId="{52F80162-A320-4D83-A7E1-837ADAF5F867}" type="presParOf" srcId="{825A59E3-82C3-4F14-9B7B-7F027496AF46}" destId="{663A7F48-1BCF-4F3C-9433-F3B553BDEC75}" srcOrd="0" destOrd="0" presId="urn:microsoft.com/office/officeart/2008/layout/NameandTitleOrganizationalChart"/>
    <dgm:cxn modelId="{70322984-87CB-4FE6-A9FE-B40BB68C8871}" type="presParOf" srcId="{825A59E3-82C3-4F14-9B7B-7F027496AF46}" destId="{92CF74F5-2C43-4FC5-94F3-D71ED95EBEEA}" srcOrd="1" destOrd="0" presId="urn:microsoft.com/office/officeart/2008/layout/NameandTitleOrganizationalChart"/>
    <dgm:cxn modelId="{58057313-0F3A-43E9-8E9E-6706F4BC8F19}" type="presParOf" srcId="{92CF74F5-2C43-4FC5-94F3-D71ED95EBEEA}" destId="{08CF1990-4B98-49BD-A293-B4B0BCF7314E}" srcOrd="0" destOrd="0" presId="urn:microsoft.com/office/officeart/2008/layout/NameandTitleOrganizationalChart"/>
    <dgm:cxn modelId="{4648A7FD-59B2-4B51-8341-9C4FEAD450B2}" type="presParOf" srcId="{08CF1990-4B98-49BD-A293-B4B0BCF7314E}" destId="{25A159E7-6969-4841-9890-BC7F937A8538}" srcOrd="0" destOrd="0" presId="urn:microsoft.com/office/officeart/2008/layout/NameandTitleOrganizationalChart"/>
    <dgm:cxn modelId="{7F9EC2D1-7B82-43B7-8F78-97AAE4ED3E3A}" type="presParOf" srcId="{08CF1990-4B98-49BD-A293-B4B0BCF7314E}" destId="{C06637FC-32F3-4D13-A887-549B5D5A4BC8}" srcOrd="1" destOrd="0" presId="urn:microsoft.com/office/officeart/2008/layout/NameandTitleOrganizationalChart"/>
    <dgm:cxn modelId="{591E2198-921B-4F1C-ADDE-19E3C7801563}" type="presParOf" srcId="{08CF1990-4B98-49BD-A293-B4B0BCF7314E}" destId="{5D38D4B5-A591-44A2-8B55-2316D1B226B7}" srcOrd="2" destOrd="0" presId="urn:microsoft.com/office/officeart/2008/layout/NameandTitleOrganizationalChart"/>
    <dgm:cxn modelId="{351C660E-E1C8-4B75-8E1F-28F4111EAB18}" type="presParOf" srcId="{92CF74F5-2C43-4FC5-94F3-D71ED95EBEEA}" destId="{4EA375F4-C143-4C7E-9E3B-B9CECA7AE861}" srcOrd="1" destOrd="0" presId="urn:microsoft.com/office/officeart/2008/layout/NameandTitleOrganizationalChart"/>
    <dgm:cxn modelId="{76C659B3-53E4-43D3-94E9-BFEB49C12D9D}" type="presParOf" srcId="{92CF74F5-2C43-4FC5-94F3-D71ED95EBEEA}" destId="{25A90727-F86E-47F1-803F-C61449DF95C5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4E1F6C-2B96-4D0A-A390-4D080DB7FCB0}" type="doc">
      <dgm:prSet loTypeId="urn:microsoft.com/office/officeart/2005/8/layout/radial1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0EFD3326-9E5B-4AC2-BDF8-DEEC784C78E4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C" sz="1800" b="1" dirty="0"/>
            <a:t>Art. 3802</a:t>
          </a:r>
        </a:p>
      </dgm:t>
    </dgm:pt>
    <dgm:pt modelId="{AE97283D-8878-403D-B388-9AC50CBC3159}" type="parTrans" cxnId="{B27C7854-FF68-45A7-A448-DE7C0FDD61E8}">
      <dgm:prSet/>
      <dgm:spPr/>
      <dgm:t>
        <a:bodyPr/>
        <a:lstStyle/>
        <a:p>
          <a:endParaRPr lang="es-EC" sz="1200"/>
        </a:p>
      </dgm:t>
    </dgm:pt>
    <dgm:pt modelId="{6CA40CD1-D63C-40B3-A551-4560E5A9A06E}" type="sibTrans" cxnId="{B27C7854-FF68-45A7-A448-DE7C0FDD61E8}">
      <dgm:prSet/>
      <dgm:spPr/>
      <dgm:t>
        <a:bodyPr/>
        <a:lstStyle/>
        <a:p>
          <a:endParaRPr lang="es-EC" sz="1200"/>
        </a:p>
      </dgm:t>
    </dgm:pt>
    <dgm:pt modelId="{CA1F8ECF-869E-49B9-A2BE-82C5F382BD1A}">
      <dgm:prSet phldrT="[Text]" custT="1"/>
      <dgm:spPr/>
      <dgm:t>
        <a:bodyPr/>
        <a:lstStyle/>
        <a:p>
          <a:r>
            <a:rPr lang="es-ES" sz="1200" b="1" dirty="0"/>
            <a:t>Concejo Metropolitano de Quito: </a:t>
          </a:r>
          <a:r>
            <a:rPr lang="es-ES" sz="1200" b="0" dirty="0"/>
            <a:t>instancia de toma de decisiones</a:t>
          </a:r>
          <a:endParaRPr lang="es-EC" sz="1200" b="0" dirty="0"/>
        </a:p>
      </dgm:t>
    </dgm:pt>
    <dgm:pt modelId="{6F4C87BA-1C57-4FEB-9817-FE343B8F5DD2}" type="parTrans" cxnId="{FD2CFD6F-0A53-425C-9E3F-150493B0540B}">
      <dgm:prSet custT="1"/>
      <dgm:spPr/>
      <dgm:t>
        <a:bodyPr/>
        <a:lstStyle/>
        <a:p>
          <a:endParaRPr lang="es-EC" sz="1200"/>
        </a:p>
      </dgm:t>
    </dgm:pt>
    <dgm:pt modelId="{40711CC0-E553-4076-8590-1AB78F1861AF}" type="sibTrans" cxnId="{FD2CFD6F-0A53-425C-9E3F-150493B0540B}">
      <dgm:prSet/>
      <dgm:spPr/>
      <dgm:t>
        <a:bodyPr/>
        <a:lstStyle/>
        <a:p>
          <a:endParaRPr lang="es-EC" sz="1200"/>
        </a:p>
      </dgm:t>
    </dgm:pt>
    <dgm:pt modelId="{88E1C874-BC6B-4263-9650-085FA7D33C76}">
      <dgm:prSet phldrT="[Text]" custT="1"/>
      <dgm:spPr/>
      <dgm:t>
        <a:bodyPr/>
        <a:lstStyle/>
        <a:p>
          <a:r>
            <a:rPr lang="es-ES" sz="1100" b="1" dirty="0"/>
            <a:t>Consejo Metropolitano de Seguridad y Convivencia Ciudadana: </a:t>
          </a:r>
          <a:r>
            <a:rPr lang="es-ES" sz="1100" b="0" dirty="0"/>
            <a:t>instancia de participación, coordinación y toma de decisiones</a:t>
          </a:r>
          <a:endParaRPr lang="es-EC" sz="1100" dirty="0"/>
        </a:p>
      </dgm:t>
    </dgm:pt>
    <dgm:pt modelId="{E7FA74AD-6DFD-4248-9A6A-D518B304FCD3}" type="parTrans" cxnId="{D0976E3F-57E7-4FF6-ADA0-AE373F79B821}">
      <dgm:prSet custT="1"/>
      <dgm:spPr/>
      <dgm:t>
        <a:bodyPr/>
        <a:lstStyle/>
        <a:p>
          <a:endParaRPr lang="es-EC" sz="1200"/>
        </a:p>
      </dgm:t>
    </dgm:pt>
    <dgm:pt modelId="{1FC10781-80E8-40DC-BBC6-1D0035AE3607}" type="sibTrans" cxnId="{D0976E3F-57E7-4FF6-ADA0-AE373F79B821}">
      <dgm:prSet/>
      <dgm:spPr/>
      <dgm:t>
        <a:bodyPr/>
        <a:lstStyle/>
        <a:p>
          <a:endParaRPr lang="es-EC" sz="1200"/>
        </a:p>
      </dgm:t>
    </dgm:pt>
    <dgm:pt modelId="{14E54E53-F7C0-4C8F-A74D-258F17BDD760}">
      <dgm:prSet phldrT="[Text]" custT="1"/>
      <dgm:spPr/>
      <dgm:t>
        <a:bodyPr/>
        <a:lstStyle/>
        <a:p>
          <a:r>
            <a:rPr lang="es-ES" sz="1200" b="1" dirty="0">
              <a:solidFill>
                <a:schemeClr val="accent2">
                  <a:lumMod val="75000"/>
                </a:schemeClr>
              </a:solidFill>
            </a:rPr>
            <a:t>Secretaría responsable de la seguridad y gobernabilidad: </a:t>
          </a:r>
          <a:r>
            <a:rPr lang="es-ES" sz="1200" b="0" dirty="0">
              <a:solidFill>
                <a:schemeClr val="accent2">
                  <a:lumMod val="75000"/>
                </a:schemeClr>
              </a:solidFill>
            </a:rPr>
            <a:t>instancia de gestión y coordinación</a:t>
          </a:r>
          <a:endParaRPr lang="es-EC" sz="1200" dirty="0">
            <a:solidFill>
              <a:schemeClr val="accent2">
                <a:lumMod val="75000"/>
              </a:schemeClr>
            </a:solidFill>
          </a:endParaRPr>
        </a:p>
      </dgm:t>
    </dgm:pt>
    <dgm:pt modelId="{ADEA7DDE-7EF8-441C-84BF-A3B927DC9C56}" type="parTrans" cxnId="{FA46E506-AC2F-419F-9AA7-ECAF08125881}">
      <dgm:prSet custT="1"/>
      <dgm:spPr/>
      <dgm:t>
        <a:bodyPr/>
        <a:lstStyle/>
        <a:p>
          <a:endParaRPr lang="es-EC" sz="1200"/>
        </a:p>
      </dgm:t>
    </dgm:pt>
    <dgm:pt modelId="{96814726-BF8C-417D-87E8-77660666571D}" type="sibTrans" cxnId="{FA46E506-AC2F-419F-9AA7-ECAF08125881}">
      <dgm:prSet/>
      <dgm:spPr/>
      <dgm:t>
        <a:bodyPr/>
        <a:lstStyle/>
        <a:p>
          <a:endParaRPr lang="es-EC" sz="1200"/>
        </a:p>
      </dgm:t>
    </dgm:pt>
    <dgm:pt modelId="{737081DC-CA22-4C51-BAD2-0014598657B8}">
      <dgm:prSet phldrT="[Text]" custT="1"/>
      <dgm:spPr/>
      <dgm:t>
        <a:bodyPr/>
        <a:lstStyle/>
        <a:p>
          <a:r>
            <a:rPr lang="es-ES" sz="1000" b="1" dirty="0"/>
            <a:t>Comité Operativo de Emergencias del Distrito Metropolitano de Quito: </a:t>
          </a:r>
          <a:r>
            <a:rPr lang="es-ES" sz="1000" b="0" dirty="0"/>
            <a:t>instancia de coordinación, decide prioridades y acciones en caso de emergencia</a:t>
          </a:r>
          <a:endParaRPr lang="es-EC" sz="1000" dirty="0"/>
        </a:p>
      </dgm:t>
    </dgm:pt>
    <dgm:pt modelId="{29C890DD-6E6F-436C-8D39-A6387EDD177F}" type="parTrans" cxnId="{34E617AA-D7B5-4ACA-B162-15F5890283D3}">
      <dgm:prSet custT="1"/>
      <dgm:spPr/>
      <dgm:t>
        <a:bodyPr/>
        <a:lstStyle/>
        <a:p>
          <a:endParaRPr lang="es-EC" sz="1200"/>
        </a:p>
      </dgm:t>
    </dgm:pt>
    <dgm:pt modelId="{02345D68-2D84-4CAA-8C32-8E6AD7243084}" type="sibTrans" cxnId="{34E617AA-D7B5-4ACA-B162-15F5890283D3}">
      <dgm:prSet/>
      <dgm:spPr/>
      <dgm:t>
        <a:bodyPr/>
        <a:lstStyle/>
        <a:p>
          <a:endParaRPr lang="es-EC" sz="1200"/>
        </a:p>
      </dgm:t>
    </dgm:pt>
    <dgm:pt modelId="{B3DAE397-A10C-42B0-AE73-46B9DF41E6E6}">
      <dgm:prSet phldrT="[Text]" custT="1"/>
      <dgm:spPr/>
      <dgm:t>
        <a:bodyPr/>
        <a:lstStyle/>
        <a:p>
          <a:r>
            <a:rPr lang="es-ES" sz="1200" b="1" dirty="0"/>
            <a:t>Comisiones Permanentes: </a:t>
          </a:r>
          <a:r>
            <a:rPr lang="es-ES" sz="1200" b="0" dirty="0"/>
            <a:t>instancia de apoyo a la gestión de riesgos</a:t>
          </a:r>
          <a:endParaRPr lang="es-EC" sz="1200" dirty="0"/>
        </a:p>
      </dgm:t>
    </dgm:pt>
    <dgm:pt modelId="{A7E1EAF1-2FD2-41D6-9C66-7B705B27FC85}" type="parTrans" cxnId="{12DB6D72-D9E0-4F0D-9673-F0623F48F8C9}">
      <dgm:prSet custT="1"/>
      <dgm:spPr/>
      <dgm:t>
        <a:bodyPr/>
        <a:lstStyle/>
        <a:p>
          <a:endParaRPr lang="es-EC" sz="1200"/>
        </a:p>
      </dgm:t>
    </dgm:pt>
    <dgm:pt modelId="{08D741E6-0719-48C8-A720-E5CE64CA732A}" type="sibTrans" cxnId="{12DB6D72-D9E0-4F0D-9673-F0623F48F8C9}">
      <dgm:prSet/>
      <dgm:spPr/>
      <dgm:t>
        <a:bodyPr/>
        <a:lstStyle/>
        <a:p>
          <a:endParaRPr lang="es-EC" sz="1200"/>
        </a:p>
      </dgm:t>
    </dgm:pt>
    <dgm:pt modelId="{A6CE575E-76F5-40C9-BB29-0E4505773A1B}">
      <dgm:prSet phldrT="[Text]" custT="1"/>
      <dgm:spPr/>
      <dgm:t>
        <a:bodyPr/>
        <a:lstStyle/>
        <a:p>
          <a:r>
            <a:rPr lang="es-ES" sz="1200" b="1" dirty="0"/>
            <a:t>Unidades Institucionales de Gestión de Riesgos</a:t>
          </a:r>
          <a:endParaRPr lang="es-EC" sz="1200" dirty="0"/>
        </a:p>
      </dgm:t>
    </dgm:pt>
    <dgm:pt modelId="{36AA7F14-C614-42C7-AC0B-59F7AC65F847}" type="parTrans" cxnId="{4CE9F7E4-34FB-49AB-9317-A1F99FEEEAFE}">
      <dgm:prSet custT="1"/>
      <dgm:spPr/>
      <dgm:t>
        <a:bodyPr/>
        <a:lstStyle/>
        <a:p>
          <a:endParaRPr lang="es-EC" sz="1200"/>
        </a:p>
      </dgm:t>
    </dgm:pt>
    <dgm:pt modelId="{76F4A15A-59E2-4949-9DB0-E9C179A7EBAE}" type="sibTrans" cxnId="{4CE9F7E4-34FB-49AB-9317-A1F99FEEEAFE}">
      <dgm:prSet/>
      <dgm:spPr/>
      <dgm:t>
        <a:bodyPr/>
        <a:lstStyle/>
        <a:p>
          <a:endParaRPr lang="es-EC" sz="1200"/>
        </a:p>
      </dgm:t>
    </dgm:pt>
    <dgm:pt modelId="{77D4EDBD-8451-475E-9546-D9BF53404AF0}" type="pres">
      <dgm:prSet presAssocID="{A74E1F6C-2B96-4D0A-A390-4D080DB7FCB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154758-1E0F-47B1-8C37-6444D7963D10}" type="pres">
      <dgm:prSet presAssocID="{0EFD3326-9E5B-4AC2-BDF8-DEEC784C78E4}" presName="centerShape" presStyleLbl="node0" presStyleIdx="0" presStyleCnt="1"/>
      <dgm:spPr/>
      <dgm:t>
        <a:bodyPr/>
        <a:lstStyle/>
        <a:p>
          <a:endParaRPr lang="es-ES"/>
        </a:p>
      </dgm:t>
    </dgm:pt>
    <dgm:pt modelId="{5827AD98-1336-49F0-91F8-5CBF0937CC0B}" type="pres">
      <dgm:prSet presAssocID="{6F4C87BA-1C57-4FEB-9817-FE343B8F5DD2}" presName="Name9" presStyleLbl="parChTrans1D2" presStyleIdx="0" presStyleCnt="6"/>
      <dgm:spPr/>
      <dgm:t>
        <a:bodyPr/>
        <a:lstStyle/>
        <a:p>
          <a:endParaRPr lang="es-ES"/>
        </a:p>
      </dgm:t>
    </dgm:pt>
    <dgm:pt modelId="{31E76144-6AC5-4416-B8F2-D9D4371F22F6}" type="pres">
      <dgm:prSet presAssocID="{6F4C87BA-1C57-4FEB-9817-FE343B8F5DD2}" presName="connTx" presStyleLbl="parChTrans1D2" presStyleIdx="0" presStyleCnt="6"/>
      <dgm:spPr/>
      <dgm:t>
        <a:bodyPr/>
        <a:lstStyle/>
        <a:p>
          <a:endParaRPr lang="es-ES"/>
        </a:p>
      </dgm:t>
    </dgm:pt>
    <dgm:pt modelId="{B67522DB-8138-41E0-A322-E9AAC98CDAD1}" type="pres">
      <dgm:prSet presAssocID="{CA1F8ECF-869E-49B9-A2BE-82C5F382BD1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C5EE7F-6ACE-4634-99EB-560F1FF52ACF}" type="pres">
      <dgm:prSet presAssocID="{E7FA74AD-6DFD-4248-9A6A-D518B304FCD3}" presName="Name9" presStyleLbl="parChTrans1D2" presStyleIdx="1" presStyleCnt="6"/>
      <dgm:spPr/>
      <dgm:t>
        <a:bodyPr/>
        <a:lstStyle/>
        <a:p>
          <a:endParaRPr lang="es-ES"/>
        </a:p>
      </dgm:t>
    </dgm:pt>
    <dgm:pt modelId="{7D6B42A2-7CD8-4573-8F54-DD5239F8BF5E}" type="pres">
      <dgm:prSet presAssocID="{E7FA74AD-6DFD-4248-9A6A-D518B304FCD3}" presName="connTx" presStyleLbl="parChTrans1D2" presStyleIdx="1" presStyleCnt="6"/>
      <dgm:spPr/>
      <dgm:t>
        <a:bodyPr/>
        <a:lstStyle/>
        <a:p>
          <a:endParaRPr lang="es-ES"/>
        </a:p>
      </dgm:t>
    </dgm:pt>
    <dgm:pt modelId="{A1DB528A-45DF-4B01-BF9F-981DC23C71BC}" type="pres">
      <dgm:prSet presAssocID="{88E1C874-BC6B-4263-9650-085FA7D33C76}" presName="node" presStyleLbl="node1" presStyleIdx="1" presStyleCnt="6" custScaleX="1162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095B6B-F77D-4CEC-A423-DBDC0829E8A6}" type="pres">
      <dgm:prSet presAssocID="{ADEA7DDE-7EF8-441C-84BF-A3B927DC9C56}" presName="Name9" presStyleLbl="parChTrans1D2" presStyleIdx="2" presStyleCnt="6"/>
      <dgm:spPr/>
      <dgm:t>
        <a:bodyPr/>
        <a:lstStyle/>
        <a:p>
          <a:endParaRPr lang="es-ES"/>
        </a:p>
      </dgm:t>
    </dgm:pt>
    <dgm:pt modelId="{A3DC9753-9358-4B22-BF1D-BB374111BF89}" type="pres">
      <dgm:prSet presAssocID="{ADEA7DDE-7EF8-441C-84BF-A3B927DC9C56}" presName="connTx" presStyleLbl="parChTrans1D2" presStyleIdx="2" presStyleCnt="6"/>
      <dgm:spPr/>
      <dgm:t>
        <a:bodyPr/>
        <a:lstStyle/>
        <a:p>
          <a:endParaRPr lang="es-ES"/>
        </a:p>
      </dgm:t>
    </dgm:pt>
    <dgm:pt modelId="{9B816EB0-A5E6-438C-9E54-66D83B611F7D}" type="pres">
      <dgm:prSet presAssocID="{14E54E53-F7C0-4C8F-A74D-258F17BDD76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67C581-E34A-4040-95C0-87633393DDB6}" type="pres">
      <dgm:prSet presAssocID="{29C890DD-6E6F-436C-8D39-A6387EDD177F}" presName="Name9" presStyleLbl="parChTrans1D2" presStyleIdx="3" presStyleCnt="6"/>
      <dgm:spPr/>
      <dgm:t>
        <a:bodyPr/>
        <a:lstStyle/>
        <a:p>
          <a:endParaRPr lang="es-ES"/>
        </a:p>
      </dgm:t>
    </dgm:pt>
    <dgm:pt modelId="{03B9DE36-ACF0-48A1-8001-9D2C71EDBE36}" type="pres">
      <dgm:prSet presAssocID="{29C890DD-6E6F-436C-8D39-A6387EDD177F}" presName="connTx" presStyleLbl="parChTrans1D2" presStyleIdx="3" presStyleCnt="6"/>
      <dgm:spPr/>
      <dgm:t>
        <a:bodyPr/>
        <a:lstStyle/>
        <a:p>
          <a:endParaRPr lang="es-ES"/>
        </a:p>
      </dgm:t>
    </dgm:pt>
    <dgm:pt modelId="{11FEA3FC-58C0-4F1C-AE09-55053BB685DB}" type="pres">
      <dgm:prSet presAssocID="{737081DC-CA22-4C51-BAD2-0014598657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2444C7-2BD5-4065-8E22-F8489BE9ED40}" type="pres">
      <dgm:prSet presAssocID="{A7E1EAF1-2FD2-41D6-9C66-7B705B27FC85}" presName="Name9" presStyleLbl="parChTrans1D2" presStyleIdx="4" presStyleCnt="6"/>
      <dgm:spPr/>
      <dgm:t>
        <a:bodyPr/>
        <a:lstStyle/>
        <a:p>
          <a:endParaRPr lang="es-ES"/>
        </a:p>
      </dgm:t>
    </dgm:pt>
    <dgm:pt modelId="{F271ED8D-82DC-4644-938F-5744485B0CA3}" type="pres">
      <dgm:prSet presAssocID="{A7E1EAF1-2FD2-41D6-9C66-7B705B27FC85}" presName="connTx" presStyleLbl="parChTrans1D2" presStyleIdx="4" presStyleCnt="6"/>
      <dgm:spPr/>
      <dgm:t>
        <a:bodyPr/>
        <a:lstStyle/>
        <a:p>
          <a:endParaRPr lang="es-ES"/>
        </a:p>
      </dgm:t>
    </dgm:pt>
    <dgm:pt modelId="{D07CB006-1961-46A6-9F71-99C145883CC1}" type="pres">
      <dgm:prSet presAssocID="{B3DAE397-A10C-42B0-AE73-46B9DF41E6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0C671-E4AE-42FF-A9E1-8852597C66E4}" type="pres">
      <dgm:prSet presAssocID="{36AA7F14-C614-42C7-AC0B-59F7AC65F847}" presName="Name9" presStyleLbl="parChTrans1D2" presStyleIdx="5" presStyleCnt="6"/>
      <dgm:spPr/>
      <dgm:t>
        <a:bodyPr/>
        <a:lstStyle/>
        <a:p>
          <a:endParaRPr lang="es-ES"/>
        </a:p>
      </dgm:t>
    </dgm:pt>
    <dgm:pt modelId="{1321C066-F291-427F-8338-073A970508FC}" type="pres">
      <dgm:prSet presAssocID="{36AA7F14-C614-42C7-AC0B-59F7AC65F847}" presName="connTx" presStyleLbl="parChTrans1D2" presStyleIdx="5" presStyleCnt="6"/>
      <dgm:spPr/>
      <dgm:t>
        <a:bodyPr/>
        <a:lstStyle/>
        <a:p>
          <a:endParaRPr lang="es-ES"/>
        </a:p>
      </dgm:t>
    </dgm:pt>
    <dgm:pt modelId="{2461C77A-8A0B-4C85-A121-2387FD30F1FE}" type="pres">
      <dgm:prSet presAssocID="{A6CE575E-76F5-40C9-BB29-0E4505773A1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83EFDF-1451-4CC8-9B64-F97928AC4DB3}" type="presOf" srcId="{E7FA74AD-6DFD-4248-9A6A-D518B304FCD3}" destId="{91C5EE7F-6ACE-4634-99EB-560F1FF52ACF}" srcOrd="0" destOrd="0" presId="urn:microsoft.com/office/officeart/2005/8/layout/radial1"/>
    <dgm:cxn modelId="{AB4AA51B-E486-4503-B6F6-77FEA951C21C}" type="presOf" srcId="{A7E1EAF1-2FD2-41D6-9C66-7B705B27FC85}" destId="{F271ED8D-82DC-4644-938F-5744485B0CA3}" srcOrd="1" destOrd="0" presId="urn:microsoft.com/office/officeart/2005/8/layout/radial1"/>
    <dgm:cxn modelId="{43939CDA-4D20-4F1E-A1E0-0C391A162CCF}" type="presOf" srcId="{36AA7F14-C614-42C7-AC0B-59F7AC65F847}" destId="{1321C066-F291-427F-8338-073A970508FC}" srcOrd="1" destOrd="0" presId="urn:microsoft.com/office/officeart/2005/8/layout/radial1"/>
    <dgm:cxn modelId="{DE43FFDD-0BF8-40A9-A595-634DBDFE73E9}" type="presOf" srcId="{29C890DD-6E6F-436C-8D39-A6387EDD177F}" destId="{03B9DE36-ACF0-48A1-8001-9D2C71EDBE36}" srcOrd="1" destOrd="0" presId="urn:microsoft.com/office/officeart/2005/8/layout/radial1"/>
    <dgm:cxn modelId="{1F75C50D-6A42-4803-82EF-C2B844A1ED65}" type="presOf" srcId="{29C890DD-6E6F-436C-8D39-A6387EDD177F}" destId="{B467C581-E34A-4040-95C0-87633393DDB6}" srcOrd="0" destOrd="0" presId="urn:microsoft.com/office/officeart/2005/8/layout/radial1"/>
    <dgm:cxn modelId="{3D4E808F-36F7-480B-86E2-DF8F2690E1FE}" type="presOf" srcId="{ADEA7DDE-7EF8-441C-84BF-A3B927DC9C56}" destId="{A3DC9753-9358-4B22-BF1D-BB374111BF89}" srcOrd="1" destOrd="0" presId="urn:microsoft.com/office/officeart/2005/8/layout/radial1"/>
    <dgm:cxn modelId="{CE18A52E-8196-488B-834D-45F059F29D3F}" type="presOf" srcId="{737081DC-CA22-4C51-BAD2-0014598657B8}" destId="{11FEA3FC-58C0-4F1C-AE09-55053BB685DB}" srcOrd="0" destOrd="0" presId="urn:microsoft.com/office/officeart/2005/8/layout/radial1"/>
    <dgm:cxn modelId="{4A65F9B8-A9FB-42AC-A6B8-F600888A2749}" type="presOf" srcId="{A7E1EAF1-2FD2-41D6-9C66-7B705B27FC85}" destId="{DF2444C7-2BD5-4065-8E22-F8489BE9ED40}" srcOrd="0" destOrd="0" presId="urn:microsoft.com/office/officeart/2005/8/layout/radial1"/>
    <dgm:cxn modelId="{6F377C9C-755D-40B4-821E-D269A4683B5A}" type="presOf" srcId="{E7FA74AD-6DFD-4248-9A6A-D518B304FCD3}" destId="{7D6B42A2-7CD8-4573-8F54-DD5239F8BF5E}" srcOrd="1" destOrd="0" presId="urn:microsoft.com/office/officeart/2005/8/layout/radial1"/>
    <dgm:cxn modelId="{4CE9F7E4-34FB-49AB-9317-A1F99FEEEAFE}" srcId="{0EFD3326-9E5B-4AC2-BDF8-DEEC784C78E4}" destId="{A6CE575E-76F5-40C9-BB29-0E4505773A1B}" srcOrd="5" destOrd="0" parTransId="{36AA7F14-C614-42C7-AC0B-59F7AC65F847}" sibTransId="{76F4A15A-59E2-4949-9DB0-E9C179A7EBAE}"/>
    <dgm:cxn modelId="{A89F544C-5314-46FB-ACAB-3D4DCAE931B0}" type="presOf" srcId="{6F4C87BA-1C57-4FEB-9817-FE343B8F5DD2}" destId="{31E76144-6AC5-4416-B8F2-D9D4371F22F6}" srcOrd="1" destOrd="0" presId="urn:microsoft.com/office/officeart/2005/8/layout/radial1"/>
    <dgm:cxn modelId="{FA46E506-AC2F-419F-9AA7-ECAF08125881}" srcId="{0EFD3326-9E5B-4AC2-BDF8-DEEC784C78E4}" destId="{14E54E53-F7C0-4C8F-A74D-258F17BDD760}" srcOrd="2" destOrd="0" parTransId="{ADEA7DDE-7EF8-441C-84BF-A3B927DC9C56}" sibTransId="{96814726-BF8C-417D-87E8-77660666571D}"/>
    <dgm:cxn modelId="{34E617AA-D7B5-4ACA-B162-15F5890283D3}" srcId="{0EFD3326-9E5B-4AC2-BDF8-DEEC784C78E4}" destId="{737081DC-CA22-4C51-BAD2-0014598657B8}" srcOrd="3" destOrd="0" parTransId="{29C890DD-6E6F-436C-8D39-A6387EDD177F}" sibTransId="{02345D68-2D84-4CAA-8C32-8E6AD7243084}"/>
    <dgm:cxn modelId="{ABFA611D-D10D-4B44-ADE9-5137B7312F42}" type="presOf" srcId="{CA1F8ECF-869E-49B9-A2BE-82C5F382BD1A}" destId="{B67522DB-8138-41E0-A322-E9AAC98CDAD1}" srcOrd="0" destOrd="0" presId="urn:microsoft.com/office/officeart/2005/8/layout/radial1"/>
    <dgm:cxn modelId="{12DB6D72-D9E0-4F0D-9673-F0623F48F8C9}" srcId="{0EFD3326-9E5B-4AC2-BDF8-DEEC784C78E4}" destId="{B3DAE397-A10C-42B0-AE73-46B9DF41E6E6}" srcOrd="4" destOrd="0" parTransId="{A7E1EAF1-2FD2-41D6-9C66-7B705B27FC85}" sibTransId="{08D741E6-0719-48C8-A720-E5CE64CA732A}"/>
    <dgm:cxn modelId="{423B782A-1D26-4C2A-B68E-B8E4DC9669DB}" type="presOf" srcId="{A6CE575E-76F5-40C9-BB29-0E4505773A1B}" destId="{2461C77A-8A0B-4C85-A121-2387FD30F1FE}" srcOrd="0" destOrd="0" presId="urn:microsoft.com/office/officeart/2005/8/layout/radial1"/>
    <dgm:cxn modelId="{6F3B00CE-EB41-4CFB-9A43-D5EB28C98F1E}" type="presOf" srcId="{6F4C87BA-1C57-4FEB-9817-FE343B8F5DD2}" destId="{5827AD98-1336-49F0-91F8-5CBF0937CC0B}" srcOrd="0" destOrd="0" presId="urn:microsoft.com/office/officeart/2005/8/layout/radial1"/>
    <dgm:cxn modelId="{D5E78E3C-999A-48CC-802B-4A7103F3AE4A}" type="presOf" srcId="{14E54E53-F7C0-4C8F-A74D-258F17BDD760}" destId="{9B816EB0-A5E6-438C-9E54-66D83B611F7D}" srcOrd="0" destOrd="0" presId="urn:microsoft.com/office/officeart/2005/8/layout/radial1"/>
    <dgm:cxn modelId="{D0976E3F-57E7-4FF6-ADA0-AE373F79B821}" srcId="{0EFD3326-9E5B-4AC2-BDF8-DEEC784C78E4}" destId="{88E1C874-BC6B-4263-9650-085FA7D33C76}" srcOrd="1" destOrd="0" parTransId="{E7FA74AD-6DFD-4248-9A6A-D518B304FCD3}" sibTransId="{1FC10781-80E8-40DC-BBC6-1D0035AE3607}"/>
    <dgm:cxn modelId="{FD89C892-26A9-4A23-9D39-D2908451BF1B}" type="presOf" srcId="{B3DAE397-A10C-42B0-AE73-46B9DF41E6E6}" destId="{D07CB006-1961-46A6-9F71-99C145883CC1}" srcOrd="0" destOrd="0" presId="urn:microsoft.com/office/officeart/2005/8/layout/radial1"/>
    <dgm:cxn modelId="{B27C7854-FF68-45A7-A448-DE7C0FDD61E8}" srcId="{A74E1F6C-2B96-4D0A-A390-4D080DB7FCB0}" destId="{0EFD3326-9E5B-4AC2-BDF8-DEEC784C78E4}" srcOrd="0" destOrd="0" parTransId="{AE97283D-8878-403D-B388-9AC50CBC3159}" sibTransId="{6CA40CD1-D63C-40B3-A551-4560E5A9A06E}"/>
    <dgm:cxn modelId="{2C9DF170-E9CC-4C07-891C-CE244D903262}" type="presOf" srcId="{A74E1F6C-2B96-4D0A-A390-4D080DB7FCB0}" destId="{77D4EDBD-8451-475E-9546-D9BF53404AF0}" srcOrd="0" destOrd="0" presId="urn:microsoft.com/office/officeart/2005/8/layout/radial1"/>
    <dgm:cxn modelId="{93E8C1C4-88D1-4CBC-A531-9A6CA58035AD}" type="presOf" srcId="{0EFD3326-9E5B-4AC2-BDF8-DEEC784C78E4}" destId="{90154758-1E0F-47B1-8C37-6444D7963D10}" srcOrd="0" destOrd="0" presId="urn:microsoft.com/office/officeart/2005/8/layout/radial1"/>
    <dgm:cxn modelId="{FD2CFD6F-0A53-425C-9E3F-150493B0540B}" srcId="{0EFD3326-9E5B-4AC2-BDF8-DEEC784C78E4}" destId="{CA1F8ECF-869E-49B9-A2BE-82C5F382BD1A}" srcOrd="0" destOrd="0" parTransId="{6F4C87BA-1C57-4FEB-9817-FE343B8F5DD2}" sibTransId="{40711CC0-E553-4076-8590-1AB78F1861AF}"/>
    <dgm:cxn modelId="{431A3AF1-52D8-45C1-A964-69E88E6F53DC}" type="presOf" srcId="{88E1C874-BC6B-4263-9650-085FA7D33C76}" destId="{A1DB528A-45DF-4B01-BF9F-981DC23C71BC}" srcOrd="0" destOrd="0" presId="urn:microsoft.com/office/officeart/2005/8/layout/radial1"/>
    <dgm:cxn modelId="{C165C6C8-8098-4999-8B87-E2CADA25E3F1}" type="presOf" srcId="{ADEA7DDE-7EF8-441C-84BF-A3B927DC9C56}" destId="{E6095B6B-F77D-4CEC-A423-DBDC0829E8A6}" srcOrd="0" destOrd="0" presId="urn:microsoft.com/office/officeart/2005/8/layout/radial1"/>
    <dgm:cxn modelId="{5F752595-A5CA-4C6B-B94E-ABE2EE36F553}" type="presOf" srcId="{36AA7F14-C614-42C7-AC0B-59F7AC65F847}" destId="{9E10C671-E4AE-42FF-A9E1-8852597C66E4}" srcOrd="0" destOrd="0" presId="urn:microsoft.com/office/officeart/2005/8/layout/radial1"/>
    <dgm:cxn modelId="{06851233-511C-4E1A-B32A-2B38786693A7}" type="presParOf" srcId="{77D4EDBD-8451-475E-9546-D9BF53404AF0}" destId="{90154758-1E0F-47B1-8C37-6444D7963D10}" srcOrd="0" destOrd="0" presId="urn:microsoft.com/office/officeart/2005/8/layout/radial1"/>
    <dgm:cxn modelId="{E6AF8AE6-CEF6-4F8C-A68A-C76B14663630}" type="presParOf" srcId="{77D4EDBD-8451-475E-9546-D9BF53404AF0}" destId="{5827AD98-1336-49F0-91F8-5CBF0937CC0B}" srcOrd="1" destOrd="0" presId="urn:microsoft.com/office/officeart/2005/8/layout/radial1"/>
    <dgm:cxn modelId="{0DD289D0-B0A1-484C-8D69-ADD284F4E968}" type="presParOf" srcId="{5827AD98-1336-49F0-91F8-5CBF0937CC0B}" destId="{31E76144-6AC5-4416-B8F2-D9D4371F22F6}" srcOrd="0" destOrd="0" presId="urn:microsoft.com/office/officeart/2005/8/layout/radial1"/>
    <dgm:cxn modelId="{149B0CCC-61AE-411D-A56B-7C45C7C78E7E}" type="presParOf" srcId="{77D4EDBD-8451-475E-9546-D9BF53404AF0}" destId="{B67522DB-8138-41E0-A322-E9AAC98CDAD1}" srcOrd="2" destOrd="0" presId="urn:microsoft.com/office/officeart/2005/8/layout/radial1"/>
    <dgm:cxn modelId="{F8DD550D-4D5B-4862-9C66-23FF50519777}" type="presParOf" srcId="{77D4EDBD-8451-475E-9546-D9BF53404AF0}" destId="{91C5EE7F-6ACE-4634-99EB-560F1FF52ACF}" srcOrd="3" destOrd="0" presId="urn:microsoft.com/office/officeart/2005/8/layout/radial1"/>
    <dgm:cxn modelId="{BA16F836-7265-481A-BC38-992DE59E9922}" type="presParOf" srcId="{91C5EE7F-6ACE-4634-99EB-560F1FF52ACF}" destId="{7D6B42A2-7CD8-4573-8F54-DD5239F8BF5E}" srcOrd="0" destOrd="0" presId="urn:microsoft.com/office/officeart/2005/8/layout/radial1"/>
    <dgm:cxn modelId="{AFDBA15F-49F2-42D8-90E3-F3CA1E081277}" type="presParOf" srcId="{77D4EDBD-8451-475E-9546-D9BF53404AF0}" destId="{A1DB528A-45DF-4B01-BF9F-981DC23C71BC}" srcOrd="4" destOrd="0" presId="urn:microsoft.com/office/officeart/2005/8/layout/radial1"/>
    <dgm:cxn modelId="{D766B8C9-F442-41F2-890C-CAE57E9B81E4}" type="presParOf" srcId="{77D4EDBD-8451-475E-9546-D9BF53404AF0}" destId="{E6095B6B-F77D-4CEC-A423-DBDC0829E8A6}" srcOrd="5" destOrd="0" presId="urn:microsoft.com/office/officeart/2005/8/layout/radial1"/>
    <dgm:cxn modelId="{69EC1704-6E53-4206-8396-0EFF5E752535}" type="presParOf" srcId="{E6095B6B-F77D-4CEC-A423-DBDC0829E8A6}" destId="{A3DC9753-9358-4B22-BF1D-BB374111BF89}" srcOrd="0" destOrd="0" presId="urn:microsoft.com/office/officeart/2005/8/layout/radial1"/>
    <dgm:cxn modelId="{42AECE1B-5232-449A-96BB-EC5410E88B50}" type="presParOf" srcId="{77D4EDBD-8451-475E-9546-D9BF53404AF0}" destId="{9B816EB0-A5E6-438C-9E54-66D83B611F7D}" srcOrd="6" destOrd="0" presId="urn:microsoft.com/office/officeart/2005/8/layout/radial1"/>
    <dgm:cxn modelId="{9D83D7FF-DCCB-483A-A984-FF3657596800}" type="presParOf" srcId="{77D4EDBD-8451-475E-9546-D9BF53404AF0}" destId="{B467C581-E34A-4040-95C0-87633393DDB6}" srcOrd="7" destOrd="0" presId="urn:microsoft.com/office/officeart/2005/8/layout/radial1"/>
    <dgm:cxn modelId="{7AF5A8BB-6F25-42C6-96AF-E9CD5C936BA5}" type="presParOf" srcId="{B467C581-E34A-4040-95C0-87633393DDB6}" destId="{03B9DE36-ACF0-48A1-8001-9D2C71EDBE36}" srcOrd="0" destOrd="0" presId="urn:microsoft.com/office/officeart/2005/8/layout/radial1"/>
    <dgm:cxn modelId="{C5DA3E1F-317F-46C1-B78F-47864DCCFE9D}" type="presParOf" srcId="{77D4EDBD-8451-475E-9546-D9BF53404AF0}" destId="{11FEA3FC-58C0-4F1C-AE09-55053BB685DB}" srcOrd="8" destOrd="0" presId="urn:microsoft.com/office/officeart/2005/8/layout/radial1"/>
    <dgm:cxn modelId="{4087525F-6863-48D6-AB89-15058A6B8E0B}" type="presParOf" srcId="{77D4EDBD-8451-475E-9546-D9BF53404AF0}" destId="{DF2444C7-2BD5-4065-8E22-F8489BE9ED40}" srcOrd="9" destOrd="0" presId="urn:microsoft.com/office/officeart/2005/8/layout/radial1"/>
    <dgm:cxn modelId="{EC403AA9-B923-4155-B870-4488DACC5920}" type="presParOf" srcId="{DF2444C7-2BD5-4065-8E22-F8489BE9ED40}" destId="{F271ED8D-82DC-4644-938F-5744485B0CA3}" srcOrd="0" destOrd="0" presId="urn:microsoft.com/office/officeart/2005/8/layout/radial1"/>
    <dgm:cxn modelId="{0C73F199-E2A2-48E2-8A43-D5D0FD3C7959}" type="presParOf" srcId="{77D4EDBD-8451-475E-9546-D9BF53404AF0}" destId="{D07CB006-1961-46A6-9F71-99C145883CC1}" srcOrd="10" destOrd="0" presId="urn:microsoft.com/office/officeart/2005/8/layout/radial1"/>
    <dgm:cxn modelId="{E22A4EAC-FE8A-42CC-9092-C5616E1AE44A}" type="presParOf" srcId="{77D4EDBD-8451-475E-9546-D9BF53404AF0}" destId="{9E10C671-E4AE-42FF-A9E1-8852597C66E4}" srcOrd="11" destOrd="0" presId="urn:microsoft.com/office/officeart/2005/8/layout/radial1"/>
    <dgm:cxn modelId="{E3AA7C35-6541-44BA-B05A-E26AA9035CE9}" type="presParOf" srcId="{9E10C671-E4AE-42FF-A9E1-8852597C66E4}" destId="{1321C066-F291-427F-8338-073A970508FC}" srcOrd="0" destOrd="0" presId="urn:microsoft.com/office/officeart/2005/8/layout/radial1"/>
    <dgm:cxn modelId="{220E686B-73CB-4505-8F3F-E847D252EC3E}" type="presParOf" srcId="{77D4EDBD-8451-475E-9546-D9BF53404AF0}" destId="{2461C77A-8A0B-4C85-A121-2387FD30F1F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BF57FA-2314-4C12-A5D4-CC4925EDF10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8A9C24B-F321-44B4-A8E8-5FF52016B86A}">
      <dgm:prSet phldrT="[Texto]" custT="1"/>
      <dgm:spPr/>
      <dgm:t>
        <a:bodyPr/>
        <a:lstStyle/>
        <a:p>
          <a:r>
            <a:rPr lang="es-EC" sz="1400" b="1" dirty="0">
              <a:solidFill>
                <a:srgbClr val="B1201A"/>
              </a:solidFill>
              <a:latin typeface="Roboto Regular"/>
            </a:rPr>
            <a:t>2017: </a:t>
          </a:r>
          <a:r>
            <a:rPr lang="es-EC" sz="1400" b="1" dirty="0">
              <a:solidFill>
                <a:schemeClr val="accent1">
                  <a:lumMod val="50000"/>
                </a:schemeClr>
              </a:solidFill>
              <a:latin typeface="Roboto Regular"/>
            </a:rPr>
            <a:t>Plan Metropolitano de Reducción de Riesgo de Desastre (PMRRD)</a:t>
          </a:r>
          <a:r>
            <a:rPr lang="es-EC" sz="1400" dirty="0">
              <a:solidFill>
                <a:schemeClr val="accent1">
                  <a:lumMod val="50000"/>
                </a:schemeClr>
              </a:solidFill>
              <a:latin typeface="Roboto Regular"/>
            </a:rPr>
            <a:t> en cooperación entre la Oficina para la Reducción de Riesgo de Desastres de Naciones Unidas y la Secretaría General de Seguridad y Gobernabilidad.</a:t>
          </a:r>
          <a:endParaRPr lang="es-EC" sz="1400" dirty="0"/>
        </a:p>
      </dgm:t>
    </dgm:pt>
    <dgm:pt modelId="{2995DD2F-6106-4CFF-970A-8B19534926D3}" type="parTrans" cxnId="{70093FD3-99B8-4776-913A-7B027A657D36}">
      <dgm:prSet/>
      <dgm:spPr/>
      <dgm:t>
        <a:bodyPr/>
        <a:lstStyle/>
        <a:p>
          <a:endParaRPr lang="es-EC" sz="1600"/>
        </a:p>
      </dgm:t>
    </dgm:pt>
    <dgm:pt modelId="{02E5180F-724C-44C7-B9DE-B81A9C1AAA17}" type="sibTrans" cxnId="{70093FD3-99B8-4776-913A-7B027A657D36}">
      <dgm:prSet/>
      <dgm:spPr/>
      <dgm:t>
        <a:bodyPr/>
        <a:lstStyle/>
        <a:p>
          <a:endParaRPr lang="es-EC" sz="1600"/>
        </a:p>
      </dgm:t>
    </dgm:pt>
    <dgm:pt modelId="{F5413D2E-F53D-4E9F-8F2E-3A309592CE7C}">
      <dgm:prSet phldrT="[Texto]" custT="1"/>
      <dgm:spPr/>
      <dgm:t>
        <a:bodyPr/>
        <a:lstStyle/>
        <a:p>
          <a:r>
            <a:rPr lang="es-EC" sz="1400" b="1" dirty="0">
              <a:solidFill>
                <a:srgbClr val="B1201A"/>
              </a:solidFill>
              <a:latin typeface="Roboto Regular"/>
            </a:rPr>
            <a:t>2018: </a:t>
          </a:r>
          <a:r>
            <a:rPr lang="es-EC" sz="1400" dirty="0">
              <a:solidFill>
                <a:schemeClr val="accent1">
                  <a:lumMod val="50000"/>
                </a:schemeClr>
              </a:solidFill>
              <a:latin typeface="Roboto Regular"/>
            </a:rPr>
            <a:t>No incluye la aprobación del PMRRD en el pleno del Concejo Metropolitano, sin embargo desde la SGSG se continúa con actividades tendientes al cumplimiento del PMRRD.</a:t>
          </a:r>
          <a:endParaRPr lang="es-EC" sz="1400" dirty="0"/>
        </a:p>
      </dgm:t>
    </dgm:pt>
    <dgm:pt modelId="{D1ADFA86-901D-46A1-8169-498DC5CC076D}" type="parTrans" cxnId="{110E2E73-D0EC-4A77-864F-011BF475F22A}">
      <dgm:prSet/>
      <dgm:spPr/>
      <dgm:t>
        <a:bodyPr/>
        <a:lstStyle/>
        <a:p>
          <a:endParaRPr lang="es-EC" sz="1600"/>
        </a:p>
      </dgm:t>
    </dgm:pt>
    <dgm:pt modelId="{B88C534C-1C52-467C-A96B-45A302E5CD89}" type="sibTrans" cxnId="{110E2E73-D0EC-4A77-864F-011BF475F22A}">
      <dgm:prSet/>
      <dgm:spPr/>
      <dgm:t>
        <a:bodyPr/>
        <a:lstStyle/>
        <a:p>
          <a:endParaRPr lang="es-EC" sz="1600"/>
        </a:p>
      </dgm:t>
    </dgm:pt>
    <dgm:pt modelId="{20B2A4BC-8BE3-423C-BA0A-8203A708D552}">
      <dgm:prSet phldrT="[Texto]" custT="1"/>
      <dgm:spPr/>
      <dgm:t>
        <a:bodyPr/>
        <a:lstStyle/>
        <a:p>
          <a:r>
            <a:rPr lang="es-EC" sz="1400" b="1" dirty="0">
              <a:solidFill>
                <a:srgbClr val="B1201A"/>
              </a:solidFill>
              <a:latin typeface="Roboto Regular"/>
            </a:rPr>
            <a:t>2019: </a:t>
          </a:r>
          <a:r>
            <a:rPr lang="es-EC" sz="1400" b="1" dirty="0">
              <a:solidFill>
                <a:schemeClr val="accent1">
                  <a:lumMod val="50000"/>
                </a:schemeClr>
              </a:solidFill>
              <a:latin typeface="Roboto Regular"/>
            </a:rPr>
            <a:t>Actualización del </a:t>
          </a:r>
          <a:r>
            <a:rPr lang="es-EC" sz="1400" b="1" dirty="0" err="1">
              <a:solidFill>
                <a:schemeClr val="accent1">
                  <a:lumMod val="50000"/>
                </a:schemeClr>
              </a:solidFill>
              <a:latin typeface="Roboto Regular"/>
            </a:rPr>
            <a:t>PMDyOT</a:t>
          </a:r>
          <a:r>
            <a:rPr lang="es-EC" sz="1400" b="1" dirty="0">
              <a:solidFill>
                <a:schemeClr val="accent1">
                  <a:lumMod val="50000"/>
                </a:schemeClr>
              </a:solidFill>
              <a:latin typeface="Roboto Regular"/>
            </a:rPr>
            <a:t> 2020-2030</a:t>
          </a:r>
          <a:r>
            <a:rPr lang="es-EC" sz="1400" dirty="0">
              <a:solidFill>
                <a:schemeClr val="accent1">
                  <a:lumMod val="50000"/>
                </a:schemeClr>
              </a:solidFill>
              <a:latin typeface="Roboto Regular"/>
            </a:rPr>
            <a:t> en donde se incluye a la Gestión de Riesgo de Desastre como eje transversal de la planificación municipal.</a:t>
          </a:r>
          <a:endParaRPr lang="es-EC" sz="1400" dirty="0"/>
        </a:p>
      </dgm:t>
    </dgm:pt>
    <dgm:pt modelId="{AD2EF868-5D8B-4F0B-86B9-B1F8E67EDBC4}" type="parTrans" cxnId="{E0E9B0C6-4B81-4855-8230-FDEE8F3B06F4}">
      <dgm:prSet/>
      <dgm:spPr/>
      <dgm:t>
        <a:bodyPr/>
        <a:lstStyle/>
        <a:p>
          <a:endParaRPr lang="es-EC" sz="1600"/>
        </a:p>
      </dgm:t>
    </dgm:pt>
    <dgm:pt modelId="{D9A92BC2-A033-4324-A173-8F6BD7A8694C}" type="sibTrans" cxnId="{E0E9B0C6-4B81-4855-8230-FDEE8F3B06F4}">
      <dgm:prSet/>
      <dgm:spPr/>
      <dgm:t>
        <a:bodyPr/>
        <a:lstStyle/>
        <a:p>
          <a:endParaRPr lang="es-EC" sz="1600"/>
        </a:p>
      </dgm:t>
    </dgm:pt>
    <dgm:pt modelId="{AF262D5A-FD55-40E4-B825-78750CFCFCF6}">
      <dgm:prSet phldrT="[Texto]" custT="1"/>
      <dgm:spPr/>
      <dgm:t>
        <a:bodyPr/>
        <a:lstStyle/>
        <a:p>
          <a:r>
            <a:rPr lang="es-EC" sz="1400" b="1" dirty="0">
              <a:solidFill>
                <a:srgbClr val="B1201A"/>
              </a:solidFill>
              <a:latin typeface="Roboto Regular"/>
            </a:rPr>
            <a:t>2022-2023: </a:t>
          </a:r>
          <a:r>
            <a:rPr lang="es-EC" sz="1400" dirty="0">
              <a:solidFill>
                <a:schemeClr val="accent1">
                  <a:lumMod val="50000"/>
                </a:schemeClr>
              </a:solidFill>
              <a:latin typeface="Roboto Regular"/>
            </a:rPr>
            <a:t>Elaboración del </a:t>
          </a:r>
          <a:r>
            <a:rPr lang="es-EC" sz="1400" b="1" dirty="0">
              <a:solidFill>
                <a:schemeClr val="accent1">
                  <a:lumMod val="50000"/>
                </a:schemeClr>
              </a:solidFill>
              <a:latin typeface="Roboto Regular"/>
            </a:rPr>
            <a:t>Plan Maestro de Gestión Integral de Riesgos (PMGIR</a:t>
          </a:r>
          <a:r>
            <a:rPr lang="es-EC" sz="1400" dirty="0">
              <a:solidFill>
                <a:schemeClr val="accent1">
                  <a:lumMod val="50000"/>
                </a:schemeClr>
              </a:solidFill>
              <a:latin typeface="Roboto Regular"/>
            </a:rPr>
            <a:t>), anclado en su totalidad con las políticas planteadas en la propuesta del </a:t>
          </a:r>
          <a:r>
            <a:rPr lang="es-EC" sz="1400" dirty="0" err="1">
              <a:solidFill>
                <a:schemeClr val="accent1">
                  <a:lumMod val="50000"/>
                </a:schemeClr>
              </a:solidFill>
              <a:latin typeface="Roboto Regular"/>
            </a:rPr>
            <a:t>PMDyOT</a:t>
          </a:r>
          <a:r>
            <a:rPr lang="es-EC" sz="1400" dirty="0">
              <a:solidFill>
                <a:schemeClr val="accent1">
                  <a:lumMod val="50000"/>
                </a:schemeClr>
              </a:solidFill>
              <a:latin typeface="Roboto Regular"/>
            </a:rPr>
            <a:t> 2020-2030.</a:t>
          </a:r>
          <a:endParaRPr lang="es-EC" sz="1400" dirty="0"/>
        </a:p>
      </dgm:t>
    </dgm:pt>
    <dgm:pt modelId="{96E23413-8D12-4FDC-A3B0-A35D2DB4028E}" type="parTrans" cxnId="{06D7A257-C2DC-436C-8EFC-586BB77BA186}">
      <dgm:prSet/>
      <dgm:spPr/>
      <dgm:t>
        <a:bodyPr/>
        <a:lstStyle/>
        <a:p>
          <a:endParaRPr lang="es-EC" sz="1600"/>
        </a:p>
      </dgm:t>
    </dgm:pt>
    <dgm:pt modelId="{2BC48CAC-83B0-4BE2-A4F7-BA86195C5BE7}" type="sibTrans" cxnId="{06D7A257-C2DC-436C-8EFC-586BB77BA186}">
      <dgm:prSet/>
      <dgm:spPr/>
      <dgm:t>
        <a:bodyPr/>
        <a:lstStyle/>
        <a:p>
          <a:endParaRPr lang="es-EC" sz="1600"/>
        </a:p>
      </dgm:t>
    </dgm:pt>
    <dgm:pt modelId="{8BAB09C0-C392-41A5-99BD-5E4FA9C04CA4}" type="pres">
      <dgm:prSet presAssocID="{51BF57FA-2314-4C12-A5D4-CC4925EDF10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C857180-F107-4469-AAA4-0EC3E9A8795B}" type="pres">
      <dgm:prSet presAssocID="{51BF57FA-2314-4C12-A5D4-CC4925EDF10F}" presName="Name1" presStyleCnt="0"/>
      <dgm:spPr/>
    </dgm:pt>
    <dgm:pt modelId="{3D8B9D5F-D770-4E46-842E-2113F90D9341}" type="pres">
      <dgm:prSet presAssocID="{51BF57FA-2314-4C12-A5D4-CC4925EDF10F}" presName="cycle" presStyleCnt="0"/>
      <dgm:spPr/>
    </dgm:pt>
    <dgm:pt modelId="{76DB46C7-6223-41C1-BC7A-5C05B3C96263}" type="pres">
      <dgm:prSet presAssocID="{51BF57FA-2314-4C12-A5D4-CC4925EDF10F}" presName="srcNode" presStyleLbl="node1" presStyleIdx="0" presStyleCnt="4"/>
      <dgm:spPr/>
    </dgm:pt>
    <dgm:pt modelId="{AF148841-F32D-444A-8F31-C9DF01AC737F}" type="pres">
      <dgm:prSet presAssocID="{51BF57FA-2314-4C12-A5D4-CC4925EDF10F}" presName="conn" presStyleLbl="parChTrans1D2" presStyleIdx="0" presStyleCnt="1"/>
      <dgm:spPr/>
      <dgm:t>
        <a:bodyPr/>
        <a:lstStyle/>
        <a:p>
          <a:endParaRPr lang="es-ES"/>
        </a:p>
      </dgm:t>
    </dgm:pt>
    <dgm:pt modelId="{741EE274-0498-414A-ADF2-2879311FDBBA}" type="pres">
      <dgm:prSet presAssocID="{51BF57FA-2314-4C12-A5D4-CC4925EDF10F}" presName="extraNode" presStyleLbl="node1" presStyleIdx="0" presStyleCnt="4"/>
      <dgm:spPr/>
    </dgm:pt>
    <dgm:pt modelId="{C3531A65-9476-46AA-88C9-3D5AD94B1580}" type="pres">
      <dgm:prSet presAssocID="{51BF57FA-2314-4C12-A5D4-CC4925EDF10F}" presName="dstNode" presStyleLbl="node1" presStyleIdx="0" presStyleCnt="4"/>
      <dgm:spPr/>
    </dgm:pt>
    <dgm:pt modelId="{90EA789B-D3A1-428B-AD89-239020716602}" type="pres">
      <dgm:prSet presAssocID="{A8A9C24B-F321-44B4-A8E8-5FF52016B86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67E4E-D409-4F65-92A6-0BAFA6EC138F}" type="pres">
      <dgm:prSet presAssocID="{A8A9C24B-F321-44B4-A8E8-5FF52016B86A}" presName="accent_1" presStyleCnt="0"/>
      <dgm:spPr/>
    </dgm:pt>
    <dgm:pt modelId="{5AB3B379-D4BF-44D4-853E-1F5939C8DD34}" type="pres">
      <dgm:prSet presAssocID="{A8A9C24B-F321-44B4-A8E8-5FF52016B86A}" presName="accentRepeatNode" presStyleLbl="solidFgAcc1" presStyleIdx="0" presStyleCnt="4"/>
      <dgm:spPr/>
    </dgm:pt>
    <dgm:pt modelId="{75D99DEF-2ED3-40E0-9E5F-4731E08A9D47}" type="pres">
      <dgm:prSet presAssocID="{F5413D2E-F53D-4E9F-8F2E-3A309592CE7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43F271-0826-48CA-AA32-EF43436D37B6}" type="pres">
      <dgm:prSet presAssocID="{F5413D2E-F53D-4E9F-8F2E-3A309592CE7C}" presName="accent_2" presStyleCnt="0"/>
      <dgm:spPr/>
    </dgm:pt>
    <dgm:pt modelId="{F9B0DAFA-AD89-40A2-9FC8-097013196636}" type="pres">
      <dgm:prSet presAssocID="{F5413D2E-F53D-4E9F-8F2E-3A309592CE7C}" presName="accentRepeatNode" presStyleLbl="solidFgAcc1" presStyleIdx="1" presStyleCnt="4"/>
      <dgm:spPr/>
    </dgm:pt>
    <dgm:pt modelId="{6A3E1089-757C-431E-B4E2-1E9A541CFE31}" type="pres">
      <dgm:prSet presAssocID="{20B2A4BC-8BE3-423C-BA0A-8203A708D55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4D1F45-1327-4D17-B2CB-8D8577F771BC}" type="pres">
      <dgm:prSet presAssocID="{20B2A4BC-8BE3-423C-BA0A-8203A708D552}" presName="accent_3" presStyleCnt="0"/>
      <dgm:spPr/>
    </dgm:pt>
    <dgm:pt modelId="{E08F1AA7-4293-423C-87CE-8187BCBB4E30}" type="pres">
      <dgm:prSet presAssocID="{20B2A4BC-8BE3-423C-BA0A-8203A708D552}" presName="accentRepeatNode" presStyleLbl="solidFgAcc1" presStyleIdx="2" presStyleCnt="4"/>
      <dgm:spPr/>
    </dgm:pt>
    <dgm:pt modelId="{874FC349-238E-4BC0-AEB7-CD0BF5FC128B}" type="pres">
      <dgm:prSet presAssocID="{AF262D5A-FD55-40E4-B825-78750CFCFCF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5D5E0A-2196-45F1-B484-445860D377FB}" type="pres">
      <dgm:prSet presAssocID="{AF262D5A-FD55-40E4-B825-78750CFCFCF6}" presName="accent_4" presStyleCnt="0"/>
      <dgm:spPr/>
    </dgm:pt>
    <dgm:pt modelId="{397886E3-1D95-4536-9FA9-3911082F8C8B}" type="pres">
      <dgm:prSet presAssocID="{AF262D5A-FD55-40E4-B825-78750CFCFCF6}" presName="accentRepeatNode" presStyleLbl="solidFgAcc1" presStyleIdx="3" presStyleCnt="4"/>
      <dgm:spPr/>
    </dgm:pt>
  </dgm:ptLst>
  <dgm:cxnLst>
    <dgm:cxn modelId="{2A9D6532-674F-497C-8C66-38DC41932765}" type="presOf" srcId="{F5413D2E-F53D-4E9F-8F2E-3A309592CE7C}" destId="{75D99DEF-2ED3-40E0-9E5F-4731E08A9D47}" srcOrd="0" destOrd="0" presId="urn:microsoft.com/office/officeart/2008/layout/VerticalCurvedList"/>
    <dgm:cxn modelId="{06D7A257-C2DC-436C-8EFC-586BB77BA186}" srcId="{51BF57FA-2314-4C12-A5D4-CC4925EDF10F}" destId="{AF262D5A-FD55-40E4-B825-78750CFCFCF6}" srcOrd="3" destOrd="0" parTransId="{96E23413-8D12-4FDC-A3B0-A35D2DB4028E}" sibTransId="{2BC48CAC-83B0-4BE2-A4F7-BA86195C5BE7}"/>
    <dgm:cxn modelId="{E0E9B0C6-4B81-4855-8230-FDEE8F3B06F4}" srcId="{51BF57FA-2314-4C12-A5D4-CC4925EDF10F}" destId="{20B2A4BC-8BE3-423C-BA0A-8203A708D552}" srcOrd="2" destOrd="0" parTransId="{AD2EF868-5D8B-4F0B-86B9-B1F8E67EDBC4}" sibTransId="{D9A92BC2-A033-4324-A173-8F6BD7A8694C}"/>
    <dgm:cxn modelId="{09EE14AB-79BA-4EC4-9F73-293755434EA1}" type="presOf" srcId="{02E5180F-724C-44C7-B9DE-B81A9C1AAA17}" destId="{AF148841-F32D-444A-8F31-C9DF01AC737F}" srcOrd="0" destOrd="0" presId="urn:microsoft.com/office/officeart/2008/layout/VerticalCurvedList"/>
    <dgm:cxn modelId="{B34216D1-BBB4-4778-B04C-E2E1F4FEBCB9}" type="presOf" srcId="{A8A9C24B-F321-44B4-A8E8-5FF52016B86A}" destId="{90EA789B-D3A1-428B-AD89-239020716602}" srcOrd="0" destOrd="0" presId="urn:microsoft.com/office/officeart/2008/layout/VerticalCurvedList"/>
    <dgm:cxn modelId="{110E2E73-D0EC-4A77-864F-011BF475F22A}" srcId="{51BF57FA-2314-4C12-A5D4-CC4925EDF10F}" destId="{F5413D2E-F53D-4E9F-8F2E-3A309592CE7C}" srcOrd="1" destOrd="0" parTransId="{D1ADFA86-901D-46A1-8169-498DC5CC076D}" sibTransId="{B88C534C-1C52-467C-A96B-45A302E5CD89}"/>
    <dgm:cxn modelId="{9470661C-EB24-45C7-8E3B-906CEF14164E}" type="presOf" srcId="{20B2A4BC-8BE3-423C-BA0A-8203A708D552}" destId="{6A3E1089-757C-431E-B4E2-1E9A541CFE31}" srcOrd="0" destOrd="0" presId="urn:microsoft.com/office/officeart/2008/layout/VerticalCurvedList"/>
    <dgm:cxn modelId="{BD86DF7B-44F4-47EB-A341-C89F3C3CA2F4}" type="presOf" srcId="{AF262D5A-FD55-40E4-B825-78750CFCFCF6}" destId="{874FC349-238E-4BC0-AEB7-CD0BF5FC128B}" srcOrd="0" destOrd="0" presId="urn:microsoft.com/office/officeart/2008/layout/VerticalCurvedList"/>
    <dgm:cxn modelId="{583718B8-7761-4FBB-B3A9-4F7ADF311575}" type="presOf" srcId="{51BF57FA-2314-4C12-A5D4-CC4925EDF10F}" destId="{8BAB09C0-C392-41A5-99BD-5E4FA9C04CA4}" srcOrd="0" destOrd="0" presId="urn:microsoft.com/office/officeart/2008/layout/VerticalCurvedList"/>
    <dgm:cxn modelId="{70093FD3-99B8-4776-913A-7B027A657D36}" srcId="{51BF57FA-2314-4C12-A5D4-CC4925EDF10F}" destId="{A8A9C24B-F321-44B4-A8E8-5FF52016B86A}" srcOrd="0" destOrd="0" parTransId="{2995DD2F-6106-4CFF-970A-8B19534926D3}" sibTransId="{02E5180F-724C-44C7-B9DE-B81A9C1AAA17}"/>
    <dgm:cxn modelId="{2112CC48-70BE-45D4-8AE8-9B1266BDE406}" type="presParOf" srcId="{8BAB09C0-C392-41A5-99BD-5E4FA9C04CA4}" destId="{2C857180-F107-4469-AAA4-0EC3E9A8795B}" srcOrd="0" destOrd="0" presId="urn:microsoft.com/office/officeart/2008/layout/VerticalCurvedList"/>
    <dgm:cxn modelId="{A25EE1FE-6E32-4632-8C2F-7206AD64F283}" type="presParOf" srcId="{2C857180-F107-4469-AAA4-0EC3E9A8795B}" destId="{3D8B9D5F-D770-4E46-842E-2113F90D9341}" srcOrd="0" destOrd="0" presId="urn:microsoft.com/office/officeart/2008/layout/VerticalCurvedList"/>
    <dgm:cxn modelId="{25EEB1C5-8595-427D-8AB0-7371F7B004EA}" type="presParOf" srcId="{3D8B9D5F-D770-4E46-842E-2113F90D9341}" destId="{76DB46C7-6223-41C1-BC7A-5C05B3C96263}" srcOrd="0" destOrd="0" presId="urn:microsoft.com/office/officeart/2008/layout/VerticalCurvedList"/>
    <dgm:cxn modelId="{57E0C64B-0304-4FAB-8730-D1DD177642EB}" type="presParOf" srcId="{3D8B9D5F-D770-4E46-842E-2113F90D9341}" destId="{AF148841-F32D-444A-8F31-C9DF01AC737F}" srcOrd="1" destOrd="0" presId="urn:microsoft.com/office/officeart/2008/layout/VerticalCurvedList"/>
    <dgm:cxn modelId="{37B0803E-23CA-462E-B36E-309EEA545AA4}" type="presParOf" srcId="{3D8B9D5F-D770-4E46-842E-2113F90D9341}" destId="{741EE274-0498-414A-ADF2-2879311FDBBA}" srcOrd="2" destOrd="0" presId="urn:microsoft.com/office/officeart/2008/layout/VerticalCurvedList"/>
    <dgm:cxn modelId="{AC7D1048-2A33-49E6-BD5F-886BEF2956F7}" type="presParOf" srcId="{3D8B9D5F-D770-4E46-842E-2113F90D9341}" destId="{C3531A65-9476-46AA-88C9-3D5AD94B1580}" srcOrd="3" destOrd="0" presId="urn:microsoft.com/office/officeart/2008/layout/VerticalCurvedList"/>
    <dgm:cxn modelId="{DFC81032-C804-48B9-BE9E-6D63E6204385}" type="presParOf" srcId="{2C857180-F107-4469-AAA4-0EC3E9A8795B}" destId="{90EA789B-D3A1-428B-AD89-239020716602}" srcOrd="1" destOrd="0" presId="urn:microsoft.com/office/officeart/2008/layout/VerticalCurvedList"/>
    <dgm:cxn modelId="{74F7DDE7-7347-457A-980C-06828FF0CBE5}" type="presParOf" srcId="{2C857180-F107-4469-AAA4-0EC3E9A8795B}" destId="{61E67E4E-D409-4F65-92A6-0BAFA6EC138F}" srcOrd="2" destOrd="0" presId="urn:microsoft.com/office/officeart/2008/layout/VerticalCurvedList"/>
    <dgm:cxn modelId="{A7C69E33-31FE-4FA5-BBF8-C8B1A9157DC5}" type="presParOf" srcId="{61E67E4E-D409-4F65-92A6-0BAFA6EC138F}" destId="{5AB3B379-D4BF-44D4-853E-1F5939C8DD34}" srcOrd="0" destOrd="0" presId="urn:microsoft.com/office/officeart/2008/layout/VerticalCurvedList"/>
    <dgm:cxn modelId="{383B2BE7-0D2E-4A03-8663-000FCFAB00C3}" type="presParOf" srcId="{2C857180-F107-4469-AAA4-0EC3E9A8795B}" destId="{75D99DEF-2ED3-40E0-9E5F-4731E08A9D47}" srcOrd="3" destOrd="0" presId="urn:microsoft.com/office/officeart/2008/layout/VerticalCurvedList"/>
    <dgm:cxn modelId="{92578E8F-C643-4EAC-B2CE-2F6DBCFF6159}" type="presParOf" srcId="{2C857180-F107-4469-AAA4-0EC3E9A8795B}" destId="{1A43F271-0826-48CA-AA32-EF43436D37B6}" srcOrd="4" destOrd="0" presId="urn:microsoft.com/office/officeart/2008/layout/VerticalCurvedList"/>
    <dgm:cxn modelId="{650E421E-37F1-4034-B4A1-563C5A3FDF6D}" type="presParOf" srcId="{1A43F271-0826-48CA-AA32-EF43436D37B6}" destId="{F9B0DAFA-AD89-40A2-9FC8-097013196636}" srcOrd="0" destOrd="0" presId="urn:microsoft.com/office/officeart/2008/layout/VerticalCurvedList"/>
    <dgm:cxn modelId="{5161D713-7C99-4B5E-BC90-533C4A19A82A}" type="presParOf" srcId="{2C857180-F107-4469-AAA4-0EC3E9A8795B}" destId="{6A3E1089-757C-431E-B4E2-1E9A541CFE31}" srcOrd="5" destOrd="0" presId="urn:microsoft.com/office/officeart/2008/layout/VerticalCurvedList"/>
    <dgm:cxn modelId="{991D987B-ADAC-442A-9A19-76ED9A6DD5BC}" type="presParOf" srcId="{2C857180-F107-4469-AAA4-0EC3E9A8795B}" destId="{254D1F45-1327-4D17-B2CB-8D8577F771BC}" srcOrd="6" destOrd="0" presId="urn:microsoft.com/office/officeart/2008/layout/VerticalCurvedList"/>
    <dgm:cxn modelId="{6955BF12-4D55-426A-ADE6-EBD187094014}" type="presParOf" srcId="{254D1F45-1327-4D17-B2CB-8D8577F771BC}" destId="{E08F1AA7-4293-423C-87CE-8187BCBB4E30}" srcOrd="0" destOrd="0" presId="urn:microsoft.com/office/officeart/2008/layout/VerticalCurvedList"/>
    <dgm:cxn modelId="{F7C53EB9-5417-4277-A86D-8DBA0142DCE1}" type="presParOf" srcId="{2C857180-F107-4469-AAA4-0EC3E9A8795B}" destId="{874FC349-238E-4BC0-AEB7-CD0BF5FC128B}" srcOrd="7" destOrd="0" presId="urn:microsoft.com/office/officeart/2008/layout/VerticalCurvedList"/>
    <dgm:cxn modelId="{853573B6-6A46-469E-9A47-30E8CCBD3127}" type="presParOf" srcId="{2C857180-F107-4469-AAA4-0EC3E9A8795B}" destId="{5E5D5E0A-2196-45F1-B484-445860D377FB}" srcOrd="8" destOrd="0" presId="urn:microsoft.com/office/officeart/2008/layout/VerticalCurvedList"/>
    <dgm:cxn modelId="{9B604FB7-A735-46C4-BE35-42AD05FE795A}" type="presParOf" srcId="{5E5D5E0A-2196-45F1-B484-445860D377FB}" destId="{397886E3-1D95-4536-9FA9-3911082F8C8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385191-A86B-47AF-8E11-0DF84D88646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FC3DAC-FE16-46CA-BAD4-ED14D86F233B}">
      <dgm:prSet phldrT="[Texto]" custT="1"/>
      <dgm:spPr/>
      <dgm:t>
        <a:bodyPr/>
        <a:lstStyle/>
        <a:p>
          <a:r>
            <a:rPr lang="es-ES" sz="1600" dirty="0"/>
            <a:t>Escenarios</a:t>
          </a:r>
        </a:p>
      </dgm:t>
    </dgm:pt>
    <dgm:pt modelId="{69DF9D80-B088-4231-832E-B1DED5D1D7AD}" type="parTrans" cxnId="{93A0A7AD-100F-4DB8-9803-FD25C01DA15C}">
      <dgm:prSet/>
      <dgm:spPr/>
      <dgm:t>
        <a:bodyPr/>
        <a:lstStyle/>
        <a:p>
          <a:endParaRPr lang="es-ES" sz="4000"/>
        </a:p>
      </dgm:t>
    </dgm:pt>
    <dgm:pt modelId="{ACF0A3BB-9890-4A90-AFED-4647A6CC2570}" type="sibTrans" cxnId="{93A0A7AD-100F-4DB8-9803-FD25C01DA15C}">
      <dgm:prSet/>
      <dgm:spPr/>
      <dgm:t>
        <a:bodyPr/>
        <a:lstStyle/>
        <a:p>
          <a:endParaRPr lang="es-ES" sz="4000"/>
        </a:p>
      </dgm:t>
    </dgm:pt>
    <dgm:pt modelId="{02359753-232F-4081-91BF-B268A7329876}">
      <dgm:prSet phldrT="[Texto]" custT="1"/>
      <dgm:spPr/>
      <dgm:t>
        <a:bodyPr/>
        <a:lstStyle/>
        <a:p>
          <a:r>
            <a:rPr lang="es-ES" sz="1600" dirty="0"/>
            <a:t>Sistema de alerta</a:t>
          </a:r>
        </a:p>
      </dgm:t>
    </dgm:pt>
    <dgm:pt modelId="{EBAAE9A6-CFED-48F1-BF45-38694DF54E53}" type="parTrans" cxnId="{6C94744C-E50C-4E57-A188-1E8E719079B3}">
      <dgm:prSet/>
      <dgm:spPr/>
      <dgm:t>
        <a:bodyPr/>
        <a:lstStyle/>
        <a:p>
          <a:endParaRPr lang="es-ES" sz="4000"/>
        </a:p>
      </dgm:t>
    </dgm:pt>
    <dgm:pt modelId="{AD9E42FB-376A-47DC-A779-8C236574B1A1}" type="sibTrans" cxnId="{6C94744C-E50C-4E57-A188-1E8E719079B3}">
      <dgm:prSet/>
      <dgm:spPr/>
      <dgm:t>
        <a:bodyPr/>
        <a:lstStyle/>
        <a:p>
          <a:endParaRPr lang="es-ES" sz="4000"/>
        </a:p>
      </dgm:t>
    </dgm:pt>
    <dgm:pt modelId="{D26975AC-9F1B-43AC-960B-ACE1FD1A4E33}">
      <dgm:prSet phldrT="[Texto]" custT="1"/>
      <dgm:spPr/>
      <dgm:t>
        <a:bodyPr/>
        <a:lstStyle/>
        <a:p>
          <a:r>
            <a:rPr lang="es-MX" sz="1600" baseline="0" dirty="0"/>
            <a:t>Calificación de eventos o situaciones peligrosas – niveles y umbrales de impacto</a:t>
          </a:r>
          <a:endParaRPr lang="es-ES" sz="1600" dirty="0"/>
        </a:p>
      </dgm:t>
    </dgm:pt>
    <dgm:pt modelId="{EC0E3512-CC07-4CF5-BF6C-D20A6F6A4622}" type="parTrans" cxnId="{412EDA91-77C5-42EB-92F7-43BDC30F1BEB}">
      <dgm:prSet/>
      <dgm:spPr/>
      <dgm:t>
        <a:bodyPr/>
        <a:lstStyle/>
        <a:p>
          <a:endParaRPr lang="es-ES" sz="4000"/>
        </a:p>
      </dgm:t>
    </dgm:pt>
    <dgm:pt modelId="{DB841E82-1C7E-40AE-ACF8-8FC1928166EC}" type="sibTrans" cxnId="{412EDA91-77C5-42EB-92F7-43BDC30F1BEB}">
      <dgm:prSet/>
      <dgm:spPr/>
      <dgm:t>
        <a:bodyPr/>
        <a:lstStyle/>
        <a:p>
          <a:endParaRPr lang="es-ES" sz="4000"/>
        </a:p>
      </dgm:t>
    </dgm:pt>
    <dgm:pt modelId="{8841C771-8AF3-48F8-94BD-81A8D44B30FC}">
      <dgm:prSet phldrT="[Texto]" custT="1"/>
      <dgm:spPr/>
      <dgm:t>
        <a:bodyPr/>
        <a:lstStyle/>
        <a:p>
          <a:r>
            <a:rPr lang="es-MX" sz="1600" dirty="0"/>
            <a:t>Normas, principios básicos de la respuesta</a:t>
          </a:r>
          <a:endParaRPr lang="es-ES" sz="1600" dirty="0"/>
        </a:p>
      </dgm:t>
    </dgm:pt>
    <dgm:pt modelId="{40CB6C1D-4D64-4CD1-B161-DCE36D7954D5}" type="parTrans" cxnId="{EEEA862A-AF15-422C-B3D5-8D631C04B320}">
      <dgm:prSet/>
      <dgm:spPr/>
      <dgm:t>
        <a:bodyPr/>
        <a:lstStyle/>
        <a:p>
          <a:endParaRPr lang="es-ES" sz="4000"/>
        </a:p>
      </dgm:t>
    </dgm:pt>
    <dgm:pt modelId="{3A6C6BA4-4DF2-4384-9C22-194C4035301F}" type="sibTrans" cxnId="{EEEA862A-AF15-422C-B3D5-8D631C04B320}">
      <dgm:prSet/>
      <dgm:spPr/>
      <dgm:t>
        <a:bodyPr/>
        <a:lstStyle/>
        <a:p>
          <a:endParaRPr lang="es-ES" sz="4000"/>
        </a:p>
      </dgm:t>
    </dgm:pt>
    <dgm:pt modelId="{0353F68C-D0B7-4AB6-B79D-3C566DDE9336}">
      <dgm:prSet phldrT="[Texto]" custT="1"/>
      <dgm:spPr/>
      <dgm:t>
        <a:bodyPr/>
        <a:lstStyle/>
        <a:p>
          <a:r>
            <a:rPr lang="es-MX" sz="1600" baseline="0" dirty="0"/>
            <a:t>Estructuras de coordinación para la respuesta</a:t>
          </a:r>
          <a:endParaRPr lang="es-ES" sz="1600" dirty="0"/>
        </a:p>
      </dgm:t>
    </dgm:pt>
    <dgm:pt modelId="{7E6DCB3B-195B-4EE7-B25B-5C2EAC649E4A}" type="sibTrans" cxnId="{FCF82572-D340-4DBB-898B-3D020F87ECEE}">
      <dgm:prSet/>
      <dgm:spPr/>
      <dgm:t>
        <a:bodyPr/>
        <a:lstStyle/>
        <a:p>
          <a:endParaRPr lang="es-ES" sz="4000"/>
        </a:p>
      </dgm:t>
    </dgm:pt>
    <dgm:pt modelId="{2C3F6002-7788-4507-B3EC-8802A211D3A8}" type="parTrans" cxnId="{FCF82572-D340-4DBB-898B-3D020F87ECEE}">
      <dgm:prSet/>
      <dgm:spPr/>
      <dgm:t>
        <a:bodyPr/>
        <a:lstStyle/>
        <a:p>
          <a:endParaRPr lang="es-ES" sz="4000"/>
        </a:p>
      </dgm:t>
    </dgm:pt>
    <dgm:pt modelId="{1D685394-9EBE-4F64-A5D0-9B1E45F6C2AD}">
      <dgm:prSet phldrT="[Texto]" custT="1"/>
      <dgm:spPr/>
      <dgm:t>
        <a:bodyPr/>
        <a:lstStyle/>
        <a:p>
          <a:r>
            <a:rPr lang="es-MX" sz="1600" baseline="0" dirty="0"/>
            <a:t>Fase y zonificación para la administración de emergencias</a:t>
          </a:r>
          <a:endParaRPr lang="es-ES" sz="1600" dirty="0"/>
        </a:p>
      </dgm:t>
    </dgm:pt>
    <dgm:pt modelId="{1456E6A6-8952-49A9-97FB-64D9EB857F9C}" type="parTrans" cxnId="{A1784419-0EE9-4FA3-A6F8-BDEFEC283E58}">
      <dgm:prSet/>
      <dgm:spPr/>
      <dgm:t>
        <a:bodyPr/>
        <a:lstStyle/>
        <a:p>
          <a:endParaRPr lang="es-ES" sz="4000"/>
        </a:p>
      </dgm:t>
    </dgm:pt>
    <dgm:pt modelId="{654FBAFD-B9AB-4909-AF35-1728C2EC947B}" type="sibTrans" cxnId="{A1784419-0EE9-4FA3-A6F8-BDEFEC283E58}">
      <dgm:prSet/>
      <dgm:spPr/>
      <dgm:t>
        <a:bodyPr/>
        <a:lstStyle/>
        <a:p>
          <a:endParaRPr lang="es-ES" sz="4000"/>
        </a:p>
      </dgm:t>
    </dgm:pt>
    <dgm:pt modelId="{2719CF82-39C7-4342-BFDD-F6B666923733}">
      <dgm:prSet phldrT="[Texto]" custT="1"/>
      <dgm:spPr/>
      <dgm:t>
        <a:bodyPr/>
        <a:lstStyle/>
        <a:p>
          <a:r>
            <a:rPr lang="es-MX" sz="1600" baseline="0" dirty="0"/>
            <a:t>Evaluación de daños y análisis de necesidad</a:t>
          </a:r>
          <a:endParaRPr lang="es-ES" sz="1600" dirty="0"/>
        </a:p>
      </dgm:t>
    </dgm:pt>
    <dgm:pt modelId="{E9F61CFE-9AD8-48F0-8A5E-DDC74708B77D}" type="parTrans" cxnId="{F75595EB-A654-473C-9A41-AB87F691CB35}">
      <dgm:prSet/>
      <dgm:spPr/>
      <dgm:t>
        <a:bodyPr/>
        <a:lstStyle/>
        <a:p>
          <a:endParaRPr lang="es-ES" sz="4000"/>
        </a:p>
      </dgm:t>
    </dgm:pt>
    <dgm:pt modelId="{FD63B26A-C67E-456E-851B-D867105369F3}" type="sibTrans" cxnId="{F75595EB-A654-473C-9A41-AB87F691CB35}">
      <dgm:prSet/>
      <dgm:spPr/>
      <dgm:t>
        <a:bodyPr/>
        <a:lstStyle/>
        <a:p>
          <a:endParaRPr lang="es-ES" sz="4000"/>
        </a:p>
      </dgm:t>
    </dgm:pt>
    <dgm:pt modelId="{C1EF93BA-FB7C-4C57-BF95-334FBA875B27}" type="pres">
      <dgm:prSet presAssocID="{A4385191-A86B-47AF-8E11-0DF84D88646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3D70D5-33EA-4FE1-8FE9-997B11C3A499}" type="pres">
      <dgm:prSet presAssocID="{E7FC3DAC-FE16-46CA-BAD4-ED14D86F233B}" presName="dummy" presStyleCnt="0"/>
      <dgm:spPr/>
    </dgm:pt>
    <dgm:pt modelId="{A7925766-44FB-4A1F-BE5F-8EDC0883CA5C}" type="pres">
      <dgm:prSet presAssocID="{E7FC3DAC-FE16-46CA-BAD4-ED14D86F233B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6FBD9-3CB7-4941-B8BF-A0EDF7988519}" type="pres">
      <dgm:prSet presAssocID="{ACF0A3BB-9890-4A90-AFED-4647A6CC2570}" presName="sibTrans" presStyleLbl="node1" presStyleIdx="0" presStyleCnt="7"/>
      <dgm:spPr/>
      <dgm:t>
        <a:bodyPr/>
        <a:lstStyle/>
        <a:p>
          <a:endParaRPr lang="es-ES"/>
        </a:p>
      </dgm:t>
    </dgm:pt>
    <dgm:pt modelId="{6581294F-D4C6-4C01-88BE-374AD99F97EA}" type="pres">
      <dgm:prSet presAssocID="{02359753-232F-4081-91BF-B268A7329876}" presName="dummy" presStyleCnt="0"/>
      <dgm:spPr/>
    </dgm:pt>
    <dgm:pt modelId="{79412FB6-6AD4-4C3E-8920-82C42A4DD8D6}" type="pres">
      <dgm:prSet presAssocID="{02359753-232F-4081-91BF-B268A7329876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D1791-4556-4295-B0B6-D758DEF59829}" type="pres">
      <dgm:prSet presAssocID="{AD9E42FB-376A-47DC-A779-8C236574B1A1}" presName="sibTrans" presStyleLbl="node1" presStyleIdx="1" presStyleCnt="7"/>
      <dgm:spPr/>
      <dgm:t>
        <a:bodyPr/>
        <a:lstStyle/>
        <a:p>
          <a:endParaRPr lang="es-ES"/>
        </a:p>
      </dgm:t>
    </dgm:pt>
    <dgm:pt modelId="{EF4CBF70-456D-499F-B814-939AE91F5DC6}" type="pres">
      <dgm:prSet presAssocID="{0353F68C-D0B7-4AB6-B79D-3C566DDE9336}" presName="dummy" presStyleCnt="0"/>
      <dgm:spPr/>
    </dgm:pt>
    <dgm:pt modelId="{D8B5549B-9D33-4F5E-946B-F20C25913682}" type="pres">
      <dgm:prSet presAssocID="{0353F68C-D0B7-4AB6-B79D-3C566DDE9336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9E85E-D4E1-49B6-BDA6-AC567603C1DE}" type="pres">
      <dgm:prSet presAssocID="{7E6DCB3B-195B-4EE7-B25B-5C2EAC649E4A}" presName="sibTrans" presStyleLbl="node1" presStyleIdx="2" presStyleCnt="7"/>
      <dgm:spPr/>
      <dgm:t>
        <a:bodyPr/>
        <a:lstStyle/>
        <a:p>
          <a:endParaRPr lang="es-ES"/>
        </a:p>
      </dgm:t>
    </dgm:pt>
    <dgm:pt modelId="{AF1E3F62-06B9-4152-AE64-C7FD07118711}" type="pres">
      <dgm:prSet presAssocID="{D26975AC-9F1B-43AC-960B-ACE1FD1A4E33}" presName="dummy" presStyleCnt="0"/>
      <dgm:spPr/>
    </dgm:pt>
    <dgm:pt modelId="{CA10921A-B292-4403-BBAC-883490DC3F92}" type="pres">
      <dgm:prSet presAssocID="{D26975AC-9F1B-43AC-960B-ACE1FD1A4E33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34EFD-4819-4924-8A24-73BB49EF4260}" type="pres">
      <dgm:prSet presAssocID="{DB841E82-1C7E-40AE-ACF8-8FC1928166EC}" presName="sibTrans" presStyleLbl="node1" presStyleIdx="3" presStyleCnt="7"/>
      <dgm:spPr/>
      <dgm:t>
        <a:bodyPr/>
        <a:lstStyle/>
        <a:p>
          <a:endParaRPr lang="es-ES"/>
        </a:p>
      </dgm:t>
    </dgm:pt>
    <dgm:pt modelId="{10501A3E-EEEC-493D-8FE6-822627885CD8}" type="pres">
      <dgm:prSet presAssocID="{1D685394-9EBE-4F64-A5D0-9B1E45F6C2AD}" presName="dummy" presStyleCnt="0"/>
      <dgm:spPr/>
    </dgm:pt>
    <dgm:pt modelId="{976AC5F6-9C9C-4390-A3AD-D403F2770B9F}" type="pres">
      <dgm:prSet presAssocID="{1D685394-9EBE-4F64-A5D0-9B1E45F6C2AD}" presName="node" presStyleLbl="revTx" presStyleIdx="4" presStyleCnt="7" custScaleX="1560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238DA-4182-4C12-B7FC-5BA8CD139646}" type="pres">
      <dgm:prSet presAssocID="{654FBAFD-B9AB-4909-AF35-1728C2EC947B}" presName="sibTrans" presStyleLbl="node1" presStyleIdx="4" presStyleCnt="7"/>
      <dgm:spPr/>
      <dgm:t>
        <a:bodyPr/>
        <a:lstStyle/>
        <a:p>
          <a:endParaRPr lang="es-ES"/>
        </a:p>
      </dgm:t>
    </dgm:pt>
    <dgm:pt modelId="{7700B3B7-538E-43A7-A339-B85A3F3320A5}" type="pres">
      <dgm:prSet presAssocID="{2719CF82-39C7-4342-BFDD-F6B666923733}" presName="dummy" presStyleCnt="0"/>
      <dgm:spPr/>
    </dgm:pt>
    <dgm:pt modelId="{9060FFA2-D4BE-4E7D-8173-7EA2F8FD2014}" type="pres">
      <dgm:prSet presAssocID="{2719CF82-39C7-4342-BFDD-F6B666923733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D0930-672A-4598-97B6-8EEF9EEFA689}" type="pres">
      <dgm:prSet presAssocID="{FD63B26A-C67E-456E-851B-D867105369F3}" presName="sibTrans" presStyleLbl="node1" presStyleIdx="5" presStyleCnt="7"/>
      <dgm:spPr/>
      <dgm:t>
        <a:bodyPr/>
        <a:lstStyle/>
        <a:p>
          <a:endParaRPr lang="es-ES"/>
        </a:p>
      </dgm:t>
    </dgm:pt>
    <dgm:pt modelId="{5CE019E2-76A7-4808-B537-EEAA295D5174}" type="pres">
      <dgm:prSet presAssocID="{8841C771-8AF3-48F8-94BD-81A8D44B30FC}" presName="dummy" presStyleCnt="0"/>
      <dgm:spPr/>
    </dgm:pt>
    <dgm:pt modelId="{2E35D136-79CD-4CB6-9ED3-723B944CD82F}" type="pres">
      <dgm:prSet presAssocID="{8841C771-8AF3-48F8-94BD-81A8D44B30FC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1A0201-F5A6-4478-A678-CA7AC9C2CB07}" type="pres">
      <dgm:prSet presAssocID="{3A6C6BA4-4DF2-4384-9C22-194C4035301F}" presName="sibTrans" presStyleLbl="node1" presStyleIdx="6" presStyleCnt="7"/>
      <dgm:spPr/>
      <dgm:t>
        <a:bodyPr/>
        <a:lstStyle/>
        <a:p>
          <a:endParaRPr lang="es-ES"/>
        </a:p>
      </dgm:t>
    </dgm:pt>
  </dgm:ptLst>
  <dgm:cxnLst>
    <dgm:cxn modelId="{6C94744C-E50C-4E57-A188-1E8E719079B3}" srcId="{A4385191-A86B-47AF-8E11-0DF84D886465}" destId="{02359753-232F-4081-91BF-B268A7329876}" srcOrd="1" destOrd="0" parTransId="{EBAAE9A6-CFED-48F1-BF45-38694DF54E53}" sibTransId="{AD9E42FB-376A-47DC-A779-8C236574B1A1}"/>
    <dgm:cxn modelId="{9ECF4818-4AC5-4ACD-9922-3D5319641523}" type="presOf" srcId="{654FBAFD-B9AB-4909-AF35-1728C2EC947B}" destId="{A88238DA-4182-4C12-B7FC-5BA8CD139646}" srcOrd="0" destOrd="0" presId="urn:microsoft.com/office/officeart/2005/8/layout/cycle1"/>
    <dgm:cxn modelId="{AEB88A4C-8981-41F0-A681-EE67375D464C}" type="presOf" srcId="{FD63B26A-C67E-456E-851B-D867105369F3}" destId="{CBDD0930-672A-4598-97B6-8EEF9EEFA689}" srcOrd="0" destOrd="0" presId="urn:microsoft.com/office/officeart/2005/8/layout/cycle1"/>
    <dgm:cxn modelId="{FCF82572-D340-4DBB-898B-3D020F87ECEE}" srcId="{A4385191-A86B-47AF-8E11-0DF84D886465}" destId="{0353F68C-D0B7-4AB6-B79D-3C566DDE9336}" srcOrd="2" destOrd="0" parTransId="{2C3F6002-7788-4507-B3EC-8802A211D3A8}" sibTransId="{7E6DCB3B-195B-4EE7-B25B-5C2EAC649E4A}"/>
    <dgm:cxn modelId="{EEEA862A-AF15-422C-B3D5-8D631C04B320}" srcId="{A4385191-A86B-47AF-8E11-0DF84D886465}" destId="{8841C771-8AF3-48F8-94BD-81A8D44B30FC}" srcOrd="6" destOrd="0" parTransId="{40CB6C1D-4D64-4CD1-B161-DCE36D7954D5}" sibTransId="{3A6C6BA4-4DF2-4384-9C22-194C4035301F}"/>
    <dgm:cxn modelId="{C37962FD-5391-4DEB-AD86-7FDAEAD538DB}" type="presOf" srcId="{A4385191-A86B-47AF-8E11-0DF84D886465}" destId="{C1EF93BA-FB7C-4C57-BF95-334FBA875B27}" srcOrd="0" destOrd="0" presId="urn:microsoft.com/office/officeart/2005/8/layout/cycle1"/>
    <dgm:cxn modelId="{412EDA91-77C5-42EB-92F7-43BDC30F1BEB}" srcId="{A4385191-A86B-47AF-8E11-0DF84D886465}" destId="{D26975AC-9F1B-43AC-960B-ACE1FD1A4E33}" srcOrd="3" destOrd="0" parTransId="{EC0E3512-CC07-4CF5-BF6C-D20A6F6A4622}" sibTransId="{DB841E82-1C7E-40AE-ACF8-8FC1928166EC}"/>
    <dgm:cxn modelId="{B2CAFBBF-CBD7-4223-B1DE-4943CBD0AB30}" type="presOf" srcId="{D26975AC-9F1B-43AC-960B-ACE1FD1A4E33}" destId="{CA10921A-B292-4403-BBAC-883490DC3F92}" srcOrd="0" destOrd="0" presId="urn:microsoft.com/office/officeart/2005/8/layout/cycle1"/>
    <dgm:cxn modelId="{F75595EB-A654-473C-9A41-AB87F691CB35}" srcId="{A4385191-A86B-47AF-8E11-0DF84D886465}" destId="{2719CF82-39C7-4342-BFDD-F6B666923733}" srcOrd="5" destOrd="0" parTransId="{E9F61CFE-9AD8-48F0-8A5E-DDC74708B77D}" sibTransId="{FD63B26A-C67E-456E-851B-D867105369F3}"/>
    <dgm:cxn modelId="{8244D103-F5C1-4B14-BBC1-3E1928B4A128}" type="presOf" srcId="{0353F68C-D0B7-4AB6-B79D-3C566DDE9336}" destId="{D8B5549B-9D33-4F5E-946B-F20C25913682}" srcOrd="0" destOrd="0" presId="urn:microsoft.com/office/officeart/2005/8/layout/cycle1"/>
    <dgm:cxn modelId="{246E0FF4-E648-49E1-9E63-DF25EACBAD13}" type="presOf" srcId="{3A6C6BA4-4DF2-4384-9C22-194C4035301F}" destId="{CE1A0201-F5A6-4478-A678-CA7AC9C2CB07}" srcOrd="0" destOrd="0" presId="urn:microsoft.com/office/officeart/2005/8/layout/cycle1"/>
    <dgm:cxn modelId="{0CAAA59C-7D11-4C35-8CA7-131B03FABF19}" type="presOf" srcId="{7E6DCB3B-195B-4EE7-B25B-5C2EAC649E4A}" destId="{0AC9E85E-D4E1-49B6-BDA6-AC567603C1DE}" srcOrd="0" destOrd="0" presId="urn:microsoft.com/office/officeart/2005/8/layout/cycle1"/>
    <dgm:cxn modelId="{0DA89A6D-4443-4509-9032-6A57F8C922E4}" type="presOf" srcId="{1D685394-9EBE-4F64-A5D0-9B1E45F6C2AD}" destId="{976AC5F6-9C9C-4390-A3AD-D403F2770B9F}" srcOrd="0" destOrd="0" presId="urn:microsoft.com/office/officeart/2005/8/layout/cycle1"/>
    <dgm:cxn modelId="{9DA6F31E-0653-4BCC-93A1-24BE4F22A3E0}" type="presOf" srcId="{ACF0A3BB-9890-4A90-AFED-4647A6CC2570}" destId="{F466FBD9-3CB7-4941-B8BF-A0EDF7988519}" srcOrd="0" destOrd="0" presId="urn:microsoft.com/office/officeart/2005/8/layout/cycle1"/>
    <dgm:cxn modelId="{05B849D0-80B1-48C5-A1CF-CE1C00C9E0E4}" type="presOf" srcId="{DB841E82-1C7E-40AE-ACF8-8FC1928166EC}" destId="{CDA34EFD-4819-4924-8A24-73BB49EF4260}" srcOrd="0" destOrd="0" presId="urn:microsoft.com/office/officeart/2005/8/layout/cycle1"/>
    <dgm:cxn modelId="{A1784419-0EE9-4FA3-A6F8-BDEFEC283E58}" srcId="{A4385191-A86B-47AF-8E11-0DF84D886465}" destId="{1D685394-9EBE-4F64-A5D0-9B1E45F6C2AD}" srcOrd="4" destOrd="0" parTransId="{1456E6A6-8952-49A9-97FB-64D9EB857F9C}" sibTransId="{654FBAFD-B9AB-4909-AF35-1728C2EC947B}"/>
    <dgm:cxn modelId="{93A0A7AD-100F-4DB8-9803-FD25C01DA15C}" srcId="{A4385191-A86B-47AF-8E11-0DF84D886465}" destId="{E7FC3DAC-FE16-46CA-BAD4-ED14D86F233B}" srcOrd="0" destOrd="0" parTransId="{69DF9D80-B088-4231-832E-B1DED5D1D7AD}" sibTransId="{ACF0A3BB-9890-4A90-AFED-4647A6CC2570}"/>
    <dgm:cxn modelId="{DE6B8ECD-D3C2-443A-A8D9-89D6C0303CC2}" type="presOf" srcId="{2719CF82-39C7-4342-BFDD-F6B666923733}" destId="{9060FFA2-D4BE-4E7D-8173-7EA2F8FD2014}" srcOrd="0" destOrd="0" presId="urn:microsoft.com/office/officeart/2005/8/layout/cycle1"/>
    <dgm:cxn modelId="{F18C04D2-0523-493D-A072-03681B797AF9}" type="presOf" srcId="{AD9E42FB-376A-47DC-A779-8C236574B1A1}" destId="{605D1791-4556-4295-B0B6-D758DEF59829}" srcOrd="0" destOrd="0" presId="urn:microsoft.com/office/officeart/2005/8/layout/cycle1"/>
    <dgm:cxn modelId="{ACC9A57B-BFF0-4822-A944-96618719F9AC}" type="presOf" srcId="{8841C771-8AF3-48F8-94BD-81A8D44B30FC}" destId="{2E35D136-79CD-4CB6-9ED3-723B944CD82F}" srcOrd="0" destOrd="0" presId="urn:microsoft.com/office/officeart/2005/8/layout/cycle1"/>
    <dgm:cxn modelId="{14AE80E8-AA62-4E98-9773-9FC58E5E1405}" type="presOf" srcId="{02359753-232F-4081-91BF-B268A7329876}" destId="{79412FB6-6AD4-4C3E-8920-82C42A4DD8D6}" srcOrd="0" destOrd="0" presId="urn:microsoft.com/office/officeart/2005/8/layout/cycle1"/>
    <dgm:cxn modelId="{85040BFC-FA73-4348-894B-044BEC768BB6}" type="presOf" srcId="{E7FC3DAC-FE16-46CA-BAD4-ED14D86F233B}" destId="{A7925766-44FB-4A1F-BE5F-8EDC0883CA5C}" srcOrd="0" destOrd="0" presId="urn:microsoft.com/office/officeart/2005/8/layout/cycle1"/>
    <dgm:cxn modelId="{7FCF9E02-57CB-41E6-AB56-FEFE7F0F0A7E}" type="presParOf" srcId="{C1EF93BA-FB7C-4C57-BF95-334FBA875B27}" destId="{EF3D70D5-33EA-4FE1-8FE9-997B11C3A499}" srcOrd="0" destOrd="0" presId="urn:microsoft.com/office/officeart/2005/8/layout/cycle1"/>
    <dgm:cxn modelId="{7676AD67-3145-41A4-85D8-29A65CC4A5CA}" type="presParOf" srcId="{C1EF93BA-FB7C-4C57-BF95-334FBA875B27}" destId="{A7925766-44FB-4A1F-BE5F-8EDC0883CA5C}" srcOrd="1" destOrd="0" presId="urn:microsoft.com/office/officeart/2005/8/layout/cycle1"/>
    <dgm:cxn modelId="{F0EADCA4-96C5-4253-80EA-F90299CFF381}" type="presParOf" srcId="{C1EF93BA-FB7C-4C57-BF95-334FBA875B27}" destId="{F466FBD9-3CB7-4941-B8BF-A0EDF7988519}" srcOrd="2" destOrd="0" presId="urn:microsoft.com/office/officeart/2005/8/layout/cycle1"/>
    <dgm:cxn modelId="{EB58BC12-10F8-41BA-A129-50BEFC9993CC}" type="presParOf" srcId="{C1EF93BA-FB7C-4C57-BF95-334FBA875B27}" destId="{6581294F-D4C6-4C01-88BE-374AD99F97EA}" srcOrd="3" destOrd="0" presId="urn:microsoft.com/office/officeart/2005/8/layout/cycle1"/>
    <dgm:cxn modelId="{2328E13C-9EB7-4611-84DE-36F501A8289F}" type="presParOf" srcId="{C1EF93BA-FB7C-4C57-BF95-334FBA875B27}" destId="{79412FB6-6AD4-4C3E-8920-82C42A4DD8D6}" srcOrd="4" destOrd="0" presId="urn:microsoft.com/office/officeart/2005/8/layout/cycle1"/>
    <dgm:cxn modelId="{AE05B30D-2C7E-43ED-A204-36E913476721}" type="presParOf" srcId="{C1EF93BA-FB7C-4C57-BF95-334FBA875B27}" destId="{605D1791-4556-4295-B0B6-D758DEF59829}" srcOrd="5" destOrd="0" presId="urn:microsoft.com/office/officeart/2005/8/layout/cycle1"/>
    <dgm:cxn modelId="{319C41D5-65BC-4D48-BB45-9563DB215C7F}" type="presParOf" srcId="{C1EF93BA-FB7C-4C57-BF95-334FBA875B27}" destId="{EF4CBF70-456D-499F-B814-939AE91F5DC6}" srcOrd="6" destOrd="0" presId="urn:microsoft.com/office/officeart/2005/8/layout/cycle1"/>
    <dgm:cxn modelId="{AFEAC153-5095-4533-AD4B-7CA684ED5BD1}" type="presParOf" srcId="{C1EF93BA-FB7C-4C57-BF95-334FBA875B27}" destId="{D8B5549B-9D33-4F5E-946B-F20C25913682}" srcOrd="7" destOrd="0" presId="urn:microsoft.com/office/officeart/2005/8/layout/cycle1"/>
    <dgm:cxn modelId="{3139FBA6-B5F7-4FCE-9A9D-926CF8AA0959}" type="presParOf" srcId="{C1EF93BA-FB7C-4C57-BF95-334FBA875B27}" destId="{0AC9E85E-D4E1-49B6-BDA6-AC567603C1DE}" srcOrd="8" destOrd="0" presId="urn:microsoft.com/office/officeart/2005/8/layout/cycle1"/>
    <dgm:cxn modelId="{CD8FE7BD-E547-4CE0-97C7-0265A91A8ACD}" type="presParOf" srcId="{C1EF93BA-FB7C-4C57-BF95-334FBA875B27}" destId="{AF1E3F62-06B9-4152-AE64-C7FD07118711}" srcOrd="9" destOrd="0" presId="urn:microsoft.com/office/officeart/2005/8/layout/cycle1"/>
    <dgm:cxn modelId="{03387104-C568-41C2-9396-63DDA89C6E4F}" type="presParOf" srcId="{C1EF93BA-FB7C-4C57-BF95-334FBA875B27}" destId="{CA10921A-B292-4403-BBAC-883490DC3F92}" srcOrd="10" destOrd="0" presId="urn:microsoft.com/office/officeart/2005/8/layout/cycle1"/>
    <dgm:cxn modelId="{A9A0BF3C-F6C7-4221-A450-7F45EB8D98D9}" type="presParOf" srcId="{C1EF93BA-FB7C-4C57-BF95-334FBA875B27}" destId="{CDA34EFD-4819-4924-8A24-73BB49EF4260}" srcOrd="11" destOrd="0" presId="urn:microsoft.com/office/officeart/2005/8/layout/cycle1"/>
    <dgm:cxn modelId="{E896052E-8439-47F9-9EC7-9526EB1AD017}" type="presParOf" srcId="{C1EF93BA-FB7C-4C57-BF95-334FBA875B27}" destId="{10501A3E-EEEC-493D-8FE6-822627885CD8}" srcOrd="12" destOrd="0" presId="urn:microsoft.com/office/officeart/2005/8/layout/cycle1"/>
    <dgm:cxn modelId="{08AD139C-A9B7-4873-81E7-946BB39E8E7A}" type="presParOf" srcId="{C1EF93BA-FB7C-4C57-BF95-334FBA875B27}" destId="{976AC5F6-9C9C-4390-A3AD-D403F2770B9F}" srcOrd="13" destOrd="0" presId="urn:microsoft.com/office/officeart/2005/8/layout/cycle1"/>
    <dgm:cxn modelId="{31A520EE-D88B-49F0-BA55-4300170BD621}" type="presParOf" srcId="{C1EF93BA-FB7C-4C57-BF95-334FBA875B27}" destId="{A88238DA-4182-4C12-B7FC-5BA8CD139646}" srcOrd="14" destOrd="0" presId="urn:microsoft.com/office/officeart/2005/8/layout/cycle1"/>
    <dgm:cxn modelId="{CE0F42A5-65EB-4C40-93E1-93BEF2253B28}" type="presParOf" srcId="{C1EF93BA-FB7C-4C57-BF95-334FBA875B27}" destId="{7700B3B7-538E-43A7-A339-B85A3F3320A5}" srcOrd="15" destOrd="0" presId="urn:microsoft.com/office/officeart/2005/8/layout/cycle1"/>
    <dgm:cxn modelId="{8D7A47A0-2A9E-4150-BDDD-114ABF085273}" type="presParOf" srcId="{C1EF93BA-FB7C-4C57-BF95-334FBA875B27}" destId="{9060FFA2-D4BE-4E7D-8173-7EA2F8FD2014}" srcOrd="16" destOrd="0" presId="urn:microsoft.com/office/officeart/2005/8/layout/cycle1"/>
    <dgm:cxn modelId="{153E832D-7DD8-4B56-A0DE-77CC0C0D6A4A}" type="presParOf" srcId="{C1EF93BA-FB7C-4C57-BF95-334FBA875B27}" destId="{CBDD0930-672A-4598-97B6-8EEF9EEFA689}" srcOrd="17" destOrd="0" presId="urn:microsoft.com/office/officeart/2005/8/layout/cycle1"/>
    <dgm:cxn modelId="{C2C5AC75-97EE-4461-9632-8C99D5309EC9}" type="presParOf" srcId="{C1EF93BA-FB7C-4C57-BF95-334FBA875B27}" destId="{5CE019E2-76A7-4808-B537-EEAA295D5174}" srcOrd="18" destOrd="0" presId="urn:microsoft.com/office/officeart/2005/8/layout/cycle1"/>
    <dgm:cxn modelId="{5EAD7848-802C-4B3D-AB2C-ABA3CB50158D}" type="presParOf" srcId="{C1EF93BA-FB7C-4C57-BF95-334FBA875B27}" destId="{2E35D136-79CD-4CB6-9ED3-723B944CD82F}" srcOrd="19" destOrd="0" presId="urn:microsoft.com/office/officeart/2005/8/layout/cycle1"/>
    <dgm:cxn modelId="{522C3948-5DF0-48DF-8135-3954FD80295A}" type="presParOf" srcId="{C1EF93BA-FB7C-4C57-BF95-334FBA875B27}" destId="{CE1A0201-F5A6-4478-A678-CA7AC9C2CB07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E1B53-F36D-4784-9CC7-3FD2C7554FED}">
      <dsp:nvSpPr>
        <dsp:cNvPr id="0" name=""/>
        <dsp:cNvSpPr/>
      </dsp:nvSpPr>
      <dsp:spPr>
        <a:xfrm>
          <a:off x="3290" y="556251"/>
          <a:ext cx="3208228" cy="1226274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/>
            <a:t>Reducción de Riesgos </a:t>
          </a:r>
        </a:p>
      </dsp:txBody>
      <dsp:txXfrm>
        <a:off x="3290" y="556251"/>
        <a:ext cx="3208228" cy="1226274"/>
      </dsp:txXfrm>
    </dsp:sp>
    <dsp:sp modelId="{DAB6D2E7-3C2A-4FAC-801C-ECA4D6AB85E1}">
      <dsp:nvSpPr>
        <dsp:cNvPr id="0" name=""/>
        <dsp:cNvSpPr/>
      </dsp:nvSpPr>
      <dsp:spPr>
        <a:xfrm>
          <a:off x="3290" y="1782525"/>
          <a:ext cx="3208228" cy="307989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/>
            <a:t>Comprensión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/>
            <a:t>Conocimiento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/>
            <a:t>Previsión y prevención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/>
            <a:t>Mitigación</a:t>
          </a:r>
        </a:p>
      </dsp:txBody>
      <dsp:txXfrm>
        <a:off x="3290" y="1782525"/>
        <a:ext cx="3208228" cy="3079890"/>
      </dsp:txXfrm>
    </dsp:sp>
    <dsp:sp modelId="{2ED7D17A-EE56-4E0F-B9FA-B175141F80AF}">
      <dsp:nvSpPr>
        <dsp:cNvPr id="0" name=""/>
        <dsp:cNvSpPr/>
      </dsp:nvSpPr>
      <dsp:spPr>
        <a:xfrm>
          <a:off x="3660670" y="556251"/>
          <a:ext cx="3208228" cy="1226274"/>
        </a:xfrm>
        <a:prstGeom prst="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5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/>
            <a:t>Respuesta </a:t>
          </a:r>
        </a:p>
      </dsp:txBody>
      <dsp:txXfrm>
        <a:off x="3660670" y="556251"/>
        <a:ext cx="3208228" cy="1226274"/>
      </dsp:txXfrm>
    </dsp:sp>
    <dsp:sp modelId="{C72ADF18-3C8E-447D-B939-6C77223B1ED2}">
      <dsp:nvSpPr>
        <dsp:cNvPr id="0" name=""/>
        <dsp:cNvSpPr/>
      </dsp:nvSpPr>
      <dsp:spPr>
        <a:xfrm>
          <a:off x="3660670" y="1782525"/>
          <a:ext cx="3208228" cy="307989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/>
            <a:t>Preparación para la respuesta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/>
            <a:t>Respuesta y atención</a:t>
          </a:r>
        </a:p>
      </dsp:txBody>
      <dsp:txXfrm>
        <a:off x="3660670" y="1782525"/>
        <a:ext cx="3208228" cy="3079890"/>
      </dsp:txXfrm>
    </dsp:sp>
    <dsp:sp modelId="{00B9CC50-B6DC-4FCA-8F93-FE382E6A9F36}">
      <dsp:nvSpPr>
        <dsp:cNvPr id="0" name=""/>
        <dsp:cNvSpPr/>
      </dsp:nvSpPr>
      <dsp:spPr>
        <a:xfrm>
          <a:off x="7318051" y="556251"/>
          <a:ext cx="3208228" cy="1226274"/>
        </a:xfrm>
        <a:prstGeom prst="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/>
            <a:t>Recuperación</a:t>
          </a:r>
        </a:p>
      </dsp:txBody>
      <dsp:txXfrm>
        <a:off x="7318051" y="556251"/>
        <a:ext cx="3208228" cy="1226274"/>
      </dsp:txXfrm>
    </dsp:sp>
    <dsp:sp modelId="{48198050-8475-47AF-BFE8-29A8C1AD44B9}">
      <dsp:nvSpPr>
        <dsp:cNvPr id="0" name=""/>
        <dsp:cNvSpPr/>
      </dsp:nvSpPr>
      <dsp:spPr>
        <a:xfrm>
          <a:off x="7318051" y="1782525"/>
          <a:ext cx="3208228" cy="307989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/>
            <a:t>Recuperación 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3400" kern="1200" dirty="0"/>
            <a:t>Recuperación post desastre</a:t>
          </a:r>
        </a:p>
      </dsp:txBody>
      <dsp:txXfrm>
        <a:off x="7318051" y="1782525"/>
        <a:ext cx="3208228" cy="3079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A7F48-1BCF-4F3C-9433-F3B553BDEC75}">
      <dsp:nvSpPr>
        <dsp:cNvPr id="0" name=""/>
        <dsp:cNvSpPr/>
      </dsp:nvSpPr>
      <dsp:spPr>
        <a:xfrm>
          <a:off x="5345505" y="871697"/>
          <a:ext cx="575811" cy="939209"/>
        </a:xfrm>
        <a:custGeom>
          <a:avLst/>
          <a:gdLst/>
          <a:ahLst/>
          <a:cxnLst/>
          <a:rect l="0" t="0" r="0" b="0"/>
          <a:pathLst>
            <a:path>
              <a:moveTo>
                <a:pt x="575811" y="0"/>
              </a:moveTo>
              <a:lnTo>
                <a:pt x="575811" y="939209"/>
              </a:lnTo>
              <a:lnTo>
                <a:pt x="0" y="939209"/>
              </a:lnTo>
            </a:path>
          </a:pathLst>
        </a:custGeom>
        <a:noFill/>
        <a:ln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F933445-28D1-4671-B49D-8B15CAEA7792}">
      <dsp:nvSpPr>
        <dsp:cNvPr id="0" name=""/>
        <dsp:cNvSpPr/>
      </dsp:nvSpPr>
      <dsp:spPr>
        <a:xfrm>
          <a:off x="5921317" y="871697"/>
          <a:ext cx="4699776" cy="2713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572"/>
              </a:lnTo>
              <a:lnTo>
                <a:pt x="4699776" y="2497572"/>
              </a:lnTo>
              <a:lnTo>
                <a:pt x="4699776" y="2713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15C40-C781-412F-BA13-2249391C140F}">
      <dsp:nvSpPr>
        <dsp:cNvPr id="0" name=""/>
        <dsp:cNvSpPr/>
      </dsp:nvSpPr>
      <dsp:spPr>
        <a:xfrm>
          <a:off x="5921317" y="871697"/>
          <a:ext cx="2298703" cy="2713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572"/>
              </a:lnTo>
              <a:lnTo>
                <a:pt x="2298703" y="2497572"/>
              </a:lnTo>
              <a:lnTo>
                <a:pt x="2298703" y="2713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7BA91-FFE4-48FA-AA8C-74150B5AA497}">
      <dsp:nvSpPr>
        <dsp:cNvPr id="0" name=""/>
        <dsp:cNvSpPr/>
      </dsp:nvSpPr>
      <dsp:spPr>
        <a:xfrm>
          <a:off x="5818947" y="871697"/>
          <a:ext cx="102369" cy="2713783"/>
        </a:xfrm>
        <a:custGeom>
          <a:avLst/>
          <a:gdLst/>
          <a:ahLst/>
          <a:cxnLst/>
          <a:rect l="0" t="0" r="0" b="0"/>
          <a:pathLst>
            <a:path>
              <a:moveTo>
                <a:pt x="102369" y="0"/>
              </a:moveTo>
              <a:lnTo>
                <a:pt x="102369" y="2497572"/>
              </a:lnTo>
              <a:lnTo>
                <a:pt x="0" y="2497572"/>
              </a:lnTo>
              <a:lnTo>
                <a:pt x="0" y="2713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6DF0D-A290-44C5-A84A-9D555C1D174B}">
      <dsp:nvSpPr>
        <dsp:cNvPr id="0" name=""/>
        <dsp:cNvSpPr/>
      </dsp:nvSpPr>
      <dsp:spPr>
        <a:xfrm>
          <a:off x="3417874" y="871697"/>
          <a:ext cx="2503442" cy="2713783"/>
        </a:xfrm>
        <a:custGeom>
          <a:avLst/>
          <a:gdLst/>
          <a:ahLst/>
          <a:cxnLst/>
          <a:rect l="0" t="0" r="0" b="0"/>
          <a:pathLst>
            <a:path>
              <a:moveTo>
                <a:pt x="2503442" y="0"/>
              </a:moveTo>
              <a:lnTo>
                <a:pt x="2503442" y="2497572"/>
              </a:lnTo>
              <a:lnTo>
                <a:pt x="0" y="2497572"/>
              </a:lnTo>
              <a:lnTo>
                <a:pt x="0" y="2713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97E76-1933-4958-9250-E9BBECF4371F}">
      <dsp:nvSpPr>
        <dsp:cNvPr id="0" name=""/>
        <dsp:cNvSpPr/>
      </dsp:nvSpPr>
      <dsp:spPr>
        <a:xfrm>
          <a:off x="1016801" y="871697"/>
          <a:ext cx="4904515" cy="2713783"/>
        </a:xfrm>
        <a:custGeom>
          <a:avLst/>
          <a:gdLst/>
          <a:ahLst/>
          <a:cxnLst/>
          <a:rect l="0" t="0" r="0" b="0"/>
          <a:pathLst>
            <a:path>
              <a:moveTo>
                <a:pt x="4904515" y="0"/>
              </a:moveTo>
              <a:lnTo>
                <a:pt x="4904515" y="2497572"/>
              </a:lnTo>
              <a:lnTo>
                <a:pt x="0" y="2497572"/>
              </a:lnTo>
              <a:lnTo>
                <a:pt x="0" y="271378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F683A-6F5B-416B-AFCE-B541132C1EBA}">
      <dsp:nvSpPr>
        <dsp:cNvPr id="0" name=""/>
        <dsp:cNvSpPr/>
      </dsp:nvSpPr>
      <dsp:spPr>
        <a:xfrm>
          <a:off x="4750399" y="229328"/>
          <a:ext cx="2341835" cy="642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3075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/>
            <a:t>GESTION DE RIESGOS</a:t>
          </a:r>
          <a:endParaRPr lang="es-EC" sz="1600" b="1" kern="1200" dirty="0"/>
        </a:p>
      </dsp:txBody>
      <dsp:txXfrm>
        <a:off x="4750399" y="229328"/>
        <a:ext cx="2341835" cy="642368"/>
      </dsp:txXfrm>
    </dsp:sp>
    <dsp:sp modelId="{3BFE876A-7A7B-4F6E-B3F1-C6E64052F819}">
      <dsp:nvSpPr>
        <dsp:cNvPr id="0" name=""/>
        <dsp:cNvSpPr/>
      </dsp:nvSpPr>
      <dsp:spPr>
        <a:xfrm>
          <a:off x="5371527" y="800831"/>
          <a:ext cx="1610714" cy="308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5371527" y="800831"/>
        <a:ext cx="1610714" cy="308872"/>
      </dsp:txXfrm>
    </dsp:sp>
    <dsp:sp modelId="{E9D6FC65-927C-4D03-800C-466A83FE146B}">
      <dsp:nvSpPr>
        <dsp:cNvPr id="0" name=""/>
        <dsp:cNvSpPr/>
      </dsp:nvSpPr>
      <dsp:spPr>
        <a:xfrm>
          <a:off x="121960" y="3585481"/>
          <a:ext cx="1789682" cy="926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3075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CONOCIMIENTO DE RIESGO DE DESASTRES</a:t>
          </a:r>
          <a:endParaRPr lang="es-EC" sz="1400" kern="1200" dirty="0"/>
        </a:p>
      </dsp:txBody>
      <dsp:txXfrm>
        <a:off x="121960" y="3585481"/>
        <a:ext cx="1789682" cy="926618"/>
      </dsp:txXfrm>
    </dsp:sp>
    <dsp:sp modelId="{60CC65C5-15C4-4AE4-B4C4-9D1D063C2143}">
      <dsp:nvSpPr>
        <dsp:cNvPr id="0" name=""/>
        <dsp:cNvSpPr/>
      </dsp:nvSpPr>
      <dsp:spPr>
        <a:xfrm>
          <a:off x="479897" y="4306184"/>
          <a:ext cx="1610714" cy="308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479897" y="4306184"/>
        <a:ext cx="1610714" cy="308872"/>
      </dsp:txXfrm>
    </dsp:sp>
    <dsp:sp modelId="{F932155E-F0B0-40BF-880D-06FD52CD22C0}">
      <dsp:nvSpPr>
        <dsp:cNvPr id="0" name=""/>
        <dsp:cNvSpPr/>
      </dsp:nvSpPr>
      <dsp:spPr>
        <a:xfrm>
          <a:off x="2523033" y="3585481"/>
          <a:ext cx="1789682" cy="9266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3075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REDUCCION DE RIESGO DE DESASTRES</a:t>
          </a:r>
          <a:endParaRPr lang="es-EC" sz="1400" kern="1200" dirty="0"/>
        </a:p>
      </dsp:txBody>
      <dsp:txXfrm>
        <a:off x="2523033" y="3585481"/>
        <a:ext cx="1789682" cy="926618"/>
      </dsp:txXfrm>
    </dsp:sp>
    <dsp:sp modelId="{B532D7C0-A8FA-42EF-9AD1-B18AFBA7EF8B}">
      <dsp:nvSpPr>
        <dsp:cNvPr id="0" name=""/>
        <dsp:cNvSpPr/>
      </dsp:nvSpPr>
      <dsp:spPr>
        <a:xfrm>
          <a:off x="2880970" y="4306184"/>
          <a:ext cx="1610714" cy="308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2880970" y="4306184"/>
        <a:ext cx="1610714" cy="308872"/>
      </dsp:txXfrm>
    </dsp:sp>
    <dsp:sp modelId="{C2D1F86B-6431-4137-9E5A-1FB700CB697E}">
      <dsp:nvSpPr>
        <dsp:cNvPr id="0" name=""/>
        <dsp:cNvSpPr/>
      </dsp:nvSpPr>
      <dsp:spPr>
        <a:xfrm>
          <a:off x="4924106" y="3585481"/>
          <a:ext cx="1789682" cy="9266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3075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strike="noStrike" kern="1200" dirty="0">
              <a:solidFill>
                <a:schemeClr val="bg1"/>
              </a:solidFill>
              <a:effectLst/>
              <a:latin typeface="Calibri" panose="020F0502020204030204" pitchFamily="34" charset="0"/>
            </a:rPr>
            <a:t>PREPARACION PARA RESPUESTA Y RECUPERACIÓN A DESASTRES </a:t>
          </a:r>
          <a:endParaRPr lang="es-EC" sz="1400" kern="1200" dirty="0"/>
        </a:p>
      </dsp:txBody>
      <dsp:txXfrm>
        <a:off x="4924106" y="3585481"/>
        <a:ext cx="1789682" cy="926618"/>
      </dsp:txXfrm>
    </dsp:sp>
    <dsp:sp modelId="{83C0360B-3425-4710-8F5A-BFE1FAE7DF39}">
      <dsp:nvSpPr>
        <dsp:cNvPr id="0" name=""/>
        <dsp:cNvSpPr/>
      </dsp:nvSpPr>
      <dsp:spPr>
        <a:xfrm>
          <a:off x="5282043" y="4306184"/>
          <a:ext cx="1610714" cy="308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5282043" y="4306184"/>
        <a:ext cx="1610714" cy="308872"/>
      </dsp:txXfrm>
    </dsp:sp>
    <dsp:sp modelId="{7DD5F1E3-0002-4B8D-B225-50438E8E982C}">
      <dsp:nvSpPr>
        <dsp:cNvPr id="0" name=""/>
        <dsp:cNvSpPr/>
      </dsp:nvSpPr>
      <dsp:spPr>
        <a:xfrm>
          <a:off x="7325179" y="3585481"/>
          <a:ext cx="1789682" cy="9266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3075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RESPUESTA</a:t>
          </a:r>
        </a:p>
      </dsp:txBody>
      <dsp:txXfrm>
        <a:off x="7325179" y="3585481"/>
        <a:ext cx="1789682" cy="926618"/>
      </dsp:txXfrm>
    </dsp:sp>
    <dsp:sp modelId="{F7780431-9163-49CD-BC81-D2C5C7DB28C1}">
      <dsp:nvSpPr>
        <dsp:cNvPr id="0" name=""/>
        <dsp:cNvSpPr/>
      </dsp:nvSpPr>
      <dsp:spPr>
        <a:xfrm>
          <a:off x="7683115" y="4306184"/>
          <a:ext cx="1610714" cy="308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7683115" y="4306184"/>
        <a:ext cx="1610714" cy="308872"/>
      </dsp:txXfrm>
    </dsp:sp>
    <dsp:sp modelId="{A32B5298-ADB6-42A5-BD79-65B2DC0D5A73}">
      <dsp:nvSpPr>
        <dsp:cNvPr id="0" name=""/>
        <dsp:cNvSpPr/>
      </dsp:nvSpPr>
      <dsp:spPr>
        <a:xfrm>
          <a:off x="9726252" y="3585481"/>
          <a:ext cx="1789682" cy="9266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3075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RECUPERACION</a:t>
          </a:r>
        </a:p>
      </dsp:txBody>
      <dsp:txXfrm>
        <a:off x="9726252" y="3585481"/>
        <a:ext cx="1789682" cy="926618"/>
      </dsp:txXfrm>
    </dsp:sp>
    <dsp:sp modelId="{AEC66C4A-163F-4590-8901-D401745BE295}">
      <dsp:nvSpPr>
        <dsp:cNvPr id="0" name=""/>
        <dsp:cNvSpPr/>
      </dsp:nvSpPr>
      <dsp:spPr>
        <a:xfrm>
          <a:off x="10084188" y="4306184"/>
          <a:ext cx="1610714" cy="308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10084188" y="4306184"/>
        <a:ext cx="1610714" cy="308872"/>
      </dsp:txXfrm>
    </dsp:sp>
    <dsp:sp modelId="{25A159E7-6969-4841-9890-BC7F937A8538}">
      <dsp:nvSpPr>
        <dsp:cNvPr id="0" name=""/>
        <dsp:cNvSpPr/>
      </dsp:nvSpPr>
      <dsp:spPr>
        <a:xfrm>
          <a:off x="3555823" y="1347597"/>
          <a:ext cx="1789682" cy="926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3075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PLANEAMIENTO ESTRATÉGICO DE </a:t>
          </a:r>
          <a:r>
            <a:rPr lang="es-ES" sz="1400" kern="1200" dirty="0" err="1"/>
            <a:t>GRdD</a:t>
          </a:r>
          <a:endParaRPr lang="es-EC" sz="1400" kern="1200" dirty="0"/>
        </a:p>
      </dsp:txBody>
      <dsp:txXfrm>
        <a:off x="3555823" y="1347597"/>
        <a:ext cx="1789682" cy="926618"/>
      </dsp:txXfrm>
    </dsp:sp>
    <dsp:sp modelId="{C06637FC-32F3-4D13-A887-549B5D5A4BC8}">
      <dsp:nvSpPr>
        <dsp:cNvPr id="0" name=""/>
        <dsp:cNvSpPr/>
      </dsp:nvSpPr>
      <dsp:spPr>
        <a:xfrm>
          <a:off x="3871646" y="2119783"/>
          <a:ext cx="1610714" cy="308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/>
        </a:p>
      </dsp:txBody>
      <dsp:txXfrm>
        <a:off x="3871646" y="2119783"/>
        <a:ext cx="1610714" cy="308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54758-1E0F-47B1-8C37-6444D7963D10}">
      <dsp:nvSpPr>
        <dsp:cNvPr id="0" name=""/>
        <dsp:cNvSpPr/>
      </dsp:nvSpPr>
      <dsp:spPr>
        <a:xfrm>
          <a:off x="3242429" y="1963168"/>
          <a:ext cx="1492329" cy="149232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/>
            <a:t>Art. 3802</a:t>
          </a:r>
        </a:p>
      </dsp:txBody>
      <dsp:txXfrm>
        <a:off x="3460976" y="2181715"/>
        <a:ext cx="1055235" cy="1055235"/>
      </dsp:txXfrm>
    </dsp:sp>
    <dsp:sp modelId="{5827AD98-1336-49F0-91F8-5CBF0937CC0B}">
      <dsp:nvSpPr>
        <dsp:cNvPr id="0" name=""/>
        <dsp:cNvSpPr/>
      </dsp:nvSpPr>
      <dsp:spPr>
        <a:xfrm rot="16200000">
          <a:off x="3764739" y="1722729"/>
          <a:ext cx="447708" cy="33170"/>
        </a:xfrm>
        <a:custGeom>
          <a:avLst/>
          <a:gdLst/>
          <a:ahLst/>
          <a:cxnLst/>
          <a:rect l="0" t="0" r="0" b="0"/>
          <a:pathLst>
            <a:path>
              <a:moveTo>
                <a:pt x="0" y="16585"/>
              </a:moveTo>
              <a:lnTo>
                <a:pt x="447708" y="16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3977401" y="1728121"/>
        <a:ext cx="22385" cy="22385"/>
      </dsp:txXfrm>
    </dsp:sp>
    <dsp:sp modelId="{B67522DB-8138-41E0-A322-E9AAC98CDAD1}">
      <dsp:nvSpPr>
        <dsp:cNvPr id="0" name=""/>
        <dsp:cNvSpPr/>
      </dsp:nvSpPr>
      <dsp:spPr>
        <a:xfrm>
          <a:off x="3242429" y="23130"/>
          <a:ext cx="1492329" cy="14923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Concejo Metropolitano de Quito: </a:t>
          </a:r>
          <a:r>
            <a:rPr lang="es-ES" sz="1200" b="0" kern="1200" dirty="0"/>
            <a:t>instancia de toma de decisiones</a:t>
          </a:r>
          <a:endParaRPr lang="es-EC" sz="1200" b="0" kern="1200" dirty="0"/>
        </a:p>
      </dsp:txBody>
      <dsp:txXfrm>
        <a:off x="3460976" y="241677"/>
        <a:ext cx="1055235" cy="1055235"/>
      </dsp:txXfrm>
    </dsp:sp>
    <dsp:sp modelId="{91C5EE7F-6ACE-4634-99EB-560F1FF52ACF}">
      <dsp:nvSpPr>
        <dsp:cNvPr id="0" name=""/>
        <dsp:cNvSpPr/>
      </dsp:nvSpPr>
      <dsp:spPr>
        <a:xfrm rot="19800000">
          <a:off x="4610518" y="2229076"/>
          <a:ext cx="362357" cy="33170"/>
        </a:xfrm>
        <a:custGeom>
          <a:avLst/>
          <a:gdLst/>
          <a:ahLst/>
          <a:cxnLst/>
          <a:rect l="0" t="0" r="0" b="0"/>
          <a:pathLst>
            <a:path>
              <a:moveTo>
                <a:pt x="0" y="16585"/>
              </a:moveTo>
              <a:lnTo>
                <a:pt x="362357" y="16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4782638" y="2236602"/>
        <a:ext cx="18117" cy="18117"/>
      </dsp:txXfrm>
    </dsp:sp>
    <dsp:sp modelId="{A1DB528A-45DF-4B01-BF9F-981DC23C71BC}">
      <dsp:nvSpPr>
        <dsp:cNvPr id="0" name=""/>
        <dsp:cNvSpPr/>
      </dsp:nvSpPr>
      <dsp:spPr>
        <a:xfrm>
          <a:off x="4801508" y="993149"/>
          <a:ext cx="1734415" cy="14923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/>
            <a:t>Consejo Metropolitano de Seguridad y Convivencia Ciudadana: </a:t>
          </a:r>
          <a:r>
            <a:rPr lang="es-ES" sz="1100" b="0" kern="1200" dirty="0"/>
            <a:t>instancia de participación, coordinación y toma de decisiones</a:t>
          </a:r>
          <a:endParaRPr lang="es-EC" sz="1100" kern="1200" dirty="0"/>
        </a:p>
      </dsp:txBody>
      <dsp:txXfrm>
        <a:off x="5055507" y="1211696"/>
        <a:ext cx="1226417" cy="1055235"/>
      </dsp:txXfrm>
    </dsp:sp>
    <dsp:sp modelId="{E6095B6B-F77D-4CEC-A423-DBDC0829E8A6}">
      <dsp:nvSpPr>
        <dsp:cNvPr id="0" name=""/>
        <dsp:cNvSpPr/>
      </dsp:nvSpPr>
      <dsp:spPr>
        <a:xfrm rot="1800000">
          <a:off x="4604801" y="3177758"/>
          <a:ext cx="447708" cy="33170"/>
        </a:xfrm>
        <a:custGeom>
          <a:avLst/>
          <a:gdLst/>
          <a:ahLst/>
          <a:cxnLst/>
          <a:rect l="0" t="0" r="0" b="0"/>
          <a:pathLst>
            <a:path>
              <a:moveTo>
                <a:pt x="0" y="16585"/>
              </a:moveTo>
              <a:lnTo>
                <a:pt x="447708" y="16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4817462" y="3183150"/>
        <a:ext cx="22385" cy="22385"/>
      </dsp:txXfrm>
    </dsp:sp>
    <dsp:sp modelId="{9B816EB0-A5E6-438C-9E54-66D83B611F7D}">
      <dsp:nvSpPr>
        <dsp:cNvPr id="0" name=""/>
        <dsp:cNvSpPr/>
      </dsp:nvSpPr>
      <dsp:spPr>
        <a:xfrm>
          <a:off x="4922551" y="2933187"/>
          <a:ext cx="1492329" cy="14923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accent2">
                  <a:lumMod val="75000"/>
                </a:schemeClr>
              </a:solidFill>
            </a:rPr>
            <a:t>Secretaría responsable de la seguridad y gobernabilidad: </a:t>
          </a:r>
          <a:r>
            <a:rPr lang="es-ES" sz="1200" b="0" kern="1200" dirty="0">
              <a:solidFill>
                <a:schemeClr val="accent2">
                  <a:lumMod val="75000"/>
                </a:schemeClr>
              </a:solidFill>
            </a:rPr>
            <a:t>instancia de gestión y coordinación</a:t>
          </a:r>
          <a:endParaRPr lang="es-EC" sz="12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141098" y="3151734"/>
        <a:ext cx="1055235" cy="1055235"/>
      </dsp:txXfrm>
    </dsp:sp>
    <dsp:sp modelId="{B467C581-E34A-4040-95C0-87633393DDB6}">
      <dsp:nvSpPr>
        <dsp:cNvPr id="0" name=""/>
        <dsp:cNvSpPr/>
      </dsp:nvSpPr>
      <dsp:spPr>
        <a:xfrm rot="5400000">
          <a:off x="3764739" y="3662767"/>
          <a:ext cx="447708" cy="33170"/>
        </a:xfrm>
        <a:custGeom>
          <a:avLst/>
          <a:gdLst/>
          <a:ahLst/>
          <a:cxnLst/>
          <a:rect l="0" t="0" r="0" b="0"/>
          <a:pathLst>
            <a:path>
              <a:moveTo>
                <a:pt x="0" y="16585"/>
              </a:moveTo>
              <a:lnTo>
                <a:pt x="447708" y="16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>
        <a:off x="3977401" y="3668160"/>
        <a:ext cx="22385" cy="22385"/>
      </dsp:txXfrm>
    </dsp:sp>
    <dsp:sp modelId="{11FEA3FC-58C0-4F1C-AE09-55053BB685DB}">
      <dsp:nvSpPr>
        <dsp:cNvPr id="0" name=""/>
        <dsp:cNvSpPr/>
      </dsp:nvSpPr>
      <dsp:spPr>
        <a:xfrm>
          <a:off x="3242429" y="3903207"/>
          <a:ext cx="1492329" cy="14923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/>
            <a:t>Comité Operativo de Emergencias del Distrito Metropolitano de Quito: </a:t>
          </a:r>
          <a:r>
            <a:rPr lang="es-ES" sz="1000" b="0" kern="1200" dirty="0"/>
            <a:t>instancia de coordinación, decide prioridades y acciones en caso de emergencia</a:t>
          </a:r>
          <a:endParaRPr lang="es-EC" sz="1000" kern="1200" dirty="0"/>
        </a:p>
      </dsp:txBody>
      <dsp:txXfrm>
        <a:off x="3460976" y="4121754"/>
        <a:ext cx="1055235" cy="1055235"/>
      </dsp:txXfrm>
    </dsp:sp>
    <dsp:sp modelId="{DF2444C7-2BD5-4065-8E22-F8489BE9ED40}">
      <dsp:nvSpPr>
        <dsp:cNvPr id="0" name=""/>
        <dsp:cNvSpPr/>
      </dsp:nvSpPr>
      <dsp:spPr>
        <a:xfrm rot="9000000">
          <a:off x="2924678" y="3177758"/>
          <a:ext cx="447708" cy="33170"/>
        </a:xfrm>
        <a:custGeom>
          <a:avLst/>
          <a:gdLst/>
          <a:ahLst/>
          <a:cxnLst/>
          <a:rect l="0" t="0" r="0" b="0"/>
          <a:pathLst>
            <a:path>
              <a:moveTo>
                <a:pt x="0" y="16585"/>
              </a:moveTo>
              <a:lnTo>
                <a:pt x="447708" y="16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3137340" y="3183150"/>
        <a:ext cx="22385" cy="22385"/>
      </dsp:txXfrm>
    </dsp:sp>
    <dsp:sp modelId="{D07CB006-1961-46A6-9F71-99C145883CC1}">
      <dsp:nvSpPr>
        <dsp:cNvPr id="0" name=""/>
        <dsp:cNvSpPr/>
      </dsp:nvSpPr>
      <dsp:spPr>
        <a:xfrm>
          <a:off x="1562306" y="2933187"/>
          <a:ext cx="1492329" cy="14923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Comisiones Permanentes: </a:t>
          </a:r>
          <a:r>
            <a:rPr lang="es-ES" sz="1200" b="0" kern="1200" dirty="0"/>
            <a:t>instancia de apoyo a la gestión de riesgos</a:t>
          </a:r>
          <a:endParaRPr lang="es-EC" sz="1200" kern="1200" dirty="0"/>
        </a:p>
      </dsp:txBody>
      <dsp:txXfrm>
        <a:off x="1780853" y="3151734"/>
        <a:ext cx="1055235" cy="1055235"/>
      </dsp:txXfrm>
    </dsp:sp>
    <dsp:sp modelId="{9E10C671-E4AE-42FF-A9E1-8852597C66E4}">
      <dsp:nvSpPr>
        <dsp:cNvPr id="0" name=""/>
        <dsp:cNvSpPr/>
      </dsp:nvSpPr>
      <dsp:spPr>
        <a:xfrm rot="12600000">
          <a:off x="2924678" y="2207738"/>
          <a:ext cx="447708" cy="33170"/>
        </a:xfrm>
        <a:custGeom>
          <a:avLst/>
          <a:gdLst/>
          <a:ahLst/>
          <a:cxnLst/>
          <a:rect l="0" t="0" r="0" b="0"/>
          <a:pathLst>
            <a:path>
              <a:moveTo>
                <a:pt x="0" y="16585"/>
              </a:moveTo>
              <a:lnTo>
                <a:pt x="447708" y="16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kern="1200"/>
        </a:p>
      </dsp:txBody>
      <dsp:txXfrm rot="10800000">
        <a:off x="3137340" y="2213131"/>
        <a:ext cx="22385" cy="22385"/>
      </dsp:txXfrm>
    </dsp:sp>
    <dsp:sp modelId="{2461C77A-8A0B-4C85-A121-2387FD30F1FE}">
      <dsp:nvSpPr>
        <dsp:cNvPr id="0" name=""/>
        <dsp:cNvSpPr/>
      </dsp:nvSpPr>
      <dsp:spPr>
        <a:xfrm>
          <a:off x="1562306" y="993149"/>
          <a:ext cx="1492329" cy="149232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/>
            <a:t>Unidades Institucionales de Gestión de Riesgos</a:t>
          </a:r>
          <a:endParaRPr lang="es-EC" sz="1200" kern="1200" dirty="0"/>
        </a:p>
      </dsp:txBody>
      <dsp:txXfrm>
        <a:off x="1780853" y="1211696"/>
        <a:ext cx="1055235" cy="1055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48841-F32D-444A-8F31-C9DF01AC737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A789B-D3A1-428B-AD89-239020716602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rgbClr val="B1201A"/>
              </a:solidFill>
              <a:latin typeface="Roboto Regular"/>
            </a:rPr>
            <a:t>2017: </a:t>
          </a:r>
          <a:r>
            <a:rPr lang="es-EC" sz="1400" b="1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Plan Metropolitano de Reducción de Riesgo de Desastre (PMRRD)</a:t>
          </a:r>
          <a:r>
            <a:rPr lang="es-EC" sz="1400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 en cooperación entre la Oficina para la Reducción de Riesgo de Desastres de Naciones Unidas y la Secretaría General de Seguridad y Gobernabilidad.</a:t>
          </a:r>
          <a:endParaRPr lang="es-EC" sz="1400" kern="1200" dirty="0"/>
        </a:p>
      </dsp:txBody>
      <dsp:txXfrm>
        <a:off x="610504" y="416587"/>
        <a:ext cx="7440913" cy="833607"/>
      </dsp:txXfrm>
    </dsp:sp>
    <dsp:sp modelId="{5AB3B379-D4BF-44D4-853E-1F5939C8DD34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5D99DEF-2ED3-40E0-9E5F-4731E08A9D47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rgbClr val="B1201A"/>
              </a:solidFill>
              <a:latin typeface="Roboto Regular"/>
            </a:rPr>
            <a:t>2018: </a:t>
          </a:r>
          <a:r>
            <a:rPr lang="es-EC" sz="1400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No incluye la aprobación del PMRRD en el pleno del Concejo Metropolitano, sin embargo desde la SGSG se continúa con actividades tendientes al cumplimiento del PMRRD.</a:t>
          </a:r>
          <a:endParaRPr lang="es-EC" sz="1400" kern="1200" dirty="0"/>
        </a:p>
      </dsp:txBody>
      <dsp:txXfrm>
        <a:off x="1088431" y="1667215"/>
        <a:ext cx="6962986" cy="833607"/>
      </dsp:txXfrm>
    </dsp:sp>
    <dsp:sp modelId="{F9B0DAFA-AD89-40A2-9FC8-097013196636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3E1089-757C-431E-B4E2-1E9A541CFE31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rgbClr val="B1201A"/>
              </a:solidFill>
              <a:latin typeface="Roboto Regular"/>
            </a:rPr>
            <a:t>2019: </a:t>
          </a:r>
          <a:r>
            <a:rPr lang="es-EC" sz="1400" b="1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Actualización del </a:t>
          </a:r>
          <a:r>
            <a:rPr lang="es-EC" sz="1400" b="1" kern="1200" dirty="0" err="1">
              <a:solidFill>
                <a:schemeClr val="accent1">
                  <a:lumMod val="50000"/>
                </a:schemeClr>
              </a:solidFill>
              <a:latin typeface="Roboto Regular"/>
            </a:rPr>
            <a:t>PMDyOT</a:t>
          </a:r>
          <a:r>
            <a:rPr lang="es-EC" sz="1400" b="1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 2020-2030</a:t>
          </a:r>
          <a:r>
            <a:rPr lang="es-EC" sz="1400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 en donde se incluye a la Gestión de Riesgo de Desastre como eje transversal de la planificación municipal.</a:t>
          </a:r>
          <a:endParaRPr lang="es-EC" sz="1400" kern="1200" dirty="0"/>
        </a:p>
      </dsp:txBody>
      <dsp:txXfrm>
        <a:off x="1088431" y="2917843"/>
        <a:ext cx="6962986" cy="833607"/>
      </dsp:txXfrm>
    </dsp:sp>
    <dsp:sp modelId="{E08F1AA7-4293-423C-87CE-8187BCBB4E30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74FC349-238E-4BC0-AEB7-CD0BF5FC128B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solidFill>
                <a:srgbClr val="B1201A"/>
              </a:solidFill>
              <a:latin typeface="Roboto Regular"/>
            </a:rPr>
            <a:t>2022-2023: </a:t>
          </a:r>
          <a:r>
            <a:rPr lang="es-EC" sz="1400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Elaboración del </a:t>
          </a:r>
          <a:r>
            <a:rPr lang="es-EC" sz="1400" b="1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Plan Maestro de Gestión Integral de Riesgos (PMGIR</a:t>
          </a:r>
          <a:r>
            <a:rPr lang="es-EC" sz="1400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), anclado en su totalidad con las políticas planteadas en la propuesta del </a:t>
          </a:r>
          <a:r>
            <a:rPr lang="es-EC" sz="1400" kern="1200" dirty="0" err="1">
              <a:solidFill>
                <a:schemeClr val="accent1">
                  <a:lumMod val="50000"/>
                </a:schemeClr>
              </a:solidFill>
              <a:latin typeface="Roboto Regular"/>
            </a:rPr>
            <a:t>PMDyOT</a:t>
          </a:r>
          <a:r>
            <a:rPr lang="es-EC" sz="1400" kern="1200" dirty="0">
              <a:solidFill>
                <a:schemeClr val="accent1">
                  <a:lumMod val="50000"/>
                </a:schemeClr>
              </a:solidFill>
              <a:latin typeface="Roboto Regular"/>
            </a:rPr>
            <a:t> 2020-2030.</a:t>
          </a:r>
          <a:endParaRPr lang="es-EC" sz="1400" kern="1200" dirty="0"/>
        </a:p>
      </dsp:txBody>
      <dsp:txXfrm>
        <a:off x="610504" y="4168472"/>
        <a:ext cx="7440913" cy="833607"/>
      </dsp:txXfrm>
    </dsp:sp>
    <dsp:sp modelId="{397886E3-1D95-4536-9FA9-3911082F8C8B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25766-44FB-4A1F-BE5F-8EDC0883CA5C}">
      <dsp:nvSpPr>
        <dsp:cNvPr id="0" name=""/>
        <dsp:cNvSpPr/>
      </dsp:nvSpPr>
      <dsp:spPr>
        <a:xfrm>
          <a:off x="5566140" y="1561"/>
          <a:ext cx="1077572" cy="107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Escenarios</a:t>
          </a:r>
        </a:p>
      </dsp:txBody>
      <dsp:txXfrm>
        <a:off x="5566140" y="1561"/>
        <a:ext cx="1077572" cy="1077572"/>
      </dsp:txXfrm>
    </dsp:sp>
    <dsp:sp modelId="{F466FBD9-3CB7-4941-B8BF-A0EDF7988519}">
      <dsp:nvSpPr>
        <dsp:cNvPr id="0" name=""/>
        <dsp:cNvSpPr/>
      </dsp:nvSpPr>
      <dsp:spPr>
        <a:xfrm>
          <a:off x="2202350" y="58901"/>
          <a:ext cx="5581128" cy="5581128"/>
        </a:xfrm>
        <a:prstGeom prst="circularArrow">
          <a:avLst>
            <a:gd name="adj1" fmla="val 3765"/>
            <a:gd name="adj2" fmla="val 234921"/>
            <a:gd name="adj3" fmla="val 19826569"/>
            <a:gd name="adj4" fmla="val 18605924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12FB6-6AD4-4C3E-8920-82C42A4DD8D6}">
      <dsp:nvSpPr>
        <dsp:cNvPr id="0" name=""/>
        <dsp:cNvSpPr/>
      </dsp:nvSpPr>
      <dsp:spPr>
        <a:xfrm>
          <a:off x="6952797" y="1740374"/>
          <a:ext cx="1077572" cy="107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Sistema de alerta</a:t>
          </a:r>
        </a:p>
      </dsp:txBody>
      <dsp:txXfrm>
        <a:off x="6952797" y="1740374"/>
        <a:ext cx="1077572" cy="1077572"/>
      </dsp:txXfrm>
    </dsp:sp>
    <dsp:sp modelId="{605D1791-4556-4295-B0B6-D758DEF59829}">
      <dsp:nvSpPr>
        <dsp:cNvPr id="0" name=""/>
        <dsp:cNvSpPr/>
      </dsp:nvSpPr>
      <dsp:spPr>
        <a:xfrm>
          <a:off x="2202350" y="58901"/>
          <a:ext cx="5581128" cy="5581128"/>
        </a:xfrm>
        <a:prstGeom prst="circularArrow">
          <a:avLst>
            <a:gd name="adj1" fmla="val 3765"/>
            <a:gd name="adj2" fmla="val 234921"/>
            <a:gd name="adj3" fmla="val 1229692"/>
            <a:gd name="adj4" fmla="val 21557722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5549B-9D33-4F5E-946B-F20C25913682}">
      <dsp:nvSpPr>
        <dsp:cNvPr id="0" name=""/>
        <dsp:cNvSpPr/>
      </dsp:nvSpPr>
      <dsp:spPr>
        <a:xfrm>
          <a:off x="6457905" y="3908637"/>
          <a:ext cx="1077572" cy="107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baseline="0" dirty="0"/>
            <a:t>Estructuras de coordinación para la respuesta</a:t>
          </a:r>
          <a:endParaRPr lang="es-ES" sz="1600" kern="1200" dirty="0"/>
        </a:p>
      </dsp:txBody>
      <dsp:txXfrm>
        <a:off x="6457905" y="3908637"/>
        <a:ext cx="1077572" cy="1077572"/>
      </dsp:txXfrm>
    </dsp:sp>
    <dsp:sp modelId="{0AC9E85E-D4E1-49B6-BDA6-AC567603C1DE}">
      <dsp:nvSpPr>
        <dsp:cNvPr id="0" name=""/>
        <dsp:cNvSpPr/>
      </dsp:nvSpPr>
      <dsp:spPr>
        <a:xfrm>
          <a:off x="2202350" y="58901"/>
          <a:ext cx="5581128" cy="5581128"/>
        </a:xfrm>
        <a:prstGeom prst="circularArrow">
          <a:avLst>
            <a:gd name="adj1" fmla="val 3765"/>
            <a:gd name="adj2" fmla="val 234921"/>
            <a:gd name="adj3" fmla="val 4436954"/>
            <a:gd name="adj4" fmla="val 3308252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0921A-B292-4403-BBAC-883490DC3F92}">
      <dsp:nvSpPr>
        <dsp:cNvPr id="0" name=""/>
        <dsp:cNvSpPr/>
      </dsp:nvSpPr>
      <dsp:spPr>
        <a:xfrm>
          <a:off x="4454128" y="4873605"/>
          <a:ext cx="1077572" cy="107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baseline="0" dirty="0"/>
            <a:t>Calificación de eventos o situaciones peligrosas – niveles y umbrales de impacto</a:t>
          </a:r>
          <a:endParaRPr lang="es-ES" sz="1600" kern="1200" dirty="0"/>
        </a:p>
      </dsp:txBody>
      <dsp:txXfrm>
        <a:off x="4454128" y="4873605"/>
        <a:ext cx="1077572" cy="1077572"/>
      </dsp:txXfrm>
    </dsp:sp>
    <dsp:sp modelId="{CDA34EFD-4819-4924-8A24-73BB49EF4260}">
      <dsp:nvSpPr>
        <dsp:cNvPr id="0" name=""/>
        <dsp:cNvSpPr/>
      </dsp:nvSpPr>
      <dsp:spPr>
        <a:xfrm>
          <a:off x="2202350" y="58901"/>
          <a:ext cx="5581128" cy="5581128"/>
        </a:xfrm>
        <a:prstGeom prst="circularArrow">
          <a:avLst>
            <a:gd name="adj1" fmla="val 3765"/>
            <a:gd name="adj2" fmla="val 234921"/>
            <a:gd name="adj3" fmla="val 7176156"/>
            <a:gd name="adj4" fmla="val 6128125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AC5F6-9C9C-4390-A3AD-D403F2770B9F}">
      <dsp:nvSpPr>
        <dsp:cNvPr id="0" name=""/>
        <dsp:cNvSpPr/>
      </dsp:nvSpPr>
      <dsp:spPr>
        <a:xfrm>
          <a:off x="2148119" y="3908637"/>
          <a:ext cx="1682036" cy="107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baseline="0" dirty="0"/>
            <a:t>Fase y zonificación para la administración de emergencias</a:t>
          </a:r>
          <a:endParaRPr lang="es-ES" sz="1600" kern="1200" dirty="0"/>
        </a:p>
      </dsp:txBody>
      <dsp:txXfrm>
        <a:off x="2148119" y="3908637"/>
        <a:ext cx="1682036" cy="1077572"/>
      </dsp:txXfrm>
    </dsp:sp>
    <dsp:sp modelId="{A88238DA-4182-4C12-B7FC-5BA8CD139646}">
      <dsp:nvSpPr>
        <dsp:cNvPr id="0" name=""/>
        <dsp:cNvSpPr/>
      </dsp:nvSpPr>
      <dsp:spPr>
        <a:xfrm>
          <a:off x="2202350" y="58901"/>
          <a:ext cx="5581128" cy="5581128"/>
        </a:xfrm>
        <a:prstGeom prst="circularArrow">
          <a:avLst>
            <a:gd name="adj1" fmla="val 3765"/>
            <a:gd name="adj2" fmla="val 234921"/>
            <a:gd name="adj3" fmla="val 10607357"/>
            <a:gd name="adj4" fmla="val 9335387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0FFA2-D4BE-4E7D-8173-7EA2F8FD2014}">
      <dsp:nvSpPr>
        <dsp:cNvPr id="0" name=""/>
        <dsp:cNvSpPr/>
      </dsp:nvSpPr>
      <dsp:spPr>
        <a:xfrm>
          <a:off x="1955459" y="1740374"/>
          <a:ext cx="1077572" cy="107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baseline="0" dirty="0"/>
            <a:t>Evaluación de daños y análisis de necesidad</a:t>
          </a:r>
          <a:endParaRPr lang="es-ES" sz="1600" kern="1200" dirty="0"/>
        </a:p>
      </dsp:txBody>
      <dsp:txXfrm>
        <a:off x="1955459" y="1740374"/>
        <a:ext cx="1077572" cy="1077572"/>
      </dsp:txXfrm>
    </dsp:sp>
    <dsp:sp modelId="{CBDD0930-672A-4598-97B6-8EEF9EEFA689}">
      <dsp:nvSpPr>
        <dsp:cNvPr id="0" name=""/>
        <dsp:cNvSpPr/>
      </dsp:nvSpPr>
      <dsp:spPr>
        <a:xfrm>
          <a:off x="2202350" y="58901"/>
          <a:ext cx="5581128" cy="5581128"/>
        </a:xfrm>
        <a:prstGeom prst="circularArrow">
          <a:avLst>
            <a:gd name="adj1" fmla="val 3765"/>
            <a:gd name="adj2" fmla="val 234921"/>
            <a:gd name="adj3" fmla="val 13559155"/>
            <a:gd name="adj4" fmla="val 12338509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5D136-79CD-4CB6-9ED3-723B944CD82F}">
      <dsp:nvSpPr>
        <dsp:cNvPr id="0" name=""/>
        <dsp:cNvSpPr/>
      </dsp:nvSpPr>
      <dsp:spPr>
        <a:xfrm>
          <a:off x="3342116" y="1561"/>
          <a:ext cx="1077572" cy="10775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/>
            <a:t>Normas, principios básicos de la respuesta</a:t>
          </a:r>
          <a:endParaRPr lang="es-ES" sz="1600" kern="1200" dirty="0"/>
        </a:p>
      </dsp:txBody>
      <dsp:txXfrm>
        <a:off x="3342116" y="1561"/>
        <a:ext cx="1077572" cy="1077572"/>
      </dsp:txXfrm>
    </dsp:sp>
    <dsp:sp modelId="{CE1A0201-F5A6-4478-A678-CA7AC9C2CB07}">
      <dsp:nvSpPr>
        <dsp:cNvPr id="0" name=""/>
        <dsp:cNvSpPr/>
      </dsp:nvSpPr>
      <dsp:spPr>
        <a:xfrm>
          <a:off x="2202350" y="58901"/>
          <a:ext cx="5581128" cy="5581128"/>
        </a:xfrm>
        <a:prstGeom prst="circularArrow">
          <a:avLst>
            <a:gd name="adj1" fmla="val 3765"/>
            <a:gd name="adj2" fmla="val 234921"/>
            <a:gd name="adj3" fmla="val 16740527"/>
            <a:gd name="adj4" fmla="val 15424552"/>
            <a:gd name="adj5" fmla="val 439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EE1B1-67CA-41C3-B760-81C564E6464E}" type="datetimeFigureOut">
              <a:rPr lang="es-EC" smtClean="0"/>
              <a:t>24/1/2023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03CF9-B77D-47B9-AC66-ED1938B108A3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991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DFDCB9D0-335D-7007-B845-8607EF18A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6DC74955-16C7-06B1-9B49-262018B8E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C0ABB64E-7B55-DB96-6175-144DA47EB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FDAF6B78-4159-9D3B-A9EB-8AA6BF5B9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id="{2F5BB94C-05B5-41A6-C6FF-D7228441D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F19A2F00-E2AF-38B3-A0BD-AC879CFDC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10" name="Imagen 2">
            <a:extLst>
              <a:ext uri="{FF2B5EF4-FFF2-40B4-BE49-F238E27FC236}">
                <a16:creationId xmlns:a16="http://schemas.microsoft.com/office/drawing/2014/main" id="{60BEA972-619C-2E45-1F54-253A6970A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52151ADC-E176-1372-3B21-6BB2FB566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33E72298-8C34-96E2-9619-E60F822903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C9E01A25-BC87-4BB6-281C-D5EB6A8166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93277D4F-ACCB-D744-A253-DE3BF3DFD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24/01/2023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5" y="1989666"/>
            <a:ext cx="9256889" cy="287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33400" y="473909"/>
            <a:ext cx="113399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ALINEACIÓN DE LOS PLANES DE RESPUESTA TERRITORIALES, ORGANIZACIONALES O SECTORIALES </a:t>
            </a: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A8BD886B-0528-4FBF-67A7-EBB4A2BF3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t="29315" r="40733" b="19568"/>
          <a:stretch>
            <a:fillRect/>
          </a:stretch>
        </p:blipFill>
        <p:spPr bwMode="auto">
          <a:xfrm>
            <a:off x="8991757" y="3117312"/>
            <a:ext cx="3052139" cy="213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2457F17F-07AE-F780-3C1E-C9338DE78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t="13602" r="50787" b="34599"/>
          <a:stretch>
            <a:fillRect/>
          </a:stretch>
        </p:blipFill>
        <p:spPr bwMode="auto">
          <a:xfrm>
            <a:off x="3492305" y="2612120"/>
            <a:ext cx="2125811" cy="314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Constitución política del Ecuador – Ariel y Radmandí Publicaciones">
            <a:extLst>
              <a:ext uri="{FF2B5EF4-FFF2-40B4-BE49-F238E27FC236}">
                <a16:creationId xmlns:a16="http://schemas.microsoft.com/office/drawing/2014/main" id="{236EDE6E-573B-FCCB-02B6-2AFB3230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8" y="2655950"/>
            <a:ext cx="2261998" cy="31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lan Nacional de Respuesta ante Desastres, RESPONDE Ec. - Ecuador |  ReliefWeb">
            <a:extLst>
              <a:ext uri="{FF2B5EF4-FFF2-40B4-BE49-F238E27FC236}">
                <a16:creationId xmlns:a16="http://schemas.microsoft.com/office/drawing/2014/main" id="{80566E37-B4EA-FC45-E62D-FBC5FC44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94" y="2655950"/>
            <a:ext cx="2227759" cy="31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C4DD22E-1D23-65E5-C660-E789C514E10E}"/>
              </a:ext>
            </a:extLst>
          </p:cNvPr>
          <p:cNvSpPr/>
          <p:nvPr/>
        </p:nvSpPr>
        <p:spPr>
          <a:xfrm>
            <a:off x="2602353" y="3888504"/>
            <a:ext cx="605790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0957C13-1C5F-8187-DBA1-AA4BB3685A7F}"/>
              </a:ext>
            </a:extLst>
          </p:cNvPr>
          <p:cNvSpPr/>
          <p:nvPr/>
        </p:nvSpPr>
        <p:spPr>
          <a:xfrm>
            <a:off x="8294860" y="3888504"/>
            <a:ext cx="605790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54E040-9EFC-5A27-2E72-AA3583CEF693}"/>
              </a:ext>
            </a:extLst>
          </p:cNvPr>
          <p:cNvSpPr txBox="1"/>
          <p:nvPr/>
        </p:nvSpPr>
        <p:spPr>
          <a:xfrm>
            <a:off x="954760" y="1362672"/>
            <a:ext cx="720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NORMATIVA LEGAL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ESTÁNDARES NACIONALES E INTERNACIONALES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NORMATIVA Y LINEAMIENTOS TÉCNICOS</a:t>
            </a:r>
          </a:p>
        </p:txBody>
      </p:sp>
    </p:spTree>
    <p:extLst>
      <p:ext uri="{BB962C8B-B14F-4D97-AF65-F5344CB8AC3E}">
        <p14:creationId xmlns:p14="http://schemas.microsoft.com/office/powerpoint/2010/main" val="22414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56" y="2241723"/>
            <a:ext cx="5071110" cy="2855469"/>
          </a:xfrm>
          <a:prstGeom prst="rect">
            <a:avLst/>
          </a:prstGeom>
        </p:spPr>
      </p:pic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689609" y="1029211"/>
            <a:ext cx="639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Propósito: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071F2-7CA9-EEBC-EFD7-A25CE0B4ECD7}"/>
              </a:ext>
            </a:extLst>
          </p:cNvPr>
          <p:cNvSpPr txBox="1"/>
          <p:nvPr/>
        </p:nvSpPr>
        <p:spPr>
          <a:xfrm>
            <a:off x="508634" y="1549785"/>
            <a:ext cx="56864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Permite a las Secretarías, Empresas, Direcciones y Unidades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etropolitanas, así como a las instituciones sectoriales nacionales, organizar la atención de desastres y emergencias en función de sus competencias y responsabilidades, establece los procedimientos para: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Construir e incrementar la capacidad técnica de preparación.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Unificar la metodología de la respuesta.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Mejorar la calidad de la Respuesta en situaciones de emergencias, desastres y catástrofes.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Garantizar la articulación intra e interinstitucional, con la finalidad de dar respuesta rápida y oportuna</a:t>
            </a:r>
            <a:endParaRPr lang="es-EC" dirty="0"/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100DF59A-2E82-B05D-C22C-9A93FF22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223"/>
            <a:ext cx="113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PLAN RESPONDE QUITO </a:t>
            </a:r>
          </a:p>
        </p:txBody>
      </p:sp>
    </p:spTree>
    <p:extLst>
      <p:ext uri="{BB962C8B-B14F-4D97-AF65-F5344CB8AC3E}">
        <p14:creationId xmlns:p14="http://schemas.microsoft.com/office/powerpoint/2010/main" val="8740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908" y="6269335"/>
            <a:ext cx="2053621" cy="9005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003" y="1454015"/>
            <a:ext cx="8787455" cy="4733044"/>
          </a:xfrm>
          <a:prstGeom prst="rect">
            <a:avLst/>
          </a:prstGeom>
        </p:spPr>
      </p:pic>
      <p:sp>
        <p:nvSpPr>
          <p:cNvPr id="7" name="Flecha doblada 6"/>
          <p:cNvSpPr/>
          <p:nvPr/>
        </p:nvSpPr>
        <p:spPr>
          <a:xfrm rot="10800000" flipH="1">
            <a:off x="3647609" y="1179882"/>
            <a:ext cx="578225" cy="1604437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1064851" y="578285"/>
            <a:ext cx="258275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Respuesta específico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+</a:t>
            </a: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</a:p>
          <a:p>
            <a:pPr algn="r"/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Respuesta “</a:t>
            </a:r>
            <a:r>
              <a:rPr lang="es-EC" b="1" dirty="0" err="1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multi</a:t>
            </a: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” evento</a:t>
            </a:r>
            <a:endParaRPr lang="es-EC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1781099" y="3966630"/>
            <a:ext cx="1021974" cy="336176"/>
          </a:xfrm>
          <a:prstGeom prst="rightArrow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241895" y="3811552"/>
            <a:ext cx="1539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C" b="1" dirty="0">
                <a:solidFill>
                  <a:srgbClr val="FF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Respuesta</a:t>
            </a:r>
          </a:p>
          <a:p>
            <a:pPr algn="r"/>
            <a:r>
              <a:rPr lang="es-EC" b="1" dirty="0">
                <a:solidFill>
                  <a:srgbClr val="FF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“</a:t>
            </a:r>
            <a:r>
              <a:rPr lang="es-EC" b="1" dirty="0" err="1">
                <a:solidFill>
                  <a:srgbClr val="FF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multi</a:t>
            </a:r>
            <a:r>
              <a:rPr lang="es-EC" b="1" dirty="0">
                <a:solidFill>
                  <a:srgbClr val="FF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” evento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Marcador de contenido 3" descr="diap 60-22.jpg">
            <a:extLst>
              <a:ext uri="{FF2B5EF4-FFF2-40B4-BE49-F238E27FC236}">
                <a16:creationId xmlns:a16="http://schemas.microsoft.com/office/drawing/2014/main" id="{FA7EDD93-B2E9-482A-D26E-D538632EE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b="15800"/>
          <a:stretch/>
        </p:blipFill>
        <p:spPr>
          <a:xfrm>
            <a:off x="1173479" y="935574"/>
            <a:ext cx="9872795" cy="4505008"/>
          </a:xfrm>
        </p:spPr>
      </p:pic>
      <p:sp>
        <p:nvSpPr>
          <p:cNvPr id="2" name="CuadroTexto 4">
            <a:extLst>
              <a:ext uri="{FF2B5EF4-FFF2-40B4-BE49-F238E27FC236}">
                <a16:creationId xmlns:a16="http://schemas.microsoft.com/office/drawing/2014/main" id="{D0489A32-6950-38FC-01A0-BDB3E0FBD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3909"/>
            <a:ext cx="113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ESTRUCTURA DEL COMITÉ DE OPERACIONES DE EMERGENCIA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B45C3-04D4-1573-23BB-D5E97C0608F4}"/>
              </a:ext>
            </a:extLst>
          </p:cNvPr>
          <p:cNvSpPr txBox="1"/>
          <p:nvPr/>
        </p:nvSpPr>
        <p:spPr>
          <a:xfrm>
            <a:off x="2263140" y="5429152"/>
            <a:ext cx="498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TOMADO DEL MANUAL DEL COE. SNGR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3C55684-FFAE-3485-DDB5-10B798BAB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30904"/>
              </p:ext>
            </p:extLst>
          </p:nvPr>
        </p:nvGraphicFramePr>
        <p:xfrm>
          <a:off x="712471" y="754380"/>
          <a:ext cx="10584580" cy="5337951"/>
        </p:xfrm>
        <a:graphic>
          <a:graphicData uri="http://schemas.openxmlformats.org/drawingml/2006/table">
            <a:tbl>
              <a:tblPr firstRow="1" firstCol="1" bandRow="1"/>
              <a:tblGrid>
                <a:gridCol w="319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5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4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041">
                <a:tc rowSpan="1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solidFill>
                            <a:schemeClr val="bg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PLENARIA</a:t>
                      </a:r>
                      <a:r>
                        <a:rPr lang="es-EC" sz="1200" b="0" baseline="0" dirty="0">
                          <a:solidFill>
                            <a:schemeClr val="bg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200" b="0" dirty="0">
                          <a:solidFill>
                            <a:schemeClr val="bg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COMITÉ OPERATIVO DE MERGENCIAS DMQ</a:t>
                      </a:r>
                    </a:p>
                  </a:txBody>
                  <a:tcPr marL="45707" marR="45707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241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bg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FUNCIÓN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46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dirty="0">
                          <a:solidFill>
                            <a:schemeClr val="bg1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INSTITUCIÓN COORDINADORA 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46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Presidente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Alcalde Metropolitano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Secretario del COE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Director del COEM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Humanitaria</a:t>
                      </a:r>
                      <a:endParaRPr lang="es-EC" sz="12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45707" marR="45707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Líder de las MTT-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1 Agua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y saneamiento</a:t>
                      </a:r>
                      <a:endParaRPr lang="es-EC" sz="14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Gerente de la EPMAPS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7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60942" marR="60942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Líder de las MTT-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1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Gestión de residuos</a:t>
                      </a:r>
                      <a:endParaRPr lang="es-EC" sz="14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Gerente de la EPMASEO /</a:t>
                      </a:r>
                      <a:r>
                        <a:rPr lang="es-EC" sz="1400" b="0" baseline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Gerente de la EPMGIRS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9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7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60942" marR="60942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Líder de las MTT-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2 Salud y APH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Secretario de Salud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7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60942" marR="60942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Líder de las MTT-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3 Servicios Básicos Escenciales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Secretaría General de Planificación 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0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7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60942" marR="60942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Líder de las MTT-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4 Alojamientos temporales y asistencia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humanitaria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Secretaría de Inclusión Social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0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Líder GT </a:t>
                      </a:r>
                      <a:r>
                        <a:rPr lang="es-ES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–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1 Grupo de trabajo de logística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Director del Cuerpo de Agentes de Control Metropolitano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Director de la Agencia Metropolitana de Tránsito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0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Lider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GT </a:t>
                      </a:r>
                      <a:r>
                        <a:rPr lang="es-ES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–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2 G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rupo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de trabajo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de Seguridad y Control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Secretario General de Seguridad y Gobernabilidad - </a:t>
                      </a: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Supervisora de la</a:t>
                      </a:r>
                      <a:r>
                        <a:rPr lang="es-EC" sz="1400" b="0" baseline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Agencia Metropolitana de Control</a:t>
                      </a:r>
                      <a:endParaRPr lang="es-EC" sz="1400" b="0" dirty="0"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Lider GT </a:t>
                      </a:r>
                      <a:r>
                        <a:rPr lang="es-ES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–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3 Grupo de trabajo de Búsqueda y Rescate 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Comandante del Cuerpo de Bomberos Quito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Asesoría Financiera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Administradora General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Asesor Jurídico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Procurador Metropolitano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Entidades Municipales/ Metropolitanas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Secretarios/Gerentes/Directores/Supervisor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Complt.</a:t>
                      </a:r>
                      <a:endParaRPr lang="es-EC" sz="12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45707" marR="45707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Líder de las MTT-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5 Educación en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situación de emergencia</a:t>
                      </a:r>
                      <a:endParaRPr lang="es-EC" sz="14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Secretario de Educación 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7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60942" marR="60942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Líder de las MTT-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6 Medios de vida y Productividad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Secretaria de Desarrollo Competitivo y Productividad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60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700" b="0" i="0" dirty="0">
                        <a:solidFill>
                          <a:srgbClr val="FFFFFF"/>
                        </a:solidFill>
                        <a:effectLst/>
                        <a:latin typeface="Roboto Regular"/>
                        <a:ea typeface="Calibri" panose="020F0502020204030204" pitchFamily="34" charset="0"/>
                        <a:cs typeface="Roboto Regular"/>
                      </a:endParaRPr>
                    </a:p>
                  </a:txBody>
                  <a:tcPr marL="60942" marR="60942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Líder de las MTT-</a:t>
                      </a:r>
                      <a:r>
                        <a:rPr lang="es-EC" sz="1400" b="0" i="0" baseline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 </a:t>
                      </a:r>
                      <a:r>
                        <a:rPr lang="es-EC" sz="1400" b="0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7 Infraestructura escencial y vivienda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0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Secretario de Territorio Hábitat y Vivienda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120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i="0" dirty="0">
                          <a:solidFill>
                            <a:srgbClr val="FFFFFF"/>
                          </a:solidFill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Asistencia Técnica</a:t>
                      </a:r>
                    </a:p>
                  </a:txBody>
                  <a:tcPr marL="45707" marR="4570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54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C" sz="1400" b="1" dirty="0">
                          <a:effectLst/>
                          <a:latin typeface="Roboto Regular"/>
                          <a:ea typeface="Calibri" panose="020F0502020204030204" pitchFamily="34" charset="0"/>
                          <a:cs typeface="Roboto Regular"/>
                        </a:rPr>
                        <a:t>Director/a Metropolitano de Gestión de Riesgos</a:t>
                      </a:r>
                    </a:p>
                  </a:txBody>
                  <a:tcPr marL="45707" marR="45707" marT="0" marB="0" anchor="ctr">
                    <a:lnL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CuadroTexto 4">
            <a:extLst>
              <a:ext uri="{FF2B5EF4-FFF2-40B4-BE49-F238E27FC236}">
                <a16:creationId xmlns:a16="http://schemas.microsoft.com/office/drawing/2014/main" id="{345353D3-B536-BB9C-B5A5-9E90502F0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076"/>
            <a:ext cx="113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ESTRUCTURA DEL COMITÉ DE OPERACIONES DE EMERGENCIA EN EL DMQ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700984"/>
            <a:ext cx="6033073" cy="3658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5CE152D-C4B6-583B-7609-028A2EAA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92" y="1700984"/>
            <a:ext cx="5623560" cy="3495016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4E4635D8-E60F-B1F6-3CB9-7A2B11E89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27" y="472223"/>
            <a:ext cx="113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PARÁMETROS PARA NIVELES Y CALIFICACIÓN DE UN EVENTO PELIGROSO</a:t>
            </a:r>
          </a:p>
        </p:txBody>
      </p:sp>
      <p:pic>
        <p:nvPicPr>
          <p:cNvPr id="5" name="Imagen 12" descr="diap 60-15.jpg">
            <a:extLst>
              <a:ext uri="{FF2B5EF4-FFF2-40B4-BE49-F238E27FC236}">
                <a16:creationId xmlns:a16="http://schemas.microsoft.com/office/drawing/2014/main" id="{953B7DF5-559E-0A89-7067-616C472C39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t="12304" r="12621" b="10146"/>
          <a:stretch/>
        </p:blipFill>
        <p:spPr>
          <a:xfrm>
            <a:off x="204028" y="1577335"/>
            <a:ext cx="5474777" cy="39057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9B87D4-432D-3C57-DCE9-489D01CECAC3}"/>
              </a:ext>
            </a:extLst>
          </p:cNvPr>
          <p:cNvCxnSpPr/>
          <p:nvPr/>
        </p:nvCxnSpPr>
        <p:spPr>
          <a:xfrm>
            <a:off x="5741669" y="1627731"/>
            <a:ext cx="0" cy="4033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B5B221-4141-DBDD-76E5-B00CA14ACE67}"/>
              </a:ext>
            </a:extLst>
          </p:cNvPr>
          <p:cNvCxnSpPr/>
          <p:nvPr/>
        </p:nvCxnSpPr>
        <p:spPr>
          <a:xfrm>
            <a:off x="5867398" y="1627731"/>
            <a:ext cx="0" cy="4033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2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4E4635D8-E60F-B1F6-3CB9-7A2B11E89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27" y="472223"/>
            <a:ext cx="113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ESTRUCTURA DEL PLAN </a:t>
            </a:r>
          </a:p>
        </p:txBody>
      </p:sp>
      <p:graphicFrame>
        <p:nvGraphicFramePr>
          <p:cNvPr id="5" name="Tabla 1">
            <a:extLst>
              <a:ext uri="{FF2B5EF4-FFF2-40B4-BE49-F238E27FC236}">
                <a16:creationId xmlns:a16="http://schemas.microsoft.com/office/drawing/2014/main" id="{981D06D8-76D1-DCF7-5E4A-59514BDD3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639771"/>
              </p:ext>
            </p:extLst>
          </p:nvPr>
        </p:nvGraphicFramePr>
        <p:xfrm>
          <a:off x="1689100" y="1333938"/>
          <a:ext cx="9306560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260">
                  <a:extLst>
                    <a:ext uri="{9D8B030D-6E8A-4147-A177-3AD203B41FA5}">
                      <a16:colId xmlns:a16="http://schemas.microsoft.com/office/drawing/2014/main" val="2245426481"/>
                    </a:ext>
                  </a:extLst>
                </a:gridCol>
                <a:gridCol w="6972300">
                  <a:extLst>
                    <a:ext uri="{9D8B030D-6E8A-4147-A177-3AD203B41FA5}">
                      <a16:colId xmlns:a16="http://schemas.microsoft.com/office/drawing/2014/main" val="250494434"/>
                    </a:ext>
                  </a:extLst>
                </a:gridCol>
              </a:tblGrid>
              <a:tr h="20381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/>
                        <a:t>ESTRUCTURA DEL PLAN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29567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s-MX" b="1" dirty="0"/>
                    </a:p>
                    <a:p>
                      <a:pPr algn="ctr"/>
                      <a:r>
                        <a:rPr lang="es-MX" b="1" dirty="0"/>
                        <a:t>MODELO DE GESTIÓN</a:t>
                      </a:r>
                      <a:endParaRPr lang="es-EC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G1: Gestión</a:t>
                      </a:r>
                      <a:r>
                        <a:rPr lang="es-MX" baseline="0" dirty="0"/>
                        <a:t> de la respuesta en el DMQ</a:t>
                      </a:r>
                      <a:endParaRPr lang="es-EC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5324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G2: Gerencia del plan de respuesta DMQ</a:t>
                      </a:r>
                      <a:endParaRPr lang="es-EC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36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MODELO FUNCIONAL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C00:</a:t>
                      </a:r>
                      <a:r>
                        <a:rPr lang="es-MX" baseline="0" dirty="0"/>
                        <a:t> 9 </a:t>
                      </a:r>
                      <a:r>
                        <a:rPr lang="es-MX" dirty="0"/>
                        <a:t>Áreas</a:t>
                      </a:r>
                      <a:r>
                        <a:rPr lang="es-MX" baseline="0" dirty="0"/>
                        <a:t>, componentes y acciones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271986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1" dirty="0"/>
                        <a:t>MODELO ESTRUCTURAL</a:t>
                      </a:r>
                      <a:endParaRPr lang="es-EC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E01:</a:t>
                      </a:r>
                      <a:r>
                        <a:rPr lang="es-MX" baseline="0" dirty="0"/>
                        <a:t> Normas, principios básicos de la respuesta</a:t>
                      </a:r>
                      <a:endParaRPr lang="es-EC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64041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E02:</a:t>
                      </a:r>
                      <a:r>
                        <a:rPr lang="es-MX" baseline="0" dirty="0"/>
                        <a:t> Escenarios</a:t>
                      </a:r>
                      <a:endParaRPr lang="es-EC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58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E03:</a:t>
                      </a:r>
                      <a:r>
                        <a:rPr lang="es-MX" baseline="0" dirty="0"/>
                        <a:t> Sistema de alerta</a:t>
                      </a:r>
                      <a:endParaRPr lang="es-EC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4354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E04:</a:t>
                      </a:r>
                      <a:r>
                        <a:rPr lang="es-MX" baseline="0" dirty="0"/>
                        <a:t> Estructuras de coordinación para la respuesta</a:t>
                      </a:r>
                      <a:endParaRPr lang="es-EC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368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E05:</a:t>
                      </a:r>
                      <a:r>
                        <a:rPr lang="es-MX" baseline="0" dirty="0"/>
                        <a:t> Calificación de eventos o situaciones peligrosas – niveles y umbrales de impacto</a:t>
                      </a:r>
                      <a:endParaRPr lang="es-EC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771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E06:</a:t>
                      </a:r>
                      <a:r>
                        <a:rPr lang="es-MX" baseline="0" dirty="0"/>
                        <a:t> Fase y zonificación para la administración de emergencias</a:t>
                      </a:r>
                      <a:endParaRPr lang="es-EC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8200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dirty="0"/>
                        <a:t>E07:</a:t>
                      </a:r>
                      <a:r>
                        <a:rPr lang="es-MX" baseline="0" dirty="0"/>
                        <a:t> Evaluación de daños y análisis de necesidad</a:t>
                      </a:r>
                      <a:endParaRPr lang="es-EC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87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1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4E4635D8-E60F-B1F6-3CB9-7A2B11E89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27" y="472223"/>
            <a:ext cx="113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 smtClean="0">
                <a:solidFill>
                  <a:srgbClr val="2F2978"/>
                </a:solidFill>
                <a:latin typeface="+mn-lt"/>
              </a:rPr>
              <a:t>SECUENCIA INICIAL DE RESPUESTA</a:t>
            </a:r>
            <a:endParaRPr lang="es-MX" altLang="es-EC" sz="2400" b="1" dirty="0">
              <a:solidFill>
                <a:srgbClr val="2F2978"/>
              </a:solidFill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917" t="28074" r="23000" b="25556"/>
          <a:stretch/>
        </p:blipFill>
        <p:spPr>
          <a:xfrm>
            <a:off x="960120" y="1173480"/>
            <a:ext cx="10073640" cy="47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4E4635D8-E60F-B1F6-3CB9-7A2B11E89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27" y="472223"/>
            <a:ext cx="113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ESTRUCTURA DEL PLAN </a:t>
            </a:r>
          </a:p>
        </p:txBody>
      </p:sp>
      <p:grpSp>
        <p:nvGrpSpPr>
          <p:cNvPr id="2" name="Grupo 5">
            <a:extLst>
              <a:ext uri="{FF2B5EF4-FFF2-40B4-BE49-F238E27FC236}">
                <a16:creationId xmlns:a16="http://schemas.microsoft.com/office/drawing/2014/main" id="{B3315601-5375-9677-62AB-376E0F4DD1CE}"/>
              </a:ext>
            </a:extLst>
          </p:cNvPr>
          <p:cNvGrpSpPr/>
          <p:nvPr/>
        </p:nvGrpSpPr>
        <p:grpSpPr>
          <a:xfrm>
            <a:off x="3366972" y="1142131"/>
            <a:ext cx="6368007" cy="5000095"/>
            <a:chOff x="3103705" y="457078"/>
            <a:chExt cx="7200900" cy="5929313"/>
          </a:xfrm>
        </p:grpSpPr>
        <p:sp>
          <p:nvSpPr>
            <p:cNvPr id="4" name="Triángulo isósceles 9">
              <a:extLst>
                <a:ext uri="{FF2B5EF4-FFF2-40B4-BE49-F238E27FC236}">
                  <a16:creationId xmlns:a16="http://schemas.microsoft.com/office/drawing/2014/main" id="{1131D4F0-1B0F-9930-6A50-6CF1253E43BB}"/>
                </a:ext>
              </a:extLst>
            </p:cNvPr>
            <p:cNvSpPr/>
            <p:nvPr/>
          </p:nvSpPr>
          <p:spPr>
            <a:xfrm>
              <a:off x="3103705" y="457078"/>
              <a:ext cx="7200900" cy="5929313"/>
            </a:xfrm>
            <a:prstGeom prst="triangle">
              <a:avLst/>
            </a:prstGeom>
            <a:solidFill>
              <a:srgbClr val="DAE3F3"/>
            </a:solidFill>
            <a:ln w="38100">
              <a:solidFill>
                <a:srgbClr val="688C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" name="Triángulo isósceles 10">
              <a:extLst>
                <a:ext uri="{FF2B5EF4-FFF2-40B4-BE49-F238E27FC236}">
                  <a16:creationId xmlns:a16="http://schemas.microsoft.com/office/drawing/2014/main" id="{48FA5881-CBB4-34F9-1ED8-6051334870E5}"/>
                </a:ext>
              </a:extLst>
            </p:cNvPr>
            <p:cNvSpPr/>
            <p:nvPr/>
          </p:nvSpPr>
          <p:spPr>
            <a:xfrm>
              <a:off x="3984048" y="457078"/>
              <a:ext cx="5437881" cy="4469668"/>
            </a:xfrm>
            <a:prstGeom prst="triangle">
              <a:avLst/>
            </a:prstGeom>
            <a:solidFill>
              <a:srgbClr val="E6FFCD"/>
            </a:solidFill>
            <a:ln w="38100">
              <a:solidFill>
                <a:srgbClr val="8EF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Triángulo isósceles 11">
              <a:extLst>
                <a:ext uri="{FF2B5EF4-FFF2-40B4-BE49-F238E27FC236}">
                  <a16:creationId xmlns:a16="http://schemas.microsoft.com/office/drawing/2014/main" id="{47F8F760-656A-D2FA-4056-EE6A3D3AFB40}"/>
                </a:ext>
              </a:extLst>
            </p:cNvPr>
            <p:cNvSpPr/>
            <p:nvPr/>
          </p:nvSpPr>
          <p:spPr>
            <a:xfrm>
              <a:off x="4985474" y="457079"/>
              <a:ext cx="3439036" cy="2802356"/>
            </a:xfrm>
            <a:prstGeom prst="triangle">
              <a:avLst/>
            </a:prstGeom>
            <a:solidFill>
              <a:srgbClr val="FFFFCC"/>
            </a:solidFill>
            <a:ln w="38100">
              <a:solidFill>
                <a:srgbClr val="FFFF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Rectángulo 12">
              <a:extLst>
                <a:ext uri="{FF2B5EF4-FFF2-40B4-BE49-F238E27FC236}">
                  <a16:creationId xmlns:a16="http://schemas.microsoft.com/office/drawing/2014/main" id="{6E71FC2D-20EC-828C-349C-515FB685B95E}"/>
                </a:ext>
              </a:extLst>
            </p:cNvPr>
            <p:cNvSpPr/>
            <p:nvPr/>
          </p:nvSpPr>
          <p:spPr>
            <a:xfrm>
              <a:off x="4426561" y="5194903"/>
              <a:ext cx="45528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2800" b="1" dirty="0">
                  <a:latin typeface="Segoe UI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modelo</a:t>
              </a:r>
              <a:r>
                <a:rPr lang="es-EC" sz="5400" b="1" dirty="0">
                  <a:latin typeface="Segoe UI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estructural</a:t>
              </a:r>
              <a:endParaRPr lang="es-EC" sz="5400" dirty="0"/>
            </a:p>
          </p:txBody>
        </p:sp>
        <p:sp>
          <p:nvSpPr>
            <p:cNvPr id="9" name="Rectángulo 13">
              <a:extLst>
                <a:ext uri="{FF2B5EF4-FFF2-40B4-BE49-F238E27FC236}">
                  <a16:creationId xmlns:a16="http://schemas.microsoft.com/office/drawing/2014/main" id="{7FF8C48A-75AB-57DE-A220-33118389D848}"/>
                </a:ext>
              </a:extLst>
            </p:cNvPr>
            <p:cNvSpPr/>
            <p:nvPr/>
          </p:nvSpPr>
          <p:spPr>
            <a:xfrm>
              <a:off x="4552398" y="3630253"/>
              <a:ext cx="4376136" cy="1094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C" sz="2800" b="1" dirty="0">
                  <a:latin typeface="Segoe UI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modelo</a:t>
              </a:r>
              <a:r>
                <a:rPr lang="es-EC" sz="5400" b="1" dirty="0">
                  <a:latin typeface="Segoe UI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C" sz="4800" b="1" dirty="0">
                  <a:latin typeface="Segoe UI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funcional</a:t>
              </a:r>
              <a:endParaRPr lang="es-EC" sz="4800" dirty="0"/>
            </a:p>
          </p:txBody>
        </p:sp>
        <p:sp>
          <p:nvSpPr>
            <p:cNvPr id="10" name="Rectángulo 14">
              <a:extLst>
                <a:ext uri="{FF2B5EF4-FFF2-40B4-BE49-F238E27FC236}">
                  <a16:creationId xmlns:a16="http://schemas.microsoft.com/office/drawing/2014/main" id="{DE0DE948-8D6E-E784-6E11-59AE7DFEB71D}"/>
                </a:ext>
              </a:extLst>
            </p:cNvPr>
            <p:cNvSpPr/>
            <p:nvPr/>
          </p:nvSpPr>
          <p:spPr>
            <a:xfrm>
              <a:off x="5535447" y="1824897"/>
              <a:ext cx="2335076" cy="1496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C" sz="2800" b="1" dirty="0">
                  <a:latin typeface="Segoe UI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modelo de</a:t>
              </a:r>
            </a:p>
            <a:p>
              <a:pPr algn="ctr"/>
              <a:r>
                <a:rPr lang="es-EC" sz="4800" b="1" dirty="0">
                  <a:latin typeface="Segoe UI Light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gestión</a:t>
              </a:r>
              <a:endParaRPr lang="es-EC" sz="4800" dirty="0"/>
            </a:p>
          </p:txBody>
        </p:sp>
      </p:grp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75EF6678-F210-1F34-1266-8D02C9A0E6FE}"/>
              </a:ext>
            </a:extLst>
          </p:cNvPr>
          <p:cNvSpPr/>
          <p:nvPr/>
        </p:nvSpPr>
        <p:spPr>
          <a:xfrm>
            <a:off x="1831730" y="1723056"/>
            <a:ext cx="1615896" cy="3886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37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249159" y="1710510"/>
            <a:ext cx="1808512" cy="1347804"/>
            <a:chOff x="391716" y="1879979"/>
            <a:chExt cx="3070746" cy="3098042"/>
          </a:xfrm>
        </p:grpSpPr>
        <p:sp>
          <p:nvSpPr>
            <p:cNvPr id="4" name="Elipse 3"/>
            <p:cNvSpPr/>
            <p:nvPr/>
          </p:nvSpPr>
          <p:spPr>
            <a:xfrm>
              <a:off x="391716" y="1879979"/>
              <a:ext cx="3070746" cy="3098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>
                <a:solidFill>
                  <a:schemeClr val="bg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91716" y="2912745"/>
              <a:ext cx="3070746" cy="1485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Gestión de la respuesta</a:t>
              </a:r>
            </a:p>
          </p:txBody>
        </p:sp>
      </p:grpSp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619323" y="522208"/>
            <a:ext cx="8014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MODELO DE GESTIÓN</a:t>
            </a: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78715"/>
              </p:ext>
            </p:extLst>
          </p:nvPr>
        </p:nvGraphicFramePr>
        <p:xfrm>
          <a:off x="5907315" y="1180645"/>
          <a:ext cx="6037942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0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9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1</a:t>
                      </a:r>
                    </a:p>
                  </a:txBody>
                  <a:tcPr marL="9525" marR="9525" marT="9525" marB="0" anchor="ctr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ESTIMACIÓN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ATRIBUIR VALOR Y/O IDENTIFICAR AFECTACIONES – ESCENARIOS DE RIESGOS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9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2</a:t>
                      </a:r>
                    </a:p>
                  </a:txBody>
                  <a:tcPr marL="9525" marR="9525" marT="9525" marB="0" anchor="ctr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ACTIVACIÓN/DESACTIVACIÓN/CIERRE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FUNCIONAMIENTO Y MECANISMO DE RESPUESTA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3</a:t>
                      </a:r>
                    </a:p>
                  </a:txBody>
                  <a:tcPr marL="9525" marR="9525" marT="9525" marB="0" anchor="ctr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RESPUESTA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effectLst/>
                        </a:rPr>
                        <a:t>ACCIONES QUE GARANTICEN SERVICIOS ESENCIALES, ACCESO A BIENES Y RECURSOS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</a:t>
                      </a:r>
                      <a:r>
                        <a:rPr lang="es-EC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93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MONITOREO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effectLst/>
                        </a:rPr>
                        <a:t>RECOLECTAR ANALIZAR Y UTILIZAR INFORMACIÓN DEL EVENTO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Flecha derecha 16"/>
          <p:cNvSpPr/>
          <p:nvPr/>
        </p:nvSpPr>
        <p:spPr>
          <a:xfrm>
            <a:off x="4269721" y="2101062"/>
            <a:ext cx="1221236" cy="53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/>
          </a:p>
        </p:txBody>
      </p:sp>
      <p:grpSp>
        <p:nvGrpSpPr>
          <p:cNvPr id="18" name="Grupo 17"/>
          <p:cNvGrpSpPr/>
          <p:nvPr/>
        </p:nvGrpSpPr>
        <p:grpSpPr>
          <a:xfrm>
            <a:off x="254899" y="1636400"/>
            <a:ext cx="1592754" cy="4810457"/>
            <a:chOff x="5232" y="121761"/>
            <a:chExt cx="2305050" cy="6501976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395" y="1396250"/>
              <a:ext cx="1517377" cy="123182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579" y="121761"/>
              <a:ext cx="1474193" cy="1187839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695" y="5610381"/>
              <a:ext cx="1609448" cy="1013356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579" y="2681395"/>
              <a:ext cx="1617318" cy="1509974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" y="4381762"/>
              <a:ext cx="2305050" cy="1038225"/>
            </a:xfrm>
            <a:prstGeom prst="rect">
              <a:avLst/>
            </a:prstGeom>
          </p:spPr>
        </p:pic>
      </p:grpSp>
      <p:grpSp>
        <p:nvGrpSpPr>
          <p:cNvPr id="24" name="Grupo 23"/>
          <p:cNvGrpSpPr/>
          <p:nvPr/>
        </p:nvGrpSpPr>
        <p:grpSpPr>
          <a:xfrm>
            <a:off x="2292701" y="4238202"/>
            <a:ext cx="1808512" cy="1318065"/>
            <a:chOff x="391716" y="1879979"/>
            <a:chExt cx="3070746" cy="3098042"/>
          </a:xfrm>
        </p:grpSpPr>
        <p:sp>
          <p:nvSpPr>
            <p:cNvPr id="25" name="Elipse 24"/>
            <p:cNvSpPr/>
            <p:nvPr/>
          </p:nvSpPr>
          <p:spPr>
            <a:xfrm>
              <a:off x="391716" y="1879979"/>
              <a:ext cx="3070746" cy="30980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200">
                <a:solidFill>
                  <a:schemeClr val="bg1"/>
                </a:solidFill>
              </a:endParaRP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391716" y="2912744"/>
              <a:ext cx="3070746" cy="1573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Gerencia del plan</a:t>
              </a:r>
              <a:endParaRPr lang="es-EC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315" y="3061688"/>
            <a:ext cx="4053163" cy="3652300"/>
          </a:xfrm>
          <a:prstGeom prst="rect">
            <a:avLst/>
          </a:prstGeom>
        </p:spPr>
      </p:pic>
      <p:sp>
        <p:nvSpPr>
          <p:cNvPr id="29" name="Flecha derecha 28"/>
          <p:cNvSpPr/>
          <p:nvPr/>
        </p:nvSpPr>
        <p:spPr>
          <a:xfrm>
            <a:off x="4285807" y="4619331"/>
            <a:ext cx="1221236" cy="53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/>
          </a:p>
        </p:txBody>
      </p:sp>
    </p:spTree>
    <p:extLst>
      <p:ext uri="{BB962C8B-B14F-4D97-AF65-F5344CB8AC3E}">
        <p14:creationId xmlns:p14="http://schemas.microsoft.com/office/powerpoint/2010/main" val="20522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EF74D6AE-FAB0-30B4-00EB-C157BA7019A7}"/>
              </a:ext>
            </a:extLst>
          </p:cNvPr>
          <p:cNvSpPr txBox="1"/>
          <p:nvPr/>
        </p:nvSpPr>
        <p:spPr>
          <a:xfrm>
            <a:off x="899342" y="1617134"/>
            <a:ext cx="985543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PLAN DE RESPUESTA DEL DISTRITO METROPOLITANO DE QUITO</a:t>
            </a:r>
            <a:endParaRPr lang="es-ES_tradn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" name="Imagen 4">
            <a:extLst>
              <a:ext uri="{FF2B5EF4-FFF2-40B4-BE49-F238E27FC236}">
                <a16:creationId xmlns:a16="http://schemas.microsoft.com/office/drawing/2014/main" id="{046884ED-2B7B-7FD7-68A0-212BC6CB4C2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1"/>
            <a:ext cx="12192000" cy="37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619323" y="396619"/>
            <a:ext cx="8014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MODELO FUNCIONAL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254899" y="1636400"/>
            <a:ext cx="1592754" cy="4810457"/>
            <a:chOff x="5232" y="121761"/>
            <a:chExt cx="2305050" cy="6501976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395" y="1396250"/>
              <a:ext cx="1517377" cy="123182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579" y="121761"/>
              <a:ext cx="1474193" cy="1187839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695" y="5610381"/>
              <a:ext cx="1609448" cy="1013356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579" y="2681395"/>
              <a:ext cx="1617318" cy="1509974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2" y="4381762"/>
              <a:ext cx="2305050" cy="1038225"/>
            </a:xfrm>
            <a:prstGeom prst="rect">
              <a:avLst/>
            </a:prstGeom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2519" y="724930"/>
            <a:ext cx="10626436" cy="57219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525388" y="1011206"/>
            <a:ext cx="516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Áreas, componentes y acciones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73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335182"/>
              </p:ext>
            </p:extLst>
          </p:nvPr>
        </p:nvGraphicFramePr>
        <p:xfrm>
          <a:off x="554182" y="1260237"/>
          <a:ext cx="11284766" cy="48366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6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993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ÁREA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/>
                        <a:t>COMPONENTES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417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/>
                        <a:t>Preparación</a:t>
                      </a:r>
                      <a:r>
                        <a:rPr lang="es-EC" sz="1400" b="1" baseline="0" dirty="0"/>
                        <a:t> para</a:t>
                      </a:r>
                    </a:p>
                    <a:p>
                      <a:pPr algn="ctr"/>
                      <a:r>
                        <a:rPr lang="es-EC" sz="1400" b="1" baseline="0" dirty="0"/>
                        <a:t>la respuesta</a:t>
                      </a:r>
                      <a:endParaRPr lang="es-EC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0" baseline="0" dirty="0"/>
                        <a:t>Impulsar el desarrollo de las capacidades para gestionar las emergencias/desastres</a:t>
                      </a:r>
                    </a:p>
                    <a:p>
                      <a:pPr algn="just"/>
                      <a:r>
                        <a:rPr lang="es-EC" sz="1600" b="0" baseline="0" dirty="0"/>
                        <a:t>Lograr transiciones metódicas y ordenadas desde la respuesta hasta una recuperación sostenida</a:t>
                      </a:r>
                      <a:endParaRPr lang="es-EC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415">
                <a:tc>
                  <a:txBody>
                    <a:bodyPr/>
                    <a:lstStyle/>
                    <a:p>
                      <a:pPr algn="ctr"/>
                      <a:r>
                        <a:rPr lang="es-EC" sz="1400" b="1" kern="1200" baseline="0" dirty="0"/>
                        <a:t>Estructural</a:t>
                      </a:r>
                      <a:endParaRPr lang="es-EC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0" kern="1200" baseline="0" dirty="0"/>
                        <a:t>Componentes que delinean la organización</a:t>
                      </a:r>
                    </a:p>
                    <a:p>
                      <a:pPr algn="just"/>
                      <a:r>
                        <a:rPr lang="es-EC" sz="1600" b="0" kern="1200" baseline="0" dirty="0"/>
                        <a:t>Marco normativo para la gestión del Plan de Respuesta DMQ</a:t>
                      </a:r>
                      <a:endParaRPr lang="es-EC" sz="16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93">
                <a:tc>
                  <a:txBody>
                    <a:bodyPr/>
                    <a:lstStyle/>
                    <a:p>
                      <a:pPr algn="ctr"/>
                      <a:r>
                        <a:rPr lang="es-EC" sz="1400" b="1" kern="1200" baseline="0" dirty="0"/>
                        <a:t>Bases</a:t>
                      </a:r>
                      <a:endParaRPr lang="es-EC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0" kern="1200" baseline="0" dirty="0"/>
                        <a:t>Componentes esenciales para dar un soporte elemental a la respuesta</a:t>
                      </a:r>
                      <a:endParaRPr lang="es-EC" sz="16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50">
                <a:tc>
                  <a:txBody>
                    <a:bodyPr/>
                    <a:lstStyle/>
                    <a:p>
                      <a:pPr algn="ctr"/>
                      <a:r>
                        <a:rPr lang="es-EC" sz="1400" b="1" kern="1200" baseline="0" dirty="0"/>
                        <a:t>Respuesta</a:t>
                      </a:r>
                      <a:endParaRPr lang="es-EC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0" kern="1200" baseline="0" dirty="0"/>
                        <a:t>Componentes de servicios de emergencia y de asistencia pública para salvar vidas, reducir los impactos a la salud, velar por la seguridad pública y satisfacer las necesidades de la población afectada</a:t>
                      </a:r>
                      <a:endParaRPr lang="es-EC" sz="16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415">
                <a:tc>
                  <a:txBody>
                    <a:bodyPr/>
                    <a:lstStyle/>
                    <a:p>
                      <a:pPr algn="ctr"/>
                      <a:r>
                        <a:rPr lang="es-EC" sz="1400" b="1" kern="1200" baseline="0" dirty="0"/>
                        <a:t>Soporte para manejo</a:t>
                      </a:r>
                      <a:endParaRPr lang="es-EC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0" kern="1200" baseline="0" dirty="0"/>
                        <a:t>Componentes que permiten el acceso oportuno, optimización de recursos y medios para la respuesta</a:t>
                      </a:r>
                    </a:p>
                    <a:p>
                      <a:pPr algn="just"/>
                      <a:r>
                        <a:rPr lang="es-EC" sz="1600" b="0" kern="1200" baseline="0" dirty="0"/>
                        <a:t>Acciones complementarias</a:t>
                      </a:r>
                      <a:endParaRPr lang="es-EC" sz="16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388">
                <a:tc>
                  <a:txBody>
                    <a:bodyPr/>
                    <a:lstStyle/>
                    <a:p>
                      <a:pPr algn="ctr"/>
                      <a:r>
                        <a:rPr lang="es-EC" sz="1400" b="1" kern="1200" baseline="0" dirty="0"/>
                        <a:t>Generación de conocimiento</a:t>
                      </a:r>
                      <a:endParaRPr lang="es-EC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0" kern="1200" baseline="0" dirty="0"/>
                        <a:t>Recopilación, consolidación y procesamiento de la información de la emergencia / desastre</a:t>
                      </a:r>
                      <a:endParaRPr lang="es-EC" sz="16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7">
                <a:tc>
                  <a:txBody>
                    <a:bodyPr/>
                    <a:lstStyle/>
                    <a:p>
                      <a:pPr algn="ctr"/>
                      <a:r>
                        <a:rPr lang="es-EC" sz="1400" b="1" kern="1200" baseline="0" dirty="0"/>
                        <a:t>Calidad</a:t>
                      </a:r>
                      <a:endParaRPr lang="es-EC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0" kern="1200" baseline="0" dirty="0"/>
                        <a:t>Componentes para reportar resultados de las acciones humanitarias y responsabilidades</a:t>
                      </a:r>
                      <a:endParaRPr lang="es-EC" sz="16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993">
                <a:tc>
                  <a:txBody>
                    <a:bodyPr/>
                    <a:lstStyle/>
                    <a:p>
                      <a:pPr algn="ctr"/>
                      <a:r>
                        <a:rPr lang="es-EC" sz="1400" b="1" kern="1200" baseline="0" dirty="0"/>
                        <a:t>Recuperación inicial</a:t>
                      </a:r>
                      <a:endParaRPr lang="es-EC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0" kern="1200" baseline="0" dirty="0"/>
                        <a:t>Componentes para acciones preliminares de recuperación inicial y perfilar el modelo a ser aplicado</a:t>
                      </a:r>
                      <a:endParaRPr lang="es-EC" sz="16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415">
                <a:tc>
                  <a:txBody>
                    <a:bodyPr/>
                    <a:lstStyle/>
                    <a:p>
                      <a:pPr algn="ctr"/>
                      <a:r>
                        <a:rPr lang="es-EC" sz="1400" b="1" kern="1200" baseline="0" dirty="0"/>
                        <a:t>Gestión financiera y económica</a:t>
                      </a:r>
                      <a:endParaRPr lang="es-EC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600" b="0" kern="1200" baseline="0" dirty="0"/>
                        <a:t>Directrices de uso de fondos públicos, donaciones, préstamos no reembolsables y reembolsables para la respuesta humanitaria y la recuperación temprana. Fondo de emergencias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54182" y="382628"/>
            <a:ext cx="639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MODELO FUNCIONAL</a:t>
            </a:r>
          </a:p>
        </p:txBody>
      </p:sp>
    </p:spTree>
    <p:extLst>
      <p:ext uri="{BB962C8B-B14F-4D97-AF65-F5344CB8AC3E}">
        <p14:creationId xmlns:p14="http://schemas.microsoft.com/office/powerpoint/2010/main" val="7842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54182" y="382628"/>
            <a:ext cx="639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MODELO FUNCIONAL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7472" t="18776" r="20360" b="5520"/>
          <a:stretch/>
        </p:blipFill>
        <p:spPr>
          <a:xfrm>
            <a:off x="2304567" y="1005839"/>
            <a:ext cx="7574280" cy="518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38068" y="570223"/>
            <a:ext cx="6393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MODELO ESTRUCTURAL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15945077"/>
              </p:ext>
            </p:extLst>
          </p:nvPr>
        </p:nvGraphicFramePr>
        <p:xfrm>
          <a:off x="1712684" y="578689"/>
          <a:ext cx="9985829" cy="595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6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38068" y="570223"/>
            <a:ext cx="10904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 smtClean="0">
                <a:solidFill>
                  <a:srgbClr val="2F2978"/>
                </a:solidFill>
                <a:latin typeface="+mn-lt"/>
              </a:rPr>
              <a:t>PROCESO DE VALIDACIÓN A TRAVÉS DE SIMULACIÓN 27 DE OCTUBRE</a:t>
            </a:r>
            <a:endParaRPr lang="es-MX" altLang="es-EC" sz="2400" b="1" dirty="0">
              <a:solidFill>
                <a:srgbClr val="2F2978"/>
              </a:solidFill>
              <a:latin typeface="+mn-lt"/>
            </a:endParaRPr>
          </a:p>
        </p:txBody>
      </p:sp>
      <p:pic>
        <p:nvPicPr>
          <p:cNvPr id="5" name="Imagen 4" descr="C:\Users\bscarpio\AppData\Local\Microsoft\Windows\Temporary Internet Files\Content.MSO\D0947BF3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07" y="2067762"/>
            <a:ext cx="4168602" cy="275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0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33" y="1864236"/>
            <a:ext cx="891020" cy="665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626822" y="2067762"/>
            <a:ext cx="3674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SISMO DE 5.1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INSTITUCIONES PARTICIPANTES</a:t>
            </a:r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260 PERSONAS EN SIMULACIÓN</a:t>
            </a:r>
            <a:endParaRPr lang="es-EC" dirty="0"/>
          </a:p>
          <a:p>
            <a:endParaRPr lang="es-EC" dirty="0"/>
          </a:p>
          <a:p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4" y="2346461"/>
            <a:ext cx="1813108" cy="1813108"/>
          </a:xfrm>
          <a:prstGeom prst="rect">
            <a:avLst/>
          </a:prstGeom>
        </p:spPr>
      </p:pic>
      <p:pic>
        <p:nvPicPr>
          <p:cNvPr id="8" name="Picture 8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2" y="3938949"/>
            <a:ext cx="1405197" cy="99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64" y="1172508"/>
            <a:ext cx="4001934" cy="2993634"/>
          </a:xfrm>
        </p:spPr>
      </p:pic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438068" y="570223"/>
            <a:ext cx="11243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 smtClean="0">
                <a:solidFill>
                  <a:srgbClr val="2F2978"/>
                </a:solidFill>
                <a:latin typeface="+mn-lt"/>
              </a:rPr>
              <a:t>PREPARACIÓN PARA EL SIMULACRO POR POSIBLE ERUPCIÓN DEL VOLCAN COTOPAXI</a:t>
            </a:r>
            <a:endParaRPr lang="es-MX" altLang="es-EC" sz="2400" b="1" dirty="0">
              <a:solidFill>
                <a:srgbClr val="2F2978"/>
              </a:solidFill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r="6786"/>
          <a:stretch/>
        </p:blipFill>
        <p:spPr>
          <a:xfrm>
            <a:off x="6419459" y="4306762"/>
            <a:ext cx="4310745" cy="24898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2" r="-8" b="11020"/>
          <a:stretch/>
        </p:blipFill>
        <p:spPr>
          <a:xfrm>
            <a:off x="670442" y="1847462"/>
            <a:ext cx="5143889" cy="39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57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392" cy="69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528" y="833632"/>
            <a:ext cx="11661472" cy="809517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Quito ha sufrido los impactos de grandes eventos peligrosos, entre los que podríamos citar: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45656" y="1809877"/>
            <a:ext cx="445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Aluvión en La Gasca de 1975.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Erupciones del volcán Guagua Pichincha en 1999.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Deslizamiento de La Forestal en 2011,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Incendios Forestales en 2012.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Sismo de </a:t>
            </a:r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Catequilla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2014.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Reactivación y erupción del  volcán Cotopaxi en 2015.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Colapso y flujo de lodo de la escombrera El Troje en 2017.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Aluvión en Pinar Alto de 2019.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Aluvión de La Gasca en 2022.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Reactivación del Volcán Cotopaxi.</a:t>
            </a:r>
          </a:p>
        </p:txBody>
      </p:sp>
      <p:sp>
        <p:nvSpPr>
          <p:cNvPr id="5" name="CuadroTexto 6"/>
          <p:cNvSpPr txBox="1">
            <a:spLocks noChangeArrowheads="1"/>
          </p:cNvSpPr>
          <p:nvPr/>
        </p:nvSpPr>
        <p:spPr bwMode="auto">
          <a:xfrm>
            <a:off x="3372573" y="371967"/>
            <a:ext cx="6883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QUITO UNA CIUDAD MULTIAMENAZA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98" y="1873590"/>
            <a:ext cx="2881745" cy="1620982"/>
          </a:xfrm>
          <a:prstGeom prst="rect">
            <a:avLst/>
          </a:prstGeom>
        </p:spPr>
      </p:pic>
      <p:pic>
        <p:nvPicPr>
          <p:cNvPr id="7" name="Picture 2" descr="BBC Mundo | AMÉRICA LATINA | Un manto de cenizas cubre Qui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1"/>
          <a:stretch/>
        </p:blipFill>
        <p:spPr bwMode="auto">
          <a:xfrm>
            <a:off x="4063437" y="1832135"/>
            <a:ext cx="2943484" cy="16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438" y="3999116"/>
            <a:ext cx="2962120" cy="16624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19" y="3999116"/>
            <a:ext cx="2871224" cy="16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04B202D-F56A-C298-3D9E-12E4A855AA1A}"/>
              </a:ext>
            </a:extLst>
          </p:cNvPr>
          <p:cNvGraphicFramePr/>
          <p:nvPr/>
        </p:nvGraphicFramePr>
        <p:xfrm>
          <a:off x="831215" y="595745"/>
          <a:ext cx="105295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6">
            <a:extLst>
              <a:ext uri="{FF2B5EF4-FFF2-40B4-BE49-F238E27FC236}">
                <a16:creationId xmlns:a16="http://schemas.microsoft.com/office/drawing/2014/main" id="{7687ED12-5B0A-B652-3641-573F2922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86" y="299165"/>
            <a:ext cx="11941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GESTIÓN DE RIESGOS </a:t>
            </a:r>
          </a:p>
        </p:txBody>
      </p:sp>
    </p:spTree>
    <p:extLst>
      <p:ext uri="{BB962C8B-B14F-4D97-AF65-F5344CB8AC3E}">
        <p14:creationId xmlns:p14="http://schemas.microsoft.com/office/powerpoint/2010/main" val="35122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FEECB6-85AC-438D-9BC9-B665B24750DD}"/>
              </a:ext>
            </a:extLst>
          </p:cNvPr>
          <p:cNvGraphicFramePr/>
          <p:nvPr/>
        </p:nvGraphicFramePr>
        <p:xfrm>
          <a:off x="51514" y="293914"/>
          <a:ext cx="118168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376717" y="1722455"/>
            <a:ext cx="2059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PLANEAMIENTO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GEOMATICA DE </a:t>
            </a:r>
            <a:r>
              <a:rPr lang="es-EC" sz="1400" dirty="0" err="1"/>
              <a:t>RdD</a:t>
            </a:r>
            <a:endParaRPr lang="es-EC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POLITICAS Y ESTANDARES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514" y="5167382"/>
            <a:ext cx="26504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FACTORES DE RIESGO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EVALUACION Y CALIFICACION 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Calibri" panose="020F0502020204030204" pitchFamily="34" charset="0"/>
              </a:rPr>
              <a:t>DEL RIESGO DE DESASTRES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ESCENARIOS DE RIESGO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701920" y="5167382"/>
            <a:ext cx="21625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PREVENCION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MITIGACION ESTRUCTURAL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MITIGACION NO </a:t>
            </a:r>
          </a:p>
          <a:p>
            <a:r>
              <a:rPr lang="es-ES" sz="1400" dirty="0"/>
              <a:t>       ESTRUCTURAL</a:t>
            </a:r>
            <a:endParaRPr lang="es-EC" sz="1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864484" y="5173972"/>
            <a:ext cx="21975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PREPARACION PARA LA </a:t>
            </a:r>
          </a:p>
          <a:p>
            <a:r>
              <a:rPr lang="es-EC" sz="1400" dirty="0"/>
              <a:t>      RESPUESTA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PREPARACION PARA LA</a:t>
            </a:r>
          </a:p>
          <a:p>
            <a:r>
              <a:rPr lang="es-EC" sz="1400" dirty="0"/>
              <a:t>       RECUPERACION</a:t>
            </a:r>
          </a:p>
          <a:p>
            <a:endParaRPr lang="es-EC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389678" y="1907122"/>
            <a:ext cx="2442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/>
              <a:t>UNIDADES DE </a:t>
            </a:r>
          </a:p>
          <a:p>
            <a:r>
              <a:rPr lang="es-EC" sz="1600" b="1" dirty="0"/>
              <a:t>GESTION DE RIESGO DE AZ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389678" y="2639196"/>
            <a:ext cx="3226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/>
              <a:t>UNIDADES DE </a:t>
            </a:r>
          </a:p>
          <a:p>
            <a:r>
              <a:rPr lang="es-EC" sz="1600" b="1" dirty="0"/>
              <a:t>GESTION DE RIESGO DE EMPRESAS/</a:t>
            </a:r>
          </a:p>
          <a:p>
            <a:r>
              <a:rPr lang="es-EC" sz="1600" b="1" dirty="0"/>
              <a:t>UNIDADES ESPECIALES/OTROS</a:t>
            </a:r>
          </a:p>
        </p:txBody>
      </p:sp>
      <p:cxnSp>
        <p:nvCxnSpPr>
          <p:cNvPr id="9" name="Conector recto 8"/>
          <p:cNvCxnSpPr/>
          <p:nvPr/>
        </p:nvCxnSpPr>
        <p:spPr>
          <a:xfrm flipV="1">
            <a:off x="5979388" y="2806044"/>
            <a:ext cx="1358774" cy="140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7311777" y="5167382"/>
            <a:ext cx="2197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RESPUESTA OPERATIVA</a:t>
            </a:r>
          </a:p>
          <a:p>
            <a:r>
              <a:rPr lang="es-ES" sz="1400" dirty="0"/>
              <a:t>(Centro de Coordinación</a:t>
            </a:r>
          </a:p>
          <a:p>
            <a:r>
              <a:rPr lang="es-ES" sz="1400" dirty="0"/>
              <a:t>De Operaciones de Emergencia</a:t>
            </a:r>
          </a:p>
          <a:p>
            <a:r>
              <a:rPr lang="es-ES" sz="1400" dirty="0"/>
              <a:t>-UGR)</a:t>
            </a:r>
            <a:endParaRPr lang="es-EC" sz="140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5998138" y="2338339"/>
            <a:ext cx="136515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9726337" y="5141281"/>
            <a:ext cx="2391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IMPLEMENTACION OPERATIVA DE RECUPERACION </a:t>
            </a:r>
          </a:p>
          <a:p>
            <a:r>
              <a:rPr lang="es-ES" sz="1400" dirty="0"/>
              <a:t>(Centro de Coordinación</a:t>
            </a:r>
          </a:p>
          <a:p>
            <a:r>
              <a:rPr lang="es-ES" sz="1400" dirty="0"/>
              <a:t>De Operaciones de Emergencia</a:t>
            </a:r>
          </a:p>
          <a:p>
            <a:r>
              <a:rPr lang="es-ES" sz="1400" dirty="0"/>
              <a:t>-UGR)</a:t>
            </a:r>
            <a:endParaRPr lang="es-EC" sz="1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363293" y="1326108"/>
            <a:ext cx="3173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/>
              <a:t>COMISION DE GESTION DE RIESGO </a:t>
            </a:r>
          </a:p>
          <a:p>
            <a:r>
              <a:rPr lang="es-EC" sz="1600" b="1" dirty="0"/>
              <a:t>SECRETARIAS SECTORIALES</a:t>
            </a: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5998138" y="1773793"/>
            <a:ext cx="1358774" cy="140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798061" y="1787861"/>
            <a:ext cx="565463" cy="5504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</a:t>
            </a:r>
          </a:p>
        </p:txBody>
      </p:sp>
      <p:sp>
        <p:nvSpPr>
          <p:cNvPr id="16" name="Elipse 15"/>
          <p:cNvSpPr/>
          <p:nvPr/>
        </p:nvSpPr>
        <p:spPr>
          <a:xfrm>
            <a:off x="790746" y="3010510"/>
            <a:ext cx="565463" cy="5504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17" name="Elipse 16"/>
          <p:cNvSpPr/>
          <p:nvPr/>
        </p:nvSpPr>
        <p:spPr>
          <a:xfrm>
            <a:off x="3287101" y="3010510"/>
            <a:ext cx="565463" cy="5504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3</a:t>
            </a:r>
          </a:p>
        </p:txBody>
      </p:sp>
      <p:sp>
        <p:nvSpPr>
          <p:cNvPr id="18" name="Elipse 17"/>
          <p:cNvSpPr/>
          <p:nvPr/>
        </p:nvSpPr>
        <p:spPr>
          <a:xfrm>
            <a:off x="5526482" y="3054694"/>
            <a:ext cx="565463" cy="5504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4DE911E-D752-0082-26DB-FD9C97101F03}"/>
              </a:ext>
            </a:extLst>
          </p:cNvPr>
          <p:cNvSpPr/>
          <p:nvPr/>
        </p:nvSpPr>
        <p:spPr>
          <a:xfrm>
            <a:off x="4708187" y="3725694"/>
            <a:ext cx="4852628" cy="28005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CuadroTexto 6">
            <a:extLst>
              <a:ext uri="{FF2B5EF4-FFF2-40B4-BE49-F238E27FC236}">
                <a16:creationId xmlns:a16="http://schemas.microsoft.com/office/drawing/2014/main" id="{AD5A40A6-40BD-9FD0-2BC1-977D492B6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86" y="68333"/>
            <a:ext cx="11941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ESTRUCTURA POR PROCESOS DE LA GESTIÓN DE RIESGOS EN EL DMQ</a:t>
            </a:r>
          </a:p>
        </p:txBody>
      </p:sp>
      <p:sp>
        <p:nvSpPr>
          <p:cNvPr id="19" name="Google Shape;207;p8">
            <a:extLst>
              <a:ext uri="{FF2B5EF4-FFF2-40B4-BE49-F238E27FC236}">
                <a16:creationId xmlns:a16="http://schemas.microsoft.com/office/drawing/2014/main" id="{6BCF08AA-09F8-DC6B-9312-6B31C23B29C9}"/>
              </a:ext>
            </a:extLst>
          </p:cNvPr>
          <p:cNvSpPr txBox="1"/>
          <p:nvPr/>
        </p:nvSpPr>
        <p:spPr>
          <a:xfrm>
            <a:off x="7256369" y="557458"/>
            <a:ext cx="744632" cy="4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>
            <a:spAutoFit/>
          </a:bodyPr>
          <a:lstStyle/>
          <a:p>
            <a:pPr>
              <a:defRPr/>
            </a:pPr>
            <a:r>
              <a:rPr lang="es-EC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ALCALDÍA</a:t>
            </a:r>
            <a:endParaRPr sz="1350" dirty="0"/>
          </a:p>
          <a:p>
            <a:pPr>
              <a:defRPr/>
            </a:pPr>
            <a:r>
              <a:rPr lang="es-EC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SGSG</a:t>
            </a:r>
            <a:endParaRPr sz="1350" dirty="0"/>
          </a:p>
          <a:p>
            <a:pPr>
              <a:defRPr/>
            </a:pPr>
            <a:r>
              <a:rPr lang="es-EC" sz="9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DMGR</a:t>
            </a: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6">
            <a:extLst>
              <a:ext uri="{FF2B5EF4-FFF2-40B4-BE49-F238E27FC236}">
                <a16:creationId xmlns:a16="http://schemas.microsoft.com/office/drawing/2014/main" id="{6900CB5E-5FE0-2363-1FB1-E1C6E9CE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86" y="344805"/>
            <a:ext cx="11941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MARCO LEGAL DEL SISTEMA METROPOLITANO DE GESTIÓN DE RIESGOS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99C332E-0F2E-C33F-DCDD-53B7DF713D14}"/>
              </a:ext>
            </a:extLst>
          </p:cNvPr>
          <p:cNvGraphicFramePr/>
          <p:nvPr/>
        </p:nvGraphicFramePr>
        <p:xfrm>
          <a:off x="2046883" y="1294936"/>
          <a:ext cx="80982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662F7C-731A-08E6-683E-30039BDC0D4A}"/>
              </a:ext>
            </a:extLst>
          </p:cNvPr>
          <p:cNvSpPr txBox="1"/>
          <p:nvPr/>
        </p:nvSpPr>
        <p:spPr>
          <a:xfrm>
            <a:off x="2743326" y="872341"/>
            <a:ext cx="7315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ESTRUCTURA DEL SISTEMA METROPOLITANO DE GESTIÓN DE RIESGOS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608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6">
            <a:extLst>
              <a:ext uri="{FF2B5EF4-FFF2-40B4-BE49-F238E27FC236}">
                <a16:creationId xmlns:a16="http://schemas.microsoft.com/office/drawing/2014/main" id="{6900CB5E-5FE0-2363-1FB1-E1C6E9CE4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86" y="759708"/>
            <a:ext cx="11941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MARCO LEGAL DEL SISTEMA METROPOLITANO DE GESTIÓN DE RIESGOS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AC4C1FF-0C6C-1159-E9AA-6809944B0333}"/>
              </a:ext>
            </a:extLst>
          </p:cNvPr>
          <p:cNvGrpSpPr/>
          <p:nvPr/>
        </p:nvGrpSpPr>
        <p:grpSpPr>
          <a:xfrm>
            <a:off x="414779" y="2026767"/>
            <a:ext cx="11448845" cy="622183"/>
            <a:chOff x="414779" y="1008666"/>
            <a:chExt cx="11448845" cy="622183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5D7ED9BC-31FC-23BB-2025-262ABB85C292}"/>
                </a:ext>
              </a:extLst>
            </p:cNvPr>
            <p:cNvSpPr/>
            <p:nvPr/>
          </p:nvSpPr>
          <p:spPr>
            <a:xfrm>
              <a:off x="414779" y="1008668"/>
              <a:ext cx="1244339" cy="6221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Art. 3806</a:t>
              </a:r>
              <a:endParaRPr lang="es-EC" b="1" dirty="0"/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45AFDBC3-E6CA-C25F-EAA3-4C088F082F34}"/>
                </a:ext>
              </a:extLst>
            </p:cNvPr>
            <p:cNvSpPr/>
            <p:nvPr/>
          </p:nvSpPr>
          <p:spPr>
            <a:xfrm>
              <a:off x="2064471" y="1008668"/>
              <a:ext cx="2130457" cy="622175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300" dirty="0"/>
                <a:t>Secretaría responsable de la seguridad y gobernabilidad</a:t>
              </a:r>
              <a:endParaRPr lang="es-EC" sz="1300" dirty="0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7A43B520-B332-0D50-D134-18756C722B49}"/>
                </a:ext>
              </a:extLst>
            </p:cNvPr>
            <p:cNvSpPr/>
            <p:nvPr/>
          </p:nvSpPr>
          <p:spPr>
            <a:xfrm>
              <a:off x="4620703" y="1008667"/>
              <a:ext cx="2130457" cy="622175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s-ES" sz="1300" dirty="0"/>
                <a:t>Dirección Metropolitana de Gestión de Riesgos</a:t>
              </a:r>
              <a:endParaRPr lang="es-EC" sz="1300" dirty="0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D26D51F8-0C2E-EDA1-C1A1-494E3C436C7E}"/>
                </a:ext>
              </a:extLst>
            </p:cNvPr>
            <p:cNvSpPr/>
            <p:nvPr/>
          </p:nvSpPr>
          <p:spPr>
            <a:xfrm>
              <a:off x="7176935" y="1008666"/>
              <a:ext cx="2130457" cy="622175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s-ES" sz="1300" dirty="0"/>
                <a:t>Diseña políticas de gestión de riesgos</a:t>
              </a:r>
              <a:endParaRPr lang="es-EC" sz="1300" dirty="0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833DDA77-2ABC-4825-B8A0-B8828991AAAB}"/>
                </a:ext>
              </a:extLst>
            </p:cNvPr>
            <p:cNvSpPr/>
            <p:nvPr/>
          </p:nvSpPr>
          <p:spPr>
            <a:xfrm>
              <a:off x="9733167" y="1008674"/>
              <a:ext cx="2130457" cy="622175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s-ES" sz="1300" dirty="0"/>
                <a:t>A través del Sistema Metropolitano de Gestión de Riesgos</a:t>
              </a:r>
              <a:endParaRPr lang="es-EC" sz="1300" dirty="0"/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BC8D7524-520A-357C-2099-FF3AC5697103}"/>
                </a:ext>
              </a:extLst>
            </p:cNvPr>
            <p:cNvCxnSpPr>
              <a:stCxn id="10" idx="3"/>
              <a:endCxn id="11" idx="1"/>
            </p:cNvCxnSpPr>
            <p:nvPr/>
          </p:nvCxnSpPr>
          <p:spPr>
            <a:xfrm>
              <a:off x="1659118" y="1319756"/>
              <a:ext cx="4053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731260D0-A33F-362C-6C95-92BFFC0258D4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 flipV="1">
              <a:off x="4194928" y="1319755"/>
              <a:ext cx="4257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07996AB7-94DA-BE65-4133-E7AFADFFFBB1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 flipV="1">
              <a:off x="6751160" y="1319754"/>
              <a:ext cx="4257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FC29E11D-6850-5B43-7553-43153FFA0902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>
              <a:off x="9307392" y="1319754"/>
              <a:ext cx="425775" cy="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29D27C1-1696-DE69-CAAB-4667126F9D4C}"/>
              </a:ext>
            </a:extLst>
          </p:cNvPr>
          <p:cNvGrpSpPr/>
          <p:nvPr/>
        </p:nvGrpSpPr>
        <p:grpSpPr>
          <a:xfrm>
            <a:off x="414779" y="3308152"/>
            <a:ext cx="8380429" cy="622176"/>
            <a:chOff x="414779" y="1008667"/>
            <a:chExt cx="8380429" cy="622176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B2163863-EE88-F0DA-7D2F-933EFA815F19}"/>
                </a:ext>
              </a:extLst>
            </p:cNvPr>
            <p:cNvSpPr/>
            <p:nvPr/>
          </p:nvSpPr>
          <p:spPr>
            <a:xfrm>
              <a:off x="414779" y="1008668"/>
              <a:ext cx="1244339" cy="62217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Art. 3807</a:t>
              </a:r>
              <a:endParaRPr lang="es-EC" b="1" dirty="0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B1233F83-5F97-70EF-5F00-1B33FFE641BD}"/>
                </a:ext>
              </a:extLst>
            </p:cNvPr>
            <p:cNvSpPr/>
            <p:nvPr/>
          </p:nvSpPr>
          <p:spPr>
            <a:xfrm>
              <a:off x="2064471" y="1008668"/>
              <a:ext cx="2130457" cy="622175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300" dirty="0"/>
                <a:t>Designa funciones a la Secretaría de la seguridad y gobernabilidad</a:t>
              </a:r>
              <a:endParaRPr lang="es-EC" sz="1300" dirty="0"/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5F2854F6-5636-AEE5-30A1-267B49835BF1}"/>
                </a:ext>
              </a:extLst>
            </p:cNvPr>
            <p:cNvSpPr/>
            <p:nvPr/>
          </p:nvSpPr>
          <p:spPr>
            <a:xfrm>
              <a:off x="4620703" y="1008667"/>
              <a:ext cx="4174505" cy="622175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300" dirty="0"/>
                <a:t>f. </a:t>
              </a:r>
              <a:r>
                <a:rPr lang="es-ES" sz="1200" dirty="0"/>
                <a:t>Definir responsabilidades y funciones de los integrantes del Sistema en las diferentes fases del proceso de gestión de riesgos.</a:t>
              </a:r>
              <a:endParaRPr lang="es-EC" sz="1400" dirty="0"/>
            </a:p>
          </p:txBody>
        </p:sp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1A962FEC-040D-B0C2-DD59-D685758D085E}"/>
                </a:ext>
              </a:extLst>
            </p:cNvPr>
            <p:cNvCxnSpPr>
              <a:stCxn id="25" idx="3"/>
              <a:endCxn id="26" idx="1"/>
            </p:cNvCxnSpPr>
            <p:nvPr/>
          </p:nvCxnSpPr>
          <p:spPr>
            <a:xfrm>
              <a:off x="1659118" y="1319756"/>
              <a:ext cx="40535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Conector recto de flecha 30">
              <a:extLst>
                <a:ext uri="{FF2B5EF4-FFF2-40B4-BE49-F238E27FC236}">
                  <a16:creationId xmlns:a16="http://schemas.microsoft.com/office/drawing/2014/main" id="{B3B8CC2A-671B-7B7C-EA2B-75F6BF5FD51E}"/>
                </a:ext>
              </a:extLst>
            </p:cNvPr>
            <p:cNvCxnSpPr>
              <a:cxnSpLocks/>
              <a:stCxn id="26" idx="3"/>
              <a:endCxn id="27" idx="1"/>
            </p:cNvCxnSpPr>
            <p:nvPr/>
          </p:nvCxnSpPr>
          <p:spPr>
            <a:xfrm flipV="1">
              <a:off x="4194928" y="1319755"/>
              <a:ext cx="425775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E4C0E39D-88C5-7EAE-106F-B26C15FDB9DC}"/>
              </a:ext>
            </a:extLst>
          </p:cNvPr>
          <p:cNvGrpSpPr/>
          <p:nvPr/>
        </p:nvGrpSpPr>
        <p:grpSpPr>
          <a:xfrm>
            <a:off x="414779" y="4587405"/>
            <a:ext cx="9134574" cy="622176"/>
            <a:chOff x="414779" y="1008667"/>
            <a:chExt cx="9134574" cy="622176"/>
          </a:xfrm>
        </p:grpSpPr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8E3AF41D-1820-E4B2-245B-4B435B838D01}"/>
                </a:ext>
              </a:extLst>
            </p:cNvPr>
            <p:cNvSpPr/>
            <p:nvPr/>
          </p:nvSpPr>
          <p:spPr>
            <a:xfrm>
              <a:off x="414779" y="1008668"/>
              <a:ext cx="1244339" cy="622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b="1" dirty="0"/>
                <a:t>Art. 3811</a:t>
              </a:r>
              <a:endParaRPr lang="es-EC" b="1" dirty="0"/>
            </a:p>
          </p:txBody>
        </p:sp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0575635A-128E-2085-009F-4313E5F33077}"/>
                </a:ext>
              </a:extLst>
            </p:cNvPr>
            <p:cNvSpPr/>
            <p:nvPr/>
          </p:nvSpPr>
          <p:spPr>
            <a:xfrm>
              <a:off x="2064471" y="1008668"/>
              <a:ext cx="2130457" cy="6221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300" dirty="0"/>
                <a:t>Unidades institucionales de gestión de riesgos</a:t>
              </a:r>
              <a:endParaRPr lang="es-EC" sz="1300" dirty="0"/>
            </a:p>
          </p:txBody>
        </p:sp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12994937-C7C1-A586-A9E5-BB828789BE32}"/>
                </a:ext>
              </a:extLst>
            </p:cNvPr>
            <p:cNvSpPr/>
            <p:nvPr/>
          </p:nvSpPr>
          <p:spPr>
            <a:xfrm>
              <a:off x="4620703" y="1008667"/>
              <a:ext cx="4928650" cy="6221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300" dirty="0"/>
                <a:t>En cada empresa metropolitana funcionará la Unidad de Gestión de Riesgos, con presupuesto propio y coordinará actividades con la Secretaría responsable de la seguridad y gobernabilidad.  </a:t>
              </a:r>
              <a:endParaRPr lang="es-EC" sz="1400" dirty="0"/>
            </a:p>
          </p:txBody>
        </p: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A580F559-7E1A-3F0D-D6F2-F1281848416E}"/>
                </a:ext>
              </a:extLst>
            </p:cNvPr>
            <p:cNvCxnSpPr>
              <a:stCxn id="37" idx="3"/>
              <a:endCxn id="38" idx="1"/>
            </p:cNvCxnSpPr>
            <p:nvPr/>
          </p:nvCxnSpPr>
          <p:spPr>
            <a:xfrm>
              <a:off x="1659118" y="1319756"/>
              <a:ext cx="4053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C835B20E-7AC3-FF17-2F83-04FB497D8FC9}"/>
                </a:ext>
              </a:extLst>
            </p:cNvPr>
            <p:cNvCxnSpPr>
              <a:cxnSpLocks/>
              <a:stCxn id="38" idx="3"/>
              <a:endCxn id="39" idx="1"/>
            </p:cNvCxnSpPr>
            <p:nvPr/>
          </p:nvCxnSpPr>
          <p:spPr>
            <a:xfrm flipV="1">
              <a:off x="4194928" y="1319755"/>
              <a:ext cx="42577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18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3BD977-FB0F-4155-A288-DFB0DBF8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716" y="325016"/>
            <a:ext cx="6196566" cy="595268"/>
          </a:xfrm>
        </p:spPr>
        <p:txBody>
          <a:bodyPr/>
          <a:lstStyle/>
          <a:p>
            <a:pPr algn="ctr"/>
            <a:r>
              <a:rPr lang="es-EC" sz="2400" b="1" dirty="0">
                <a:solidFill>
                  <a:srgbClr val="2F2978"/>
                </a:solidFill>
                <a:latin typeface="+mn-lt"/>
                <a:ea typeface="+mn-ea"/>
                <a:cs typeface="+mn-cs"/>
              </a:rPr>
              <a:t>MARCO ESPECÍFICO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540F79-541C-41F5-855B-7F6D69CFBDC8}"/>
              </a:ext>
            </a:extLst>
          </p:cNvPr>
          <p:cNvSpPr txBox="1"/>
          <p:nvPr/>
        </p:nvSpPr>
        <p:spPr>
          <a:xfrm>
            <a:off x="455410" y="1690399"/>
            <a:ext cx="115011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endParaRPr lang="es-EC" sz="2000" dirty="0">
              <a:solidFill>
                <a:schemeClr val="accent1">
                  <a:lumMod val="50000"/>
                </a:schemeClr>
              </a:solidFill>
              <a:latin typeface="Roboto Regular"/>
            </a:endParaRPr>
          </a:p>
          <a:p>
            <a:pPr algn="just">
              <a:spcBef>
                <a:spcPts val="600"/>
              </a:spcBef>
            </a:pPr>
            <a:endParaRPr lang="es-EC" sz="2000" b="1" dirty="0">
              <a:solidFill>
                <a:srgbClr val="B1201A"/>
              </a:solidFill>
              <a:latin typeface="Roboto Regular"/>
            </a:endParaRPr>
          </a:p>
          <a:p>
            <a:pPr algn="just">
              <a:spcBef>
                <a:spcPts val="600"/>
              </a:spcBef>
            </a:pPr>
            <a:endParaRPr lang="es-EC" sz="2000" b="1" dirty="0">
              <a:solidFill>
                <a:srgbClr val="B1201A"/>
              </a:solidFill>
              <a:latin typeface="Roboto Regular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5E49502-5179-9C8F-64C0-E63E22C7D754}"/>
              </a:ext>
            </a:extLst>
          </p:cNvPr>
          <p:cNvGraphicFramePr/>
          <p:nvPr/>
        </p:nvGraphicFramePr>
        <p:xfrm>
          <a:off x="189059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35EC1AB-B641-2AB7-DB1C-B4B69AB4A8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657" t="10035" r="25124" b="13935"/>
          <a:stretch/>
        </p:blipFill>
        <p:spPr>
          <a:xfrm>
            <a:off x="366895" y="2053652"/>
            <a:ext cx="1678721" cy="27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410"/>
            <a:ext cx="6091707" cy="24259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04608" y="915133"/>
            <a:ext cx="107741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Octubre del 2020, se firmó el Convenio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 entre la Secretaría General de Seguridad y Gobernabilidad,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CARE Y PLAN INTERNACIONAL ECUADOR.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Desarrollo de Mesas de trabajo y procesos de validación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participativo.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validación del Plan, es a través de un ejercicio de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simulación y el simulacro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por parte de las instituciones que conforman el Municipio del Distrito Metropolitano de Quito frente a un evento peligroso.</a:t>
            </a:r>
          </a:p>
        </p:txBody>
      </p:sp>
      <p:sp>
        <p:nvSpPr>
          <p:cNvPr id="10" name="CuadroTexto 4">
            <a:extLst>
              <a:ext uri="{FF2B5EF4-FFF2-40B4-BE49-F238E27FC236}">
                <a16:creationId xmlns:a16="http://schemas.microsoft.com/office/drawing/2014/main" id="{27DDC2B2-8906-9A80-BEFE-550A5449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223"/>
            <a:ext cx="11339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EC" sz="2400" b="1" dirty="0">
                <a:solidFill>
                  <a:srgbClr val="2F2978"/>
                </a:solidFill>
                <a:latin typeface="+mn-lt"/>
              </a:rPr>
              <a:t>CONSTRUCCIÓN INTERINSTITUCIONAL DEL PLAN DE RESPUESTA </a:t>
            </a:r>
          </a:p>
        </p:txBody>
      </p:sp>
      <p:pic>
        <p:nvPicPr>
          <p:cNvPr id="11" name="Imagen 2">
            <a:extLst>
              <a:ext uri="{FF2B5EF4-FFF2-40B4-BE49-F238E27FC236}">
                <a16:creationId xmlns:a16="http://schemas.microsoft.com/office/drawing/2014/main" id="{CAF38387-51F9-F1E3-7916-8805307B5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8" b="24297"/>
          <a:stretch>
            <a:fillRect/>
          </a:stretch>
        </p:blipFill>
        <p:spPr bwMode="auto">
          <a:xfrm>
            <a:off x="4412778" y="4372305"/>
            <a:ext cx="3357858" cy="137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D331D014-C454-B225-2620-4967BDFBBCB1}"/>
              </a:ext>
            </a:extLst>
          </p:cNvPr>
          <p:cNvSpPr txBox="1">
            <a:spLocks/>
          </p:cNvSpPr>
          <p:nvPr/>
        </p:nvSpPr>
        <p:spPr>
          <a:xfrm>
            <a:off x="-2033776" y="2766479"/>
            <a:ext cx="11053501" cy="5082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4" descr="A picture containing building, person, outdoor&#10;&#10;Description automatically generated">
            <a:extLst>
              <a:ext uri="{FF2B5EF4-FFF2-40B4-BE49-F238E27FC236}">
                <a16:creationId xmlns:a16="http://schemas.microsoft.com/office/drawing/2014/main" id="{4EB0CEEE-7DD3-627D-9E1F-80498D629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8"/>
          <a:stretch/>
        </p:blipFill>
        <p:spPr bwMode="auto">
          <a:xfrm>
            <a:off x="7770636" y="3761124"/>
            <a:ext cx="3971008" cy="26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28">
            <a:extLst>
              <a:ext uri="{FF2B5EF4-FFF2-40B4-BE49-F238E27FC236}">
                <a16:creationId xmlns:a16="http://schemas.microsoft.com/office/drawing/2014/main" id="{8396DF05-16A7-8F60-8209-E4CDE0DA5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76837"/>
            <a:ext cx="3682071" cy="24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1482</Words>
  <Application>Microsoft Office PowerPoint</Application>
  <PresentationFormat>Panorámica</PresentationFormat>
  <Paragraphs>257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Roboto Regular</vt:lpstr>
      <vt:lpstr>Segoe UI Light</vt:lpstr>
      <vt:lpstr>Symbol</vt:lpstr>
      <vt:lpstr>Times New Roman</vt:lpstr>
      <vt:lpstr>Tema de Office</vt:lpstr>
      <vt:lpstr>Presentación de PowerPoint</vt:lpstr>
      <vt:lpstr>Presentación de PowerPoint</vt:lpstr>
      <vt:lpstr>Quito ha sufrido los impactos de grandes eventos peligrosos, entre los que podríamos citar: </vt:lpstr>
      <vt:lpstr>Presentación de PowerPoint</vt:lpstr>
      <vt:lpstr>Presentación de PowerPoint</vt:lpstr>
      <vt:lpstr>Presentación de PowerPoint</vt:lpstr>
      <vt:lpstr>Presentación de PowerPoint</vt:lpstr>
      <vt:lpstr>MARCO ESPECÍFICO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Freddy Roberto Nieto Guayasamin</cp:lastModifiedBy>
  <cp:revision>298</cp:revision>
  <cp:lastPrinted>2019-07-30T22:40:16Z</cp:lastPrinted>
  <dcterms:created xsi:type="dcterms:W3CDTF">2019-05-28T19:57:24Z</dcterms:created>
  <dcterms:modified xsi:type="dcterms:W3CDTF">2023-01-24T13:19:22Z</dcterms:modified>
</cp:coreProperties>
</file>