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79" r:id="rId4"/>
    <p:sldId id="285" r:id="rId5"/>
    <p:sldId id="286" r:id="rId6"/>
    <p:sldId id="278" r:id="rId7"/>
    <p:sldId id="288" r:id="rId8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A7DB85-71DC-41C5-9DEE-C290A619C10A}" v="6" dt="2022-02-04T20:58:48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 varScale="1">
        <p:scale>
          <a:sx n="115" d="100"/>
          <a:sy n="115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 pao" userId="755d33a2ff582f1e" providerId="Windows Live" clId="Web-{F3A7DB85-71DC-41C5-9DEE-C290A619C10A}"/>
    <pc:docChg chg="modSld">
      <pc:chgData name="pao pao" userId="755d33a2ff582f1e" providerId="Windows Live" clId="Web-{F3A7DB85-71DC-41C5-9DEE-C290A619C10A}" dt="2022-02-04T20:58:48.845" v="2" actId="20577"/>
      <pc:docMkLst>
        <pc:docMk/>
      </pc:docMkLst>
      <pc:sldChg chg="modSp">
        <pc:chgData name="pao pao" userId="755d33a2ff582f1e" providerId="Windows Live" clId="Web-{F3A7DB85-71DC-41C5-9DEE-C290A619C10A}" dt="2022-02-04T20:58:48.845" v="2" actId="20577"/>
        <pc:sldMkLst>
          <pc:docMk/>
          <pc:sldMk cId="92457109" sldId="288"/>
        </pc:sldMkLst>
        <pc:spChg chg="mod">
          <ac:chgData name="pao pao" userId="755d33a2ff582f1e" providerId="Windows Live" clId="Web-{F3A7DB85-71DC-41C5-9DEE-C290A619C10A}" dt="2022-02-04T20:58:48.845" v="2" actId="20577"/>
          <ac:spMkLst>
            <pc:docMk/>
            <pc:sldMk cId="92457109" sldId="288"/>
            <ac:spMk id="4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04/02/2022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4/2/2022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04/02/2022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pic>
        <p:nvPicPr>
          <p:cNvPr id="5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63748"/>
            <a:ext cx="103170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“BELLAVISTA DÉCIMA ETAPA”</a:t>
            </a: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“BELLAVISTA DÉCIMA ETAPA”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84351"/>
              </p:ext>
            </p:extLst>
          </p:nvPr>
        </p:nvGraphicFramePr>
        <p:xfrm>
          <a:off x="6159388" y="5417480"/>
          <a:ext cx="2855164" cy="10790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6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1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13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Ejecutadas: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6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651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N/A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graphicFrame>
        <p:nvGraphicFramePr>
          <p:cNvPr id="2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747296"/>
              </p:ext>
            </p:extLst>
          </p:nvPr>
        </p:nvGraphicFramePr>
        <p:xfrm>
          <a:off x="347156" y="1190663"/>
          <a:ext cx="5656171" cy="422681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32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6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7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ACTUAL: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61,54%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Hab. 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(D203-80)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6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 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14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73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I-0029-EAH-AT-DMGR-2021 de 30 de junio de 2021 : “</a:t>
                      </a:r>
                      <a:r>
                        <a:rPr kumimoji="0" lang="es-EC" sz="9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 de regularización de tierras  se considera el nivel de riesgos frente a movimientos en masa, ya que representan el fenómeno más importante para la posible pérdida del terreno, en tal virtud se considera que:</a:t>
                      </a:r>
                    </a:p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9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</a:t>
                      </a:r>
                      <a:r>
                        <a:rPr kumimoji="0" lang="es-EC" sz="9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“Bellavista Décima Etapa” en general presenta un </a:t>
                      </a:r>
                      <a:r>
                        <a:rPr kumimoji="0" lang="es-EC" sz="900" b="0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C" sz="9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 .”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295" y="746257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14 Tabla">
            <a:extLst>
              <a:ext uri="{FF2B5EF4-FFF2-40B4-BE49-F238E27FC236}">
                <a16:creationId xmlns:a16="http://schemas.microsoft.com/office/drawing/2014/main" id="{33397A3D-A130-485C-A000-B784BA8F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430926"/>
              </p:ext>
            </p:extLst>
          </p:nvPr>
        </p:nvGraphicFramePr>
        <p:xfrm>
          <a:off x="347023" y="5417479"/>
          <a:ext cx="5656303" cy="107908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6.680,00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F1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3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PASAJES: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291,43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6.971,43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46901"/>
          <a:stretch/>
        </p:blipFill>
        <p:spPr>
          <a:xfrm>
            <a:off x="9167750" y="3714006"/>
            <a:ext cx="2735460" cy="218418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t="2860" b="33271"/>
          <a:stretch/>
        </p:blipFill>
        <p:spPr>
          <a:xfrm>
            <a:off x="6159388" y="3728851"/>
            <a:ext cx="2855164" cy="159129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6"/>
          <a:srcRect b="432"/>
          <a:stretch/>
        </p:blipFill>
        <p:spPr>
          <a:xfrm>
            <a:off x="6159388" y="1190663"/>
            <a:ext cx="2855164" cy="24194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l="48503" t="33808" r="24179" b="23498"/>
          <a:stretch/>
        </p:blipFill>
        <p:spPr>
          <a:xfrm>
            <a:off x="9171328" y="1190664"/>
            <a:ext cx="2756679" cy="2432908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9335069" y="2331129"/>
            <a:ext cx="450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BELLAVISTA DE CALDERÓN</a:t>
            </a:r>
          </a:p>
        </p:txBody>
      </p:sp>
      <p:sp>
        <p:nvSpPr>
          <p:cNvPr id="28" name="CuadroTexto 16"/>
          <p:cNvSpPr txBox="1"/>
          <p:nvPr/>
        </p:nvSpPr>
        <p:spPr>
          <a:xfrm>
            <a:off x="9785445" y="2225717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10 m.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1028451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34032" t="32519" r="17083" b="18920"/>
          <a:stretch/>
        </p:blipFill>
        <p:spPr>
          <a:xfrm>
            <a:off x="743371" y="1731844"/>
            <a:ext cx="7986119" cy="4480016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“BELLAVISTA DÉCIMA ETAPA”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9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0" name="Imagen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81467" y="2074354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PASAJE N9D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344" r="14395" b="2538"/>
          <a:stretch/>
        </p:blipFill>
        <p:spPr>
          <a:xfrm>
            <a:off x="5267132" y="1182356"/>
            <a:ext cx="5153059" cy="4794584"/>
          </a:xfrm>
          <a:prstGeom prst="rect">
            <a:avLst/>
          </a:prstGeom>
        </p:spPr>
      </p:pic>
      <p:sp>
        <p:nvSpPr>
          <p:cNvPr id="28" name="Forma libre 27"/>
          <p:cNvSpPr/>
          <p:nvPr/>
        </p:nvSpPr>
        <p:spPr>
          <a:xfrm>
            <a:off x="6081748" y="1791418"/>
            <a:ext cx="3695700" cy="3657600"/>
          </a:xfrm>
          <a:custGeom>
            <a:avLst/>
            <a:gdLst>
              <a:gd name="connsiteX0" fmla="*/ 466725 w 3695700"/>
              <a:gd name="connsiteY0" fmla="*/ 0 h 3657600"/>
              <a:gd name="connsiteX1" fmla="*/ 895350 w 3695700"/>
              <a:gd name="connsiteY1" fmla="*/ 47625 h 3657600"/>
              <a:gd name="connsiteX2" fmla="*/ 3124200 w 3695700"/>
              <a:gd name="connsiteY2" fmla="*/ 266700 h 3657600"/>
              <a:gd name="connsiteX3" fmla="*/ 3562350 w 3695700"/>
              <a:gd name="connsiteY3" fmla="*/ 304800 h 3657600"/>
              <a:gd name="connsiteX4" fmla="*/ 3667125 w 3695700"/>
              <a:gd name="connsiteY4" fmla="*/ 333375 h 3657600"/>
              <a:gd name="connsiteX5" fmla="*/ 3695700 w 3695700"/>
              <a:gd name="connsiteY5" fmla="*/ 438150 h 3657600"/>
              <a:gd name="connsiteX6" fmla="*/ 3676650 w 3695700"/>
              <a:gd name="connsiteY6" fmla="*/ 561975 h 3657600"/>
              <a:gd name="connsiteX7" fmla="*/ 3343275 w 3695700"/>
              <a:gd name="connsiteY7" fmla="*/ 3571875 h 3657600"/>
              <a:gd name="connsiteX8" fmla="*/ 3286125 w 3695700"/>
              <a:gd name="connsiteY8" fmla="*/ 3638550 h 3657600"/>
              <a:gd name="connsiteX9" fmla="*/ 3219450 w 3695700"/>
              <a:gd name="connsiteY9" fmla="*/ 3657600 h 3657600"/>
              <a:gd name="connsiteX10" fmla="*/ 3219450 w 3695700"/>
              <a:gd name="connsiteY10" fmla="*/ 3657600 h 3657600"/>
              <a:gd name="connsiteX11" fmla="*/ 1933575 w 3695700"/>
              <a:gd name="connsiteY11" fmla="*/ 3524250 h 3657600"/>
              <a:gd name="connsiteX12" fmla="*/ 1333500 w 3695700"/>
              <a:gd name="connsiteY12" fmla="*/ 3476625 h 3657600"/>
              <a:gd name="connsiteX13" fmla="*/ 209550 w 3695700"/>
              <a:gd name="connsiteY13" fmla="*/ 3362325 h 3657600"/>
              <a:gd name="connsiteX14" fmla="*/ 133350 w 3695700"/>
              <a:gd name="connsiteY14" fmla="*/ 3371850 h 3657600"/>
              <a:gd name="connsiteX15" fmla="*/ 47625 w 3695700"/>
              <a:gd name="connsiteY15" fmla="*/ 3333750 h 3657600"/>
              <a:gd name="connsiteX16" fmla="*/ 9525 w 3695700"/>
              <a:gd name="connsiteY16" fmla="*/ 3276600 h 3657600"/>
              <a:gd name="connsiteX17" fmla="*/ 0 w 3695700"/>
              <a:gd name="connsiteY17" fmla="*/ 3219450 h 3657600"/>
              <a:gd name="connsiteX18" fmla="*/ 304800 w 3695700"/>
              <a:gd name="connsiteY18" fmla="*/ 142875 h 3657600"/>
              <a:gd name="connsiteX19" fmla="*/ 361950 w 3695700"/>
              <a:gd name="connsiteY19" fmla="*/ 47625 h 3657600"/>
              <a:gd name="connsiteX20" fmla="*/ 466725 w 3695700"/>
              <a:gd name="connsiteY20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5700" h="3657600">
                <a:moveTo>
                  <a:pt x="466725" y="0"/>
                </a:moveTo>
                <a:lnTo>
                  <a:pt x="895350" y="47625"/>
                </a:lnTo>
                <a:lnTo>
                  <a:pt x="3124200" y="266700"/>
                </a:lnTo>
                <a:lnTo>
                  <a:pt x="3562350" y="304800"/>
                </a:lnTo>
                <a:lnTo>
                  <a:pt x="3667125" y="333375"/>
                </a:lnTo>
                <a:lnTo>
                  <a:pt x="3695700" y="438150"/>
                </a:lnTo>
                <a:lnTo>
                  <a:pt x="3676650" y="561975"/>
                </a:lnTo>
                <a:lnTo>
                  <a:pt x="3343275" y="3571875"/>
                </a:lnTo>
                <a:lnTo>
                  <a:pt x="3286125" y="3638550"/>
                </a:lnTo>
                <a:lnTo>
                  <a:pt x="3219450" y="3657600"/>
                </a:lnTo>
                <a:lnTo>
                  <a:pt x="3219450" y="3657600"/>
                </a:lnTo>
                <a:lnTo>
                  <a:pt x="1933575" y="3524250"/>
                </a:lnTo>
                <a:lnTo>
                  <a:pt x="1333500" y="3476625"/>
                </a:lnTo>
                <a:lnTo>
                  <a:pt x="209550" y="3362325"/>
                </a:lnTo>
                <a:lnTo>
                  <a:pt x="133350" y="3371850"/>
                </a:lnTo>
                <a:lnTo>
                  <a:pt x="47625" y="3333750"/>
                </a:lnTo>
                <a:lnTo>
                  <a:pt x="9525" y="3276600"/>
                </a:lnTo>
                <a:lnTo>
                  <a:pt x="0" y="3219450"/>
                </a:lnTo>
                <a:lnTo>
                  <a:pt x="304800" y="142875"/>
                </a:lnTo>
                <a:lnTo>
                  <a:pt x="361950" y="47625"/>
                </a:lnTo>
                <a:lnTo>
                  <a:pt x="466725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1" name="Forma libre 30"/>
          <p:cNvSpPr/>
          <p:nvPr/>
        </p:nvSpPr>
        <p:spPr>
          <a:xfrm>
            <a:off x="7567648" y="3610693"/>
            <a:ext cx="428625" cy="1695450"/>
          </a:xfrm>
          <a:custGeom>
            <a:avLst/>
            <a:gdLst>
              <a:gd name="connsiteX0" fmla="*/ 314325 w 428625"/>
              <a:gd name="connsiteY0" fmla="*/ 1695450 h 1695450"/>
              <a:gd name="connsiteX1" fmla="*/ 276225 w 428625"/>
              <a:gd name="connsiteY1" fmla="*/ 1657350 h 1695450"/>
              <a:gd name="connsiteX2" fmla="*/ 38100 w 428625"/>
              <a:gd name="connsiteY2" fmla="*/ 1657350 h 1695450"/>
              <a:gd name="connsiteX3" fmla="*/ 161925 w 428625"/>
              <a:gd name="connsiteY3" fmla="*/ 495300 h 1695450"/>
              <a:gd name="connsiteX4" fmla="*/ 133350 w 428625"/>
              <a:gd name="connsiteY4" fmla="*/ 438150 h 1695450"/>
              <a:gd name="connsiteX5" fmla="*/ 47625 w 428625"/>
              <a:gd name="connsiteY5" fmla="*/ 333375 h 1695450"/>
              <a:gd name="connsiteX6" fmla="*/ 9525 w 428625"/>
              <a:gd name="connsiteY6" fmla="*/ 266700 h 1695450"/>
              <a:gd name="connsiteX7" fmla="*/ 0 w 428625"/>
              <a:gd name="connsiteY7" fmla="*/ 161925 h 1695450"/>
              <a:gd name="connsiteX8" fmla="*/ 38100 w 428625"/>
              <a:gd name="connsiteY8" fmla="*/ 66675 h 1695450"/>
              <a:gd name="connsiteX9" fmla="*/ 171450 w 428625"/>
              <a:gd name="connsiteY9" fmla="*/ 9525 h 1695450"/>
              <a:gd name="connsiteX10" fmla="*/ 295275 w 428625"/>
              <a:gd name="connsiteY10" fmla="*/ 0 h 1695450"/>
              <a:gd name="connsiteX11" fmla="*/ 390525 w 428625"/>
              <a:gd name="connsiteY11" fmla="*/ 76200 h 1695450"/>
              <a:gd name="connsiteX12" fmla="*/ 428625 w 428625"/>
              <a:gd name="connsiteY12" fmla="*/ 219075 h 1695450"/>
              <a:gd name="connsiteX13" fmla="*/ 428625 w 428625"/>
              <a:gd name="connsiteY13" fmla="*/ 323850 h 1695450"/>
              <a:gd name="connsiteX14" fmla="*/ 419100 w 428625"/>
              <a:gd name="connsiteY14" fmla="*/ 447675 h 1695450"/>
              <a:gd name="connsiteX15" fmla="*/ 314325 w 428625"/>
              <a:gd name="connsiteY15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8625" h="1695450">
                <a:moveTo>
                  <a:pt x="314325" y="1695450"/>
                </a:moveTo>
                <a:lnTo>
                  <a:pt x="276225" y="1657350"/>
                </a:lnTo>
                <a:lnTo>
                  <a:pt x="38100" y="1657350"/>
                </a:lnTo>
                <a:lnTo>
                  <a:pt x="161925" y="495300"/>
                </a:lnTo>
                <a:lnTo>
                  <a:pt x="133350" y="438150"/>
                </a:lnTo>
                <a:lnTo>
                  <a:pt x="47625" y="333375"/>
                </a:lnTo>
                <a:lnTo>
                  <a:pt x="9525" y="266700"/>
                </a:lnTo>
                <a:lnTo>
                  <a:pt x="0" y="161925"/>
                </a:lnTo>
                <a:lnTo>
                  <a:pt x="38100" y="66675"/>
                </a:lnTo>
                <a:lnTo>
                  <a:pt x="171450" y="9525"/>
                </a:lnTo>
                <a:lnTo>
                  <a:pt x="295275" y="0"/>
                </a:lnTo>
                <a:lnTo>
                  <a:pt x="390525" y="76200"/>
                </a:lnTo>
                <a:lnTo>
                  <a:pt x="428625" y="219075"/>
                </a:lnTo>
                <a:lnTo>
                  <a:pt x="428625" y="323850"/>
                </a:lnTo>
                <a:lnTo>
                  <a:pt x="419100" y="447675"/>
                </a:lnTo>
                <a:lnTo>
                  <a:pt x="314325" y="169545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 rot="16540685">
            <a:off x="7136926" y="4208026"/>
            <a:ext cx="136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PASAJE N9D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“BELLAVISTA DÉCIMA ETAPA”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17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2" name="Imagen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7"/>
          <p:cNvSpPr txBox="1"/>
          <p:nvPr/>
        </p:nvSpPr>
        <p:spPr>
          <a:xfrm>
            <a:off x="197219" y="92040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 EXISTEN LOTES POR EXCEPCIÓN</a:t>
            </a:r>
          </a:p>
        </p:txBody>
      </p:sp>
      <p:graphicFrame>
        <p:nvGraphicFramePr>
          <p:cNvPr id="23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34875"/>
              </p:ext>
            </p:extLst>
          </p:nvPr>
        </p:nvGraphicFramePr>
        <p:xfrm>
          <a:off x="2102889" y="4713505"/>
          <a:ext cx="1441450" cy="622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1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CuadroTexto 63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65" name="Imagen 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344" r="14395" b="2538"/>
          <a:stretch/>
        </p:blipFill>
        <p:spPr>
          <a:xfrm>
            <a:off x="5681645" y="999293"/>
            <a:ext cx="5153059" cy="4794584"/>
          </a:xfrm>
          <a:prstGeom prst="rect">
            <a:avLst/>
          </a:prstGeom>
        </p:spPr>
      </p:pic>
      <p:sp>
        <p:nvSpPr>
          <p:cNvPr id="66" name="Forma libre 65"/>
          <p:cNvSpPr/>
          <p:nvPr/>
        </p:nvSpPr>
        <p:spPr>
          <a:xfrm>
            <a:off x="6496261" y="1608355"/>
            <a:ext cx="3695700" cy="3657600"/>
          </a:xfrm>
          <a:custGeom>
            <a:avLst/>
            <a:gdLst>
              <a:gd name="connsiteX0" fmla="*/ 466725 w 3695700"/>
              <a:gd name="connsiteY0" fmla="*/ 0 h 3657600"/>
              <a:gd name="connsiteX1" fmla="*/ 895350 w 3695700"/>
              <a:gd name="connsiteY1" fmla="*/ 47625 h 3657600"/>
              <a:gd name="connsiteX2" fmla="*/ 3124200 w 3695700"/>
              <a:gd name="connsiteY2" fmla="*/ 266700 h 3657600"/>
              <a:gd name="connsiteX3" fmla="*/ 3562350 w 3695700"/>
              <a:gd name="connsiteY3" fmla="*/ 304800 h 3657600"/>
              <a:gd name="connsiteX4" fmla="*/ 3667125 w 3695700"/>
              <a:gd name="connsiteY4" fmla="*/ 333375 h 3657600"/>
              <a:gd name="connsiteX5" fmla="*/ 3695700 w 3695700"/>
              <a:gd name="connsiteY5" fmla="*/ 438150 h 3657600"/>
              <a:gd name="connsiteX6" fmla="*/ 3676650 w 3695700"/>
              <a:gd name="connsiteY6" fmla="*/ 561975 h 3657600"/>
              <a:gd name="connsiteX7" fmla="*/ 3343275 w 3695700"/>
              <a:gd name="connsiteY7" fmla="*/ 3571875 h 3657600"/>
              <a:gd name="connsiteX8" fmla="*/ 3286125 w 3695700"/>
              <a:gd name="connsiteY8" fmla="*/ 3638550 h 3657600"/>
              <a:gd name="connsiteX9" fmla="*/ 3219450 w 3695700"/>
              <a:gd name="connsiteY9" fmla="*/ 3657600 h 3657600"/>
              <a:gd name="connsiteX10" fmla="*/ 3219450 w 3695700"/>
              <a:gd name="connsiteY10" fmla="*/ 3657600 h 3657600"/>
              <a:gd name="connsiteX11" fmla="*/ 1933575 w 3695700"/>
              <a:gd name="connsiteY11" fmla="*/ 3524250 h 3657600"/>
              <a:gd name="connsiteX12" fmla="*/ 1333500 w 3695700"/>
              <a:gd name="connsiteY12" fmla="*/ 3476625 h 3657600"/>
              <a:gd name="connsiteX13" fmla="*/ 209550 w 3695700"/>
              <a:gd name="connsiteY13" fmla="*/ 3362325 h 3657600"/>
              <a:gd name="connsiteX14" fmla="*/ 133350 w 3695700"/>
              <a:gd name="connsiteY14" fmla="*/ 3371850 h 3657600"/>
              <a:gd name="connsiteX15" fmla="*/ 47625 w 3695700"/>
              <a:gd name="connsiteY15" fmla="*/ 3333750 h 3657600"/>
              <a:gd name="connsiteX16" fmla="*/ 9525 w 3695700"/>
              <a:gd name="connsiteY16" fmla="*/ 3276600 h 3657600"/>
              <a:gd name="connsiteX17" fmla="*/ 0 w 3695700"/>
              <a:gd name="connsiteY17" fmla="*/ 3219450 h 3657600"/>
              <a:gd name="connsiteX18" fmla="*/ 304800 w 3695700"/>
              <a:gd name="connsiteY18" fmla="*/ 142875 h 3657600"/>
              <a:gd name="connsiteX19" fmla="*/ 361950 w 3695700"/>
              <a:gd name="connsiteY19" fmla="*/ 47625 h 3657600"/>
              <a:gd name="connsiteX20" fmla="*/ 466725 w 3695700"/>
              <a:gd name="connsiteY20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5700" h="3657600">
                <a:moveTo>
                  <a:pt x="466725" y="0"/>
                </a:moveTo>
                <a:lnTo>
                  <a:pt x="895350" y="47625"/>
                </a:lnTo>
                <a:lnTo>
                  <a:pt x="3124200" y="266700"/>
                </a:lnTo>
                <a:lnTo>
                  <a:pt x="3562350" y="304800"/>
                </a:lnTo>
                <a:lnTo>
                  <a:pt x="3667125" y="333375"/>
                </a:lnTo>
                <a:lnTo>
                  <a:pt x="3695700" y="438150"/>
                </a:lnTo>
                <a:lnTo>
                  <a:pt x="3676650" y="561975"/>
                </a:lnTo>
                <a:lnTo>
                  <a:pt x="3343275" y="3571875"/>
                </a:lnTo>
                <a:lnTo>
                  <a:pt x="3286125" y="3638550"/>
                </a:lnTo>
                <a:lnTo>
                  <a:pt x="3219450" y="3657600"/>
                </a:lnTo>
                <a:lnTo>
                  <a:pt x="3219450" y="3657600"/>
                </a:lnTo>
                <a:lnTo>
                  <a:pt x="1933575" y="3524250"/>
                </a:lnTo>
                <a:lnTo>
                  <a:pt x="1333500" y="3476625"/>
                </a:lnTo>
                <a:lnTo>
                  <a:pt x="209550" y="3362325"/>
                </a:lnTo>
                <a:lnTo>
                  <a:pt x="133350" y="3371850"/>
                </a:lnTo>
                <a:lnTo>
                  <a:pt x="47625" y="3333750"/>
                </a:lnTo>
                <a:lnTo>
                  <a:pt x="9525" y="3276600"/>
                </a:lnTo>
                <a:lnTo>
                  <a:pt x="0" y="3219450"/>
                </a:lnTo>
                <a:lnTo>
                  <a:pt x="304800" y="142875"/>
                </a:lnTo>
                <a:lnTo>
                  <a:pt x="361950" y="47625"/>
                </a:lnTo>
                <a:lnTo>
                  <a:pt x="466725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67" name="Forma libre 66"/>
          <p:cNvSpPr/>
          <p:nvPr/>
        </p:nvSpPr>
        <p:spPr>
          <a:xfrm>
            <a:off x="7982161" y="3427630"/>
            <a:ext cx="428625" cy="1695450"/>
          </a:xfrm>
          <a:custGeom>
            <a:avLst/>
            <a:gdLst>
              <a:gd name="connsiteX0" fmla="*/ 314325 w 428625"/>
              <a:gd name="connsiteY0" fmla="*/ 1695450 h 1695450"/>
              <a:gd name="connsiteX1" fmla="*/ 276225 w 428625"/>
              <a:gd name="connsiteY1" fmla="*/ 1657350 h 1695450"/>
              <a:gd name="connsiteX2" fmla="*/ 38100 w 428625"/>
              <a:gd name="connsiteY2" fmla="*/ 1657350 h 1695450"/>
              <a:gd name="connsiteX3" fmla="*/ 161925 w 428625"/>
              <a:gd name="connsiteY3" fmla="*/ 495300 h 1695450"/>
              <a:gd name="connsiteX4" fmla="*/ 133350 w 428625"/>
              <a:gd name="connsiteY4" fmla="*/ 438150 h 1695450"/>
              <a:gd name="connsiteX5" fmla="*/ 47625 w 428625"/>
              <a:gd name="connsiteY5" fmla="*/ 333375 h 1695450"/>
              <a:gd name="connsiteX6" fmla="*/ 9525 w 428625"/>
              <a:gd name="connsiteY6" fmla="*/ 266700 h 1695450"/>
              <a:gd name="connsiteX7" fmla="*/ 0 w 428625"/>
              <a:gd name="connsiteY7" fmla="*/ 161925 h 1695450"/>
              <a:gd name="connsiteX8" fmla="*/ 38100 w 428625"/>
              <a:gd name="connsiteY8" fmla="*/ 66675 h 1695450"/>
              <a:gd name="connsiteX9" fmla="*/ 171450 w 428625"/>
              <a:gd name="connsiteY9" fmla="*/ 9525 h 1695450"/>
              <a:gd name="connsiteX10" fmla="*/ 295275 w 428625"/>
              <a:gd name="connsiteY10" fmla="*/ 0 h 1695450"/>
              <a:gd name="connsiteX11" fmla="*/ 390525 w 428625"/>
              <a:gd name="connsiteY11" fmla="*/ 76200 h 1695450"/>
              <a:gd name="connsiteX12" fmla="*/ 428625 w 428625"/>
              <a:gd name="connsiteY12" fmla="*/ 219075 h 1695450"/>
              <a:gd name="connsiteX13" fmla="*/ 428625 w 428625"/>
              <a:gd name="connsiteY13" fmla="*/ 323850 h 1695450"/>
              <a:gd name="connsiteX14" fmla="*/ 419100 w 428625"/>
              <a:gd name="connsiteY14" fmla="*/ 447675 h 1695450"/>
              <a:gd name="connsiteX15" fmla="*/ 314325 w 428625"/>
              <a:gd name="connsiteY15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8625" h="1695450">
                <a:moveTo>
                  <a:pt x="314325" y="1695450"/>
                </a:moveTo>
                <a:lnTo>
                  <a:pt x="276225" y="1657350"/>
                </a:lnTo>
                <a:lnTo>
                  <a:pt x="38100" y="1657350"/>
                </a:lnTo>
                <a:lnTo>
                  <a:pt x="161925" y="495300"/>
                </a:lnTo>
                <a:lnTo>
                  <a:pt x="133350" y="438150"/>
                </a:lnTo>
                <a:lnTo>
                  <a:pt x="47625" y="333375"/>
                </a:lnTo>
                <a:lnTo>
                  <a:pt x="9525" y="266700"/>
                </a:lnTo>
                <a:lnTo>
                  <a:pt x="0" y="161925"/>
                </a:lnTo>
                <a:lnTo>
                  <a:pt x="38100" y="66675"/>
                </a:lnTo>
                <a:lnTo>
                  <a:pt x="171450" y="9525"/>
                </a:lnTo>
                <a:lnTo>
                  <a:pt x="295275" y="0"/>
                </a:lnTo>
                <a:lnTo>
                  <a:pt x="390525" y="76200"/>
                </a:lnTo>
                <a:lnTo>
                  <a:pt x="428625" y="219075"/>
                </a:lnTo>
                <a:lnTo>
                  <a:pt x="428625" y="323850"/>
                </a:lnTo>
                <a:lnTo>
                  <a:pt x="419100" y="447675"/>
                </a:lnTo>
                <a:lnTo>
                  <a:pt x="314325" y="169545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 rot="16540685">
            <a:off x="7551439" y="4024963"/>
            <a:ext cx="136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PASAJE N9D</a:t>
            </a:r>
          </a:p>
        </p:txBody>
      </p:sp>
      <p:sp>
        <p:nvSpPr>
          <p:cNvPr id="69" name="Forma libre 68"/>
          <p:cNvSpPr/>
          <p:nvPr/>
        </p:nvSpPr>
        <p:spPr>
          <a:xfrm>
            <a:off x="7410661" y="3332380"/>
            <a:ext cx="771525" cy="514350"/>
          </a:xfrm>
          <a:custGeom>
            <a:avLst/>
            <a:gdLst>
              <a:gd name="connsiteX0" fmla="*/ 0 w 771525"/>
              <a:gd name="connsiteY0" fmla="*/ 0 h 514350"/>
              <a:gd name="connsiteX1" fmla="*/ 771525 w 771525"/>
              <a:gd name="connsiteY1" fmla="*/ 85725 h 514350"/>
              <a:gd name="connsiteX2" fmla="*/ 714375 w 771525"/>
              <a:gd name="connsiteY2" fmla="*/ 114300 h 514350"/>
              <a:gd name="connsiteX3" fmla="*/ 657225 w 771525"/>
              <a:gd name="connsiteY3" fmla="*/ 142875 h 514350"/>
              <a:gd name="connsiteX4" fmla="*/ 600075 w 771525"/>
              <a:gd name="connsiteY4" fmla="*/ 190500 h 514350"/>
              <a:gd name="connsiteX5" fmla="*/ 581025 w 771525"/>
              <a:gd name="connsiteY5" fmla="*/ 295275 h 514350"/>
              <a:gd name="connsiteX6" fmla="*/ 581025 w 771525"/>
              <a:gd name="connsiteY6" fmla="*/ 361950 h 514350"/>
              <a:gd name="connsiteX7" fmla="*/ 619125 w 771525"/>
              <a:gd name="connsiteY7" fmla="*/ 428625 h 514350"/>
              <a:gd name="connsiteX8" fmla="*/ 704850 w 771525"/>
              <a:gd name="connsiteY8" fmla="*/ 514350 h 514350"/>
              <a:gd name="connsiteX9" fmla="*/ 114300 w 771525"/>
              <a:gd name="connsiteY9" fmla="*/ 447675 h 514350"/>
              <a:gd name="connsiteX10" fmla="*/ 161925 w 771525"/>
              <a:gd name="connsiteY10" fmla="*/ 95250 h 514350"/>
              <a:gd name="connsiteX11" fmla="*/ 152400 w 771525"/>
              <a:gd name="connsiteY11" fmla="*/ 952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1525" h="514350">
                <a:moveTo>
                  <a:pt x="0" y="0"/>
                </a:moveTo>
                <a:lnTo>
                  <a:pt x="771525" y="85725"/>
                </a:lnTo>
                <a:lnTo>
                  <a:pt x="714375" y="114300"/>
                </a:lnTo>
                <a:lnTo>
                  <a:pt x="657225" y="142875"/>
                </a:lnTo>
                <a:lnTo>
                  <a:pt x="600075" y="190500"/>
                </a:lnTo>
                <a:lnTo>
                  <a:pt x="581025" y="295275"/>
                </a:lnTo>
                <a:lnTo>
                  <a:pt x="581025" y="361950"/>
                </a:lnTo>
                <a:lnTo>
                  <a:pt x="619125" y="428625"/>
                </a:lnTo>
                <a:lnTo>
                  <a:pt x="704850" y="514350"/>
                </a:lnTo>
                <a:lnTo>
                  <a:pt x="114300" y="447675"/>
                </a:lnTo>
                <a:lnTo>
                  <a:pt x="161925" y="95250"/>
                </a:lnTo>
                <a:lnTo>
                  <a:pt x="152400" y="9525"/>
                </a:lnTo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0" name="Forma libre 69"/>
          <p:cNvSpPr/>
          <p:nvPr/>
        </p:nvSpPr>
        <p:spPr>
          <a:xfrm>
            <a:off x="7239211" y="4589680"/>
            <a:ext cx="819150" cy="495300"/>
          </a:xfrm>
          <a:custGeom>
            <a:avLst/>
            <a:gdLst>
              <a:gd name="connsiteX0" fmla="*/ 38100 w 819150"/>
              <a:gd name="connsiteY0" fmla="*/ 0 h 495300"/>
              <a:gd name="connsiteX1" fmla="*/ 819150 w 819150"/>
              <a:gd name="connsiteY1" fmla="*/ 85725 h 495300"/>
              <a:gd name="connsiteX2" fmla="*/ 790575 w 819150"/>
              <a:gd name="connsiteY2" fmla="*/ 381000 h 495300"/>
              <a:gd name="connsiteX3" fmla="*/ 723900 w 819150"/>
              <a:gd name="connsiteY3" fmla="*/ 457200 h 495300"/>
              <a:gd name="connsiteX4" fmla="*/ 628650 w 819150"/>
              <a:gd name="connsiteY4" fmla="*/ 495300 h 495300"/>
              <a:gd name="connsiteX5" fmla="*/ 0 w 819150"/>
              <a:gd name="connsiteY5" fmla="*/ 438150 h 495300"/>
              <a:gd name="connsiteX6" fmla="*/ 38100 w 819150"/>
              <a:gd name="connsiteY6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495300">
                <a:moveTo>
                  <a:pt x="38100" y="0"/>
                </a:moveTo>
                <a:lnTo>
                  <a:pt x="819150" y="85725"/>
                </a:lnTo>
                <a:lnTo>
                  <a:pt x="790575" y="381000"/>
                </a:lnTo>
                <a:lnTo>
                  <a:pt x="723900" y="457200"/>
                </a:lnTo>
                <a:lnTo>
                  <a:pt x="628650" y="495300"/>
                </a:lnTo>
                <a:lnTo>
                  <a:pt x="0" y="438150"/>
                </a:lnTo>
                <a:lnTo>
                  <a:pt x="3810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1" name="Forma libre 70"/>
          <p:cNvSpPr/>
          <p:nvPr/>
        </p:nvSpPr>
        <p:spPr>
          <a:xfrm>
            <a:off x="8306011" y="4713505"/>
            <a:ext cx="771525" cy="476250"/>
          </a:xfrm>
          <a:custGeom>
            <a:avLst/>
            <a:gdLst>
              <a:gd name="connsiteX0" fmla="*/ 771525 w 771525"/>
              <a:gd name="connsiteY0" fmla="*/ 66675 h 476250"/>
              <a:gd name="connsiteX1" fmla="*/ 742950 w 771525"/>
              <a:gd name="connsiteY1" fmla="*/ 476250 h 476250"/>
              <a:gd name="connsiteX2" fmla="*/ 85725 w 771525"/>
              <a:gd name="connsiteY2" fmla="*/ 409575 h 476250"/>
              <a:gd name="connsiteX3" fmla="*/ 19050 w 771525"/>
              <a:gd name="connsiteY3" fmla="*/ 381000 h 476250"/>
              <a:gd name="connsiteX4" fmla="*/ 0 w 771525"/>
              <a:gd name="connsiteY4" fmla="*/ 295275 h 476250"/>
              <a:gd name="connsiteX5" fmla="*/ 9525 w 771525"/>
              <a:gd name="connsiteY5" fmla="*/ 0 h 476250"/>
              <a:gd name="connsiteX6" fmla="*/ 771525 w 771525"/>
              <a:gd name="connsiteY6" fmla="*/ 66675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525" h="476250">
                <a:moveTo>
                  <a:pt x="771525" y="66675"/>
                </a:moveTo>
                <a:lnTo>
                  <a:pt x="742950" y="476250"/>
                </a:lnTo>
                <a:lnTo>
                  <a:pt x="85725" y="409575"/>
                </a:lnTo>
                <a:lnTo>
                  <a:pt x="19050" y="381000"/>
                </a:lnTo>
                <a:lnTo>
                  <a:pt x="0" y="295275"/>
                </a:lnTo>
                <a:lnTo>
                  <a:pt x="9525" y="0"/>
                </a:lnTo>
                <a:lnTo>
                  <a:pt x="771525" y="6667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9A8CB2D8-B915-48E0-AB18-182FCB811C9C}"/>
              </a:ext>
            </a:extLst>
          </p:cNvPr>
          <p:cNvSpPr/>
          <p:nvPr/>
        </p:nvSpPr>
        <p:spPr>
          <a:xfrm>
            <a:off x="7694236" y="3468241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9A8CB2D8-B915-48E0-AB18-182FCB811C9C}"/>
              </a:ext>
            </a:extLst>
          </p:cNvPr>
          <p:cNvSpPr/>
          <p:nvPr/>
        </p:nvSpPr>
        <p:spPr>
          <a:xfrm>
            <a:off x="7590099" y="474009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9A8CB2D8-B915-48E0-AB18-182FCB811C9C}"/>
              </a:ext>
            </a:extLst>
          </p:cNvPr>
          <p:cNvSpPr/>
          <p:nvPr/>
        </p:nvSpPr>
        <p:spPr>
          <a:xfrm>
            <a:off x="8537122" y="4830316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7639408" y="3461295"/>
            <a:ext cx="48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13</a:t>
            </a:r>
            <a:endParaRPr lang="es-EC" sz="1200" dirty="0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7538415" y="4718595"/>
            <a:ext cx="48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24</a:t>
            </a:r>
            <a:endParaRPr lang="es-EC" sz="1200" dirty="0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8491822" y="4813129"/>
            <a:ext cx="48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25</a:t>
            </a:r>
            <a:endParaRPr lang="es-EC" sz="12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07583"/>
              </p:ext>
            </p:extLst>
          </p:nvPr>
        </p:nvGraphicFramePr>
        <p:xfrm>
          <a:off x="375456" y="1434024"/>
          <a:ext cx="1535231" cy="48388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2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463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LOTE N°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</a:rPr>
                        <a:t>AREA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292,68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287,38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291,50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291,50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582,52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582,52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7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291,53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291,52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291,54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291,54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207,30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166,73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463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200,41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78" name="Tabla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10073"/>
              </p:ext>
            </p:extLst>
          </p:nvPr>
        </p:nvGraphicFramePr>
        <p:xfrm>
          <a:off x="2102889" y="1437314"/>
          <a:ext cx="1568981" cy="28380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08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201,70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201,68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196,33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196,34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8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26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201,68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40" marR="8640" marT="864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9" name="CuadroTexto 78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“BELLAVISTA DÉCIMA ETAPA”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25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7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8" name="Imagen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344" r="14395" b="2538"/>
          <a:stretch/>
        </p:blipFill>
        <p:spPr>
          <a:xfrm>
            <a:off x="6140535" y="1079048"/>
            <a:ext cx="5153059" cy="4794584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335111" y="1056579"/>
            <a:ext cx="1034155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_tradnl" sz="2000" b="1">
                <a:solidFill>
                  <a:srgbClr val="C00000"/>
                </a:solidFill>
              </a:rPr>
              <a:t>PLAN METROPOLITANO DE ORDENAMIENTO TERRITORIAL/ 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4160C608-80F3-4EDA-8A76-B3F82879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38" y="310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633B411E-9F93-4403-9E91-F39AC0EBD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06894"/>
              </p:ext>
            </p:extLst>
          </p:nvPr>
        </p:nvGraphicFramePr>
        <p:xfrm>
          <a:off x="3611183" y="5448996"/>
          <a:ext cx="23145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Imagen de mapa de bits" r:id="rId4" imgW="5544324" imgH="1638529" progId="Paint.Picture">
                  <p:embed/>
                </p:oleObj>
              </mc:Choice>
              <mc:Fallback>
                <p:oleObj name="Imagen de mapa de bits" r:id="rId4" imgW="5544324" imgH="1638529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183" y="5448996"/>
                        <a:ext cx="23145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:a16="http://schemas.microsoft.com/office/drawing/2014/main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7D7A3BE-C108-4F16-B2FE-3A19A580E147}"/>
              </a:ext>
            </a:extLst>
          </p:cNvPr>
          <p:cNvSpPr txBox="1"/>
          <p:nvPr/>
        </p:nvSpPr>
        <p:spPr>
          <a:xfrm>
            <a:off x="12386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(RU2) Residencial Urbano 2</a:t>
            </a:r>
            <a:endParaRPr lang="es-EC" sz="1200" dirty="0"/>
          </a:p>
          <a:p>
            <a:endParaRPr lang="es-EC" sz="1200" dirty="0"/>
          </a:p>
        </p:txBody>
      </p:sp>
      <p:sp>
        <p:nvSpPr>
          <p:cNvPr id="82" name="CuadroTexto 81"/>
          <p:cNvSpPr txBox="1"/>
          <p:nvPr/>
        </p:nvSpPr>
        <p:spPr>
          <a:xfrm>
            <a:off x="3416240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“BELLAVISTA DÉCIMA ETAPA”</a:t>
            </a:r>
          </a:p>
        </p:txBody>
      </p:sp>
      <p:sp>
        <p:nvSpPr>
          <p:cNvPr id="30" name="Forma libre 29"/>
          <p:cNvSpPr/>
          <p:nvPr/>
        </p:nvSpPr>
        <p:spPr>
          <a:xfrm>
            <a:off x="6955151" y="1688110"/>
            <a:ext cx="3695700" cy="3657600"/>
          </a:xfrm>
          <a:custGeom>
            <a:avLst/>
            <a:gdLst>
              <a:gd name="connsiteX0" fmla="*/ 466725 w 3695700"/>
              <a:gd name="connsiteY0" fmla="*/ 0 h 3657600"/>
              <a:gd name="connsiteX1" fmla="*/ 895350 w 3695700"/>
              <a:gd name="connsiteY1" fmla="*/ 47625 h 3657600"/>
              <a:gd name="connsiteX2" fmla="*/ 3124200 w 3695700"/>
              <a:gd name="connsiteY2" fmla="*/ 266700 h 3657600"/>
              <a:gd name="connsiteX3" fmla="*/ 3562350 w 3695700"/>
              <a:gd name="connsiteY3" fmla="*/ 304800 h 3657600"/>
              <a:gd name="connsiteX4" fmla="*/ 3667125 w 3695700"/>
              <a:gd name="connsiteY4" fmla="*/ 333375 h 3657600"/>
              <a:gd name="connsiteX5" fmla="*/ 3695700 w 3695700"/>
              <a:gd name="connsiteY5" fmla="*/ 438150 h 3657600"/>
              <a:gd name="connsiteX6" fmla="*/ 3676650 w 3695700"/>
              <a:gd name="connsiteY6" fmla="*/ 561975 h 3657600"/>
              <a:gd name="connsiteX7" fmla="*/ 3343275 w 3695700"/>
              <a:gd name="connsiteY7" fmla="*/ 3571875 h 3657600"/>
              <a:gd name="connsiteX8" fmla="*/ 3286125 w 3695700"/>
              <a:gd name="connsiteY8" fmla="*/ 3638550 h 3657600"/>
              <a:gd name="connsiteX9" fmla="*/ 3219450 w 3695700"/>
              <a:gd name="connsiteY9" fmla="*/ 3657600 h 3657600"/>
              <a:gd name="connsiteX10" fmla="*/ 3219450 w 3695700"/>
              <a:gd name="connsiteY10" fmla="*/ 3657600 h 3657600"/>
              <a:gd name="connsiteX11" fmla="*/ 1933575 w 3695700"/>
              <a:gd name="connsiteY11" fmla="*/ 3524250 h 3657600"/>
              <a:gd name="connsiteX12" fmla="*/ 1333500 w 3695700"/>
              <a:gd name="connsiteY12" fmla="*/ 3476625 h 3657600"/>
              <a:gd name="connsiteX13" fmla="*/ 209550 w 3695700"/>
              <a:gd name="connsiteY13" fmla="*/ 3362325 h 3657600"/>
              <a:gd name="connsiteX14" fmla="*/ 133350 w 3695700"/>
              <a:gd name="connsiteY14" fmla="*/ 3371850 h 3657600"/>
              <a:gd name="connsiteX15" fmla="*/ 47625 w 3695700"/>
              <a:gd name="connsiteY15" fmla="*/ 3333750 h 3657600"/>
              <a:gd name="connsiteX16" fmla="*/ 9525 w 3695700"/>
              <a:gd name="connsiteY16" fmla="*/ 3276600 h 3657600"/>
              <a:gd name="connsiteX17" fmla="*/ 0 w 3695700"/>
              <a:gd name="connsiteY17" fmla="*/ 3219450 h 3657600"/>
              <a:gd name="connsiteX18" fmla="*/ 304800 w 3695700"/>
              <a:gd name="connsiteY18" fmla="*/ 142875 h 3657600"/>
              <a:gd name="connsiteX19" fmla="*/ 361950 w 3695700"/>
              <a:gd name="connsiteY19" fmla="*/ 47625 h 3657600"/>
              <a:gd name="connsiteX20" fmla="*/ 466725 w 3695700"/>
              <a:gd name="connsiteY20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5700" h="3657600">
                <a:moveTo>
                  <a:pt x="466725" y="0"/>
                </a:moveTo>
                <a:lnTo>
                  <a:pt x="895350" y="47625"/>
                </a:lnTo>
                <a:lnTo>
                  <a:pt x="3124200" y="266700"/>
                </a:lnTo>
                <a:lnTo>
                  <a:pt x="3562350" y="304800"/>
                </a:lnTo>
                <a:lnTo>
                  <a:pt x="3667125" y="333375"/>
                </a:lnTo>
                <a:lnTo>
                  <a:pt x="3695700" y="438150"/>
                </a:lnTo>
                <a:lnTo>
                  <a:pt x="3676650" y="561975"/>
                </a:lnTo>
                <a:lnTo>
                  <a:pt x="3343275" y="3571875"/>
                </a:lnTo>
                <a:lnTo>
                  <a:pt x="3286125" y="3638550"/>
                </a:lnTo>
                <a:lnTo>
                  <a:pt x="3219450" y="3657600"/>
                </a:lnTo>
                <a:lnTo>
                  <a:pt x="3219450" y="3657600"/>
                </a:lnTo>
                <a:lnTo>
                  <a:pt x="1933575" y="3524250"/>
                </a:lnTo>
                <a:lnTo>
                  <a:pt x="1333500" y="3476625"/>
                </a:lnTo>
                <a:lnTo>
                  <a:pt x="209550" y="3362325"/>
                </a:lnTo>
                <a:lnTo>
                  <a:pt x="133350" y="3371850"/>
                </a:lnTo>
                <a:lnTo>
                  <a:pt x="47625" y="3333750"/>
                </a:lnTo>
                <a:lnTo>
                  <a:pt x="9525" y="3276600"/>
                </a:lnTo>
                <a:lnTo>
                  <a:pt x="0" y="3219450"/>
                </a:lnTo>
                <a:lnTo>
                  <a:pt x="304800" y="142875"/>
                </a:lnTo>
                <a:lnTo>
                  <a:pt x="361950" y="47625"/>
                </a:lnTo>
                <a:lnTo>
                  <a:pt x="466725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1" name="Forma libre 30"/>
          <p:cNvSpPr/>
          <p:nvPr/>
        </p:nvSpPr>
        <p:spPr>
          <a:xfrm>
            <a:off x="8441051" y="3507385"/>
            <a:ext cx="428625" cy="1695450"/>
          </a:xfrm>
          <a:custGeom>
            <a:avLst/>
            <a:gdLst>
              <a:gd name="connsiteX0" fmla="*/ 314325 w 428625"/>
              <a:gd name="connsiteY0" fmla="*/ 1695450 h 1695450"/>
              <a:gd name="connsiteX1" fmla="*/ 276225 w 428625"/>
              <a:gd name="connsiteY1" fmla="*/ 1657350 h 1695450"/>
              <a:gd name="connsiteX2" fmla="*/ 38100 w 428625"/>
              <a:gd name="connsiteY2" fmla="*/ 1657350 h 1695450"/>
              <a:gd name="connsiteX3" fmla="*/ 161925 w 428625"/>
              <a:gd name="connsiteY3" fmla="*/ 495300 h 1695450"/>
              <a:gd name="connsiteX4" fmla="*/ 133350 w 428625"/>
              <a:gd name="connsiteY4" fmla="*/ 438150 h 1695450"/>
              <a:gd name="connsiteX5" fmla="*/ 47625 w 428625"/>
              <a:gd name="connsiteY5" fmla="*/ 333375 h 1695450"/>
              <a:gd name="connsiteX6" fmla="*/ 9525 w 428625"/>
              <a:gd name="connsiteY6" fmla="*/ 266700 h 1695450"/>
              <a:gd name="connsiteX7" fmla="*/ 0 w 428625"/>
              <a:gd name="connsiteY7" fmla="*/ 161925 h 1695450"/>
              <a:gd name="connsiteX8" fmla="*/ 38100 w 428625"/>
              <a:gd name="connsiteY8" fmla="*/ 66675 h 1695450"/>
              <a:gd name="connsiteX9" fmla="*/ 171450 w 428625"/>
              <a:gd name="connsiteY9" fmla="*/ 9525 h 1695450"/>
              <a:gd name="connsiteX10" fmla="*/ 295275 w 428625"/>
              <a:gd name="connsiteY10" fmla="*/ 0 h 1695450"/>
              <a:gd name="connsiteX11" fmla="*/ 390525 w 428625"/>
              <a:gd name="connsiteY11" fmla="*/ 76200 h 1695450"/>
              <a:gd name="connsiteX12" fmla="*/ 428625 w 428625"/>
              <a:gd name="connsiteY12" fmla="*/ 219075 h 1695450"/>
              <a:gd name="connsiteX13" fmla="*/ 428625 w 428625"/>
              <a:gd name="connsiteY13" fmla="*/ 323850 h 1695450"/>
              <a:gd name="connsiteX14" fmla="*/ 419100 w 428625"/>
              <a:gd name="connsiteY14" fmla="*/ 447675 h 1695450"/>
              <a:gd name="connsiteX15" fmla="*/ 314325 w 428625"/>
              <a:gd name="connsiteY15" fmla="*/ 1695450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8625" h="1695450">
                <a:moveTo>
                  <a:pt x="314325" y="1695450"/>
                </a:moveTo>
                <a:lnTo>
                  <a:pt x="276225" y="1657350"/>
                </a:lnTo>
                <a:lnTo>
                  <a:pt x="38100" y="1657350"/>
                </a:lnTo>
                <a:lnTo>
                  <a:pt x="161925" y="495300"/>
                </a:lnTo>
                <a:lnTo>
                  <a:pt x="133350" y="438150"/>
                </a:lnTo>
                <a:lnTo>
                  <a:pt x="47625" y="333375"/>
                </a:lnTo>
                <a:lnTo>
                  <a:pt x="9525" y="266700"/>
                </a:lnTo>
                <a:lnTo>
                  <a:pt x="0" y="161925"/>
                </a:lnTo>
                <a:lnTo>
                  <a:pt x="38100" y="66675"/>
                </a:lnTo>
                <a:lnTo>
                  <a:pt x="171450" y="9525"/>
                </a:lnTo>
                <a:lnTo>
                  <a:pt x="295275" y="0"/>
                </a:lnTo>
                <a:lnTo>
                  <a:pt x="390525" y="76200"/>
                </a:lnTo>
                <a:lnTo>
                  <a:pt x="428625" y="219075"/>
                </a:lnTo>
                <a:lnTo>
                  <a:pt x="428625" y="323850"/>
                </a:lnTo>
                <a:lnTo>
                  <a:pt x="419100" y="447675"/>
                </a:lnTo>
                <a:lnTo>
                  <a:pt x="314325" y="169545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BBFF3E8-C90B-467D-B792-7BB6C800B929}"/>
              </a:ext>
            </a:extLst>
          </p:cNvPr>
          <p:cNvSpPr txBox="1"/>
          <p:nvPr/>
        </p:nvSpPr>
        <p:spPr>
          <a:xfrm rot="16540685">
            <a:off x="8010329" y="4104718"/>
            <a:ext cx="1369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PASAJE N9D</a:t>
            </a:r>
          </a:p>
        </p:txBody>
      </p:sp>
      <p:pic>
        <p:nvPicPr>
          <p:cNvPr id="1037" name="Picture 13" descr="WhatsApp Image 2021-07-14 at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9" t="23061" r="36429" b="16303"/>
          <a:stretch/>
        </p:blipFill>
        <p:spPr bwMode="auto">
          <a:xfrm>
            <a:off x="823203" y="1665027"/>
            <a:ext cx="4448175" cy="343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rma libre 7"/>
          <p:cNvSpPr/>
          <p:nvPr/>
        </p:nvSpPr>
        <p:spPr>
          <a:xfrm>
            <a:off x="3429000" y="3667125"/>
            <a:ext cx="390525" cy="390525"/>
          </a:xfrm>
          <a:custGeom>
            <a:avLst/>
            <a:gdLst>
              <a:gd name="connsiteX0" fmla="*/ 28575 w 390525"/>
              <a:gd name="connsiteY0" fmla="*/ 0 h 390525"/>
              <a:gd name="connsiteX1" fmla="*/ 390525 w 390525"/>
              <a:gd name="connsiteY1" fmla="*/ 28575 h 390525"/>
              <a:gd name="connsiteX2" fmla="*/ 352425 w 390525"/>
              <a:gd name="connsiteY2" fmla="*/ 390525 h 390525"/>
              <a:gd name="connsiteX3" fmla="*/ 0 w 390525"/>
              <a:gd name="connsiteY3" fmla="*/ 352425 h 390525"/>
              <a:gd name="connsiteX4" fmla="*/ 28575 w 390525"/>
              <a:gd name="connsiteY4" fmla="*/ 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25" h="390525">
                <a:moveTo>
                  <a:pt x="28575" y="0"/>
                </a:moveTo>
                <a:lnTo>
                  <a:pt x="390525" y="28575"/>
                </a:lnTo>
                <a:lnTo>
                  <a:pt x="352425" y="390525"/>
                </a:lnTo>
                <a:lnTo>
                  <a:pt x="0" y="352425"/>
                </a:lnTo>
                <a:lnTo>
                  <a:pt x="28575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23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Imagen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8079</TotalTime>
  <Words>477</Words>
  <Application>Microsoft Office PowerPoint</Application>
  <PresentationFormat>Panorámica</PresentationFormat>
  <Paragraphs>154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Nancy Gabriela Armas Portilla</cp:lastModifiedBy>
  <cp:revision>536</cp:revision>
  <cp:lastPrinted>2020-01-15T03:23:02Z</cp:lastPrinted>
  <dcterms:created xsi:type="dcterms:W3CDTF">2019-05-28T19:57:24Z</dcterms:created>
  <dcterms:modified xsi:type="dcterms:W3CDTF">2022-02-04T20:58:53Z</dcterms:modified>
</cp:coreProperties>
</file>