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Xmjx4MIu2umMc5rukzj4NLGDq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98" autoAdjust="0"/>
  </p:normalViewPr>
  <p:slideViewPr>
    <p:cSldViewPr>
      <p:cViewPr>
        <p:scale>
          <a:sx n="56" d="100"/>
          <a:sy n="56" d="100"/>
        </p:scale>
        <p:origin x="562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291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9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49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01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40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08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46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34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87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3464994"/>
            <a:ext cx="9144000" cy="87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Clr>
                <a:srgbClr val="2F5496"/>
              </a:buClr>
            </a:pPr>
            <a:r>
              <a:rPr lang="es-ES_tradnl" sz="40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OBRAS EMERGENTES EN LAS CUBIERTAS</a:t>
            </a:r>
            <a:br>
              <a:rPr lang="es-ES_tradnl" sz="40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_tradnl" sz="40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PALACIO PRESIDENCIAL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" y="584530"/>
            <a:ext cx="1926030" cy="46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3464994"/>
            <a:ext cx="9144000" cy="87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Clr>
                <a:srgbClr val="2F5496"/>
              </a:buClr>
            </a:pPr>
            <a:r>
              <a:rPr lang="es-ES_tradnl" sz="40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OBRAS EMERGENTES EN LAS CUBIERTAS</a:t>
            </a:r>
            <a:br>
              <a:rPr lang="es-ES_tradnl" sz="40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_tradnl" sz="40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PALACIO PRESIDENCIAL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" y="584530"/>
            <a:ext cx="1926030" cy="468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27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2135560" y="708522"/>
            <a:ext cx="9438676" cy="5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METODOLGÍA DE INTERVENCIÓN: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9232" y="5941277"/>
            <a:ext cx="132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Límite CHQ</a:t>
            </a:r>
            <a:endParaRPr lang="es-ES_tradnl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3D05CD25-465D-9372-09F1-4BD36BC58192}"/>
              </a:ext>
            </a:extLst>
          </p:cNvPr>
          <p:cNvSpPr txBox="1">
            <a:spLocks/>
          </p:cNvSpPr>
          <p:nvPr/>
        </p:nvSpPr>
        <p:spPr>
          <a:xfrm>
            <a:off x="1559496" y="2093189"/>
            <a:ext cx="965990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MX" sz="28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Trabajos preliminares en cubiertas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endParaRPr lang="es-MX" sz="28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MX" sz="28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Impermeabilización en Cubiertas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endParaRPr lang="es-MX" sz="28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MX" sz="28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Trabajos Generales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endParaRPr lang="es-MX" sz="28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MX" sz="28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Intervención en Terraza Frontal</a:t>
            </a:r>
            <a:endParaRPr lang="es-ES_tradnl" sz="28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911424" y="1484784"/>
            <a:ext cx="3672408" cy="107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PERMISOS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Y PLAZOS: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9232" y="5941277"/>
            <a:ext cx="132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Límite CHQ</a:t>
            </a:r>
            <a:endParaRPr lang="es-ES_tradnl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AABDA2-2BC1-E7E7-FDA8-53C6521B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3832" y="432607"/>
            <a:ext cx="5143958" cy="581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1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695400" y="376924"/>
            <a:ext cx="6408712" cy="5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OBRAS PRELIMINARES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913F7D-3DE7-8F97-89C4-276932519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067444"/>
            <a:ext cx="7776472" cy="4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695400" y="376924"/>
            <a:ext cx="6408712" cy="5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OBRAS PRELIMINARES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13305E-DF5D-4DA6-BBBA-66AAA9BC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124744"/>
            <a:ext cx="80052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2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695400" y="376924"/>
            <a:ext cx="6408712" cy="5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OBRAS PRELIMINARES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FE40B2-1864-68DE-D3CF-9FA80C13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07" y="1628800"/>
            <a:ext cx="8009585" cy="41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9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695400" y="376924"/>
            <a:ext cx="6408712" cy="5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OBRAS PRELIMINARES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F98BE4-E3D3-30E6-75D3-57C95453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2" y="1904102"/>
            <a:ext cx="5700092" cy="32071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3B700E-51CD-CCD5-BE01-6645F368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17" y="1628800"/>
            <a:ext cx="5551691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695400" y="376924"/>
            <a:ext cx="6408712" cy="5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OBRAS PRELIMINARES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F14DE3-5F65-394C-7D2D-B708351A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156228"/>
            <a:ext cx="6703947" cy="50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695400" y="376924"/>
            <a:ext cx="6408712" cy="5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s-MX" sz="3200" b="1" dirty="0">
                <a:solidFill>
                  <a:srgbClr val="1729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OBRAS PRELIMINARES</a:t>
            </a:r>
            <a:endParaRPr lang="es-ES_tradnl" sz="3200" b="1" dirty="0">
              <a:solidFill>
                <a:srgbClr val="1729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208" y="6001624"/>
            <a:ext cx="187084" cy="1870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F14DE3-5F65-394C-7D2D-B708351A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67608" y="1156228"/>
            <a:ext cx="6703946" cy="50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11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55</Words>
  <Application>Microsoft Office PowerPoint</Application>
  <PresentationFormat>Panorámica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Tema de Office</vt:lpstr>
      <vt:lpstr>OBRAS EMERGENTES EN LAS CUBIERTAS DEL PALACIO PRESIDENCIAL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OBRAS EMERGENTES EN LAS CUBIERTAS DEL PALACIO PRESIDENCIAL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SECRETARÍA DE</dc:title>
  <dc:creator>Microsoft Office User</dc:creator>
  <cp:lastModifiedBy>Pablo Alfonso Bustamante Barriga</cp:lastModifiedBy>
  <cp:revision>25</cp:revision>
  <cp:lastPrinted>2022-08-09T22:05:04Z</cp:lastPrinted>
  <dcterms:created xsi:type="dcterms:W3CDTF">2021-10-13T16:49:59Z</dcterms:created>
  <dcterms:modified xsi:type="dcterms:W3CDTF">2023-01-10T16:03:30Z</dcterms:modified>
</cp:coreProperties>
</file>