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33" r:id="rId2"/>
    <p:sldId id="379" r:id="rId3"/>
    <p:sldId id="391" r:id="rId4"/>
    <p:sldId id="400" r:id="rId5"/>
    <p:sldId id="401" r:id="rId6"/>
    <p:sldId id="402" r:id="rId7"/>
    <p:sldId id="403" r:id="rId8"/>
    <p:sldId id="404" r:id="rId9"/>
    <p:sldId id="405" r:id="rId10"/>
    <p:sldId id="408" r:id="rId11"/>
    <p:sldId id="407" r:id="rId12"/>
    <p:sldId id="406" r:id="rId13"/>
    <p:sldId id="396" r:id="rId14"/>
  </p:sldIdLst>
  <p:sldSz cx="12192000" cy="6858000"/>
  <p:notesSz cx="6705600" cy="8991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 Antonio Pineiros Costales" initials="JAPC" lastIdx="14" clrIdx="0">
    <p:extLst>
      <p:ext uri="{19B8F6BF-5375-455C-9EA6-DF929625EA0E}">
        <p15:presenceInfo xmlns:p15="http://schemas.microsoft.com/office/powerpoint/2012/main" userId="S-1-5-21-273869320-1094921958-1243824655-807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2E76"/>
    <a:srgbClr val="2F5597"/>
    <a:srgbClr val="CC0000"/>
    <a:srgbClr val="F4C3C9"/>
    <a:srgbClr val="E94349"/>
    <a:srgbClr val="3D4CA8"/>
    <a:srgbClr val="2C2D76"/>
    <a:srgbClr val="DBFFFF"/>
    <a:srgbClr val="4B4C8A"/>
    <a:srgbClr val="3436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85" autoAdjust="0"/>
    <p:restoredTop sz="94259" autoAdjust="0"/>
  </p:normalViewPr>
  <p:slideViewPr>
    <p:cSldViewPr snapToGrid="0">
      <p:cViewPr varScale="1">
        <p:scale>
          <a:sx n="86" d="100"/>
          <a:sy n="86" d="100"/>
        </p:scale>
        <p:origin x="456" y="78"/>
      </p:cViewPr>
      <p:guideLst/>
    </p:cSldViewPr>
  </p:slideViewPr>
  <p:notesTextViewPr>
    <p:cViewPr>
      <p:scale>
        <a:sx n="3" d="2"/>
        <a:sy n="3" d="2"/>
      </p:scale>
      <p:origin x="0" y="0"/>
    </p:cViewPr>
  </p:notesTextViewPr>
  <p:sorterViewPr>
    <p:cViewPr>
      <p:scale>
        <a:sx n="100" d="100"/>
        <a:sy n="100" d="100"/>
      </p:scale>
      <p:origin x="0" y="-31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7302DA-A9B5-496B-8FA1-EEA2A094A59B}" type="doc">
      <dgm:prSet loTypeId="urn:microsoft.com/office/officeart/2005/8/layout/lProcess1" loCatId="process" qsTypeId="urn:microsoft.com/office/officeart/2005/8/quickstyle/simple1" qsCatId="simple" csTypeId="urn:microsoft.com/office/officeart/2005/8/colors/colorful5" csCatId="colorful" phldr="1"/>
      <dgm:spPr/>
      <dgm:t>
        <a:bodyPr/>
        <a:lstStyle/>
        <a:p>
          <a:endParaRPr lang="es-ES"/>
        </a:p>
      </dgm:t>
    </dgm:pt>
    <dgm:pt modelId="{665617E6-A3D1-4F19-89BC-2F80AD90BF97}">
      <dgm:prSet phldrT="[Texto]" custT="1"/>
      <dgm:spPr>
        <a:solidFill>
          <a:srgbClr val="E94349"/>
        </a:solidFill>
      </dgm:spPr>
      <dgm:t>
        <a:bodyPr/>
        <a:lstStyle/>
        <a:p>
          <a:r>
            <a:rPr lang="es-ES" sz="2800" dirty="0" smtClean="0"/>
            <a:t>Comisión 2021</a:t>
          </a:r>
          <a:endParaRPr lang="es-ES" sz="2800" dirty="0"/>
        </a:p>
      </dgm:t>
    </dgm:pt>
    <dgm:pt modelId="{DD6B1EA5-C816-4E21-869F-25BA7E472636}" type="parTrans" cxnId="{B232B0E8-40BA-49E9-B0A0-50E023F3F835}">
      <dgm:prSet/>
      <dgm:spPr/>
      <dgm:t>
        <a:bodyPr/>
        <a:lstStyle/>
        <a:p>
          <a:endParaRPr lang="es-ES" sz="2000"/>
        </a:p>
      </dgm:t>
    </dgm:pt>
    <dgm:pt modelId="{B8A9C5D7-925F-4F71-88C7-01C03614F69E}" type="sibTrans" cxnId="{B232B0E8-40BA-49E9-B0A0-50E023F3F835}">
      <dgm:prSet/>
      <dgm:spPr/>
      <dgm:t>
        <a:bodyPr/>
        <a:lstStyle/>
        <a:p>
          <a:endParaRPr lang="es-ES" sz="2000"/>
        </a:p>
      </dgm:t>
    </dgm:pt>
    <dgm:pt modelId="{65CFDC3D-3FC9-4BA8-BF77-307028E3F391}">
      <dgm:prSet phldrT="[Texto]" custT="1"/>
      <dgm:spPr/>
      <dgm:t>
        <a:bodyPr/>
        <a:lstStyle/>
        <a:p>
          <a:r>
            <a:rPr lang="es-EC" sz="2000" u="none" strike="noStrike" dirty="0" smtClean="0">
              <a:effectLst/>
            </a:rPr>
            <a:t>Revisión y análisis del cuerpo de Ordenanza ya revisión jurídica</a:t>
          </a:r>
          <a:endParaRPr lang="es-ES" sz="2000" b="1" dirty="0"/>
        </a:p>
      </dgm:t>
    </dgm:pt>
    <dgm:pt modelId="{F9EC0926-D1CE-4EB3-992B-9B34AEC59B1B}" type="parTrans" cxnId="{419E49BA-0310-47EA-89D5-F26C112379F8}">
      <dgm:prSet/>
      <dgm:spPr/>
      <dgm:t>
        <a:bodyPr/>
        <a:lstStyle/>
        <a:p>
          <a:endParaRPr lang="es-ES" sz="2000"/>
        </a:p>
      </dgm:t>
    </dgm:pt>
    <dgm:pt modelId="{B113B1CD-EC65-41A8-9F32-F3C9A84F6DDC}" type="sibTrans" cxnId="{419E49BA-0310-47EA-89D5-F26C112379F8}">
      <dgm:prSet/>
      <dgm:spPr/>
      <dgm:t>
        <a:bodyPr/>
        <a:lstStyle/>
        <a:p>
          <a:endParaRPr lang="es-ES" sz="2000"/>
        </a:p>
      </dgm:t>
    </dgm:pt>
    <dgm:pt modelId="{EF48D82B-0C12-4489-99C1-5EB0D11BA518}">
      <dgm:prSet custT="1"/>
      <dgm:spPr/>
      <dgm:t>
        <a:bodyPr/>
        <a:lstStyle/>
        <a:p>
          <a:r>
            <a:rPr lang="es-EC" sz="2000" u="none" strike="noStrike" dirty="0" smtClean="0">
              <a:effectLst/>
            </a:rPr>
            <a:t>Mesas de Trabajo con Silla vacía para aportes</a:t>
          </a:r>
          <a:endParaRPr lang="es-ES" sz="2000" b="1" dirty="0"/>
        </a:p>
      </dgm:t>
    </dgm:pt>
    <dgm:pt modelId="{C34E5B39-EA50-4224-8413-8A97E935CE5B}" type="parTrans" cxnId="{DD6FF7F8-F92D-472F-86B6-7D6B5EE4D087}">
      <dgm:prSet/>
      <dgm:spPr/>
      <dgm:t>
        <a:bodyPr/>
        <a:lstStyle/>
        <a:p>
          <a:endParaRPr lang="es-ES" sz="2000"/>
        </a:p>
      </dgm:t>
    </dgm:pt>
    <dgm:pt modelId="{3DBCE61B-DE65-4178-AB59-F680807D449A}" type="sibTrans" cxnId="{DD6FF7F8-F92D-472F-86B6-7D6B5EE4D087}">
      <dgm:prSet/>
      <dgm:spPr/>
      <dgm:t>
        <a:bodyPr/>
        <a:lstStyle/>
        <a:p>
          <a:endParaRPr lang="es-ES" sz="2000"/>
        </a:p>
      </dgm:t>
    </dgm:pt>
    <dgm:pt modelId="{62046B4D-605D-4086-9692-6DCE5CFEAC5B}">
      <dgm:prSet custT="1"/>
      <dgm:spPr/>
      <dgm:t>
        <a:bodyPr/>
        <a:lstStyle/>
        <a:p>
          <a:r>
            <a:rPr lang="es-EC" sz="2000" u="none" strike="noStrike" dirty="0" smtClean="0">
              <a:effectLst/>
            </a:rPr>
            <a:t> Solicitud de informes de las entidades competentes</a:t>
          </a:r>
          <a:endParaRPr lang="es-ES" sz="2000" b="1" dirty="0"/>
        </a:p>
      </dgm:t>
    </dgm:pt>
    <dgm:pt modelId="{F4AC0FD4-5595-468F-87F3-7FA54B883AE0}" type="parTrans" cxnId="{1B6D434A-A0E4-4C51-8A92-0C057344853F}">
      <dgm:prSet/>
      <dgm:spPr/>
      <dgm:t>
        <a:bodyPr/>
        <a:lstStyle/>
        <a:p>
          <a:endParaRPr lang="es-ES" sz="2000"/>
        </a:p>
      </dgm:t>
    </dgm:pt>
    <dgm:pt modelId="{7375B0BD-01E0-4391-8595-7A200AFDCCFB}" type="sibTrans" cxnId="{1B6D434A-A0E4-4C51-8A92-0C057344853F}">
      <dgm:prSet/>
      <dgm:spPr/>
      <dgm:t>
        <a:bodyPr/>
        <a:lstStyle/>
        <a:p>
          <a:endParaRPr lang="es-ES" sz="2000"/>
        </a:p>
      </dgm:t>
    </dgm:pt>
    <dgm:pt modelId="{63AF7B9A-1F15-4C0F-8845-3F924193DBE9}">
      <dgm:prSet custT="1"/>
      <dgm:spPr/>
      <dgm:t>
        <a:bodyPr/>
        <a:lstStyle/>
        <a:p>
          <a:r>
            <a:rPr lang="es-EC" sz="2000" u="none" strike="noStrike" dirty="0" smtClean="0">
              <a:effectLst/>
            </a:rPr>
            <a:t>Primer debate 16 Dic 2021</a:t>
          </a:r>
          <a:endParaRPr lang="es-ES" sz="2000" b="1" dirty="0"/>
        </a:p>
      </dgm:t>
    </dgm:pt>
    <dgm:pt modelId="{CB06195D-ABD5-451B-91F2-20F01D70F3C1}" type="parTrans" cxnId="{BF3C8C67-1986-4B2B-85D5-63698121B3BD}">
      <dgm:prSet/>
      <dgm:spPr/>
      <dgm:t>
        <a:bodyPr/>
        <a:lstStyle/>
        <a:p>
          <a:endParaRPr lang="es-ES" sz="2000"/>
        </a:p>
      </dgm:t>
    </dgm:pt>
    <dgm:pt modelId="{C3020361-C55F-4AF5-8099-875D3731EDB4}" type="sibTrans" cxnId="{BF3C8C67-1986-4B2B-85D5-63698121B3BD}">
      <dgm:prSet/>
      <dgm:spPr/>
      <dgm:t>
        <a:bodyPr/>
        <a:lstStyle/>
        <a:p>
          <a:endParaRPr lang="es-ES" sz="2000"/>
        </a:p>
      </dgm:t>
    </dgm:pt>
    <dgm:pt modelId="{186BD4CE-8012-478B-B89F-D39F484FAD36}">
      <dgm:prSet custT="1"/>
      <dgm:spPr>
        <a:solidFill>
          <a:srgbClr val="F4C3C9">
            <a:alpha val="90000"/>
          </a:srgbClr>
        </a:solidFill>
      </dgm:spPr>
      <dgm:t>
        <a:bodyPr/>
        <a:lstStyle/>
        <a:p>
          <a:r>
            <a:rPr lang="es-MX" sz="2000" dirty="0" smtClean="0"/>
            <a:t>Concejal Fiallos propone regresar a la Comisión, se acepta. 16 Diciembre 2021</a:t>
          </a:r>
          <a:endParaRPr lang="es-ES" sz="2000" b="1" dirty="0" smtClean="0"/>
        </a:p>
      </dgm:t>
    </dgm:pt>
    <dgm:pt modelId="{08301279-2FFA-4A20-AAEB-A3313ED63766}" type="parTrans" cxnId="{9A74F48B-66D3-4869-9AC9-FE275C1005EA}">
      <dgm:prSet/>
      <dgm:spPr/>
      <dgm:t>
        <a:bodyPr/>
        <a:lstStyle/>
        <a:p>
          <a:endParaRPr lang="es-ES" sz="2000"/>
        </a:p>
      </dgm:t>
    </dgm:pt>
    <dgm:pt modelId="{3AEF3A3C-1D17-469E-80E1-ED3AD9193471}" type="sibTrans" cxnId="{9A74F48B-66D3-4869-9AC9-FE275C1005EA}">
      <dgm:prSet/>
      <dgm:spPr/>
      <dgm:t>
        <a:bodyPr/>
        <a:lstStyle/>
        <a:p>
          <a:endParaRPr lang="es-ES" sz="2000"/>
        </a:p>
      </dgm:t>
    </dgm:pt>
    <dgm:pt modelId="{3626F9D7-6491-42D4-86F4-C237EA39FD74}" type="pres">
      <dgm:prSet presAssocID="{1B7302DA-A9B5-496B-8FA1-EEA2A094A59B}" presName="Name0" presStyleCnt="0">
        <dgm:presLayoutVars>
          <dgm:dir/>
          <dgm:animLvl val="lvl"/>
          <dgm:resizeHandles val="exact"/>
        </dgm:presLayoutVars>
      </dgm:prSet>
      <dgm:spPr/>
      <dgm:t>
        <a:bodyPr/>
        <a:lstStyle/>
        <a:p>
          <a:endParaRPr lang="es-ES"/>
        </a:p>
      </dgm:t>
    </dgm:pt>
    <dgm:pt modelId="{01C00920-B457-4905-B1A9-DC9BEAF8446B}" type="pres">
      <dgm:prSet presAssocID="{665617E6-A3D1-4F19-89BC-2F80AD90BF97}" presName="vertFlow" presStyleCnt="0"/>
      <dgm:spPr/>
    </dgm:pt>
    <dgm:pt modelId="{DEEB5634-41DA-488D-8396-3A415598749B}" type="pres">
      <dgm:prSet presAssocID="{665617E6-A3D1-4F19-89BC-2F80AD90BF97}" presName="header" presStyleLbl="node1" presStyleIdx="0" presStyleCnt="1" custScaleX="120557" custScaleY="110287" custLinFactNeighborX="-42881" custLinFactNeighborY="-1082"/>
      <dgm:spPr/>
      <dgm:t>
        <a:bodyPr/>
        <a:lstStyle/>
        <a:p>
          <a:endParaRPr lang="es-ES"/>
        </a:p>
      </dgm:t>
    </dgm:pt>
    <dgm:pt modelId="{5289152B-1BA7-4895-B4A2-5A33B4FE5081}" type="pres">
      <dgm:prSet presAssocID="{F9EC0926-D1CE-4EB3-992B-9B34AEC59B1B}" presName="parTrans" presStyleLbl="sibTrans2D1" presStyleIdx="0" presStyleCnt="5"/>
      <dgm:spPr/>
      <dgm:t>
        <a:bodyPr/>
        <a:lstStyle/>
        <a:p>
          <a:endParaRPr lang="es-ES"/>
        </a:p>
      </dgm:t>
    </dgm:pt>
    <dgm:pt modelId="{2AE3DEE5-CAB6-4D9A-B22E-9C468A81A742}" type="pres">
      <dgm:prSet presAssocID="{65CFDC3D-3FC9-4BA8-BF77-307028E3F391}" presName="child" presStyleLbl="alignAccFollowNode1" presStyleIdx="0" presStyleCnt="5" custScaleX="115310" custScaleY="127735" custLinFactNeighborX="-42881" custLinFactNeighborY="-6628">
        <dgm:presLayoutVars>
          <dgm:chMax val="0"/>
          <dgm:bulletEnabled val="1"/>
        </dgm:presLayoutVars>
      </dgm:prSet>
      <dgm:spPr/>
      <dgm:t>
        <a:bodyPr/>
        <a:lstStyle/>
        <a:p>
          <a:endParaRPr lang="es-ES"/>
        </a:p>
      </dgm:t>
    </dgm:pt>
    <dgm:pt modelId="{50FEDF49-4142-4E54-A1C3-C8E5D1B23DB9}" type="pres">
      <dgm:prSet presAssocID="{B113B1CD-EC65-41A8-9F32-F3C9A84F6DDC}" presName="sibTrans" presStyleLbl="sibTrans2D1" presStyleIdx="1" presStyleCnt="5"/>
      <dgm:spPr/>
      <dgm:t>
        <a:bodyPr/>
        <a:lstStyle/>
        <a:p>
          <a:endParaRPr lang="es-ES"/>
        </a:p>
      </dgm:t>
    </dgm:pt>
    <dgm:pt modelId="{B9EB612B-7B4F-4D08-B0B7-D90E638658C4}" type="pres">
      <dgm:prSet presAssocID="{EF48D82B-0C12-4489-99C1-5EB0D11BA518}" presName="child" presStyleLbl="alignAccFollowNode1" presStyleIdx="1" presStyleCnt="5" custScaleX="114738" custLinFactNeighborX="-42881" custLinFactNeighborY="-16274">
        <dgm:presLayoutVars>
          <dgm:chMax val="0"/>
          <dgm:bulletEnabled val="1"/>
        </dgm:presLayoutVars>
      </dgm:prSet>
      <dgm:spPr/>
      <dgm:t>
        <a:bodyPr/>
        <a:lstStyle/>
        <a:p>
          <a:endParaRPr lang="es-ES"/>
        </a:p>
      </dgm:t>
    </dgm:pt>
    <dgm:pt modelId="{998EBF42-FA27-401E-A490-CFE9A158F67E}" type="pres">
      <dgm:prSet presAssocID="{3DBCE61B-DE65-4178-AB59-F680807D449A}" presName="sibTrans" presStyleLbl="sibTrans2D1" presStyleIdx="2" presStyleCnt="5"/>
      <dgm:spPr/>
      <dgm:t>
        <a:bodyPr/>
        <a:lstStyle/>
        <a:p>
          <a:endParaRPr lang="es-ES"/>
        </a:p>
      </dgm:t>
    </dgm:pt>
    <dgm:pt modelId="{AA2B14CC-84A9-4EC7-A168-D252AA3FF60A}" type="pres">
      <dgm:prSet presAssocID="{62046B4D-605D-4086-9692-6DCE5CFEAC5B}" presName="child" presStyleLbl="alignAccFollowNode1" presStyleIdx="2" presStyleCnt="5" custScaleX="116726" custScaleY="111168" custLinFactNeighborX="-42881" custLinFactNeighborY="3020">
        <dgm:presLayoutVars>
          <dgm:chMax val="0"/>
          <dgm:bulletEnabled val="1"/>
        </dgm:presLayoutVars>
      </dgm:prSet>
      <dgm:spPr/>
      <dgm:t>
        <a:bodyPr/>
        <a:lstStyle/>
        <a:p>
          <a:endParaRPr lang="es-ES"/>
        </a:p>
      </dgm:t>
    </dgm:pt>
    <dgm:pt modelId="{CEDB27C5-BA7B-4E41-A408-39B7FD84F99E}" type="pres">
      <dgm:prSet presAssocID="{7375B0BD-01E0-4391-8595-7A200AFDCCFB}" presName="sibTrans" presStyleLbl="sibTrans2D1" presStyleIdx="3" presStyleCnt="5"/>
      <dgm:spPr/>
      <dgm:t>
        <a:bodyPr/>
        <a:lstStyle/>
        <a:p>
          <a:endParaRPr lang="es-ES"/>
        </a:p>
      </dgm:t>
    </dgm:pt>
    <dgm:pt modelId="{D3B33002-BF58-40A8-A192-AA6C9FAAFAD0}" type="pres">
      <dgm:prSet presAssocID="{63AF7B9A-1F15-4C0F-8845-3F924193DBE9}" presName="child" presStyleLbl="alignAccFollowNode1" presStyleIdx="3" presStyleCnt="5" custScaleX="121738" custScaleY="115123" custLinFactNeighborX="-42881" custLinFactNeighborY="-19882">
        <dgm:presLayoutVars>
          <dgm:chMax val="0"/>
          <dgm:bulletEnabled val="1"/>
        </dgm:presLayoutVars>
      </dgm:prSet>
      <dgm:spPr/>
      <dgm:t>
        <a:bodyPr/>
        <a:lstStyle/>
        <a:p>
          <a:endParaRPr lang="es-ES"/>
        </a:p>
      </dgm:t>
    </dgm:pt>
    <dgm:pt modelId="{EB614814-96D0-450B-94D8-03055E4C5DC3}" type="pres">
      <dgm:prSet presAssocID="{C3020361-C55F-4AF5-8099-875D3731EDB4}" presName="sibTrans" presStyleLbl="sibTrans2D1" presStyleIdx="4" presStyleCnt="5"/>
      <dgm:spPr/>
      <dgm:t>
        <a:bodyPr/>
        <a:lstStyle/>
        <a:p>
          <a:endParaRPr lang="es-ES"/>
        </a:p>
      </dgm:t>
    </dgm:pt>
    <dgm:pt modelId="{F470A5E7-7F86-47EE-A515-DBFC95B5D3DC}" type="pres">
      <dgm:prSet presAssocID="{186BD4CE-8012-478B-B89F-D39F484FAD36}" presName="child" presStyleLbl="alignAccFollowNode1" presStyleIdx="4" presStyleCnt="5" custScaleX="121560" custScaleY="139557" custLinFactNeighborX="-42881" custLinFactNeighborY="-59648">
        <dgm:presLayoutVars>
          <dgm:chMax val="0"/>
          <dgm:bulletEnabled val="1"/>
        </dgm:presLayoutVars>
      </dgm:prSet>
      <dgm:spPr/>
      <dgm:t>
        <a:bodyPr/>
        <a:lstStyle/>
        <a:p>
          <a:endParaRPr lang="es-ES"/>
        </a:p>
      </dgm:t>
    </dgm:pt>
  </dgm:ptLst>
  <dgm:cxnLst>
    <dgm:cxn modelId="{9A74F48B-66D3-4869-9AC9-FE275C1005EA}" srcId="{665617E6-A3D1-4F19-89BC-2F80AD90BF97}" destId="{186BD4CE-8012-478B-B89F-D39F484FAD36}" srcOrd="4" destOrd="0" parTransId="{08301279-2FFA-4A20-AAEB-A3313ED63766}" sibTransId="{3AEF3A3C-1D17-469E-80E1-ED3AD9193471}"/>
    <dgm:cxn modelId="{DEDE3029-15C1-4ED1-AA3C-DC8A42807E1F}" type="presOf" srcId="{1B7302DA-A9B5-496B-8FA1-EEA2A094A59B}" destId="{3626F9D7-6491-42D4-86F4-C237EA39FD74}" srcOrd="0" destOrd="0" presId="urn:microsoft.com/office/officeart/2005/8/layout/lProcess1"/>
    <dgm:cxn modelId="{E566558B-6F74-4134-92CA-AEC0121329CB}" type="presOf" srcId="{F9EC0926-D1CE-4EB3-992B-9B34AEC59B1B}" destId="{5289152B-1BA7-4895-B4A2-5A33B4FE5081}" srcOrd="0" destOrd="0" presId="urn:microsoft.com/office/officeart/2005/8/layout/lProcess1"/>
    <dgm:cxn modelId="{6BB7005B-8219-427D-938C-B205B406C5D9}" type="presOf" srcId="{EF48D82B-0C12-4489-99C1-5EB0D11BA518}" destId="{B9EB612B-7B4F-4D08-B0B7-D90E638658C4}" srcOrd="0" destOrd="0" presId="urn:microsoft.com/office/officeart/2005/8/layout/lProcess1"/>
    <dgm:cxn modelId="{DB4637DB-0FF0-4D11-AD05-6F6DF5A5C747}" type="presOf" srcId="{63AF7B9A-1F15-4C0F-8845-3F924193DBE9}" destId="{D3B33002-BF58-40A8-A192-AA6C9FAAFAD0}" srcOrd="0" destOrd="0" presId="urn:microsoft.com/office/officeart/2005/8/layout/lProcess1"/>
    <dgm:cxn modelId="{142D2092-568B-4C89-A409-F44BB9FC8478}" type="presOf" srcId="{B113B1CD-EC65-41A8-9F32-F3C9A84F6DDC}" destId="{50FEDF49-4142-4E54-A1C3-C8E5D1B23DB9}" srcOrd="0" destOrd="0" presId="urn:microsoft.com/office/officeart/2005/8/layout/lProcess1"/>
    <dgm:cxn modelId="{D65CE3B5-4EB0-4CD8-9934-A5E67701015D}" type="presOf" srcId="{3DBCE61B-DE65-4178-AB59-F680807D449A}" destId="{998EBF42-FA27-401E-A490-CFE9A158F67E}" srcOrd="0" destOrd="0" presId="urn:microsoft.com/office/officeart/2005/8/layout/lProcess1"/>
    <dgm:cxn modelId="{4316DE5C-E2A6-469B-98C8-356A7A9ADD5E}" type="presOf" srcId="{665617E6-A3D1-4F19-89BC-2F80AD90BF97}" destId="{DEEB5634-41DA-488D-8396-3A415598749B}" srcOrd="0" destOrd="0" presId="urn:microsoft.com/office/officeart/2005/8/layout/lProcess1"/>
    <dgm:cxn modelId="{DD6FF7F8-F92D-472F-86B6-7D6B5EE4D087}" srcId="{665617E6-A3D1-4F19-89BC-2F80AD90BF97}" destId="{EF48D82B-0C12-4489-99C1-5EB0D11BA518}" srcOrd="1" destOrd="0" parTransId="{C34E5B39-EA50-4224-8413-8A97E935CE5B}" sibTransId="{3DBCE61B-DE65-4178-AB59-F680807D449A}"/>
    <dgm:cxn modelId="{2F0BBEAF-14F9-402E-B1DF-17166F85D627}" type="presOf" srcId="{65CFDC3D-3FC9-4BA8-BF77-307028E3F391}" destId="{2AE3DEE5-CAB6-4D9A-B22E-9C468A81A742}" srcOrd="0" destOrd="0" presId="urn:microsoft.com/office/officeart/2005/8/layout/lProcess1"/>
    <dgm:cxn modelId="{99B956A2-9B78-4BAC-BCCB-675E11703974}" type="presOf" srcId="{7375B0BD-01E0-4391-8595-7A200AFDCCFB}" destId="{CEDB27C5-BA7B-4E41-A408-39B7FD84F99E}" srcOrd="0" destOrd="0" presId="urn:microsoft.com/office/officeart/2005/8/layout/lProcess1"/>
    <dgm:cxn modelId="{419E49BA-0310-47EA-89D5-F26C112379F8}" srcId="{665617E6-A3D1-4F19-89BC-2F80AD90BF97}" destId="{65CFDC3D-3FC9-4BA8-BF77-307028E3F391}" srcOrd="0" destOrd="0" parTransId="{F9EC0926-D1CE-4EB3-992B-9B34AEC59B1B}" sibTransId="{B113B1CD-EC65-41A8-9F32-F3C9A84F6DDC}"/>
    <dgm:cxn modelId="{1B6D434A-A0E4-4C51-8A92-0C057344853F}" srcId="{665617E6-A3D1-4F19-89BC-2F80AD90BF97}" destId="{62046B4D-605D-4086-9692-6DCE5CFEAC5B}" srcOrd="2" destOrd="0" parTransId="{F4AC0FD4-5595-468F-87F3-7FA54B883AE0}" sibTransId="{7375B0BD-01E0-4391-8595-7A200AFDCCFB}"/>
    <dgm:cxn modelId="{B232B0E8-40BA-49E9-B0A0-50E023F3F835}" srcId="{1B7302DA-A9B5-496B-8FA1-EEA2A094A59B}" destId="{665617E6-A3D1-4F19-89BC-2F80AD90BF97}" srcOrd="0" destOrd="0" parTransId="{DD6B1EA5-C816-4E21-869F-25BA7E472636}" sibTransId="{B8A9C5D7-925F-4F71-88C7-01C03614F69E}"/>
    <dgm:cxn modelId="{5163DB23-8ADB-47F9-BE2F-ECF646DEC7DF}" type="presOf" srcId="{186BD4CE-8012-478B-B89F-D39F484FAD36}" destId="{F470A5E7-7F86-47EE-A515-DBFC95B5D3DC}" srcOrd="0" destOrd="0" presId="urn:microsoft.com/office/officeart/2005/8/layout/lProcess1"/>
    <dgm:cxn modelId="{C21E83E2-4CFA-486D-9409-7AF0CF8A2694}" type="presOf" srcId="{C3020361-C55F-4AF5-8099-875D3731EDB4}" destId="{EB614814-96D0-450B-94D8-03055E4C5DC3}" srcOrd="0" destOrd="0" presId="urn:microsoft.com/office/officeart/2005/8/layout/lProcess1"/>
    <dgm:cxn modelId="{BF3C8C67-1986-4B2B-85D5-63698121B3BD}" srcId="{665617E6-A3D1-4F19-89BC-2F80AD90BF97}" destId="{63AF7B9A-1F15-4C0F-8845-3F924193DBE9}" srcOrd="3" destOrd="0" parTransId="{CB06195D-ABD5-451B-91F2-20F01D70F3C1}" sibTransId="{C3020361-C55F-4AF5-8099-875D3731EDB4}"/>
    <dgm:cxn modelId="{E143D617-C966-4369-8E08-67B1148A3765}" type="presOf" srcId="{62046B4D-605D-4086-9692-6DCE5CFEAC5B}" destId="{AA2B14CC-84A9-4EC7-A168-D252AA3FF60A}" srcOrd="0" destOrd="0" presId="urn:microsoft.com/office/officeart/2005/8/layout/lProcess1"/>
    <dgm:cxn modelId="{E707C851-48D4-44CF-B45B-150C7D19C6CB}" type="presParOf" srcId="{3626F9D7-6491-42D4-86F4-C237EA39FD74}" destId="{01C00920-B457-4905-B1A9-DC9BEAF8446B}" srcOrd="0" destOrd="0" presId="urn:microsoft.com/office/officeart/2005/8/layout/lProcess1"/>
    <dgm:cxn modelId="{A77231F8-1B16-4F6C-BD63-5A7B943AF15E}" type="presParOf" srcId="{01C00920-B457-4905-B1A9-DC9BEAF8446B}" destId="{DEEB5634-41DA-488D-8396-3A415598749B}" srcOrd="0" destOrd="0" presId="urn:microsoft.com/office/officeart/2005/8/layout/lProcess1"/>
    <dgm:cxn modelId="{4132F2CC-B2FF-4DC3-B922-B7054CE9BB4A}" type="presParOf" srcId="{01C00920-B457-4905-B1A9-DC9BEAF8446B}" destId="{5289152B-1BA7-4895-B4A2-5A33B4FE5081}" srcOrd="1" destOrd="0" presId="urn:microsoft.com/office/officeart/2005/8/layout/lProcess1"/>
    <dgm:cxn modelId="{475420AD-C3A4-4505-9974-74F744E5A485}" type="presParOf" srcId="{01C00920-B457-4905-B1A9-DC9BEAF8446B}" destId="{2AE3DEE5-CAB6-4D9A-B22E-9C468A81A742}" srcOrd="2" destOrd="0" presId="urn:microsoft.com/office/officeart/2005/8/layout/lProcess1"/>
    <dgm:cxn modelId="{A67E0977-AF1B-4C12-86EE-CA6645A3E50D}" type="presParOf" srcId="{01C00920-B457-4905-B1A9-DC9BEAF8446B}" destId="{50FEDF49-4142-4E54-A1C3-C8E5D1B23DB9}" srcOrd="3" destOrd="0" presId="urn:microsoft.com/office/officeart/2005/8/layout/lProcess1"/>
    <dgm:cxn modelId="{4A7D8A9E-D39A-4F21-94EA-0EE960C64C97}" type="presParOf" srcId="{01C00920-B457-4905-B1A9-DC9BEAF8446B}" destId="{B9EB612B-7B4F-4D08-B0B7-D90E638658C4}" srcOrd="4" destOrd="0" presId="urn:microsoft.com/office/officeart/2005/8/layout/lProcess1"/>
    <dgm:cxn modelId="{AD509865-A320-4A34-8A63-3413075FA0D6}" type="presParOf" srcId="{01C00920-B457-4905-B1A9-DC9BEAF8446B}" destId="{998EBF42-FA27-401E-A490-CFE9A158F67E}" srcOrd="5" destOrd="0" presId="urn:microsoft.com/office/officeart/2005/8/layout/lProcess1"/>
    <dgm:cxn modelId="{ED01F4CB-F113-41D0-A977-A157A9CD6474}" type="presParOf" srcId="{01C00920-B457-4905-B1A9-DC9BEAF8446B}" destId="{AA2B14CC-84A9-4EC7-A168-D252AA3FF60A}" srcOrd="6" destOrd="0" presId="urn:microsoft.com/office/officeart/2005/8/layout/lProcess1"/>
    <dgm:cxn modelId="{42BEF738-1277-46D5-AAA0-B8ABC1D97EB0}" type="presParOf" srcId="{01C00920-B457-4905-B1A9-DC9BEAF8446B}" destId="{CEDB27C5-BA7B-4E41-A408-39B7FD84F99E}" srcOrd="7" destOrd="0" presId="urn:microsoft.com/office/officeart/2005/8/layout/lProcess1"/>
    <dgm:cxn modelId="{FAFE5F5D-D4D3-441B-92D0-BCC4B9AC9E09}" type="presParOf" srcId="{01C00920-B457-4905-B1A9-DC9BEAF8446B}" destId="{D3B33002-BF58-40A8-A192-AA6C9FAAFAD0}" srcOrd="8" destOrd="0" presId="urn:microsoft.com/office/officeart/2005/8/layout/lProcess1"/>
    <dgm:cxn modelId="{35434992-6598-4B01-8AB7-DF48B2D7FC51}" type="presParOf" srcId="{01C00920-B457-4905-B1A9-DC9BEAF8446B}" destId="{EB614814-96D0-450B-94D8-03055E4C5DC3}" srcOrd="9" destOrd="0" presId="urn:microsoft.com/office/officeart/2005/8/layout/lProcess1"/>
    <dgm:cxn modelId="{8A0F54BE-BB35-4227-AE74-2AFB71781AF8}" type="presParOf" srcId="{01C00920-B457-4905-B1A9-DC9BEAF8446B}" destId="{F470A5E7-7F86-47EE-A515-DBFC95B5D3DC}" srcOrd="10"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7302DA-A9B5-496B-8FA1-EEA2A094A59B}" type="doc">
      <dgm:prSet loTypeId="urn:microsoft.com/office/officeart/2005/8/layout/lProcess1" loCatId="process" qsTypeId="urn:microsoft.com/office/officeart/2005/8/quickstyle/simple1" qsCatId="simple" csTypeId="urn:microsoft.com/office/officeart/2005/8/colors/colorful5" csCatId="colorful" phldr="1"/>
      <dgm:spPr/>
      <dgm:t>
        <a:bodyPr/>
        <a:lstStyle/>
        <a:p>
          <a:endParaRPr lang="es-ES"/>
        </a:p>
      </dgm:t>
    </dgm:pt>
    <dgm:pt modelId="{665617E6-A3D1-4F19-89BC-2F80AD90BF97}">
      <dgm:prSet phldrT="[Texto]" custT="1"/>
      <dgm:spPr>
        <a:solidFill>
          <a:srgbClr val="E94349"/>
        </a:solidFill>
      </dgm:spPr>
      <dgm:t>
        <a:bodyPr/>
        <a:lstStyle/>
        <a:p>
          <a:r>
            <a:rPr lang="es-ES" sz="2800" dirty="0" smtClean="0"/>
            <a:t>Comisión 2022</a:t>
          </a:r>
          <a:endParaRPr lang="es-ES" sz="2800" dirty="0"/>
        </a:p>
      </dgm:t>
    </dgm:pt>
    <dgm:pt modelId="{DD6B1EA5-C816-4E21-869F-25BA7E472636}" type="parTrans" cxnId="{B232B0E8-40BA-49E9-B0A0-50E023F3F835}">
      <dgm:prSet/>
      <dgm:spPr/>
      <dgm:t>
        <a:bodyPr/>
        <a:lstStyle/>
        <a:p>
          <a:endParaRPr lang="es-ES" sz="2000"/>
        </a:p>
      </dgm:t>
    </dgm:pt>
    <dgm:pt modelId="{B8A9C5D7-925F-4F71-88C7-01C03614F69E}" type="sibTrans" cxnId="{B232B0E8-40BA-49E9-B0A0-50E023F3F835}">
      <dgm:prSet/>
      <dgm:spPr/>
      <dgm:t>
        <a:bodyPr/>
        <a:lstStyle/>
        <a:p>
          <a:endParaRPr lang="es-ES" sz="2000"/>
        </a:p>
      </dgm:t>
    </dgm:pt>
    <dgm:pt modelId="{65CFDC3D-3FC9-4BA8-BF77-307028E3F391}">
      <dgm:prSet phldrT="[Texto]" custT="1"/>
      <dgm:spPr/>
      <dgm:t>
        <a:bodyPr/>
        <a:lstStyle/>
        <a:p>
          <a:r>
            <a:rPr lang="es-EC" sz="1400" u="none" strike="noStrike" dirty="0" smtClean="0">
              <a:effectLst/>
            </a:rPr>
            <a:t>Análisis de las observaciones  de los Concejales Omar Cevallos, Luz Elena Coloma, Bernardo Abad, Soledad Benítez</a:t>
          </a:r>
          <a:endParaRPr lang="es-ES" sz="1400" b="1" dirty="0"/>
        </a:p>
      </dgm:t>
    </dgm:pt>
    <dgm:pt modelId="{F9EC0926-D1CE-4EB3-992B-9B34AEC59B1B}" type="parTrans" cxnId="{419E49BA-0310-47EA-89D5-F26C112379F8}">
      <dgm:prSet/>
      <dgm:spPr/>
      <dgm:t>
        <a:bodyPr/>
        <a:lstStyle/>
        <a:p>
          <a:endParaRPr lang="es-ES" sz="2000"/>
        </a:p>
      </dgm:t>
    </dgm:pt>
    <dgm:pt modelId="{B113B1CD-EC65-41A8-9F32-F3C9A84F6DDC}" type="sibTrans" cxnId="{419E49BA-0310-47EA-89D5-F26C112379F8}">
      <dgm:prSet/>
      <dgm:spPr/>
      <dgm:t>
        <a:bodyPr/>
        <a:lstStyle/>
        <a:p>
          <a:endParaRPr lang="es-ES" sz="2000"/>
        </a:p>
      </dgm:t>
    </dgm:pt>
    <dgm:pt modelId="{EF48D82B-0C12-4489-99C1-5EB0D11BA518}">
      <dgm:prSet custT="1"/>
      <dgm:spPr/>
      <dgm:t>
        <a:bodyPr/>
        <a:lstStyle/>
        <a:p>
          <a:r>
            <a:rPr lang="es-EC" sz="2000" u="none" strike="noStrike" dirty="0" smtClean="0">
              <a:effectLst/>
            </a:rPr>
            <a:t>Informe legal y análisis de observaciones de Procuraduría</a:t>
          </a:r>
          <a:endParaRPr lang="es-ES" sz="2000" b="1" dirty="0"/>
        </a:p>
      </dgm:t>
    </dgm:pt>
    <dgm:pt modelId="{C34E5B39-EA50-4224-8413-8A97E935CE5B}" type="parTrans" cxnId="{DD6FF7F8-F92D-472F-86B6-7D6B5EE4D087}">
      <dgm:prSet/>
      <dgm:spPr/>
      <dgm:t>
        <a:bodyPr/>
        <a:lstStyle/>
        <a:p>
          <a:endParaRPr lang="es-ES" sz="2000"/>
        </a:p>
      </dgm:t>
    </dgm:pt>
    <dgm:pt modelId="{3DBCE61B-DE65-4178-AB59-F680807D449A}" type="sibTrans" cxnId="{DD6FF7F8-F92D-472F-86B6-7D6B5EE4D087}">
      <dgm:prSet/>
      <dgm:spPr/>
      <dgm:t>
        <a:bodyPr/>
        <a:lstStyle/>
        <a:p>
          <a:endParaRPr lang="es-ES" sz="2000"/>
        </a:p>
      </dgm:t>
    </dgm:pt>
    <dgm:pt modelId="{62046B4D-605D-4086-9692-6DCE5CFEAC5B}">
      <dgm:prSet custT="1"/>
      <dgm:spPr/>
      <dgm:t>
        <a:bodyPr/>
        <a:lstStyle/>
        <a:p>
          <a:r>
            <a:rPr lang="es-EC" sz="2000" u="none" strike="noStrike" dirty="0" smtClean="0">
              <a:effectLst/>
            </a:rPr>
            <a:t>Revisión y Análisis con Secretaría de Cultura.  Y Silla Vacía</a:t>
          </a:r>
          <a:endParaRPr lang="es-ES" sz="2000" b="1" dirty="0"/>
        </a:p>
      </dgm:t>
    </dgm:pt>
    <dgm:pt modelId="{F4AC0FD4-5595-468F-87F3-7FA54B883AE0}" type="parTrans" cxnId="{1B6D434A-A0E4-4C51-8A92-0C057344853F}">
      <dgm:prSet/>
      <dgm:spPr/>
      <dgm:t>
        <a:bodyPr/>
        <a:lstStyle/>
        <a:p>
          <a:endParaRPr lang="es-ES" sz="2000"/>
        </a:p>
      </dgm:t>
    </dgm:pt>
    <dgm:pt modelId="{7375B0BD-01E0-4391-8595-7A200AFDCCFB}" type="sibTrans" cxnId="{1B6D434A-A0E4-4C51-8A92-0C057344853F}">
      <dgm:prSet/>
      <dgm:spPr/>
      <dgm:t>
        <a:bodyPr/>
        <a:lstStyle/>
        <a:p>
          <a:endParaRPr lang="es-ES" sz="2000"/>
        </a:p>
      </dgm:t>
    </dgm:pt>
    <dgm:pt modelId="{63AF7B9A-1F15-4C0F-8845-3F924193DBE9}">
      <dgm:prSet custT="1"/>
      <dgm:spPr/>
      <dgm:t>
        <a:bodyPr/>
        <a:lstStyle/>
        <a:p>
          <a:r>
            <a:rPr lang="es-ES" sz="2000" b="1" dirty="0" smtClean="0"/>
            <a:t>Primer Debate 13 de Septiembre 2022</a:t>
          </a:r>
          <a:endParaRPr lang="es-ES" sz="2000" b="1" dirty="0"/>
        </a:p>
      </dgm:t>
    </dgm:pt>
    <dgm:pt modelId="{CB06195D-ABD5-451B-91F2-20F01D70F3C1}" type="parTrans" cxnId="{BF3C8C67-1986-4B2B-85D5-63698121B3BD}">
      <dgm:prSet/>
      <dgm:spPr/>
      <dgm:t>
        <a:bodyPr/>
        <a:lstStyle/>
        <a:p>
          <a:endParaRPr lang="es-ES" sz="2000"/>
        </a:p>
      </dgm:t>
    </dgm:pt>
    <dgm:pt modelId="{C3020361-C55F-4AF5-8099-875D3731EDB4}" type="sibTrans" cxnId="{BF3C8C67-1986-4B2B-85D5-63698121B3BD}">
      <dgm:prSet/>
      <dgm:spPr/>
      <dgm:t>
        <a:bodyPr/>
        <a:lstStyle/>
        <a:p>
          <a:endParaRPr lang="es-ES" sz="2000"/>
        </a:p>
      </dgm:t>
    </dgm:pt>
    <dgm:pt modelId="{186BD4CE-8012-478B-B89F-D39F484FAD36}">
      <dgm:prSet custT="1"/>
      <dgm:spPr>
        <a:solidFill>
          <a:srgbClr val="F4C3C9">
            <a:alpha val="90000"/>
          </a:srgbClr>
        </a:solidFill>
      </dgm:spPr>
      <dgm:t>
        <a:bodyPr/>
        <a:lstStyle/>
        <a:p>
          <a:r>
            <a:rPr lang="es-MX" sz="2000" dirty="0" smtClean="0"/>
            <a:t>Concejo Primer debate 20 de Diciembre  2022</a:t>
          </a:r>
          <a:endParaRPr lang="es-ES" sz="2000" b="1" dirty="0" smtClean="0"/>
        </a:p>
      </dgm:t>
    </dgm:pt>
    <dgm:pt modelId="{08301279-2FFA-4A20-AAEB-A3313ED63766}" type="parTrans" cxnId="{9A74F48B-66D3-4869-9AC9-FE275C1005EA}">
      <dgm:prSet/>
      <dgm:spPr/>
      <dgm:t>
        <a:bodyPr/>
        <a:lstStyle/>
        <a:p>
          <a:endParaRPr lang="es-ES" sz="2000"/>
        </a:p>
      </dgm:t>
    </dgm:pt>
    <dgm:pt modelId="{3AEF3A3C-1D17-469E-80E1-ED3AD9193471}" type="sibTrans" cxnId="{9A74F48B-66D3-4869-9AC9-FE275C1005EA}">
      <dgm:prSet/>
      <dgm:spPr/>
      <dgm:t>
        <a:bodyPr/>
        <a:lstStyle/>
        <a:p>
          <a:endParaRPr lang="es-ES" sz="2000"/>
        </a:p>
      </dgm:t>
    </dgm:pt>
    <dgm:pt modelId="{3626F9D7-6491-42D4-86F4-C237EA39FD74}" type="pres">
      <dgm:prSet presAssocID="{1B7302DA-A9B5-496B-8FA1-EEA2A094A59B}" presName="Name0" presStyleCnt="0">
        <dgm:presLayoutVars>
          <dgm:dir/>
          <dgm:animLvl val="lvl"/>
          <dgm:resizeHandles val="exact"/>
        </dgm:presLayoutVars>
      </dgm:prSet>
      <dgm:spPr/>
      <dgm:t>
        <a:bodyPr/>
        <a:lstStyle/>
        <a:p>
          <a:endParaRPr lang="es-ES"/>
        </a:p>
      </dgm:t>
    </dgm:pt>
    <dgm:pt modelId="{01C00920-B457-4905-B1A9-DC9BEAF8446B}" type="pres">
      <dgm:prSet presAssocID="{665617E6-A3D1-4F19-89BC-2F80AD90BF97}" presName="vertFlow" presStyleCnt="0"/>
      <dgm:spPr/>
    </dgm:pt>
    <dgm:pt modelId="{DEEB5634-41DA-488D-8396-3A415598749B}" type="pres">
      <dgm:prSet presAssocID="{665617E6-A3D1-4F19-89BC-2F80AD90BF97}" presName="header" presStyleLbl="node1" presStyleIdx="0" presStyleCnt="1" custLinFactNeighborX="-44109" custLinFactNeighborY="30194"/>
      <dgm:spPr/>
      <dgm:t>
        <a:bodyPr/>
        <a:lstStyle/>
        <a:p>
          <a:endParaRPr lang="es-ES"/>
        </a:p>
      </dgm:t>
    </dgm:pt>
    <dgm:pt modelId="{5289152B-1BA7-4895-B4A2-5A33B4FE5081}" type="pres">
      <dgm:prSet presAssocID="{F9EC0926-D1CE-4EB3-992B-9B34AEC59B1B}" presName="parTrans" presStyleLbl="sibTrans2D1" presStyleIdx="0" presStyleCnt="5"/>
      <dgm:spPr/>
      <dgm:t>
        <a:bodyPr/>
        <a:lstStyle/>
        <a:p>
          <a:endParaRPr lang="es-ES"/>
        </a:p>
      </dgm:t>
    </dgm:pt>
    <dgm:pt modelId="{2AE3DEE5-CAB6-4D9A-B22E-9C468A81A742}" type="pres">
      <dgm:prSet presAssocID="{65CFDC3D-3FC9-4BA8-BF77-307028E3F391}" presName="child" presStyleLbl="alignAccFollowNode1" presStyleIdx="0" presStyleCnt="5" custLinFactNeighborX="-44109" custLinFactNeighborY="-22602">
        <dgm:presLayoutVars>
          <dgm:chMax val="0"/>
          <dgm:bulletEnabled val="1"/>
        </dgm:presLayoutVars>
      </dgm:prSet>
      <dgm:spPr/>
      <dgm:t>
        <a:bodyPr/>
        <a:lstStyle/>
        <a:p>
          <a:endParaRPr lang="es-ES"/>
        </a:p>
      </dgm:t>
    </dgm:pt>
    <dgm:pt modelId="{50FEDF49-4142-4E54-A1C3-C8E5D1B23DB9}" type="pres">
      <dgm:prSet presAssocID="{B113B1CD-EC65-41A8-9F32-F3C9A84F6DDC}" presName="sibTrans" presStyleLbl="sibTrans2D1" presStyleIdx="1" presStyleCnt="5"/>
      <dgm:spPr/>
      <dgm:t>
        <a:bodyPr/>
        <a:lstStyle/>
        <a:p>
          <a:endParaRPr lang="es-ES"/>
        </a:p>
      </dgm:t>
    </dgm:pt>
    <dgm:pt modelId="{B9EB612B-7B4F-4D08-B0B7-D90E638658C4}" type="pres">
      <dgm:prSet presAssocID="{EF48D82B-0C12-4489-99C1-5EB0D11BA518}" presName="child" presStyleLbl="alignAccFollowNode1" presStyleIdx="1" presStyleCnt="5" custLinFactNeighborX="-42881" custLinFactNeighborY="-16274">
        <dgm:presLayoutVars>
          <dgm:chMax val="0"/>
          <dgm:bulletEnabled val="1"/>
        </dgm:presLayoutVars>
      </dgm:prSet>
      <dgm:spPr/>
      <dgm:t>
        <a:bodyPr/>
        <a:lstStyle/>
        <a:p>
          <a:endParaRPr lang="es-ES"/>
        </a:p>
      </dgm:t>
    </dgm:pt>
    <dgm:pt modelId="{998EBF42-FA27-401E-A490-CFE9A158F67E}" type="pres">
      <dgm:prSet presAssocID="{3DBCE61B-DE65-4178-AB59-F680807D449A}" presName="sibTrans" presStyleLbl="sibTrans2D1" presStyleIdx="2" presStyleCnt="5"/>
      <dgm:spPr/>
      <dgm:t>
        <a:bodyPr/>
        <a:lstStyle/>
        <a:p>
          <a:endParaRPr lang="es-ES"/>
        </a:p>
      </dgm:t>
    </dgm:pt>
    <dgm:pt modelId="{AA2B14CC-84A9-4EC7-A168-D252AA3FF60A}" type="pres">
      <dgm:prSet presAssocID="{62046B4D-605D-4086-9692-6DCE5CFEAC5B}" presName="child" presStyleLbl="alignAccFollowNode1" presStyleIdx="2" presStyleCnt="5" custLinFactNeighborX="-42881" custLinFactNeighborY="3020">
        <dgm:presLayoutVars>
          <dgm:chMax val="0"/>
          <dgm:bulletEnabled val="1"/>
        </dgm:presLayoutVars>
      </dgm:prSet>
      <dgm:spPr/>
      <dgm:t>
        <a:bodyPr/>
        <a:lstStyle/>
        <a:p>
          <a:endParaRPr lang="es-ES"/>
        </a:p>
      </dgm:t>
    </dgm:pt>
    <dgm:pt modelId="{CEDB27C5-BA7B-4E41-A408-39B7FD84F99E}" type="pres">
      <dgm:prSet presAssocID="{7375B0BD-01E0-4391-8595-7A200AFDCCFB}" presName="sibTrans" presStyleLbl="sibTrans2D1" presStyleIdx="3" presStyleCnt="5"/>
      <dgm:spPr/>
      <dgm:t>
        <a:bodyPr/>
        <a:lstStyle/>
        <a:p>
          <a:endParaRPr lang="es-ES"/>
        </a:p>
      </dgm:t>
    </dgm:pt>
    <dgm:pt modelId="{D3B33002-BF58-40A8-A192-AA6C9FAAFAD0}" type="pres">
      <dgm:prSet presAssocID="{63AF7B9A-1F15-4C0F-8845-3F924193DBE9}" presName="child" presStyleLbl="alignAccFollowNode1" presStyleIdx="3" presStyleCnt="5" custLinFactNeighborX="-42881" custLinFactNeighborY="-19882">
        <dgm:presLayoutVars>
          <dgm:chMax val="0"/>
          <dgm:bulletEnabled val="1"/>
        </dgm:presLayoutVars>
      </dgm:prSet>
      <dgm:spPr/>
      <dgm:t>
        <a:bodyPr/>
        <a:lstStyle/>
        <a:p>
          <a:endParaRPr lang="es-ES"/>
        </a:p>
      </dgm:t>
    </dgm:pt>
    <dgm:pt modelId="{EB614814-96D0-450B-94D8-03055E4C5DC3}" type="pres">
      <dgm:prSet presAssocID="{C3020361-C55F-4AF5-8099-875D3731EDB4}" presName="sibTrans" presStyleLbl="sibTrans2D1" presStyleIdx="4" presStyleCnt="5"/>
      <dgm:spPr/>
      <dgm:t>
        <a:bodyPr/>
        <a:lstStyle/>
        <a:p>
          <a:endParaRPr lang="es-ES"/>
        </a:p>
      </dgm:t>
    </dgm:pt>
    <dgm:pt modelId="{F470A5E7-7F86-47EE-A515-DBFC95B5D3DC}" type="pres">
      <dgm:prSet presAssocID="{186BD4CE-8012-478B-B89F-D39F484FAD36}" presName="child" presStyleLbl="alignAccFollowNode1" presStyleIdx="4" presStyleCnt="5" custLinFactNeighborX="-42881" custLinFactNeighborY="-59648">
        <dgm:presLayoutVars>
          <dgm:chMax val="0"/>
          <dgm:bulletEnabled val="1"/>
        </dgm:presLayoutVars>
      </dgm:prSet>
      <dgm:spPr/>
      <dgm:t>
        <a:bodyPr/>
        <a:lstStyle/>
        <a:p>
          <a:endParaRPr lang="es-ES"/>
        </a:p>
      </dgm:t>
    </dgm:pt>
  </dgm:ptLst>
  <dgm:cxnLst>
    <dgm:cxn modelId="{9A74F48B-66D3-4869-9AC9-FE275C1005EA}" srcId="{665617E6-A3D1-4F19-89BC-2F80AD90BF97}" destId="{186BD4CE-8012-478B-B89F-D39F484FAD36}" srcOrd="4" destOrd="0" parTransId="{08301279-2FFA-4A20-AAEB-A3313ED63766}" sibTransId="{3AEF3A3C-1D17-469E-80E1-ED3AD9193471}"/>
    <dgm:cxn modelId="{DEDE3029-15C1-4ED1-AA3C-DC8A42807E1F}" type="presOf" srcId="{1B7302DA-A9B5-496B-8FA1-EEA2A094A59B}" destId="{3626F9D7-6491-42D4-86F4-C237EA39FD74}" srcOrd="0" destOrd="0" presId="urn:microsoft.com/office/officeart/2005/8/layout/lProcess1"/>
    <dgm:cxn modelId="{E566558B-6F74-4134-92CA-AEC0121329CB}" type="presOf" srcId="{F9EC0926-D1CE-4EB3-992B-9B34AEC59B1B}" destId="{5289152B-1BA7-4895-B4A2-5A33B4FE5081}" srcOrd="0" destOrd="0" presId="urn:microsoft.com/office/officeart/2005/8/layout/lProcess1"/>
    <dgm:cxn modelId="{6BB7005B-8219-427D-938C-B205B406C5D9}" type="presOf" srcId="{EF48D82B-0C12-4489-99C1-5EB0D11BA518}" destId="{B9EB612B-7B4F-4D08-B0B7-D90E638658C4}" srcOrd="0" destOrd="0" presId="urn:microsoft.com/office/officeart/2005/8/layout/lProcess1"/>
    <dgm:cxn modelId="{DB4637DB-0FF0-4D11-AD05-6F6DF5A5C747}" type="presOf" srcId="{63AF7B9A-1F15-4C0F-8845-3F924193DBE9}" destId="{D3B33002-BF58-40A8-A192-AA6C9FAAFAD0}" srcOrd="0" destOrd="0" presId="urn:microsoft.com/office/officeart/2005/8/layout/lProcess1"/>
    <dgm:cxn modelId="{142D2092-568B-4C89-A409-F44BB9FC8478}" type="presOf" srcId="{B113B1CD-EC65-41A8-9F32-F3C9A84F6DDC}" destId="{50FEDF49-4142-4E54-A1C3-C8E5D1B23DB9}" srcOrd="0" destOrd="0" presId="urn:microsoft.com/office/officeart/2005/8/layout/lProcess1"/>
    <dgm:cxn modelId="{D65CE3B5-4EB0-4CD8-9934-A5E67701015D}" type="presOf" srcId="{3DBCE61B-DE65-4178-AB59-F680807D449A}" destId="{998EBF42-FA27-401E-A490-CFE9A158F67E}" srcOrd="0" destOrd="0" presId="urn:microsoft.com/office/officeart/2005/8/layout/lProcess1"/>
    <dgm:cxn modelId="{4316DE5C-E2A6-469B-98C8-356A7A9ADD5E}" type="presOf" srcId="{665617E6-A3D1-4F19-89BC-2F80AD90BF97}" destId="{DEEB5634-41DA-488D-8396-3A415598749B}" srcOrd="0" destOrd="0" presId="urn:microsoft.com/office/officeart/2005/8/layout/lProcess1"/>
    <dgm:cxn modelId="{DD6FF7F8-F92D-472F-86B6-7D6B5EE4D087}" srcId="{665617E6-A3D1-4F19-89BC-2F80AD90BF97}" destId="{EF48D82B-0C12-4489-99C1-5EB0D11BA518}" srcOrd="1" destOrd="0" parTransId="{C34E5B39-EA50-4224-8413-8A97E935CE5B}" sibTransId="{3DBCE61B-DE65-4178-AB59-F680807D449A}"/>
    <dgm:cxn modelId="{2F0BBEAF-14F9-402E-B1DF-17166F85D627}" type="presOf" srcId="{65CFDC3D-3FC9-4BA8-BF77-307028E3F391}" destId="{2AE3DEE5-CAB6-4D9A-B22E-9C468A81A742}" srcOrd="0" destOrd="0" presId="urn:microsoft.com/office/officeart/2005/8/layout/lProcess1"/>
    <dgm:cxn modelId="{99B956A2-9B78-4BAC-BCCB-675E11703974}" type="presOf" srcId="{7375B0BD-01E0-4391-8595-7A200AFDCCFB}" destId="{CEDB27C5-BA7B-4E41-A408-39B7FD84F99E}" srcOrd="0" destOrd="0" presId="urn:microsoft.com/office/officeart/2005/8/layout/lProcess1"/>
    <dgm:cxn modelId="{419E49BA-0310-47EA-89D5-F26C112379F8}" srcId="{665617E6-A3D1-4F19-89BC-2F80AD90BF97}" destId="{65CFDC3D-3FC9-4BA8-BF77-307028E3F391}" srcOrd="0" destOrd="0" parTransId="{F9EC0926-D1CE-4EB3-992B-9B34AEC59B1B}" sibTransId="{B113B1CD-EC65-41A8-9F32-F3C9A84F6DDC}"/>
    <dgm:cxn modelId="{1B6D434A-A0E4-4C51-8A92-0C057344853F}" srcId="{665617E6-A3D1-4F19-89BC-2F80AD90BF97}" destId="{62046B4D-605D-4086-9692-6DCE5CFEAC5B}" srcOrd="2" destOrd="0" parTransId="{F4AC0FD4-5595-468F-87F3-7FA54B883AE0}" sibTransId="{7375B0BD-01E0-4391-8595-7A200AFDCCFB}"/>
    <dgm:cxn modelId="{B232B0E8-40BA-49E9-B0A0-50E023F3F835}" srcId="{1B7302DA-A9B5-496B-8FA1-EEA2A094A59B}" destId="{665617E6-A3D1-4F19-89BC-2F80AD90BF97}" srcOrd="0" destOrd="0" parTransId="{DD6B1EA5-C816-4E21-869F-25BA7E472636}" sibTransId="{B8A9C5D7-925F-4F71-88C7-01C03614F69E}"/>
    <dgm:cxn modelId="{5163DB23-8ADB-47F9-BE2F-ECF646DEC7DF}" type="presOf" srcId="{186BD4CE-8012-478B-B89F-D39F484FAD36}" destId="{F470A5E7-7F86-47EE-A515-DBFC95B5D3DC}" srcOrd="0" destOrd="0" presId="urn:microsoft.com/office/officeart/2005/8/layout/lProcess1"/>
    <dgm:cxn modelId="{C21E83E2-4CFA-486D-9409-7AF0CF8A2694}" type="presOf" srcId="{C3020361-C55F-4AF5-8099-875D3731EDB4}" destId="{EB614814-96D0-450B-94D8-03055E4C5DC3}" srcOrd="0" destOrd="0" presId="urn:microsoft.com/office/officeart/2005/8/layout/lProcess1"/>
    <dgm:cxn modelId="{BF3C8C67-1986-4B2B-85D5-63698121B3BD}" srcId="{665617E6-A3D1-4F19-89BC-2F80AD90BF97}" destId="{63AF7B9A-1F15-4C0F-8845-3F924193DBE9}" srcOrd="3" destOrd="0" parTransId="{CB06195D-ABD5-451B-91F2-20F01D70F3C1}" sibTransId="{C3020361-C55F-4AF5-8099-875D3731EDB4}"/>
    <dgm:cxn modelId="{E143D617-C966-4369-8E08-67B1148A3765}" type="presOf" srcId="{62046B4D-605D-4086-9692-6DCE5CFEAC5B}" destId="{AA2B14CC-84A9-4EC7-A168-D252AA3FF60A}" srcOrd="0" destOrd="0" presId="urn:microsoft.com/office/officeart/2005/8/layout/lProcess1"/>
    <dgm:cxn modelId="{E707C851-48D4-44CF-B45B-150C7D19C6CB}" type="presParOf" srcId="{3626F9D7-6491-42D4-86F4-C237EA39FD74}" destId="{01C00920-B457-4905-B1A9-DC9BEAF8446B}" srcOrd="0" destOrd="0" presId="urn:microsoft.com/office/officeart/2005/8/layout/lProcess1"/>
    <dgm:cxn modelId="{A77231F8-1B16-4F6C-BD63-5A7B943AF15E}" type="presParOf" srcId="{01C00920-B457-4905-B1A9-DC9BEAF8446B}" destId="{DEEB5634-41DA-488D-8396-3A415598749B}" srcOrd="0" destOrd="0" presId="urn:microsoft.com/office/officeart/2005/8/layout/lProcess1"/>
    <dgm:cxn modelId="{4132F2CC-B2FF-4DC3-B922-B7054CE9BB4A}" type="presParOf" srcId="{01C00920-B457-4905-B1A9-DC9BEAF8446B}" destId="{5289152B-1BA7-4895-B4A2-5A33B4FE5081}" srcOrd="1" destOrd="0" presId="urn:microsoft.com/office/officeart/2005/8/layout/lProcess1"/>
    <dgm:cxn modelId="{475420AD-C3A4-4505-9974-74F744E5A485}" type="presParOf" srcId="{01C00920-B457-4905-B1A9-DC9BEAF8446B}" destId="{2AE3DEE5-CAB6-4D9A-B22E-9C468A81A742}" srcOrd="2" destOrd="0" presId="urn:microsoft.com/office/officeart/2005/8/layout/lProcess1"/>
    <dgm:cxn modelId="{A67E0977-AF1B-4C12-86EE-CA6645A3E50D}" type="presParOf" srcId="{01C00920-B457-4905-B1A9-DC9BEAF8446B}" destId="{50FEDF49-4142-4E54-A1C3-C8E5D1B23DB9}" srcOrd="3" destOrd="0" presId="urn:microsoft.com/office/officeart/2005/8/layout/lProcess1"/>
    <dgm:cxn modelId="{4A7D8A9E-D39A-4F21-94EA-0EE960C64C97}" type="presParOf" srcId="{01C00920-B457-4905-B1A9-DC9BEAF8446B}" destId="{B9EB612B-7B4F-4D08-B0B7-D90E638658C4}" srcOrd="4" destOrd="0" presId="urn:microsoft.com/office/officeart/2005/8/layout/lProcess1"/>
    <dgm:cxn modelId="{AD509865-A320-4A34-8A63-3413075FA0D6}" type="presParOf" srcId="{01C00920-B457-4905-B1A9-DC9BEAF8446B}" destId="{998EBF42-FA27-401E-A490-CFE9A158F67E}" srcOrd="5" destOrd="0" presId="urn:microsoft.com/office/officeart/2005/8/layout/lProcess1"/>
    <dgm:cxn modelId="{ED01F4CB-F113-41D0-A977-A157A9CD6474}" type="presParOf" srcId="{01C00920-B457-4905-B1A9-DC9BEAF8446B}" destId="{AA2B14CC-84A9-4EC7-A168-D252AA3FF60A}" srcOrd="6" destOrd="0" presId="urn:microsoft.com/office/officeart/2005/8/layout/lProcess1"/>
    <dgm:cxn modelId="{42BEF738-1277-46D5-AAA0-B8ABC1D97EB0}" type="presParOf" srcId="{01C00920-B457-4905-B1A9-DC9BEAF8446B}" destId="{CEDB27C5-BA7B-4E41-A408-39B7FD84F99E}" srcOrd="7" destOrd="0" presId="urn:microsoft.com/office/officeart/2005/8/layout/lProcess1"/>
    <dgm:cxn modelId="{FAFE5F5D-D4D3-441B-92D0-BCC4B9AC9E09}" type="presParOf" srcId="{01C00920-B457-4905-B1A9-DC9BEAF8446B}" destId="{D3B33002-BF58-40A8-A192-AA6C9FAAFAD0}" srcOrd="8" destOrd="0" presId="urn:microsoft.com/office/officeart/2005/8/layout/lProcess1"/>
    <dgm:cxn modelId="{35434992-6598-4B01-8AB7-DF48B2D7FC51}" type="presParOf" srcId="{01C00920-B457-4905-B1A9-DC9BEAF8446B}" destId="{EB614814-96D0-450B-94D8-03055E4C5DC3}" srcOrd="9" destOrd="0" presId="urn:microsoft.com/office/officeart/2005/8/layout/lProcess1"/>
    <dgm:cxn modelId="{8A0F54BE-BB35-4227-AE74-2AFB71781AF8}" type="presParOf" srcId="{01C00920-B457-4905-B1A9-DC9BEAF8446B}" destId="{F470A5E7-7F86-47EE-A515-DBFC95B5D3DC}" srcOrd="10" destOrd="0" presId="urn:microsoft.com/office/officeart/2005/8/layout/l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EB5634-41DA-488D-8396-3A415598749B}">
      <dsp:nvSpPr>
        <dsp:cNvPr id="0" name=""/>
        <dsp:cNvSpPr/>
      </dsp:nvSpPr>
      <dsp:spPr>
        <a:xfrm>
          <a:off x="2826308" y="0"/>
          <a:ext cx="3148707" cy="720118"/>
        </a:xfrm>
        <a:prstGeom prst="roundRect">
          <a:avLst>
            <a:gd name="adj" fmla="val 10000"/>
          </a:avLst>
        </a:prstGeom>
        <a:solidFill>
          <a:srgbClr val="E9434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s-ES" sz="2800" kern="1200" dirty="0" smtClean="0"/>
            <a:t>Comisión 2021</a:t>
          </a:r>
          <a:endParaRPr lang="es-ES" sz="2800" kern="1200" dirty="0"/>
        </a:p>
      </dsp:txBody>
      <dsp:txXfrm>
        <a:off x="2847400" y="21092"/>
        <a:ext cx="3106523" cy="677934"/>
      </dsp:txXfrm>
    </dsp:sp>
    <dsp:sp modelId="{5289152B-1BA7-4895-B4A2-5A33B4FE5081}">
      <dsp:nvSpPr>
        <dsp:cNvPr id="0" name=""/>
        <dsp:cNvSpPr/>
      </dsp:nvSpPr>
      <dsp:spPr>
        <a:xfrm rot="5400000">
          <a:off x="4347234" y="769841"/>
          <a:ext cx="106855" cy="114266"/>
        </a:xfrm>
        <a:prstGeom prst="rightArrow">
          <a:avLst>
            <a:gd name="adj1" fmla="val 667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E3DEE5-CAB6-4D9A-B22E-9C468A81A742}">
      <dsp:nvSpPr>
        <dsp:cNvPr id="0" name=""/>
        <dsp:cNvSpPr/>
      </dsp:nvSpPr>
      <dsp:spPr>
        <a:xfrm>
          <a:off x="2894829" y="933830"/>
          <a:ext cx="3011666" cy="834045"/>
        </a:xfrm>
        <a:prstGeom prst="roundRect">
          <a:avLst>
            <a:gd name="adj" fmla="val 1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C" sz="2000" u="none" strike="noStrike" kern="1200" dirty="0" smtClean="0">
              <a:effectLst/>
            </a:rPr>
            <a:t>Revisión y análisis del cuerpo de Ordenanza ya revisión jurídica</a:t>
          </a:r>
          <a:endParaRPr lang="es-ES" sz="2000" b="1" kern="1200" dirty="0"/>
        </a:p>
      </dsp:txBody>
      <dsp:txXfrm>
        <a:off x="2919257" y="958258"/>
        <a:ext cx="2962810" cy="785189"/>
      </dsp:txXfrm>
    </dsp:sp>
    <dsp:sp modelId="{50FEDF49-4142-4E54-A1C3-C8E5D1B23DB9}">
      <dsp:nvSpPr>
        <dsp:cNvPr id="0" name=""/>
        <dsp:cNvSpPr/>
      </dsp:nvSpPr>
      <dsp:spPr>
        <a:xfrm rot="5400000">
          <a:off x="4354551" y="1813987"/>
          <a:ext cx="92221" cy="114266"/>
        </a:xfrm>
        <a:prstGeom prst="rightArrow">
          <a:avLst>
            <a:gd name="adj1" fmla="val 66700"/>
            <a:gd name="adj2" fmla="val 50000"/>
          </a:avLst>
        </a:prstGeom>
        <a:solidFill>
          <a:schemeClr val="accent5">
            <a:hueOff val="-1838336"/>
            <a:satOff val="-2557"/>
            <a:lumOff val="-98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9EB612B-7B4F-4D08-B0B7-D90E638658C4}">
      <dsp:nvSpPr>
        <dsp:cNvPr id="0" name=""/>
        <dsp:cNvSpPr/>
      </dsp:nvSpPr>
      <dsp:spPr>
        <a:xfrm>
          <a:off x="2902299" y="1974364"/>
          <a:ext cx="2996726" cy="652949"/>
        </a:xfrm>
        <a:prstGeom prst="roundRect">
          <a:avLst>
            <a:gd name="adj" fmla="val 10000"/>
          </a:avLst>
        </a:prstGeom>
        <a:solidFill>
          <a:schemeClr val="accent5">
            <a:tint val="40000"/>
            <a:alpha val="90000"/>
            <a:hueOff val="-1847939"/>
            <a:satOff val="-3204"/>
            <a:lumOff val="-322"/>
            <a:alphaOff val="0"/>
          </a:schemeClr>
        </a:solidFill>
        <a:ln w="12700" cap="flat" cmpd="sng" algn="ctr">
          <a:solidFill>
            <a:schemeClr val="accent5">
              <a:tint val="40000"/>
              <a:alpha val="90000"/>
              <a:hueOff val="-1847939"/>
              <a:satOff val="-3204"/>
              <a:lumOff val="-3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C" sz="2000" u="none" strike="noStrike" kern="1200" dirty="0" smtClean="0">
              <a:effectLst/>
            </a:rPr>
            <a:t>Mesas de Trabajo con Silla vacía para aportes</a:t>
          </a:r>
          <a:endParaRPr lang="es-ES" sz="2000" b="1" kern="1200" dirty="0"/>
        </a:p>
      </dsp:txBody>
      <dsp:txXfrm>
        <a:off x="2921423" y="1993488"/>
        <a:ext cx="2958478" cy="614701"/>
      </dsp:txXfrm>
    </dsp:sp>
    <dsp:sp modelId="{998EBF42-FA27-401E-A490-CFE9A158F67E}">
      <dsp:nvSpPr>
        <dsp:cNvPr id="0" name=""/>
        <dsp:cNvSpPr/>
      </dsp:nvSpPr>
      <dsp:spPr>
        <a:xfrm rot="5400000">
          <a:off x="4321482" y="2706494"/>
          <a:ext cx="158359" cy="114266"/>
        </a:xfrm>
        <a:prstGeom prst="rightArrow">
          <a:avLst>
            <a:gd name="adj1" fmla="val 66700"/>
            <a:gd name="adj2" fmla="val 50000"/>
          </a:avLst>
        </a:prstGeom>
        <a:solidFill>
          <a:schemeClr val="accent5">
            <a:hueOff val="-3676672"/>
            <a:satOff val="-5114"/>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2B14CC-84A9-4EC7-A168-D252AA3FF60A}">
      <dsp:nvSpPr>
        <dsp:cNvPr id="0" name=""/>
        <dsp:cNvSpPr/>
      </dsp:nvSpPr>
      <dsp:spPr>
        <a:xfrm>
          <a:off x="2876337" y="2899939"/>
          <a:ext cx="3048649" cy="725871"/>
        </a:xfrm>
        <a:prstGeom prst="roundRect">
          <a:avLst>
            <a:gd name="adj" fmla="val 10000"/>
          </a:avLst>
        </a:prstGeom>
        <a:solidFill>
          <a:schemeClr val="accent5">
            <a:tint val="40000"/>
            <a:alpha val="90000"/>
            <a:hueOff val="-3695877"/>
            <a:satOff val="-6408"/>
            <a:lumOff val="-644"/>
            <a:alphaOff val="0"/>
          </a:schemeClr>
        </a:solidFill>
        <a:ln w="12700" cap="flat" cmpd="sng" algn="ctr">
          <a:solidFill>
            <a:schemeClr val="accent5">
              <a:tint val="40000"/>
              <a:alpha val="90000"/>
              <a:hueOff val="-3695877"/>
              <a:satOff val="-6408"/>
              <a:lumOff val="-64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C" sz="2000" u="none" strike="noStrike" kern="1200" dirty="0" smtClean="0">
              <a:effectLst/>
            </a:rPr>
            <a:t> Solicitud de informes de las entidades competentes</a:t>
          </a:r>
          <a:endParaRPr lang="es-ES" sz="2000" b="1" kern="1200" dirty="0"/>
        </a:p>
      </dsp:txBody>
      <dsp:txXfrm>
        <a:off x="2897597" y="2921199"/>
        <a:ext cx="3006129" cy="683351"/>
      </dsp:txXfrm>
    </dsp:sp>
    <dsp:sp modelId="{CEDB27C5-BA7B-4E41-A408-39B7FD84F99E}">
      <dsp:nvSpPr>
        <dsp:cNvPr id="0" name=""/>
        <dsp:cNvSpPr/>
      </dsp:nvSpPr>
      <dsp:spPr>
        <a:xfrm rot="5400000">
          <a:off x="4369698" y="3656775"/>
          <a:ext cx="61927" cy="114266"/>
        </a:xfrm>
        <a:prstGeom prst="rightArrow">
          <a:avLst>
            <a:gd name="adj1" fmla="val 66700"/>
            <a:gd name="adj2" fmla="val 50000"/>
          </a:avLst>
        </a:prstGeom>
        <a:solidFill>
          <a:schemeClr val="accent5">
            <a:hueOff val="-5515009"/>
            <a:satOff val="-7671"/>
            <a:lumOff val="-294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3B33002-BF58-40A8-A192-AA6C9FAAFAD0}">
      <dsp:nvSpPr>
        <dsp:cNvPr id="0" name=""/>
        <dsp:cNvSpPr/>
      </dsp:nvSpPr>
      <dsp:spPr>
        <a:xfrm>
          <a:off x="2810886" y="3802005"/>
          <a:ext cx="3179552" cy="751695"/>
        </a:xfrm>
        <a:prstGeom prst="roundRect">
          <a:avLst>
            <a:gd name="adj" fmla="val 10000"/>
          </a:avLst>
        </a:prstGeom>
        <a:solidFill>
          <a:schemeClr val="accent5">
            <a:tint val="40000"/>
            <a:alpha val="90000"/>
            <a:hueOff val="-5543816"/>
            <a:satOff val="-9612"/>
            <a:lumOff val="-967"/>
            <a:alphaOff val="0"/>
          </a:schemeClr>
        </a:solidFill>
        <a:ln w="12700" cap="flat" cmpd="sng" algn="ctr">
          <a:solidFill>
            <a:schemeClr val="accent5">
              <a:tint val="40000"/>
              <a:alpha val="90000"/>
              <a:hueOff val="-5543816"/>
              <a:satOff val="-9612"/>
              <a:lumOff val="-96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C" sz="2000" u="none" strike="noStrike" kern="1200" dirty="0" smtClean="0">
              <a:effectLst/>
            </a:rPr>
            <a:t>Primer debate 16 Dic 2021</a:t>
          </a:r>
          <a:endParaRPr lang="es-ES" sz="2000" b="1" kern="1200" dirty="0"/>
        </a:p>
      </dsp:txBody>
      <dsp:txXfrm>
        <a:off x="2832902" y="3824021"/>
        <a:ext cx="3135520" cy="707663"/>
      </dsp:txXfrm>
    </dsp:sp>
    <dsp:sp modelId="{EB614814-96D0-450B-94D8-03055E4C5DC3}">
      <dsp:nvSpPr>
        <dsp:cNvPr id="0" name=""/>
        <dsp:cNvSpPr/>
      </dsp:nvSpPr>
      <dsp:spPr>
        <a:xfrm rot="5400000">
          <a:off x="4388968" y="4565394"/>
          <a:ext cx="23388" cy="114266"/>
        </a:xfrm>
        <a:prstGeom prst="rightArrow">
          <a:avLst>
            <a:gd name="adj1" fmla="val 66700"/>
            <a:gd name="adj2" fmla="val 50000"/>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470A5E7-7F86-47EE-A515-DBFC95B5D3DC}">
      <dsp:nvSpPr>
        <dsp:cNvPr id="0" name=""/>
        <dsp:cNvSpPr/>
      </dsp:nvSpPr>
      <dsp:spPr>
        <a:xfrm>
          <a:off x="2813210" y="4691355"/>
          <a:ext cx="3174903" cy="911237"/>
        </a:xfrm>
        <a:prstGeom prst="roundRect">
          <a:avLst>
            <a:gd name="adj" fmla="val 10000"/>
          </a:avLst>
        </a:prstGeom>
        <a:solidFill>
          <a:srgbClr val="F4C3C9">
            <a:alpha val="90000"/>
          </a:srgbClr>
        </a:solidFill>
        <a:ln w="12700" cap="flat" cmpd="sng" algn="ctr">
          <a:solidFill>
            <a:schemeClr val="accent5">
              <a:tint val="40000"/>
              <a:alpha val="90000"/>
              <a:hueOff val="-7391755"/>
              <a:satOff val="-12816"/>
              <a:lumOff val="-12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MX" sz="2000" kern="1200" dirty="0" smtClean="0"/>
            <a:t>Concejal Fiallos propone regresar a la Comisión, se acepta. 16 Diciembre 2021</a:t>
          </a:r>
          <a:endParaRPr lang="es-ES" sz="2000" b="1" kern="1200" dirty="0" smtClean="0"/>
        </a:p>
      </dsp:txBody>
      <dsp:txXfrm>
        <a:off x="2839899" y="4718044"/>
        <a:ext cx="3121525" cy="8578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EB5634-41DA-488D-8396-3A415598749B}">
      <dsp:nvSpPr>
        <dsp:cNvPr id="0" name=""/>
        <dsp:cNvSpPr/>
      </dsp:nvSpPr>
      <dsp:spPr>
        <a:xfrm>
          <a:off x="2646447" y="83925"/>
          <a:ext cx="3066691" cy="766672"/>
        </a:xfrm>
        <a:prstGeom prst="roundRect">
          <a:avLst>
            <a:gd name="adj" fmla="val 10000"/>
          </a:avLst>
        </a:prstGeom>
        <a:solidFill>
          <a:srgbClr val="E9434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s-ES" sz="2800" kern="1200" dirty="0" smtClean="0"/>
            <a:t>Comisión 2022</a:t>
          </a:r>
          <a:endParaRPr lang="es-ES" sz="2800" kern="1200" dirty="0"/>
        </a:p>
      </dsp:txBody>
      <dsp:txXfrm>
        <a:off x="2668902" y="106380"/>
        <a:ext cx="3021781" cy="721762"/>
      </dsp:txXfrm>
    </dsp:sp>
    <dsp:sp modelId="{5289152B-1BA7-4895-B4A2-5A33B4FE5081}">
      <dsp:nvSpPr>
        <dsp:cNvPr id="0" name=""/>
        <dsp:cNvSpPr/>
      </dsp:nvSpPr>
      <dsp:spPr>
        <a:xfrm rot="5400000">
          <a:off x="4148126" y="846846"/>
          <a:ext cx="63332" cy="134167"/>
        </a:xfrm>
        <a:prstGeom prst="rightArrow">
          <a:avLst>
            <a:gd name="adj1" fmla="val 667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E3DEE5-CAB6-4D9A-B22E-9C468A81A742}">
      <dsp:nvSpPr>
        <dsp:cNvPr id="0" name=""/>
        <dsp:cNvSpPr/>
      </dsp:nvSpPr>
      <dsp:spPr>
        <a:xfrm>
          <a:off x="2646447" y="977263"/>
          <a:ext cx="3066691" cy="766672"/>
        </a:xfrm>
        <a:prstGeom prst="roundRect">
          <a:avLst>
            <a:gd name="adj" fmla="val 1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C" sz="1400" u="none" strike="noStrike" kern="1200" dirty="0" smtClean="0">
              <a:effectLst/>
            </a:rPr>
            <a:t>Análisis de las observaciones  de los Concejales Omar Cevallos, Luz Elena Coloma, Bernardo Abad, Soledad Benítez</a:t>
          </a:r>
          <a:endParaRPr lang="es-ES" sz="1400" b="1" kern="1200" dirty="0"/>
        </a:p>
      </dsp:txBody>
      <dsp:txXfrm>
        <a:off x="2668902" y="999718"/>
        <a:ext cx="3021781" cy="721762"/>
      </dsp:txXfrm>
    </dsp:sp>
    <dsp:sp modelId="{50FEDF49-4142-4E54-A1C3-C8E5D1B23DB9}">
      <dsp:nvSpPr>
        <dsp:cNvPr id="0" name=""/>
        <dsp:cNvSpPr/>
      </dsp:nvSpPr>
      <dsp:spPr>
        <a:xfrm rot="5276988">
          <a:off x="4122957" y="1819509"/>
          <a:ext cx="151330" cy="134167"/>
        </a:xfrm>
        <a:prstGeom prst="rightArrow">
          <a:avLst>
            <a:gd name="adj1" fmla="val 66700"/>
            <a:gd name="adj2" fmla="val 50000"/>
          </a:avLst>
        </a:prstGeom>
        <a:solidFill>
          <a:schemeClr val="accent5">
            <a:hueOff val="-1838336"/>
            <a:satOff val="-2557"/>
            <a:lumOff val="-98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9EB612B-7B4F-4D08-B0B7-D90E638658C4}">
      <dsp:nvSpPr>
        <dsp:cNvPr id="0" name=""/>
        <dsp:cNvSpPr/>
      </dsp:nvSpPr>
      <dsp:spPr>
        <a:xfrm>
          <a:off x="2684106" y="2029251"/>
          <a:ext cx="3066691" cy="766672"/>
        </a:xfrm>
        <a:prstGeom prst="roundRect">
          <a:avLst>
            <a:gd name="adj" fmla="val 10000"/>
          </a:avLst>
        </a:prstGeom>
        <a:solidFill>
          <a:schemeClr val="accent5">
            <a:tint val="40000"/>
            <a:alpha val="90000"/>
            <a:hueOff val="-1847939"/>
            <a:satOff val="-3204"/>
            <a:lumOff val="-322"/>
            <a:alphaOff val="0"/>
          </a:schemeClr>
        </a:solidFill>
        <a:ln w="12700" cap="flat" cmpd="sng" algn="ctr">
          <a:solidFill>
            <a:schemeClr val="accent5">
              <a:tint val="40000"/>
              <a:alpha val="90000"/>
              <a:hueOff val="-1847939"/>
              <a:satOff val="-3204"/>
              <a:lumOff val="-3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C" sz="2000" u="none" strike="noStrike" kern="1200" dirty="0" smtClean="0">
              <a:effectLst/>
            </a:rPr>
            <a:t>Informe legal y análisis de observaciones de Procuraduría</a:t>
          </a:r>
          <a:endParaRPr lang="es-ES" sz="2000" b="1" kern="1200" dirty="0"/>
        </a:p>
      </dsp:txBody>
      <dsp:txXfrm>
        <a:off x="2706561" y="2051706"/>
        <a:ext cx="3021781" cy="721762"/>
      </dsp:txXfrm>
    </dsp:sp>
    <dsp:sp modelId="{998EBF42-FA27-401E-A490-CFE9A158F67E}">
      <dsp:nvSpPr>
        <dsp:cNvPr id="0" name=""/>
        <dsp:cNvSpPr/>
      </dsp:nvSpPr>
      <dsp:spPr>
        <a:xfrm rot="5400000">
          <a:off x="4124482" y="2888894"/>
          <a:ext cx="185940" cy="134167"/>
        </a:xfrm>
        <a:prstGeom prst="rightArrow">
          <a:avLst>
            <a:gd name="adj1" fmla="val 66700"/>
            <a:gd name="adj2" fmla="val 50000"/>
          </a:avLst>
        </a:prstGeom>
        <a:solidFill>
          <a:schemeClr val="accent5">
            <a:hueOff val="-3676672"/>
            <a:satOff val="-5114"/>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2B14CC-84A9-4EC7-A168-D252AA3FF60A}">
      <dsp:nvSpPr>
        <dsp:cNvPr id="0" name=""/>
        <dsp:cNvSpPr/>
      </dsp:nvSpPr>
      <dsp:spPr>
        <a:xfrm>
          <a:off x="2684106" y="3116032"/>
          <a:ext cx="3066691" cy="766672"/>
        </a:xfrm>
        <a:prstGeom prst="roundRect">
          <a:avLst>
            <a:gd name="adj" fmla="val 10000"/>
          </a:avLst>
        </a:prstGeom>
        <a:solidFill>
          <a:schemeClr val="accent5">
            <a:tint val="40000"/>
            <a:alpha val="90000"/>
            <a:hueOff val="-3695877"/>
            <a:satOff val="-6408"/>
            <a:lumOff val="-644"/>
            <a:alphaOff val="0"/>
          </a:schemeClr>
        </a:solidFill>
        <a:ln w="12700" cap="flat" cmpd="sng" algn="ctr">
          <a:solidFill>
            <a:schemeClr val="accent5">
              <a:tint val="40000"/>
              <a:alpha val="90000"/>
              <a:hueOff val="-3695877"/>
              <a:satOff val="-6408"/>
              <a:lumOff val="-64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C" sz="2000" u="none" strike="noStrike" kern="1200" dirty="0" smtClean="0">
              <a:effectLst/>
            </a:rPr>
            <a:t>Revisión y Análisis con Secretaría de Cultura.  Y Silla Vacía</a:t>
          </a:r>
          <a:endParaRPr lang="es-ES" sz="2000" b="1" kern="1200" dirty="0"/>
        </a:p>
      </dsp:txBody>
      <dsp:txXfrm>
        <a:off x="2706561" y="3138487"/>
        <a:ext cx="3021781" cy="721762"/>
      </dsp:txXfrm>
    </dsp:sp>
    <dsp:sp modelId="{CEDB27C5-BA7B-4E41-A408-39B7FD84F99E}">
      <dsp:nvSpPr>
        <dsp:cNvPr id="0" name=""/>
        <dsp:cNvSpPr/>
      </dsp:nvSpPr>
      <dsp:spPr>
        <a:xfrm rot="5400000">
          <a:off x="4181095" y="3919061"/>
          <a:ext cx="72713" cy="134167"/>
        </a:xfrm>
        <a:prstGeom prst="rightArrow">
          <a:avLst>
            <a:gd name="adj1" fmla="val 66700"/>
            <a:gd name="adj2" fmla="val 50000"/>
          </a:avLst>
        </a:prstGeom>
        <a:solidFill>
          <a:schemeClr val="accent5">
            <a:hueOff val="-5515009"/>
            <a:satOff val="-7671"/>
            <a:lumOff val="-294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3B33002-BF58-40A8-A192-AA6C9FAAFAD0}">
      <dsp:nvSpPr>
        <dsp:cNvPr id="0" name=""/>
        <dsp:cNvSpPr/>
      </dsp:nvSpPr>
      <dsp:spPr>
        <a:xfrm>
          <a:off x="2684106" y="4089586"/>
          <a:ext cx="3066691" cy="766672"/>
        </a:xfrm>
        <a:prstGeom prst="roundRect">
          <a:avLst>
            <a:gd name="adj" fmla="val 10000"/>
          </a:avLst>
        </a:prstGeom>
        <a:solidFill>
          <a:schemeClr val="accent5">
            <a:tint val="40000"/>
            <a:alpha val="90000"/>
            <a:hueOff val="-5543816"/>
            <a:satOff val="-9612"/>
            <a:lumOff val="-967"/>
            <a:alphaOff val="0"/>
          </a:schemeClr>
        </a:solidFill>
        <a:ln w="12700" cap="flat" cmpd="sng" algn="ctr">
          <a:solidFill>
            <a:schemeClr val="accent5">
              <a:tint val="40000"/>
              <a:alpha val="90000"/>
              <a:hueOff val="-5543816"/>
              <a:satOff val="-9612"/>
              <a:lumOff val="-96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b="1" kern="1200" dirty="0" smtClean="0"/>
            <a:t>Primer Debate 13 de Septiembre 2022</a:t>
          </a:r>
          <a:endParaRPr lang="es-ES" sz="2000" b="1" kern="1200" dirty="0"/>
        </a:p>
      </dsp:txBody>
      <dsp:txXfrm>
        <a:off x="2706561" y="4112041"/>
        <a:ext cx="3021781" cy="721762"/>
      </dsp:txXfrm>
    </dsp:sp>
    <dsp:sp modelId="{EB614814-96D0-450B-94D8-03055E4C5DC3}">
      <dsp:nvSpPr>
        <dsp:cNvPr id="0" name=""/>
        <dsp:cNvSpPr/>
      </dsp:nvSpPr>
      <dsp:spPr>
        <a:xfrm rot="5400000">
          <a:off x="4203721" y="4869989"/>
          <a:ext cx="27461" cy="134167"/>
        </a:xfrm>
        <a:prstGeom prst="rightArrow">
          <a:avLst>
            <a:gd name="adj1" fmla="val 66700"/>
            <a:gd name="adj2" fmla="val 50000"/>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470A5E7-7F86-47EE-A515-DBFC95B5D3DC}">
      <dsp:nvSpPr>
        <dsp:cNvPr id="0" name=""/>
        <dsp:cNvSpPr/>
      </dsp:nvSpPr>
      <dsp:spPr>
        <a:xfrm>
          <a:off x="2684106" y="5017888"/>
          <a:ext cx="3066691" cy="766672"/>
        </a:xfrm>
        <a:prstGeom prst="roundRect">
          <a:avLst>
            <a:gd name="adj" fmla="val 10000"/>
          </a:avLst>
        </a:prstGeom>
        <a:solidFill>
          <a:srgbClr val="F4C3C9">
            <a:alpha val="90000"/>
          </a:srgbClr>
        </a:solidFill>
        <a:ln w="12700" cap="flat" cmpd="sng" algn="ctr">
          <a:solidFill>
            <a:schemeClr val="accent5">
              <a:tint val="40000"/>
              <a:alpha val="90000"/>
              <a:hueOff val="-7391755"/>
              <a:satOff val="-12816"/>
              <a:lumOff val="-12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MX" sz="2000" kern="1200" dirty="0" smtClean="0"/>
            <a:t>Concejo Primer debate 20 de Diciembre  2022</a:t>
          </a:r>
          <a:endParaRPr lang="es-ES" sz="2000" b="1" kern="1200" dirty="0" smtClean="0"/>
        </a:p>
      </dsp:txBody>
      <dsp:txXfrm>
        <a:off x="2706561" y="5040343"/>
        <a:ext cx="3021781" cy="72176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05760" cy="451142"/>
          </a:xfrm>
          <a:prstGeom prst="rect">
            <a:avLst/>
          </a:prstGeom>
        </p:spPr>
        <p:txBody>
          <a:bodyPr vert="horz" lIns="89693" tIns="44847" rIns="89693" bIns="44847" rtlCol="0"/>
          <a:lstStyle>
            <a:lvl1pPr algn="l">
              <a:defRPr sz="1200"/>
            </a:lvl1pPr>
          </a:lstStyle>
          <a:p>
            <a:endParaRPr lang="es-EC"/>
          </a:p>
        </p:txBody>
      </p:sp>
      <p:sp>
        <p:nvSpPr>
          <p:cNvPr id="3" name="Marcador de fecha 2"/>
          <p:cNvSpPr>
            <a:spLocks noGrp="1"/>
          </p:cNvSpPr>
          <p:nvPr>
            <p:ph type="dt" idx="1"/>
          </p:nvPr>
        </p:nvSpPr>
        <p:spPr>
          <a:xfrm>
            <a:off x="3798288" y="0"/>
            <a:ext cx="2905760" cy="451142"/>
          </a:xfrm>
          <a:prstGeom prst="rect">
            <a:avLst/>
          </a:prstGeom>
        </p:spPr>
        <p:txBody>
          <a:bodyPr vert="horz" lIns="89693" tIns="44847" rIns="89693" bIns="44847" rtlCol="0"/>
          <a:lstStyle>
            <a:lvl1pPr algn="r">
              <a:defRPr sz="1200"/>
            </a:lvl1pPr>
          </a:lstStyle>
          <a:p>
            <a:fld id="{250585D8-9110-4B89-833D-1857600EC761}" type="datetimeFigureOut">
              <a:rPr lang="es-EC" smtClean="0"/>
              <a:t>22/12/2022</a:t>
            </a:fld>
            <a:endParaRPr lang="es-EC"/>
          </a:p>
        </p:txBody>
      </p:sp>
      <p:sp>
        <p:nvSpPr>
          <p:cNvPr id="4" name="Marcador de imagen de diapositiva 3"/>
          <p:cNvSpPr>
            <a:spLocks noGrp="1" noRot="1" noChangeAspect="1"/>
          </p:cNvSpPr>
          <p:nvPr>
            <p:ph type="sldImg" idx="2"/>
          </p:nvPr>
        </p:nvSpPr>
        <p:spPr>
          <a:xfrm>
            <a:off x="655638" y="1123950"/>
            <a:ext cx="5394325" cy="3035300"/>
          </a:xfrm>
          <a:prstGeom prst="rect">
            <a:avLst/>
          </a:prstGeom>
          <a:noFill/>
          <a:ln w="12700">
            <a:solidFill>
              <a:prstClr val="black"/>
            </a:solidFill>
          </a:ln>
        </p:spPr>
        <p:txBody>
          <a:bodyPr vert="horz" lIns="89693" tIns="44847" rIns="89693" bIns="44847" rtlCol="0" anchor="ctr"/>
          <a:lstStyle/>
          <a:p>
            <a:endParaRPr lang="es-EC"/>
          </a:p>
        </p:txBody>
      </p:sp>
      <p:sp>
        <p:nvSpPr>
          <p:cNvPr id="5" name="Marcador de notas 4"/>
          <p:cNvSpPr>
            <a:spLocks noGrp="1"/>
          </p:cNvSpPr>
          <p:nvPr>
            <p:ph type="body" sz="quarter" idx="3"/>
          </p:nvPr>
        </p:nvSpPr>
        <p:spPr>
          <a:xfrm>
            <a:off x="670560" y="4327207"/>
            <a:ext cx="5364480" cy="3540443"/>
          </a:xfrm>
          <a:prstGeom prst="rect">
            <a:avLst/>
          </a:prstGeom>
        </p:spPr>
        <p:txBody>
          <a:bodyPr vert="horz" lIns="89693" tIns="44847" rIns="89693" bIns="44847"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8540460"/>
            <a:ext cx="2905760" cy="451141"/>
          </a:xfrm>
          <a:prstGeom prst="rect">
            <a:avLst/>
          </a:prstGeom>
        </p:spPr>
        <p:txBody>
          <a:bodyPr vert="horz" lIns="89693" tIns="44847" rIns="89693" bIns="44847"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798288" y="8540460"/>
            <a:ext cx="2905760" cy="451141"/>
          </a:xfrm>
          <a:prstGeom prst="rect">
            <a:avLst/>
          </a:prstGeom>
        </p:spPr>
        <p:txBody>
          <a:bodyPr vert="horz" lIns="89693" tIns="44847" rIns="89693" bIns="44847" rtlCol="0" anchor="b"/>
          <a:lstStyle>
            <a:lvl1pPr algn="r">
              <a:defRPr sz="1200"/>
            </a:lvl1pPr>
          </a:lstStyle>
          <a:p>
            <a:fld id="{7753F27D-794B-44EF-B821-E11A9AE57314}" type="slidenum">
              <a:rPr lang="es-EC" smtClean="0"/>
              <a:t>‹Nº›</a:t>
            </a:fld>
            <a:endParaRPr lang="es-EC"/>
          </a:p>
        </p:txBody>
      </p:sp>
    </p:spTree>
    <p:extLst>
      <p:ext uri="{BB962C8B-B14F-4D97-AF65-F5344CB8AC3E}">
        <p14:creationId xmlns:p14="http://schemas.microsoft.com/office/powerpoint/2010/main" val="3317959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7753F27D-794B-44EF-B821-E11A9AE57314}" type="slidenum">
              <a:rPr lang="es-EC" smtClean="0"/>
              <a:t>3</a:t>
            </a:fld>
            <a:endParaRPr lang="es-EC"/>
          </a:p>
        </p:txBody>
      </p:sp>
    </p:spTree>
    <p:extLst>
      <p:ext uri="{BB962C8B-B14F-4D97-AF65-F5344CB8AC3E}">
        <p14:creationId xmlns:p14="http://schemas.microsoft.com/office/powerpoint/2010/main" val="42808833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12/22/2022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
        <p:nvSpPr>
          <p:cNvPr id="14" name="Rectángulo 13"/>
          <p:cNvSpPr/>
          <p:nvPr userDrawn="1"/>
        </p:nvSpPr>
        <p:spPr>
          <a:xfrm>
            <a:off x="-1" y="278819"/>
            <a:ext cx="6327371" cy="397760"/>
          </a:xfrm>
          <a:custGeom>
            <a:avLst/>
            <a:gdLst>
              <a:gd name="connsiteX0" fmla="*/ 0 w 4708478"/>
              <a:gd name="connsiteY0" fmla="*/ 0 h 395612"/>
              <a:gd name="connsiteX1" fmla="*/ 4708478 w 4708478"/>
              <a:gd name="connsiteY1" fmla="*/ 0 h 395612"/>
              <a:gd name="connsiteX2" fmla="*/ 4708478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50426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11157 w 4708478"/>
              <a:gd name="connsiteY2" fmla="*/ 395612 h 395612"/>
              <a:gd name="connsiteX3" fmla="*/ 0 w 4708478"/>
              <a:gd name="connsiteY3" fmla="*/ 395612 h 395612"/>
              <a:gd name="connsiteX4" fmla="*/ 0 w 4708478"/>
              <a:gd name="connsiteY4" fmla="*/ 0 h 3956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08478" h="395612">
                <a:moveTo>
                  <a:pt x="0" y="0"/>
                </a:moveTo>
                <a:lnTo>
                  <a:pt x="4708478" y="0"/>
                </a:lnTo>
                <a:lnTo>
                  <a:pt x="4411157" y="395612"/>
                </a:lnTo>
                <a:lnTo>
                  <a:pt x="0" y="395612"/>
                </a:lnTo>
                <a:lnTo>
                  <a:pt x="0" y="0"/>
                </a:lnTo>
                <a:close/>
              </a:path>
            </a:pathLst>
          </a:custGeom>
          <a:solidFill>
            <a:srgbClr val="E94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ángulo 16"/>
          <p:cNvSpPr/>
          <p:nvPr userDrawn="1"/>
        </p:nvSpPr>
        <p:spPr>
          <a:xfrm>
            <a:off x="5920983" y="278819"/>
            <a:ext cx="748237" cy="397760"/>
          </a:xfrm>
          <a:custGeom>
            <a:avLst/>
            <a:gdLst>
              <a:gd name="connsiteX0" fmla="*/ 0 w 351576"/>
              <a:gd name="connsiteY0" fmla="*/ 0 h 395612"/>
              <a:gd name="connsiteX1" fmla="*/ 351576 w 351576"/>
              <a:gd name="connsiteY1" fmla="*/ 0 h 395612"/>
              <a:gd name="connsiteX2" fmla="*/ 351576 w 351576"/>
              <a:gd name="connsiteY2" fmla="*/ 395612 h 395612"/>
              <a:gd name="connsiteX3" fmla="*/ 0 w 351576"/>
              <a:gd name="connsiteY3" fmla="*/ 395612 h 395612"/>
              <a:gd name="connsiteX4" fmla="*/ 0 w 351576"/>
              <a:gd name="connsiteY4" fmla="*/ 0 h 395612"/>
              <a:gd name="connsiteX0" fmla="*/ 299163 w 650739"/>
              <a:gd name="connsiteY0" fmla="*/ 0 h 400335"/>
              <a:gd name="connsiteX1" fmla="*/ 650739 w 650739"/>
              <a:gd name="connsiteY1" fmla="*/ 0 h 400335"/>
              <a:gd name="connsiteX2" fmla="*/ 650739 w 650739"/>
              <a:gd name="connsiteY2" fmla="*/ 395612 h 400335"/>
              <a:gd name="connsiteX3" fmla="*/ 0 w 650739"/>
              <a:gd name="connsiteY3" fmla="*/ 400335 h 400335"/>
              <a:gd name="connsiteX4" fmla="*/ 299163 w 650739"/>
              <a:gd name="connsiteY4" fmla="*/ 0 h 400335"/>
              <a:gd name="connsiteX0" fmla="*/ 299163 w 650739"/>
              <a:gd name="connsiteY0" fmla="*/ 0 h 405945"/>
              <a:gd name="connsiteX1" fmla="*/ 650739 w 650739"/>
              <a:gd name="connsiteY1" fmla="*/ 0 h 405945"/>
              <a:gd name="connsiteX2" fmla="*/ 381469 w 650739"/>
              <a:gd name="connsiteY2" fmla="*/ 405945 h 405945"/>
              <a:gd name="connsiteX3" fmla="*/ 0 w 650739"/>
              <a:gd name="connsiteY3" fmla="*/ 400335 h 405945"/>
              <a:gd name="connsiteX4" fmla="*/ 299163 w 650739"/>
              <a:gd name="connsiteY4" fmla="*/ 0 h 405945"/>
              <a:gd name="connsiteX0" fmla="*/ 299163 w 650739"/>
              <a:gd name="connsiteY0" fmla="*/ 0 h 417605"/>
              <a:gd name="connsiteX1" fmla="*/ 650739 w 650739"/>
              <a:gd name="connsiteY1" fmla="*/ 0 h 417605"/>
              <a:gd name="connsiteX2" fmla="*/ 381469 w 650739"/>
              <a:gd name="connsiteY2" fmla="*/ 405945 h 417605"/>
              <a:gd name="connsiteX3" fmla="*/ 0 w 650739"/>
              <a:gd name="connsiteY3" fmla="*/ 417605 h 417605"/>
              <a:gd name="connsiteX4" fmla="*/ 299163 w 650739"/>
              <a:gd name="connsiteY4" fmla="*/ 0 h 417605"/>
              <a:gd name="connsiteX0" fmla="*/ 304773 w 656349"/>
              <a:gd name="connsiteY0" fmla="*/ 0 h 405945"/>
              <a:gd name="connsiteX1" fmla="*/ 656349 w 656349"/>
              <a:gd name="connsiteY1" fmla="*/ 0 h 405945"/>
              <a:gd name="connsiteX2" fmla="*/ 387079 w 656349"/>
              <a:gd name="connsiteY2" fmla="*/ 405945 h 405945"/>
              <a:gd name="connsiteX3" fmla="*/ 0 w 656349"/>
              <a:gd name="connsiteY3" fmla="*/ 400336 h 405945"/>
              <a:gd name="connsiteX4" fmla="*/ 304773 w 656349"/>
              <a:gd name="connsiteY4" fmla="*/ 0 h 405945"/>
              <a:gd name="connsiteX0" fmla="*/ 304773 w 656349"/>
              <a:gd name="connsiteY0" fmla="*/ 0 h 406093"/>
              <a:gd name="connsiteX1" fmla="*/ 656349 w 656349"/>
              <a:gd name="connsiteY1" fmla="*/ 0 h 406093"/>
              <a:gd name="connsiteX2" fmla="*/ 387079 w 656349"/>
              <a:gd name="connsiteY2" fmla="*/ 405945 h 406093"/>
              <a:gd name="connsiteX3" fmla="*/ 0 w 656349"/>
              <a:gd name="connsiteY3" fmla="*/ 406093 h 406093"/>
              <a:gd name="connsiteX4" fmla="*/ 304773 w 656349"/>
              <a:gd name="connsiteY4" fmla="*/ 0 h 406093"/>
              <a:gd name="connsiteX0" fmla="*/ 349223 w 700799"/>
              <a:gd name="connsiteY0" fmla="*/ 0 h 412609"/>
              <a:gd name="connsiteX1" fmla="*/ 700799 w 700799"/>
              <a:gd name="connsiteY1" fmla="*/ 0 h 412609"/>
              <a:gd name="connsiteX2" fmla="*/ 431529 w 700799"/>
              <a:gd name="connsiteY2" fmla="*/ 405945 h 412609"/>
              <a:gd name="connsiteX3" fmla="*/ 0 w 700799"/>
              <a:gd name="connsiteY3" fmla="*/ 412609 h 412609"/>
              <a:gd name="connsiteX4" fmla="*/ 349223 w 700799"/>
              <a:gd name="connsiteY4" fmla="*/ 0 h 412609"/>
              <a:gd name="connsiteX0" fmla="*/ 349223 w 700799"/>
              <a:gd name="connsiteY0" fmla="*/ 0 h 412609"/>
              <a:gd name="connsiteX1" fmla="*/ 700799 w 700799"/>
              <a:gd name="connsiteY1" fmla="*/ 0 h 412609"/>
              <a:gd name="connsiteX2" fmla="*/ 412479 w 700799"/>
              <a:gd name="connsiteY2" fmla="*/ 412461 h 412609"/>
              <a:gd name="connsiteX3" fmla="*/ 0 w 700799"/>
              <a:gd name="connsiteY3" fmla="*/ 412609 h 412609"/>
              <a:gd name="connsiteX4" fmla="*/ 349223 w 700799"/>
              <a:gd name="connsiteY4" fmla="*/ 0 h 412609"/>
              <a:gd name="connsiteX0" fmla="*/ 330173 w 681749"/>
              <a:gd name="connsiteY0" fmla="*/ 0 h 412461"/>
              <a:gd name="connsiteX1" fmla="*/ 681749 w 681749"/>
              <a:gd name="connsiteY1" fmla="*/ 0 h 412461"/>
              <a:gd name="connsiteX2" fmla="*/ 393429 w 681749"/>
              <a:gd name="connsiteY2" fmla="*/ 412461 h 412461"/>
              <a:gd name="connsiteX3" fmla="*/ 0 w 681749"/>
              <a:gd name="connsiteY3" fmla="*/ 399577 h 412461"/>
              <a:gd name="connsiteX4" fmla="*/ 330173 w 681749"/>
              <a:gd name="connsiteY4" fmla="*/ 0 h 412461"/>
              <a:gd name="connsiteX0" fmla="*/ 342873 w 694449"/>
              <a:gd name="connsiteY0" fmla="*/ 0 h 412461"/>
              <a:gd name="connsiteX1" fmla="*/ 694449 w 694449"/>
              <a:gd name="connsiteY1" fmla="*/ 0 h 412461"/>
              <a:gd name="connsiteX2" fmla="*/ 4061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807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61679 w 694449"/>
              <a:gd name="connsiteY2" fmla="*/ 412461 h 412461"/>
              <a:gd name="connsiteX3" fmla="*/ 0 w 694449"/>
              <a:gd name="connsiteY3" fmla="*/ 406093 h 412461"/>
              <a:gd name="connsiteX4" fmla="*/ 342873 w 694449"/>
              <a:gd name="connsiteY4" fmla="*/ 0 h 412461"/>
              <a:gd name="connsiteX0" fmla="*/ 378732 w 730308"/>
              <a:gd name="connsiteY0" fmla="*/ 0 h 418488"/>
              <a:gd name="connsiteX1" fmla="*/ 730308 w 730308"/>
              <a:gd name="connsiteY1" fmla="*/ 0 h 418488"/>
              <a:gd name="connsiteX2" fmla="*/ 397538 w 730308"/>
              <a:gd name="connsiteY2" fmla="*/ 412461 h 418488"/>
              <a:gd name="connsiteX3" fmla="*/ 0 w 730308"/>
              <a:gd name="connsiteY3" fmla="*/ 418488 h 418488"/>
              <a:gd name="connsiteX4" fmla="*/ 378732 w 730308"/>
              <a:gd name="connsiteY4" fmla="*/ 0 h 418488"/>
              <a:gd name="connsiteX0" fmla="*/ 378732 w 730308"/>
              <a:gd name="connsiteY0" fmla="*/ 0 h 418658"/>
              <a:gd name="connsiteX1" fmla="*/ 730308 w 730308"/>
              <a:gd name="connsiteY1" fmla="*/ 0 h 418658"/>
              <a:gd name="connsiteX2" fmla="*/ 385585 w 730308"/>
              <a:gd name="connsiteY2" fmla="*/ 418658 h 418658"/>
              <a:gd name="connsiteX3" fmla="*/ 0 w 730308"/>
              <a:gd name="connsiteY3" fmla="*/ 418488 h 418658"/>
              <a:gd name="connsiteX4" fmla="*/ 378732 w 730308"/>
              <a:gd name="connsiteY4" fmla="*/ 0 h 418658"/>
              <a:gd name="connsiteX0" fmla="*/ 384708 w 736284"/>
              <a:gd name="connsiteY0" fmla="*/ 0 h 418658"/>
              <a:gd name="connsiteX1" fmla="*/ 736284 w 736284"/>
              <a:gd name="connsiteY1" fmla="*/ 0 h 418658"/>
              <a:gd name="connsiteX2" fmla="*/ 391561 w 736284"/>
              <a:gd name="connsiteY2" fmla="*/ 418658 h 418658"/>
              <a:gd name="connsiteX3" fmla="*/ 0 w 736284"/>
              <a:gd name="connsiteY3" fmla="*/ 418488 h 418658"/>
              <a:gd name="connsiteX4" fmla="*/ 384708 w 736284"/>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8488 h 418658"/>
              <a:gd name="connsiteX4" fmla="*/ 396661 w 748237"/>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2291 h 418658"/>
              <a:gd name="connsiteX4" fmla="*/ 396661 w 748237"/>
              <a:gd name="connsiteY4" fmla="*/ 0 h 418658"/>
              <a:gd name="connsiteX0" fmla="*/ 396661 w 748237"/>
              <a:gd name="connsiteY0" fmla="*/ 0 h 412461"/>
              <a:gd name="connsiteX1" fmla="*/ 748237 w 748237"/>
              <a:gd name="connsiteY1" fmla="*/ 0 h 412461"/>
              <a:gd name="connsiteX2" fmla="*/ 361679 w 748237"/>
              <a:gd name="connsiteY2" fmla="*/ 412461 h 412461"/>
              <a:gd name="connsiteX3" fmla="*/ 0 w 748237"/>
              <a:gd name="connsiteY3" fmla="*/ 412291 h 412461"/>
              <a:gd name="connsiteX4" fmla="*/ 396661 w 748237"/>
              <a:gd name="connsiteY4" fmla="*/ 0 h 4124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8237" h="412461">
                <a:moveTo>
                  <a:pt x="396661" y="0"/>
                </a:moveTo>
                <a:lnTo>
                  <a:pt x="748237" y="0"/>
                </a:lnTo>
                <a:lnTo>
                  <a:pt x="361679" y="412461"/>
                </a:lnTo>
                <a:lnTo>
                  <a:pt x="0" y="412291"/>
                </a:lnTo>
                <a:lnTo>
                  <a:pt x="396661"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Imagen 18"/>
          <p:cNvPicPr>
            <a:picLocks noChangeAspect="1"/>
          </p:cNvPicPr>
          <p:nvPr userDrawn="1"/>
        </p:nvPicPr>
        <p:blipFill>
          <a:blip r:embed="rId2"/>
          <a:stretch>
            <a:fillRect/>
          </a:stretch>
        </p:blipFill>
        <p:spPr>
          <a:xfrm>
            <a:off x="8610600" y="177476"/>
            <a:ext cx="3199223" cy="723276"/>
          </a:xfrm>
          <a:prstGeom prst="rect">
            <a:avLst/>
          </a:prstGeom>
        </p:spPr>
      </p:pic>
      <p:cxnSp>
        <p:nvCxnSpPr>
          <p:cNvPr id="31" name="Conector angular 30"/>
          <p:cNvCxnSpPr/>
          <p:nvPr userDrawn="1"/>
        </p:nvCxnSpPr>
        <p:spPr>
          <a:xfrm flipV="1">
            <a:off x="8779041" y="5213601"/>
            <a:ext cx="3199223" cy="1507875"/>
          </a:xfrm>
          <a:prstGeom prst="bentConnector3">
            <a:avLst>
              <a:gd name="adj1" fmla="val 99642"/>
            </a:avLst>
          </a:prstGeom>
          <a:ln w="28575">
            <a:solidFill>
              <a:srgbClr val="E943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4019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02553CE-ABEB-40D9-AA17-583EDCE31B3D}" type="datetimeFigureOut">
              <a:rPr lang="en-US" smtClean="0"/>
              <a:t>12/22/2022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3492215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12/22/2022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2210592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12/22/2022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1230346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12/22/2022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
        <p:nvSpPr>
          <p:cNvPr id="14" name="Rectángulo 13"/>
          <p:cNvSpPr/>
          <p:nvPr userDrawn="1"/>
        </p:nvSpPr>
        <p:spPr>
          <a:xfrm>
            <a:off x="-1" y="278819"/>
            <a:ext cx="6327371" cy="397760"/>
          </a:xfrm>
          <a:custGeom>
            <a:avLst/>
            <a:gdLst>
              <a:gd name="connsiteX0" fmla="*/ 0 w 4708478"/>
              <a:gd name="connsiteY0" fmla="*/ 0 h 395612"/>
              <a:gd name="connsiteX1" fmla="*/ 4708478 w 4708478"/>
              <a:gd name="connsiteY1" fmla="*/ 0 h 395612"/>
              <a:gd name="connsiteX2" fmla="*/ 4708478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50426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11157 w 4708478"/>
              <a:gd name="connsiteY2" fmla="*/ 395612 h 395612"/>
              <a:gd name="connsiteX3" fmla="*/ 0 w 4708478"/>
              <a:gd name="connsiteY3" fmla="*/ 395612 h 395612"/>
              <a:gd name="connsiteX4" fmla="*/ 0 w 4708478"/>
              <a:gd name="connsiteY4" fmla="*/ 0 h 3956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08478" h="395612">
                <a:moveTo>
                  <a:pt x="0" y="0"/>
                </a:moveTo>
                <a:lnTo>
                  <a:pt x="4708478" y="0"/>
                </a:lnTo>
                <a:lnTo>
                  <a:pt x="4411157" y="395612"/>
                </a:lnTo>
                <a:lnTo>
                  <a:pt x="0" y="395612"/>
                </a:lnTo>
                <a:lnTo>
                  <a:pt x="0" y="0"/>
                </a:lnTo>
                <a:close/>
              </a:path>
            </a:pathLst>
          </a:custGeom>
          <a:solidFill>
            <a:srgbClr val="E94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ángulo 16"/>
          <p:cNvSpPr/>
          <p:nvPr userDrawn="1"/>
        </p:nvSpPr>
        <p:spPr>
          <a:xfrm>
            <a:off x="5920983" y="278819"/>
            <a:ext cx="748237" cy="397760"/>
          </a:xfrm>
          <a:custGeom>
            <a:avLst/>
            <a:gdLst>
              <a:gd name="connsiteX0" fmla="*/ 0 w 351576"/>
              <a:gd name="connsiteY0" fmla="*/ 0 h 395612"/>
              <a:gd name="connsiteX1" fmla="*/ 351576 w 351576"/>
              <a:gd name="connsiteY1" fmla="*/ 0 h 395612"/>
              <a:gd name="connsiteX2" fmla="*/ 351576 w 351576"/>
              <a:gd name="connsiteY2" fmla="*/ 395612 h 395612"/>
              <a:gd name="connsiteX3" fmla="*/ 0 w 351576"/>
              <a:gd name="connsiteY3" fmla="*/ 395612 h 395612"/>
              <a:gd name="connsiteX4" fmla="*/ 0 w 351576"/>
              <a:gd name="connsiteY4" fmla="*/ 0 h 395612"/>
              <a:gd name="connsiteX0" fmla="*/ 299163 w 650739"/>
              <a:gd name="connsiteY0" fmla="*/ 0 h 400335"/>
              <a:gd name="connsiteX1" fmla="*/ 650739 w 650739"/>
              <a:gd name="connsiteY1" fmla="*/ 0 h 400335"/>
              <a:gd name="connsiteX2" fmla="*/ 650739 w 650739"/>
              <a:gd name="connsiteY2" fmla="*/ 395612 h 400335"/>
              <a:gd name="connsiteX3" fmla="*/ 0 w 650739"/>
              <a:gd name="connsiteY3" fmla="*/ 400335 h 400335"/>
              <a:gd name="connsiteX4" fmla="*/ 299163 w 650739"/>
              <a:gd name="connsiteY4" fmla="*/ 0 h 400335"/>
              <a:gd name="connsiteX0" fmla="*/ 299163 w 650739"/>
              <a:gd name="connsiteY0" fmla="*/ 0 h 405945"/>
              <a:gd name="connsiteX1" fmla="*/ 650739 w 650739"/>
              <a:gd name="connsiteY1" fmla="*/ 0 h 405945"/>
              <a:gd name="connsiteX2" fmla="*/ 381469 w 650739"/>
              <a:gd name="connsiteY2" fmla="*/ 405945 h 405945"/>
              <a:gd name="connsiteX3" fmla="*/ 0 w 650739"/>
              <a:gd name="connsiteY3" fmla="*/ 400335 h 405945"/>
              <a:gd name="connsiteX4" fmla="*/ 299163 w 650739"/>
              <a:gd name="connsiteY4" fmla="*/ 0 h 405945"/>
              <a:gd name="connsiteX0" fmla="*/ 299163 w 650739"/>
              <a:gd name="connsiteY0" fmla="*/ 0 h 417605"/>
              <a:gd name="connsiteX1" fmla="*/ 650739 w 650739"/>
              <a:gd name="connsiteY1" fmla="*/ 0 h 417605"/>
              <a:gd name="connsiteX2" fmla="*/ 381469 w 650739"/>
              <a:gd name="connsiteY2" fmla="*/ 405945 h 417605"/>
              <a:gd name="connsiteX3" fmla="*/ 0 w 650739"/>
              <a:gd name="connsiteY3" fmla="*/ 417605 h 417605"/>
              <a:gd name="connsiteX4" fmla="*/ 299163 w 650739"/>
              <a:gd name="connsiteY4" fmla="*/ 0 h 417605"/>
              <a:gd name="connsiteX0" fmla="*/ 304773 w 656349"/>
              <a:gd name="connsiteY0" fmla="*/ 0 h 405945"/>
              <a:gd name="connsiteX1" fmla="*/ 656349 w 656349"/>
              <a:gd name="connsiteY1" fmla="*/ 0 h 405945"/>
              <a:gd name="connsiteX2" fmla="*/ 387079 w 656349"/>
              <a:gd name="connsiteY2" fmla="*/ 405945 h 405945"/>
              <a:gd name="connsiteX3" fmla="*/ 0 w 656349"/>
              <a:gd name="connsiteY3" fmla="*/ 400336 h 405945"/>
              <a:gd name="connsiteX4" fmla="*/ 304773 w 656349"/>
              <a:gd name="connsiteY4" fmla="*/ 0 h 405945"/>
              <a:gd name="connsiteX0" fmla="*/ 304773 w 656349"/>
              <a:gd name="connsiteY0" fmla="*/ 0 h 406093"/>
              <a:gd name="connsiteX1" fmla="*/ 656349 w 656349"/>
              <a:gd name="connsiteY1" fmla="*/ 0 h 406093"/>
              <a:gd name="connsiteX2" fmla="*/ 387079 w 656349"/>
              <a:gd name="connsiteY2" fmla="*/ 405945 h 406093"/>
              <a:gd name="connsiteX3" fmla="*/ 0 w 656349"/>
              <a:gd name="connsiteY3" fmla="*/ 406093 h 406093"/>
              <a:gd name="connsiteX4" fmla="*/ 304773 w 656349"/>
              <a:gd name="connsiteY4" fmla="*/ 0 h 406093"/>
              <a:gd name="connsiteX0" fmla="*/ 349223 w 700799"/>
              <a:gd name="connsiteY0" fmla="*/ 0 h 412609"/>
              <a:gd name="connsiteX1" fmla="*/ 700799 w 700799"/>
              <a:gd name="connsiteY1" fmla="*/ 0 h 412609"/>
              <a:gd name="connsiteX2" fmla="*/ 431529 w 700799"/>
              <a:gd name="connsiteY2" fmla="*/ 405945 h 412609"/>
              <a:gd name="connsiteX3" fmla="*/ 0 w 700799"/>
              <a:gd name="connsiteY3" fmla="*/ 412609 h 412609"/>
              <a:gd name="connsiteX4" fmla="*/ 349223 w 700799"/>
              <a:gd name="connsiteY4" fmla="*/ 0 h 412609"/>
              <a:gd name="connsiteX0" fmla="*/ 349223 w 700799"/>
              <a:gd name="connsiteY0" fmla="*/ 0 h 412609"/>
              <a:gd name="connsiteX1" fmla="*/ 700799 w 700799"/>
              <a:gd name="connsiteY1" fmla="*/ 0 h 412609"/>
              <a:gd name="connsiteX2" fmla="*/ 412479 w 700799"/>
              <a:gd name="connsiteY2" fmla="*/ 412461 h 412609"/>
              <a:gd name="connsiteX3" fmla="*/ 0 w 700799"/>
              <a:gd name="connsiteY3" fmla="*/ 412609 h 412609"/>
              <a:gd name="connsiteX4" fmla="*/ 349223 w 700799"/>
              <a:gd name="connsiteY4" fmla="*/ 0 h 412609"/>
              <a:gd name="connsiteX0" fmla="*/ 330173 w 681749"/>
              <a:gd name="connsiteY0" fmla="*/ 0 h 412461"/>
              <a:gd name="connsiteX1" fmla="*/ 681749 w 681749"/>
              <a:gd name="connsiteY1" fmla="*/ 0 h 412461"/>
              <a:gd name="connsiteX2" fmla="*/ 393429 w 681749"/>
              <a:gd name="connsiteY2" fmla="*/ 412461 h 412461"/>
              <a:gd name="connsiteX3" fmla="*/ 0 w 681749"/>
              <a:gd name="connsiteY3" fmla="*/ 399577 h 412461"/>
              <a:gd name="connsiteX4" fmla="*/ 330173 w 681749"/>
              <a:gd name="connsiteY4" fmla="*/ 0 h 412461"/>
              <a:gd name="connsiteX0" fmla="*/ 342873 w 694449"/>
              <a:gd name="connsiteY0" fmla="*/ 0 h 412461"/>
              <a:gd name="connsiteX1" fmla="*/ 694449 w 694449"/>
              <a:gd name="connsiteY1" fmla="*/ 0 h 412461"/>
              <a:gd name="connsiteX2" fmla="*/ 4061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807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61679 w 694449"/>
              <a:gd name="connsiteY2" fmla="*/ 412461 h 412461"/>
              <a:gd name="connsiteX3" fmla="*/ 0 w 694449"/>
              <a:gd name="connsiteY3" fmla="*/ 406093 h 412461"/>
              <a:gd name="connsiteX4" fmla="*/ 342873 w 694449"/>
              <a:gd name="connsiteY4" fmla="*/ 0 h 412461"/>
              <a:gd name="connsiteX0" fmla="*/ 378732 w 730308"/>
              <a:gd name="connsiteY0" fmla="*/ 0 h 418488"/>
              <a:gd name="connsiteX1" fmla="*/ 730308 w 730308"/>
              <a:gd name="connsiteY1" fmla="*/ 0 h 418488"/>
              <a:gd name="connsiteX2" fmla="*/ 397538 w 730308"/>
              <a:gd name="connsiteY2" fmla="*/ 412461 h 418488"/>
              <a:gd name="connsiteX3" fmla="*/ 0 w 730308"/>
              <a:gd name="connsiteY3" fmla="*/ 418488 h 418488"/>
              <a:gd name="connsiteX4" fmla="*/ 378732 w 730308"/>
              <a:gd name="connsiteY4" fmla="*/ 0 h 418488"/>
              <a:gd name="connsiteX0" fmla="*/ 378732 w 730308"/>
              <a:gd name="connsiteY0" fmla="*/ 0 h 418658"/>
              <a:gd name="connsiteX1" fmla="*/ 730308 w 730308"/>
              <a:gd name="connsiteY1" fmla="*/ 0 h 418658"/>
              <a:gd name="connsiteX2" fmla="*/ 385585 w 730308"/>
              <a:gd name="connsiteY2" fmla="*/ 418658 h 418658"/>
              <a:gd name="connsiteX3" fmla="*/ 0 w 730308"/>
              <a:gd name="connsiteY3" fmla="*/ 418488 h 418658"/>
              <a:gd name="connsiteX4" fmla="*/ 378732 w 730308"/>
              <a:gd name="connsiteY4" fmla="*/ 0 h 418658"/>
              <a:gd name="connsiteX0" fmla="*/ 384708 w 736284"/>
              <a:gd name="connsiteY0" fmla="*/ 0 h 418658"/>
              <a:gd name="connsiteX1" fmla="*/ 736284 w 736284"/>
              <a:gd name="connsiteY1" fmla="*/ 0 h 418658"/>
              <a:gd name="connsiteX2" fmla="*/ 391561 w 736284"/>
              <a:gd name="connsiteY2" fmla="*/ 418658 h 418658"/>
              <a:gd name="connsiteX3" fmla="*/ 0 w 736284"/>
              <a:gd name="connsiteY3" fmla="*/ 418488 h 418658"/>
              <a:gd name="connsiteX4" fmla="*/ 384708 w 736284"/>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8488 h 418658"/>
              <a:gd name="connsiteX4" fmla="*/ 396661 w 748237"/>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2291 h 418658"/>
              <a:gd name="connsiteX4" fmla="*/ 396661 w 748237"/>
              <a:gd name="connsiteY4" fmla="*/ 0 h 418658"/>
              <a:gd name="connsiteX0" fmla="*/ 396661 w 748237"/>
              <a:gd name="connsiteY0" fmla="*/ 0 h 412461"/>
              <a:gd name="connsiteX1" fmla="*/ 748237 w 748237"/>
              <a:gd name="connsiteY1" fmla="*/ 0 h 412461"/>
              <a:gd name="connsiteX2" fmla="*/ 361679 w 748237"/>
              <a:gd name="connsiteY2" fmla="*/ 412461 h 412461"/>
              <a:gd name="connsiteX3" fmla="*/ 0 w 748237"/>
              <a:gd name="connsiteY3" fmla="*/ 412291 h 412461"/>
              <a:gd name="connsiteX4" fmla="*/ 396661 w 748237"/>
              <a:gd name="connsiteY4" fmla="*/ 0 h 4124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8237" h="412461">
                <a:moveTo>
                  <a:pt x="396661" y="0"/>
                </a:moveTo>
                <a:lnTo>
                  <a:pt x="748237" y="0"/>
                </a:lnTo>
                <a:lnTo>
                  <a:pt x="361679" y="412461"/>
                </a:lnTo>
                <a:lnTo>
                  <a:pt x="0" y="412291"/>
                </a:lnTo>
                <a:lnTo>
                  <a:pt x="396661"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Imagen 18"/>
          <p:cNvPicPr>
            <a:picLocks noChangeAspect="1"/>
          </p:cNvPicPr>
          <p:nvPr userDrawn="1"/>
        </p:nvPicPr>
        <p:blipFill>
          <a:blip r:embed="rId2"/>
          <a:stretch>
            <a:fillRect/>
          </a:stretch>
        </p:blipFill>
        <p:spPr>
          <a:xfrm>
            <a:off x="8610600" y="177476"/>
            <a:ext cx="3199223" cy="723276"/>
          </a:xfrm>
          <a:prstGeom prst="rect">
            <a:avLst/>
          </a:prstGeom>
        </p:spPr>
      </p:pic>
      <p:cxnSp>
        <p:nvCxnSpPr>
          <p:cNvPr id="31" name="Conector angular 30"/>
          <p:cNvCxnSpPr/>
          <p:nvPr userDrawn="1"/>
        </p:nvCxnSpPr>
        <p:spPr>
          <a:xfrm flipV="1">
            <a:off x="8779041" y="5213601"/>
            <a:ext cx="3199223" cy="1507875"/>
          </a:xfrm>
          <a:prstGeom prst="bentConnector3">
            <a:avLst>
              <a:gd name="adj1" fmla="val 99642"/>
            </a:avLst>
          </a:prstGeom>
          <a:ln w="28575">
            <a:solidFill>
              <a:srgbClr val="E943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5225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12/22/2022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3781088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E02553CE-ABEB-40D9-AA17-583EDCE31B3D}" type="datetimeFigureOut">
              <a:rPr lang="en-US" smtClean="0"/>
              <a:t>12/22/2022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1282691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E02553CE-ABEB-40D9-AA17-583EDCE31B3D}" type="datetimeFigureOut">
              <a:rPr lang="en-US" smtClean="0"/>
              <a:t>12/22/2022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190080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E02553CE-ABEB-40D9-AA17-583EDCE31B3D}" type="datetimeFigureOut">
              <a:rPr lang="en-US" smtClean="0"/>
              <a:t>12/22/2022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082495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E02553CE-ABEB-40D9-AA17-583EDCE31B3D}" type="datetimeFigureOut">
              <a:rPr lang="en-US" smtClean="0"/>
              <a:t>12/22/2022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226986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02553CE-ABEB-40D9-AA17-583EDCE31B3D}" type="datetimeFigureOut">
              <a:rPr lang="en-US" smtClean="0"/>
              <a:t>12/22/2022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3859084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02553CE-ABEB-40D9-AA17-583EDCE31B3D}" type="datetimeFigureOut">
              <a:rPr lang="en-US" smtClean="0"/>
              <a:t>12/22/2022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00724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553CE-ABEB-40D9-AA17-583EDCE31B3D}" type="datetimeFigureOut">
              <a:rPr lang="en-US" smtClean="0"/>
              <a:t>12/22/2022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75AD1B-CB85-47FC-BD1E-AA4BC88CEAF4}" type="slidenum">
              <a:rPr lang="en-US" smtClean="0"/>
              <a:t>‹Nº›</a:t>
            </a:fld>
            <a:endParaRPr lang="en-US"/>
          </a:p>
        </p:txBody>
      </p:sp>
    </p:spTree>
    <p:extLst>
      <p:ext uri="{BB962C8B-B14F-4D97-AF65-F5344CB8AC3E}">
        <p14:creationId xmlns:p14="http://schemas.microsoft.com/office/powerpoint/2010/main" val="173595392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 Id="rId10" Type="http://schemas.openxmlformats.org/officeDocument/2006/relationships/image" Target="../media/image130.svg"/></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 Id="rId10" Type="http://schemas.openxmlformats.org/officeDocument/2006/relationships/image" Target="../media/image130.svg"/></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 Id="rId10" Type="http://schemas.openxmlformats.org/officeDocument/2006/relationships/image" Target="../media/image130.svg"/></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 Id="rId10" Type="http://schemas.openxmlformats.org/officeDocument/2006/relationships/image" Target="../media/image130.sv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 Id="rId10" Type="http://schemas.openxmlformats.org/officeDocument/2006/relationships/image" Target="../media/image130.sv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 Id="rId10" Type="http://schemas.openxmlformats.org/officeDocument/2006/relationships/image" Target="../media/image130.sv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 Id="rId10" Type="http://schemas.openxmlformats.org/officeDocument/2006/relationships/image" Target="../media/image130.svg"/></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 Id="rId10" Type="http://schemas.openxmlformats.org/officeDocument/2006/relationships/image" Target="../media/image130.svg"/></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 Id="rId10" Type="http://schemas.openxmlformats.org/officeDocument/2006/relationships/image" Target="../media/image130.sv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 Id="rId10" Type="http://schemas.openxmlformats.org/officeDocument/2006/relationships/image" Target="../media/image130.sv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Imagen 5"/>
          <p:cNvPicPr/>
          <p:nvPr/>
        </p:nvPicPr>
        <p:blipFill rotWithShape="1">
          <a:blip r:embed="rId2"/>
          <a:srcRect l="20027" t="15999" r="63340" b="71927"/>
          <a:stretch/>
        </p:blipFill>
        <p:spPr bwMode="auto">
          <a:xfrm>
            <a:off x="3349531" y="415636"/>
            <a:ext cx="5281851" cy="2034975"/>
          </a:xfrm>
          <a:prstGeom prst="rect">
            <a:avLst/>
          </a:prstGeom>
          <a:ln>
            <a:noFill/>
          </a:ln>
          <a:extLst>
            <a:ext uri="{53640926-AAD7-44D8-BBD7-CCE9431645EC}">
              <a14:shadowObscured xmlns:a14="http://schemas.microsoft.com/office/drawing/2010/main"/>
            </a:ext>
          </a:extLst>
        </p:spPr>
      </p:pic>
      <p:sp>
        <p:nvSpPr>
          <p:cNvPr id="3" name="Proceso alternativo 2"/>
          <p:cNvSpPr/>
          <p:nvPr/>
        </p:nvSpPr>
        <p:spPr>
          <a:xfrm>
            <a:off x="2268687" y="2450611"/>
            <a:ext cx="7836207" cy="1813302"/>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b="1" dirty="0" smtClean="0">
                <a:solidFill>
                  <a:schemeClr val="bg1"/>
                </a:solidFill>
                <a:effectLst>
                  <a:outerShdw blurRad="38100" dist="38100" dir="2700000" algn="tl">
                    <a:srgbClr val="000000">
                      <a:alpha val="43137"/>
                    </a:srgbClr>
                  </a:outerShdw>
                </a:effectLst>
                <a:latin typeface="Calibri Light"/>
              </a:rPr>
              <a:t>COMISIÓN EDUCACIÓN Y CULTURA</a:t>
            </a:r>
            <a:endParaRPr lang="es-MX" sz="6000" b="1" dirty="0">
              <a:solidFill>
                <a:schemeClr val="bg1"/>
              </a:solidFill>
              <a:effectLst>
                <a:outerShdw blurRad="38100" dist="38100" dir="2700000" algn="tl">
                  <a:srgbClr val="000000">
                    <a:alpha val="43137"/>
                  </a:srgbClr>
                </a:outerShdw>
              </a:effectLst>
              <a:latin typeface="Calibri Light"/>
            </a:endParaRPr>
          </a:p>
        </p:txBody>
      </p:sp>
      <p:sp>
        <p:nvSpPr>
          <p:cNvPr id="8" name="Proceso alternativo 7"/>
          <p:cNvSpPr/>
          <p:nvPr/>
        </p:nvSpPr>
        <p:spPr>
          <a:xfrm>
            <a:off x="2260125" y="4485586"/>
            <a:ext cx="7836207" cy="1813302"/>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smtClean="0">
                <a:solidFill>
                  <a:schemeClr val="bg1"/>
                </a:solidFill>
                <a:effectLst>
                  <a:outerShdw blurRad="38100" dist="38100" dir="2700000" algn="tl">
                    <a:srgbClr val="000000">
                      <a:alpha val="43137"/>
                    </a:srgbClr>
                  </a:outerShdw>
                </a:effectLst>
                <a:latin typeface="Calibri Light"/>
              </a:rPr>
              <a:t>MIEMBROS: </a:t>
            </a:r>
            <a:r>
              <a:rPr lang="es-MX" sz="3200" b="1" dirty="0" smtClean="0">
                <a:solidFill>
                  <a:schemeClr val="bg1"/>
                </a:solidFill>
                <a:effectLst>
                  <a:outerShdw blurRad="38100" dist="38100" dir="2700000" algn="tl">
                    <a:srgbClr val="000000">
                      <a:alpha val="43137"/>
                    </a:srgbClr>
                  </a:outerShdw>
                </a:effectLst>
                <a:latin typeface="Calibri Light"/>
              </a:rPr>
              <a:t>Vicealcaldesa </a:t>
            </a:r>
            <a:r>
              <a:rPr lang="es-MX" sz="3200" b="1" dirty="0" smtClean="0">
                <a:solidFill>
                  <a:schemeClr val="bg1"/>
                </a:solidFill>
                <a:effectLst>
                  <a:outerShdw blurRad="38100" dist="38100" dir="2700000" algn="tl">
                    <a:srgbClr val="000000">
                      <a:alpha val="43137"/>
                    </a:srgbClr>
                  </a:outerShdw>
                </a:effectLst>
                <a:latin typeface="Calibri Light"/>
              </a:rPr>
              <a:t>Brith Vaca</a:t>
            </a:r>
          </a:p>
          <a:p>
            <a:pPr algn="ctr"/>
            <a:r>
              <a:rPr lang="es-MX" sz="3200" b="1" dirty="0" smtClean="0">
                <a:solidFill>
                  <a:schemeClr val="bg1"/>
                </a:solidFill>
                <a:effectLst>
                  <a:outerShdw blurRad="38100" dist="38100" dir="2700000" algn="tl">
                    <a:srgbClr val="000000">
                      <a:alpha val="43137"/>
                    </a:srgbClr>
                  </a:outerShdw>
                </a:effectLst>
                <a:latin typeface="Calibri Light"/>
              </a:rPr>
              <a:t>Concejal Orlando Núñez</a:t>
            </a:r>
          </a:p>
          <a:p>
            <a:pPr algn="ctr"/>
            <a:r>
              <a:rPr lang="es-MX" sz="3200" b="1" dirty="0" smtClean="0">
                <a:solidFill>
                  <a:schemeClr val="bg1"/>
                </a:solidFill>
                <a:effectLst>
                  <a:outerShdw blurRad="38100" dist="38100" dir="2700000" algn="tl">
                    <a:srgbClr val="000000">
                      <a:alpha val="43137"/>
                    </a:srgbClr>
                  </a:outerShdw>
                </a:effectLst>
                <a:latin typeface="Calibri Light"/>
              </a:rPr>
              <a:t>Concejala Paulina Izurieta Presidenta</a:t>
            </a:r>
            <a:endParaRPr lang="es-MX" sz="3200" b="1" dirty="0">
              <a:solidFill>
                <a:schemeClr val="bg1"/>
              </a:solidFill>
              <a:effectLst>
                <a:outerShdw blurRad="38100" dist="38100" dir="2700000" algn="tl">
                  <a:srgbClr val="000000">
                    <a:alpha val="43137"/>
                  </a:srgbClr>
                </a:outerShdw>
              </a:effectLst>
              <a:latin typeface="Calibri Light"/>
            </a:endParaRPr>
          </a:p>
        </p:txBody>
      </p:sp>
    </p:spTree>
    <p:extLst>
      <p:ext uri="{BB962C8B-B14F-4D97-AF65-F5344CB8AC3E}">
        <p14:creationId xmlns:p14="http://schemas.microsoft.com/office/powerpoint/2010/main" val="3084934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roceso alternativo 2"/>
          <p:cNvSpPr/>
          <p:nvPr/>
        </p:nvSpPr>
        <p:spPr>
          <a:xfrm>
            <a:off x="2265534" y="1057160"/>
            <a:ext cx="7725516" cy="908134"/>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smtClean="0">
                <a:solidFill>
                  <a:schemeClr val="bg1"/>
                </a:solidFill>
                <a:effectLst>
                  <a:outerShdw blurRad="38100" dist="38100" dir="2700000" algn="tl">
                    <a:srgbClr val="000000">
                      <a:alpha val="43137"/>
                    </a:srgbClr>
                  </a:outerShdw>
                </a:effectLst>
                <a:latin typeface="Calibri Light"/>
              </a:rPr>
              <a:t>CAMBIOS EN LA EXPOSICIÓN DE MOTIVOS</a:t>
            </a:r>
          </a:p>
          <a:p>
            <a:pPr algn="ctr"/>
            <a:r>
              <a:rPr lang="es-MX" sz="3200" b="1" dirty="0" smtClean="0">
                <a:solidFill>
                  <a:schemeClr val="bg1"/>
                </a:solidFill>
                <a:effectLst>
                  <a:outerShdw blurRad="38100" dist="38100" dir="2700000" algn="tl">
                    <a:srgbClr val="000000">
                      <a:alpha val="43137"/>
                    </a:srgbClr>
                  </a:outerShdw>
                </a:effectLst>
                <a:latin typeface="Calibri Light"/>
              </a:rPr>
              <a:t>Insertó estos criterios para análisis </a:t>
            </a:r>
            <a:endParaRPr lang="es-MX" sz="3200" b="1" dirty="0">
              <a:solidFill>
                <a:schemeClr val="bg1"/>
              </a:solidFill>
              <a:effectLst>
                <a:outerShdw blurRad="38100" dist="38100" dir="2700000" algn="tl">
                  <a:srgbClr val="000000">
                    <a:alpha val="43137"/>
                  </a:srgbClr>
                </a:outerShdw>
              </a:effectLst>
              <a:latin typeface="Calibri Light"/>
            </a:endParaRPr>
          </a:p>
        </p:txBody>
      </p:sp>
      <p:sp>
        <p:nvSpPr>
          <p:cNvPr id="4" name="Marcador de contenido 2">
            <a:extLst>
              <a:ext uri="{FF2B5EF4-FFF2-40B4-BE49-F238E27FC236}">
                <a16:creationId xmlns:a16="http://schemas.microsoft.com/office/drawing/2014/main" id="{D8395838-F939-4FFB-B7B6-7EAFEA0777C3}"/>
              </a:ext>
            </a:extLst>
          </p:cNvPr>
          <p:cNvSpPr txBox="1">
            <a:spLocks/>
          </p:cNvSpPr>
          <p:nvPr/>
        </p:nvSpPr>
        <p:spPr>
          <a:xfrm>
            <a:off x="1515041" y="2134984"/>
            <a:ext cx="9226505" cy="1827416"/>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r>
              <a:rPr lang="es-ES" i="1" dirty="0"/>
              <a:t>La Secretaría de Cultura presentó ante la Comisión de Educación y Cultura los "LINEAMIENTOS Y ACCIONES PARA LA REACTIVACIÓN ECONÓMICA DE LAS ARTES Y LA CULTURA FRENTE A LA CRISIS SANITARIA (COVID-19) EN EL DISTRITO METROPOLITANO DE QUITO"; </a:t>
            </a:r>
            <a:endParaRPr lang="es-EC" dirty="0"/>
          </a:p>
        </p:txBody>
      </p:sp>
      <p:pic>
        <p:nvPicPr>
          <p:cNvPr id="5"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4102663"/>
            <a:ext cx="470317" cy="462800"/>
          </a:xfrm>
          <a:prstGeom prst="rect">
            <a:avLst/>
          </a:prstGeom>
        </p:spPr>
      </p:pic>
      <p:pic>
        <p:nvPicPr>
          <p:cNvPr id="6"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2651537"/>
            <a:ext cx="470317" cy="462800"/>
          </a:xfrm>
          <a:prstGeom prst="rect">
            <a:avLst/>
          </a:prstGeom>
        </p:spPr>
      </p:pic>
      <p:sp>
        <p:nvSpPr>
          <p:cNvPr id="7" name="Marcador de contenido 2">
            <a:extLst>
              <a:ext uri="{FF2B5EF4-FFF2-40B4-BE49-F238E27FC236}">
                <a16:creationId xmlns:a16="http://schemas.microsoft.com/office/drawing/2014/main" id="{D8395838-F939-4FFB-B7B6-7EAFEA0777C3}"/>
              </a:ext>
            </a:extLst>
          </p:cNvPr>
          <p:cNvSpPr txBox="1">
            <a:spLocks/>
          </p:cNvSpPr>
          <p:nvPr/>
        </p:nvSpPr>
        <p:spPr>
          <a:xfrm>
            <a:off x="1515040" y="4132090"/>
            <a:ext cx="9226505" cy="1942181"/>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pPr lvl="0" algn="just">
              <a:defRPr/>
            </a:pPr>
            <a:r>
              <a:rPr lang="es-ES" i="1" dirty="0"/>
              <a:t>En </a:t>
            </a:r>
            <a:r>
              <a:rPr lang="es-ES" i="1" dirty="0" smtClean="0"/>
              <a:t>el </a:t>
            </a:r>
            <a:r>
              <a:rPr lang="es-ES" i="1" dirty="0"/>
              <a:t>año 2020 la Secretaría de Territorio Hábitat y Vivienda expide la Resolución STVH-2020-04 la misma que sin tener competencia sobre los actores, gestores, artistas de espacio público genera una regulación frente a su accionar en espacio público.</a:t>
            </a:r>
            <a:endParaRPr lang="es-MX" sz="2200" b="1" dirty="0">
              <a:solidFill>
                <a:schemeClr val="tx1">
                  <a:alpha val="75000"/>
                </a:schemeClr>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9409350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roceso alternativo 2"/>
          <p:cNvSpPr/>
          <p:nvPr/>
        </p:nvSpPr>
        <p:spPr>
          <a:xfrm>
            <a:off x="2265534" y="1057160"/>
            <a:ext cx="7725516" cy="908134"/>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t>Artículo (...) 12 Requisitos para la solicitud del Permiso: - </a:t>
            </a:r>
            <a:endParaRPr lang="es-MX" sz="3200" b="1" dirty="0">
              <a:solidFill>
                <a:schemeClr val="bg1"/>
              </a:solidFill>
              <a:effectLst>
                <a:outerShdw blurRad="38100" dist="38100" dir="2700000" algn="tl">
                  <a:srgbClr val="000000">
                    <a:alpha val="43137"/>
                  </a:srgbClr>
                </a:outerShdw>
              </a:effectLst>
              <a:latin typeface="Calibri Light"/>
            </a:endParaRPr>
          </a:p>
        </p:txBody>
      </p:sp>
      <p:sp>
        <p:nvSpPr>
          <p:cNvPr id="4" name="Marcador de contenido 2">
            <a:extLst>
              <a:ext uri="{FF2B5EF4-FFF2-40B4-BE49-F238E27FC236}">
                <a16:creationId xmlns:a16="http://schemas.microsoft.com/office/drawing/2014/main" id="{D8395838-F939-4FFB-B7B6-7EAFEA0777C3}"/>
              </a:ext>
            </a:extLst>
          </p:cNvPr>
          <p:cNvSpPr txBox="1">
            <a:spLocks/>
          </p:cNvSpPr>
          <p:nvPr/>
        </p:nvSpPr>
        <p:spPr>
          <a:xfrm>
            <a:off x="1515039" y="2651537"/>
            <a:ext cx="9226505" cy="2298471"/>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r>
              <a:rPr lang="es-ES" sz="2800" dirty="0"/>
              <a:t>f) Certificado de Pago de regalía anual correspondiente al cálculo generado en la Administración Zonal en base valor del promedio del Área de Intervención Valorativa en el caso que lo requiera.</a:t>
            </a:r>
            <a:endParaRPr lang="es-EC" sz="2800" dirty="0"/>
          </a:p>
        </p:txBody>
      </p:sp>
      <p:pic>
        <p:nvPicPr>
          <p:cNvPr id="6"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2651537"/>
            <a:ext cx="470317" cy="462800"/>
          </a:xfrm>
          <a:prstGeom prst="rect">
            <a:avLst/>
          </a:prstGeom>
        </p:spPr>
      </p:pic>
    </p:spTree>
    <p:extLst>
      <p:ext uri="{BB962C8B-B14F-4D97-AF65-F5344CB8AC3E}">
        <p14:creationId xmlns:p14="http://schemas.microsoft.com/office/powerpoint/2010/main" val="821797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roceso alternativo 2"/>
          <p:cNvSpPr/>
          <p:nvPr/>
        </p:nvSpPr>
        <p:spPr>
          <a:xfrm>
            <a:off x="2265533" y="1743403"/>
            <a:ext cx="7725516" cy="908134"/>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800" b="1" dirty="0" smtClean="0"/>
              <a:t>Artículo </a:t>
            </a:r>
            <a:r>
              <a:rPr lang="es-ES" sz="2800" b="1" dirty="0"/>
              <a:t>(...) 7. De las prácticas artísticas y expresiones del patrimonio cultural inmaterial. – </a:t>
            </a:r>
            <a:r>
              <a:rPr lang="es-ES" sz="2800" dirty="0"/>
              <a:t> </a:t>
            </a:r>
            <a:endParaRPr lang="es-EC" sz="2800" dirty="0"/>
          </a:p>
        </p:txBody>
      </p:sp>
      <p:sp>
        <p:nvSpPr>
          <p:cNvPr id="4" name="Marcador de contenido 2">
            <a:extLst>
              <a:ext uri="{FF2B5EF4-FFF2-40B4-BE49-F238E27FC236}">
                <a16:creationId xmlns:a16="http://schemas.microsoft.com/office/drawing/2014/main" id="{D8395838-F939-4FFB-B7B6-7EAFEA0777C3}"/>
              </a:ext>
            </a:extLst>
          </p:cNvPr>
          <p:cNvSpPr txBox="1">
            <a:spLocks/>
          </p:cNvSpPr>
          <p:nvPr/>
        </p:nvSpPr>
        <p:spPr>
          <a:xfrm>
            <a:off x="1515039" y="3114337"/>
            <a:ext cx="9226505" cy="1827416"/>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r>
              <a:rPr lang="es-ES" dirty="0"/>
              <a:t>Se excluirá también a las ferias comerciales, diferenciándose de las exposiciones por el carácter pedagógico de las segundas, como formas de aprendizaje y transmisión del patrimonio cultural inmaterial a partir de la muestra del trabajo que produce el objeto artesanal.</a:t>
            </a:r>
            <a:endParaRPr lang="es-EC" dirty="0"/>
          </a:p>
        </p:txBody>
      </p:sp>
      <p:pic>
        <p:nvPicPr>
          <p:cNvPr id="6"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2651537"/>
            <a:ext cx="470317" cy="462800"/>
          </a:xfrm>
          <a:prstGeom prst="rect">
            <a:avLst/>
          </a:prstGeom>
        </p:spPr>
      </p:pic>
    </p:spTree>
    <p:extLst>
      <p:ext uri="{BB962C8B-B14F-4D97-AF65-F5344CB8AC3E}">
        <p14:creationId xmlns:p14="http://schemas.microsoft.com/office/powerpoint/2010/main" val="39802960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roceso alternativo 2"/>
          <p:cNvSpPr/>
          <p:nvPr/>
        </p:nvSpPr>
        <p:spPr>
          <a:xfrm>
            <a:off x="2265534" y="1057160"/>
            <a:ext cx="7725516" cy="908134"/>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smtClean="0">
                <a:solidFill>
                  <a:schemeClr val="bg1"/>
                </a:solidFill>
                <a:effectLst>
                  <a:outerShdw blurRad="38100" dist="38100" dir="2700000" algn="tl">
                    <a:srgbClr val="000000">
                      <a:alpha val="43137"/>
                    </a:srgbClr>
                  </a:outerShdw>
                </a:effectLst>
                <a:latin typeface="Calibri Light"/>
              </a:rPr>
              <a:t>DISPOSICIÓN DEROGATORIA</a:t>
            </a:r>
            <a:endParaRPr lang="es-MX" sz="3200" b="1" dirty="0">
              <a:solidFill>
                <a:schemeClr val="bg1"/>
              </a:solidFill>
              <a:effectLst>
                <a:outerShdw blurRad="38100" dist="38100" dir="2700000" algn="tl">
                  <a:srgbClr val="000000">
                    <a:alpha val="43137"/>
                  </a:srgbClr>
                </a:outerShdw>
              </a:effectLst>
              <a:latin typeface="Calibri Light"/>
            </a:endParaRPr>
          </a:p>
        </p:txBody>
      </p:sp>
      <p:sp>
        <p:nvSpPr>
          <p:cNvPr id="4" name="Marcador de contenido 2">
            <a:extLst>
              <a:ext uri="{FF2B5EF4-FFF2-40B4-BE49-F238E27FC236}">
                <a16:creationId xmlns:a16="http://schemas.microsoft.com/office/drawing/2014/main" id="{D8395838-F939-4FFB-B7B6-7EAFEA0777C3}"/>
              </a:ext>
            </a:extLst>
          </p:cNvPr>
          <p:cNvSpPr txBox="1">
            <a:spLocks/>
          </p:cNvSpPr>
          <p:nvPr/>
        </p:nvSpPr>
        <p:spPr>
          <a:xfrm>
            <a:off x="1626685" y="2882937"/>
            <a:ext cx="9226505" cy="1827416"/>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r>
              <a:rPr lang="es-ES" b="1" dirty="0"/>
              <a:t>Disposición Derogatoria. - </a:t>
            </a:r>
            <a:r>
              <a:rPr lang="es-ES" dirty="0"/>
              <a:t>Deróguese la resolución emitida por la Secretaría de Territorio Hábitat y Vivienda 04 STVH-2020 y la resolución emitida por la Secretaría de Cultura 0095 SECU-022. </a:t>
            </a:r>
            <a:endParaRPr lang="es-EC" dirty="0"/>
          </a:p>
        </p:txBody>
      </p:sp>
      <p:pic>
        <p:nvPicPr>
          <p:cNvPr id="6"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2651537"/>
            <a:ext cx="470317" cy="462800"/>
          </a:xfrm>
          <a:prstGeom prst="rect">
            <a:avLst/>
          </a:prstGeom>
        </p:spPr>
      </p:pic>
    </p:spTree>
    <p:extLst>
      <p:ext uri="{BB962C8B-B14F-4D97-AF65-F5344CB8AC3E}">
        <p14:creationId xmlns:p14="http://schemas.microsoft.com/office/powerpoint/2010/main" val="1400924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agen 5"/>
          <p:cNvPicPr/>
          <p:nvPr/>
        </p:nvPicPr>
        <p:blipFill rotWithShape="1">
          <a:blip r:embed="rId2"/>
          <a:srcRect l="20027" t="15999" r="63340" b="71927"/>
          <a:stretch/>
        </p:blipFill>
        <p:spPr bwMode="auto">
          <a:xfrm>
            <a:off x="2161310" y="235364"/>
            <a:ext cx="8257180" cy="2727702"/>
          </a:xfrm>
          <a:prstGeom prst="rect">
            <a:avLst/>
          </a:prstGeom>
          <a:ln>
            <a:noFill/>
          </a:ln>
          <a:extLst>
            <a:ext uri="{53640926-AAD7-44D8-BBD7-CCE9431645EC}">
              <a14:shadowObscured xmlns:a14="http://schemas.microsoft.com/office/drawing/2010/main"/>
            </a:ext>
          </a:extLst>
        </p:spPr>
      </p:pic>
      <p:sp>
        <p:nvSpPr>
          <p:cNvPr id="3" name="Proceso alternativo 2"/>
          <p:cNvSpPr/>
          <p:nvPr/>
        </p:nvSpPr>
        <p:spPr>
          <a:xfrm>
            <a:off x="848139" y="3087756"/>
            <a:ext cx="10623425" cy="2841989"/>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b="1" dirty="0"/>
              <a:t>PROYECTO DE ORDENANZA QUE FOMENTA, RECONOCE Y REGULA EL ACCESO Y USO DEL ESPACIO PÚBLICO PARA LAS PRÁCTICAS ARTÍSTICAS Y LAS EXPRESIONES DEL PATRIMONIO CULTURAL INMATERIAL</a:t>
            </a:r>
            <a:endParaRPr lang="es-EC" sz="3600" dirty="0"/>
          </a:p>
        </p:txBody>
      </p:sp>
    </p:spTree>
    <p:extLst>
      <p:ext uri="{BB962C8B-B14F-4D97-AF65-F5344CB8AC3E}">
        <p14:creationId xmlns:p14="http://schemas.microsoft.com/office/powerpoint/2010/main" val="1782075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667324548"/>
              </p:ext>
            </p:extLst>
          </p:nvPr>
        </p:nvGraphicFramePr>
        <p:xfrm>
          <a:off x="-498764" y="946968"/>
          <a:ext cx="11041257" cy="57392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Proceso alternativo 6"/>
          <p:cNvSpPr/>
          <p:nvPr/>
        </p:nvSpPr>
        <p:spPr>
          <a:xfrm>
            <a:off x="3642292" y="200514"/>
            <a:ext cx="4267200" cy="746454"/>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b="1" dirty="0" smtClean="0">
                <a:solidFill>
                  <a:schemeClr val="bg1"/>
                </a:solidFill>
                <a:effectLst>
                  <a:outerShdw blurRad="38100" dist="38100" dir="2700000" algn="tl">
                    <a:srgbClr val="000000">
                      <a:alpha val="43137"/>
                    </a:srgbClr>
                  </a:outerShdw>
                </a:effectLst>
                <a:latin typeface="Calibri Light"/>
              </a:rPr>
              <a:t>COMISIÓN EDU-CUL</a:t>
            </a:r>
            <a:endParaRPr lang="es-MX" sz="3600" b="1" dirty="0">
              <a:solidFill>
                <a:schemeClr val="bg1"/>
              </a:solidFill>
              <a:effectLst>
                <a:outerShdw blurRad="38100" dist="38100" dir="2700000" algn="tl">
                  <a:srgbClr val="000000">
                    <a:alpha val="43137"/>
                  </a:srgbClr>
                </a:outerShdw>
              </a:effectLst>
              <a:latin typeface="Calibri Light"/>
            </a:endParaRPr>
          </a:p>
        </p:txBody>
      </p:sp>
      <p:graphicFrame>
        <p:nvGraphicFramePr>
          <p:cNvPr id="8" name="Diagrama 7"/>
          <p:cNvGraphicFramePr/>
          <p:nvPr>
            <p:extLst>
              <p:ext uri="{D42A27DB-BD31-4B8C-83A1-F6EECF244321}">
                <p14:modId xmlns:p14="http://schemas.microsoft.com/office/powerpoint/2010/main" val="3148042324"/>
              </p:ext>
            </p:extLst>
          </p:nvPr>
        </p:nvGraphicFramePr>
        <p:xfrm>
          <a:off x="3231619" y="817504"/>
          <a:ext cx="11064960" cy="594752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37894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roceso alternativo 2"/>
          <p:cNvSpPr/>
          <p:nvPr/>
        </p:nvSpPr>
        <p:spPr>
          <a:xfrm>
            <a:off x="1515039" y="609600"/>
            <a:ext cx="9226505" cy="1355694"/>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smtClean="0">
                <a:solidFill>
                  <a:schemeClr val="bg1"/>
                </a:solidFill>
                <a:effectLst>
                  <a:outerShdw blurRad="38100" dist="38100" dir="2700000" algn="tl">
                    <a:srgbClr val="000000">
                      <a:alpha val="43137"/>
                    </a:srgbClr>
                  </a:outerShdw>
                </a:effectLst>
                <a:latin typeface="Calibri Light"/>
              </a:rPr>
              <a:t>CAMBIOS EN LA EXPOSICIÓN DE MOTIVOS</a:t>
            </a:r>
          </a:p>
          <a:p>
            <a:pPr algn="ctr"/>
            <a:r>
              <a:rPr lang="es-MX" sz="3200" b="1" dirty="0" smtClean="0">
                <a:solidFill>
                  <a:schemeClr val="bg1"/>
                </a:solidFill>
                <a:effectLst>
                  <a:outerShdw blurRad="38100" dist="38100" dir="2700000" algn="tl">
                    <a:srgbClr val="000000">
                      <a:alpha val="43137"/>
                    </a:srgbClr>
                  </a:outerShdw>
                </a:effectLst>
                <a:latin typeface="Calibri Light"/>
              </a:rPr>
              <a:t>Observaciones del Sr. Alcalde Santiago Guarderas</a:t>
            </a:r>
          </a:p>
          <a:p>
            <a:pPr algn="ctr"/>
            <a:r>
              <a:rPr lang="es-EC" sz="3200" dirty="0"/>
              <a:t>Oficio Nro. </a:t>
            </a:r>
            <a:r>
              <a:rPr lang="es-EC" sz="3200" dirty="0" smtClean="0"/>
              <a:t>GADDMQ-AM-2021-1901-OF 13 dic 2021</a:t>
            </a:r>
            <a:r>
              <a:rPr lang="es-MX" sz="3200" b="1" dirty="0" smtClean="0">
                <a:solidFill>
                  <a:schemeClr val="bg1"/>
                </a:solidFill>
                <a:effectLst>
                  <a:outerShdw blurRad="38100" dist="38100" dir="2700000" algn="tl">
                    <a:srgbClr val="000000">
                      <a:alpha val="43137"/>
                    </a:srgbClr>
                  </a:outerShdw>
                </a:effectLst>
                <a:latin typeface="Calibri Light"/>
              </a:rPr>
              <a:t> </a:t>
            </a:r>
            <a:endParaRPr lang="es-MX" sz="3200" b="1" dirty="0">
              <a:solidFill>
                <a:schemeClr val="bg1"/>
              </a:solidFill>
              <a:effectLst>
                <a:outerShdw blurRad="38100" dist="38100" dir="2700000" algn="tl">
                  <a:srgbClr val="000000">
                    <a:alpha val="43137"/>
                  </a:srgbClr>
                </a:outerShdw>
              </a:effectLst>
              <a:latin typeface="Calibri Light"/>
            </a:endParaRPr>
          </a:p>
        </p:txBody>
      </p:sp>
      <p:sp>
        <p:nvSpPr>
          <p:cNvPr id="4" name="Marcador de contenido 2">
            <a:extLst>
              <a:ext uri="{FF2B5EF4-FFF2-40B4-BE49-F238E27FC236}">
                <a16:creationId xmlns:a16="http://schemas.microsoft.com/office/drawing/2014/main" id="{D8395838-F939-4FFB-B7B6-7EAFEA0777C3}"/>
              </a:ext>
            </a:extLst>
          </p:cNvPr>
          <p:cNvSpPr txBox="1">
            <a:spLocks/>
          </p:cNvSpPr>
          <p:nvPr/>
        </p:nvSpPr>
        <p:spPr>
          <a:xfrm>
            <a:off x="1515041" y="2134984"/>
            <a:ext cx="9226505" cy="1827416"/>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r>
              <a:rPr lang="es-MX" dirty="0"/>
              <a:t>En la exposición de motivos se hace referencia en el tercer párrafo a cifras de artistas que se presume no corresponden a la realidad, se solicita revisar los datos</a:t>
            </a:r>
            <a:r>
              <a:rPr lang="es-MX" dirty="0" smtClean="0"/>
              <a:t>. </a:t>
            </a:r>
            <a:r>
              <a:rPr lang="es-MX" dirty="0" smtClean="0">
                <a:solidFill>
                  <a:srgbClr val="FF0000"/>
                </a:solidFill>
              </a:rPr>
              <a:t>Se acogió y se eliminó este párrafo. </a:t>
            </a:r>
            <a:endParaRPr lang="es-EC" dirty="0">
              <a:solidFill>
                <a:srgbClr val="FF0000"/>
              </a:solidFill>
            </a:endParaRPr>
          </a:p>
        </p:txBody>
      </p:sp>
      <p:pic>
        <p:nvPicPr>
          <p:cNvPr id="5"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4102663"/>
            <a:ext cx="470317" cy="462800"/>
          </a:xfrm>
          <a:prstGeom prst="rect">
            <a:avLst/>
          </a:prstGeom>
        </p:spPr>
      </p:pic>
      <p:pic>
        <p:nvPicPr>
          <p:cNvPr id="6"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2651537"/>
            <a:ext cx="470317" cy="462800"/>
          </a:xfrm>
          <a:prstGeom prst="rect">
            <a:avLst/>
          </a:prstGeom>
        </p:spPr>
      </p:pic>
      <p:sp>
        <p:nvSpPr>
          <p:cNvPr id="7" name="Marcador de contenido 2">
            <a:extLst>
              <a:ext uri="{FF2B5EF4-FFF2-40B4-BE49-F238E27FC236}">
                <a16:creationId xmlns:a16="http://schemas.microsoft.com/office/drawing/2014/main" id="{D8395838-F939-4FFB-B7B6-7EAFEA0777C3}"/>
              </a:ext>
            </a:extLst>
          </p:cNvPr>
          <p:cNvSpPr txBox="1">
            <a:spLocks/>
          </p:cNvSpPr>
          <p:nvPr/>
        </p:nvSpPr>
        <p:spPr>
          <a:xfrm>
            <a:off x="1515040" y="4132090"/>
            <a:ext cx="9226505" cy="1942181"/>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pPr lvl="0" algn="just">
              <a:defRPr/>
            </a:pPr>
            <a:r>
              <a:rPr lang="es-MX" dirty="0"/>
              <a:t>En todo el documento constará la denominación: “Secretaría General de Coordinación Territorial y Participación Ciudadana”, rectificando las otras denominaciones que consta en el texto del proyecto de ordenanza</a:t>
            </a:r>
            <a:r>
              <a:rPr lang="es-MX" dirty="0" smtClean="0"/>
              <a:t>.</a:t>
            </a:r>
          </a:p>
          <a:p>
            <a:pPr lvl="0" algn="just">
              <a:defRPr/>
            </a:pPr>
            <a:r>
              <a:rPr lang="es-MX" sz="2200" b="1" dirty="0" smtClean="0">
                <a:solidFill>
                  <a:srgbClr val="FF0000">
                    <a:alpha val="75000"/>
                  </a:srgbClr>
                </a:solidFill>
                <a:latin typeface="Calibri Light" panose="020F0302020204030204" pitchFamily="34" charset="0"/>
                <a:cs typeface="Calibri Light" panose="020F0302020204030204" pitchFamily="34" charset="0"/>
              </a:rPr>
              <a:t>Se acogió y se rectificó</a:t>
            </a:r>
            <a:endParaRPr lang="es-MX" sz="2200" b="1" dirty="0">
              <a:solidFill>
                <a:srgbClr val="FF0000">
                  <a:alpha val="75000"/>
                </a:srgbClr>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591152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roceso alternativo 2"/>
          <p:cNvSpPr/>
          <p:nvPr/>
        </p:nvSpPr>
        <p:spPr>
          <a:xfrm>
            <a:off x="1515039" y="166255"/>
            <a:ext cx="9226505" cy="1799039"/>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smtClean="0">
                <a:solidFill>
                  <a:schemeClr val="bg1"/>
                </a:solidFill>
                <a:effectLst>
                  <a:outerShdw blurRad="38100" dist="38100" dir="2700000" algn="tl">
                    <a:srgbClr val="000000">
                      <a:alpha val="43137"/>
                    </a:srgbClr>
                  </a:outerShdw>
                </a:effectLst>
                <a:latin typeface="Calibri Light"/>
              </a:rPr>
              <a:t>CAMBIOS USO DE ESPACIO PÚBLICO EN ÁREAS HISTÓRICAS Y PATRIMONIALES</a:t>
            </a:r>
          </a:p>
          <a:p>
            <a:pPr algn="ctr"/>
            <a:r>
              <a:rPr lang="es-MX" sz="3200" b="1" dirty="0" smtClean="0">
                <a:solidFill>
                  <a:schemeClr val="bg1"/>
                </a:solidFill>
                <a:effectLst>
                  <a:outerShdw blurRad="38100" dist="38100" dir="2700000" algn="tl">
                    <a:srgbClr val="000000">
                      <a:alpha val="43137"/>
                    </a:srgbClr>
                  </a:outerShdw>
                </a:effectLst>
                <a:latin typeface="Calibri Light"/>
              </a:rPr>
              <a:t>Observaciones del Sr. Concejal Bernardo Abad.</a:t>
            </a:r>
          </a:p>
          <a:p>
            <a:pPr algn="ctr"/>
            <a:r>
              <a:rPr lang="es-EC" sz="3200" dirty="0"/>
              <a:t>Oficio Nro. GADDMQ-DC-AMGB-2021-0419-O </a:t>
            </a:r>
            <a:endParaRPr lang="es-MX" sz="3200" b="1" dirty="0">
              <a:solidFill>
                <a:schemeClr val="bg1"/>
              </a:solidFill>
              <a:effectLst>
                <a:outerShdw blurRad="38100" dist="38100" dir="2700000" algn="tl">
                  <a:srgbClr val="000000">
                    <a:alpha val="43137"/>
                  </a:srgbClr>
                </a:outerShdw>
              </a:effectLst>
              <a:latin typeface="Calibri Light"/>
            </a:endParaRPr>
          </a:p>
        </p:txBody>
      </p:sp>
      <p:sp>
        <p:nvSpPr>
          <p:cNvPr id="4" name="Marcador de contenido 2">
            <a:extLst>
              <a:ext uri="{FF2B5EF4-FFF2-40B4-BE49-F238E27FC236}">
                <a16:creationId xmlns:a16="http://schemas.microsoft.com/office/drawing/2014/main" id="{D8395838-F939-4FFB-B7B6-7EAFEA0777C3}"/>
              </a:ext>
            </a:extLst>
          </p:cNvPr>
          <p:cNvSpPr txBox="1">
            <a:spLocks/>
          </p:cNvSpPr>
          <p:nvPr/>
        </p:nvSpPr>
        <p:spPr>
          <a:xfrm>
            <a:off x="1515041" y="2134983"/>
            <a:ext cx="9226505" cy="4515199"/>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r>
              <a:rPr lang="es-MX" dirty="0" smtClean="0"/>
              <a:t>“</a:t>
            </a:r>
            <a:r>
              <a:rPr lang="es-MX" dirty="0"/>
              <a:t>procedimiento de autorización de uso” del espacio público en áreas patrimoniales: “Artículo 3391.- Procedimiento de autorización de uso.- Ante petición expresa, formulada al menos con 72 horas de antelación, por parte de los representantes legales de las entidades organizadoras de actividades en el espacio público, el Alcalde Metropolitano de Quito, en forma directa o a través de otra autoridad con su expresa delegación, autorizará el uso de los espacios públicos en el Centro Histórico y en las áreas patrimoniales. </a:t>
            </a:r>
            <a:r>
              <a:rPr lang="es-MX" dirty="0" smtClean="0"/>
              <a:t> </a:t>
            </a:r>
            <a:r>
              <a:rPr lang="es-MX" dirty="0" smtClean="0">
                <a:solidFill>
                  <a:srgbClr val="FF0000"/>
                </a:solidFill>
              </a:rPr>
              <a:t>Se analizó en mesa de trabajo tomando en cuenta que está enfocado a ESPECTÁCULOS, tomando en cuenta que este proceso es para artistas de espacio púbico sin tarimas, ni estructuras. </a:t>
            </a:r>
            <a:endParaRPr lang="es-EC" dirty="0">
              <a:solidFill>
                <a:srgbClr val="FF0000"/>
              </a:solidFill>
            </a:endParaRPr>
          </a:p>
        </p:txBody>
      </p:sp>
      <p:pic>
        <p:nvPicPr>
          <p:cNvPr id="6"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2651537"/>
            <a:ext cx="470317" cy="462800"/>
          </a:xfrm>
          <a:prstGeom prst="rect">
            <a:avLst/>
          </a:prstGeom>
        </p:spPr>
      </p:pic>
    </p:spTree>
    <p:extLst>
      <p:ext uri="{BB962C8B-B14F-4D97-AF65-F5344CB8AC3E}">
        <p14:creationId xmlns:p14="http://schemas.microsoft.com/office/powerpoint/2010/main" val="2388508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roceso alternativo 2"/>
          <p:cNvSpPr/>
          <p:nvPr/>
        </p:nvSpPr>
        <p:spPr>
          <a:xfrm>
            <a:off x="1515039" y="166255"/>
            <a:ext cx="9226505" cy="1799039"/>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b="1" dirty="0" smtClean="0">
                <a:solidFill>
                  <a:schemeClr val="bg1"/>
                </a:solidFill>
                <a:effectLst>
                  <a:outerShdw blurRad="38100" dist="38100" dir="2700000" algn="tl">
                    <a:srgbClr val="000000">
                      <a:alpha val="43137"/>
                    </a:srgbClr>
                  </a:outerShdw>
                </a:effectLst>
                <a:latin typeface="Calibri Light"/>
              </a:rPr>
              <a:t>COMPETENCIA DE LA GESTIÓN DE ESPACIO PÚBLICO</a:t>
            </a:r>
          </a:p>
          <a:p>
            <a:pPr algn="ctr"/>
            <a:r>
              <a:rPr lang="es-MX" sz="2800" b="1" dirty="0" smtClean="0">
                <a:solidFill>
                  <a:schemeClr val="bg1"/>
                </a:solidFill>
                <a:effectLst>
                  <a:outerShdw blurRad="38100" dist="38100" dir="2700000" algn="tl">
                    <a:srgbClr val="000000">
                      <a:alpha val="43137"/>
                    </a:srgbClr>
                  </a:outerShdw>
                </a:effectLst>
                <a:latin typeface="Calibri Light"/>
              </a:rPr>
              <a:t>Observaciones del Sr. Concejal Bernardo Abad.</a:t>
            </a:r>
          </a:p>
          <a:p>
            <a:pPr algn="ctr"/>
            <a:r>
              <a:rPr lang="es-EC" sz="2800" dirty="0"/>
              <a:t>Oficio Nro. GADDMQ-DC-AMGB-2021-0419-O </a:t>
            </a:r>
            <a:endParaRPr lang="es-MX" sz="2800" b="1" dirty="0">
              <a:solidFill>
                <a:schemeClr val="bg1"/>
              </a:solidFill>
              <a:effectLst>
                <a:outerShdw blurRad="38100" dist="38100" dir="2700000" algn="tl">
                  <a:srgbClr val="000000">
                    <a:alpha val="43137"/>
                  </a:srgbClr>
                </a:outerShdw>
              </a:effectLst>
              <a:latin typeface="Calibri Light"/>
            </a:endParaRPr>
          </a:p>
        </p:txBody>
      </p:sp>
      <p:sp>
        <p:nvSpPr>
          <p:cNvPr id="4" name="Marcador de contenido 2">
            <a:extLst>
              <a:ext uri="{FF2B5EF4-FFF2-40B4-BE49-F238E27FC236}">
                <a16:creationId xmlns:a16="http://schemas.microsoft.com/office/drawing/2014/main" id="{D8395838-F939-4FFB-B7B6-7EAFEA0777C3}"/>
              </a:ext>
            </a:extLst>
          </p:cNvPr>
          <p:cNvSpPr txBox="1">
            <a:spLocks/>
          </p:cNvSpPr>
          <p:nvPr/>
        </p:nvSpPr>
        <p:spPr>
          <a:xfrm>
            <a:off x="1515039" y="1842655"/>
            <a:ext cx="9226507" cy="4807527"/>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r>
              <a:rPr lang="es-MX" sz="2000" dirty="0"/>
              <a:t>“Artículo 3561.- Competencia y gestión sobre el espacio público.- Sobre la base del Plan Metropolitano de Ordenamiento Territorial aprobado por el Concejo Metropolitano, las facultades de esta competencia de conformidad con lo establecido en el artículo 116 del COOTAD, se ejercerán de la siguiente forma: La Secretaría responsable del territorio, hábitat y vivienda, ejercerá la facultad de planificación operativa territorial relacionada con la gestión y aprovechamiento del espacio público, que permitan alcanzar y fortalecer los objetivos establecidos en el PMOT. </a:t>
            </a:r>
            <a:r>
              <a:rPr lang="es-MX" sz="2000" dirty="0" smtClean="0">
                <a:solidFill>
                  <a:srgbClr val="FF0000"/>
                </a:solidFill>
              </a:rPr>
              <a:t>Frente a esta observación los artistas de espacio público no generan modificaciones urbanísticas, por tal motivo la competencia de la coordinación del uso del espacio público para las artes es de la Secretaría de Cultura y las entidades que gestionan los procesos ciudadanos en Territorio, así como los que tienen como responsabilidad Parques y espacios verdes.  Se realizó una mesa de trabajo para la claridad técnica de la coordinación frente a la gestión.</a:t>
            </a:r>
            <a:endParaRPr lang="es-EC" sz="2000" dirty="0">
              <a:solidFill>
                <a:srgbClr val="FF0000"/>
              </a:solidFill>
            </a:endParaRPr>
          </a:p>
        </p:txBody>
      </p:sp>
      <p:pic>
        <p:nvPicPr>
          <p:cNvPr id="6"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2651537"/>
            <a:ext cx="470317" cy="462800"/>
          </a:xfrm>
          <a:prstGeom prst="rect">
            <a:avLst/>
          </a:prstGeom>
        </p:spPr>
      </p:pic>
    </p:spTree>
    <p:extLst>
      <p:ext uri="{BB962C8B-B14F-4D97-AF65-F5344CB8AC3E}">
        <p14:creationId xmlns:p14="http://schemas.microsoft.com/office/powerpoint/2010/main" val="3816160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roceso alternativo 2"/>
          <p:cNvSpPr/>
          <p:nvPr/>
        </p:nvSpPr>
        <p:spPr>
          <a:xfrm>
            <a:off x="1515039" y="166255"/>
            <a:ext cx="9226505" cy="1799039"/>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smtClean="0">
                <a:solidFill>
                  <a:schemeClr val="bg1"/>
                </a:solidFill>
                <a:effectLst>
                  <a:outerShdw blurRad="38100" dist="38100" dir="2700000" algn="tl">
                    <a:srgbClr val="000000">
                      <a:alpha val="43137"/>
                    </a:srgbClr>
                  </a:outerShdw>
                </a:effectLst>
                <a:latin typeface="Calibri Light"/>
              </a:rPr>
              <a:t>COMERCIO AUTÓNOMO </a:t>
            </a:r>
          </a:p>
          <a:p>
            <a:pPr algn="ctr"/>
            <a:r>
              <a:rPr lang="es-MX" sz="3200" b="1" dirty="0" smtClean="0">
                <a:solidFill>
                  <a:schemeClr val="bg1"/>
                </a:solidFill>
                <a:effectLst>
                  <a:outerShdw blurRad="38100" dist="38100" dir="2700000" algn="tl">
                    <a:srgbClr val="000000">
                      <a:alpha val="43137"/>
                    </a:srgbClr>
                  </a:outerShdw>
                </a:effectLst>
                <a:latin typeface="Calibri Light"/>
              </a:rPr>
              <a:t>Observaciones del Sr. Concejala Luz Elena Coloma.</a:t>
            </a:r>
          </a:p>
          <a:p>
            <a:pPr algn="ctr"/>
            <a:r>
              <a:rPr lang="es-EC" sz="3200" dirty="0"/>
              <a:t>Oficio Nro. GADDMQ-DC-LECE-2021-0576-O</a:t>
            </a:r>
            <a:endParaRPr lang="es-MX" sz="3200" b="1" dirty="0">
              <a:solidFill>
                <a:schemeClr val="bg1"/>
              </a:solidFill>
              <a:effectLst>
                <a:outerShdw blurRad="38100" dist="38100" dir="2700000" algn="tl">
                  <a:srgbClr val="000000">
                    <a:alpha val="43137"/>
                  </a:srgbClr>
                </a:outerShdw>
              </a:effectLst>
              <a:latin typeface="Calibri Light"/>
            </a:endParaRPr>
          </a:p>
        </p:txBody>
      </p:sp>
      <p:sp>
        <p:nvSpPr>
          <p:cNvPr id="4" name="Marcador de contenido 2">
            <a:extLst>
              <a:ext uri="{FF2B5EF4-FFF2-40B4-BE49-F238E27FC236}">
                <a16:creationId xmlns:a16="http://schemas.microsoft.com/office/drawing/2014/main" id="{D8395838-F939-4FFB-B7B6-7EAFEA0777C3}"/>
              </a:ext>
            </a:extLst>
          </p:cNvPr>
          <p:cNvSpPr txBox="1">
            <a:spLocks/>
          </p:cNvSpPr>
          <p:nvPr/>
        </p:nvSpPr>
        <p:spPr>
          <a:xfrm>
            <a:off x="1515041" y="2134983"/>
            <a:ext cx="9226505" cy="4515199"/>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r>
              <a:rPr lang="es-MX" dirty="0" smtClean="0"/>
              <a:t>En </a:t>
            </a:r>
            <a:r>
              <a:rPr lang="es-MX" dirty="0"/>
              <a:t>el artículo 1243 del Código se define que las disposiciones del Título referente al comercio autónomo “son aplicables a las trabajadoras y trabajadores autónomos que ejerzan, o quieran ejercer, actividades de comercio autónomo en el espacio público del territorio del Distrito Metropolitano de Quito”. En la viñeta primera del artículo 1244 define al trabajo autónomo “toda actividad comercial que consista en la compra o venta lícita de productos o </a:t>
            </a:r>
            <a:r>
              <a:rPr lang="es-MX" dirty="0" smtClean="0"/>
              <a:t>artículos; en la prestación de servicios que se desarrollen en el espacio público” </a:t>
            </a:r>
            <a:r>
              <a:rPr lang="es-MX" dirty="0" smtClean="0">
                <a:solidFill>
                  <a:srgbClr val="FF0000"/>
                </a:solidFill>
              </a:rPr>
              <a:t>Se analizó en mesa de trabajo tomando en cuenta que el Artista no vende productos, ni artículos.  Sin embargo se acogió con un párrafo que explique el proceso artesanal. </a:t>
            </a:r>
            <a:endParaRPr lang="es-EC" dirty="0">
              <a:solidFill>
                <a:srgbClr val="FF0000"/>
              </a:solidFill>
            </a:endParaRPr>
          </a:p>
        </p:txBody>
      </p:sp>
      <p:pic>
        <p:nvPicPr>
          <p:cNvPr id="6"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2651537"/>
            <a:ext cx="470317" cy="462800"/>
          </a:xfrm>
          <a:prstGeom prst="rect">
            <a:avLst/>
          </a:prstGeom>
        </p:spPr>
      </p:pic>
    </p:spTree>
    <p:extLst>
      <p:ext uri="{BB962C8B-B14F-4D97-AF65-F5344CB8AC3E}">
        <p14:creationId xmlns:p14="http://schemas.microsoft.com/office/powerpoint/2010/main" val="524860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roceso alternativo 2"/>
          <p:cNvSpPr/>
          <p:nvPr/>
        </p:nvSpPr>
        <p:spPr>
          <a:xfrm>
            <a:off x="1515039" y="166255"/>
            <a:ext cx="9226505" cy="1799039"/>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b="1" dirty="0" smtClean="0">
                <a:solidFill>
                  <a:schemeClr val="bg1"/>
                </a:solidFill>
                <a:effectLst>
                  <a:outerShdw blurRad="38100" dist="38100" dir="2700000" algn="tl">
                    <a:srgbClr val="000000">
                      <a:alpha val="43137"/>
                    </a:srgbClr>
                  </a:outerShdw>
                </a:effectLst>
                <a:latin typeface="Calibri Light"/>
              </a:rPr>
              <a:t>ESPACIOS CATASTRADOS POR INVENTARIO DE ESPACIOS</a:t>
            </a:r>
          </a:p>
          <a:p>
            <a:pPr algn="ctr"/>
            <a:r>
              <a:rPr lang="es-MX" sz="3200" b="1" dirty="0" smtClean="0">
                <a:solidFill>
                  <a:schemeClr val="bg1"/>
                </a:solidFill>
                <a:effectLst>
                  <a:outerShdw blurRad="38100" dist="38100" dir="2700000" algn="tl">
                    <a:srgbClr val="000000">
                      <a:alpha val="43137"/>
                    </a:srgbClr>
                  </a:outerShdw>
                </a:effectLst>
                <a:latin typeface="Calibri Light"/>
              </a:rPr>
              <a:t>Observaciones del Sr. Concejala Luz Elena Coloma.</a:t>
            </a:r>
          </a:p>
          <a:p>
            <a:pPr algn="ctr"/>
            <a:r>
              <a:rPr lang="es-EC" sz="3200" dirty="0"/>
              <a:t>Oficio Nro. GADDMQ-DC-LECE-2021-0576-O</a:t>
            </a:r>
            <a:endParaRPr lang="es-MX" sz="3200" b="1" dirty="0">
              <a:solidFill>
                <a:schemeClr val="bg1"/>
              </a:solidFill>
              <a:effectLst>
                <a:outerShdw blurRad="38100" dist="38100" dir="2700000" algn="tl">
                  <a:srgbClr val="000000">
                    <a:alpha val="43137"/>
                  </a:srgbClr>
                </a:outerShdw>
              </a:effectLst>
              <a:latin typeface="Calibri Light"/>
            </a:endParaRPr>
          </a:p>
        </p:txBody>
      </p:sp>
      <p:sp>
        <p:nvSpPr>
          <p:cNvPr id="4" name="Marcador de contenido 2">
            <a:extLst>
              <a:ext uri="{FF2B5EF4-FFF2-40B4-BE49-F238E27FC236}">
                <a16:creationId xmlns:a16="http://schemas.microsoft.com/office/drawing/2014/main" id="{D8395838-F939-4FFB-B7B6-7EAFEA0777C3}"/>
              </a:ext>
            </a:extLst>
          </p:cNvPr>
          <p:cNvSpPr txBox="1">
            <a:spLocks/>
          </p:cNvSpPr>
          <p:nvPr/>
        </p:nvSpPr>
        <p:spPr>
          <a:xfrm>
            <a:off x="1515041" y="2134983"/>
            <a:ext cx="9226505" cy="4515199"/>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r>
              <a:rPr lang="es-MX" dirty="0"/>
              <a:t>En el artículo 4 se define al espacio público programado, generando una definición amplia, indicando que estos deberán ser “catastrados” por la Secretaría de Coordinación Territorial y Participación Ciudadana y la EPMMOP. No queda claro en toda la ordenanza los parámetros técnicos para definir estos espacios, para evitar la discrecionalidad. ¿Qué puede o no puede ser un espacio público programado? </a:t>
            </a:r>
            <a:r>
              <a:rPr lang="es-MX" dirty="0" smtClean="0">
                <a:solidFill>
                  <a:srgbClr val="FF0000"/>
                </a:solidFill>
              </a:rPr>
              <a:t>Se analizó en mesa de trabajo tomando en cuenta la observación y acogiendo el texto de inventario de espacios por parte de la Secretaría de Coordinación Territorial y Participación Ciudadana y la EPMMOP. </a:t>
            </a:r>
            <a:endParaRPr lang="es-EC" dirty="0">
              <a:solidFill>
                <a:srgbClr val="FF0000"/>
              </a:solidFill>
            </a:endParaRPr>
          </a:p>
        </p:txBody>
      </p:sp>
      <p:pic>
        <p:nvPicPr>
          <p:cNvPr id="6"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2651537"/>
            <a:ext cx="470317" cy="462800"/>
          </a:xfrm>
          <a:prstGeom prst="rect">
            <a:avLst/>
          </a:prstGeom>
        </p:spPr>
      </p:pic>
    </p:spTree>
    <p:extLst>
      <p:ext uri="{BB962C8B-B14F-4D97-AF65-F5344CB8AC3E}">
        <p14:creationId xmlns:p14="http://schemas.microsoft.com/office/powerpoint/2010/main" val="3976343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roceso alternativo 2"/>
          <p:cNvSpPr/>
          <p:nvPr/>
        </p:nvSpPr>
        <p:spPr>
          <a:xfrm>
            <a:off x="1515039" y="166255"/>
            <a:ext cx="9226505" cy="1799039"/>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b="1" dirty="0" smtClean="0">
                <a:solidFill>
                  <a:schemeClr val="bg1"/>
                </a:solidFill>
                <a:effectLst>
                  <a:outerShdw blurRad="38100" dist="38100" dir="2700000" algn="tl">
                    <a:srgbClr val="000000">
                      <a:alpha val="43137"/>
                    </a:srgbClr>
                  </a:outerShdw>
                </a:effectLst>
                <a:latin typeface="Calibri Light"/>
              </a:rPr>
              <a:t>COBRO DE REGALÍAS ART. 417 DEL COOTAD.</a:t>
            </a:r>
          </a:p>
          <a:p>
            <a:pPr algn="ctr"/>
            <a:r>
              <a:rPr lang="es-MX" sz="3200" b="1" dirty="0" smtClean="0">
                <a:solidFill>
                  <a:schemeClr val="bg1"/>
                </a:solidFill>
                <a:effectLst>
                  <a:outerShdw blurRad="38100" dist="38100" dir="2700000" algn="tl">
                    <a:srgbClr val="000000">
                      <a:alpha val="43137"/>
                    </a:srgbClr>
                  </a:outerShdw>
                </a:effectLst>
                <a:latin typeface="Calibri Light"/>
              </a:rPr>
              <a:t>Observaciones del Sr. Concejala Luz Elena Coloma.</a:t>
            </a:r>
          </a:p>
          <a:p>
            <a:pPr algn="ctr"/>
            <a:r>
              <a:rPr lang="es-MX" sz="2800" b="1" dirty="0" smtClean="0">
                <a:solidFill>
                  <a:schemeClr val="bg1"/>
                </a:solidFill>
                <a:effectLst>
                  <a:outerShdw blurRad="38100" dist="38100" dir="2700000" algn="tl">
                    <a:srgbClr val="000000">
                      <a:alpha val="43137"/>
                    </a:srgbClr>
                  </a:outerShdw>
                </a:effectLst>
                <a:latin typeface="Calibri Light"/>
              </a:rPr>
              <a:t>INFORME DE PROCURADURÍA</a:t>
            </a:r>
          </a:p>
          <a:p>
            <a:pPr algn="ctr"/>
            <a:r>
              <a:rPr lang="es-EC" sz="3200" dirty="0"/>
              <a:t>Oficio Nro. GADDMQ-DC-LECE-2021-0576-O</a:t>
            </a:r>
            <a:endParaRPr lang="es-MX" sz="3200" b="1" dirty="0">
              <a:solidFill>
                <a:schemeClr val="bg1"/>
              </a:solidFill>
              <a:effectLst>
                <a:outerShdw blurRad="38100" dist="38100" dir="2700000" algn="tl">
                  <a:srgbClr val="000000">
                    <a:alpha val="43137"/>
                  </a:srgbClr>
                </a:outerShdw>
              </a:effectLst>
              <a:latin typeface="Calibri Light"/>
            </a:endParaRPr>
          </a:p>
        </p:txBody>
      </p:sp>
      <p:sp>
        <p:nvSpPr>
          <p:cNvPr id="4" name="Marcador de contenido 2">
            <a:extLst>
              <a:ext uri="{FF2B5EF4-FFF2-40B4-BE49-F238E27FC236}">
                <a16:creationId xmlns:a16="http://schemas.microsoft.com/office/drawing/2014/main" id="{D8395838-F939-4FFB-B7B6-7EAFEA0777C3}"/>
              </a:ext>
            </a:extLst>
          </p:cNvPr>
          <p:cNvSpPr txBox="1">
            <a:spLocks/>
          </p:cNvSpPr>
          <p:nvPr/>
        </p:nvSpPr>
        <p:spPr>
          <a:xfrm>
            <a:off x="1515041" y="2134983"/>
            <a:ext cx="9226505" cy="4515199"/>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r>
              <a:rPr lang="es-MX" dirty="0"/>
              <a:t>El proyecto en más de una ocasión se refiere a la exoneración de las regalías, lo que resulta imposible ya que el Art. 417 del COOTAD en cuanto al cobro de regalías por el uso exclusivo y temporal del espacio público. Este puede ser un cobro simbólico, pero debe cobrarse. </a:t>
            </a:r>
            <a:r>
              <a:rPr lang="es-MX" dirty="0" smtClean="0">
                <a:solidFill>
                  <a:srgbClr val="FF0000"/>
                </a:solidFill>
              </a:rPr>
              <a:t>Se analizó en mesa de trabajo tomando en cuenta la observación, así como la observación de procuraduría en el mismo tema  y acogiendo la misma, sin embargo consideramos que a través del reglamento se pueda llegar a un cobro simbólico tomando en cuenta el proceso social que genera el artista en espacio público fortaleciendo el  derecho al acceso a la Cultura de todos los ciudadanos. </a:t>
            </a:r>
            <a:endParaRPr lang="es-EC" dirty="0">
              <a:solidFill>
                <a:srgbClr val="FF0000"/>
              </a:solidFill>
            </a:endParaRPr>
          </a:p>
        </p:txBody>
      </p:sp>
      <p:pic>
        <p:nvPicPr>
          <p:cNvPr id="6"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2651537"/>
            <a:ext cx="470317" cy="462800"/>
          </a:xfrm>
          <a:prstGeom prst="rect">
            <a:avLst/>
          </a:prstGeom>
        </p:spPr>
      </p:pic>
    </p:spTree>
    <p:extLst>
      <p:ext uri="{BB962C8B-B14F-4D97-AF65-F5344CB8AC3E}">
        <p14:creationId xmlns:p14="http://schemas.microsoft.com/office/powerpoint/2010/main" val="3791508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8370</TotalTime>
  <Words>1211</Words>
  <Application>Microsoft Office PowerPoint</Application>
  <PresentationFormat>Panorámica</PresentationFormat>
  <Paragraphs>56</Paragraphs>
  <Slides>13</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Quito</dc:creator>
  <cp:lastModifiedBy>Gabriela Michelle Freire Guerra</cp:lastModifiedBy>
  <cp:revision>433</cp:revision>
  <dcterms:created xsi:type="dcterms:W3CDTF">2021-11-10T13:34:17Z</dcterms:created>
  <dcterms:modified xsi:type="dcterms:W3CDTF">2022-12-22T23:18:54Z</dcterms:modified>
</cp:coreProperties>
</file>