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0836F-E861-410E-8914-DD7124DF1DD5}" v="6" dt="2022-02-04T21:08:23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 pao" userId="755d33a2ff582f1e" providerId="Windows Live" clId="Web-{DC10836F-E861-410E-8914-DD7124DF1DD5}"/>
    <pc:docChg chg="modSld">
      <pc:chgData name="pao pao" userId="755d33a2ff582f1e" providerId="Windows Live" clId="Web-{DC10836F-E861-410E-8914-DD7124DF1DD5}" dt="2022-02-04T21:08:23.389" v="2" actId="20577"/>
      <pc:docMkLst>
        <pc:docMk/>
      </pc:docMkLst>
      <pc:sldChg chg="modSp">
        <pc:chgData name="pao pao" userId="755d33a2ff582f1e" providerId="Windows Live" clId="Web-{DC10836F-E861-410E-8914-DD7124DF1DD5}" dt="2022-02-04T21:08:23.389" v="2" actId="20577"/>
        <pc:sldMkLst>
          <pc:docMk/>
          <pc:sldMk cId="92457109" sldId="288"/>
        </pc:sldMkLst>
        <pc:spChg chg="mod">
          <ac:chgData name="pao pao" userId="755d33a2ff582f1e" providerId="Windows Live" clId="Web-{DC10836F-E861-410E-8914-DD7124DF1DD5}" dt="2022-02-04T21:08:23.389" v="2" actId="20577"/>
          <ac:spMkLst>
            <pc:docMk/>
            <pc:sldMk cId="92457109" sldId="288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04/02/2022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4/2/2022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8AAECAC-E284-4218-BEC8-4ABDD2CA6B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B8AD19-0AD6-4DA2-84BA-39F4FE956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86A9B3-D57B-48A2-9F79-CCA4B1BDD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2C75230-2FE9-483F-B359-EF8CAD105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9AF44A1-C26F-413C-92A3-E74E34F7B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6F02402-9351-4DC9-BF52-41326FC6D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5B44EFE-ADA5-46CC-A87D-705C35A1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6C02E33-0B1F-4224-B01F-C4CD72BB0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063AD62-229B-4A24-B226-06A45CBD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306C49C-EB3D-40BF-863D-169FEE79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DB3087D-CA2E-443B-97B4-4875066ED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EB80D90-EBD4-4D7C-863C-8EE490E5F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93F9B5-99F7-41C2-9640-81B3F78EF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F8E50B6-7195-4AB8-9C77-D3179B856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638E6F-6BCB-4360-A0FF-4A4C36489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2321563-E21F-4A60-A825-868F1B132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FF7FBE3-A8E1-4C11-BAD2-CF183569E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8BBD77-AFE5-49B8-8E27-16ACE7EF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85B6EA3-3A1E-4B3A-8F8B-F9E84E7FA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81F8A06-84FC-423F-85F4-4D3C9436D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DBF3FC5-34E8-4F85-A09E-44CAE8E3A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0A22EE0-55E5-4639-9B7A-C94DB52F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0378B47-947A-4172-B779-FEB50E84A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79DA4E0-8932-45AD-BF69-9817680D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2651776-07DD-4BC1-9EFE-EC6F156C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13EE069-DF35-478A-8FAE-DE598285B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313B65AC-3E6C-4AB6-A14F-BD21F3036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58C5533-963F-481B-B460-A95F9D367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A15D15-43E2-4AA6-A78E-9FF87C0B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1DEF093-B8E9-45A5-9D82-83901702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46B2F35-F19B-4085-AADE-4E712316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0477E39-CB8B-491D-9647-BF5EA206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17B950A-1C7C-444A-92F6-CCFCD272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290950C-5753-4B2A-A918-C563D42B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25427B8-DAED-4C56-B143-72395AE2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50A5A62-6E65-43D0-A027-014B1FB1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1C1A397-C2B9-4029-8A66-61E04A445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44B091D9-FBFB-4180-B5DB-8CA6C931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0167FB2-5DE4-46C8-B953-8E10728A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DFBEDFB1-9B70-43A5-93D4-3BEC2239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1D188D44-1827-483D-8C7C-5AAAD077A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48154DF8-97D8-4BC7-99CF-B89F9F60D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5E8A32E-8264-4049-92CC-614F261E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3D1A5FC-4014-42DB-8FD1-C38C58C5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ED5F3EDA-852A-49A4-B1DC-86B117F6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9" name="Marcador de posición de imagen 59">
            <a:extLst>
              <a:ext uri="{FF2B5EF4-FFF2-40B4-BE49-F238E27FC236}">
                <a16:creationId xmlns:a16="http://schemas.microsoft.com/office/drawing/2014/main" id="{C7E084A5-859A-4288-B589-8F10BB365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" name="TextBox 19">
            <a:extLst>
              <a:ext uri="{FF2B5EF4-FFF2-40B4-BE49-F238E27FC236}">
                <a16:creationId xmlns:a16="http://schemas.microsoft.com/office/drawing/2014/main" id="{6F18E3FC-7B18-4171-BCD5-D6F344C9481C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2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BARRIO “ALGARROBOS DE LANDAZURI”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“ALGARROBOS DE LANDAZURI”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92503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0216"/>
              </p:ext>
            </p:extLst>
          </p:nvPr>
        </p:nvGraphicFramePr>
        <p:xfrm>
          <a:off x="6159388" y="5465996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4922"/>
              </p:ext>
            </p:extLst>
          </p:nvPr>
        </p:nvGraphicFramePr>
        <p:xfrm>
          <a:off x="347156" y="1190662"/>
          <a:ext cx="5656171" cy="5354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D4(D303-80)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9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I-0024-EAH-ST-DMGR-2021 de fecha 20 de abril de 2021 : “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es-EC" sz="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Movimientos en masa: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“Algarrobos de en general presenta un </a:t>
                      </a:r>
                      <a:r>
                        <a:rPr kumimoji="0" lang="es-EC" sz="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4.776,20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920,80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5.697,00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628" y="3793631"/>
            <a:ext cx="2748582" cy="20244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387" y="1218988"/>
            <a:ext cx="2855165" cy="21135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29699" r="15176" b="3849"/>
          <a:stretch/>
        </p:blipFill>
        <p:spPr>
          <a:xfrm>
            <a:off x="6159387" y="3417278"/>
            <a:ext cx="2855165" cy="19326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36655" t="28685" r="29420" b="16465"/>
          <a:stretch/>
        </p:blipFill>
        <p:spPr>
          <a:xfrm>
            <a:off x="9137491" y="1202790"/>
            <a:ext cx="2765719" cy="252522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LANDAZURI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200m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391" t="29058" r="6137" b="15532"/>
          <a:stretch/>
        </p:blipFill>
        <p:spPr>
          <a:xfrm>
            <a:off x="919036" y="1827827"/>
            <a:ext cx="7574508" cy="405338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“ALGARROBOS DE LANDAZURI”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047252" y="904570"/>
            <a:ext cx="5749085" cy="5468141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6070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S2 SARA YURAK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0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5375843" y="1846018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2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4493340" y="1300603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093867" y="3590422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“ALGARROBOS DE LANDAZURI”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17228"/>
              </p:ext>
            </p:extLst>
          </p:nvPr>
        </p:nvGraphicFramePr>
        <p:xfrm>
          <a:off x="3178054" y="1460949"/>
          <a:ext cx="1441450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0F5A7B-3CA2-4992-8A87-77CF62AB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67090"/>
              </p:ext>
            </p:extLst>
          </p:nvPr>
        </p:nvGraphicFramePr>
        <p:xfrm>
          <a:off x="489171" y="1459798"/>
          <a:ext cx="2416388" cy="4159722"/>
        </p:xfrm>
        <a:graphic>
          <a:graphicData uri="http://schemas.openxmlformats.org/drawingml/2006/table">
            <a:tbl>
              <a:tblPr/>
              <a:tblGrid>
                <a:gridCol w="1208194">
                  <a:extLst>
                    <a:ext uri="{9D8B030D-6E8A-4147-A177-3AD203B41FA5}">
                      <a16:colId xmlns:a16="http://schemas.microsoft.com/office/drawing/2014/main" val="2800676979"/>
                    </a:ext>
                  </a:extLst>
                </a:gridCol>
                <a:gridCol w="1208194">
                  <a:extLst>
                    <a:ext uri="{9D8B030D-6E8A-4147-A177-3AD203B41FA5}">
                      <a16:colId xmlns:a16="http://schemas.microsoft.com/office/drawing/2014/main" val="1648573904"/>
                    </a:ext>
                  </a:extLst>
                </a:gridCol>
              </a:tblGrid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N°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m²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5660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436,46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99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872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522,67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55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1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76648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230,38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0713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117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208,30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4169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2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162,57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7499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8762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216,33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2118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222,99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61394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7023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242,79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3281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4294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366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9608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4410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7298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885142" y="848811"/>
            <a:ext cx="5749085" cy="5468141"/>
          </a:xfrm>
          <a:prstGeom prst="rect">
            <a:avLst/>
          </a:prstGeom>
        </p:spPr>
      </p:pic>
      <p:sp>
        <p:nvSpPr>
          <p:cNvPr id="27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6213733" y="182926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Forma libre: forma 5">
            <a:extLst>
              <a:ext uri="{FF2B5EF4-FFF2-40B4-BE49-F238E27FC236}">
                <a16:creationId xmlns:a16="http://schemas.microsoft.com/office/drawing/2014/main" id="{7FAE9F64-916D-4CD7-9F11-59E7DB8D45E7}"/>
              </a:ext>
            </a:extLst>
          </p:cNvPr>
          <p:cNvSpPr/>
          <p:nvPr/>
        </p:nvSpPr>
        <p:spPr>
          <a:xfrm>
            <a:off x="7266052" y="1279513"/>
            <a:ext cx="836023" cy="1062446"/>
          </a:xfrm>
          <a:custGeom>
            <a:avLst/>
            <a:gdLst>
              <a:gd name="connsiteX0" fmla="*/ 618309 w 836023"/>
              <a:gd name="connsiteY0" fmla="*/ 0 h 1062446"/>
              <a:gd name="connsiteX1" fmla="*/ 836023 w 836023"/>
              <a:gd name="connsiteY1" fmla="*/ 148046 h 1062446"/>
              <a:gd name="connsiteX2" fmla="*/ 209006 w 836023"/>
              <a:gd name="connsiteY2" fmla="*/ 1062446 h 1062446"/>
              <a:gd name="connsiteX3" fmla="*/ 0 w 836023"/>
              <a:gd name="connsiteY3" fmla="*/ 931817 h 1062446"/>
              <a:gd name="connsiteX4" fmla="*/ 618309 w 836023"/>
              <a:gd name="connsiteY4" fmla="*/ 0 h 10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23" h="1062446">
                <a:moveTo>
                  <a:pt x="618309" y="0"/>
                </a:moveTo>
                <a:lnTo>
                  <a:pt x="836023" y="148046"/>
                </a:lnTo>
                <a:lnTo>
                  <a:pt x="209006" y="1062446"/>
                </a:lnTo>
                <a:lnTo>
                  <a:pt x="0" y="931817"/>
                </a:lnTo>
                <a:lnTo>
                  <a:pt x="618309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: forma 6">
            <a:extLst>
              <a:ext uri="{FF2B5EF4-FFF2-40B4-BE49-F238E27FC236}">
                <a16:creationId xmlns:a16="http://schemas.microsoft.com/office/drawing/2014/main" id="{78F9E2B3-02EE-4546-B183-602871A8D178}"/>
              </a:ext>
            </a:extLst>
          </p:cNvPr>
          <p:cNvSpPr/>
          <p:nvPr/>
        </p:nvSpPr>
        <p:spPr>
          <a:xfrm>
            <a:off x="5350166" y="3029936"/>
            <a:ext cx="2264229" cy="2638697"/>
          </a:xfrm>
          <a:custGeom>
            <a:avLst/>
            <a:gdLst>
              <a:gd name="connsiteX0" fmla="*/ 2264229 w 2264229"/>
              <a:gd name="connsiteY0" fmla="*/ 435428 h 2638697"/>
              <a:gd name="connsiteX1" fmla="*/ 1393372 w 2264229"/>
              <a:gd name="connsiteY1" fmla="*/ 0 h 2638697"/>
              <a:gd name="connsiteX2" fmla="*/ 0 w 2264229"/>
              <a:gd name="connsiteY2" fmla="*/ 2177143 h 2638697"/>
              <a:gd name="connsiteX3" fmla="*/ 966652 w 2264229"/>
              <a:gd name="connsiteY3" fmla="*/ 2638697 h 2638697"/>
              <a:gd name="connsiteX4" fmla="*/ 879566 w 2264229"/>
              <a:gd name="connsiteY4" fmla="*/ 2534194 h 2638697"/>
              <a:gd name="connsiteX5" fmla="*/ 862149 w 2264229"/>
              <a:gd name="connsiteY5" fmla="*/ 2333897 h 2638697"/>
              <a:gd name="connsiteX6" fmla="*/ 870858 w 2264229"/>
              <a:gd name="connsiteY6" fmla="*/ 2220685 h 2638697"/>
              <a:gd name="connsiteX7" fmla="*/ 957943 w 2264229"/>
              <a:gd name="connsiteY7" fmla="*/ 2124891 h 2638697"/>
              <a:gd name="connsiteX8" fmla="*/ 1123406 w 2264229"/>
              <a:gd name="connsiteY8" fmla="*/ 2046514 h 2638697"/>
              <a:gd name="connsiteX9" fmla="*/ 1245326 w 2264229"/>
              <a:gd name="connsiteY9" fmla="*/ 1994263 h 2638697"/>
              <a:gd name="connsiteX10" fmla="*/ 1288869 w 2264229"/>
              <a:gd name="connsiteY10" fmla="*/ 1950720 h 2638697"/>
              <a:gd name="connsiteX11" fmla="*/ 2264229 w 2264229"/>
              <a:gd name="connsiteY11" fmla="*/ 435428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29" h="2638697">
                <a:moveTo>
                  <a:pt x="2264229" y="435428"/>
                </a:moveTo>
                <a:lnTo>
                  <a:pt x="1393372" y="0"/>
                </a:lnTo>
                <a:lnTo>
                  <a:pt x="0" y="2177143"/>
                </a:lnTo>
                <a:lnTo>
                  <a:pt x="966652" y="2638697"/>
                </a:lnTo>
                <a:lnTo>
                  <a:pt x="879566" y="2534194"/>
                </a:lnTo>
                <a:lnTo>
                  <a:pt x="862149" y="2333897"/>
                </a:lnTo>
                <a:lnTo>
                  <a:pt x="870858" y="2220685"/>
                </a:lnTo>
                <a:lnTo>
                  <a:pt x="957943" y="2124891"/>
                </a:lnTo>
                <a:lnTo>
                  <a:pt x="1123406" y="2046514"/>
                </a:lnTo>
                <a:lnTo>
                  <a:pt x="1245326" y="1994263"/>
                </a:lnTo>
                <a:lnTo>
                  <a:pt x="1288869" y="1950720"/>
                </a:lnTo>
                <a:lnTo>
                  <a:pt x="2264229" y="435428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: forma 7">
            <a:extLst>
              <a:ext uri="{FF2B5EF4-FFF2-40B4-BE49-F238E27FC236}">
                <a16:creationId xmlns:a16="http://schemas.microsoft.com/office/drawing/2014/main" id="{4A3A2D71-679D-44D4-B4BC-D6B51588E2C4}"/>
              </a:ext>
            </a:extLst>
          </p:cNvPr>
          <p:cNvSpPr/>
          <p:nvPr/>
        </p:nvSpPr>
        <p:spPr>
          <a:xfrm>
            <a:off x="6508406" y="5450919"/>
            <a:ext cx="1018903" cy="644434"/>
          </a:xfrm>
          <a:custGeom>
            <a:avLst/>
            <a:gdLst>
              <a:gd name="connsiteX0" fmla="*/ 365760 w 1018903"/>
              <a:gd name="connsiteY0" fmla="*/ 0 h 644434"/>
              <a:gd name="connsiteX1" fmla="*/ 1018903 w 1018903"/>
              <a:gd name="connsiteY1" fmla="*/ 322217 h 644434"/>
              <a:gd name="connsiteX2" fmla="*/ 757646 w 1018903"/>
              <a:gd name="connsiteY2" fmla="*/ 644434 h 644434"/>
              <a:gd name="connsiteX3" fmla="*/ 0 w 1018903"/>
              <a:gd name="connsiteY3" fmla="*/ 296091 h 644434"/>
              <a:gd name="connsiteX4" fmla="*/ 139338 w 1018903"/>
              <a:gd name="connsiteY4" fmla="*/ 278674 h 644434"/>
              <a:gd name="connsiteX5" fmla="*/ 243840 w 1018903"/>
              <a:gd name="connsiteY5" fmla="*/ 252548 h 644434"/>
              <a:gd name="connsiteX6" fmla="*/ 313509 w 1018903"/>
              <a:gd name="connsiteY6" fmla="*/ 174171 h 644434"/>
              <a:gd name="connsiteX7" fmla="*/ 365760 w 1018903"/>
              <a:gd name="connsiteY7" fmla="*/ 104502 h 644434"/>
              <a:gd name="connsiteX8" fmla="*/ 365760 w 1018903"/>
              <a:gd name="connsiteY8" fmla="*/ 0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644434">
                <a:moveTo>
                  <a:pt x="365760" y="0"/>
                </a:moveTo>
                <a:lnTo>
                  <a:pt x="1018903" y="322217"/>
                </a:lnTo>
                <a:lnTo>
                  <a:pt x="757646" y="644434"/>
                </a:lnTo>
                <a:lnTo>
                  <a:pt x="0" y="296091"/>
                </a:lnTo>
                <a:lnTo>
                  <a:pt x="139338" y="278674"/>
                </a:lnTo>
                <a:lnTo>
                  <a:pt x="243840" y="252548"/>
                </a:lnTo>
                <a:lnTo>
                  <a:pt x="313509" y="174171"/>
                </a:lnTo>
                <a:lnTo>
                  <a:pt x="365760" y="104502"/>
                </a:lnTo>
                <a:lnTo>
                  <a:pt x="36576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8">
            <a:extLst>
              <a:ext uri="{FF2B5EF4-FFF2-40B4-BE49-F238E27FC236}">
                <a16:creationId xmlns:a16="http://schemas.microsoft.com/office/drawing/2014/main" id="{75443091-C5F5-472C-AA96-804CFEF134EB}"/>
              </a:ext>
            </a:extLst>
          </p:cNvPr>
          <p:cNvSpPr/>
          <p:nvPr/>
        </p:nvSpPr>
        <p:spPr>
          <a:xfrm>
            <a:off x="7231218" y="2124244"/>
            <a:ext cx="2699657" cy="2995749"/>
          </a:xfrm>
          <a:custGeom>
            <a:avLst/>
            <a:gdLst>
              <a:gd name="connsiteX0" fmla="*/ 0 w 2699657"/>
              <a:gd name="connsiteY0" fmla="*/ 2560320 h 2995749"/>
              <a:gd name="connsiteX1" fmla="*/ 487680 w 2699657"/>
              <a:gd name="connsiteY1" fmla="*/ 1854926 h 2995749"/>
              <a:gd name="connsiteX2" fmla="*/ 949234 w 2699657"/>
              <a:gd name="connsiteY2" fmla="*/ 1158240 h 2995749"/>
              <a:gd name="connsiteX3" fmla="*/ 1428206 w 2699657"/>
              <a:gd name="connsiteY3" fmla="*/ 452846 h 2995749"/>
              <a:gd name="connsiteX4" fmla="*/ 1706880 w 2699657"/>
              <a:gd name="connsiteY4" fmla="*/ 17417 h 2995749"/>
              <a:gd name="connsiteX5" fmla="*/ 1802674 w 2699657"/>
              <a:gd name="connsiteY5" fmla="*/ 0 h 2995749"/>
              <a:gd name="connsiteX6" fmla="*/ 1924594 w 2699657"/>
              <a:gd name="connsiteY6" fmla="*/ 52252 h 2995749"/>
              <a:gd name="connsiteX7" fmla="*/ 2699657 w 2699657"/>
              <a:gd name="connsiteY7" fmla="*/ 566057 h 2995749"/>
              <a:gd name="connsiteX8" fmla="*/ 827314 w 2699657"/>
              <a:gd name="connsiteY8" fmla="*/ 2995749 h 2995749"/>
              <a:gd name="connsiteX9" fmla="*/ 0 w 2699657"/>
              <a:gd name="connsiteY9" fmla="*/ 2560320 h 299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657" h="2995749">
                <a:moveTo>
                  <a:pt x="0" y="2560320"/>
                </a:moveTo>
                <a:lnTo>
                  <a:pt x="487680" y="1854926"/>
                </a:lnTo>
                <a:lnTo>
                  <a:pt x="949234" y="1158240"/>
                </a:lnTo>
                <a:lnTo>
                  <a:pt x="1428206" y="452846"/>
                </a:lnTo>
                <a:lnTo>
                  <a:pt x="1706880" y="17417"/>
                </a:lnTo>
                <a:lnTo>
                  <a:pt x="1802674" y="0"/>
                </a:lnTo>
                <a:lnTo>
                  <a:pt x="1924594" y="52252"/>
                </a:lnTo>
                <a:lnTo>
                  <a:pt x="2699657" y="566057"/>
                </a:lnTo>
                <a:lnTo>
                  <a:pt x="827314" y="2995749"/>
                </a:lnTo>
                <a:lnTo>
                  <a:pt x="0" y="256032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5331230" y="124484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19BC1D2-B6C5-4A62-8EC4-4839081E6995}"/>
              </a:ext>
            </a:extLst>
          </p:cNvPr>
          <p:cNvSpPr/>
          <p:nvPr/>
        </p:nvSpPr>
        <p:spPr>
          <a:xfrm>
            <a:off x="7588268" y="166670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8DAF54F-21DE-420D-85D3-03582544D102}"/>
              </a:ext>
            </a:extLst>
          </p:cNvPr>
          <p:cNvSpPr/>
          <p:nvPr/>
        </p:nvSpPr>
        <p:spPr>
          <a:xfrm>
            <a:off x="7009762" y="332487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BC07395-6798-4B9F-923B-4DA2F5714813}"/>
              </a:ext>
            </a:extLst>
          </p:cNvPr>
          <p:cNvSpPr/>
          <p:nvPr/>
        </p:nvSpPr>
        <p:spPr>
          <a:xfrm>
            <a:off x="6747153" y="370951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4C65A2F-D1E2-4FF1-BC29-674789DCE020}"/>
              </a:ext>
            </a:extLst>
          </p:cNvPr>
          <p:cNvSpPr/>
          <p:nvPr/>
        </p:nvSpPr>
        <p:spPr>
          <a:xfrm>
            <a:off x="6526829" y="404457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3DA9494-A2E3-43A8-8B58-A54063E3DBD3}"/>
              </a:ext>
            </a:extLst>
          </p:cNvPr>
          <p:cNvSpPr/>
          <p:nvPr/>
        </p:nvSpPr>
        <p:spPr>
          <a:xfrm>
            <a:off x="6338379" y="436273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39E40C2-7781-432A-93C8-E1AF653AB5FF}"/>
              </a:ext>
            </a:extLst>
          </p:cNvPr>
          <p:cNvSpPr/>
          <p:nvPr/>
        </p:nvSpPr>
        <p:spPr>
          <a:xfrm>
            <a:off x="6077084" y="475158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1BFDA58-4FCC-49C7-BF3F-7CE3C10C1248}"/>
              </a:ext>
            </a:extLst>
          </p:cNvPr>
          <p:cNvSpPr/>
          <p:nvPr/>
        </p:nvSpPr>
        <p:spPr>
          <a:xfrm>
            <a:off x="5740225" y="511999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69C8D7D-1FBA-43E3-99DF-6B903B192E9B}"/>
              </a:ext>
            </a:extLst>
          </p:cNvPr>
          <p:cNvSpPr/>
          <p:nvPr/>
        </p:nvSpPr>
        <p:spPr>
          <a:xfrm>
            <a:off x="6928078" y="563379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58CDF41-6E63-437A-B25D-8BABD13902A3}"/>
              </a:ext>
            </a:extLst>
          </p:cNvPr>
          <p:cNvSpPr/>
          <p:nvPr/>
        </p:nvSpPr>
        <p:spPr>
          <a:xfrm>
            <a:off x="7613206" y="457066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87A2985-5CE9-48EC-9F79-04F5512528BF}"/>
              </a:ext>
            </a:extLst>
          </p:cNvPr>
          <p:cNvSpPr/>
          <p:nvPr/>
        </p:nvSpPr>
        <p:spPr>
          <a:xfrm>
            <a:off x="7836844" y="426540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60F2DA2F-A339-4916-905D-838CF99028CA}"/>
              </a:ext>
            </a:extLst>
          </p:cNvPr>
          <p:cNvSpPr/>
          <p:nvPr/>
        </p:nvSpPr>
        <p:spPr>
          <a:xfrm>
            <a:off x="8079471" y="391345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84EDCF2-093F-40C8-A2BC-5CB278C0BD96}"/>
              </a:ext>
            </a:extLst>
          </p:cNvPr>
          <p:cNvSpPr/>
          <p:nvPr/>
        </p:nvSpPr>
        <p:spPr>
          <a:xfrm>
            <a:off x="8322098" y="353891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72EA248-720B-4968-B62D-AFCB16A0006C}"/>
              </a:ext>
            </a:extLst>
          </p:cNvPr>
          <p:cNvSpPr/>
          <p:nvPr/>
        </p:nvSpPr>
        <p:spPr>
          <a:xfrm>
            <a:off x="8570082" y="323547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4CE11A96-49A8-4DFA-BB0B-9F30F00C5148}"/>
              </a:ext>
            </a:extLst>
          </p:cNvPr>
          <p:cNvSpPr/>
          <p:nvPr/>
        </p:nvSpPr>
        <p:spPr>
          <a:xfrm>
            <a:off x="8808855" y="288023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B926CF5E-85BE-4884-918D-F8DFFE924E6C}"/>
              </a:ext>
            </a:extLst>
          </p:cNvPr>
          <p:cNvSpPr/>
          <p:nvPr/>
        </p:nvSpPr>
        <p:spPr>
          <a:xfrm>
            <a:off x="9433389" y="267235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90AA34C2-C22D-4D9E-9798-D78179DCE1D2}"/>
              </a:ext>
            </a:extLst>
          </p:cNvPr>
          <p:cNvSpPr/>
          <p:nvPr/>
        </p:nvSpPr>
        <p:spPr>
          <a:xfrm>
            <a:off x="9039849" y="242431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E9A99E7B-AE29-46F7-8DFD-4154BEBF832E}"/>
              </a:ext>
            </a:extLst>
          </p:cNvPr>
          <p:cNvSpPr/>
          <p:nvPr/>
        </p:nvSpPr>
        <p:spPr>
          <a:xfrm>
            <a:off x="8814357" y="226842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29E8E42-6A17-45BB-B5CE-3D6A55B87F87}"/>
              </a:ext>
            </a:extLst>
          </p:cNvPr>
          <p:cNvSpPr txBox="1"/>
          <p:nvPr/>
        </p:nvSpPr>
        <p:spPr>
          <a:xfrm>
            <a:off x="7604549" y="164527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4E646FC-B858-4191-BDCF-4F8D22040089}"/>
              </a:ext>
            </a:extLst>
          </p:cNvPr>
          <p:cNvSpPr txBox="1"/>
          <p:nvPr/>
        </p:nvSpPr>
        <p:spPr>
          <a:xfrm>
            <a:off x="7012000" y="3327366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4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B22B6E1-7E46-4282-AF13-5B42CB6F3910}"/>
              </a:ext>
            </a:extLst>
          </p:cNvPr>
          <p:cNvSpPr txBox="1"/>
          <p:nvPr/>
        </p:nvSpPr>
        <p:spPr>
          <a:xfrm>
            <a:off x="6741284" y="3700855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5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97BFFF8-844D-4AE4-8FA3-47FCEB00BAAB}"/>
              </a:ext>
            </a:extLst>
          </p:cNvPr>
          <p:cNvSpPr txBox="1"/>
          <p:nvPr/>
        </p:nvSpPr>
        <p:spPr>
          <a:xfrm>
            <a:off x="6530347" y="4047970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EF4F25B3-C0B1-4419-AE1D-14F00F1CCDC4}"/>
              </a:ext>
            </a:extLst>
          </p:cNvPr>
          <p:cNvSpPr txBox="1"/>
          <p:nvPr/>
        </p:nvSpPr>
        <p:spPr>
          <a:xfrm>
            <a:off x="6342035" y="438125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7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85C3281-EEC0-4487-A09A-25C81D488949}"/>
              </a:ext>
            </a:extLst>
          </p:cNvPr>
          <p:cNvSpPr txBox="1"/>
          <p:nvPr/>
        </p:nvSpPr>
        <p:spPr>
          <a:xfrm>
            <a:off x="6071359" y="475158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8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9D48FC4-1A72-4742-8270-EE852186DA22}"/>
              </a:ext>
            </a:extLst>
          </p:cNvPr>
          <p:cNvSpPr txBox="1"/>
          <p:nvPr/>
        </p:nvSpPr>
        <p:spPr>
          <a:xfrm>
            <a:off x="5740225" y="511999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9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1FC6E15-5212-48DE-8867-F39E4FE19272}"/>
              </a:ext>
            </a:extLst>
          </p:cNvPr>
          <p:cNvSpPr txBox="1"/>
          <p:nvPr/>
        </p:nvSpPr>
        <p:spPr>
          <a:xfrm>
            <a:off x="6871231" y="5630391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10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4F37D93-DC04-4443-9C3D-D5B22E027E55}"/>
              </a:ext>
            </a:extLst>
          </p:cNvPr>
          <p:cNvSpPr txBox="1"/>
          <p:nvPr/>
        </p:nvSpPr>
        <p:spPr>
          <a:xfrm>
            <a:off x="7563464" y="454550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12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ABE8CD2-5291-44F2-BA34-A9DB05ECCB43}"/>
              </a:ext>
            </a:extLst>
          </p:cNvPr>
          <p:cNvSpPr txBox="1"/>
          <p:nvPr/>
        </p:nvSpPr>
        <p:spPr>
          <a:xfrm>
            <a:off x="7785318" y="424275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13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7E1CD3F-ADCA-4282-93CE-FDA013A71903}"/>
              </a:ext>
            </a:extLst>
          </p:cNvPr>
          <p:cNvSpPr txBox="1"/>
          <p:nvPr/>
        </p:nvSpPr>
        <p:spPr>
          <a:xfrm>
            <a:off x="8018349" y="388742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D0DF4FD-8F94-4512-8CB8-E3BA5F1C5D1D}"/>
              </a:ext>
            </a:extLst>
          </p:cNvPr>
          <p:cNvSpPr txBox="1"/>
          <p:nvPr/>
        </p:nvSpPr>
        <p:spPr>
          <a:xfrm>
            <a:off x="8274482" y="351376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15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4B58A42-E94B-4AA8-BEF7-B4336B2EDDCA}"/>
              </a:ext>
            </a:extLst>
          </p:cNvPr>
          <p:cNvSpPr txBox="1"/>
          <p:nvPr/>
        </p:nvSpPr>
        <p:spPr>
          <a:xfrm>
            <a:off x="8514713" y="322623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16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81006C5-9F12-4B2B-88FE-2390E6CED981}"/>
              </a:ext>
            </a:extLst>
          </p:cNvPr>
          <p:cNvSpPr txBox="1"/>
          <p:nvPr/>
        </p:nvSpPr>
        <p:spPr>
          <a:xfrm>
            <a:off x="8759921" y="28783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17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DE1CA7E-4485-48B8-884F-D67200342267}"/>
              </a:ext>
            </a:extLst>
          </p:cNvPr>
          <p:cNvSpPr txBox="1"/>
          <p:nvPr/>
        </p:nvSpPr>
        <p:spPr>
          <a:xfrm>
            <a:off x="9386496" y="264678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18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264B3DD-1E1B-484A-A6AA-808D37AE94CB}"/>
              </a:ext>
            </a:extLst>
          </p:cNvPr>
          <p:cNvSpPr txBox="1"/>
          <p:nvPr/>
        </p:nvSpPr>
        <p:spPr>
          <a:xfrm>
            <a:off x="8987440" y="23992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19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3B8E959-CFAA-4A46-A95F-8B0E143B1EEF}"/>
              </a:ext>
            </a:extLst>
          </p:cNvPr>
          <p:cNvSpPr txBox="1"/>
          <p:nvPr/>
        </p:nvSpPr>
        <p:spPr>
          <a:xfrm>
            <a:off x="8759921" y="2268420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20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931757" y="345058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“ALGARROBOS DE LANDAZURI”</a:t>
            </a: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72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r="9203"/>
          <a:stretch/>
        </p:blipFill>
        <p:spPr>
          <a:xfrm rot="16200000">
            <a:off x="6475707" y="752161"/>
            <a:ext cx="5749085" cy="5468141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75805" y="1056579"/>
            <a:ext cx="103415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000" b="1">
                <a:solidFill>
                  <a:srgbClr val="C00000"/>
                </a:solidFill>
              </a:rPr>
              <a:t>PLAN METROPOLITANO DE ORDENAMIENTO TERRITORIAL/ 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(RU2) 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24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7804298" y="169057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5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6921795" y="113768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8522322" y="331189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14954" r="18915" b="7788"/>
          <a:stretch>
            <a:fillRect/>
          </a:stretch>
        </p:blipFill>
        <p:spPr bwMode="auto">
          <a:xfrm>
            <a:off x="730869" y="1456689"/>
            <a:ext cx="5391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3742356" y="3729989"/>
            <a:ext cx="571500" cy="590550"/>
          </a:xfrm>
          <a:custGeom>
            <a:avLst/>
            <a:gdLst>
              <a:gd name="T0" fmla="*/ 525 w 900"/>
              <a:gd name="T1" fmla="*/ 0 h 930"/>
              <a:gd name="T2" fmla="*/ 0 w 900"/>
              <a:gd name="T3" fmla="*/ 765 h 930"/>
              <a:gd name="T4" fmla="*/ 435 w 900"/>
              <a:gd name="T5" fmla="*/ 930 h 930"/>
              <a:gd name="T6" fmla="*/ 900 w 900"/>
              <a:gd name="T7" fmla="*/ 210 h 930"/>
              <a:gd name="T8" fmla="*/ 525 w 900"/>
              <a:gd name="T9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930">
                <a:moveTo>
                  <a:pt x="525" y="0"/>
                </a:moveTo>
                <a:lnTo>
                  <a:pt x="0" y="765"/>
                </a:lnTo>
                <a:lnTo>
                  <a:pt x="435" y="930"/>
                </a:lnTo>
                <a:lnTo>
                  <a:pt x="900" y="210"/>
                </a:lnTo>
                <a:lnTo>
                  <a:pt x="525" y="0"/>
                </a:lnTo>
                <a:close/>
              </a:path>
            </a:pathLst>
          </a:custGeom>
          <a:solidFill>
            <a:srgbClr val="4472C4"/>
          </a:solidFill>
          <a:ln w="0" cmpd="sng">
            <a:solidFill>
              <a:srgbClr val="F2F2F2"/>
            </a:solidFill>
            <a:prstDash val="solid"/>
            <a:round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“ALGARROBOS DE LANDAZURI”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556201" y="5562301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489</Words>
  <Application>Microsoft Office PowerPoint</Application>
  <PresentationFormat>Panorámica</PresentationFormat>
  <Paragraphs>157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528</cp:revision>
  <cp:lastPrinted>2020-01-15T03:23:02Z</cp:lastPrinted>
  <dcterms:created xsi:type="dcterms:W3CDTF">2019-05-28T19:57:24Z</dcterms:created>
  <dcterms:modified xsi:type="dcterms:W3CDTF">2022-02-04T21:08:28Z</dcterms:modified>
</cp:coreProperties>
</file>