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Lst>
  <p:notesMasterIdLst>
    <p:notesMasterId r:id="rId29"/>
  </p:notesMasterIdLst>
  <p:sldIdLst>
    <p:sldId id="263" r:id="rId3"/>
    <p:sldId id="291" r:id="rId4"/>
    <p:sldId id="265" r:id="rId5"/>
    <p:sldId id="264" r:id="rId6"/>
    <p:sldId id="438" r:id="rId7"/>
    <p:sldId id="328" r:id="rId8"/>
    <p:sldId id="439" r:id="rId9"/>
    <p:sldId id="292" r:id="rId10"/>
    <p:sldId id="427" r:id="rId11"/>
    <p:sldId id="440" r:id="rId12"/>
    <p:sldId id="441" r:id="rId13"/>
    <p:sldId id="442" r:id="rId14"/>
    <p:sldId id="443" r:id="rId15"/>
    <p:sldId id="294" r:id="rId16"/>
    <p:sldId id="435" r:id="rId17"/>
    <p:sldId id="446" r:id="rId18"/>
    <p:sldId id="420" r:id="rId19"/>
    <p:sldId id="447" r:id="rId20"/>
    <p:sldId id="288" r:id="rId21"/>
    <p:sldId id="290" r:id="rId22"/>
    <p:sldId id="437" r:id="rId23"/>
    <p:sldId id="436" r:id="rId24"/>
    <p:sldId id="433" r:id="rId25"/>
    <p:sldId id="448" r:id="rId26"/>
    <p:sldId id="426" r:id="rId27"/>
    <p:sldId id="403" r:id="rId28"/>
  </p:sldIdLst>
  <p:sldSz cx="12192000" cy="6858000"/>
  <p:notesSz cx="6797675" cy="98742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yJyiC4Ota8fQOz4hsbX+JXVXE3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icio Ernesto Marin Echeverria" initials="MEME" lastIdx="6" clrIdx="0">
    <p:extLst>
      <p:ext uri="{19B8F6BF-5375-455C-9EA6-DF929625EA0E}">
        <p15:presenceInfo xmlns:p15="http://schemas.microsoft.com/office/powerpoint/2012/main" userId="Mauricio Ernesto Marin Echeverr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6"/>
    <a:srgbClr val="000066"/>
    <a:srgbClr val="003366"/>
    <a:srgbClr val="000099"/>
    <a:srgbClr val="990000"/>
    <a:srgbClr val="78B6BE"/>
    <a:srgbClr val="295A65"/>
    <a:srgbClr val="326C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310D50-1B1F-4976-9A2A-304C2B389F51}">
  <a:tblStyle styleId="{0C310D50-1B1F-4976-9A2A-304C2B389F51}"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dk1"/>
              </a:solidFill>
              <a:prstDash val="solid"/>
              <a:round/>
              <a:headEnd type="none" w="sm" len="sm"/>
              <a:tailEnd type="none" w="sm" len="sm"/>
            </a:ln>
          </a:top>
        </a:tcBdr>
        <a:fill>
          <a:solidFill>
            <a:srgbClr val="E6E6E6"/>
          </a:solidFill>
        </a:fill>
      </a:tcStyle>
    </a:lastRow>
    <a:seCell>
      <a:tcTxStyle b="off" i="off"/>
      <a:tcStyle>
        <a:tcBdr/>
      </a:tcStyle>
    </a:seCell>
    <a:swCell>
      <a:tcTxStyle b="off" i="off"/>
      <a:tcStyle>
        <a:tcBdr/>
      </a:tcStyle>
    </a:swCell>
    <a:firstRow>
      <a:tcTxStyle b="on" i="off"/>
      <a:tcStyle>
        <a:tcBdr/>
        <a:fill>
          <a:solidFill>
            <a:srgbClr val="E6E6E6"/>
          </a:solidFill>
        </a:fill>
      </a:tcStyle>
    </a:firstRow>
    <a:neCell>
      <a:tcTxStyle b="off" i="off"/>
      <a:tcStyle>
        <a:tcBdr/>
      </a:tcStyle>
    </a:neCell>
    <a:nwCell>
      <a:tcTxStyle b="off" i="off"/>
      <a:tcStyle>
        <a:tcBdr/>
      </a:tcStyle>
    </a:nwCel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44" autoAdjust="0"/>
    <p:restoredTop sz="94291" autoAdjust="0"/>
  </p:normalViewPr>
  <p:slideViewPr>
    <p:cSldViewPr snapToGrid="0">
      <p:cViewPr varScale="1">
        <p:scale>
          <a:sx n="127" d="100"/>
          <a:sy n="127" d="100"/>
        </p:scale>
        <p:origin x="432" y="17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0-10T17:05:43.752" idx="2">
    <p:pos x="224" y="1146"/>
    <p:text>67 DÍAS?????</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EB6BC-6FDC-405E-9960-18B94D17E690}" type="doc">
      <dgm:prSet loTypeId="urn:microsoft.com/office/officeart/2005/8/layout/pyramid1" loCatId="pyramid" qsTypeId="urn:microsoft.com/office/officeart/2005/8/quickstyle/simple1" qsCatId="simple" csTypeId="urn:microsoft.com/office/officeart/2005/8/colors/colorful5" csCatId="colorful" phldr="1"/>
      <dgm:spPr/>
    </dgm:pt>
    <dgm:pt modelId="{9A8F4C8B-B84A-4A3E-8D3A-2EF3ADF8D10C}">
      <dgm:prSet phldrT="[Texto]"/>
      <dgm:spPr/>
      <dgm:t>
        <a:bodyPr/>
        <a:lstStyle/>
        <a:p>
          <a:endParaRPr lang="es-EC" dirty="0">
            <a:solidFill>
              <a:schemeClr val="bg1"/>
            </a:solidFill>
          </a:endParaRPr>
        </a:p>
      </dgm:t>
    </dgm:pt>
    <dgm:pt modelId="{58F2BED8-2567-4D90-A652-6CAF23F8B092}" type="parTrans" cxnId="{D94E54F6-AF1A-43D7-95A9-4CBECF950007}">
      <dgm:prSet/>
      <dgm:spPr/>
      <dgm:t>
        <a:bodyPr/>
        <a:lstStyle/>
        <a:p>
          <a:endParaRPr lang="es-EC">
            <a:solidFill>
              <a:schemeClr val="bg1"/>
            </a:solidFill>
          </a:endParaRPr>
        </a:p>
      </dgm:t>
    </dgm:pt>
    <dgm:pt modelId="{138C5F9C-4C2B-415C-82B6-C521ECEA76B1}" type="sibTrans" cxnId="{D94E54F6-AF1A-43D7-95A9-4CBECF950007}">
      <dgm:prSet/>
      <dgm:spPr/>
      <dgm:t>
        <a:bodyPr/>
        <a:lstStyle/>
        <a:p>
          <a:endParaRPr lang="es-EC">
            <a:solidFill>
              <a:schemeClr val="bg1"/>
            </a:solidFill>
          </a:endParaRPr>
        </a:p>
      </dgm:t>
    </dgm:pt>
    <dgm:pt modelId="{351BA790-53E0-4DD3-990D-D9A3D8B55494}">
      <dgm:prSet phldrT="[Texto]"/>
      <dgm:spPr/>
      <dgm:t>
        <a:bodyPr/>
        <a:lstStyle/>
        <a:p>
          <a:endParaRPr lang="es-EC" dirty="0">
            <a:solidFill>
              <a:schemeClr val="bg1"/>
            </a:solidFill>
          </a:endParaRPr>
        </a:p>
      </dgm:t>
    </dgm:pt>
    <dgm:pt modelId="{666E5303-D2DE-4E3C-A4C4-244013896445}" type="parTrans" cxnId="{529A06DB-97F1-4553-B441-1245CB519A3C}">
      <dgm:prSet/>
      <dgm:spPr/>
      <dgm:t>
        <a:bodyPr/>
        <a:lstStyle/>
        <a:p>
          <a:endParaRPr lang="es-EC">
            <a:solidFill>
              <a:schemeClr val="bg1"/>
            </a:solidFill>
          </a:endParaRPr>
        </a:p>
      </dgm:t>
    </dgm:pt>
    <dgm:pt modelId="{60AD8CB8-0DBD-4E06-AD57-E7D495A593ED}" type="sibTrans" cxnId="{529A06DB-97F1-4553-B441-1245CB519A3C}">
      <dgm:prSet/>
      <dgm:spPr/>
      <dgm:t>
        <a:bodyPr/>
        <a:lstStyle/>
        <a:p>
          <a:endParaRPr lang="es-EC">
            <a:solidFill>
              <a:schemeClr val="bg1"/>
            </a:solidFill>
          </a:endParaRPr>
        </a:p>
      </dgm:t>
    </dgm:pt>
    <dgm:pt modelId="{C5F54E2F-F593-4FBB-B44E-316130388FDF}">
      <dgm:prSet phldrT="[Texto]" custT="1"/>
      <dgm:spPr/>
      <dgm:t>
        <a:bodyPr/>
        <a:lstStyle/>
        <a:p>
          <a:r>
            <a:rPr lang="es-EC" sz="1600" dirty="0">
              <a:solidFill>
                <a:schemeClr val="bg1"/>
              </a:solidFill>
              <a:latin typeface="Calibri"/>
              <a:cs typeface="Calibri"/>
            </a:rPr>
            <a:t>Leyes Orgánicas</a:t>
          </a:r>
        </a:p>
      </dgm:t>
    </dgm:pt>
    <dgm:pt modelId="{7B4FBF22-D82A-49DA-BCC4-604E0D93AFD5}" type="parTrans" cxnId="{3453EB8A-E3A2-4800-A39B-C44E5CC27EFF}">
      <dgm:prSet/>
      <dgm:spPr/>
      <dgm:t>
        <a:bodyPr/>
        <a:lstStyle/>
        <a:p>
          <a:endParaRPr lang="es-EC">
            <a:solidFill>
              <a:schemeClr val="bg1"/>
            </a:solidFill>
          </a:endParaRPr>
        </a:p>
      </dgm:t>
    </dgm:pt>
    <dgm:pt modelId="{2EDA08C2-8572-4D8F-9F7B-F1F06523ACEA}" type="sibTrans" cxnId="{3453EB8A-E3A2-4800-A39B-C44E5CC27EFF}">
      <dgm:prSet/>
      <dgm:spPr/>
      <dgm:t>
        <a:bodyPr/>
        <a:lstStyle/>
        <a:p>
          <a:endParaRPr lang="es-EC">
            <a:solidFill>
              <a:schemeClr val="bg1"/>
            </a:solidFill>
          </a:endParaRPr>
        </a:p>
      </dgm:t>
    </dgm:pt>
    <dgm:pt modelId="{983E5591-F09E-42DE-B680-D3F5A7805F4A}">
      <dgm:prSet phldrT="[Texto]" custT="1"/>
      <dgm:spPr/>
      <dgm:t>
        <a:bodyPr/>
        <a:lstStyle/>
        <a:p>
          <a:r>
            <a:rPr lang="es-EC" sz="1600">
              <a:solidFill>
                <a:schemeClr val="bg1"/>
              </a:solidFill>
              <a:latin typeface="Calibri"/>
              <a:cs typeface="Calibri"/>
            </a:rPr>
            <a:t>Leyes Ordinarias</a:t>
          </a:r>
          <a:endParaRPr lang="es-EC" sz="1600" dirty="0">
            <a:solidFill>
              <a:schemeClr val="bg1"/>
            </a:solidFill>
            <a:latin typeface="Calibri"/>
            <a:cs typeface="Calibri"/>
          </a:endParaRPr>
        </a:p>
      </dgm:t>
    </dgm:pt>
    <dgm:pt modelId="{BBB51222-41E1-4A97-8463-31AEFF9C780B}" type="parTrans" cxnId="{00399630-DB6D-4DBB-A0E4-9CABDB40C11A}">
      <dgm:prSet/>
      <dgm:spPr/>
      <dgm:t>
        <a:bodyPr/>
        <a:lstStyle/>
        <a:p>
          <a:endParaRPr lang="es-EC">
            <a:solidFill>
              <a:schemeClr val="bg1"/>
            </a:solidFill>
          </a:endParaRPr>
        </a:p>
      </dgm:t>
    </dgm:pt>
    <dgm:pt modelId="{71CB49BF-B066-4EDE-9662-A04F3BC8DE19}" type="sibTrans" cxnId="{00399630-DB6D-4DBB-A0E4-9CABDB40C11A}">
      <dgm:prSet/>
      <dgm:spPr/>
      <dgm:t>
        <a:bodyPr/>
        <a:lstStyle/>
        <a:p>
          <a:endParaRPr lang="es-EC">
            <a:solidFill>
              <a:schemeClr val="bg1"/>
            </a:solidFill>
          </a:endParaRPr>
        </a:p>
      </dgm:t>
    </dgm:pt>
    <dgm:pt modelId="{2BAB2D62-38BB-462B-8C71-1348C5321933}">
      <dgm:prSet phldrT="[Texto]" custT="1"/>
      <dgm:spPr/>
      <dgm:t>
        <a:bodyPr/>
        <a:lstStyle/>
        <a:p>
          <a:r>
            <a:rPr lang="es-EC" sz="1600">
              <a:solidFill>
                <a:schemeClr val="bg1"/>
              </a:solidFill>
              <a:latin typeface="Calibri"/>
              <a:cs typeface="Calibri"/>
            </a:rPr>
            <a:t>Normas regionales y ordenanzas distritales</a:t>
          </a:r>
          <a:endParaRPr lang="es-EC" sz="1600" dirty="0">
            <a:solidFill>
              <a:schemeClr val="bg1"/>
            </a:solidFill>
            <a:latin typeface="Calibri"/>
            <a:cs typeface="Calibri"/>
          </a:endParaRPr>
        </a:p>
      </dgm:t>
    </dgm:pt>
    <dgm:pt modelId="{F4501B41-8C43-48A7-8CF3-2A66A6CB11BD}" type="parTrans" cxnId="{00C4CF23-88C9-42F7-AF5C-CA745969060F}">
      <dgm:prSet/>
      <dgm:spPr/>
      <dgm:t>
        <a:bodyPr/>
        <a:lstStyle/>
        <a:p>
          <a:endParaRPr lang="es-EC">
            <a:solidFill>
              <a:schemeClr val="bg1"/>
            </a:solidFill>
          </a:endParaRPr>
        </a:p>
      </dgm:t>
    </dgm:pt>
    <dgm:pt modelId="{37BC4A96-5ECB-4E57-8F88-37BCC2D779DB}" type="sibTrans" cxnId="{00C4CF23-88C9-42F7-AF5C-CA745969060F}">
      <dgm:prSet/>
      <dgm:spPr/>
      <dgm:t>
        <a:bodyPr/>
        <a:lstStyle/>
        <a:p>
          <a:endParaRPr lang="es-EC">
            <a:solidFill>
              <a:schemeClr val="bg1"/>
            </a:solidFill>
          </a:endParaRPr>
        </a:p>
      </dgm:t>
    </dgm:pt>
    <dgm:pt modelId="{35D305FA-CCE5-40D3-937E-4FD53B34B50E}">
      <dgm:prSet phldrT="[Texto]" custT="1"/>
      <dgm:spPr/>
      <dgm:t>
        <a:bodyPr/>
        <a:lstStyle/>
        <a:p>
          <a:r>
            <a:rPr lang="es-EC" sz="1600">
              <a:solidFill>
                <a:schemeClr val="bg1"/>
              </a:solidFill>
              <a:latin typeface="Calibri"/>
              <a:cs typeface="Calibri"/>
            </a:rPr>
            <a:t>Decretos y reglamentos</a:t>
          </a:r>
          <a:endParaRPr lang="es-EC" sz="1600" dirty="0">
            <a:solidFill>
              <a:schemeClr val="bg1"/>
            </a:solidFill>
            <a:latin typeface="Calibri"/>
            <a:cs typeface="Calibri"/>
          </a:endParaRPr>
        </a:p>
      </dgm:t>
    </dgm:pt>
    <dgm:pt modelId="{CAA7677F-CEB3-47D6-96C4-3D51F16C2D07}" type="parTrans" cxnId="{30FBCAC5-9DF9-4B31-95BC-B80222F97031}">
      <dgm:prSet/>
      <dgm:spPr/>
      <dgm:t>
        <a:bodyPr/>
        <a:lstStyle/>
        <a:p>
          <a:endParaRPr lang="es-EC">
            <a:solidFill>
              <a:schemeClr val="bg1"/>
            </a:solidFill>
          </a:endParaRPr>
        </a:p>
      </dgm:t>
    </dgm:pt>
    <dgm:pt modelId="{121BA9C4-4110-4D3E-8976-E24716486015}" type="sibTrans" cxnId="{30FBCAC5-9DF9-4B31-95BC-B80222F97031}">
      <dgm:prSet/>
      <dgm:spPr/>
      <dgm:t>
        <a:bodyPr/>
        <a:lstStyle/>
        <a:p>
          <a:endParaRPr lang="es-EC">
            <a:solidFill>
              <a:schemeClr val="bg1"/>
            </a:solidFill>
          </a:endParaRPr>
        </a:p>
      </dgm:t>
    </dgm:pt>
    <dgm:pt modelId="{40346B1A-7171-45E6-8CFA-59F728B72064}">
      <dgm:prSet phldrT="[Texto]" custT="1"/>
      <dgm:spPr/>
      <dgm:t>
        <a:bodyPr/>
        <a:lstStyle/>
        <a:p>
          <a:r>
            <a:rPr lang="es-EC" sz="1600">
              <a:solidFill>
                <a:schemeClr val="bg1"/>
              </a:solidFill>
              <a:latin typeface="Calibri"/>
              <a:cs typeface="Calibri"/>
            </a:rPr>
            <a:t>Ordenanzas</a:t>
          </a:r>
          <a:endParaRPr lang="es-EC" sz="1600" dirty="0">
            <a:solidFill>
              <a:schemeClr val="bg1"/>
            </a:solidFill>
            <a:latin typeface="Calibri"/>
            <a:cs typeface="Calibri"/>
          </a:endParaRPr>
        </a:p>
      </dgm:t>
    </dgm:pt>
    <dgm:pt modelId="{1220B22A-5471-44C9-9069-4B403D63ACF8}" type="parTrans" cxnId="{56092206-8BB4-47D9-B36F-6DC1EC711526}">
      <dgm:prSet/>
      <dgm:spPr/>
      <dgm:t>
        <a:bodyPr/>
        <a:lstStyle/>
        <a:p>
          <a:endParaRPr lang="es-EC">
            <a:solidFill>
              <a:schemeClr val="bg1"/>
            </a:solidFill>
          </a:endParaRPr>
        </a:p>
      </dgm:t>
    </dgm:pt>
    <dgm:pt modelId="{72993D10-C86F-4B6B-80C5-173DC6A608BE}" type="sibTrans" cxnId="{56092206-8BB4-47D9-B36F-6DC1EC711526}">
      <dgm:prSet/>
      <dgm:spPr/>
      <dgm:t>
        <a:bodyPr/>
        <a:lstStyle/>
        <a:p>
          <a:endParaRPr lang="es-EC">
            <a:solidFill>
              <a:schemeClr val="bg1"/>
            </a:solidFill>
          </a:endParaRPr>
        </a:p>
      </dgm:t>
    </dgm:pt>
    <dgm:pt modelId="{6E147248-8BA9-4069-86AA-D4723BE28B24}">
      <dgm:prSet phldrT="[Texto]" custT="1"/>
      <dgm:spPr/>
      <dgm:t>
        <a:bodyPr/>
        <a:lstStyle/>
        <a:p>
          <a:r>
            <a:rPr lang="es-EC" sz="1600">
              <a:solidFill>
                <a:schemeClr val="bg1"/>
              </a:solidFill>
              <a:latin typeface="Calibri"/>
              <a:cs typeface="Calibri"/>
            </a:rPr>
            <a:t>Acuerdos y resoluciones</a:t>
          </a:r>
          <a:endParaRPr lang="es-EC" sz="1600" dirty="0">
            <a:solidFill>
              <a:schemeClr val="bg1"/>
            </a:solidFill>
            <a:latin typeface="Calibri"/>
            <a:cs typeface="Calibri"/>
          </a:endParaRPr>
        </a:p>
      </dgm:t>
    </dgm:pt>
    <dgm:pt modelId="{BAECE67E-72CF-435C-A296-2853EF983A67}" type="parTrans" cxnId="{9B3554B4-A149-4A8C-AFB3-CB19C5F31CE7}">
      <dgm:prSet/>
      <dgm:spPr/>
      <dgm:t>
        <a:bodyPr/>
        <a:lstStyle/>
        <a:p>
          <a:endParaRPr lang="es-EC">
            <a:solidFill>
              <a:schemeClr val="bg1"/>
            </a:solidFill>
          </a:endParaRPr>
        </a:p>
      </dgm:t>
    </dgm:pt>
    <dgm:pt modelId="{F2EC13BA-5F7A-4C76-AD10-2E74E138B5AD}" type="sibTrans" cxnId="{9B3554B4-A149-4A8C-AFB3-CB19C5F31CE7}">
      <dgm:prSet/>
      <dgm:spPr/>
      <dgm:t>
        <a:bodyPr/>
        <a:lstStyle/>
        <a:p>
          <a:endParaRPr lang="es-EC">
            <a:solidFill>
              <a:schemeClr val="bg1"/>
            </a:solidFill>
          </a:endParaRPr>
        </a:p>
      </dgm:t>
    </dgm:pt>
    <dgm:pt modelId="{B0AF88D7-9FE3-4550-B3D1-4221823D74E8}">
      <dgm:prSet phldrT="[Texto]" custT="1"/>
      <dgm:spPr/>
      <dgm:t>
        <a:bodyPr/>
        <a:lstStyle/>
        <a:p>
          <a:r>
            <a:rPr lang="es-EC" sz="1600" dirty="0">
              <a:solidFill>
                <a:schemeClr val="bg1"/>
              </a:solidFill>
              <a:latin typeface="Calibri"/>
              <a:cs typeface="Calibri"/>
            </a:rPr>
            <a:t>Demás actos y decisiones de los poderes públicos</a:t>
          </a:r>
        </a:p>
      </dgm:t>
    </dgm:pt>
    <dgm:pt modelId="{9C255B42-5784-463D-A025-E2D7377FAA04}" type="parTrans" cxnId="{838093C7-6032-42FD-BDE9-9388C59C744F}">
      <dgm:prSet/>
      <dgm:spPr/>
      <dgm:t>
        <a:bodyPr/>
        <a:lstStyle/>
        <a:p>
          <a:endParaRPr lang="es-EC">
            <a:solidFill>
              <a:schemeClr val="bg1"/>
            </a:solidFill>
          </a:endParaRPr>
        </a:p>
      </dgm:t>
    </dgm:pt>
    <dgm:pt modelId="{301E1228-A250-4FFB-9080-894C80D27832}" type="sibTrans" cxnId="{838093C7-6032-42FD-BDE9-9388C59C744F}">
      <dgm:prSet/>
      <dgm:spPr/>
      <dgm:t>
        <a:bodyPr/>
        <a:lstStyle/>
        <a:p>
          <a:endParaRPr lang="es-EC">
            <a:solidFill>
              <a:schemeClr val="bg1"/>
            </a:solidFill>
          </a:endParaRPr>
        </a:p>
      </dgm:t>
    </dgm:pt>
    <dgm:pt modelId="{22C2D7EA-8B51-4249-8582-F93C2B288EAE}" type="pres">
      <dgm:prSet presAssocID="{805EB6BC-6FDC-405E-9960-18B94D17E690}" presName="Name0" presStyleCnt="0">
        <dgm:presLayoutVars>
          <dgm:dir/>
          <dgm:animLvl val="lvl"/>
          <dgm:resizeHandles val="exact"/>
        </dgm:presLayoutVars>
      </dgm:prSet>
      <dgm:spPr/>
    </dgm:pt>
    <dgm:pt modelId="{B83A7E51-ADBC-4682-971A-CD03368C058D}" type="pres">
      <dgm:prSet presAssocID="{9A8F4C8B-B84A-4A3E-8D3A-2EF3ADF8D10C}" presName="Name8" presStyleCnt="0"/>
      <dgm:spPr/>
    </dgm:pt>
    <dgm:pt modelId="{90B5B82A-9637-4A39-B38E-9D87AC4C200B}" type="pres">
      <dgm:prSet presAssocID="{9A8F4C8B-B84A-4A3E-8D3A-2EF3ADF8D10C}" presName="level" presStyleLbl="node1" presStyleIdx="0" presStyleCnt="9">
        <dgm:presLayoutVars>
          <dgm:chMax val="1"/>
          <dgm:bulletEnabled val="1"/>
        </dgm:presLayoutVars>
      </dgm:prSet>
      <dgm:spPr/>
    </dgm:pt>
    <dgm:pt modelId="{F96D776B-636D-458E-AB73-1A9593BCF49D}" type="pres">
      <dgm:prSet presAssocID="{9A8F4C8B-B84A-4A3E-8D3A-2EF3ADF8D10C}" presName="levelTx" presStyleLbl="revTx" presStyleIdx="0" presStyleCnt="0">
        <dgm:presLayoutVars>
          <dgm:chMax val="1"/>
          <dgm:bulletEnabled val="1"/>
        </dgm:presLayoutVars>
      </dgm:prSet>
      <dgm:spPr/>
    </dgm:pt>
    <dgm:pt modelId="{EF0ABE70-856C-4DA5-AC27-799B57E0F5FD}" type="pres">
      <dgm:prSet presAssocID="{351BA790-53E0-4DD3-990D-D9A3D8B55494}" presName="Name8" presStyleCnt="0"/>
      <dgm:spPr/>
    </dgm:pt>
    <dgm:pt modelId="{199E88F5-73CC-4E16-9327-1A9BFA3FF550}" type="pres">
      <dgm:prSet presAssocID="{351BA790-53E0-4DD3-990D-D9A3D8B55494}" presName="level" presStyleLbl="node1" presStyleIdx="1" presStyleCnt="9">
        <dgm:presLayoutVars>
          <dgm:chMax val="1"/>
          <dgm:bulletEnabled val="1"/>
        </dgm:presLayoutVars>
      </dgm:prSet>
      <dgm:spPr/>
    </dgm:pt>
    <dgm:pt modelId="{1DEC9795-EA31-4E40-BFAF-89FDC786D33A}" type="pres">
      <dgm:prSet presAssocID="{351BA790-53E0-4DD3-990D-D9A3D8B55494}" presName="levelTx" presStyleLbl="revTx" presStyleIdx="0" presStyleCnt="0">
        <dgm:presLayoutVars>
          <dgm:chMax val="1"/>
          <dgm:bulletEnabled val="1"/>
        </dgm:presLayoutVars>
      </dgm:prSet>
      <dgm:spPr/>
    </dgm:pt>
    <dgm:pt modelId="{FA84CD87-E24B-4343-946C-865B633BAA7C}" type="pres">
      <dgm:prSet presAssocID="{C5F54E2F-F593-4FBB-B44E-316130388FDF}" presName="Name8" presStyleCnt="0"/>
      <dgm:spPr/>
    </dgm:pt>
    <dgm:pt modelId="{8EEB5D01-AA40-483F-BB73-66072A56D69A}" type="pres">
      <dgm:prSet presAssocID="{C5F54E2F-F593-4FBB-B44E-316130388FDF}" presName="level" presStyleLbl="node1" presStyleIdx="2" presStyleCnt="9">
        <dgm:presLayoutVars>
          <dgm:chMax val="1"/>
          <dgm:bulletEnabled val="1"/>
        </dgm:presLayoutVars>
      </dgm:prSet>
      <dgm:spPr/>
    </dgm:pt>
    <dgm:pt modelId="{CBFC11AE-ED29-4B8A-92C8-5102D5FA3FBE}" type="pres">
      <dgm:prSet presAssocID="{C5F54E2F-F593-4FBB-B44E-316130388FDF}" presName="levelTx" presStyleLbl="revTx" presStyleIdx="0" presStyleCnt="0">
        <dgm:presLayoutVars>
          <dgm:chMax val="1"/>
          <dgm:bulletEnabled val="1"/>
        </dgm:presLayoutVars>
      </dgm:prSet>
      <dgm:spPr/>
    </dgm:pt>
    <dgm:pt modelId="{C02198BC-D9A5-4006-A26E-5E70C2686CCF}" type="pres">
      <dgm:prSet presAssocID="{983E5591-F09E-42DE-B680-D3F5A7805F4A}" presName="Name8" presStyleCnt="0"/>
      <dgm:spPr/>
    </dgm:pt>
    <dgm:pt modelId="{48A3C680-35F2-4CB6-BC55-9FEE76C2ABCC}" type="pres">
      <dgm:prSet presAssocID="{983E5591-F09E-42DE-B680-D3F5A7805F4A}" presName="level" presStyleLbl="node1" presStyleIdx="3" presStyleCnt="9">
        <dgm:presLayoutVars>
          <dgm:chMax val="1"/>
          <dgm:bulletEnabled val="1"/>
        </dgm:presLayoutVars>
      </dgm:prSet>
      <dgm:spPr/>
    </dgm:pt>
    <dgm:pt modelId="{00F7D49F-A715-4F12-B42D-F7072E094A50}" type="pres">
      <dgm:prSet presAssocID="{983E5591-F09E-42DE-B680-D3F5A7805F4A}" presName="levelTx" presStyleLbl="revTx" presStyleIdx="0" presStyleCnt="0">
        <dgm:presLayoutVars>
          <dgm:chMax val="1"/>
          <dgm:bulletEnabled val="1"/>
        </dgm:presLayoutVars>
      </dgm:prSet>
      <dgm:spPr/>
    </dgm:pt>
    <dgm:pt modelId="{39506F48-D285-4990-8274-E4E96895182B}" type="pres">
      <dgm:prSet presAssocID="{2BAB2D62-38BB-462B-8C71-1348C5321933}" presName="Name8" presStyleCnt="0"/>
      <dgm:spPr/>
    </dgm:pt>
    <dgm:pt modelId="{9CDE4453-ECEB-4CA7-8C9F-910DF4D29946}" type="pres">
      <dgm:prSet presAssocID="{2BAB2D62-38BB-462B-8C71-1348C5321933}" presName="level" presStyleLbl="node1" presStyleIdx="4" presStyleCnt="9">
        <dgm:presLayoutVars>
          <dgm:chMax val="1"/>
          <dgm:bulletEnabled val="1"/>
        </dgm:presLayoutVars>
      </dgm:prSet>
      <dgm:spPr/>
    </dgm:pt>
    <dgm:pt modelId="{7E4E8435-5CBA-4570-B949-FC4140E7684B}" type="pres">
      <dgm:prSet presAssocID="{2BAB2D62-38BB-462B-8C71-1348C5321933}" presName="levelTx" presStyleLbl="revTx" presStyleIdx="0" presStyleCnt="0">
        <dgm:presLayoutVars>
          <dgm:chMax val="1"/>
          <dgm:bulletEnabled val="1"/>
        </dgm:presLayoutVars>
      </dgm:prSet>
      <dgm:spPr/>
    </dgm:pt>
    <dgm:pt modelId="{2FC4089E-2613-4575-97B9-2BF52A591907}" type="pres">
      <dgm:prSet presAssocID="{35D305FA-CCE5-40D3-937E-4FD53B34B50E}" presName="Name8" presStyleCnt="0"/>
      <dgm:spPr/>
    </dgm:pt>
    <dgm:pt modelId="{6C93F668-FA85-4585-8368-0DFA1CB7E5AE}" type="pres">
      <dgm:prSet presAssocID="{35D305FA-CCE5-40D3-937E-4FD53B34B50E}" presName="level" presStyleLbl="node1" presStyleIdx="5" presStyleCnt="9">
        <dgm:presLayoutVars>
          <dgm:chMax val="1"/>
          <dgm:bulletEnabled val="1"/>
        </dgm:presLayoutVars>
      </dgm:prSet>
      <dgm:spPr/>
    </dgm:pt>
    <dgm:pt modelId="{A797DB2F-F69F-4E21-B327-5C81B943B9FD}" type="pres">
      <dgm:prSet presAssocID="{35D305FA-CCE5-40D3-937E-4FD53B34B50E}" presName="levelTx" presStyleLbl="revTx" presStyleIdx="0" presStyleCnt="0">
        <dgm:presLayoutVars>
          <dgm:chMax val="1"/>
          <dgm:bulletEnabled val="1"/>
        </dgm:presLayoutVars>
      </dgm:prSet>
      <dgm:spPr/>
    </dgm:pt>
    <dgm:pt modelId="{BD7D18D7-C731-4F37-A635-C88102D6BCD4}" type="pres">
      <dgm:prSet presAssocID="{40346B1A-7171-45E6-8CFA-59F728B72064}" presName="Name8" presStyleCnt="0"/>
      <dgm:spPr/>
    </dgm:pt>
    <dgm:pt modelId="{FC5BF4F9-14D6-4500-9A45-E90B8357E982}" type="pres">
      <dgm:prSet presAssocID="{40346B1A-7171-45E6-8CFA-59F728B72064}" presName="level" presStyleLbl="node1" presStyleIdx="6" presStyleCnt="9">
        <dgm:presLayoutVars>
          <dgm:chMax val="1"/>
          <dgm:bulletEnabled val="1"/>
        </dgm:presLayoutVars>
      </dgm:prSet>
      <dgm:spPr/>
    </dgm:pt>
    <dgm:pt modelId="{F7CE1E79-D5DF-4B22-B4CF-2B08DF0DA580}" type="pres">
      <dgm:prSet presAssocID="{40346B1A-7171-45E6-8CFA-59F728B72064}" presName="levelTx" presStyleLbl="revTx" presStyleIdx="0" presStyleCnt="0">
        <dgm:presLayoutVars>
          <dgm:chMax val="1"/>
          <dgm:bulletEnabled val="1"/>
        </dgm:presLayoutVars>
      </dgm:prSet>
      <dgm:spPr/>
    </dgm:pt>
    <dgm:pt modelId="{30A010BA-0671-4149-A2B2-69E4FD778EA7}" type="pres">
      <dgm:prSet presAssocID="{6E147248-8BA9-4069-86AA-D4723BE28B24}" presName="Name8" presStyleCnt="0"/>
      <dgm:spPr/>
    </dgm:pt>
    <dgm:pt modelId="{D266062F-D7B1-40E4-9A8A-13389B5F8A27}" type="pres">
      <dgm:prSet presAssocID="{6E147248-8BA9-4069-86AA-D4723BE28B24}" presName="level" presStyleLbl="node1" presStyleIdx="7" presStyleCnt="9">
        <dgm:presLayoutVars>
          <dgm:chMax val="1"/>
          <dgm:bulletEnabled val="1"/>
        </dgm:presLayoutVars>
      </dgm:prSet>
      <dgm:spPr/>
    </dgm:pt>
    <dgm:pt modelId="{4628B20C-926C-456E-B3C9-116BCC7E53BA}" type="pres">
      <dgm:prSet presAssocID="{6E147248-8BA9-4069-86AA-D4723BE28B24}" presName="levelTx" presStyleLbl="revTx" presStyleIdx="0" presStyleCnt="0">
        <dgm:presLayoutVars>
          <dgm:chMax val="1"/>
          <dgm:bulletEnabled val="1"/>
        </dgm:presLayoutVars>
      </dgm:prSet>
      <dgm:spPr/>
    </dgm:pt>
    <dgm:pt modelId="{37AF6100-C970-4825-961E-9CCD117E88BD}" type="pres">
      <dgm:prSet presAssocID="{B0AF88D7-9FE3-4550-B3D1-4221823D74E8}" presName="Name8" presStyleCnt="0"/>
      <dgm:spPr/>
    </dgm:pt>
    <dgm:pt modelId="{8AE0B20A-C288-479F-BA25-F9BF4539025C}" type="pres">
      <dgm:prSet presAssocID="{B0AF88D7-9FE3-4550-B3D1-4221823D74E8}" presName="level" presStyleLbl="node1" presStyleIdx="8" presStyleCnt="9">
        <dgm:presLayoutVars>
          <dgm:chMax val="1"/>
          <dgm:bulletEnabled val="1"/>
        </dgm:presLayoutVars>
      </dgm:prSet>
      <dgm:spPr/>
    </dgm:pt>
    <dgm:pt modelId="{CC0B626F-422A-42A4-85A0-EFC4099CB64E}" type="pres">
      <dgm:prSet presAssocID="{B0AF88D7-9FE3-4550-B3D1-4221823D74E8}" presName="levelTx" presStyleLbl="revTx" presStyleIdx="0" presStyleCnt="0">
        <dgm:presLayoutVars>
          <dgm:chMax val="1"/>
          <dgm:bulletEnabled val="1"/>
        </dgm:presLayoutVars>
      </dgm:prSet>
      <dgm:spPr/>
    </dgm:pt>
  </dgm:ptLst>
  <dgm:cxnLst>
    <dgm:cxn modelId="{AC739902-3388-FD41-9C7A-D8943FEF225B}" type="presOf" srcId="{35D305FA-CCE5-40D3-937E-4FD53B34B50E}" destId="{6C93F668-FA85-4585-8368-0DFA1CB7E5AE}" srcOrd="0" destOrd="0" presId="urn:microsoft.com/office/officeart/2005/8/layout/pyramid1"/>
    <dgm:cxn modelId="{56092206-8BB4-47D9-B36F-6DC1EC711526}" srcId="{805EB6BC-6FDC-405E-9960-18B94D17E690}" destId="{40346B1A-7171-45E6-8CFA-59F728B72064}" srcOrd="6" destOrd="0" parTransId="{1220B22A-5471-44C9-9069-4B403D63ACF8}" sibTransId="{72993D10-C86F-4B6B-80C5-173DC6A608BE}"/>
    <dgm:cxn modelId="{B6EAF20A-09D7-9547-ABEA-EA07D907BF69}" type="presOf" srcId="{983E5591-F09E-42DE-B680-D3F5A7805F4A}" destId="{48A3C680-35F2-4CB6-BC55-9FEE76C2ABCC}" srcOrd="0" destOrd="0" presId="urn:microsoft.com/office/officeart/2005/8/layout/pyramid1"/>
    <dgm:cxn modelId="{8777A313-A6B9-8748-B908-CB846EEB5B3D}" type="presOf" srcId="{6E147248-8BA9-4069-86AA-D4723BE28B24}" destId="{4628B20C-926C-456E-B3C9-116BCC7E53BA}" srcOrd="1" destOrd="0" presId="urn:microsoft.com/office/officeart/2005/8/layout/pyramid1"/>
    <dgm:cxn modelId="{B7BFEF18-9E8E-F64B-91DA-2DD34876E6C4}" type="presOf" srcId="{B0AF88D7-9FE3-4550-B3D1-4221823D74E8}" destId="{8AE0B20A-C288-479F-BA25-F9BF4539025C}" srcOrd="0" destOrd="0" presId="urn:microsoft.com/office/officeart/2005/8/layout/pyramid1"/>
    <dgm:cxn modelId="{472B6A1D-6039-F84B-B321-96B4BEC3BF3B}" type="presOf" srcId="{C5F54E2F-F593-4FBB-B44E-316130388FDF}" destId="{8EEB5D01-AA40-483F-BB73-66072A56D69A}" srcOrd="0" destOrd="0" presId="urn:microsoft.com/office/officeart/2005/8/layout/pyramid1"/>
    <dgm:cxn modelId="{00C4CF23-88C9-42F7-AF5C-CA745969060F}" srcId="{805EB6BC-6FDC-405E-9960-18B94D17E690}" destId="{2BAB2D62-38BB-462B-8C71-1348C5321933}" srcOrd="4" destOrd="0" parTransId="{F4501B41-8C43-48A7-8CF3-2A66A6CB11BD}" sibTransId="{37BC4A96-5ECB-4E57-8F88-37BCC2D779DB}"/>
    <dgm:cxn modelId="{5EB33024-9ACA-064A-A545-C74F2AE574F4}" type="presOf" srcId="{983E5591-F09E-42DE-B680-D3F5A7805F4A}" destId="{00F7D49F-A715-4F12-B42D-F7072E094A50}" srcOrd="1" destOrd="0" presId="urn:microsoft.com/office/officeart/2005/8/layout/pyramid1"/>
    <dgm:cxn modelId="{2D68E126-EFCE-EB47-AF7C-E39DDA825FB4}" type="presOf" srcId="{351BA790-53E0-4DD3-990D-D9A3D8B55494}" destId="{1DEC9795-EA31-4E40-BFAF-89FDC786D33A}" srcOrd="1" destOrd="0" presId="urn:microsoft.com/office/officeart/2005/8/layout/pyramid1"/>
    <dgm:cxn modelId="{00399630-DB6D-4DBB-A0E4-9CABDB40C11A}" srcId="{805EB6BC-6FDC-405E-9960-18B94D17E690}" destId="{983E5591-F09E-42DE-B680-D3F5A7805F4A}" srcOrd="3" destOrd="0" parTransId="{BBB51222-41E1-4A97-8463-31AEFF9C780B}" sibTransId="{71CB49BF-B066-4EDE-9662-A04F3BC8DE19}"/>
    <dgm:cxn modelId="{AA6AAC31-48AB-5B47-B0C3-214AEF40D290}" type="presOf" srcId="{B0AF88D7-9FE3-4550-B3D1-4221823D74E8}" destId="{CC0B626F-422A-42A4-85A0-EFC4099CB64E}" srcOrd="1" destOrd="0" presId="urn:microsoft.com/office/officeart/2005/8/layout/pyramid1"/>
    <dgm:cxn modelId="{75295C3A-29DA-9E45-B32A-25588B341DE4}" type="presOf" srcId="{35D305FA-CCE5-40D3-937E-4FD53B34B50E}" destId="{A797DB2F-F69F-4E21-B327-5C81B943B9FD}" srcOrd="1" destOrd="0" presId="urn:microsoft.com/office/officeart/2005/8/layout/pyramid1"/>
    <dgm:cxn modelId="{32A3DF44-235F-024A-91ED-BDCD55A19B95}" type="presOf" srcId="{9A8F4C8B-B84A-4A3E-8D3A-2EF3ADF8D10C}" destId="{90B5B82A-9637-4A39-B38E-9D87AC4C200B}" srcOrd="0" destOrd="0" presId="urn:microsoft.com/office/officeart/2005/8/layout/pyramid1"/>
    <dgm:cxn modelId="{FF83236E-6E2A-174F-8D22-5A5F43BB3583}" type="presOf" srcId="{6E147248-8BA9-4069-86AA-D4723BE28B24}" destId="{D266062F-D7B1-40E4-9A8A-13389B5F8A27}" srcOrd="0" destOrd="0" presId="urn:microsoft.com/office/officeart/2005/8/layout/pyramid1"/>
    <dgm:cxn modelId="{4B86BA7A-D60B-2247-BA6A-BADAF0113E31}" type="presOf" srcId="{2BAB2D62-38BB-462B-8C71-1348C5321933}" destId="{7E4E8435-5CBA-4570-B949-FC4140E7684B}" srcOrd="1" destOrd="0" presId="urn:microsoft.com/office/officeart/2005/8/layout/pyramid1"/>
    <dgm:cxn modelId="{3453EB8A-E3A2-4800-A39B-C44E5CC27EFF}" srcId="{805EB6BC-6FDC-405E-9960-18B94D17E690}" destId="{C5F54E2F-F593-4FBB-B44E-316130388FDF}" srcOrd="2" destOrd="0" parTransId="{7B4FBF22-D82A-49DA-BCC4-604E0D93AFD5}" sibTransId="{2EDA08C2-8572-4D8F-9F7B-F1F06523ACEA}"/>
    <dgm:cxn modelId="{081D589A-5B61-844B-88AD-F18DFF46E3E1}" type="presOf" srcId="{40346B1A-7171-45E6-8CFA-59F728B72064}" destId="{FC5BF4F9-14D6-4500-9A45-E90B8357E982}" srcOrd="0" destOrd="0" presId="urn:microsoft.com/office/officeart/2005/8/layout/pyramid1"/>
    <dgm:cxn modelId="{82640F9B-7ACE-DD49-A271-7BC29F12994E}" type="presOf" srcId="{40346B1A-7171-45E6-8CFA-59F728B72064}" destId="{F7CE1E79-D5DF-4B22-B4CF-2B08DF0DA580}" srcOrd="1" destOrd="0" presId="urn:microsoft.com/office/officeart/2005/8/layout/pyramid1"/>
    <dgm:cxn modelId="{2314EEA9-F1DB-6B42-A096-3175D8F0DF3C}" type="presOf" srcId="{805EB6BC-6FDC-405E-9960-18B94D17E690}" destId="{22C2D7EA-8B51-4249-8582-F93C2B288EAE}" srcOrd="0" destOrd="0" presId="urn:microsoft.com/office/officeart/2005/8/layout/pyramid1"/>
    <dgm:cxn modelId="{9B3554B4-A149-4A8C-AFB3-CB19C5F31CE7}" srcId="{805EB6BC-6FDC-405E-9960-18B94D17E690}" destId="{6E147248-8BA9-4069-86AA-D4723BE28B24}" srcOrd="7" destOrd="0" parTransId="{BAECE67E-72CF-435C-A296-2853EF983A67}" sibTransId="{F2EC13BA-5F7A-4C76-AD10-2E74E138B5AD}"/>
    <dgm:cxn modelId="{FE62A1B5-6A6B-3A45-903C-F2C941C1D08B}" type="presOf" srcId="{2BAB2D62-38BB-462B-8C71-1348C5321933}" destId="{9CDE4453-ECEB-4CA7-8C9F-910DF4D29946}" srcOrd="0" destOrd="0" presId="urn:microsoft.com/office/officeart/2005/8/layout/pyramid1"/>
    <dgm:cxn modelId="{DC9940BC-878E-0645-A533-1BC2207C91EF}" type="presOf" srcId="{351BA790-53E0-4DD3-990D-D9A3D8B55494}" destId="{199E88F5-73CC-4E16-9327-1A9BFA3FF550}" srcOrd="0" destOrd="0" presId="urn:microsoft.com/office/officeart/2005/8/layout/pyramid1"/>
    <dgm:cxn modelId="{30FBCAC5-9DF9-4B31-95BC-B80222F97031}" srcId="{805EB6BC-6FDC-405E-9960-18B94D17E690}" destId="{35D305FA-CCE5-40D3-937E-4FD53B34B50E}" srcOrd="5" destOrd="0" parTransId="{CAA7677F-CEB3-47D6-96C4-3D51F16C2D07}" sibTransId="{121BA9C4-4110-4D3E-8976-E24716486015}"/>
    <dgm:cxn modelId="{838093C7-6032-42FD-BDE9-9388C59C744F}" srcId="{805EB6BC-6FDC-405E-9960-18B94D17E690}" destId="{B0AF88D7-9FE3-4550-B3D1-4221823D74E8}" srcOrd="8" destOrd="0" parTransId="{9C255B42-5784-463D-A025-E2D7377FAA04}" sibTransId="{301E1228-A250-4FFB-9080-894C80D27832}"/>
    <dgm:cxn modelId="{529A06DB-97F1-4553-B441-1245CB519A3C}" srcId="{805EB6BC-6FDC-405E-9960-18B94D17E690}" destId="{351BA790-53E0-4DD3-990D-D9A3D8B55494}" srcOrd="1" destOrd="0" parTransId="{666E5303-D2DE-4E3C-A4C4-244013896445}" sibTransId="{60AD8CB8-0DBD-4E06-AD57-E7D495A593ED}"/>
    <dgm:cxn modelId="{F6F1B8DF-2AD3-5949-B6DD-E6A738401AB8}" type="presOf" srcId="{9A8F4C8B-B84A-4A3E-8D3A-2EF3ADF8D10C}" destId="{F96D776B-636D-458E-AB73-1A9593BCF49D}" srcOrd="1" destOrd="0" presId="urn:microsoft.com/office/officeart/2005/8/layout/pyramid1"/>
    <dgm:cxn modelId="{5A5B1AEB-99CD-584B-A2AC-28360926ABDE}" type="presOf" srcId="{C5F54E2F-F593-4FBB-B44E-316130388FDF}" destId="{CBFC11AE-ED29-4B8A-92C8-5102D5FA3FBE}" srcOrd="1" destOrd="0" presId="urn:microsoft.com/office/officeart/2005/8/layout/pyramid1"/>
    <dgm:cxn modelId="{D94E54F6-AF1A-43D7-95A9-4CBECF950007}" srcId="{805EB6BC-6FDC-405E-9960-18B94D17E690}" destId="{9A8F4C8B-B84A-4A3E-8D3A-2EF3ADF8D10C}" srcOrd="0" destOrd="0" parTransId="{58F2BED8-2567-4D90-A652-6CAF23F8B092}" sibTransId="{138C5F9C-4C2B-415C-82B6-C521ECEA76B1}"/>
    <dgm:cxn modelId="{36885756-8AF8-4845-BAA8-F29BAD9C53F5}" type="presParOf" srcId="{22C2D7EA-8B51-4249-8582-F93C2B288EAE}" destId="{B83A7E51-ADBC-4682-971A-CD03368C058D}" srcOrd="0" destOrd="0" presId="urn:microsoft.com/office/officeart/2005/8/layout/pyramid1"/>
    <dgm:cxn modelId="{8A669EA6-6AB6-AE42-B26A-BA8334047E04}" type="presParOf" srcId="{B83A7E51-ADBC-4682-971A-CD03368C058D}" destId="{90B5B82A-9637-4A39-B38E-9D87AC4C200B}" srcOrd="0" destOrd="0" presId="urn:microsoft.com/office/officeart/2005/8/layout/pyramid1"/>
    <dgm:cxn modelId="{6F6A899D-51D9-4A42-860A-6DDC604DBF82}" type="presParOf" srcId="{B83A7E51-ADBC-4682-971A-CD03368C058D}" destId="{F96D776B-636D-458E-AB73-1A9593BCF49D}" srcOrd="1" destOrd="0" presId="urn:microsoft.com/office/officeart/2005/8/layout/pyramid1"/>
    <dgm:cxn modelId="{4C009BC6-2043-C844-9F84-5FAB478845C9}" type="presParOf" srcId="{22C2D7EA-8B51-4249-8582-F93C2B288EAE}" destId="{EF0ABE70-856C-4DA5-AC27-799B57E0F5FD}" srcOrd="1" destOrd="0" presId="urn:microsoft.com/office/officeart/2005/8/layout/pyramid1"/>
    <dgm:cxn modelId="{E2E220E7-3E5D-6D4B-A26D-F050C5DE3C22}" type="presParOf" srcId="{EF0ABE70-856C-4DA5-AC27-799B57E0F5FD}" destId="{199E88F5-73CC-4E16-9327-1A9BFA3FF550}" srcOrd="0" destOrd="0" presId="urn:microsoft.com/office/officeart/2005/8/layout/pyramid1"/>
    <dgm:cxn modelId="{B29C424F-37DC-DF4F-AE1C-2E5C3454B36D}" type="presParOf" srcId="{EF0ABE70-856C-4DA5-AC27-799B57E0F5FD}" destId="{1DEC9795-EA31-4E40-BFAF-89FDC786D33A}" srcOrd="1" destOrd="0" presId="urn:microsoft.com/office/officeart/2005/8/layout/pyramid1"/>
    <dgm:cxn modelId="{CC2B4418-588B-3A4C-83DD-7224AAAEFCB2}" type="presParOf" srcId="{22C2D7EA-8B51-4249-8582-F93C2B288EAE}" destId="{FA84CD87-E24B-4343-946C-865B633BAA7C}" srcOrd="2" destOrd="0" presId="urn:microsoft.com/office/officeart/2005/8/layout/pyramid1"/>
    <dgm:cxn modelId="{6520D004-50EA-0E42-99DF-3DCD7EEB8D73}" type="presParOf" srcId="{FA84CD87-E24B-4343-946C-865B633BAA7C}" destId="{8EEB5D01-AA40-483F-BB73-66072A56D69A}" srcOrd="0" destOrd="0" presId="urn:microsoft.com/office/officeart/2005/8/layout/pyramid1"/>
    <dgm:cxn modelId="{E631D413-B931-F440-8EF3-1394059BC507}" type="presParOf" srcId="{FA84CD87-E24B-4343-946C-865B633BAA7C}" destId="{CBFC11AE-ED29-4B8A-92C8-5102D5FA3FBE}" srcOrd="1" destOrd="0" presId="urn:microsoft.com/office/officeart/2005/8/layout/pyramid1"/>
    <dgm:cxn modelId="{F828C69D-7306-584F-A124-6A006CCD6408}" type="presParOf" srcId="{22C2D7EA-8B51-4249-8582-F93C2B288EAE}" destId="{C02198BC-D9A5-4006-A26E-5E70C2686CCF}" srcOrd="3" destOrd="0" presId="urn:microsoft.com/office/officeart/2005/8/layout/pyramid1"/>
    <dgm:cxn modelId="{A5598FBD-EF0F-F34D-8C4A-C02F166474BF}" type="presParOf" srcId="{C02198BC-D9A5-4006-A26E-5E70C2686CCF}" destId="{48A3C680-35F2-4CB6-BC55-9FEE76C2ABCC}" srcOrd="0" destOrd="0" presId="urn:microsoft.com/office/officeart/2005/8/layout/pyramid1"/>
    <dgm:cxn modelId="{90F1EAD6-D86C-7342-9580-308E60256A9C}" type="presParOf" srcId="{C02198BC-D9A5-4006-A26E-5E70C2686CCF}" destId="{00F7D49F-A715-4F12-B42D-F7072E094A50}" srcOrd="1" destOrd="0" presId="urn:microsoft.com/office/officeart/2005/8/layout/pyramid1"/>
    <dgm:cxn modelId="{0E2C19C1-78D9-A44C-8D79-77735BDBC7D3}" type="presParOf" srcId="{22C2D7EA-8B51-4249-8582-F93C2B288EAE}" destId="{39506F48-D285-4990-8274-E4E96895182B}" srcOrd="4" destOrd="0" presId="urn:microsoft.com/office/officeart/2005/8/layout/pyramid1"/>
    <dgm:cxn modelId="{ED20F173-E798-CC43-8961-D9405B3DD391}" type="presParOf" srcId="{39506F48-D285-4990-8274-E4E96895182B}" destId="{9CDE4453-ECEB-4CA7-8C9F-910DF4D29946}" srcOrd="0" destOrd="0" presId="urn:microsoft.com/office/officeart/2005/8/layout/pyramid1"/>
    <dgm:cxn modelId="{85CD29B2-6181-E843-9DA7-E383E60E71EC}" type="presParOf" srcId="{39506F48-D285-4990-8274-E4E96895182B}" destId="{7E4E8435-5CBA-4570-B949-FC4140E7684B}" srcOrd="1" destOrd="0" presId="urn:microsoft.com/office/officeart/2005/8/layout/pyramid1"/>
    <dgm:cxn modelId="{B1CBD59F-1012-3F4B-998A-FAF563120A5E}" type="presParOf" srcId="{22C2D7EA-8B51-4249-8582-F93C2B288EAE}" destId="{2FC4089E-2613-4575-97B9-2BF52A591907}" srcOrd="5" destOrd="0" presId="urn:microsoft.com/office/officeart/2005/8/layout/pyramid1"/>
    <dgm:cxn modelId="{273CBCEC-60B0-B146-9EAF-B1B0810363C7}" type="presParOf" srcId="{2FC4089E-2613-4575-97B9-2BF52A591907}" destId="{6C93F668-FA85-4585-8368-0DFA1CB7E5AE}" srcOrd="0" destOrd="0" presId="urn:microsoft.com/office/officeart/2005/8/layout/pyramid1"/>
    <dgm:cxn modelId="{76505069-63D0-DE42-A1FD-8E93652DB38C}" type="presParOf" srcId="{2FC4089E-2613-4575-97B9-2BF52A591907}" destId="{A797DB2F-F69F-4E21-B327-5C81B943B9FD}" srcOrd="1" destOrd="0" presId="urn:microsoft.com/office/officeart/2005/8/layout/pyramid1"/>
    <dgm:cxn modelId="{B188EAC7-D3AE-DE45-8C44-2232CE2B83FD}" type="presParOf" srcId="{22C2D7EA-8B51-4249-8582-F93C2B288EAE}" destId="{BD7D18D7-C731-4F37-A635-C88102D6BCD4}" srcOrd="6" destOrd="0" presId="urn:microsoft.com/office/officeart/2005/8/layout/pyramid1"/>
    <dgm:cxn modelId="{5B2B69F0-D95B-A44E-B54D-EA546F45DBC1}" type="presParOf" srcId="{BD7D18D7-C731-4F37-A635-C88102D6BCD4}" destId="{FC5BF4F9-14D6-4500-9A45-E90B8357E982}" srcOrd="0" destOrd="0" presId="urn:microsoft.com/office/officeart/2005/8/layout/pyramid1"/>
    <dgm:cxn modelId="{9DA43FB3-C063-F449-8BCD-6B3E6CED0541}" type="presParOf" srcId="{BD7D18D7-C731-4F37-A635-C88102D6BCD4}" destId="{F7CE1E79-D5DF-4B22-B4CF-2B08DF0DA580}" srcOrd="1" destOrd="0" presId="urn:microsoft.com/office/officeart/2005/8/layout/pyramid1"/>
    <dgm:cxn modelId="{65976AE7-C4C7-A042-B457-BCF27BBC3AE3}" type="presParOf" srcId="{22C2D7EA-8B51-4249-8582-F93C2B288EAE}" destId="{30A010BA-0671-4149-A2B2-69E4FD778EA7}" srcOrd="7" destOrd="0" presId="urn:microsoft.com/office/officeart/2005/8/layout/pyramid1"/>
    <dgm:cxn modelId="{AD3F30BC-50DE-CD44-A4CA-06A794C80C97}" type="presParOf" srcId="{30A010BA-0671-4149-A2B2-69E4FD778EA7}" destId="{D266062F-D7B1-40E4-9A8A-13389B5F8A27}" srcOrd="0" destOrd="0" presId="urn:microsoft.com/office/officeart/2005/8/layout/pyramid1"/>
    <dgm:cxn modelId="{5887A857-2BDF-A645-AEC4-83FE91E9B79C}" type="presParOf" srcId="{30A010BA-0671-4149-A2B2-69E4FD778EA7}" destId="{4628B20C-926C-456E-B3C9-116BCC7E53BA}" srcOrd="1" destOrd="0" presId="urn:microsoft.com/office/officeart/2005/8/layout/pyramid1"/>
    <dgm:cxn modelId="{D4D5C41C-22BC-0141-857A-EB74D92521B7}" type="presParOf" srcId="{22C2D7EA-8B51-4249-8582-F93C2B288EAE}" destId="{37AF6100-C970-4825-961E-9CCD117E88BD}" srcOrd="8" destOrd="0" presId="urn:microsoft.com/office/officeart/2005/8/layout/pyramid1"/>
    <dgm:cxn modelId="{3271BCBD-5720-0545-8303-F563CADE44CB}" type="presParOf" srcId="{37AF6100-C970-4825-961E-9CCD117E88BD}" destId="{8AE0B20A-C288-479F-BA25-F9BF4539025C}" srcOrd="0" destOrd="0" presId="urn:microsoft.com/office/officeart/2005/8/layout/pyramid1"/>
    <dgm:cxn modelId="{DD2D85D6-343B-2C4C-8837-5E0C674D82A1}" type="presParOf" srcId="{37AF6100-C970-4825-961E-9CCD117E88BD}" destId="{CC0B626F-422A-42A4-85A0-EFC4099CB64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BE4133-D6B2-7346-A306-E02F5757BD27}" type="doc">
      <dgm:prSet loTypeId="urn:microsoft.com/office/officeart/2005/8/layout/hProcess7" loCatId="" qsTypeId="urn:microsoft.com/office/officeart/2005/8/quickstyle/simple1" qsCatId="simple" csTypeId="urn:microsoft.com/office/officeart/2005/8/colors/accent1_3" csCatId="accent1" phldr="1"/>
      <dgm:spPr/>
      <dgm:t>
        <a:bodyPr/>
        <a:lstStyle/>
        <a:p>
          <a:endParaRPr lang="en-US"/>
        </a:p>
      </dgm:t>
    </dgm:pt>
    <dgm:pt modelId="{287C1A9B-617F-9441-A339-EFD1396BD63A}">
      <dgm:prSet phldrT="[Text]"/>
      <dgm:spPr/>
      <dgm:t>
        <a:bodyPr/>
        <a:lstStyle/>
        <a:p>
          <a:r>
            <a:rPr lang="en-US" dirty="0">
              <a:solidFill>
                <a:schemeClr val="bg1">
                  <a:lumMod val="85000"/>
                </a:schemeClr>
              </a:solidFill>
              <a:latin typeface="Calibri" panose="020F0502020204030204" pitchFamily="34" charset="0"/>
              <a:cs typeface="Calibri" panose="020F0502020204030204" pitchFamily="34" charset="0"/>
            </a:rPr>
            <a:t>NIVEL 1</a:t>
          </a:r>
        </a:p>
      </dgm:t>
    </dgm:pt>
    <dgm:pt modelId="{9175675C-D829-7944-B172-10EB65152831}" type="parTrans" cxnId="{E83CDAE8-C9B3-4D43-93A5-F59A0984C3E3}">
      <dgm:prSet/>
      <dgm:spPr/>
      <dgm:t>
        <a:bodyPr/>
        <a:lstStyle/>
        <a:p>
          <a:endParaRPr lang="en-US">
            <a:latin typeface="Calibri" panose="020F0502020204030204" pitchFamily="34" charset="0"/>
            <a:cs typeface="Calibri" panose="020F0502020204030204" pitchFamily="34" charset="0"/>
          </a:endParaRPr>
        </a:p>
      </dgm:t>
    </dgm:pt>
    <dgm:pt modelId="{3B3B045B-8821-F24D-A846-CCE7AABCD4AF}" type="sibTrans" cxnId="{E83CDAE8-C9B3-4D43-93A5-F59A0984C3E3}">
      <dgm:prSet/>
      <dgm:spPr/>
      <dgm:t>
        <a:bodyPr/>
        <a:lstStyle/>
        <a:p>
          <a:endParaRPr lang="en-US">
            <a:latin typeface="Calibri" panose="020F0502020204030204" pitchFamily="34" charset="0"/>
            <a:cs typeface="Calibri" panose="020F0502020204030204" pitchFamily="34" charset="0"/>
          </a:endParaRPr>
        </a:p>
      </dgm:t>
    </dgm:pt>
    <dgm:pt modelId="{2297D913-FA18-6B41-B748-DB3386B63D33}">
      <dgm:prSet phldrT="[Text]"/>
      <dgm:spPr/>
      <dgm:t>
        <a:bodyPr/>
        <a:lstStyle/>
        <a:p>
          <a:r>
            <a:rPr lang="en-US" dirty="0" err="1">
              <a:solidFill>
                <a:srgbClr val="002060"/>
              </a:solidFill>
              <a:latin typeface="Calibri" panose="020F0502020204030204" pitchFamily="34" charset="0"/>
              <a:cs typeface="Calibri" panose="020F0502020204030204" pitchFamily="34" charset="0"/>
            </a:rPr>
            <a:t>Grupos</a:t>
          </a:r>
          <a:endParaRPr lang="en-US" dirty="0">
            <a:solidFill>
              <a:srgbClr val="002060"/>
            </a:solidFill>
            <a:latin typeface="Calibri" panose="020F0502020204030204" pitchFamily="34" charset="0"/>
            <a:cs typeface="Calibri" panose="020F0502020204030204" pitchFamily="34" charset="0"/>
          </a:endParaRPr>
        </a:p>
      </dgm:t>
    </dgm:pt>
    <dgm:pt modelId="{6719C4D7-3242-C34A-9DCE-3FAB55F6CB50}" type="parTrans" cxnId="{C2AEFAB7-9499-2546-A1D8-6A56924A5CE6}">
      <dgm:prSet/>
      <dgm:spPr/>
      <dgm:t>
        <a:bodyPr/>
        <a:lstStyle/>
        <a:p>
          <a:endParaRPr lang="en-US">
            <a:latin typeface="Calibri" panose="020F0502020204030204" pitchFamily="34" charset="0"/>
            <a:cs typeface="Calibri" panose="020F0502020204030204" pitchFamily="34" charset="0"/>
          </a:endParaRPr>
        </a:p>
      </dgm:t>
    </dgm:pt>
    <dgm:pt modelId="{5D2B44CD-7F5E-054B-BC22-DBC827129893}" type="sibTrans" cxnId="{C2AEFAB7-9499-2546-A1D8-6A56924A5CE6}">
      <dgm:prSet/>
      <dgm:spPr/>
      <dgm:t>
        <a:bodyPr/>
        <a:lstStyle/>
        <a:p>
          <a:endParaRPr lang="en-US">
            <a:latin typeface="Calibri" panose="020F0502020204030204" pitchFamily="34" charset="0"/>
            <a:cs typeface="Calibri" panose="020F0502020204030204" pitchFamily="34" charset="0"/>
          </a:endParaRPr>
        </a:p>
      </dgm:t>
    </dgm:pt>
    <dgm:pt modelId="{1CB96F34-DC38-9445-8EFA-53A03814538E}">
      <dgm:prSet phldrT="[Text]"/>
      <dgm:spPr/>
      <dgm:t>
        <a:bodyPr/>
        <a:lstStyle/>
        <a:p>
          <a:r>
            <a:rPr lang="en-US" dirty="0">
              <a:solidFill>
                <a:schemeClr val="tx1">
                  <a:lumMod val="65000"/>
                  <a:lumOff val="35000"/>
                </a:schemeClr>
              </a:solidFill>
              <a:latin typeface="Calibri" panose="020F0502020204030204" pitchFamily="34" charset="0"/>
              <a:cs typeface="Calibri" panose="020F0502020204030204" pitchFamily="34" charset="0"/>
            </a:rPr>
            <a:t>NIVEL 2</a:t>
          </a:r>
        </a:p>
      </dgm:t>
    </dgm:pt>
    <dgm:pt modelId="{EBA1F6C9-43B4-4E4C-88F9-C8AADB769540}" type="parTrans" cxnId="{3B3027A1-6882-524E-B7A7-7D7701E6036B}">
      <dgm:prSet/>
      <dgm:spPr/>
      <dgm:t>
        <a:bodyPr/>
        <a:lstStyle/>
        <a:p>
          <a:endParaRPr lang="en-US">
            <a:latin typeface="Calibri" panose="020F0502020204030204" pitchFamily="34" charset="0"/>
            <a:cs typeface="Calibri" panose="020F0502020204030204" pitchFamily="34" charset="0"/>
          </a:endParaRPr>
        </a:p>
      </dgm:t>
    </dgm:pt>
    <dgm:pt modelId="{7B84D4CA-CBD0-6F49-B3EC-DAFFA2E279F4}" type="sibTrans" cxnId="{3B3027A1-6882-524E-B7A7-7D7701E6036B}">
      <dgm:prSet/>
      <dgm:spPr/>
      <dgm:t>
        <a:bodyPr/>
        <a:lstStyle/>
        <a:p>
          <a:endParaRPr lang="en-US">
            <a:latin typeface="Calibri" panose="020F0502020204030204" pitchFamily="34" charset="0"/>
            <a:cs typeface="Calibri" panose="020F0502020204030204" pitchFamily="34" charset="0"/>
          </a:endParaRPr>
        </a:p>
      </dgm:t>
    </dgm:pt>
    <dgm:pt modelId="{170E975C-1131-E44C-A05D-8E35568A9EEC}">
      <dgm:prSet phldrT="[Text]"/>
      <dgm:spPr/>
      <dgm:t>
        <a:bodyPr/>
        <a:lstStyle/>
        <a:p>
          <a:r>
            <a:rPr lang="en-US" dirty="0" err="1">
              <a:solidFill>
                <a:srgbClr val="002060"/>
              </a:solidFill>
              <a:latin typeface="Calibri" panose="020F0502020204030204" pitchFamily="34" charset="0"/>
              <a:cs typeface="Calibri" panose="020F0502020204030204" pitchFamily="34" charset="0"/>
            </a:rPr>
            <a:t>Tipos</a:t>
          </a:r>
          <a:r>
            <a:rPr lang="en-US" dirty="0">
              <a:solidFill>
                <a:srgbClr val="002060"/>
              </a:solidFill>
              <a:latin typeface="Calibri" panose="020F0502020204030204" pitchFamily="34" charset="0"/>
              <a:cs typeface="Calibri" panose="020F0502020204030204" pitchFamily="34" charset="0"/>
            </a:rPr>
            <a:t> de </a:t>
          </a:r>
          <a:r>
            <a:rPr lang="en-US" dirty="0" err="1">
              <a:solidFill>
                <a:srgbClr val="002060"/>
              </a:solidFill>
              <a:latin typeface="Calibri" panose="020F0502020204030204" pitchFamily="34" charset="0"/>
              <a:cs typeface="Calibri" panose="020F0502020204030204" pitchFamily="34" charset="0"/>
            </a:rPr>
            <a:t>espacios</a:t>
          </a:r>
          <a:endParaRPr lang="en-US" dirty="0">
            <a:solidFill>
              <a:srgbClr val="002060"/>
            </a:solidFill>
            <a:latin typeface="Calibri" panose="020F0502020204030204" pitchFamily="34" charset="0"/>
            <a:cs typeface="Calibri" panose="020F0502020204030204" pitchFamily="34" charset="0"/>
          </a:endParaRPr>
        </a:p>
      </dgm:t>
    </dgm:pt>
    <dgm:pt modelId="{453A7875-EAEA-D048-8BF4-26C1CCFDEE68}" type="parTrans" cxnId="{9C1605DE-A1DF-CF40-B2C2-5DB6A868FA5A}">
      <dgm:prSet/>
      <dgm:spPr/>
      <dgm:t>
        <a:bodyPr/>
        <a:lstStyle/>
        <a:p>
          <a:endParaRPr lang="en-US">
            <a:latin typeface="Calibri" panose="020F0502020204030204" pitchFamily="34" charset="0"/>
            <a:cs typeface="Calibri" panose="020F0502020204030204" pitchFamily="34" charset="0"/>
          </a:endParaRPr>
        </a:p>
      </dgm:t>
    </dgm:pt>
    <dgm:pt modelId="{8BA3591F-20E4-8843-A596-A8BF4BEE668D}" type="sibTrans" cxnId="{9C1605DE-A1DF-CF40-B2C2-5DB6A868FA5A}">
      <dgm:prSet/>
      <dgm:spPr/>
      <dgm:t>
        <a:bodyPr/>
        <a:lstStyle/>
        <a:p>
          <a:endParaRPr lang="en-US">
            <a:latin typeface="Calibri" panose="020F0502020204030204" pitchFamily="34" charset="0"/>
            <a:cs typeface="Calibri" panose="020F0502020204030204" pitchFamily="34" charset="0"/>
          </a:endParaRPr>
        </a:p>
      </dgm:t>
    </dgm:pt>
    <dgm:pt modelId="{45C71FBA-6B44-144B-92FD-44CA713B2E8D}">
      <dgm:prSet phldrT="[Text]"/>
      <dgm:spPr/>
      <dgm:t>
        <a:bodyPr/>
        <a:lstStyle/>
        <a:p>
          <a:r>
            <a:rPr lang="en-US" dirty="0">
              <a:solidFill>
                <a:schemeClr val="tx1">
                  <a:lumMod val="65000"/>
                  <a:lumOff val="35000"/>
                </a:schemeClr>
              </a:solidFill>
              <a:latin typeface="Calibri" panose="020F0502020204030204" pitchFamily="34" charset="0"/>
              <a:cs typeface="Calibri" panose="020F0502020204030204" pitchFamily="34" charset="0"/>
            </a:rPr>
            <a:t>NIVEL 3</a:t>
          </a:r>
        </a:p>
      </dgm:t>
    </dgm:pt>
    <dgm:pt modelId="{A8682C8E-3A81-1849-9AE9-5C89220044ED}" type="parTrans" cxnId="{6C3CF6C6-086D-2A44-B0C2-116D9BB452EA}">
      <dgm:prSet/>
      <dgm:spPr/>
      <dgm:t>
        <a:bodyPr/>
        <a:lstStyle/>
        <a:p>
          <a:endParaRPr lang="en-US">
            <a:latin typeface="Calibri" panose="020F0502020204030204" pitchFamily="34" charset="0"/>
            <a:cs typeface="Calibri" panose="020F0502020204030204" pitchFamily="34" charset="0"/>
          </a:endParaRPr>
        </a:p>
      </dgm:t>
    </dgm:pt>
    <dgm:pt modelId="{235A9C51-44D0-FB49-B124-0A90D006AFC4}" type="sibTrans" cxnId="{6C3CF6C6-086D-2A44-B0C2-116D9BB452EA}">
      <dgm:prSet/>
      <dgm:spPr/>
      <dgm:t>
        <a:bodyPr/>
        <a:lstStyle/>
        <a:p>
          <a:endParaRPr lang="en-US">
            <a:latin typeface="Calibri" panose="020F0502020204030204" pitchFamily="34" charset="0"/>
            <a:cs typeface="Calibri" panose="020F0502020204030204" pitchFamily="34" charset="0"/>
          </a:endParaRPr>
        </a:p>
      </dgm:t>
    </dgm:pt>
    <dgm:pt modelId="{ED02D055-0EBA-C842-BDD7-F0200E2ADC27}">
      <dgm:prSet phldrT="[Text]"/>
      <dgm:spPr/>
      <dgm:t>
        <a:bodyPr/>
        <a:lstStyle/>
        <a:p>
          <a:r>
            <a:rPr lang="en-US" dirty="0" err="1">
              <a:solidFill>
                <a:srgbClr val="002060"/>
              </a:solidFill>
              <a:latin typeface="Calibri" panose="020F0502020204030204" pitchFamily="34" charset="0"/>
              <a:cs typeface="Calibri" panose="020F0502020204030204" pitchFamily="34" charset="0"/>
            </a:rPr>
            <a:t>Subcomponentes</a:t>
          </a:r>
          <a:endParaRPr lang="en-US" dirty="0">
            <a:solidFill>
              <a:srgbClr val="002060"/>
            </a:solidFill>
            <a:latin typeface="Calibri" panose="020F0502020204030204" pitchFamily="34" charset="0"/>
            <a:cs typeface="Calibri" panose="020F0502020204030204" pitchFamily="34" charset="0"/>
          </a:endParaRPr>
        </a:p>
      </dgm:t>
    </dgm:pt>
    <dgm:pt modelId="{180B60A3-2A42-164A-A233-8A1FC813B2C5}" type="parTrans" cxnId="{3AA00A26-7485-A449-B75A-0B57D5882454}">
      <dgm:prSet/>
      <dgm:spPr/>
      <dgm:t>
        <a:bodyPr/>
        <a:lstStyle/>
        <a:p>
          <a:endParaRPr lang="en-US">
            <a:latin typeface="Calibri" panose="020F0502020204030204" pitchFamily="34" charset="0"/>
            <a:cs typeface="Calibri" panose="020F0502020204030204" pitchFamily="34" charset="0"/>
          </a:endParaRPr>
        </a:p>
      </dgm:t>
    </dgm:pt>
    <dgm:pt modelId="{38D5504D-2118-A84B-B66D-7F9FEEA7D023}" type="sibTrans" cxnId="{3AA00A26-7485-A449-B75A-0B57D5882454}">
      <dgm:prSet/>
      <dgm:spPr/>
      <dgm:t>
        <a:bodyPr/>
        <a:lstStyle/>
        <a:p>
          <a:endParaRPr lang="en-US">
            <a:latin typeface="Calibri" panose="020F0502020204030204" pitchFamily="34" charset="0"/>
            <a:cs typeface="Calibri" panose="020F0502020204030204" pitchFamily="34" charset="0"/>
          </a:endParaRPr>
        </a:p>
      </dgm:t>
    </dgm:pt>
    <dgm:pt modelId="{8F55E338-6E90-C94F-ABFA-E1CF4C8EB5ED}">
      <dgm:prSet phldrT="[Text]"/>
      <dgm:spPr/>
      <dgm:t>
        <a:bodyPr/>
        <a:lstStyle/>
        <a:p>
          <a:r>
            <a:rPr lang="en-US" dirty="0">
              <a:solidFill>
                <a:schemeClr val="tx1">
                  <a:lumMod val="65000"/>
                  <a:lumOff val="35000"/>
                </a:schemeClr>
              </a:solidFill>
              <a:latin typeface="Calibri" panose="020F0502020204030204" pitchFamily="34" charset="0"/>
              <a:cs typeface="Calibri" panose="020F0502020204030204" pitchFamily="34" charset="0"/>
            </a:rPr>
            <a:t>NIVEL 4</a:t>
          </a:r>
        </a:p>
      </dgm:t>
    </dgm:pt>
    <dgm:pt modelId="{95A8DFC0-CE3C-CD42-A0E4-6BB73C5B398B}" type="parTrans" cxnId="{C28EABAE-FCC0-6946-A9AF-E5878D4B17BA}">
      <dgm:prSet/>
      <dgm:spPr/>
      <dgm:t>
        <a:bodyPr/>
        <a:lstStyle/>
        <a:p>
          <a:endParaRPr lang="en-US">
            <a:latin typeface="Calibri" panose="020F0502020204030204" pitchFamily="34" charset="0"/>
            <a:cs typeface="Calibri" panose="020F0502020204030204" pitchFamily="34" charset="0"/>
          </a:endParaRPr>
        </a:p>
      </dgm:t>
    </dgm:pt>
    <dgm:pt modelId="{1CD5E71E-9ABF-5D4F-8135-667E11AF1CC1}" type="sibTrans" cxnId="{C28EABAE-FCC0-6946-A9AF-E5878D4B17BA}">
      <dgm:prSet/>
      <dgm:spPr/>
      <dgm:t>
        <a:bodyPr/>
        <a:lstStyle/>
        <a:p>
          <a:endParaRPr lang="en-US">
            <a:latin typeface="Calibri" panose="020F0502020204030204" pitchFamily="34" charset="0"/>
            <a:cs typeface="Calibri" panose="020F0502020204030204" pitchFamily="34" charset="0"/>
          </a:endParaRPr>
        </a:p>
      </dgm:t>
    </dgm:pt>
    <dgm:pt modelId="{BEC08FF7-F2A4-2F48-B085-3F16C6E0540F}">
      <dgm:prSet phldrT="[Text]"/>
      <dgm:spPr/>
      <dgm:t>
        <a:bodyPr/>
        <a:lstStyle/>
        <a:p>
          <a:r>
            <a:rPr lang="en-US" dirty="0" err="1">
              <a:solidFill>
                <a:srgbClr val="002060"/>
              </a:solidFill>
              <a:latin typeface="Calibri" panose="020F0502020204030204" pitchFamily="34" charset="0"/>
              <a:cs typeface="Calibri" panose="020F0502020204030204" pitchFamily="34" charset="0"/>
            </a:rPr>
            <a:t>Mobiliario</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urbano</a:t>
          </a:r>
          <a:endParaRPr lang="en-US" dirty="0">
            <a:solidFill>
              <a:srgbClr val="002060"/>
            </a:solidFill>
            <a:latin typeface="Calibri" panose="020F0502020204030204" pitchFamily="34" charset="0"/>
            <a:cs typeface="Calibri" panose="020F0502020204030204" pitchFamily="34" charset="0"/>
          </a:endParaRPr>
        </a:p>
      </dgm:t>
    </dgm:pt>
    <dgm:pt modelId="{0B4CB576-E934-8F4D-9A34-125836B9965C}" type="parTrans" cxnId="{A174ACFA-A861-CC4B-B96E-6D71CAEAFA33}">
      <dgm:prSet/>
      <dgm:spPr/>
      <dgm:t>
        <a:bodyPr/>
        <a:lstStyle/>
        <a:p>
          <a:endParaRPr lang="en-US">
            <a:latin typeface="Calibri" panose="020F0502020204030204" pitchFamily="34" charset="0"/>
            <a:cs typeface="Calibri" panose="020F0502020204030204" pitchFamily="34" charset="0"/>
          </a:endParaRPr>
        </a:p>
      </dgm:t>
    </dgm:pt>
    <dgm:pt modelId="{E5729AC2-BF61-5046-8C02-574738A8DBC4}" type="sibTrans" cxnId="{A174ACFA-A861-CC4B-B96E-6D71CAEAFA33}">
      <dgm:prSet/>
      <dgm:spPr/>
      <dgm:t>
        <a:bodyPr/>
        <a:lstStyle/>
        <a:p>
          <a:endParaRPr lang="en-US">
            <a:latin typeface="Calibri" panose="020F0502020204030204" pitchFamily="34" charset="0"/>
            <a:cs typeface="Calibri" panose="020F0502020204030204" pitchFamily="34" charset="0"/>
          </a:endParaRPr>
        </a:p>
      </dgm:t>
    </dgm:pt>
    <dgm:pt modelId="{764F0C71-2871-8947-9E76-E356AC3EF8C8}" type="pres">
      <dgm:prSet presAssocID="{C6BE4133-D6B2-7346-A306-E02F5757BD27}" presName="Name0" presStyleCnt="0">
        <dgm:presLayoutVars>
          <dgm:dir/>
          <dgm:animLvl val="lvl"/>
          <dgm:resizeHandles val="exact"/>
        </dgm:presLayoutVars>
      </dgm:prSet>
      <dgm:spPr/>
    </dgm:pt>
    <dgm:pt modelId="{D709D695-4D24-614C-95B6-48350F6ADA2D}" type="pres">
      <dgm:prSet presAssocID="{287C1A9B-617F-9441-A339-EFD1396BD63A}" presName="compositeNode" presStyleCnt="0">
        <dgm:presLayoutVars>
          <dgm:bulletEnabled val="1"/>
        </dgm:presLayoutVars>
      </dgm:prSet>
      <dgm:spPr/>
    </dgm:pt>
    <dgm:pt modelId="{2A691A4A-EA86-6B4F-A9D7-2F78B4A38F4B}" type="pres">
      <dgm:prSet presAssocID="{287C1A9B-617F-9441-A339-EFD1396BD63A}" presName="bgRect" presStyleLbl="node1" presStyleIdx="0" presStyleCnt="4"/>
      <dgm:spPr/>
    </dgm:pt>
    <dgm:pt modelId="{11064EB9-5B83-7F48-BF72-E328C2F2C589}" type="pres">
      <dgm:prSet presAssocID="{287C1A9B-617F-9441-A339-EFD1396BD63A}" presName="parentNode" presStyleLbl="node1" presStyleIdx="0" presStyleCnt="4">
        <dgm:presLayoutVars>
          <dgm:chMax val="0"/>
          <dgm:bulletEnabled val="1"/>
        </dgm:presLayoutVars>
      </dgm:prSet>
      <dgm:spPr/>
    </dgm:pt>
    <dgm:pt modelId="{1FAC0FDE-FC28-AB44-AA50-36AF970DE333}" type="pres">
      <dgm:prSet presAssocID="{287C1A9B-617F-9441-A339-EFD1396BD63A}" presName="childNode" presStyleLbl="node1" presStyleIdx="0" presStyleCnt="4">
        <dgm:presLayoutVars>
          <dgm:bulletEnabled val="1"/>
        </dgm:presLayoutVars>
      </dgm:prSet>
      <dgm:spPr/>
    </dgm:pt>
    <dgm:pt modelId="{846443F4-B598-0849-A210-CB23FF4BDD52}" type="pres">
      <dgm:prSet presAssocID="{3B3B045B-8821-F24D-A846-CCE7AABCD4AF}" presName="hSp" presStyleCnt="0"/>
      <dgm:spPr/>
    </dgm:pt>
    <dgm:pt modelId="{BBE5CA46-CFE2-1049-9ECD-18572B30E0B7}" type="pres">
      <dgm:prSet presAssocID="{3B3B045B-8821-F24D-A846-CCE7AABCD4AF}" presName="vProcSp" presStyleCnt="0"/>
      <dgm:spPr/>
    </dgm:pt>
    <dgm:pt modelId="{7C6E66A5-A801-B746-B210-1C8629D6A52E}" type="pres">
      <dgm:prSet presAssocID="{3B3B045B-8821-F24D-A846-CCE7AABCD4AF}" presName="vSp1" presStyleCnt="0"/>
      <dgm:spPr/>
    </dgm:pt>
    <dgm:pt modelId="{681E1C94-3793-C349-9042-D7386C4963DB}" type="pres">
      <dgm:prSet presAssocID="{3B3B045B-8821-F24D-A846-CCE7AABCD4AF}" presName="simulatedConn" presStyleLbl="solidFgAcc1" presStyleIdx="0" presStyleCnt="3" custScaleY="481777" custLinFactNeighborX="-31600"/>
      <dgm:spPr>
        <a:solidFill>
          <a:schemeClr val="accent5">
            <a:lumMod val="50000"/>
          </a:schemeClr>
        </a:solidFill>
        <a:ln>
          <a:solidFill>
            <a:schemeClr val="bg1"/>
          </a:solidFill>
        </a:ln>
      </dgm:spPr>
    </dgm:pt>
    <dgm:pt modelId="{3A7DCFAB-801E-A54A-B418-EFD42BE19F64}" type="pres">
      <dgm:prSet presAssocID="{3B3B045B-8821-F24D-A846-CCE7AABCD4AF}" presName="vSp2" presStyleCnt="0"/>
      <dgm:spPr/>
    </dgm:pt>
    <dgm:pt modelId="{BE2425E5-83F1-4948-A517-0A9FE1023E05}" type="pres">
      <dgm:prSet presAssocID="{3B3B045B-8821-F24D-A846-CCE7AABCD4AF}" presName="sibTrans" presStyleCnt="0"/>
      <dgm:spPr/>
    </dgm:pt>
    <dgm:pt modelId="{DB966F36-1E1B-2044-809E-5D57A3310DEC}" type="pres">
      <dgm:prSet presAssocID="{1CB96F34-DC38-9445-8EFA-53A03814538E}" presName="compositeNode" presStyleCnt="0">
        <dgm:presLayoutVars>
          <dgm:bulletEnabled val="1"/>
        </dgm:presLayoutVars>
      </dgm:prSet>
      <dgm:spPr/>
    </dgm:pt>
    <dgm:pt modelId="{B0012DC0-6D78-8D42-ACE0-2F35A1689D66}" type="pres">
      <dgm:prSet presAssocID="{1CB96F34-DC38-9445-8EFA-53A03814538E}" presName="bgRect" presStyleLbl="node1" presStyleIdx="1" presStyleCnt="4"/>
      <dgm:spPr/>
    </dgm:pt>
    <dgm:pt modelId="{D8C496A7-491D-5F49-9A7F-214EA2AA4FB4}" type="pres">
      <dgm:prSet presAssocID="{1CB96F34-DC38-9445-8EFA-53A03814538E}" presName="parentNode" presStyleLbl="node1" presStyleIdx="1" presStyleCnt="4">
        <dgm:presLayoutVars>
          <dgm:chMax val="0"/>
          <dgm:bulletEnabled val="1"/>
        </dgm:presLayoutVars>
      </dgm:prSet>
      <dgm:spPr/>
    </dgm:pt>
    <dgm:pt modelId="{1A988988-E2D0-D74A-ACA2-828BD87DA725}" type="pres">
      <dgm:prSet presAssocID="{1CB96F34-DC38-9445-8EFA-53A03814538E}" presName="childNode" presStyleLbl="node1" presStyleIdx="1" presStyleCnt="4">
        <dgm:presLayoutVars>
          <dgm:bulletEnabled val="1"/>
        </dgm:presLayoutVars>
      </dgm:prSet>
      <dgm:spPr/>
    </dgm:pt>
    <dgm:pt modelId="{1AE4A8C3-B506-634C-B1CF-8AA865F74BE0}" type="pres">
      <dgm:prSet presAssocID="{7B84D4CA-CBD0-6F49-B3EC-DAFFA2E279F4}" presName="hSp" presStyleCnt="0"/>
      <dgm:spPr/>
    </dgm:pt>
    <dgm:pt modelId="{D578C946-0B5B-7540-BE43-39B3B3F577FD}" type="pres">
      <dgm:prSet presAssocID="{7B84D4CA-CBD0-6F49-B3EC-DAFFA2E279F4}" presName="vProcSp" presStyleCnt="0"/>
      <dgm:spPr/>
    </dgm:pt>
    <dgm:pt modelId="{699BDD47-EA3E-D14C-8A4C-01CCE8718AAF}" type="pres">
      <dgm:prSet presAssocID="{7B84D4CA-CBD0-6F49-B3EC-DAFFA2E279F4}" presName="vSp1" presStyleCnt="0"/>
      <dgm:spPr/>
    </dgm:pt>
    <dgm:pt modelId="{A98C28A2-437B-EA47-A48F-F3436FBF0FDC}" type="pres">
      <dgm:prSet presAssocID="{7B84D4CA-CBD0-6F49-B3EC-DAFFA2E279F4}" presName="simulatedConn" presStyleLbl="solidFgAcc1" presStyleIdx="1" presStyleCnt="3" custScaleY="481777" custLinFactNeighborX="-31600"/>
      <dgm:spPr>
        <a:solidFill>
          <a:schemeClr val="accent5">
            <a:lumMod val="50000"/>
          </a:schemeClr>
        </a:solidFill>
        <a:ln>
          <a:solidFill>
            <a:schemeClr val="bg1"/>
          </a:solidFill>
        </a:ln>
      </dgm:spPr>
    </dgm:pt>
    <dgm:pt modelId="{0D1174F9-8F59-4D4A-9758-897AAA3C437F}" type="pres">
      <dgm:prSet presAssocID="{7B84D4CA-CBD0-6F49-B3EC-DAFFA2E279F4}" presName="vSp2" presStyleCnt="0"/>
      <dgm:spPr/>
    </dgm:pt>
    <dgm:pt modelId="{76CD8F09-003D-4C47-A257-9F440A2B0DAE}" type="pres">
      <dgm:prSet presAssocID="{7B84D4CA-CBD0-6F49-B3EC-DAFFA2E279F4}" presName="sibTrans" presStyleCnt="0"/>
      <dgm:spPr/>
    </dgm:pt>
    <dgm:pt modelId="{4AA8665D-D4AF-114C-A505-4D5175A6403E}" type="pres">
      <dgm:prSet presAssocID="{45C71FBA-6B44-144B-92FD-44CA713B2E8D}" presName="compositeNode" presStyleCnt="0">
        <dgm:presLayoutVars>
          <dgm:bulletEnabled val="1"/>
        </dgm:presLayoutVars>
      </dgm:prSet>
      <dgm:spPr/>
    </dgm:pt>
    <dgm:pt modelId="{BBE62AD9-EA2A-964F-99D9-DC8965464E7C}" type="pres">
      <dgm:prSet presAssocID="{45C71FBA-6B44-144B-92FD-44CA713B2E8D}" presName="bgRect" presStyleLbl="node1" presStyleIdx="2" presStyleCnt="4"/>
      <dgm:spPr/>
    </dgm:pt>
    <dgm:pt modelId="{2D5BB0A4-152B-8E45-82CA-7B9100803FFD}" type="pres">
      <dgm:prSet presAssocID="{45C71FBA-6B44-144B-92FD-44CA713B2E8D}" presName="parentNode" presStyleLbl="node1" presStyleIdx="2" presStyleCnt="4">
        <dgm:presLayoutVars>
          <dgm:chMax val="0"/>
          <dgm:bulletEnabled val="1"/>
        </dgm:presLayoutVars>
      </dgm:prSet>
      <dgm:spPr/>
    </dgm:pt>
    <dgm:pt modelId="{5443B2B6-35EC-EB49-ACF5-154C9CCFAF11}" type="pres">
      <dgm:prSet presAssocID="{45C71FBA-6B44-144B-92FD-44CA713B2E8D}" presName="childNode" presStyleLbl="node1" presStyleIdx="2" presStyleCnt="4">
        <dgm:presLayoutVars>
          <dgm:bulletEnabled val="1"/>
        </dgm:presLayoutVars>
      </dgm:prSet>
      <dgm:spPr/>
    </dgm:pt>
    <dgm:pt modelId="{5D25D56D-AF62-664C-A0AB-48BC23FCCDAB}" type="pres">
      <dgm:prSet presAssocID="{235A9C51-44D0-FB49-B124-0A90D006AFC4}" presName="hSp" presStyleCnt="0"/>
      <dgm:spPr/>
    </dgm:pt>
    <dgm:pt modelId="{62F03F55-2675-8246-9D9F-220E04DF1FB8}" type="pres">
      <dgm:prSet presAssocID="{235A9C51-44D0-FB49-B124-0A90D006AFC4}" presName="vProcSp" presStyleCnt="0"/>
      <dgm:spPr/>
    </dgm:pt>
    <dgm:pt modelId="{CE9FA759-31DD-BB49-90BF-79901A8286FD}" type="pres">
      <dgm:prSet presAssocID="{235A9C51-44D0-FB49-B124-0A90D006AFC4}" presName="vSp1" presStyleCnt="0"/>
      <dgm:spPr/>
    </dgm:pt>
    <dgm:pt modelId="{36F6328C-FAE2-B04E-AD13-4875C479C4BA}" type="pres">
      <dgm:prSet presAssocID="{235A9C51-44D0-FB49-B124-0A90D006AFC4}" presName="simulatedConn" presStyleLbl="solidFgAcc1" presStyleIdx="2" presStyleCnt="3" custScaleY="481777" custLinFactNeighborX="-31600"/>
      <dgm:spPr>
        <a:solidFill>
          <a:schemeClr val="accent5">
            <a:lumMod val="50000"/>
          </a:schemeClr>
        </a:solidFill>
        <a:ln>
          <a:solidFill>
            <a:schemeClr val="bg1"/>
          </a:solidFill>
        </a:ln>
      </dgm:spPr>
    </dgm:pt>
    <dgm:pt modelId="{85752FA7-9D56-E143-BB50-71CE15EC2388}" type="pres">
      <dgm:prSet presAssocID="{235A9C51-44D0-FB49-B124-0A90D006AFC4}" presName="vSp2" presStyleCnt="0"/>
      <dgm:spPr/>
    </dgm:pt>
    <dgm:pt modelId="{5D0894D5-FC22-AB46-A763-30AC03062F6B}" type="pres">
      <dgm:prSet presAssocID="{235A9C51-44D0-FB49-B124-0A90D006AFC4}" presName="sibTrans" presStyleCnt="0"/>
      <dgm:spPr/>
    </dgm:pt>
    <dgm:pt modelId="{DF8C33EF-90AB-8B40-89EE-C153BD967A03}" type="pres">
      <dgm:prSet presAssocID="{8F55E338-6E90-C94F-ABFA-E1CF4C8EB5ED}" presName="compositeNode" presStyleCnt="0">
        <dgm:presLayoutVars>
          <dgm:bulletEnabled val="1"/>
        </dgm:presLayoutVars>
      </dgm:prSet>
      <dgm:spPr/>
    </dgm:pt>
    <dgm:pt modelId="{3909BD9A-2EAA-504D-8E4D-EFC516CF80C0}" type="pres">
      <dgm:prSet presAssocID="{8F55E338-6E90-C94F-ABFA-E1CF4C8EB5ED}" presName="bgRect" presStyleLbl="node1" presStyleIdx="3" presStyleCnt="4"/>
      <dgm:spPr/>
    </dgm:pt>
    <dgm:pt modelId="{55E25F4A-0425-8E43-864E-1A0973BBD46B}" type="pres">
      <dgm:prSet presAssocID="{8F55E338-6E90-C94F-ABFA-E1CF4C8EB5ED}" presName="parentNode" presStyleLbl="node1" presStyleIdx="3" presStyleCnt="4">
        <dgm:presLayoutVars>
          <dgm:chMax val="0"/>
          <dgm:bulletEnabled val="1"/>
        </dgm:presLayoutVars>
      </dgm:prSet>
      <dgm:spPr/>
    </dgm:pt>
    <dgm:pt modelId="{7E83DEE0-63A5-394D-AECE-DE34767AC5BF}" type="pres">
      <dgm:prSet presAssocID="{8F55E338-6E90-C94F-ABFA-E1CF4C8EB5ED}" presName="childNode" presStyleLbl="node1" presStyleIdx="3" presStyleCnt="4">
        <dgm:presLayoutVars>
          <dgm:bulletEnabled val="1"/>
        </dgm:presLayoutVars>
      </dgm:prSet>
      <dgm:spPr/>
    </dgm:pt>
  </dgm:ptLst>
  <dgm:cxnLst>
    <dgm:cxn modelId="{DD792E0A-F32A-2648-910D-A370F1CAAFDC}" type="presOf" srcId="{45C71FBA-6B44-144B-92FD-44CA713B2E8D}" destId="{BBE62AD9-EA2A-964F-99D9-DC8965464E7C}" srcOrd="0" destOrd="0" presId="urn:microsoft.com/office/officeart/2005/8/layout/hProcess7"/>
    <dgm:cxn modelId="{D47C2214-6A94-024E-9687-0E6503689F96}" type="presOf" srcId="{8F55E338-6E90-C94F-ABFA-E1CF4C8EB5ED}" destId="{55E25F4A-0425-8E43-864E-1A0973BBD46B}" srcOrd="1" destOrd="0" presId="urn:microsoft.com/office/officeart/2005/8/layout/hProcess7"/>
    <dgm:cxn modelId="{3CEE2723-0ED9-5B42-9ABC-F501003B615E}" type="presOf" srcId="{287C1A9B-617F-9441-A339-EFD1396BD63A}" destId="{11064EB9-5B83-7F48-BF72-E328C2F2C589}" srcOrd="1" destOrd="0" presId="urn:microsoft.com/office/officeart/2005/8/layout/hProcess7"/>
    <dgm:cxn modelId="{3AA00A26-7485-A449-B75A-0B57D5882454}" srcId="{45C71FBA-6B44-144B-92FD-44CA713B2E8D}" destId="{ED02D055-0EBA-C842-BDD7-F0200E2ADC27}" srcOrd="0" destOrd="0" parTransId="{180B60A3-2A42-164A-A233-8A1FC813B2C5}" sibTransId="{38D5504D-2118-A84B-B66D-7F9FEEA7D023}"/>
    <dgm:cxn modelId="{6D114345-D3E7-AE4B-923C-E40A3104AE67}" type="presOf" srcId="{1CB96F34-DC38-9445-8EFA-53A03814538E}" destId="{D8C496A7-491D-5F49-9A7F-214EA2AA4FB4}" srcOrd="1" destOrd="0" presId="urn:microsoft.com/office/officeart/2005/8/layout/hProcess7"/>
    <dgm:cxn modelId="{675C034F-5311-EA41-BA52-D06CC1403647}" type="presOf" srcId="{2297D913-FA18-6B41-B748-DB3386B63D33}" destId="{1FAC0FDE-FC28-AB44-AA50-36AF970DE333}" srcOrd="0" destOrd="0" presId="urn:microsoft.com/office/officeart/2005/8/layout/hProcess7"/>
    <dgm:cxn modelId="{43008277-9297-2445-A573-8E95E800DA11}" type="presOf" srcId="{1CB96F34-DC38-9445-8EFA-53A03814538E}" destId="{B0012DC0-6D78-8D42-ACE0-2F35A1689D66}" srcOrd="0" destOrd="0" presId="urn:microsoft.com/office/officeart/2005/8/layout/hProcess7"/>
    <dgm:cxn modelId="{4759977A-7217-574F-B2E0-6809CB27C8B3}" type="presOf" srcId="{ED02D055-0EBA-C842-BDD7-F0200E2ADC27}" destId="{5443B2B6-35EC-EB49-ACF5-154C9CCFAF11}" srcOrd="0" destOrd="0" presId="urn:microsoft.com/office/officeart/2005/8/layout/hProcess7"/>
    <dgm:cxn modelId="{826ACC91-D862-7445-ABEC-D1C0788C2F2E}" type="presOf" srcId="{C6BE4133-D6B2-7346-A306-E02F5757BD27}" destId="{764F0C71-2871-8947-9E76-E356AC3EF8C8}" srcOrd="0" destOrd="0" presId="urn:microsoft.com/office/officeart/2005/8/layout/hProcess7"/>
    <dgm:cxn modelId="{3B3027A1-6882-524E-B7A7-7D7701E6036B}" srcId="{C6BE4133-D6B2-7346-A306-E02F5757BD27}" destId="{1CB96F34-DC38-9445-8EFA-53A03814538E}" srcOrd="1" destOrd="0" parTransId="{EBA1F6C9-43B4-4E4C-88F9-C8AADB769540}" sibTransId="{7B84D4CA-CBD0-6F49-B3EC-DAFFA2E279F4}"/>
    <dgm:cxn modelId="{D22134AD-4EEE-864C-BCE0-D7C44AD0049A}" type="presOf" srcId="{45C71FBA-6B44-144B-92FD-44CA713B2E8D}" destId="{2D5BB0A4-152B-8E45-82CA-7B9100803FFD}" srcOrd="1" destOrd="0" presId="urn:microsoft.com/office/officeart/2005/8/layout/hProcess7"/>
    <dgm:cxn modelId="{C28EABAE-FCC0-6946-A9AF-E5878D4B17BA}" srcId="{C6BE4133-D6B2-7346-A306-E02F5757BD27}" destId="{8F55E338-6E90-C94F-ABFA-E1CF4C8EB5ED}" srcOrd="3" destOrd="0" parTransId="{95A8DFC0-CE3C-CD42-A0E4-6BB73C5B398B}" sibTransId="{1CD5E71E-9ABF-5D4F-8135-667E11AF1CC1}"/>
    <dgm:cxn modelId="{C2AEFAB7-9499-2546-A1D8-6A56924A5CE6}" srcId="{287C1A9B-617F-9441-A339-EFD1396BD63A}" destId="{2297D913-FA18-6B41-B748-DB3386B63D33}" srcOrd="0" destOrd="0" parTransId="{6719C4D7-3242-C34A-9DCE-3FAB55F6CB50}" sibTransId="{5D2B44CD-7F5E-054B-BC22-DBC827129893}"/>
    <dgm:cxn modelId="{6C3CF6C6-086D-2A44-B0C2-116D9BB452EA}" srcId="{C6BE4133-D6B2-7346-A306-E02F5757BD27}" destId="{45C71FBA-6B44-144B-92FD-44CA713B2E8D}" srcOrd="2" destOrd="0" parTransId="{A8682C8E-3A81-1849-9AE9-5C89220044ED}" sibTransId="{235A9C51-44D0-FB49-B124-0A90D006AFC4}"/>
    <dgm:cxn modelId="{92073CD0-607B-DF4A-83BC-D23DA16301CC}" type="presOf" srcId="{287C1A9B-617F-9441-A339-EFD1396BD63A}" destId="{2A691A4A-EA86-6B4F-A9D7-2F78B4A38F4B}" srcOrd="0" destOrd="0" presId="urn:microsoft.com/office/officeart/2005/8/layout/hProcess7"/>
    <dgm:cxn modelId="{F56A11D6-6705-A74C-A157-402B20CEF72B}" type="presOf" srcId="{170E975C-1131-E44C-A05D-8E35568A9EEC}" destId="{1A988988-E2D0-D74A-ACA2-828BD87DA725}" srcOrd="0" destOrd="0" presId="urn:microsoft.com/office/officeart/2005/8/layout/hProcess7"/>
    <dgm:cxn modelId="{627279DD-541E-304E-B5FB-8BB077407484}" type="presOf" srcId="{8F55E338-6E90-C94F-ABFA-E1CF4C8EB5ED}" destId="{3909BD9A-2EAA-504D-8E4D-EFC516CF80C0}" srcOrd="0" destOrd="0" presId="urn:microsoft.com/office/officeart/2005/8/layout/hProcess7"/>
    <dgm:cxn modelId="{9C1605DE-A1DF-CF40-B2C2-5DB6A868FA5A}" srcId="{1CB96F34-DC38-9445-8EFA-53A03814538E}" destId="{170E975C-1131-E44C-A05D-8E35568A9EEC}" srcOrd="0" destOrd="0" parTransId="{453A7875-EAEA-D048-8BF4-26C1CCFDEE68}" sibTransId="{8BA3591F-20E4-8843-A596-A8BF4BEE668D}"/>
    <dgm:cxn modelId="{E83CDAE8-C9B3-4D43-93A5-F59A0984C3E3}" srcId="{C6BE4133-D6B2-7346-A306-E02F5757BD27}" destId="{287C1A9B-617F-9441-A339-EFD1396BD63A}" srcOrd="0" destOrd="0" parTransId="{9175675C-D829-7944-B172-10EB65152831}" sibTransId="{3B3B045B-8821-F24D-A846-CCE7AABCD4AF}"/>
    <dgm:cxn modelId="{7EFBE5ED-09E1-8E4F-A273-5C5673728478}" type="presOf" srcId="{BEC08FF7-F2A4-2F48-B085-3F16C6E0540F}" destId="{7E83DEE0-63A5-394D-AECE-DE34767AC5BF}" srcOrd="0" destOrd="0" presId="urn:microsoft.com/office/officeart/2005/8/layout/hProcess7"/>
    <dgm:cxn modelId="{A174ACFA-A861-CC4B-B96E-6D71CAEAFA33}" srcId="{8F55E338-6E90-C94F-ABFA-E1CF4C8EB5ED}" destId="{BEC08FF7-F2A4-2F48-B085-3F16C6E0540F}" srcOrd="0" destOrd="0" parTransId="{0B4CB576-E934-8F4D-9A34-125836B9965C}" sibTransId="{E5729AC2-BF61-5046-8C02-574738A8DBC4}"/>
    <dgm:cxn modelId="{890E793E-72DC-B04F-9F99-F8B65F9513F3}" type="presParOf" srcId="{764F0C71-2871-8947-9E76-E356AC3EF8C8}" destId="{D709D695-4D24-614C-95B6-48350F6ADA2D}" srcOrd="0" destOrd="0" presId="urn:microsoft.com/office/officeart/2005/8/layout/hProcess7"/>
    <dgm:cxn modelId="{D574ADC5-53AF-5A46-BE08-1445757503A5}" type="presParOf" srcId="{D709D695-4D24-614C-95B6-48350F6ADA2D}" destId="{2A691A4A-EA86-6B4F-A9D7-2F78B4A38F4B}" srcOrd="0" destOrd="0" presId="urn:microsoft.com/office/officeart/2005/8/layout/hProcess7"/>
    <dgm:cxn modelId="{170462BB-54C2-A64A-A453-3E02CECDF660}" type="presParOf" srcId="{D709D695-4D24-614C-95B6-48350F6ADA2D}" destId="{11064EB9-5B83-7F48-BF72-E328C2F2C589}" srcOrd="1" destOrd="0" presId="urn:microsoft.com/office/officeart/2005/8/layout/hProcess7"/>
    <dgm:cxn modelId="{0D2FD980-80EC-8447-8030-67D6ECB3B575}" type="presParOf" srcId="{D709D695-4D24-614C-95B6-48350F6ADA2D}" destId="{1FAC0FDE-FC28-AB44-AA50-36AF970DE333}" srcOrd="2" destOrd="0" presId="urn:microsoft.com/office/officeart/2005/8/layout/hProcess7"/>
    <dgm:cxn modelId="{29BADE06-9A7B-5A4D-B26F-2298419DB18F}" type="presParOf" srcId="{764F0C71-2871-8947-9E76-E356AC3EF8C8}" destId="{846443F4-B598-0849-A210-CB23FF4BDD52}" srcOrd="1" destOrd="0" presId="urn:microsoft.com/office/officeart/2005/8/layout/hProcess7"/>
    <dgm:cxn modelId="{376FB0DB-844D-594C-91C8-4039BC7FEA18}" type="presParOf" srcId="{764F0C71-2871-8947-9E76-E356AC3EF8C8}" destId="{BBE5CA46-CFE2-1049-9ECD-18572B30E0B7}" srcOrd="2" destOrd="0" presId="urn:microsoft.com/office/officeart/2005/8/layout/hProcess7"/>
    <dgm:cxn modelId="{3E47FF31-95E1-B14D-8D1D-F298745E586A}" type="presParOf" srcId="{BBE5CA46-CFE2-1049-9ECD-18572B30E0B7}" destId="{7C6E66A5-A801-B746-B210-1C8629D6A52E}" srcOrd="0" destOrd="0" presId="urn:microsoft.com/office/officeart/2005/8/layout/hProcess7"/>
    <dgm:cxn modelId="{42EC4A8D-2D8E-C346-B185-95B74DB62817}" type="presParOf" srcId="{BBE5CA46-CFE2-1049-9ECD-18572B30E0B7}" destId="{681E1C94-3793-C349-9042-D7386C4963DB}" srcOrd="1" destOrd="0" presId="urn:microsoft.com/office/officeart/2005/8/layout/hProcess7"/>
    <dgm:cxn modelId="{D9610C9C-13AC-AC48-A45C-E44BF2C21EDA}" type="presParOf" srcId="{BBE5CA46-CFE2-1049-9ECD-18572B30E0B7}" destId="{3A7DCFAB-801E-A54A-B418-EFD42BE19F64}" srcOrd="2" destOrd="0" presId="urn:microsoft.com/office/officeart/2005/8/layout/hProcess7"/>
    <dgm:cxn modelId="{4AABBA0D-92FE-F84C-B4AD-FD06D4E97C48}" type="presParOf" srcId="{764F0C71-2871-8947-9E76-E356AC3EF8C8}" destId="{BE2425E5-83F1-4948-A517-0A9FE1023E05}" srcOrd="3" destOrd="0" presId="urn:microsoft.com/office/officeart/2005/8/layout/hProcess7"/>
    <dgm:cxn modelId="{72C57ECF-EDE0-A54A-9AF4-DE991D47FD3B}" type="presParOf" srcId="{764F0C71-2871-8947-9E76-E356AC3EF8C8}" destId="{DB966F36-1E1B-2044-809E-5D57A3310DEC}" srcOrd="4" destOrd="0" presId="urn:microsoft.com/office/officeart/2005/8/layout/hProcess7"/>
    <dgm:cxn modelId="{DC94BCBD-1C6B-4E49-83DA-EFE2FCE1011F}" type="presParOf" srcId="{DB966F36-1E1B-2044-809E-5D57A3310DEC}" destId="{B0012DC0-6D78-8D42-ACE0-2F35A1689D66}" srcOrd="0" destOrd="0" presId="urn:microsoft.com/office/officeart/2005/8/layout/hProcess7"/>
    <dgm:cxn modelId="{A4EED94D-DE0A-0B47-AA8D-07BC5B040321}" type="presParOf" srcId="{DB966F36-1E1B-2044-809E-5D57A3310DEC}" destId="{D8C496A7-491D-5F49-9A7F-214EA2AA4FB4}" srcOrd="1" destOrd="0" presId="urn:microsoft.com/office/officeart/2005/8/layout/hProcess7"/>
    <dgm:cxn modelId="{D3BCBC20-C3A7-DF42-851C-47C82B96294D}" type="presParOf" srcId="{DB966F36-1E1B-2044-809E-5D57A3310DEC}" destId="{1A988988-E2D0-D74A-ACA2-828BD87DA725}" srcOrd="2" destOrd="0" presId="urn:microsoft.com/office/officeart/2005/8/layout/hProcess7"/>
    <dgm:cxn modelId="{24BF5555-376F-E547-B6C8-F0EADD85E935}" type="presParOf" srcId="{764F0C71-2871-8947-9E76-E356AC3EF8C8}" destId="{1AE4A8C3-B506-634C-B1CF-8AA865F74BE0}" srcOrd="5" destOrd="0" presId="urn:microsoft.com/office/officeart/2005/8/layout/hProcess7"/>
    <dgm:cxn modelId="{0247747F-67E7-9348-99CD-46D2FF65D454}" type="presParOf" srcId="{764F0C71-2871-8947-9E76-E356AC3EF8C8}" destId="{D578C946-0B5B-7540-BE43-39B3B3F577FD}" srcOrd="6" destOrd="0" presId="urn:microsoft.com/office/officeart/2005/8/layout/hProcess7"/>
    <dgm:cxn modelId="{61D2FD0B-2A2E-324C-876E-8A1672D8BF1A}" type="presParOf" srcId="{D578C946-0B5B-7540-BE43-39B3B3F577FD}" destId="{699BDD47-EA3E-D14C-8A4C-01CCE8718AAF}" srcOrd="0" destOrd="0" presId="urn:microsoft.com/office/officeart/2005/8/layout/hProcess7"/>
    <dgm:cxn modelId="{7E870FB0-71F2-DE4F-A7C1-F7AC61C199F4}" type="presParOf" srcId="{D578C946-0B5B-7540-BE43-39B3B3F577FD}" destId="{A98C28A2-437B-EA47-A48F-F3436FBF0FDC}" srcOrd="1" destOrd="0" presId="urn:microsoft.com/office/officeart/2005/8/layout/hProcess7"/>
    <dgm:cxn modelId="{B9EABF6A-7267-2844-8CEC-DA8D3CC7038D}" type="presParOf" srcId="{D578C946-0B5B-7540-BE43-39B3B3F577FD}" destId="{0D1174F9-8F59-4D4A-9758-897AAA3C437F}" srcOrd="2" destOrd="0" presId="urn:microsoft.com/office/officeart/2005/8/layout/hProcess7"/>
    <dgm:cxn modelId="{64D9FB88-D248-1549-871F-24B2BFF25EF3}" type="presParOf" srcId="{764F0C71-2871-8947-9E76-E356AC3EF8C8}" destId="{76CD8F09-003D-4C47-A257-9F440A2B0DAE}" srcOrd="7" destOrd="0" presId="urn:microsoft.com/office/officeart/2005/8/layout/hProcess7"/>
    <dgm:cxn modelId="{2C7CFF15-F9A0-B540-9837-C4A67D73619D}" type="presParOf" srcId="{764F0C71-2871-8947-9E76-E356AC3EF8C8}" destId="{4AA8665D-D4AF-114C-A505-4D5175A6403E}" srcOrd="8" destOrd="0" presId="urn:microsoft.com/office/officeart/2005/8/layout/hProcess7"/>
    <dgm:cxn modelId="{BB3A83E5-77DB-CA4D-9689-AC446D1532BD}" type="presParOf" srcId="{4AA8665D-D4AF-114C-A505-4D5175A6403E}" destId="{BBE62AD9-EA2A-964F-99D9-DC8965464E7C}" srcOrd="0" destOrd="0" presId="urn:microsoft.com/office/officeart/2005/8/layout/hProcess7"/>
    <dgm:cxn modelId="{19B2BF84-ECDB-E24D-A239-45B14C0C3E58}" type="presParOf" srcId="{4AA8665D-D4AF-114C-A505-4D5175A6403E}" destId="{2D5BB0A4-152B-8E45-82CA-7B9100803FFD}" srcOrd="1" destOrd="0" presId="urn:microsoft.com/office/officeart/2005/8/layout/hProcess7"/>
    <dgm:cxn modelId="{40C0D822-C469-3B41-8C6A-5DF27BD87307}" type="presParOf" srcId="{4AA8665D-D4AF-114C-A505-4D5175A6403E}" destId="{5443B2B6-35EC-EB49-ACF5-154C9CCFAF11}" srcOrd="2" destOrd="0" presId="urn:microsoft.com/office/officeart/2005/8/layout/hProcess7"/>
    <dgm:cxn modelId="{C06361C6-33E7-084E-9C20-6EE3DDD160D3}" type="presParOf" srcId="{764F0C71-2871-8947-9E76-E356AC3EF8C8}" destId="{5D25D56D-AF62-664C-A0AB-48BC23FCCDAB}" srcOrd="9" destOrd="0" presId="urn:microsoft.com/office/officeart/2005/8/layout/hProcess7"/>
    <dgm:cxn modelId="{4FDEE455-79B9-854D-9073-20017CD277CA}" type="presParOf" srcId="{764F0C71-2871-8947-9E76-E356AC3EF8C8}" destId="{62F03F55-2675-8246-9D9F-220E04DF1FB8}" srcOrd="10" destOrd="0" presId="urn:microsoft.com/office/officeart/2005/8/layout/hProcess7"/>
    <dgm:cxn modelId="{B7CB4013-8CB4-334C-B932-E77B268384EC}" type="presParOf" srcId="{62F03F55-2675-8246-9D9F-220E04DF1FB8}" destId="{CE9FA759-31DD-BB49-90BF-79901A8286FD}" srcOrd="0" destOrd="0" presId="urn:microsoft.com/office/officeart/2005/8/layout/hProcess7"/>
    <dgm:cxn modelId="{3920A216-54D6-0E44-8145-81163A625C0C}" type="presParOf" srcId="{62F03F55-2675-8246-9D9F-220E04DF1FB8}" destId="{36F6328C-FAE2-B04E-AD13-4875C479C4BA}" srcOrd="1" destOrd="0" presId="urn:microsoft.com/office/officeart/2005/8/layout/hProcess7"/>
    <dgm:cxn modelId="{F7C85101-628A-2D46-8463-4223CAAEC166}" type="presParOf" srcId="{62F03F55-2675-8246-9D9F-220E04DF1FB8}" destId="{85752FA7-9D56-E143-BB50-71CE15EC2388}" srcOrd="2" destOrd="0" presId="urn:microsoft.com/office/officeart/2005/8/layout/hProcess7"/>
    <dgm:cxn modelId="{6B1956BF-67E0-B747-A4F8-2CB488C06AE1}" type="presParOf" srcId="{764F0C71-2871-8947-9E76-E356AC3EF8C8}" destId="{5D0894D5-FC22-AB46-A763-30AC03062F6B}" srcOrd="11" destOrd="0" presId="urn:microsoft.com/office/officeart/2005/8/layout/hProcess7"/>
    <dgm:cxn modelId="{D9561F1D-0E01-0148-95C9-86ACCC8B123E}" type="presParOf" srcId="{764F0C71-2871-8947-9E76-E356AC3EF8C8}" destId="{DF8C33EF-90AB-8B40-89EE-C153BD967A03}" srcOrd="12" destOrd="0" presId="urn:microsoft.com/office/officeart/2005/8/layout/hProcess7"/>
    <dgm:cxn modelId="{1E627B7F-FFDA-2846-AF79-190CFCB24FB9}" type="presParOf" srcId="{DF8C33EF-90AB-8B40-89EE-C153BD967A03}" destId="{3909BD9A-2EAA-504D-8E4D-EFC516CF80C0}" srcOrd="0" destOrd="0" presId="urn:microsoft.com/office/officeart/2005/8/layout/hProcess7"/>
    <dgm:cxn modelId="{F40C2979-4B6C-1644-8EB6-A4E74924E2D9}" type="presParOf" srcId="{DF8C33EF-90AB-8B40-89EE-C153BD967A03}" destId="{55E25F4A-0425-8E43-864E-1A0973BBD46B}" srcOrd="1" destOrd="0" presId="urn:microsoft.com/office/officeart/2005/8/layout/hProcess7"/>
    <dgm:cxn modelId="{50260E28-B6A2-F24C-B705-C387161A98F3}" type="presParOf" srcId="{DF8C33EF-90AB-8B40-89EE-C153BD967A03}" destId="{7E83DEE0-63A5-394D-AECE-DE34767AC5BF}"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5B82A-9637-4A39-B38E-9D87AC4C200B}">
      <dsp:nvSpPr>
        <dsp:cNvPr id="0" name=""/>
        <dsp:cNvSpPr/>
      </dsp:nvSpPr>
      <dsp:spPr>
        <a:xfrm>
          <a:off x="2799727" y="0"/>
          <a:ext cx="699931" cy="551986"/>
        </a:xfrm>
        <a:prstGeom prst="trapezoid">
          <a:avLst>
            <a:gd name="adj" fmla="val 63401"/>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s-EC" sz="3500" kern="1200" dirty="0">
            <a:solidFill>
              <a:schemeClr val="bg1"/>
            </a:solidFill>
          </a:endParaRPr>
        </a:p>
      </dsp:txBody>
      <dsp:txXfrm>
        <a:off x="2799727" y="0"/>
        <a:ext cx="699931" cy="551986"/>
      </dsp:txXfrm>
    </dsp:sp>
    <dsp:sp modelId="{199E88F5-73CC-4E16-9327-1A9BFA3FF550}">
      <dsp:nvSpPr>
        <dsp:cNvPr id="0" name=""/>
        <dsp:cNvSpPr/>
      </dsp:nvSpPr>
      <dsp:spPr>
        <a:xfrm>
          <a:off x="2449761" y="551986"/>
          <a:ext cx="1399863" cy="551986"/>
        </a:xfrm>
        <a:prstGeom prst="trapezoid">
          <a:avLst>
            <a:gd name="adj" fmla="val 63401"/>
          </a:avLst>
        </a:prstGeom>
        <a:solidFill>
          <a:schemeClr val="accent5">
            <a:hueOff val="-919168"/>
            <a:satOff val="-1278"/>
            <a:lumOff val="-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s-EC" sz="3500" kern="1200" dirty="0">
            <a:solidFill>
              <a:schemeClr val="bg1"/>
            </a:solidFill>
          </a:endParaRPr>
        </a:p>
      </dsp:txBody>
      <dsp:txXfrm>
        <a:off x="2694737" y="551986"/>
        <a:ext cx="909911" cy="551986"/>
      </dsp:txXfrm>
    </dsp:sp>
    <dsp:sp modelId="{8EEB5D01-AA40-483F-BB73-66072A56D69A}">
      <dsp:nvSpPr>
        <dsp:cNvPr id="0" name=""/>
        <dsp:cNvSpPr/>
      </dsp:nvSpPr>
      <dsp:spPr>
        <a:xfrm>
          <a:off x="2099795" y="1103972"/>
          <a:ext cx="2099795" cy="551986"/>
        </a:xfrm>
        <a:prstGeom prst="trapezoid">
          <a:avLst>
            <a:gd name="adj" fmla="val 63401"/>
          </a:avLst>
        </a:prstGeom>
        <a:solidFill>
          <a:schemeClr val="accent5">
            <a:hueOff val="-1838336"/>
            <a:satOff val="-2557"/>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bg1"/>
              </a:solidFill>
              <a:latin typeface="Calibri"/>
              <a:cs typeface="Calibri"/>
            </a:rPr>
            <a:t>Leyes Orgánicas</a:t>
          </a:r>
        </a:p>
      </dsp:txBody>
      <dsp:txXfrm>
        <a:off x="2467259" y="1103972"/>
        <a:ext cx="1364867" cy="551986"/>
      </dsp:txXfrm>
    </dsp:sp>
    <dsp:sp modelId="{48A3C680-35F2-4CB6-BC55-9FEE76C2ABCC}">
      <dsp:nvSpPr>
        <dsp:cNvPr id="0" name=""/>
        <dsp:cNvSpPr/>
      </dsp:nvSpPr>
      <dsp:spPr>
        <a:xfrm>
          <a:off x="1749829" y="1655958"/>
          <a:ext cx="2799727" cy="551986"/>
        </a:xfrm>
        <a:prstGeom prst="trapezoid">
          <a:avLst>
            <a:gd name="adj" fmla="val 63401"/>
          </a:avLst>
        </a:prstGeom>
        <a:solidFill>
          <a:schemeClr val="accent5">
            <a:hueOff val="-2757504"/>
            <a:satOff val="-3835"/>
            <a:lumOff val="-1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a:solidFill>
                <a:schemeClr val="bg1"/>
              </a:solidFill>
              <a:latin typeface="Calibri"/>
              <a:cs typeface="Calibri"/>
            </a:rPr>
            <a:t>Leyes Ordinarias</a:t>
          </a:r>
          <a:endParaRPr lang="es-EC" sz="1600" kern="1200" dirty="0">
            <a:solidFill>
              <a:schemeClr val="bg1"/>
            </a:solidFill>
            <a:latin typeface="Calibri"/>
            <a:cs typeface="Calibri"/>
          </a:endParaRPr>
        </a:p>
      </dsp:txBody>
      <dsp:txXfrm>
        <a:off x="2239782" y="1655958"/>
        <a:ext cx="1819822" cy="551986"/>
      </dsp:txXfrm>
    </dsp:sp>
    <dsp:sp modelId="{9CDE4453-ECEB-4CA7-8C9F-910DF4D29946}">
      <dsp:nvSpPr>
        <dsp:cNvPr id="0" name=""/>
        <dsp:cNvSpPr/>
      </dsp:nvSpPr>
      <dsp:spPr>
        <a:xfrm>
          <a:off x="1399863" y="2207944"/>
          <a:ext cx="3499659" cy="551986"/>
        </a:xfrm>
        <a:prstGeom prst="trapezoid">
          <a:avLst>
            <a:gd name="adj" fmla="val 63401"/>
          </a:avLst>
        </a:prstGeom>
        <a:solidFill>
          <a:schemeClr val="accent5">
            <a:hueOff val="-3676672"/>
            <a:satOff val="-5114"/>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a:solidFill>
                <a:schemeClr val="bg1"/>
              </a:solidFill>
              <a:latin typeface="Calibri"/>
              <a:cs typeface="Calibri"/>
            </a:rPr>
            <a:t>Normas regionales y ordenanzas distritales</a:t>
          </a:r>
          <a:endParaRPr lang="es-EC" sz="1600" kern="1200" dirty="0">
            <a:solidFill>
              <a:schemeClr val="bg1"/>
            </a:solidFill>
            <a:latin typeface="Calibri"/>
            <a:cs typeface="Calibri"/>
          </a:endParaRPr>
        </a:p>
      </dsp:txBody>
      <dsp:txXfrm>
        <a:off x="2012304" y="2207944"/>
        <a:ext cx="2274778" cy="551986"/>
      </dsp:txXfrm>
    </dsp:sp>
    <dsp:sp modelId="{6C93F668-FA85-4585-8368-0DFA1CB7E5AE}">
      <dsp:nvSpPr>
        <dsp:cNvPr id="0" name=""/>
        <dsp:cNvSpPr/>
      </dsp:nvSpPr>
      <dsp:spPr>
        <a:xfrm>
          <a:off x="1049897" y="2759931"/>
          <a:ext cx="4199591" cy="551986"/>
        </a:xfrm>
        <a:prstGeom prst="trapezoid">
          <a:avLst>
            <a:gd name="adj" fmla="val 63401"/>
          </a:avLst>
        </a:prstGeom>
        <a:solidFill>
          <a:schemeClr val="accent5">
            <a:hueOff val="-4595840"/>
            <a:satOff val="-6392"/>
            <a:lumOff val="-2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a:solidFill>
                <a:schemeClr val="bg1"/>
              </a:solidFill>
              <a:latin typeface="Calibri"/>
              <a:cs typeface="Calibri"/>
            </a:rPr>
            <a:t>Decretos y reglamentos</a:t>
          </a:r>
          <a:endParaRPr lang="es-EC" sz="1600" kern="1200" dirty="0">
            <a:solidFill>
              <a:schemeClr val="bg1"/>
            </a:solidFill>
            <a:latin typeface="Calibri"/>
            <a:cs typeface="Calibri"/>
          </a:endParaRPr>
        </a:p>
      </dsp:txBody>
      <dsp:txXfrm>
        <a:off x="1784826" y="2759931"/>
        <a:ext cx="2729734" cy="551986"/>
      </dsp:txXfrm>
    </dsp:sp>
    <dsp:sp modelId="{FC5BF4F9-14D6-4500-9A45-E90B8357E982}">
      <dsp:nvSpPr>
        <dsp:cNvPr id="0" name=""/>
        <dsp:cNvSpPr/>
      </dsp:nvSpPr>
      <dsp:spPr>
        <a:xfrm>
          <a:off x="699931" y="3311917"/>
          <a:ext cx="4899523" cy="551986"/>
        </a:xfrm>
        <a:prstGeom prst="trapezoid">
          <a:avLst>
            <a:gd name="adj" fmla="val 63401"/>
          </a:avLst>
        </a:prstGeom>
        <a:solidFill>
          <a:schemeClr val="accent5">
            <a:hueOff val="-5515009"/>
            <a:satOff val="-7671"/>
            <a:lumOff val="-2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a:solidFill>
                <a:schemeClr val="bg1"/>
              </a:solidFill>
              <a:latin typeface="Calibri"/>
              <a:cs typeface="Calibri"/>
            </a:rPr>
            <a:t>Ordenanzas</a:t>
          </a:r>
          <a:endParaRPr lang="es-EC" sz="1600" kern="1200" dirty="0">
            <a:solidFill>
              <a:schemeClr val="bg1"/>
            </a:solidFill>
            <a:latin typeface="Calibri"/>
            <a:cs typeface="Calibri"/>
          </a:endParaRPr>
        </a:p>
      </dsp:txBody>
      <dsp:txXfrm>
        <a:off x="1557348" y="3311917"/>
        <a:ext cx="3184690" cy="551986"/>
      </dsp:txXfrm>
    </dsp:sp>
    <dsp:sp modelId="{D266062F-D7B1-40E4-9A8A-13389B5F8A27}">
      <dsp:nvSpPr>
        <dsp:cNvPr id="0" name=""/>
        <dsp:cNvSpPr/>
      </dsp:nvSpPr>
      <dsp:spPr>
        <a:xfrm>
          <a:off x="349965" y="3863903"/>
          <a:ext cx="5599455" cy="551986"/>
        </a:xfrm>
        <a:prstGeom prst="trapezoid">
          <a:avLst>
            <a:gd name="adj" fmla="val 63401"/>
          </a:avLst>
        </a:prstGeom>
        <a:solidFill>
          <a:schemeClr val="accent5">
            <a:hueOff val="-6434176"/>
            <a:satOff val="-8949"/>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a:solidFill>
                <a:schemeClr val="bg1"/>
              </a:solidFill>
              <a:latin typeface="Calibri"/>
              <a:cs typeface="Calibri"/>
            </a:rPr>
            <a:t>Acuerdos y resoluciones</a:t>
          </a:r>
          <a:endParaRPr lang="es-EC" sz="1600" kern="1200" dirty="0">
            <a:solidFill>
              <a:schemeClr val="bg1"/>
            </a:solidFill>
            <a:latin typeface="Calibri"/>
            <a:cs typeface="Calibri"/>
          </a:endParaRPr>
        </a:p>
      </dsp:txBody>
      <dsp:txXfrm>
        <a:off x="1329870" y="3863903"/>
        <a:ext cx="3639645" cy="551986"/>
      </dsp:txXfrm>
    </dsp:sp>
    <dsp:sp modelId="{8AE0B20A-C288-479F-BA25-F9BF4539025C}">
      <dsp:nvSpPr>
        <dsp:cNvPr id="0" name=""/>
        <dsp:cNvSpPr/>
      </dsp:nvSpPr>
      <dsp:spPr>
        <a:xfrm>
          <a:off x="0" y="4415889"/>
          <a:ext cx="6299387" cy="551986"/>
        </a:xfrm>
        <a:prstGeom prst="trapezoid">
          <a:avLst>
            <a:gd name="adj" fmla="val 63401"/>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bg1"/>
              </a:solidFill>
              <a:latin typeface="Calibri"/>
              <a:cs typeface="Calibri"/>
            </a:rPr>
            <a:t>Demás actos y decisiones de los poderes públicos</a:t>
          </a:r>
        </a:p>
      </dsp:txBody>
      <dsp:txXfrm>
        <a:off x="1102392" y="4415889"/>
        <a:ext cx="4094601" cy="551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91A4A-EA86-6B4F-A9D7-2F78B4A38F4B}">
      <dsp:nvSpPr>
        <dsp:cNvPr id="0" name=""/>
        <dsp:cNvSpPr/>
      </dsp:nvSpPr>
      <dsp:spPr>
        <a:xfrm>
          <a:off x="3289" y="0"/>
          <a:ext cx="1978421" cy="856675"/>
        </a:xfrm>
        <a:prstGeom prst="roundRect">
          <a:avLst>
            <a:gd name="adj" fmla="val 5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dirty="0">
              <a:solidFill>
                <a:schemeClr val="bg1">
                  <a:lumMod val="85000"/>
                </a:schemeClr>
              </a:solidFill>
              <a:latin typeface="Calibri" panose="020F0502020204030204" pitchFamily="34" charset="0"/>
              <a:cs typeface="Calibri" panose="020F0502020204030204" pitchFamily="34" charset="0"/>
            </a:rPr>
            <a:t>NIVEL 1</a:t>
          </a:r>
        </a:p>
      </dsp:txBody>
      <dsp:txXfrm rot="16200000">
        <a:off x="-150105" y="153394"/>
        <a:ext cx="702473" cy="395684"/>
      </dsp:txXfrm>
    </dsp:sp>
    <dsp:sp modelId="{1FAC0FDE-FC28-AB44-AA50-36AF970DE333}">
      <dsp:nvSpPr>
        <dsp:cNvPr id="0" name=""/>
        <dsp:cNvSpPr/>
      </dsp:nvSpPr>
      <dsp:spPr>
        <a:xfrm>
          <a:off x="398973" y="0"/>
          <a:ext cx="1473924" cy="85667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kern="1200" dirty="0" err="1">
              <a:solidFill>
                <a:srgbClr val="002060"/>
              </a:solidFill>
              <a:latin typeface="Calibri" panose="020F0502020204030204" pitchFamily="34" charset="0"/>
              <a:cs typeface="Calibri" panose="020F0502020204030204" pitchFamily="34" charset="0"/>
            </a:rPr>
            <a:t>Grupos</a:t>
          </a:r>
          <a:endParaRPr lang="en-US" sz="1600" kern="1200" dirty="0">
            <a:solidFill>
              <a:srgbClr val="002060"/>
            </a:solidFill>
            <a:latin typeface="Calibri" panose="020F0502020204030204" pitchFamily="34" charset="0"/>
            <a:cs typeface="Calibri" panose="020F0502020204030204" pitchFamily="34" charset="0"/>
          </a:endParaRPr>
        </a:p>
      </dsp:txBody>
      <dsp:txXfrm>
        <a:off x="398973" y="0"/>
        <a:ext cx="1473924" cy="856675"/>
      </dsp:txXfrm>
    </dsp:sp>
    <dsp:sp modelId="{B0012DC0-6D78-8D42-ACE0-2F35A1689D66}">
      <dsp:nvSpPr>
        <dsp:cNvPr id="0" name=""/>
        <dsp:cNvSpPr/>
      </dsp:nvSpPr>
      <dsp:spPr>
        <a:xfrm>
          <a:off x="2050955" y="0"/>
          <a:ext cx="1978421" cy="856675"/>
        </a:xfrm>
        <a:prstGeom prst="roundRect">
          <a:avLst>
            <a:gd name="adj" fmla="val 5000"/>
          </a:avLst>
        </a:prstGeom>
        <a:solidFill>
          <a:schemeClr val="accent1">
            <a:shade val="80000"/>
            <a:hueOff val="90421"/>
            <a:satOff val="1725"/>
            <a:lumOff val="7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dirty="0">
              <a:solidFill>
                <a:schemeClr val="tx1">
                  <a:lumMod val="65000"/>
                  <a:lumOff val="35000"/>
                </a:schemeClr>
              </a:solidFill>
              <a:latin typeface="Calibri" panose="020F0502020204030204" pitchFamily="34" charset="0"/>
              <a:cs typeface="Calibri" panose="020F0502020204030204" pitchFamily="34" charset="0"/>
            </a:rPr>
            <a:t>NIVEL 2</a:t>
          </a:r>
        </a:p>
      </dsp:txBody>
      <dsp:txXfrm rot="16200000">
        <a:off x="1897561" y="153394"/>
        <a:ext cx="702473" cy="395684"/>
      </dsp:txXfrm>
    </dsp:sp>
    <dsp:sp modelId="{681E1C94-3793-C349-9042-D7386C4963DB}">
      <dsp:nvSpPr>
        <dsp:cNvPr id="0" name=""/>
        <dsp:cNvSpPr/>
      </dsp:nvSpPr>
      <dsp:spPr>
        <a:xfrm rot="5400000">
          <a:off x="1772758" y="476143"/>
          <a:ext cx="388624" cy="296763"/>
        </a:xfrm>
        <a:prstGeom prst="flowChartExtract">
          <a:avLst/>
        </a:prstGeom>
        <a:solidFill>
          <a:schemeClr val="accent5">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1A988988-E2D0-D74A-ACA2-828BD87DA725}">
      <dsp:nvSpPr>
        <dsp:cNvPr id="0" name=""/>
        <dsp:cNvSpPr/>
      </dsp:nvSpPr>
      <dsp:spPr>
        <a:xfrm>
          <a:off x="2446640" y="0"/>
          <a:ext cx="1473924" cy="85667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kern="1200" dirty="0" err="1">
              <a:solidFill>
                <a:srgbClr val="002060"/>
              </a:solidFill>
              <a:latin typeface="Calibri" panose="020F0502020204030204" pitchFamily="34" charset="0"/>
              <a:cs typeface="Calibri" panose="020F0502020204030204" pitchFamily="34" charset="0"/>
            </a:rPr>
            <a:t>Tipos</a:t>
          </a:r>
          <a:r>
            <a:rPr lang="en-US" sz="1600" kern="1200" dirty="0">
              <a:solidFill>
                <a:srgbClr val="002060"/>
              </a:solidFill>
              <a:latin typeface="Calibri" panose="020F0502020204030204" pitchFamily="34" charset="0"/>
              <a:cs typeface="Calibri" panose="020F0502020204030204" pitchFamily="34" charset="0"/>
            </a:rPr>
            <a:t> de </a:t>
          </a:r>
          <a:r>
            <a:rPr lang="en-US" sz="1600" kern="1200" dirty="0" err="1">
              <a:solidFill>
                <a:srgbClr val="002060"/>
              </a:solidFill>
              <a:latin typeface="Calibri" panose="020F0502020204030204" pitchFamily="34" charset="0"/>
              <a:cs typeface="Calibri" panose="020F0502020204030204" pitchFamily="34" charset="0"/>
            </a:rPr>
            <a:t>espacios</a:t>
          </a:r>
          <a:endParaRPr lang="en-US" sz="1600" kern="1200" dirty="0">
            <a:solidFill>
              <a:srgbClr val="002060"/>
            </a:solidFill>
            <a:latin typeface="Calibri" panose="020F0502020204030204" pitchFamily="34" charset="0"/>
            <a:cs typeface="Calibri" panose="020F0502020204030204" pitchFamily="34" charset="0"/>
          </a:endParaRPr>
        </a:p>
      </dsp:txBody>
      <dsp:txXfrm>
        <a:off x="2446640" y="0"/>
        <a:ext cx="1473924" cy="856675"/>
      </dsp:txXfrm>
    </dsp:sp>
    <dsp:sp modelId="{BBE62AD9-EA2A-964F-99D9-DC8965464E7C}">
      <dsp:nvSpPr>
        <dsp:cNvPr id="0" name=""/>
        <dsp:cNvSpPr/>
      </dsp:nvSpPr>
      <dsp:spPr>
        <a:xfrm>
          <a:off x="4098622" y="0"/>
          <a:ext cx="1978421" cy="856675"/>
        </a:xfrm>
        <a:prstGeom prst="roundRect">
          <a:avLst>
            <a:gd name="adj" fmla="val 5000"/>
          </a:avLst>
        </a:prstGeom>
        <a:solidFill>
          <a:schemeClr val="accent1">
            <a:shade val="80000"/>
            <a:hueOff val="180842"/>
            <a:satOff val="3450"/>
            <a:lumOff val="152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dirty="0">
              <a:solidFill>
                <a:schemeClr val="tx1">
                  <a:lumMod val="65000"/>
                  <a:lumOff val="35000"/>
                </a:schemeClr>
              </a:solidFill>
              <a:latin typeface="Calibri" panose="020F0502020204030204" pitchFamily="34" charset="0"/>
              <a:cs typeface="Calibri" panose="020F0502020204030204" pitchFamily="34" charset="0"/>
            </a:rPr>
            <a:t>NIVEL 3</a:t>
          </a:r>
        </a:p>
      </dsp:txBody>
      <dsp:txXfrm rot="16200000">
        <a:off x="3945227" y="153394"/>
        <a:ext cx="702473" cy="395684"/>
      </dsp:txXfrm>
    </dsp:sp>
    <dsp:sp modelId="{A98C28A2-437B-EA47-A48F-F3436FBF0FDC}">
      <dsp:nvSpPr>
        <dsp:cNvPr id="0" name=""/>
        <dsp:cNvSpPr/>
      </dsp:nvSpPr>
      <dsp:spPr>
        <a:xfrm rot="5400000">
          <a:off x="3820424" y="476143"/>
          <a:ext cx="388624" cy="296763"/>
        </a:xfrm>
        <a:prstGeom prst="flowChartExtract">
          <a:avLst/>
        </a:prstGeom>
        <a:solidFill>
          <a:schemeClr val="accent5">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5443B2B6-35EC-EB49-ACF5-154C9CCFAF11}">
      <dsp:nvSpPr>
        <dsp:cNvPr id="0" name=""/>
        <dsp:cNvSpPr/>
      </dsp:nvSpPr>
      <dsp:spPr>
        <a:xfrm>
          <a:off x="4494306" y="0"/>
          <a:ext cx="1473924" cy="85667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kern="1200" dirty="0" err="1">
              <a:solidFill>
                <a:srgbClr val="002060"/>
              </a:solidFill>
              <a:latin typeface="Calibri" panose="020F0502020204030204" pitchFamily="34" charset="0"/>
              <a:cs typeface="Calibri" panose="020F0502020204030204" pitchFamily="34" charset="0"/>
            </a:rPr>
            <a:t>Subcomponentes</a:t>
          </a:r>
          <a:endParaRPr lang="en-US" sz="1600" kern="1200" dirty="0">
            <a:solidFill>
              <a:srgbClr val="002060"/>
            </a:solidFill>
            <a:latin typeface="Calibri" panose="020F0502020204030204" pitchFamily="34" charset="0"/>
            <a:cs typeface="Calibri" panose="020F0502020204030204" pitchFamily="34" charset="0"/>
          </a:endParaRPr>
        </a:p>
      </dsp:txBody>
      <dsp:txXfrm>
        <a:off x="4494306" y="0"/>
        <a:ext cx="1473924" cy="856675"/>
      </dsp:txXfrm>
    </dsp:sp>
    <dsp:sp modelId="{3909BD9A-2EAA-504D-8E4D-EFC516CF80C0}">
      <dsp:nvSpPr>
        <dsp:cNvPr id="0" name=""/>
        <dsp:cNvSpPr/>
      </dsp:nvSpPr>
      <dsp:spPr>
        <a:xfrm>
          <a:off x="6146289" y="0"/>
          <a:ext cx="1978421" cy="856675"/>
        </a:xfrm>
        <a:prstGeom prst="roundRect">
          <a:avLst>
            <a:gd name="adj" fmla="val 5000"/>
          </a:avLst>
        </a:prstGeom>
        <a:solidFill>
          <a:schemeClr val="accent1">
            <a:shade val="80000"/>
            <a:hueOff val="271263"/>
            <a:satOff val="5175"/>
            <a:lumOff val="228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dirty="0">
              <a:solidFill>
                <a:schemeClr val="tx1">
                  <a:lumMod val="65000"/>
                  <a:lumOff val="35000"/>
                </a:schemeClr>
              </a:solidFill>
              <a:latin typeface="Calibri" panose="020F0502020204030204" pitchFamily="34" charset="0"/>
              <a:cs typeface="Calibri" panose="020F0502020204030204" pitchFamily="34" charset="0"/>
            </a:rPr>
            <a:t>NIVEL 4</a:t>
          </a:r>
        </a:p>
      </dsp:txBody>
      <dsp:txXfrm rot="16200000">
        <a:off x="5992894" y="153394"/>
        <a:ext cx="702473" cy="395684"/>
      </dsp:txXfrm>
    </dsp:sp>
    <dsp:sp modelId="{36F6328C-FAE2-B04E-AD13-4875C479C4BA}">
      <dsp:nvSpPr>
        <dsp:cNvPr id="0" name=""/>
        <dsp:cNvSpPr/>
      </dsp:nvSpPr>
      <dsp:spPr>
        <a:xfrm rot="5400000">
          <a:off x="5868091" y="476143"/>
          <a:ext cx="388624" cy="296763"/>
        </a:xfrm>
        <a:prstGeom prst="flowChartExtract">
          <a:avLst/>
        </a:prstGeom>
        <a:solidFill>
          <a:schemeClr val="accent5">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7E83DEE0-63A5-394D-AECE-DE34767AC5BF}">
      <dsp:nvSpPr>
        <dsp:cNvPr id="0" name=""/>
        <dsp:cNvSpPr/>
      </dsp:nvSpPr>
      <dsp:spPr>
        <a:xfrm>
          <a:off x="6541973" y="0"/>
          <a:ext cx="1473924" cy="85667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kern="1200" dirty="0" err="1">
              <a:solidFill>
                <a:srgbClr val="002060"/>
              </a:solidFill>
              <a:latin typeface="Calibri" panose="020F0502020204030204" pitchFamily="34" charset="0"/>
              <a:cs typeface="Calibri" panose="020F0502020204030204" pitchFamily="34" charset="0"/>
            </a:rPr>
            <a:t>Mobiliario</a:t>
          </a:r>
          <a:r>
            <a:rPr lang="en-US" sz="1600" kern="1200" dirty="0">
              <a:solidFill>
                <a:srgbClr val="002060"/>
              </a:solidFill>
              <a:latin typeface="Calibri" panose="020F0502020204030204" pitchFamily="34" charset="0"/>
              <a:cs typeface="Calibri" panose="020F0502020204030204" pitchFamily="34" charset="0"/>
            </a:rPr>
            <a:t> </a:t>
          </a:r>
          <a:r>
            <a:rPr lang="en-US" sz="1600" kern="1200" dirty="0" err="1">
              <a:solidFill>
                <a:srgbClr val="002060"/>
              </a:solidFill>
              <a:latin typeface="Calibri" panose="020F0502020204030204" pitchFamily="34" charset="0"/>
              <a:cs typeface="Calibri" panose="020F0502020204030204" pitchFamily="34" charset="0"/>
            </a:rPr>
            <a:t>urbano</a:t>
          </a:r>
          <a:endParaRPr lang="en-US" sz="1600" kern="1200" dirty="0">
            <a:solidFill>
              <a:srgbClr val="002060"/>
            </a:solidFill>
            <a:latin typeface="Calibri" panose="020F0502020204030204" pitchFamily="34" charset="0"/>
            <a:cs typeface="Calibri" panose="020F0502020204030204" pitchFamily="34" charset="0"/>
          </a:endParaRPr>
        </a:p>
      </dsp:txBody>
      <dsp:txXfrm>
        <a:off x="6541973" y="0"/>
        <a:ext cx="1473924" cy="85667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45659" cy="49542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1"/>
            <a:ext cx="2945659" cy="49542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8824"/>
            <a:ext cx="2945659" cy="495426"/>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378824"/>
            <a:ext cx="2945659" cy="49542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C"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43315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C" sz="1200" b="0" i="0" u="none" strike="noStrike" cap="none" smtClean="0">
                <a:solidFill>
                  <a:schemeClr val="dk1"/>
                </a:solidFill>
                <a:latin typeface="Calibri"/>
                <a:ea typeface="Calibri"/>
                <a:cs typeface="Calibri"/>
                <a:sym typeface="Calibri"/>
              </a:rPr>
              <a:t>1</a:t>
            </a:fld>
            <a:endParaRPr lang="es-EC"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0871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13cc860092_0_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113cc860092_0_3:notes"/>
          <p:cNvSpPr txBox="1">
            <a:spLocks noGrp="1"/>
          </p:cNvSpPr>
          <p:nvPr>
            <p:ph type="body" idx="1"/>
          </p:nvPr>
        </p:nvSpPr>
        <p:spPr>
          <a:xfrm>
            <a:off x="679768" y="4751983"/>
            <a:ext cx="5438100" cy="388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g113cc860092_0_3:notes"/>
          <p:cNvSpPr txBox="1">
            <a:spLocks noGrp="1"/>
          </p:cNvSpPr>
          <p:nvPr>
            <p:ph type="sldNum" idx="12"/>
          </p:nvPr>
        </p:nvSpPr>
        <p:spPr>
          <a:xfrm>
            <a:off x="3850444" y="9378824"/>
            <a:ext cx="2945700" cy="495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C"/>
              <a:t>16</a:t>
            </a:fld>
            <a:endParaRPr/>
          </a:p>
        </p:txBody>
      </p:sp>
    </p:spTree>
    <p:extLst>
      <p:ext uri="{BB962C8B-B14F-4D97-AF65-F5344CB8AC3E}">
        <p14:creationId xmlns:p14="http://schemas.microsoft.com/office/powerpoint/2010/main" val="2508492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13cc860092_0_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113cc860092_0_3:notes"/>
          <p:cNvSpPr txBox="1">
            <a:spLocks noGrp="1"/>
          </p:cNvSpPr>
          <p:nvPr>
            <p:ph type="body" idx="1"/>
          </p:nvPr>
        </p:nvSpPr>
        <p:spPr>
          <a:xfrm>
            <a:off x="679768" y="4751983"/>
            <a:ext cx="5438100" cy="388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g113cc860092_0_3:notes"/>
          <p:cNvSpPr txBox="1">
            <a:spLocks noGrp="1"/>
          </p:cNvSpPr>
          <p:nvPr>
            <p:ph type="sldNum" idx="12"/>
          </p:nvPr>
        </p:nvSpPr>
        <p:spPr>
          <a:xfrm>
            <a:off x="3850444" y="9378824"/>
            <a:ext cx="2945700" cy="495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C"/>
              <a:t>17</a:t>
            </a:fld>
            <a:endParaRPr/>
          </a:p>
        </p:txBody>
      </p:sp>
    </p:spTree>
    <p:extLst>
      <p:ext uri="{BB962C8B-B14F-4D97-AF65-F5344CB8AC3E}">
        <p14:creationId xmlns:p14="http://schemas.microsoft.com/office/powerpoint/2010/main" val="2746983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notes"/>
          <p:cNvSpPr txBox="1">
            <a:spLocks noGrp="1"/>
          </p:cNvSpPr>
          <p:nvPr>
            <p:ph type="body" idx="1"/>
          </p:nvPr>
        </p:nvSpPr>
        <p:spPr>
          <a:xfrm>
            <a:off x="679768" y="4751983"/>
            <a:ext cx="5438100" cy="388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notes"/>
          <p:cNvSpPr txBox="1">
            <a:spLocks noGrp="1"/>
          </p:cNvSpPr>
          <p:nvPr>
            <p:ph type="sldNum" idx="12"/>
          </p:nvPr>
        </p:nvSpPr>
        <p:spPr>
          <a:xfrm>
            <a:off x="3850444" y="9378824"/>
            <a:ext cx="2945700" cy="4953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C"/>
              <a:t>18</a:t>
            </a:fld>
            <a:endParaRPr/>
          </a:p>
        </p:txBody>
      </p:sp>
    </p:spTree>
    <p:extLst>
      <p:ext uri="{BB962C8B-B14F-4D97-AF65-F5344CB8AC3E}">
        <p14:creationId xmlns:p14="http://schemas.microsoft.com/office/powerpoint/2010/main" val="2172966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notes"/>
          <p:cNvSpPr txBox="1">
            <a:spLocks noGrp="1"/>
          </p:cNvSpPr>
          <p:nvPr>
            <p:ph type="body" idx="1"/>
          </p:nvPr>
        </p:nvSpPr>
        <p:spPr>
          <a:xfrm>
            <a:off x="679768" y="4751983"/>
            <a:ext cx="5438100" cy="388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notes"/>
          <p:cNvSpPr txBox="1">
            <a:spLocks noGrp="1"/>
          </p:cNvSpPr>
          <p:nvPr>
            <p:ph type="sldNum" idx="12"/>
          </p:nvPr>
        </p:nvSpPr>
        <p:spPr>
          <a:xfrm>
            <a:off x="3850444" y="9378824"/>
            <a:ext cx="2945700" cy="4953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C"/>
              <a:t>21</a:t>
            </a:fld>
            <a:endParaRPr/>
          </a:p>
        </p:txBody>
      </p:sp>
    </p:spTree>
    <p:extLst>
      <p:ext uri="{BB962C8B-B14F-4D97-AF65-F5344CB8AC3E}">
        <p14:creationId xmlns:p14="http://schemas.microsoft.com/office/powerpoint/2010/main" val="1239022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13cc860092_0_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113cc860092_0_3:notes"/>
          <p:cNvSpPr txBox="1">
            <a:spLocks noGrp="1"/>
          </p:cNvSpPr>
          <p:nvPr>
            <p:ph type="body" idx="1"/>
          </p:nvPr>
        </p:nvSpPr>
        <p:spPr>
          <a:xfrm>
            <a:off x="679768" y="4751983"/>
            <a:ext cx="5438100" cy="388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g113cc860092_0_3:notes"/>
          <p:cNvSpPr txBox="1">
            <a:spLocks noGrp="1"/>
          </p:cNvSpPr>
          <p:nvPr>
            <p:ph type="sldNum" idx="12"/>
          </p:nvPr>
        </p:nvSpPr>
        <p:spPr>
          <a:xfrm>
            <a:off x="3850444" y="9378824"/>
            <a:ext cx="2945700" cy="495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C"/>
              <a:t>25</a:t>
            </a:fld>
            <a:endParaRPr/>
          </a:p>
        </p:txBody>
      </p:sp>
    </p:spTree>
    <p:extLst>
      <p:ext uri="{BB962C8B-B14F-4D97-AF65-F5344CB8AC3E}">
        <p14:creationId xmlns:p14="http://schemas.microsoft.com/office/powerpoint/2010/main" val="3301767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13cc860092_0_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113cc860092_0_3:notes"/>
          <p:cNvSpPr txBox="1">
            <a:spLocks noGrp="1"/>
          </p:cNvSpPr>
          <p:nvPr>
            <p:ph type="body" idx="1"/>
          </p:nvPr>
        </p:nvSpPr>
        <p:spPr>
          <a:xfrm>
            <a:off x="679768" y="4751983"/>
            <a:ext cx="5438100" cy="388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g113cc860092_0_3:notes"/>
          <p:cNvSpPr txBox="1">
            <a:spLocks noGrp="1"/>
          </p:cNvSpPr>
          <p:nvPr>
            <p:ph type="sldNum" idx="12"/>
          </p:nvPr>
        </p:nvSpPr>
        <p:spPr>
          <a:xfrm>
            <a:off x="3850444" y="9378824"/>
            <a:ext cx="2945700" cy="495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C"/>
              <a:t>5</a:t>
            </a:fld>
            <a:endParaRPr/>
          </a:p>
        </p:txBody>
      </p:sp>
    </p:spTree>
    <p:extLst>
      <p:ext uri="{BB962C8B-B14F-4D97-AF65-F5344CB8AC3E}">
        <p14:creationId xmlns:p14="http://schemas.microsoft.com/office/powerpoint/2010/main" val="228670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13cc860092_0_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113cc860092_0_3:notes"/>
          <p:cNvSpPr txBox="1">
            <a:spLocks noGrp="1"/>
          </p:cNvSpPr>
          <p:nvPr>
            <p:ph type="body" idx="1"/>
          </p:nvPr>
        </p:nvSpPr>
        <p:spPr>
          <a:xfrm>
            <a:off x="679768" y="4751983"/>
            <a:ext cx="5438100" cy="388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g113cc860092_0_3:notes"/>
          <p:cNvSpPr txBox="1">
            <a:spLocks noGrp="1"/>
          </p:cNvSpPr>
          <p:nvPr>
            <p:ph type="sldNum" idx="12"/>
          </p:nvPr>
        </p:nvSpPr>
        <p:spPr>
          <a:xfrm>
            <a:off x="3850444" y="9378824"/>
            <a:ext cx="2945700" cy="495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C"/>
              <a:t>6</a:t>
            </a:fld>
            <a:endParaRPr/>
          </a:p>
        </p:txBody>
      </p:sp>
    </p:spTree>
    <p:extLst>
      <p:ext uri="{BB962C8B-B14F-4D97-AF65-F5344CB8AC3E}">
        <p14:creationId xmlns:p14="http://schemas.microsoft.com/office/powerpoint/2010/main" val="209911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13cc860092_0_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113cc860092_0_3:notes"/>
          <p:cNvSpPr txBox="1">
            <a:spLocks noGrp="1"/>
          </p:cNvSpPr>
          <p:nvPr>
            <p:ph type="body" idx="1"/>
          </p:nvPr>
        </p:nvSpPr>
        <p:spPr>
          <a:xfrm>
            <a:off x="679768" y="4751983"/>
            <a:ext cx="5438100" cy="388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g113cc860092_0_3:notes"/>
          <p:cNvSpPr txBox="1">
            <a:spLocks noGrp="1"/>
          </p:cNvSpPr>
          <p:nvPr>
            <p:ph type="sldNum" idx="12"/>
          </p:nvPr>
        </p:nvSpPr>
        <p:spPr>
          <a:xfrm>
            <a:off x="3850444" y="9378824"/>
            <a:ext cx="2945700" cy="495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C"/>
              <a:t>7</a:t>
            </a:fld>
            <a:endParaRPr/>
          </a:p>
        </p:txBody>
      </p:sp>
    </p:spTree>
    <p:extLst>
      <p:ext uri="{BB962C8B-B14F-4D97-AF65-F5344CB8AC3E}">
        <p14:creationId xmlns:p14="http://schemas.microsoft.com/office/powerpoint/2010/main" val="204176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13cc860092_0_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113cc860092_0_3:notes"/>
          <p:cNvSpPr txBox="1">
            <a:spLocks noGrp="1"/>
          </p:cNvSpPr>
          <p:nvPr>
            <p:ph type="body" idx="1"/>
          </p:nvPr>
        </p:nvSpPr>
        <p:spPr>
          <a:xfrm>
            <a:off x="679768" y="4751983"/>
            <a:ext cx="5438100" cy="388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g113cc860092_0_3:notes"/>
          <p:cNvSpPr txBox="1">
            <a:spLocks noGrp="1"/>
          </p:cNvSpPr>
          <p:nvPr>
            <p:ph type="sldNum" idx="12"/>
          </p:nvPr>
        </p:nvSpPr>
        <p:spPr>
          <a:xfrm>
            <a:off x="3850444" y="9378824"/>
            <a:ext cx="2945700" cy="495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C"/>
              <a:t>9</a:t>
            </a:fld>
            <a:endParaRPr/>
          </a:p>
        </p:txBody>
      </p:sp>
    </p:spTree>
    <p:extLst>
      <p:ext uri="{BB962C8B-B14F-4D97-AF65-F5344CB8AC3E}">
        <p14:creationId xmlns:p14="http://schemas.microsoft.com/office/powerpoint/2010/main" val="28596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13cc860092_0_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113cc860092_0_3:notes"/>
          <p:cNvSpPr txBox="1">
            <a:spLocks noGrp="1"/>
          </p:cNvSpPr>
          <p:nvPr>
            <p:ph type="body" idx="1"/>
          </p:nvPr>
        </p:nvSpPr>
        <p:spPr>
          <a:xfrm>
            <a:off x="679768" y="4751983"/>
            <a:ext cx="5438100" cy="388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g113cc860092_0_3:notes"/>
          <p:cNvSpPr txBox="1">
            <a:spLocks noGrp="1"/>
          </p:cNvSpPr>
          <p:nvPr>
            <p:ph type="sldNum" idx="12"/>
          </p:nvPr>
        </p:nvSpPr>
        <p:spPr>
          <a:xfrm>
            <a:off x="3850444" y="9378824"/>
            <a:ext cx="2945700" cy="495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C"/>
              <a:t>10</a:t>
            </a:fld>
            <a:endParaRPr/>
          </a:p>
        </p:txBody>
      </p:sp>
    </p:spTree>
    <p:extLst>
      <p:ext uri="{BB962C8B-B14F-4D97-AF65-F5344CB8AC3E}">
        <p14:creationId xmlns:p14="http://schemas.microsoft.com/office/powerpoint/2010/main" val="2452756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13cc860092_0_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113cc860092_0_3:notes"/>
          <p:cNvSpPr txBox="1">
            <a:spLocks noGrp="1"/>
          </p:cNvSpPr>
          <p:nvPr>
            <p:ph type="body" idx="1"/>
          </p:nvPr>
        </p:nvSpPr>
        <p:spPr>
          <a:xfrm>
            <a:off x="679768" y="4751983"/>
            <a:ext cx="5438100" cy="388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g113cc860092_0_3:notes"/>
          <p:cNvSpPr txBox="1">
            <a:spLocks noGrp="1"/>
          </p:cNvSpPr>
          <p:nvPr>
            <p:ph type="sldNum" idx="12"/>
          </p:nvPr>
        </p:nvSpPr>
        <p:spPr>
          <a:xfrm>
            <a:off x="3850444" y="9378824"/>
            <a:ext cx="2945700" cy="495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C"/>
              <a:t>11</a:t>
            </a:fld>
            <a:endParaRPr/>
          </a:p>
        </p:txBody>
      </p:sp>
    </p:spTree>
    <p:extLst>
      <p:ext uri="{BB962C8B-B14F-4D97-AF65-F5344CB8AC3E}">
        <p14:creationId xmlns:p14="http://schemas.microsoft.com/office/powerpoint/2010/main" val="306214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13cc860092_0_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113cc860092_0_3:notes"/>
          <p:cNvSpPr txBox="1">
            <a:spLocks noGrp="1"/>
          </p:cNvSpPr>
          <p:nvPr>
            <p:ph type="body" idx="1"/>
          </p:nvPr>
        </p:nvSpPr>
        <p:spPr>
          <a:xfrm>
            <a:off x="679768" y="4751983"/>
            <a:ext cx="5438100" cy="388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g113cc860092_0_3:notes"/>
          <p:cNvSpPr txBox="1">
            <a:spLocks noGrp="1"/>
          </p:cNvSpPr>
          <p:nvPr>
            <p:ph type="sldNum" idx="12"/>
          </p:nvPr>
        </p:nvSpPr>
        <p:spPr>
          <a:xfrm>
            <a:off x="3850444" y="9378824"/>
            <a:ext cx="2945700" cy="495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C"/>
              <a:t>13</a:t>
            </a:fld>
            <a:endParaRPr/>
          </a:p>
        </p:txBody>
      </p:sp>
    </p:spTree>
    <p:extLst>
      <p:ext uri="{BB962C8B-B14F-4D97-AF65-F5344CB8AC3E}">
        <p14:creationId xmlns:p14="http://schemas.microsoft.com/office/powerpoint/2010/main" val="103470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13cc860092_0_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113cc860092_0_3:notes"/>
          <p:cNvSpPr txBox="1">
            <a:spLocks noGrp="1"/>
          </p:cNvSpPr>
          <p:nvPr>
            <p:ph type="body" idx="1"/>
          </p:nvPr>
        </p:nvSpPr>
        <p:spPr>
          <a:xfrm>
            <a:off x="679768" y="4751983"/>
            <a:ext cx="5438100" cy="388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g113cc860092_0_3:notes"/>
          <p:cNvSpPr txBox="1">
            <a:spLocks noGrp="1"/>
          </p:cNvSpPr>
          <p:nvPr>
            <p:ph type="sldNum" idx="12"/>
          </p:nvPr>
        </p:nvSpPr>
        <p:spPr>
          <a:xfrm>
            <a:off x="3850444" y="9378824"/>
            <a:ext cx="2945700" cy="495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C"/>
              <a:t>15</a:t>
            </a:fld>
            <a:endParaRPr/>
          </a:p>
        </p:txBody>
      </p:sp>
    </p:spTree>
    <p:extLst>
      <p:ext uri="{BB962C8B-B14F-4D97-AF65-F5344CB8AC3E}">
        <p14:creationId xmlns:p14="http://schemas.microsoft.com/office/powerpoint/2010/main" val="2937403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g11045a3dbfb_1_82"/>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chemeClr val="dk1"/>
              </a:buClr>
              <a:buSzPts val="6000"/>
              <a:buFont typeface="Calibri"/>
              <a:buChar char="●"/>
              <a:defRPr sz="6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g11045a3dbfb_1_8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rgbClr val="000000"/>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14" name="Google Shape;14;g11045a3dbfb_1_8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g11045a3dbfb_1_8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g11045a3dbfb_1_8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4B3C3EC-772C-B040-A798-B9E0541B0C95}" type="datetimeFigureOut">
              <a:rPr lang="es-ES" smtClean="0"/>
              <a:t>11/10/22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56845EA1-346E-8940-A7D2-594EC5556053}" type="slidenum">
              <a:rPr lang="es-ES" smtClean="0"/>
              <a:t>‹Nº›</a:t>
            </a:fld>
            <a:endParaRPr lang="es-ES"/>
          </a:p>
        </p:txBody>
      </p:sp>
    </p:spTree>
    <p:extLst>
      <p:ext uri="{BB962C8B-B14F-4D97-AF65-F5344CB8AC3E}">
        <p14:creationId xmlns:p14="http://schemas.microsoft.com/office/powerpoint/2010/main" val="334993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4B3C3EC-772C-B040-A798-B9E0541B0C95}" type="datetimeFigureOut">
              <a:rPr lang="es-ES" smtClean="0"/>
              <a:t>11/10/22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6845EA1-346E-8940-A7D2-594EC5556053}" type="slidenum">
              <a:rPr lang="es-ES" smtClean="0"/>
              <a:t>‹Nº›</a:t>
            </a:fld>
            <a:endParaRPr lang="es-ES"/>
          </a:p>
        </p:txBody>
      </p:sp>
    </p:spTree>
    <p:extLst>
      <p:ext uri="{BB962C8B-B14F-4D97-AF65-F5344CB8AC3E}">
        <p14:creationId xmlns:p14="http://schemas.microsoft.com/office/powerpoint/2010/main" val="160764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4B3C3EC-772C-B040-A798-B9E0541B0C95}" type="datetimeFigureOut">
              <a:rPr lang="es-ES" smtClean="0"/>
              <a:t>11/10/22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6845EA1-346E-8940-A7D2-594EC5556053}" type="slidenum">
              <a:rPr lang="es-ES" smtClean="0"/>
              <a:t>‹Nº›</a:t>
            </a:fld>
            <a:endParaRPr lang="es-ES"/>
          </a:p>
        </p:txBody>
      </p:sp>
    </p:spTree>
    <p:extLst>
      <p:ext uri="{BB962C8B-B14F-4D97-AF65-F5344CB8AC3E}">
        <p14:creationId xmlns:p14="http://schemas.microsoft.com/office/powerpoint/2010/main" val="950791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4B3C3EC-772C-B040-A798-B9E0541B0C95}" type="datetimeFigureOut">
              <a:rPr lang="es-ES" smtClean="0"/>
              <a:t>11/10/22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6845EA1-346E-8940-A7D2-594EC5556053}" type="slidenum">
              <a:rPr lang="es-ES" smtClean="0"/>
              <a:t>‹Nº›</a:t>
            </a:fld>
            <a:endParaRPr lang="es-ES"/>
          </a:p>
        </p:txBody>
      </p:sp>
    </p:spTree>
    <p:extLst>
      <p:ext uri="{BB962C8B-B14F-4D97-AF65-F5344CB8AC3E}">
        <p14:creationId xmlns:p14="http://schemas.microsoft.com/office/powerpoint/2010/main" val="2611867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74638"/>
            <a:ext cx="80772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4B3C3EC-772C-B040-A798-B9E0541B0C95}" type="datetimeFigureOut">
              <a:rPr lang="es-ES" smtClean="0"/>
              <a:t>11/10/22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6845EA1-346E-8940-A7D2-594EC5556053}" type="slidenum">
              <a:rPr lang="es-ES" smtClean="0"/>
              <a:t>‹Nº›</a:t>
            </a:fld>
            <a:endParaRPr lang="es-ES"/>
          </a:p>
        </p:txBody>
      </p:sp>
    </p:spTree>
    <p:extLst>
      <p:ext uri="{BB962C8B-B14F-4D97-AF65-F5344CB8AC3E}">
        <p14:creationId xmlns:p14="http://schemas.microsoft.com/office/powerpoint/2010/main" val="210928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vert="horz"/>
          <a:lstStyle/>
          <a:p>
            <a:r>
              <a:rPr lang="es-ES_tradnl"/>
              <a:t>Clic para editar título</a:t>
            </a:r>
            <a:endParaRPr lang="es-ES"/>
          </a:p>
        </p:txBody>
      </p:sp>
    </p:spTree>
    <p:extLst>
      <p:ext uri="{BB962C8B-B14F-4D97-AF65-F5344CB8AC3E}">
        <p14:creationId xmlns:p14="http://schemas.microsoft.com/office/powerpoint/2010/main" val="290154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En blanco" type="blank">
  <p:cSld name="En blanco">
    <p:spTree>
      <p:nvGrpSpPr>
        <p:cNvPr id="1" name="Shape 17"/>
        <p:cNvGrpSpPr/>
        <p:nvPr/>
      </p:nvGrpSpPr>
      <p:grpSpPr>
        <a:xfrm>
          <a:off x="0" y="0"/>
          <a:ext cx="0" cy="0"/>
          <a:chOff x="0" y="0"/>
          <a:chExt cx="0" cy="0"/>
        </a:xfrm>
      </p:grpSpPr>
      <p:pic>
        <p:nvPicPr>
          <p:cNvPr id="4" name="Imagen 3" descr="cobranding_territorio-01_Mesa de trabajo 1 copia.png"/>
          <p:cNvPicPr>
            <a:picLocks noChangeAspect="1"/>
          </p:cNvPicPr>
          <p:nvPr userDrawn="1"/>
        </p:nvPicPr>
        <p:blipFill rotWithShape="1">
          <a:blip r:embed="rId2">
            <a:extLst>
              <a:ext uri="{28A0092B-C50C-407E-A947-70E740481C1C}">
                <a14:useLocalDpi xmlns:a14="http://schemas.microsoft.com/office/drawing/2010/main" val="0"/>
              </a:ext>
            </a:extLst>
          </a:blip>
          <a:srcRect l="7448" t="20764" b="23041"/>
          <a:stretch/>
        </p:blipFill>
        <p:spPr>
          <a:xfrm>
            <a:off x="8680482" y="6100901"/>
            <a:ext cx="3523169" cy="815354"/>
          </a:xfrm>
          <a:prstGeom prst="rect">
            <a:avLst/>
          </a:prstGeom>
        </p:spPr>
      </p:pic>
    </p:spTree>
    <p:extLst>
      <p:ext uri="{BB962C8B-B14F-4D97-AF65-F5344CB8AC3E}">
        <p14:creationId xmlns:p14="http://schemas.microsoft.com/office/powerpoint/2010/main" val="416714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14B3C3EC-772C-B040-A798-B9E0541B0C95}" type="datetimeFigureOut">
              <a:rPr lang="es-ES" smtClean="0"/>
              <a:t>11/10/22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6845EA1-346E-8940-A7D2-594EC5556053}" type="slidenum">
              <a:rPr lang="es-ES" smtClean="0"/>
              <a:t>‹Nº›</a:t>
            </a:fld>
            <a:endParaRPr lang="es-ES"/>
          </a:p>
        </p:txBody>
      </p:sp>
    </p:spTree>
    <p:extLst>
      <p:ext uri="{BB962C8B-B14F-4D97-AF65-F5344CB8AC3E}">
        <p14:creationId xmlns:p14="http://schemas.microsoft.com/office/powerpoint/2010/main" val="838416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4B3C3EC-772C-B040-A798-B9E0541B0C95}" type="datetimeFigureOut">
              <a:rPr lang="es-ES" smtClean="0"/>
              <a:t>11/10/22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6845EA1-346E-8940-A7D2-594EC5556053}" type="slidenum">
              <a:rPr lang="es-ES" smtClean="0"/>
              <a:t>‹Nº›</a:t>
            </a:fld>
            <a:endParaRPr lang="es-ES"/>
          </a:p>
        </p:txBody>
      </p:sp>
    </p:spTree>
    <p:extLst>
      <p:ext uri="{BB962C8B-B14F-4D97-AF65-F5344CB8AC3E}">
        <p14:creationId xmlns:p14="http://schemas.microsoft.com/office/powerpoint/2010/main" val="33212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14B3C3EC-772C-B040-A798-B9E0541B0C95}" type="datetimeFigureOut">
              <a:rPr lang="es-ES" smtClean="0"/>
              <a:t>11/10/22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6845EA1-346E-8940-A7D2-594EC5556053}" type="slidenum">
              <a:rPr lang="es-ES" smtClean="0"/>
              <a:t>‹Nº›</a:t>
            </a:fld>
            <a:endParaRPr lang="es-ES"/>
          </a:p>
        </p:txBody>
      </p:sp>
    </p:spTree>
    <p:extLst>
      <p:ext uri="{BB962C8B-B14F-4D97-AF65-F5344CB8AC3E}">
        <p14:creationId xmlns:p14="http://schemas.microsoft.com/office/powerpoint/2010/main" val="1450923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14B3C3EC-772C-B040-A798-B9E0541B0C95}" type="datetimeFigureOut">
              <a:rPr lang="es-ES" smtClean="0"/>
              <a:t>11/10/22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6845EA1-346E-8940-A7D2-594EC5556053}" type="slidenum">
              <a:rPr lang="es-ES" smtClean="0"/>
              <a:t>‹Nº›</a:t>
            </a:fld>
            <a:endParaRPr lang="es-ES"/>
          </a:p>
        </p:txBody>
      </p:sp>
    </p:spTree>
    <p:extLst>
      <p:ext uri="{BB962C8B-B14F-4D97-AF65-F5344CB8AC3E}">
        <p14:creationId xmlns:p14="http://schemas.microsoft.com/office/powerpoint/2010/main" val="372909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14B3C3EC-772C-B040-A798-B9E0541B0C95}" type="datetimeFigureOut">
              <a:rPr lang="es-ES" smtClean="0"/>
              <a:t>11/10/22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56845EA1-346E-8940-A7D2-594EC5556053}" type="slidenum">
              <a:rPr lang="es-ES" smtClean="0"/>
              <a:t>‹Nº›</a:t>
            </a:fld>
            <a:endParaRPr lang="es-ES"/>
          </a:p>
        </p:txBody>
      </p:sp>
    </p:spTree>
    <p:extLst>
      <p:ext uri="{BB962C8B-B14F-4D97-AF65-F5344CB8AC3E}">
        <p14:creationId xmlns:p14="http://schemas.microsoft.com/office/powerpoint/2010/main" val="376974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14B3C3EC-772C-B040-A798-B9E0541B0C95}" type="datetimeFigureOut">
              <a:rPr lang="es-ES" smtClean="0"/>
              <a:t>11/10/22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56845EA1-346E-8940-A7D2-594EC5556053}" type="slidenum">
              <a:rPr lang="es-ES" smtClean="0"/>
              <a:t>‹Nº›</a:t>
            </a:fld>
            <a:endParaRPr lang="es-ES"/>
          </a:p>
        </p:txBody>
      </p:sp>
    </p:spTree>
    <p:extLst>
      <p:ext uri="{BB962C8B-B14F-4D97-AF65-F5344CB8AC3E}">
        <p14:creationId xmlns:p14="http://schemas.microsoft.com/office/powerpoint/2010/main" val="15789037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Imagen 1" descr="cobranding_territorio-01_Mesa de trabajo 1 copia.png"/>
          <p:cNvPicPr>
            <a:picLocks noChangeAspect="1"/>
          </p:cNvPicPr>
          <p:nvPr userDrawn="1"/>
        </p:nvPicPr>
        <p:blipFill rotWithShape="1">
          <a:blip r:embed="rId5">
            <a:extLst>
              <a:ext uri="{28A0092B-C50C-407E-A947-70E740481C1C}">
                <a14:useLocalDpi xmlns:a14="http://schemas.microsoft.com/office/drawing/2010/main" val="0"/>
              </a:ext>
            </a:extLst>
          </a:blip>
          <a:srcRect l="7448" t="20764" b="23041"/>
          <a:stretch/>
        </p:blipFill>
        <p:spPr>
          <a:xfrm>
            <a:off x="8680482" y="6100901"/>
            <a:ext cx="3523169" cy="815354"/>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64"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3C3EC-772C-B040-A798-B9E0541B0C95}" type="datetimeFigureOut">
              <a:rPr lang="es-ES" smtClean="0"/>
              <a:t>11/10/22</a:t>
            </a:fld>
            <a:endParaRPr lang="es-ES"/>
          </a:p>
        </p:txBody>
      </p:sp>
      <p:sp>
        <p:nvSpPr>
          <p:cNvPr id="5" name="Marcador de pie de página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45EA1-346E-8940-A7D2-594EC5556053}" type="slidenum">
              <a:rPr lang="es-ES" smtClean="0"/>
              <a:t>‹Nº›</a:t>
            </a:fld>
            <a:endParaRPr lang="es-ES"/>
          </a:p>
        </p:txBody>
      </p:sp>
      <p:pic>
        <p:nvPicPr>
          <p:cNvPr id="7" name="Imagen 6" descr="cobranding_territorio-01_Mesa de trabajo 1 copia.png"/>
          <p:cNvPicPr>
            <a:picLocks noChangeAspect="1"/>
          </p:cNvPicPr>
          <p:nvPr userDrawn="1"/>
        </p:nvPicPr>
        <p:blipFill rotWithShape="1">
          <a:blip r:embed="rId13">
            <a:extLst>
              <a:ext uri="{28A0092B-C50C-407E-A947-70E740481C1C}">
                <a14:useLocalDpi xmlns:a14="http://schemas.microsoft.com/office/drawing/2010/main" val="0"/>
              </a:ext>
            </a:extLst>
          </a:blip>
          <a:srcRect l="7448" t="20764" b="23041"/>
          <a:stretch/>
        </p:blipFill>
        <p:spPr>
          <a:xfrm>
            <a:off x="8680482" y="6100901"/>
            <a:ext cx="3523169" cy="815354"/>
          </a:xfrm>
          <a:prstGeom prst="rect">
            <a:avLst/>
          </a:prstGeom>
        </p:spPr>
      </p:pic>
    </p:spTree>
    <p:extLst>
      <p:ext uri="{BB962C8B-B14F-4D97-AF65-F5344CB8AC3E}">
        <p14:creationId xmlns:p14="http://schemas.microsoft.com/office/powerpoint/2010/main" val="252900208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a:t>
            </a:fld>
            <a:endParaRPr lang="tr-TR"/>
          </a:p>
        </p:txBody>
      </p:sp>
      <p:pic>
        <p:nvPicPr>
          <p:cNvPr id="5" name="Google Shape;24;g11045a3dbfb_1_0"/>
          <p:cNvPicPr preferRelativeResize="0"/>
          <p:nvPr/>
        </p:nvPicPr>
        <p:blipFill rotWithShape="1">
          <a:blip r:embed="rId3">
            <a:alphaModFix/>
          </a:blip>
          <a:srcRect t="11402"/>
          <a:stretch/>
        </p:blipFill>
        <p:spPr>
          <a:xfrm>
            <a:off x="3795886" y="620854"/>
            <a:ext cx="4896544" cy="2952328"/>
          </a:xfrm>
          <a:prstGeom prst="rect">
            <a:avLst/>
          </a:prstGeom>
          <a:noFill/>
          <a:ln>
            <a:noFill/>
          </a:ln>
        </p:spPr>
      </p:pic>
      <p:sp>
        <p:nvSpPr>
          <p:cNvPr id="6" name="Google Shape;25;g11045a3dbfb_1_0"/>
          <p:cNvSpPr txBox="1"/>
          <p:nvPr/>
        </p:nvSpPr>
        <p:spPr>
          <a:xfrm>
            <a:off x="1856824" y="3608311"/>
            <a:ext cx="9074700" cy="243139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C" sz="3200" b="1" i="0" u="none" strike="noStrike" cap="none" dirty="0">
                <a:solidFill>
                  <a:schemeClr val="dk1"/>
                </a:solidFill>
                <a:latin typeface="Calibri"/>
                <a:ea typeface="Calibri"/>
                <a:cs typeface="Calibri"/>
                <a:sym typeface="Calibri"/>
              </a:rPr>
              <a:t>PROYECTO DE ORDENANZA QUE SUSTITUYE EL LIBRO IV.I </a:t>
            </a:r>
          </a:p>
          <a:p>
            <a:pPr marL="0" marR="0" lvl="0" indent="0" algn="ctr" rtl="0">
              <a:lnSpc>
                <a:spcPct val="100000"/>
              </a:lnSpc>
              <a:spcBef>
                <a:spcPts val="0"/>
              </a:spcBef>
              <a:spcAft>
                <a:spcPts val="0"/>
              </a:spcAft>
              <a:buClr>
                <a:srgbClr val="000000"/>
              </a:buClr>
              <a:buSzPts val="1800"/>
              <a:buFont typeface="Arial"/>
              <a:buNone/>
            </a:pPr>
            <a:r>
              <a:rPr lang="es-ES" sz="3200" b="1" i="0" u="none" strike="noStrike" cap="none" dirty="0">
                <a:solidFill>
                  <a:schemeClr val="dk1"/>
                </a:solidFill>
                <a:latin typeface="Calibri"/>
                <a:ea typeface="Calibri"/>
                <a:cs typeface="Calibri"/>
                <a:sym typeface="Calibri"/>
              </a:rPr>
              <a:t>DEL RÉGIMEN ADMINISTRATIVO DEL SUELO</a:t>
            </a:r>
          </a:p>
          <a:p>
            <a:pPr marL="0" marR="0" lvl="0" indent="0" algn="ctr" rtl="0">
              <a:lnSpc>
                <a:spcPct val="100000"/>
              </a:lnSpc>
              <a:spcBef>
                <a:spcPts val="0"/>
              </a:spcBef>
              <a:spcAft>
                <a:spcPts val="0"/>
              </a:spcAft>
              <a:buClr>
                <a:srgbClr val="000000"/>
              </a:buClr>
              <a:buSzPts val="1800"/>
              <a:buFont typeface="Arial"/>
              <a:buNone/>
            </a:pPr>
            <a:r>
              <a:rPr lang="es-ES" sz="3200" b="1" dirty="0">
                <a:solidFill>
                  <a:schemeClr val="dk1"/>
                </a:solidFill>
                <a:latin typeface="Calibri"/>
                <a:ea typeface="Calibri"/>
                <a:cs typeface="Calibri"/>
                <a:sym typeface="Calibri"/>
              </a:rPr>
              <a:t>DEL DISTRITO METROPOLITANO DE QUITO</a:t>
            </a:r>
          </a:p>
          <a:p>
            <a:pPr marL="0" marR="0" lvl="0" indent="0" algn="l" rtl="0">
              <a:lnSpc>
                <a:spcPct val="100000"/>
              </a:lnSpc>
              <a:spcBef>
                <a:spcPts val="0"/>
              </a:spcBef>
              <a:spcAft>
                <a:spcPts val="0"/>
              </a:spcAft>
              <a:buClr>
                <a:srgbClr val="000000"/>
              </a:buClr>
              <a:buSzPts val="1800"/>
              <a:buFont typeface="Arial"/>
              <a:buNone/>
            </a:pPr>
            <a:endParaRPr sz="2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8317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6" name="Google Shape;45;g113cc860092_0_3"/>
          <p:cNvSpPr txBox="1"/>
          <p:nvPr/>
        </p:nvSpPr>
        <p:spPr>
          <a:xfrm>
            <a:off x="6235148" y="114848"/>
            <a:ext cx="5835611" cy="410841"/>
          </a:xfrm>
          <a:prstGeom prst="rect">
            <a:avLst/>
          </a:prstGeom>
          <a:noFill/>
          <a:ln>
            <a:noFill/>
          </a:ln>
        </p:spPr>
        <p:txBody>
          <a:bodyPr spcFirstLastPara="1" wrap="square" lIns="91425" tIns="45700" rIns="91425" bIns="45700" anchor="t" anchorCtr="0">
            <a:spAutoFit/>
          </a:bodyPr>
          <a:lstStyle/>
          <a:p>
            <a:pPr marL="269999" marR="0" lvl="0" indent="-269999" algn="r" rtl="0">
              <a:lnSpc>
                <a:spcPct val="115000"/>
              </a:lnSpc>
              <a:spcBef>
                <a:spcPts val="0"/>
              </a:spcBef>
              <a:spcAft>
                <a:spcPts val="0"/>
              </a:spcAft>
              <a:buClr>
                <a:srgbClr val="000000"/>
              </a:buClr>
              <a:buSzPts val="2000"/>
              <a:buFont typeface="Arial"/>
              <a:buNone/>
            </a:pPr>
            <a:r>
              <a:rPr lang="es-MX" sz="1800" b="1" dirty="0">
                <a:solidFill>
                  <a:srgbClr val="2A267B"/>
                </a:solidFill>
                <a:latin typeface="Calibri"/>
                <a:ea typeface="Calibri"/>
                <a:cs typeface="Calibri"/>
                <a:sym typeface="Calibri"/>
              </a:rPr>
              <a:t>PROTECCIÓN A LAS AUTORIZACIONES</a:t>
            </a:r>
          </a:p>
        </p:txBody>
      </p:sp>
      <p:graphicFrame>
        <p:nvGraphicFramePr>
          <p:cNvPr id="9" name="Tabla 2">
            <a:extLst>
              <a:ext uri="{FF2B5EF4-FFF2-40B4-BE49-F238E27FC236}">
                <a16:creationId xmlns:a16="http://schemas.microsoft.com/office/drawing/2014/main" id="{908C1752-1CC2-E042-AA61-A1AE96C34452}"/>
              </a:ext>
            </a:extLst>
          </p:cNvPr>
          <p:cNvGraphicFramePr>
            <a:graphicFrameLocks noGrp="1"/>
          </p:cNvGraphicFramePr>
          <p:nvPr>
            <p:extLst>
              <p:ext uri="{D42A27DB-BD31-4B8C-83A1-F6EECF244321}">
                <p14:modId xmlns:p14="http://schemas.microsoft.com/office/powerpoint/2010/main" val="1584352840"/>
              </p:ext>
            </p:extLst>
          </p:nvPr>
        </p:nvGraphicFramePr>
        <p:xfrm>
          <a:off x="681471" y="696084"/>
          <a:ext cx="11046940" cy="5516379"/>
        </p:xfrm>
        <a:graphic>
          <a:graphicData uri="http://schemas.openxmlformats.org/drawingml/2006/table">
            <a:tbl>
              <a:tblPr firstRow="1" bandRow="1">
                <a:tableStyleId>{1FECB4D8-DB02-4DC6-A0A2-4F2EBAE1DC90}</a:tableStyleId>
              </a:tblPr>
              <a:tblGrid>
                <a:gridCol w="2296860">
                  <a:extLst>
                    <a:ext uri="{9D8B030D-6E8A-4147-A177-3AD203B41FA5}">
                      <a16:colId xmlns:a16="http://schemas.microsoft.com/office/drawing/2014/main" val="1602613822"/>
                    </a:ext>
                  </a:extLst>
                </a:gridCol>
                <a:gridCol w="8750080">
                  <a:extLst>
                    <a:ext uri="{9D8B030D-6E8A-4147-A177-3AD203B41FA5}">
                      <a16:colId xmlns:a16="http://schemas.microsoft.com/office/drawing/2014/main" val="798178330"/>
                    </a:ext>
                  </a:extLst>
                </a:gridCol>
              </a:tblGrid>
              <a:tr h="322394">
                <a:tc>
                  <a:txBody>
                    <a:bodyPr/>
                    <a:lstStyle/>
                    <a:p>
                      <a:pPr algn="ct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TEMA</a:t>
                      </a:r>
                      <a:r>
                        <a:rPr lang="es-EC" sz="1600" dirty="0">
                          <a:effectLst/>
                          <a:latin typeface="Calibri" panose="020F0502020204030204" pitchFamily="34" charset="0"/>
                          <a:cs typeface="Calibri" panose="020F0502020204030204" pitchFamily="34" charset="0"/>
                        </a:rPr>
                        <a:t> </a:t>
                      </a:r>
                      <a:endParaRPr lang="es-EC" sz="1600" dirty="0">
                        <a:latin typeface="Calibri" panose="020F0502020204030204" pitchFamily="34" charset="0"/>
                        <a:cs typeface="Calibri" panose="020F0502020204030204" pitchFamily="34" charset="0"/>
                      </a:endParaRPr>
                    </a:p>
                  </a:txBody>
                  <a:tcPr/>
                </a:tc>
                <a:tc>
                  <a:txBody>
                    <a:bodyPr/>
                    <a:lstStyle/>
                    <a:p>
                      <a:pPr algn="ct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CONTENIDO</a:t>
                      </a:r>
                      <a:endParaRPr lang="es-EC"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35566346"/>
                  </a:ext>
                </a:extLst>
              </a:tr>
              <a:tr h="3136013">
                <a:tc>
                  <a:txBody>
                    <a:bodyPr/>
                    <a:lstStyle/>
                    <a:p>
                      <a:pPr algn="ctr">
                        <a:lnSpc>
                          <a:spcPct val="115000"/>
                        </a:lnSpc>
                      </a:pPr>
                      <a:r>
                        <a:rPr lang="es-EC" sz="1600" b="1" u="none" strike="noStrike" cap="none" dirty="0">
                          <a:solidFill>
                            <a:schemeClr val="tx1"/>
                          </a:solidFill>
                          <a:effectLst/>
                          <a:latin typeface="Calibri" panose="020F0502020204030204" pitchFamily="34" charset="0"/>
                          <a:cs typeface="Calibri" panose="020F0502020204030204" pitchFamily="34" charset="0"/>
                          <a:sym typeface="Arial"/>
                        </a:rPr>
                        <a:t>Protección a las autorizaciones de</a:t>
                      </a:r>
                      <a:r>
                        <a:rPr lang="es-EC" sz="1600" b="1" u="none" strike="noStrike" cap="none" baseline="0" dirty="0">
                          <a:solidFill>
                            <a:schemeClr val="tx1"/>
                          </a:solidFill>
                          <a:effectLst/>
                          <a:latin typeface="Calibri" panose="020F0502020204030204" pitchFamily="34" charset="0"/>
                          <a:cs typeface="Calibri" panose="020F0502020204030204" pitchFamily="34" charset="0"/>
                          <a:sym typeface="Arial"/>
                        </a:rPr>
                        <a:t> Habilitación del Suelo</a:t>
                      </a:r>
                      <a:endParaRPr lang="es-EC"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r>
                        <a:rPr lang="es-EC" sz="13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Los lotes que cuenten con la correspondiente licencia o autorización administrativa de aprobación de habilitación del suelo en cumplimiento de una norma anterior, y que ésta se haya inscrito en el Registro de la Propiedad, mantendrá la norma de aprovechamiento urbanístico con la que fueron autorizados según las siguientes condiciones: </a:t>
                      </a:r>
                    </a:p>
                    <a:p>
                      <a:r>
                        <a:rPr lang="es-EC" sz="13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 </a:t>
                      </a:r>
                    </a:p>
                    <a:p>
                      <a:pPr marL="228600" lvl="0" indent="-228600">
                        <a:buFont typeface="+mj-lt"/>
                        <a:buAutoNum type="alphaLcParenR"/>
                      </a:pPr>
                      <a:r>
                        <a:rPr lang="es-EC" sz="13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En el caso de subdivisiones mantendrá la norma de aprovechamiento urbanístico durante el tiempo de vigencia de la licencia o autorización metropolitana de habilitación de suelo.</a:t>
                      </a:r>
                    </a:p>
                    <a:p>
                      <a:pPr marL="0" lvl="0" indent="0">
                        <a:buFont typeface="+mj-lt"/>
                        <a:buNone/>
                      </a:pPr>
                      <a:endParaRPr lang="es-EC" sz="1300" b="0" i="0" u="none" strike="noStrike" cap="none" dirty="0">
                        <a:solidFill>
                          <a:schemeClr val="tx1"/>
                        </a:solidFill>
                        <a:effectLst/>
                        <a:latin typeface="Calibri" panose="020F0502020204030204" pitchFamily="34" charset="0"/>
                        <a:ea typeface="+mn-ea"/>
                        <a:cs typeface="Calibri" panose="020F0502020204030204" pitchFamily="34" charset="0"/>
                        <a:sym typeface="Arial"/>
                      </a:endParaRPr>
                    </a:p>
                    <a:p>
                      <a:pPr marL="228600" lvl="0" indent="-228600">
                        <a:buFont typeface="+mj-lt"/>
                        <a:buAutoNum type="alphaLcParenR"/>
                      </a:pPr>
                      <a:r>
                        <a:rPr lang="es-EC" sz="13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En el caso de urbanizaciones mantendrá la norma de aprovechamiento urbanístico durante 12 años contados a partir de la emisión de la licencia o autorización metropolitana de habilitación de suelo. </a:t>
                      </a:r>
                    </a:p>
                    <a:p>
                      <a:pPr marL="0" indent="0">
                        <a:buFont typeface="+mj-lt"/>
                        <a:buNone/>
                      </a:pPr>
                      <a:endParaRPr lang="es-EC" sz="1300" b="0" i="0" u="none" strike="noStrike" cap="none" dirty="0">
                        <a:solidFill>
                          <a:schemeClr val="tx1"/>
                        </a:solidFill>
                        <a:effectLst/>
                        <a:latin typeface="Calibri" panose="020F0502020204030204" pitchFamily="34" charset="0"/>
                        <a:ea typeface="+mn-ea"/>
                        <a:cs typeface="Calibri" panose="020F0502020204030204" pitchFamily="34" charset="0"/>
                        <a:sym typeface="Arial"/>
                      </a:endParaRPr>
                    </a:p>
                    <a:p>
                      <a:pPr marL="0" indent="0">
                        <a:buFont typeface="+mj-lt"/>
                        <a:buNone/>
                      </a:pPr>
                      <a:r>
                        <a:rPr lang="es-EC" sz="13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La disposición prevista en este artículo no será aplicable si la autorización caducó sin haberse inscrito en el Registro de la Propiedad.</a:t>
                      </a:r>
                    </a:p>
                    <a:p>
                      <a:r>
                        <a:rPr lang="es-EC" sz="13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 </a:t>
                      </a:r>
                    </a:p>
                    <a:p>
                      <a:r>
                        <a:rPr lang="es-EC" sz="13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Se exceptúan de esta protección los lotes cuyo suelo se encuentre en zona de riesgo no mitigable. En caso de lotes con riesgo mitigable y que no afecte la seguridad de los habitantes, el riesgo deberá ser previamente mitigado por cuenta de su propietario o promotor, de acuerdo al análisis del órgano responsable de la seguridad o gestión de riesgos.</a:t>
                      </a:r>
                    </a:p>
                  </a:txBody>
                  <a:tcPr anchor="ctr"/>
                </a:tc>
                <a:extLst>
                  <a:ext uri="{0D108BD9-81ED-4DB2-BD59-A6C34878D82A}">
                    <a16:rowId xmlns:a16="http://schemas.microsoft.com/office/drawing/2014/main" val="23156355"/>
                  </a:ext>
                </a:extLst>
              </a:tr>
              <a:tr h="1919739">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Protección a las autorizaciones de</a:t>
                      </a:r>
                      <a:r>
                        <a:rPr lang="es-EC" sz="1600" b="1" u="none" strike="noStrike" cap="none" baseline="0" dirty="0">
                          <a:solidFill>
                            <a:schemeClr val="dk1"/>
                          </a:solidFill>
                          <a:effectLst/>
                          <a:latin typeface="Calibri" panose="020F0502020204030204" pitchFamily="34" charset="0"/>
                          <a:cs typeface="Calibri" panose="020F0502020204030204" pitchFamily="34" charset="0"/>
                          <a:sym typeface="Arial"/>
                        </a:rPr>
                        <a:t> edificación</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lvl="0" algn="just" fontAlgn="base"/>
                      <a:r>
                        <a:rPr lang="es-EC" sz="13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Una vez obtenida la autorización administrativa de edificación e iniciada esta, en cumplimiento de una norma anterior, si el promotor por algún motivo no hubiese concluido la ejecución de la obra, dicha autorización continuará siendo válida al momento de reanudarla, salvo que hubieren surgido situaciones urbanísticas o de riesgos que deban ser atendidas. En este caso, la autorización continuará siendo válida y el promotor solo deberá subsanar o atender esos aspectos urbanísticos o de riesgos, para continuar con la construcción.</a:t>
                      </a:r>
                    </a:p>
                    <a:p>
                      <a:pPr algn="just"/>
                      <a:r>
                        <a:rPr lang="es-EC" sz="13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p>
                    <a:p>
                      <a:pPr algn="just"/>
                      <a:r>
                        <a:rPr lang="es-EC" sz="13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En estos casos se contará con el criterio del órgano responsable de la seguridad o gestión de riesgos. </a:t>
                      </a:r>
                    </a:p>
                  </a:txBody>
                  <a:tcPr anchor="ctr"/>
                </a:tc>
                <a:extLst>
                  <a:ext uri="{0D108BD9-81ED-4DB2-BD59-A6C34878D82A}">
                    <a16:rowId xmlns:a16="http://schemas.microsoft.com/office/drawing/2014/main" val="569070363"/>
                  </a:ext>
                </a:extLst>
              </a:tr>
            </a:tbl>
          </a:graphicData>
        </a:graphic>
      </p:graphicFrame>
    </p:spTree>
    <p:extLst>
      <p:ext uri="{BB962C8B-B14F-4D97-AF65-F5344CB8AC3E}">
        <p14:creationId xmlns:p14="http://schemas.microsoft.com/office/powerpoint/2010/main" val="404583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6" name="Google Shape;45;g113cc860092_0_3"/>
          <p:cNvSpPr txBox="1"/>
          <p:nvPr/>
        </p:nvSpPr>
        <p:spPr>
          <a:xfrm>
            <a:off x="6840649" y="133023"/>
            <a:ext cx="5219868" cy="410841"/>
          </a:xfrm>
          <a:prstGeom prst="rect">
            <a:avLst/>
          </a:prstGeom>
          <a:noFill/>
          <a:ln>
            <a:noFill/>
          </a:ln>
        </p:spPr>
        <p:txBody>
          <a:bodyPr spcFirstLastPara="1" wrap="square" lIns="91425" tIns="45700" rIns="91425" bIns="45700" anchor="t" anchorCtr="0">
            <a:spAutoFit/>
          </a:bodyPr>
          <a:lstStyle/>
          <a:p>
            <a:pPr marL="269999" indent="-269999" algn="r">
              <a:lnSpc>
                <a:spcPct val="115000"/>
              </a:lnSpc>
              <a:buSzPts val="2000"/>
            </a:pPr>
            <a:r>
              <a:rPr lang="es-ES" sz="1800" b="1" dirty="0">
                <a:solidFill>
                  <a:srgbClr val="2A267B"/>
                </a:solidFill>
                <a:latin typeface="Calibri"/>
                <a:ea typeface="Calibri"/>
                <a:cs typeface="Calibri"/>
                <a:sym typeface="Calibri"/>
              </a:rPr>
              <a:t>PLANES URBANÍSTICOS COMPLEMENTARIOS</a:t>
            </a:r>
            <a:endParaRPr lang="es-ES" sz="1800" b="1" dirty="0">
              <a:solidFill>
                <a:srgbClr val="7F7F7F"/>
              </a:solidFill>
              <a:latin typeface="Calibri"/>
              <a:ea typeface="Calibri"/>
              <a:cs typeface="Calibri"/>
              <a:sym typeface="Calibri"/>
            </a:endParaRPr>
          </a:p>
        </p:txBody>
      </p:sp>
      <p:graphicFrame>
        <p:nvGraphicFramePr>
          <p:cNvPr id="10" name="Tabla 2">
            <a:extLst>
              <a:ext uri="{FF2B5EF4-FFF2-40B4-BE49-F238E27FC236}">
                <a16:creationId xmlns:a16="http://schemas.microsoft.com/office/drawing/2014/main" id="{908C1752-1CC2-E042-AA61-A1AE96C34452}"/>
              </a:ext>
            </a:extLst>
          </p:cNvPr>
          <p:cNvGraphicFramePr>
            <a:graphicFrameLocks noGrp="1"/>
          </p:cNvGraphicFramePr>
          <p:nvPr>
            <p:extLst>
              <p:ext uri="{D42A27DB-BD31-4B8C-83A1-F6EECF244321}">
                <p14:modId xmlns:p14="http://schemas.microsoft.com/office/powerpoint/2010/main" val="607868585"/>
              </p:ext>
            </p:extLst>
          </p:nvPr>
        </p:nvGraphicFramePr>
        <p:xfrm>
          <a:off x="681470" y="761407"/>
          <a:ext cx="11046940" cy="5429354"/>
        </p:xfrm>
        <a:graphic>
          <a:graphicData uri="http://schemas.openxmlformats.org/drawingml/2006/table">
            <a:tbl>
              <a:tblPr firstRow="1" bandRow="1">
                <a:tableStyleId>{1FECB4D8-DB02-4DC6-A0A2-4F2EBAE1DC90}</a:tableStyleId>
              </a:tblPr>
              <a:tblGrid>
                <a:gridCol w="2296861">
                  <a:extLst>
                    <a:ext uri="{9D8B030D-6E8A-4147-A177-3AD203B41FA5}">
                      <a16:colId xmlns:a16="http://schemas.microsoft.com/office/drawing/2014/main" val="1602613822"/>
                    </a:ext>
                  </a:extLst>
                </a:gridCol>
                <a:gridCol w="8750079">
                  <a:extLst>
                    <a:ext uri="{9D8B030D-6E8A-4147-A177-3AD203B41FA5}">
                      <a16:colId xmlns:a16="http://schemas.microsoft.com/office/drawing/2014/main" val="798178330"/>
                    </a:ext>
                  </a:extLst>
                </a:gridCol>
              </a:tblGrid>
              <a:tr h="430635">
                <a:tc>
                  <a:txBody>
                    <a:bodyPr/>
                    <a:lstStyle/>
                    <a:p>
                      <a:pPr algn="ct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TEMA</a:t>
                      </a:r>
                      <a:r>
                        <a:rPr lang="es-EC" sz="1600" dirty="0">
                          <a:effectLst/>
                          <a:latin typeface="Calibri" panose="020F0502020204030204" pitchFamily="34" charset="0"/>
                          <a:cs typeface="Calibri" panose="020F0502020204030204" pitchFamily="34" charset="0"/>
                        </a:rPr>
                        <a:t> </a:t>
                      </a:r>
                      <a:endParaRPr lang="es-EC" sz="1600" dirty="0">
                        <a:latin typeface="Calibri" panose="020F0502020204030204" pitchFamily="34" charset="0"/>
                        <a:cs typeface="Calibri" panose="020F0502020204030204" pitchFamily="34" charset="0"/>
                      </a:endParaRPr>
                    </a:p>
                  </a:txBody>
                  <a:tcPr/>
                </a:tc>
                <a:tc>
                  <a:txBody>
                    <a:bodyPr/>
                    <a:lstStyle/>
                    <a:p>
                      <a:pPr algn="ct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EXPLICATIVO</a:t>
                      </a:r>
                      <a:endParaRPr lang="es-EC"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35566346"/>
                  </a:ext>
                </a:extLst>
              </a:tr>
              <a:tr h="4502100">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s-EC" sz="16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Planes urbanísticos complementarios</a:t>
                      </a:r>
                    </a:p>
                    <a:p>
                      <a:pPr algn="ctr">
                        <a:lnSpc>
                          <a:spcPct val="115000"/>
                        </a:lnSpc>
                      </a:pPr>
                      <a:endParaRPr lang="es-EC" sz="1400" b="1"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txBody>
                  <a:tcPr marL="68580" marR="68580" marT="0" marB="0" anchor="ctr"/>
                </a:tc>
                <a:tc>
                  <a:txBody>
                    <a:bodyPr/>
                    <a:lstStyle/>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endParaRPr lang="es-ES_tradnl" sz="1400" baseline="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lang="es-ES_tradnl" sz="1400" baseline="0" dirty="0">
                          <a:solidFill>
                            <a:schemeClr val="tx1"/>
                          </a:solidFill>
                          <a:latin typeface="Calibri" panose="020F0502020204030204" pitchFamily="34" charset="0"/>
                          <a:ea typeface="Times New Roman" panose="02020603050405020304" pitchFamily="18" charset="0"/>
                          <a:cs typeface="Calibri" panose="020F0502020204030204" pitchFamily="34" charset="0"/>
                        </a:rPr>
                        <a:t>Artículo 31. Planes urbanísticos complementarios.- Los planes urbanísticos complementarios son aquellos dirigidos a detallar, completar y desarrollar de forma específica las determinaciones del plan de uso y gestión de suelo. Son planes complementarios: los planes maestros sectoriales, los parciales y otros instrumentos de planeamiento urbanístico.</a:t>
                      </a: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endParaRPr lang="es-ES_tradnl" sz="1400" baseline="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lang="es-ES_tradnl" sz="1400" baseline="0" dirty="0">
                          <a:solidFill>
                            <a:schemeClr val="tx1"/>
                          </a:solidFill>
                          <a:latin typeface="Calibri" panose="020F0502020204030204" pitchFamily="34" charset="0"/>
                          <a:ea typeface="Times New Roman" panose="02020603050405020304" pitchFamily="18" charset="0"/>
                          <a:cs typeface="Calibri" panose="020F0502020204030204" pitchFamily="34" charset="0"/>
                        </a:rPr>
                        <a:t>Estos planes están subordinados jerárquicamente al plan de desarrollo y ordenamiento territorial y no modificarán el contenido del componente estructurante del Plan de Uso y Gestión de Suelo.</a:t>
                      </a: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endParaRPr lang="es-ES_tradnl" sz="1400" baseline="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lang="es-ES_tradnl" sz="1400" baseline="0" dirty="0">
                          <a:solidFill>
                            <a:schemeClr val="tx1"/>
                          </a:solidFill>
                          <a:latin typeface="Calibri" panose="020F0502020204030204" pitchFamily="34" charset="0"/>
                          <a:ea typeface="Times New Roman" panose="02020603050405020304" pitchFamily="18" charset="0"/>
                          <a:cs typeface="Calibri" panose="020F0502020204030204" pitchFamily="34" charset="0"/>
                        </a:rPr>
                        <a:t>Artículo 32. Planes parciales.- Los planes parciales tienen por objeto la regulación urbanística y de gestión de suelo detallada para los polígonos de intervención territorial en suelo urbano y en suelo rural de expansión urbana.</a:t>
                      </a: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endParaRPr lang="es-ES_tradnl" sz="1400" baseline="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gn="just"/>
                      <a:r>
                        <a:rPr lang="es-ES_tradnl" sz="1400" b="0" i="0" u="none" strike="noStrike" cap="none" baseline="0" dirty="0">
                          <a:solidFill>
                            <a:schemeClr val="tx1"/>
                          </a:solidFill>
                          <a:latin typeface="Calibri"/>
                          <a:ea typeface="+mn-ea"/>
                          <a:cs typeface="Calibri"/>
                          <a:sym typeface="Arial"/>
                        </a:rPr>
                        <a:t>Es necesario recalcar la diferencia entre instrumentos complementarios al ordenamiento territorial y los planes urbanísticos complementarios. En el primer caso estos son formulados por los distintos niveles de gobierno en procura de guiar las actuaciones públicas y son orientativos para las actuaciones civiles y privadas. Por su parte los planes urbanísticos complementarios generan normativa específica aplicable a todos los habitantes del Distrito metropolitano de Quito en base a lo determinado en los artículos 14 y 15 de la LOOTUGS. </a:t>
                      </a:r>
                    </a:p>
                    <a:p>
                      <a:pPr algn="just"/>
                      <a:endParaRPr lang="es-ES_tradnl" sz="1400" b="0" i="0" u="none" strike="noStrike" cap="none" baseline="0" dirty="0">
                        <a:solidFill>
                          <a:schemeClr val="tx1"/>
                        </a:solidFill>
                        <a:latin typeface="Calibri"/>
                        <a:ea typeface="+mn-ea"/>
                        <a:cs typeface="Calibri"/>
                        <a:sym typeface="Arial"/>
                      </a:endParaRPr>
                    </a:p>
                    <a:p>
                      <a:pPr algn="just"/>
                      <a:r>
                        <a:rPr lang="es-ES_tradnl" sz="1400" b="0" i="0" u="none" strike="noStrike" cap="none" baseline="0" dirty="0">
                          <a:solidFill>
                            <a:schemeClr val="tx1"/>
                          </a:solidFill>
                          <a:latin typeface="Calibri"/>
                          <a:ea typeface="+mn-ea"/>
                          <a:cs typeface="Calibri"/>
                          <a:sym typeface="Arial"/>
                        </a:rPr>
                        <a:t>La definición de las zonas de planeamiento delimitadas para la aplicación de un plan no excluye otras formas de delimitación y pertenencia como son parroquias, barrios y manzanas pues estas categorías pueden estar dentro del territorio a analizar en la propuesta de plan, sin embargo las unidades de planificación están determinadas en el artículo 32 de la LOOTUGS.</a:t>
                      </a:r>
                    </a:p>
                    <a:p>
                      <a:pPr algn="just"/>
                      <a:endParaRPr lang="es-ES_tradnl" sz="1400" baseline="0" dirty="0">
                        <a:solidFill>
                          <a:schemeClr val="tx1"/>
                        </a:solidFill>
                        <a:latin typeface="Calibri"/>
                        <a:ea typeface="Times New Roman" panose="02020603050405020304" pitchFamily="18" charset="0"/>
                        <a:cs typeface="Calibri"/>
                      </a:endParaRPr>
                    </a:p>
                  </a:txBody>
                  <a:tcPr anchor="ctr"/>
                </a:tc>
                <a:extLst>
                  <a:ext uri="{0D108BD9-81ED-4DB2-BD59-A6C34878D82A}">
                    <a16:rowId xmlns:a16="http://schemas.microsoft.com/office/drawing/2014/main" val="23156355"/>
                  </a:ext>
                </a:extLst>
              </a:tr>
            </a:tbl>
          </a:graphicData>
        </a:graphic>
      </p:graphicFrame>
    </p:spTree>
    <p:extLst>
      <p:ext uri="{BB962C8B-B14F-4D97-AF65-F5344CB8AC3E}">
        <p14:creationId xmlns:p14="http://schemas.microsoft.com/office/powerpoint/2010/main" val="1694601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g113cc860092_0_3"/>
          <p:cNvSpPr txBox="1"/>
          <p:nvPr/>
        </p:nvSpPr>
        <p:spPr>
          <a:xfrm>
            <a:off x="6840649" y="133023"/>
            <a:ext cx="5219868" cy="410841"/>
          </a:xfrm>
          <a:prstGeom prst="rect">
            <a:avLst/>
          </a:prstGeom>
          <a:noFill/>
          <a:ln>
            <a:noFill/>
          </a:ln>
        </p:spPr>
        <p:txBody>
          <a:bodyPr spcFirstLastPara="1" wrap="square" lIns="91425" tIns="45700" rIns="91425" bIns="45700" anchor="t" anchorCtr="0">
            <a:spAutoFit/>
          </a:bodyPr>
          <a:lstStyle/>
          <a:p>
            <a:pPr marL="269999" lvl="0" indent="-269999" algn="r">
              <a:lnSpc>
                <a:spcPct val="115000"/>
              </a:lnSpc>
              <a:buSzPts val="2000"/>
            </a:pPr>
            <a:r>
              <a:rPr lang="es-ES" sz="1800" b="1" dirty="0">
                <a:solidFill>
                  <a:srgbClr val="2A267B"/>
                </a:solidFill>
                <a:latin typeface="Calibri"/>
                <a:ea typeface="Calibri"/>
                <a:cs typeface="Calibri"/>
                <a:sym typeface="Calibri"/>
              </a:rPr>
              <a:t>ÁMBITO DE APLICACIÓN DE LOS PLANES PARCIALES</a:t>
            </a:r>
            <a:endParaRPr lang="es-ES" sz="1800" b="1" dirty="0">
              <a:solidFill>
                <a:srgbClr val="7F7F7F"/>
              </a:solidFill>
              <a:latin typeface="Calibri"/>
              <a:ea typeface="Calibri"/>
              <a:cs typeface="Calibri"/>
              <a:sym typeface="Calibri"/>
            </a:endParaRPr>
          </a:p>
        </p:txBody>
      </p:sp>
      <p:graphicFrame>
        <p:nvGraphicFramePr>
          <p:cNvPr id="3" name="Tabla 2">
            <a:extLst>
              <a:ext uri="{FF2B5EF4-FFF2-40B4-BE49-F238E27FC236}">
                <a16:creationId xmlns:a16="http://schemas.microsoft.com/office/drawing/2014/main" id="{908C1752-1CC2-E042-AA61-A1AE96C34452}"/>
              </a:ext>
            </a:extLst>
          </p:cNvPr>
          <p:cNvGraphicFramePr>
            <a:graphicFrameLocks noGrp="1"/>
          </p:cNvGraphicFramePr>
          <p:nvPr>
            <p:extLst>
              <p:ext uri="{D42A27DB-BD31-4B8C-83A1-F6EECF244321}">
                <p14:modId xmlns:p14="http://schemas.microsoft.com/office/powerpoint/2010/main" val="4036683446"/>
              </p:ext>
            </p:extLst>
          </p:nvPr>
        </p:nvGraphicFramePr>
        <p:xfrm>
          <a:off x="681470" y="1074917"/>
          <a:ext cx="11046940" cy="4325344"/>
        </p:xfrm>
        <a:graphic>
          <a:graphicData uri="http://schemas.openxmlformats.org/drawingml/2006/table">
            <a:tbl>
              <a:tblPr firstRow="1" bandRow="1">
                <a:tableStyleId>{1FECB4D8-DB02-4DC6-A0A2-4F2EBAE1DC90}</a:tableStyleId>
              </a:tblPr>
              <a:tblGrid>
                <a:gridCol w="2296861">
                  <a:extLst>
                    <a:ext uri="{9D8B030D-6E8A-4147-A177-3AD203B41FA5}">
                      <a16:colId xmlns:a16="http://schemas.microsoft.com/office/drawing/2014/main" val="1602613822"/>
                    </a:ext>
                  </a:extLst>
                </a:gridCol>
                <a:gridCol w="8750079">
                  <a:extLst>
                    <a:ext uri="{9D8B030D-6E8A-4147-A177-3AD203B41FA5}">
                      <a16:colId xmlns:a16="http://schemas.microsoft.com/office/drawing/2014/main" val="798178330"/>
                    </a:ext>
                  </a:extLst>
                </a:gridCol>
              </a:tblGrid>
              <a:tr h="377609">
                <a:tc>
                  <a:txBody>
                    <a:bodyPr/>
                    <a:lstStyle/>
                    <a:p>
                      <a:pPr algn="ct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TEMA</a:t>
                      </a:r>
                      <a:r>
                        <a:rPr lang="es-EC" sz="1600" dirty="0">
                          <a:effectLst/>
                          <a:latin typeface="Calibri" panose="020F0502020204030204" pitchFamily="34" charset="0"/>
                          <a:cs typeface="Calibri" panose="020F0502020204030204" pitchFamily="34" charset="0"/>
                        </a:rPr>
                        <a:t> </a:t>
                      </a:r>
                      <a:endParaRPr lang="es-EC" sz="1600" dirty="0">
                        <a:latin typeface="Calibri" panose="020F0502020204030204" pitchFamily="34" charset="0"/>
                        <a:cs typeface="Calibri" panose="020F0502020204030204" pitchFamily="34" charset="0"/>
                      </a:endParaRPr>
                    </a:p>
                  </a:txBody>
                  <a:tcPr/>
                </a:tc>
                <a:tc>
                  <a:txBody>
                    <a:bodyPr/>
                    <a:lstStyle/>
                    <a:p>
                      <a:pPr algn="ct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CONTENIDO</a:t>
                      </a:r>
                      <a:endParaRPr lang="es-EC"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35566346"/>
                  </a:ext>
                </a:extLst>
              </a:tr>
              <a:tr h="3947735">
                <a:tc>
                  <a:txBody>
                    <a:bodyPr/>
                    <a:lstStyle/>
                    <a:p>
                      <a:pPr algn="ctr">
                        <a:lnSpc>
                          <a:spcPct val="115000"/>
                        </a:lnSpc>
                      </a:pPr>
                      <a:r>
                        <a:rPr lang="es-EC" sz="16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Ámbito de aplicación de los planes parciales</a:t>
                      </a:r>
                    </a:p>
                  </a:txBody>
                  <a:tcPr marL="68580" marR="68580" marT="0" marB="0" anchor="ctr"/>
                </a:tc>
                <a:tc>
                  <a:txBody>
                    <a:bodyPr/>
                    <a:lstStyle/>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lang="es-ES_tradnl"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El Plan Parcial es el plan urbanístico complementario que tiene por objeto la regulación urbanística y de gestión de suelo detallada de áreas territoriales delimitadas dentro de uno o varios polígonos de intervención territorial. </a:t>
                      </a:r>
                      <a:endParaRPr lang="es-EC" sz="1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endParaRPr lang="es-EC" sz="1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lang="es-EC"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Los planes parciales podrán desarrollarse en parte o en la totalidad del área de uno o varios polígonos de intervención </a:t>
                      </a:r>
                      <a:r>
                        <a:rPr lang="es-EC" sz="14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territorial, pudiendo considerar a los sectores, barrios o parroquia</a:t>
                      </a:r>
                      <a:r>
                        <a:rPr lang="es-EC"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s, delimitados según la normativa metropolitana vigente. </a:t>
                      </a: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endParaRPr lang="es-EC" sz="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lang="es-ES_tradnl" sz="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En todos los casos, la unidad mínima para el diagnóstico del plan parcial será la totalidad del o los polígonos de intervención territorial a los que pertenece el plan.</a:t>
                      </a: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endParaRPr lang="es-ES_tradnl" sz="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lang="es-ES_tradnl" sz="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 iniciativa del plan parcial será pública o mixta y su ejecución se podrá realizar en fases acorde a las necesidades de planificación. </a:t>
                      </a:r>
                    </a:p>
                  </a:txBody>
                  <a:tcPr anchor="ctr"/>
                </a:tc>
                <a:extLst>
                  <a:ext uri="{0D108BD9-81ED-4DB2-BD59-A6C34878D82A}">
                    <a16:rowId xmlns:a16="http://schemas.microsoft.com/office/drawing/2014/main" val="23156355"/>
                  </a:ext>
                </a:extLst>
              </a:tr>
            </a:tbl>
          </a:graphicData>
        </a:graphic>
      </p:graphicFrame>
    </p:spTree>
    <p:extLst>
      <p:ext uri="{BB962C8B-B14F-4D97-AF65-F5344CB8AC3E}">
        <p14:creationId xmlns:p14="http://schemas.microsoft.com/office/powerpoint/2010/main" val="301258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6" name="Google Shape;45;g113cc860092_0_3"/>
          <p:cNvSpPr txBox="1"/>
          <p:nvPr/>
        </p:nvSpPr>
        <p:spPr>
          <a:xfrm>
            <a:off x="3789854" y="147217"/>
            <a:ext cx="8258817" cy="729390"/>
          </a:xfrm>
          <a:prstGeom prst="rect">
            <a:avLst/>
          </a:prstGeom>
          <a:noFill/>
          <a:ln>
            <a:noFill/>
          </a:ln>
        </p:spPr>
        <p:txBody>
          <a:bodyPr spcFirstLastPara="1" wrap="square" lIns="91425" tIns="45700" rIns="91425" bIns="45700" anchor="t" anchorCtr="0">
            <a:spAutoFit/>
          </a:bodyPr>
          <a:lstStyle/>
          <a:p>
            <a:pPr marL="269999" marR="0" lvl="0" indent="-269999" algn="r" rtl="0">
              <a:lnSpc>
                <a:spcPct val="115000"/>
              </a:lnSpc>
              <a:spcBef>
                <a:spcPts val="0"/>
              </a:spcBef>
              <a:spcAft>
                <a:spcPts val="0"/>
              </a:spcAft>
              <a:buClr>
                <a:srgbClr val="000000"/>
              </a:buClr>
              <a:buSzPts val="2000"/>
              <a:buFont typeface="Arial"/>
              <a:buNone/>
            </a:pPr>
            <a:r>
              <a:rPr lang="es-EC" sz="1800" b="1" i="0" u="none" strike="noStrike" cap="none" dirty="0">
                <a:solidFill>
                  <a:srgbClr val="2A267B"/>
                </a:solidFill>
                <a:latin typeface="Calibri"/>
                <a:ea typeface="Calibri"/>
                <a:cs typeface="Calibri"/>
                <a:sym typeface="Calibri"/>
              </a:rPr>
              <a:t>RESPONSABILIDADES DE LOS ÓRGANOS METROPOLITANOS PARA LA ELABORACIÓN DE PLANES URBANÍSTICOS COMPLEMENTARIOS</a:t>
            </a:r>
            <a:endParaRPr sz="1800" b="1" i="0" u="none" strike="noStrike" cap="none" dirty="0">
              <a:solidFill>
                <a:srgbClr val="7F7F7F"/>
              </a:solidFill>
              <a:latin typeface="Calibri"/>
              <a:ea typeface="Calibri"/>
              <a:cs typeface="Calibri"/>
              <a:sym typeface="Calibri"/>
            </a:endParaRPr>
          </a:p>
        </p:txBody>
      </p:sp>
      <p:graphicFrame>
        <p:nvGraphicFramePr>
          <p:cNvPr id="10" name="Tabla 2">
            <a:extLst>
              <a:ext uri="{FF2B5EF4-FFF2-40B4-BE49-F238E27FC236}">
                <a16:creationId xmlns:a16="http://schemas.microsoft.com/office/drawing/2014/main" id="{908C1752-1CC2-E042-AA61-A1AE96C34452}"/>
              </a:ext>
            </a:extLst>
          </p:cNvPr>
          <p:cNvGraphicFramePr>
            <a:graphicFrameLocks noGrp="1"/>
          </p:cNvGraphicFramePr>
          <p:nvPr>
            <p:extLst>
              <p:ext uri="{D42A27DB-BD31-4B8C-83A1-F6EECF244321}">
                <p14:modId xmlns:p14="http://schemas.microsoft.com/office/powerpoint/2010/main" val="1482111655"/>
              </p:ext>
            </p:extLst>
          </p:nvPr>
        </p:nvGraphicFramePr>
        <p:xfrm>
          <a:off x="681470" y="1245861"/>
          <a:ext cx="11046940" cy="4823288"/>
        </p:xfrm>
        <a:graphic>
          <a:graphicData uri="http://schemas.openxmlformats.org/drawingml/2006/table">
            <a:tbl>
              <a:tblPr firstRow="1" bandRow="1">
                <a:tableStyleId>{1FECB4D8-DB02-4DC6-A0A2-4F2EBAE1DC90}</a:tableStyleId>
              </a:tblPr>
              <a:tblGrid>
                <a:gridCol w="3116476">
                  <a:extLst>
                    <a:ext uri="{9D8B030D-6E8A-4147-A177-3AD203B41FA5}">
                      <a16:colId xmlns:a16="http://schemas.microsoft.com/office/drawing/2014/main" val="1602613822"/>
                    </a:ext>
                  </a:extLst>
                </a:gridCol>
                <a:gridCol w="7930464">
                  <a:extLst>
                    <a:ext uri="{9D8B030D-6E8A-4147-A177-3AD203B41FA5}">
                      <a16:colId xmlns:a16="http://schemas.microsoft.com/office/drawing/2014/main" val="798178330"/>
                    </a:ext>
                  </a:extLst>
                </a:gridCol>
              </a:tblGrid>
              <a:tr h="330658">
                <a:tc>
                  <a:txBody>
                    <a:bodyPr/>
                    <a:lstStyle/>
                    <a:p>
                      <a:pPr algn="ct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TEMA</a:t>
                      </a:r>
                      <a:r>
                        <a:rPr lang="es-EC" sz="1600" dirty="0">
                          <a:effectLst/>
                          <a:latin typeface="Calibri" panose="020F0502020204030204" pitchFamily="34" charset="0"/>
                          <a:cs typeface="Calibri" panose="020F0502020204030204" pitchFamily="34" charset="0"/>
                        </a:rPr>
                        <a:t> </a:t>
                      </a:r>
                      <a:endParaRPr lang="es-EC" sz="1600" dirty="0">
                        <a:latin typeface="Calibri" panose="020F0502020204030204" pitchFamily="34" charset="0"/>
                        <a:cs typeface="Calibri" panose="020F0502020204030204" pitchFamily="34" charset="0"/>
                      </a:endParaRPr>
                    </a:p>
                  </a:txBody>
                  <a:tcPr/>
                </a:tc>
                <a:tc>
                  <a:txBody>
                    <a:bodyPr/>
                    <a:lstStyle/>
                    <a:p>
                      <a:pPr algn="ct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CONTENIDO</a:t>
                      </a:r>
                      <a:endParaRPr lang="es-EC"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35566346"/>
                  </a:ext>
                </a:extLst>
              </a:tr>
              <a:tr h="4488008">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s-EC" sz="16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Responsabilidad de los órganos metropolitanos para la elaboración de planes urbanísticos complementarios</a:t>
                      </a:r>
                    </a:p>
                  </a:txBody>
                  <a:tcPr marL="68580" marR="68580" marT="0" marB="0" anchor="ctr"/>
                </a:tc>
                <a:tc>
                  <a:txBody>
                    <a:bodyPr/>
                    <a:lstStyle/>
                    <a:p>
                      <a:pPr marL="342900" marR="0" lvl="0" indent="-342900" algn="just" defTabSz="914400" rtl="0" eaLnBrk="1" fontAlgn="base" latinLnBrk="0" hangingPunct="1">
                        <a:lnSpc>
                          <a:spcPct val="100000"/>
                        </a:lnSpc>
                        <a:spcBef>
                          <a:spcPts val="0"/>
                        </a:spcBef>
                        <a:spcAft>
                          <a:spcPts val="0"/>
                        </a:spcAft>
                        <a:buClr>
                          <a:srgbClr val="000000"/>
                        </a:buClr>
                        <a:buSzTx/>
                        <a:buFont typeface="+mj-lt"/>
                        <a:buAutoNum type="alphaLcParenR"/>
                        <a:tabLst/>
                        <a:defRPr/>
                      </a:pPr>
                      <a:r>
                        <a:rPr lang="es-ES_tradnl"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Para planes maestros sectoriales y planes especiales, será el órgano metropolitano responsable en razón de la materia.</a:t>
                      </a:r>
                    </a:p>
                    <a:p>
                      <a:pPr marL="342900" marR="0" lvl="0" indent="-342900" algn="just" defTabSz="914400" rtl="0" eaLnBrk="1" fontAlgn="base" latinLnBrk="0" hangingPunct="1">
                        <a:lnSpc>
                          <a:spcPct val="100000"/>
                        </a:lnSpc>
                        <a:spcBef>
                          <a:spcPts val="0"/>
                        </a:spcBef>
                        <a:spcAft>
                          <a:spcPts val="0"/>
                        </a:spcAft>
                        <a:buClr>
                          <a:srgbClr val="000000"/>
                        </a:buClr>
                        <a:buSzTx/>
                        <a:buFont typeface="+mj-lt"/>
                        <a:buAutoNum type="alphaLcParenR"/>
                        <a:tabLst/>
                        <a:defRPr/>
                      </a:pPr>
                      <a:endParaRPr lang="es-ES_tradnl" sz="1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defTabSz="914400" rtl="0" eaLnBrk="1" fontAlgn="base" latinLnBrk="0" hangingPunct="1">
                        <a:lnSpc>
                          <a:spcPct val="100000"/>
                        </a:lnSpc>
                        <a:spcBef>
                          <a:spcPts val="0"/>
                        </a:spcBef>
                        <a:spcAft>
                          <a:spcPts val="0"/>
                        </a:spcAft>
                        <a:buClr>
                          <a:srgbClr val="000000"/>
                        </a:buClr>
                        <a:buSzTx/>
                        <a:buFont typeface="+mj-lt"/>
                        <a:buAutoNum type="alphaLcParenR"/>
                        <a:tabLst/>
                        <a:defRPr/>
                      </a:pPr>
                      <a:r>
                        <a:rPr lang="es-ES_tradnl"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Para planes zonales, será el órgano responsable del territorio, hábitat y vivienda y/o la Administración Zonal correspondiente, en coordinación con los órganos metropolitanos competentes y otros niveles de gobierno, de ser el caso.</a:t>
                      </a:r>
                    </a:p>
                    <a:p>
                      <a:pPr marL="342900" marR="0" lvl="0" indent="-342900" algn="just" defTabSz="914400" rtl="0" eaLnBrk="1" fontAlgn="base" latinLnBrk="0" hangingPunct="1">
                        <a:lnSpc>
                          <a:spcPct val="100000"/>
                        </a:lnSpc>
                        <a:spcBef>
                          <a:spcPts val="0"/>
                        </a:spcBef>
                        <a:spcAft>
                          <a:spcPts val="0"/>
                        </a:spcAft>
                        <a:buClr>
                          <a:srgbClr val="000000"/>
                        </a:buClr>
                        <a:buSzTx/>
                        <a:buFont typeface="+mj-lt"/>
                        <a:buAutoNum type="alphaLcParenR"/>
                        <a:tabLst/>
                        <a:defRPr/>
                      </a:pPr>
                      <a:endParaRPr lang="es-ES_tradnl" sz="1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defTabSz="914400" rtl="0" eaLnBrk="1" fontAlgn="base" latinLnBrk="0" hangingPunct="1">
                        <a:lnSpc>
                          <a:spcPct val="100000"/>
                        </a:lnSpc>
                        <a:spcBef>
                          <a:spcPts val="0"/>
                        </a:spcBef>
                        <a:spcAft>
                          <a:spcPts val="0"/>
                        </a:spcAft>
                        <a:buClr>
                          <a:srgbClr val="000000"/>
                        </a:buClr>
                        <a:buSzTx/>
                        <a:buFont typeface="+mj-lt"/>
                        <a:buAutoNum type="alphaLcParenR"/>
                        <a:tabLst/>
                        <a:defRPr/>
                      </a:pPr>
                      <a:r>
                        <a:rPr lang="es-ES_tradnl"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Para planes parciales, a excepción de los planes parciales de regularización prioritaria de asentamientos humanos, y planes de zonas especiales de interés social (ZEIS), será el órgano responsable del territorio, hábitat y vivienda. Las administraciones zonales y las entidades municipales, podrán desarrollar planes parciales en coordinación y bajo supervisión del órgano responsable del territorio, hábitat y vivienda. </a:t>
                      </a:r>
                    </a:p>
                    <a:p>
                      <a:pPr marL="342900" marR="0" lvl="0" indent="-342900" algn="just" defTabSz="914400" rtl="0" eaLnBrk="1" fontAlgn="base" latinLnBrk="0" hangingPunct="1">
                        <a:lnSpc>
                          <a:spcPct val="100000"/>
                        </a:lnSpc>
                        <a:spcBef>
                          <a:spcPts val="0"/>
                        </a:spcBef>
                        <a:spcAft>
                          <a:spcPts val="0"/>
                        </a:spcAft>
                        <a:buClr>
                          <a:srgbClr val="000000"/>
                        </a:buClr>
                        <a:buSzTx/>
                        <a:buFont typeface="+mj-lt"/>
                        <a:buAutoNum type="alphaLcParenR"/>
                        <a:tabLst/>
                        <a:defRPr/>
                      </a:pPr>
                      <a:endParaRPr lang="es-ES_tradnl" sz="1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defTabSz="914400" rtl="0" eaLnBrk="1" fontAlgn="base" latinLnBrk="0" hangingPunct="1">
                        <a:lnSpc>
                          <a:spcPct val="100000"/>
                        </a:lnSpc>
                        <a:spcBef>
                          <a:spcPts val="0"/>
                        </a:spcBef>
                        <a:spcAft>
                          <a:spcPts val="0"/>
                        </a:spcAft>
                        <a:buClr>
                          <a:srgbClr val="000000"/>
                        </a:buClr>
                        <a:buSzTx/>
                        <a:buFont typeface="+mj-lt"/>
                        <a:buAutoNum type="alphaLcParenR"/>
                        <a:tabLst/>
                        <a:defRPr/>
                      </a:pPr>
                      <a:r>
                        <a:rPr lang="es-ES_tradnl"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Para planes parciales de regularización prioritaria de asentamientos humanos de hecho, le corresponderá a la unidad técnica responsable de los procesos de regularización de asentamientos humanos de hecho. </a:t>
                      </a:r>
                    </a:p>
                    <a:p>
                      <a:pPr marL="342900" marR="0" lvl="0" indent="-342900" algn="just" defTabSz="914400" rtl="0" eaLnBrk="1" fontAlgn="base" latinLnBrk="0" hangingPunct="1">
                        <a:lnSpc>
                          <a:spcPct val="100000"/>
                        </a:lnSpc>
                        <a:spcBef>
                          <a:spcPts val="0"/>
                        </a:spcBef>
                        <a:spcAft>
                          <a:spcPts val="0"/>
                        </a:spcAft>
                        <a:buClr>
                          <a:srgbClr val="000000"/>
                        </a:buClr>
                        <a:buSzTx/>
                        <a:buFont typeface="+mj-lt"/>
                        <a:buAutoNum type="alphaLcParenR"/>
                        <a:tabLst/>
                        <a:defRPr/>
                      </a:pPr>
                      <a:endParaRPr lang="es-ES_tradnl" sz="1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defTabSz="914400" rtl="0" eaLnBrk="1" fontAlgn="base" latinLnBrk="0" hangingPunct="1">
                        <a:lnSpc>
                          <a:spcPct val="100000"/>
                        </a:lnSpc>
                        <a:spcBef>
                          <a:spcPts val="0"/>
                        </a:spcBef>
                        <a:spcAft>
                          <a:spcPts val="0"/>
                        </a:spcAft>
                        <a:buClr>
                          <a:srgbClr val="000000"/>
                        </a:buClr>
                        <a:buSzTx/>
                        <a:buFont typeface="+mj-lt"/>
                        <a:buAutoNum type="alphaLcParenR"/>
                        <a:tabLst/>
                        <a:defRPr/>
                      </a:pPr>
                      <a:r>
                        <a:rPr lang="es-ES_tradnl"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Para planes parciales que desarrollen zonas especiales de interés social (ZEIS), le corresponderá al órgano encargado de la operación urbana en coordinación con el órgano responsable del territorio, hábitat y vivienda.</a:t>
                      </a:r>
                    </a:p>
                  </a:txBody>
                  <a:tcPr anchor="ctr"/>
                </a:tc>
                <a:extLst>
                  <a:ext uri="{0D108BD9-81ED-4DB2-BD59-A6C34878D82A}">
                    <a16:rowId xmlns:a16="http://schemas.microsoft.com/office/drawing/2014/main" val="23156355"/>
                  </a:ext>
                </a:extLst>
              </a:tr>
            </a:tbl>
          </a:graphicData>
        </a:graphic>
      </p:graphicFrame>
    </p:spTree>
    <p:extLst>
      <p:ext uri="{BB962C8B-B14F-4D97-AF65-F5344CB8AC3E}">
        <p14:creationId xmlns:p14="http://schemas.microsoft.com/office/powerpoint/2010/main" val="325586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73AEC820-8FB2-08A8-DDED-AEACC39E3B13}"/>
              </a:ext>
            </a:extLst>
          </p:cNvPr>
          <p:cNvSpPr txBox="1"/>
          <p:nvPr/>
        </p:nvSpPr>
        <p:spPr>
          <a:xfrm>
            <a:off x="7541231" y="180851"/>
            <a:ext cx="4454559" cy="400110"/>
          </a:xfrm>
          <a:prstGeom prst="rect">
            <a:avLst/>
          </a:prstGeom>
          <a:noFill/>
        </p:spPr>
        <p:txBody>
          <a:bodyPr wrap="square">
            <a:spAutoFit/>
          </a:bodyPr>
          <a:lstStyle/>
          <a:p>
            <a:pPr algn="r"/>
            <a:r>
              <a:rPr lang="es-ES" sz="2000" b="1" dirty="0">
                <a:solidFill>
                  <a:srgbClr val="2A267B"/>
                </a:solidFill>
                <a:latin typeface="Calibri"/>
                <a:ea typeface="Calibri"/>
                <a:cs typeface="Calibri"/>
                <a:sym typeface="Calibri"/>
              </a:rPr>
              <a:t>EDIFICABILIDAD</a:t>
            </a:r>
            <a:endParaRPr lang="es-EC" sz="2000" dirty="0"/>
          </a:p>
        </p:txBody>
      </p:sp>
      <p:pic>
        <p:nvPicPr>
          <p:cNvPr id="4" name="Imagen 3">
            <a:extLst>
              <a:ext uri="{FF2B5EF4-FFF2-40B4-BE49-F238E27FC236}">
                <a16:creationId xmlns:a16="http://schemas.microsoft.com/office/drawing/2014/main" id="{C0829057-62A6-6F48-640E-94A9CD469F67}"/>
              </a:ext>
            </a:extLst>
          </p:cNvPr>
          <p:cNvPicPr>
            <a:picLocks noChangeAspect="1"/>
          </p:cNvPicPr>
          <p:nvPr/>
        </p:nvPicPr>
        <p:blipFill rotWithShape="1">
          <a:blip r:embed="rId2"/>
          <a:srcRect l="5290" t="11919" r="2300" b="4647"/>
          <a:stretch/>
        </p:blipFill>
        <p:spPr>
          <a:xfrm>
            <a:off x="969819" y="610623"/>
            <a:ext cx="9988468" cy="6066526"/>
          </a:xfrm>
          <a:prstGeom prst="rect">
            <a:avLst/>
          </a:prstGeom>
        </p:spPr>
      </p:pic>
    </p:spTree>
    <p:extLst>
      <p:ext uri="{BB962C8B-B14F-4D97-AF65-F5344CB8AC3E}">
        <p14:creationId xmlns:p14="http://schemas.microsoft.com/office/powerpoint/2010/main" val="139738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6" name="Google Shape;45;g113cc860092_0_3"/>
          <p:cNvSpPr txBox="1"/>
          <p:nvPr/>
        </p:nvSpPr>
        <p:spPr>
          <a:xfrm>
            <a:off x="3945888" y="86497"/>
            <a:ext cx="8151666" cy="403916"/>
          </a:xfrm>
          <a:prstGeom prst="rect">
            <a:avLst/>
          </a:prstGeom>
          <a:noFill/>
          <a:ln>
            <a:noFill/>
          </a:ln>
        </p:spPr>
        <p:txBody>
          <a:bodyPr spcFirstLastPara="1" wrap="square" lIns="91425" tIns="45700" rIns="91425" bIns="45700" anchor="t" anchorCtr="0">
            <a:spAutoFit/>
          </a:bodyPr>
          <a:lstStyle/>
          <a:p>
            <a:pPr marL="269999" lvl="0" indent="-269999" algn="r">
              <a:lnSpc>
                <a:spcPct val="115000"/>
              </a:lnSpc>
              <a:buSzPts val="2000"/>
            </a:pPr>
            <a:r>
              <a:rPr lang="es-ES" sz="1800" b="1" dirty="0">
                <a:solidFill>
                  <a:srgbClr val="2A267B"/>
                </a:solidFill>
                <a:latin typeface="Calibri"/>
                <a:cs typeface="Calibri"/>
              </a:rPr>
              <a:t>REGULARIZACIÓN PRIORITARIA DE ASENTAMIENTOS HUMANOS DE HECHO</a:t>
            </a:r>
            <a:endParaRPr lang="es-ES" sz="1800" b="1" dirty="0">
              <a:solidFill>
                <a:srgbClr val="2A267B"/>
              </a:solidFill>
              <a:latin typeface="Calibri"/>
              <a:cs typeface="Calibri"/>
              <a:sym typeface="Calibri"/>
            </a:endParaRPr>
          </a:p>
        </p:txBody>
      </p:sp>
      <p:sp>
        <p:nvSpPr>
          <p:cNvPr id="87" name="Google Shape;486;g11d554d9ebd_3_178"/>
          <p:cNvSpPr/>
          <p:nvPr/>
        </p:nvSpPr>
        <p:spPr>
          <a:xfrm>
            <a:off x="5597846" y="1267340"/>
            <a:ext cx="1545300" cy="2792460"/>
          </a:xfrm>
          <a:prstGeom prst="rect">
            <a:avLst/>
          </a:prstGeom>
          <a:solidFill>
            <a:srgbClr val="990000">
              <a:alpha val="86000"/>
            </a:srgbClr>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cs typeface="Calibri"/>
              <a:sym typeface="Calibri"/>
            </a:endParaRPr>
          </a:p>
        </p:txBody>
      </p:sp>
      <p:sp>
        <p:nvSpPr>
          <p:cNvPr id="88" name="Google Shape;487;g11d554d9ebd_3_178"/>
          <p:cNvSpPr/>
          <p:nvPr/>
        </p:nvSpPr>
        <p:spPr>
          <a:xfrm>
            <a:off x="2183822" y="1267340"/>
            <a:ext cx="1545300" cy="2792460"/>
          </a:xfrm>
          <a:prstGeom prst="rect">
            <a:avLst/>
          </a:prstGeom>
          <a:solidFill>
            <a:srgbClr val="990000">
              <a:alpha val="86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488;g11d554d9ebd_3_178"/>
          <p:cNvSpPr/>
          <p:nvPr/>
        </p:nvSpPr>
        <p:spPr>
          <a:xfrm>
            <a:off x="2384789" y="1334496"/>
            <a:ext cx="1073400" cy="5512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es-EC" sz="3600" b="0" i="0" u="none" strike="noStrike" cap="none">
                <a:solidFill>
                  <a:schemeClr val="dk1"/>
                </a:solidFill>
                <a:latin typeface="Calibri"/>
                <a:ea typeface="Calibri"/>
                <a:cs typeface="Calibri"/>
                <a:sym typeface="Calibri"/>
              </a:rPr>
              <a:t>2</a:t>
            </a:r>
            <a:endParaRPr sz="3600" b="0" i="0" u="none" strike="noStrike" cap="none">
              <a:solidFill>
                <a:schemeClr val="dk1"/>
              </a:solidFill>
              <a:latin typeface="Calibri"/>
              <a:ea typeface="Calibri"/>
              <a:cs typeface="Calibri"/>
              <a:sym typeface="Calibri"/>
            </a:endParaRPr>
          </a:p>
        </p:txBody>
      </p:sp>
      <p:sp>
        <p:nvSpPr>
          <p:cNvPr id="100" name="Google Shape;489;g11d554d9ebd_3_178"/>
          <p:cNvSpPr/>
          <p:nvPr/>
        </p:nvSpPr>
        <p:spPr>
          <a:xfrm>
            <a:off x="2174972" y="1955921"/>
            <a:ext cx="1542600" cy="820659"/>
          </a:xfrm>
          <a:prstGeom prst="rect">
            <a:avLst/>
          </a:prstGeom>
          <a:solidFill>
            <a:schemeClr val="lt1">
              <a:alpha val="482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C" b="0" i="0" u="none" strike="noStrike" cap="none" dirty="0">
                <a:solidFill>
                  <a:schemeClr val="dk1"/>
                </a:solidFill>
                <a:latin typeface="Calibri"/>
                <a:ea typeface="Calibri"/>
                <a:cs typeface="Calibri"/>
                <a:sym typeface="Calibri"/>
              </a:rPr>
              <a:t>DECLARATORIA DE REGULARIZACIÓN PRIORITARIA</a:t>
            </a:r>
            <a:endParaRPr b="0" i="0" u="none" strike="noStrike" cap="none" dirty="0">
              <a:solidFill>
                <a:schemeClr val="dk1"/>
              </a:solidFill>
              <a:latin typeface="Calibri"/>
              <a:ea typeface="Calibri"/>
              <a:cs typeface="Calibri"/>
              <a:sym typeface="Calibri"/>
            </a:endParaRPr>
          </a:p>
        </p:txBody>
      </p:sp>
      <p:sp>
        <p:nvSpPr>
          <p:cNvPr id="101" name="Google Shape;490;g11d554d9ebd_3_178"/>
          <p:cNvSpPr/>
          <p:nvPr/>
        </p:nvSpPr>
        <p:spPr>
          <a:xfrm>
            <a:off x="2193877" y="3313400"/>
            <a:ext cx="1519904" cy="438841"/>
          </a:xfrm>
          <a:prstGeom prst="rect">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EC" b="0" i="0" u="none" strike="noStrike" cap="none" dirty="0">
                <a:solidFill>
                  <a:schemeClr val="dk1"/>
                </a:solidFill>
                <a:latin typeface="Calibri"/>
                <a:ea typeface="Calibri"/>
                <a:cs typeface="Calibri"/>
                <a:sym typeface="Calibri"/>
              </a:rPr>
              <a:t>Diagnóstico Integral</a:t>
            </a:r>
            <a:endParaRPr b="0" i="0" u="none" strike="noStrike" cap="none" dirty="0">
              <a:solidFill>
                <a:schemeClr val="dk1"/>
              </a:solidFill>
              <a:latin typeface="Calibri"/>
              <a:ea typeface="Calibri"/>
              <a:cs typeface="Calibri"/>
              <a:sym typeface="Calibri"/>
            </a:endParaRPr>
          </a:p>
        </p:txBody>
      </p:sp>
      <p:sp>
        <p:nvSpPr>
          <p:cNvPr id="102" name="Google Shape;491;g11d554d9ebd_3_178"/>
          <p:cNvSpPr/>
          <p:nvPr/>
        </p:nvSpPr>
        <p:spPr>
          <a:xfrm>
            <a:off x="3896775" y="1267340"/>
            <a:ext cx="1545300" cy="2792460"/>
          </a:xfrm>
          <a:prstGeom prst="rect">
            <a:avLst/>
          </a:prstGeom>
          <a:solidFill>
            <a:srgbClr val="990000">
              <a:alpha val="86000"/>
            </a:srgbClr>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cs typeface="Calibri"/>
              <a:sym typeface="Calibri"/>
            </a:endParaRPr>
          </a:p>
        </p:txBody>
      </p:sp>
      <p:sp>
        <p:nvSpPr>
          <p:cNvPr id="103" name="Google Shape;492;g11d554d9ebd_3_178"/>
          <p:cNvSpPr/>
          <p:nvPr/>
        </p:nvSpPr>
        <p:spPr>
          <a:xfrm>
            <a:off x="4097742" y="1334496"/>
            <a:ext cx="1073400" cy="5512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es-EC" sz="3600" b="0" i="0" u="none" strike="noStrike" cap="none">
                <a:solidFill>
                  <a:schemeClr val="dk1"/>
                </a:solidFill>
                <a:latin typeface="Calibri"/>
                <a:ea typeface="Calibri"/>
                <a:cs typeface="Calibri"/>
                <a:sym typeface="Calibri"/>
              </a:rPr>
              <a:t>3</a:t>
            </a:r>
            <a:endParaRPr sz="3600" b="0" i="0" u="none" strike="noStrike" cap="none">
              <a:solidFill>
                <a:schemeClr val="dk1"/>
              </a:solidFill>
              <a:latin typeface="Calibri"/>
              <a:ea typeface="Calibri"/>
              <a:cs typeface="Calibri"/>
              <a:sym typeface="Calibri"/>
            </a:endParaRPr>
          </a:p>
        </p:txBody>
      </p:sp>
      <p:sp>
        <p:nvSpPr>
          <p:cNvPr id="104" name="Google Shape;493;g11d554d9ebd_3_178"/>
          <p:cNvSpPr/>
          <p:nvPr/>
        </p:nvSpPr>
        <p:spPr>
          <a:xfrm>
            <a:off x="3874862" y="1955921"/>
            <a:ext cx="1545300" cy="820659"/>
          </a:xfrm>
          <a:prstGeom prst="rect">
            <a:avLst/>
          </a:prstGeom>
          <a:solidFill>
            <a:schemeClr val="lt1">
              <a:alpha val="482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C" b="0" i="0" u="none" strike="noStrike" cap="none" dirty="0">
                <a:solidFill>
                  <a:schemeClr val="dk1"/>
                </a:solidFill>
                <a:latin typeface="Calibri"/>
                <a:ea typeface="Calibri"/>
                <a:cs typeface="Calibri"/>
                <a:sym typeface="Calibri"/>
              </a:rPr>
              <a:t>PLAN PARCIAL DE REGULARIZACIÓN </a:t>
            </a:r>
            <a:endParaRPr b="0" i="0" u="none" strike="noStrike" cap="none" dirty="0">
              <a:solidFill>
                <a:schemeClr val="dk1"/>
              </a:solidFill>
              <a:latin typeface="Calibri"/>
              <a:ea typeface="Calibri"/>
              <a:cs typeface="Calibri"/>
              <a:sym typeface="Calibri"/>
            </a:endParaRPr>
          </a:p>
        </p:txBody>
      </p:sp>
      <p:sp>
        <p:nvSpPr>
          <p:cNvPr id="105" name="Google Shape;494;g11d554d9ebd_3_178"/>
          <p:cNvSpPr/>
          <p:nvPr/>
        </p:nvSpPr>
        <p:spPr>
          <a:xfrm>
            <a:off x="3877996" y="2812376"/>
            <a:ext cx="1568375" cy="1110832"/>
          </a:xfrm>
          <a:prstGeom prst="rect">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EC" b="0" i="0" u="none" strike="noStrike" cap="none" dirty="0">
                <a:solidFill>
                  <a:schemeClr val="dk1"/>
                </a:solidFill>
                <a:latin typeface="Calibri"/>
                <a:ea typeface="Calibri"/>
                <a:cs typeface="Calibri"/>
                <a:sym typeface="Calibri"/>
              </a:rPr>
              <a:t>Regularización de asentamientos humanos de hecho declarados de regularización prioritaria</a:t>
            </a:r>
            <a:endParaRPr b="0" i="0" u="none" strike="noStrike" cap="none" dirty="0">
              <a:solidFill>
                <a:schemeClr val="dk1"/>
              </a:solidFill>
              <a:latin typeface="Calibri"/>
              <a:ea typeface="Calibri"/>
              <a:cs typeface="Calibri"/>
              <a:sym typeface="Calibri"/>
            </a:endParaRPr>
          </a:p>
        </p:txBody>
      </p:sp>
      <p:sp>
        <p:nvSpPr>
          <p:cNvPr id="106" name="Google Shape;495;g11d554d9ebd_3_178"/>
          <p:cNvSpPr/>
          <p:nvPr/>
        </p:nvSpPr>
        <p:spPr>
          <a:xfrm>
            <a:off x="5816758" y="1334496"/>
            <a:ext cx="1073400" cy="5512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es-EC" sz="3600" b="0" i="0" u="none" strike="noStrike" cap="none">
                <a:solidFill>
                  <a:schemeClr val="dk1"/>
                </a:solidFill>
                <a:latin typeface="Calibri"/>
                <a:ea typeface="Calibri"/>
                <a:cs typeface="Calibri"/>
                <a:sym typeface="Calibri"/>
              </a:rPr>
              <a:t>4</a:t>
            </a:r>
            <a:endParaRPr sz="3600" b="0" i="0" u="none" strike="noStrike" cap="none">
              <a:solidFill>
                <a:schemeClr val="dk1"/>
              </a:solidFill>
              <a:latin typeface="Calibri"/>
              <a:ea typeface="Calibri"/>
              <a:cs typeface="Calibri"/>
              <a:sym typeface="Calibri"/>
            </a:endParaRPr>
          </a:p>
        </p:txBody>
      </p:sp>
      <p:sp>
        <p:nvSpPr>
          <p:cNvPr id="107" name="Google Shape;496;g11d554d9ebd_3_178"/>
          <p:cNvSpPr/>
          <p:nvPr/>
        </p:nvSpPr>
        <p:spPr>
          <a:xfrm>
            <a:off x="5606949" y="1955921"/>
            <a:ext cx="1527346" cy="820659"/>
          </a:xfrm>
          <a:prstGeom prst="rect">
            <a:avLst/>
          </a:prstGeom>
          <a:solidFill>
            <a:schemeClr val="lt1">
              <a:alpha val="482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C" b="0" i="0" u="none" strike="noStrike" cap="none" dirty="0">
                <a:solidFill>
                  <a:schemeClr val="dk1"/>
                </a:solidFill>
                <a:latin typeface="Calibri"/>
                <a:ea typeface="Calibri"/>
                <a:cs typeface="Calibri"/>
                <a:sym typeface="Calibri"/>
              </a:rPr>
              <a:t>TITULARIZACIÓN</a:t>
            </a:r>
          </a:p>
        </p:txBody>
      </p:sp>
      <p:sp>
        <p:nvSpPr>
          <p:cNvPr id="108" name="Google Shape;497;g11d554d9ebd_3_178"/>
          <p:cNvSpPr/>
          <p:nvPr/>
        </p:nvSpPr>
        <p:spPr>
          <a:xfrm>
            <a:off x="5586959" y="3221189"/>
            <a:ext cx="1517307" cy="623262"/>
          </a:xfrm>
          <a:prstGeom prst="rect">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EC" b="0" i="0" u="none" strike="noStrike" cap="none" dirty="0">
                <a:solidFill>
                  <a:schemeClr val="dk1"/>
                </a:solidFill>
                <a:latin typeface="Calibri"/>
                <a:ea typeface="Calibri"/>
                <a:cs typeface="Calibri"/>
                <a:sym typeface="Calibri"/>
              </a:rPr>
              <a:t>Proceso de titularización</a:t>
            </a:r>
            <a:endParaRPr b="0" i="0" u="none" strike="noStrike" cap="none" dirty="0">
              <a:solidFill>
                <a:schemeClr val="dk1"/>
              </a:solidFill>
              <a:latin typeface="Calibri"/>
              <a:ea typeface="Calibri"/>
              <a:cs typeface="Calibri"/>
              <a:sym typeface="Calibri"/>
            </a:endParaRPr>
          </a:p>
        </p:txBody>
      </p:sp>
      <p:sp>
        <p:nvSpPr>
          <p:cNvPr id="109" name="Google Shape;498;g11d554d9ebd_3_178"/>
          <p:cNvSpPr/>
          <p:nvPr/>
        </p:nvSpPr>
        <p:spPr>
          <a:xfrm>
            <a:off x="2193877" y="4144261"/>
            <a:ext cx="1535100" cy="425852"/>
          </a:xfrm>
          <a:prstGeom prst="rect">
            <a:avLst/>
          </a:prstGeom>
          <a:noFill/>
          <a:ln w="9525" cap="flat" cmpd="sng">
            <a:solidFill>
              <a:srgbClr val="7F7F7F"/>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C" sz="1200" b="0" i="0" u="none" strike="noStrike" cap="none">
                <a:solidFill>
                  <a:schemeClr val="dk1"/>
                </a:solidFill>
                <a:latin typeface="Calibri"/>
                <a:ea typeface="Calibri"/>
                <a:cs typeface="Calibri"/>
                <a:sym typeface="Calibri"/>
              </a:rPr>
              <a:t>Capacidad de integración urbana</a:t>
            </a:r>
            <a:endParaRPr sz="1200" b="0" i="0" u="none" strike="noStrike" cap="none">
              <a:solidFill>
                <a:schemeClr val="dk1"/>
              </a:solidFill>
              <a:latin typeface="Calibri"/>
              <a:ea typeface="Calibri"/>
              <a:cs typeface="Calibri"/>
              <a:sym typeface="Calibri"/>
            </a:endParaRPr>
          </a:p>
        </p:txBody>
      </p:sp>
      <p:sp>
        <p:nvSpPr>
          <p:cNvPr id="110" name="Google Shape;499;g11d554d9ebd_3_178"/>
          <p:cNvSpPr/>
          <p:nvPr/>
        </p:nvSpPr>
        <p:spPr>
          <a:xfrm>
            <a:off x="2198916" y="4642958"/>
            <a:ext cx="1535100" cy="437465"/>
          </a:xfrm>
          <a:prstGeom prst="rect">
            <a:avLst/>
          </a:prstGeom>
          <a:noFill/>
          <a:ln w="9525" cap="flat" cmpd="sng">
            <a:solidFill>
              <a:srgbClr val="7F7F7F"/>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C" sz="1200" b="0" i="0" u="none" strike="noStrike" cap="none" dirty="0">
                <a:solidFill>
                  <a:schemeClr val="dk1"/>
                </a:solidFill>
                <a:latin typeface="Calibri"/>
                <a:ea typeface="Calibri"/>
                <a:cs typeface="Calibri"/>
                <a:sym typeface="Calibri"/>
              </a:rPr>
              <a:t>Áreas naturales protegidas y riesgos</a:t>
            </a:r>
            <a:endParaRPr sz="1200" b="0" i="0" u="none" strike="noStrike" cap="none" dirty="0">
              <a:solidFill>
                <a:schemeClr val="dk1"/>
              </a:solidFill>
              <a:latin typeface="Calibri"/>
              <a:ea typeface="Calibri"/>
              <a:cs typeface="Calibri"/>
              <a:sym typeface="Calibri"/>
            </a:endParaRPr>
          </a:p>
        </p:txBody>
      </p:sp>
      <p:sp>
        <p:nvSpPr>
          <p:cNvPr id="111" name="Google Shape;500;g11d554d9ebd_3_178"/>
          <p:cNvSpPr/>
          <p:nvPr/>
        </p:nvSpPr>
        <p:spPr>
          <a:xfrm>
            <a:off x="2194209" y="5179076"/>
            <a:ext cx="1535100" cy="400318"/>
          </a:xfrm>
          <a:prstGeom prst="rect">
            <a:avLst/>
          </a:prstGeom>
          <a:noFill/>
          <a:ln w="9525" cap="flat" cmpd="sng">
            <a:solidFill>
              <a:srgbClr val="7F7F7F"/>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dirty="0">
                <a:solidFill>
                  <a:schemeClr val="dk1"/>
                </a:solidFill>
                <a:latin typeface="Calibri"/>
                <a:ea typeface="Calibri"/>
                <a:cs typeface="Calibri"/>
                <a:sym typeface="Calibri"/>
              </a:rPr>
              <a:t>Identificación de beneficiarios</a:t>
            </a:r>
            <a:endParaRPr sz="1200" b="0" i="0" u="none" strike="noStrike" cap="none" dirty="0">
              <a:solidFill>
                <a:schemeClr val="dk1"/>
              </a:solidFill>
              <a:latin typeface="Calibri"/>
              <a:ea typeface="Calibri"/>
              <a:cs typeface="Calibri"/>
              <a:sym typeface="Calibri"/>
            </a:endParaRPr>
          </a:p>
        </p:txBody>
      </p:sp>
      <p:sp>
        <p:nvSpPr>
          <p:cNvPr id="114" name="Google Shape;503;g11d554d9ebd_3_178"/>
          <p:cNvSpPr/>
          <p:nvPr/>
        </p:nvSpPr>
        <p:spPr>
          <a:xfrm>
            <a:off x="5601347" y="4144261"/>
            <a:ext cx="1552378" cy="380491"/>
          </a:xfrm>
          <a:prstGeom prst="rect">
            <a:avLst/>
          </a:prstGeom>
          <a:noFill/>
          <a:ln w="9525" cap="flat" cmpd="sng">
            <a:solidFill>
              <a:srgbClr val="7F7F7F"/>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C" sz="1200" b="0" i="0" u="none" strike="noStrike" cap="none" dirty="0">
                <a:solidFill>
                  <a:schemeClr val="dk1"/>
                </a:solidFill>
                <a:latin typeface="Calibri"/>
                <a:ea typeface="Calibri"/>
                <a:cs typeface="Calibri"/>
                <a:sym typeface="Calibri"/>
              </a:rPr>
              <a:t>Escrituración</a:t>
            </a:r>
            <a:endParaRPr sz="1200" b="0" i="0" u="none" strike="noStrike" cap="none" dirty="0">
              <a:solidFill>
                <a:schemeClr val="dk1"/>
              </a:solidFill>
              <a:latin typeface="Calibri"/>
              <a:ea typeface="Calibri"/>
              <a:cs typeface="Calibri"/>
              <a:sym typeface="Calibri"/>
            </a:endParaRPr>
          </a:p>
        </p:txBody>
      </p:sp>
      <p:sp>
        <p:nvSpPr>
          <p:cNvPr id="117" name="Google Shape;506;g11d554d9ebd_3_178"/>
          <p:cNvSpPr/>
          <p:nvPr/>
        </p:nvSpPr>
        <p:spPr>
          <a:xfrm>
            <a:off x="5601347" y="4607316"/>
            <a:ext cx="1542071" cy="389400"/>
          </a:xfrm>
          <a:prstGeom prst="rect">
            <a:avLst/>
          </a:prstGeom>
          <a:noFill/>
          <a:ln w="9525" cap="flat" cmpd="sng">
            <a:solidFill>
              <a:srgbClr val="7F7F7F"/>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C" sz="1200" b="0" i="0" u="none" strike="noStrike" cap="none" dirty="0">
                <a:solidFill>
                  <a:schemeClr val="dk1"/>
                </a:solidFill>
                <a:latin typeface="Calibri"/>
                <a:ea typeface="Calibri"/>
                <a:cs typeface="Calibri"/>
                <a:sym typeface="Calibri"/>
              </a:rPr>
              <a:t>Inscripción de escritura e hipoteca</a:t>
            </a:r>
            <a:endParaRPr sz="1200" b="0" i="0" u="none" strike="noStrike" cap="none" dirty="0">
              <a:solidFill>
                <a:schemeClr val="dk1"/>
              </a:solidFill>
              <a:latin typeface="Calibri"/>
              <a:ea typeface="Calibri"/>
              <a:cs typeface="Calibri"/>
              <a:sym typeface="Calibri"/>
            </a:endParaRPr>
          </a:p>
        </p:txBody>
      </p:sp>
      <p:sp>
        <p:nvSpPr>
          <p:cNvPr id="118" name="Google Shape;507;g11d554d9ebd_3_178"/>
          <p:cNvSpPr/>
          <p:nvPr/>
        </p:nvSpPr>
        <p:spPr>
          <a:xfrm>
            <a:off x="7303453" y="1267340"/>
            <a:ext cx="1545300" cy="2792460"/>
          </a:xfrm>
          <a:prstGeom prst="rect">
            <a:avLst/>
          </a:prstGeom>
          <a:solidFill>
            <a:srgbClr val="990000">
              <a:alpha val="86000"/>
            </a:srgbClr>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cs typeface="Calibri"/>
              <a:sym typeface="Calibri"/>
            </a:endParaRPr>
          </a:p>
        </p:txBody>
      </p:sp>
      <p:sp>
        <p:nvSpPr>
          <p:cNvPr id="119" name="Google Shape;508;g11d554d9ebd_3_178"/>
          <p:cNvSpPr/>
          <p:nvPr/>
        </p:nvSpPr>
        <p:spPr>
          <a:xfrm>
            <a:off x="7522365" y="1334496"/>
            <a:ext cx="1073400" cy="5512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es-EC" sz="3600" b="0" i="0" u="none" strike="noStrike" cap="none">
                <a:solidFill>
                  <a:schemeClr val="dk1"/>
                </a:solidFill>
                <a:latin typeface="Calibri"/>
                <a:ea typeface="Calibri"/>
                <a:cs typeface="Calibri"/>
                <a:sym typeface="Calibri"/>
              </a:rPr>
              <a:t>5</a:t>
            </a:r>
            <a:endParaRPr sz="3600" b="0" i="0" u="none" strike="noStrike" cap="none">
              <a:solidFill>
                <a:schemeClr val="dk1"/>
              </a:solidFill>
              <a:latin typeface="Calibri"/>
              <a:ea typeface="Calibri"/>
              <a:cs typeface="Calibri"/>
              <a:sym typeface="Calibri"/>
            </a:endParaRPr>
          </a:p>
        </p:txBody>
      </p:sp>
      <p:sp>
        <p:nvSpPr>
          <p:cNvPr id="120" name="Google Shape;509;g11d554d9ebd_3_178"/>
          <p:cNvSpPr/>
          <p:nvPr/>
        </p:nvSpPr>
        <p:spPr>
          <a:xfrm>
            <a:off x="7297414" y="1955921"/>
            <a:ext cx="1545300" cy="820659"/>
          </a:xfrm>
          <a:prstGeom prst="rect">
            <a:avLst/>
          </a:prstGeom>
          <a:solidFill>
            <a:schemeClr val="lt1">
              <a:alpha val="482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C" b="0" i="0" u="none" strike="noStrike" cap="none">
                <a:solidFill>
                  <a:schemeClr val="dk1"/>
                </a:solidFill>
                <a:latin typeface="Calibri"/>
                <a:ea typeface="Calibri"/>
                <a:cs typeface="Calibri"/>
                <a:sym typeface="Calibri"/>
              </a:rPr>
              <a:t>EJECUCIÓN DE OBRAS</a:t>
            </a:r>
            <a:endParaRPr b="0" i="0" u="none" strike="noStrike" cap="none">
              <a:solidFill>
                <a:schemeClr val="dk1"/>
              </a:solidFill>
              <a:latin typeface="Calibri"/>
              <a:ea typeface="Calibri"/>
              <a:cs typeface="Calibri"/>
              <a:sym typeface="Calibri"/>
            </a:endParaRPr>
          </a:p>
        </p:txBody>
      </p:sp>
      <p:sp>
        <p:nvSpPr>
          <p:cNvPr id="121" name="Google Shape;510;g11d554d9ebd_3_178"/>
          <p:cNvSpPr/>
          <p:nvPr/>
        </p:nvSpPr>
        <p:spPr>
          <a:xfrm>
            <a:off x="7291515" y="3313400"/>
            <a:ext cx="1535100" cy="438841"/>
          </a:xfrm>
          <a:prstGeom prst="rect">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EC" b="0" i="0" u="none" strike="noStrike" cap="none" dirty="0">
                <a:solidFill>
                  <a:schemeClr val="dk1"/>
                </a:solidFill>
                <a:latin typeface="Calibri"/>
                <a:ea typeface="Calibri"/>
                <a:cs typeface="Calibri"/>
                <a:sym typeface="Calibri"/>
              </a:rPr>
              <a:t>Ejecución de cargas locales</a:t>
            </a:r>
            <a:endParaRPr b="0" i="0" u="none" strike="noStrike" cap="none" dirty="0">
              <a:solidFill>
                <a:schemeClr val="dk1"/>
              </a:solidFill>
              <a:latin typeface="Calibri"/>
              <a:ea typeface="Calibri"/>
              <a:cs typeface="Calibri"/>
              <a:sym typeface="Calibri"/>
            </a:endParaRPr>
          </a:p>
        </p:txBody>
      </p:sp>
      <p:sp>
        <p:nvSpPr>
          <p:cNvPr id="122" name="Google Shape;511;g11d554d9ebd_3_178"/>
          <p:cNvSpPr/>
          <p:nvPr/>
        </p:nvSpPr>
        <p:spPr>
          <a:xfrm>
            <a:off x="7302161" y="4144261"/>
            <a:ext cx="1519394" cy="389400"/>
          </a:xfrm>
          <a:prstGeom prst="rect">
            <a:avLst/>
          </a:prstGeom>
          <a:noFill/>
          <a:ln w="9525" cap="flat" cmpd="sng">
            <a:solidFill>
              <a:srgbClr val="7F7F7F"/>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C" sz="1200" b="0" i="0" u="none" strike="noStrike" cap="none" dirty="0">
                <a:solidFill>
                  <a:schemeClr val="dk1"/>
                </a:solidFill>
                <a:latin typeface="Calibri"/>
                <a:ea typeface="Calibri"/>
                <a:cs typeface="Calibri"/>
                <a:sym typeface="Calibri"/>
              </a:rPr>
              <a:t>Levantamiento de hipoteca</a:t>
            </a:r>
            <a:endParaRPr sz="1200" b="0" i="0" u="none" strike="noStrike" cap="none" dirty="0">
              <a:solidFill>
                <a:schemeClr val="dk1"/>
              </a:solidFill>
              <a:latin typeface="Calibri"/>
              <a:ea typeface="Calibri"/>
              <a:cs typeface="Calibri"/>
              <a:sym typeface="Calibri"/>
            </a:endParaRPr>
          </a:p>
        </p:txBody>
      </p:sp>
      <p:sp>
        <p:nvSpPr>
          <p:cNvPr id="124" name="Google Shape;513;g11d554d9ebd_3_178"/>
          <p:cNvSpPr/>
          <p:nvPr/>
        </p:nvSpPr>
        <p:spPr>
          <a:xfrm>
            <a:off x="439809" y="1267340"/>
            <a:ext cx="1545300" cy="2792460"/>
          </a:xfrm>
          <a:prstGeom prst="rect">
            <a:avLst/>
          </a:prstGeom>
          <a:solidFill>
            <a:srgbClr val="990000">
              <a:alpha val="86000"/>
            </a:srgbClr>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cs typeface="Calibri"/>
              <a:sym typeface="Calibri"/>
            </a:endParaRPr>
          </a:p>
        </p:txBody>
      </p:sp>
      <p:sp>
        <p:nvSpPr>
          <p:cNvPr id="125" name="Google Shape;514;g11d554d9ebd_3_178"/>
          <p:cNvSpPr/>
          <p:nvPr/>
        </p:nvSpPr>
        <p:spPr>
          <a:xfrm>
            <a:off x="640774" y="1334496"/>
            <a:ext cx="1073400" cy="5512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es-EC" sz="3600" b="0" i="0" u="none" strike="noStrike" cap="none" dirty="0">
                <a:solidFill>
                  <a:schemeClr val="dk1"/>
                </a:solidFill>
                <a:latin typeface="Calibri"/>
                <a:ea typeface="Calibri"/>
                <a:cs typeface="Calibri"/>
                <a:sym typeface="Calibri"/>
              </a:rPr>
              <a:t>1</a:t>
            </a:r>
            <a:endParaRPr sz="3600" b="0" i="0" u="none" strike="noStrike" cap="none" dirty="0">
              <a:solidFill>
                <a:schemeClr val="dk1"/>
              </a:solidFill>
              <a:latin typeface="Calibri"/>
              <a:ea typeface="Calibri"/>
              <a:cs typeface="Calibri"/>
              <a:sym typeface="Calibri"/>
            </a:endParaRPr>
          </a:p>
        </p:txBody>
      </p:sp>
      <p:sp>
        <p:nvSpPr>
          <p:cNvPr id="126" name="Google Shape;515;g11d554d9ebd_3_178"/>
          <p:cNvSpPr/>
          <p:nvPr/>
        </p:nvSpPr>
        <p:spPr>
          <a:xfrm>
            <a:off x="454951" y="1955921"/>
            <a:ext cx="1542600" cy="820659"/>
          </a:xfrm>
          <a:prstGeom prst="rect">
            <a:avLst/>
          </a:prstGeom>
          <a:solidFill>
            <a:schemeClr val="lt1">
              <a:alpha val="482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C" b="0" i="0" u="none" strike="noStrike" cap="none" dirty="0">
                <a:solidFill>
                  <a:schemeClr val="dk1"/>
                </a:solidFill>
                <a:latin typeface="Calibri"/>
                <a:ea typeface="Calibri"/>
                <a:cs typeface="Calibri"/>
                <a:sym typeface="Calibri"/>
              </a:rPr>
              <a:t>IDENTIFICACIÓN DE ASENTAMIENTOS HUMANOS DMQ</a:t>
            </a:r>
            <a:endParaRPr b="0" i="0" u="none" strike="noStrike" cap="none" dirty="0">
              <a:solidFill>
                <a:schemeClr val="dk1"/>
              </a:solidFill>
              <a:latin typeface="Calibri"/>
              <a:ea typeface="Calibri"/>
              <a:cs typeface="Calibri"/>
              <a:sym typeface="Calibri"/>
            </a:endParaRPr>
          </a:p>
        </p:txBody>
      </p:sp>
      <p:sp>
        <p:nvSpPr>
          <p:cNvPr id="127" name="Google Shape;516;g11d554d9ebd_3_178"/>
          <p:cNvSpPr/>
          <p:nvPr/>
        </p:nvSpPr>
        <p:spPr>
          <a:xfrm>
            <a:off x="431890" y="3313400"/>
            <a:ext cx="1519904" cy="438841"/>
          </a:xfrm>
          <a:prstGeom prst="rect">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EC" b="0" i="0" u="none" strike="noStrike" cap="none" dirty="0">
                <a:solidFill>
                  <a:schemeClr val="dk1"/>
                </a:solidFill>
                <a:latin typeface="Calibri"/>
                <a:ea typeface="Calibri"/>
                <a:cs typeface="Calibri"/>
                <a:sym typeface="Calibri"/>
              </a:rPr>
              <a:t>   Identificación georreferenciada</a:t>
            </a:r>
            <a:endParaRPr b="0" i="0" u="none" strike="noStrike" cap="none" dirty="0">
              <a:solidFill>
                <a:schemeClr val="dk1"/>
              </a:solidFill>
              <a:latin typeface="Calibri"/>
              <a:ea typeface="Calibri"/>
              <a:cs typeface="Calibri"/>
              <a:sym typeface="Calibri"/>
            </a:endParaRPr>
          </a:p>
        </p:txBody>
      </p:sp>
      <p:sp>
        <p:nvSpPr>
          <p:cNvPr id="128" name="Google Shape;517;g11d554d9ebd_3_178"/>
          <p:cNvSpPr/>
          <p:nvPr/>
        </p:nvSpPr>
        <p:spPr>
          <a:xfrm>
            <a:off x="449863" y="4144261"/>
            <a:ext cx="1535100" cy="403172"/>
          </a:xfrm>
          <a:prstGeom prst="rect">
            <a:avLst/>
          </a:prstGeom>
          <a:noFill/>
          <a:ln w="9525" cap="flat" cmpd="sng">
            <a:solidFill>
              <a:srgbClr val="7F7F7F"/>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C" sz="1200" b="0" i="0" u="none" strike="noStrike" cap="none" dirty="0">
                <a:solidFill>
                  <a:schemeClr val="dk1"/>
                </a:solidFill>
                <a:latin typeface="Calibri"/>
                <a:ea typeface="Calibri"/>
                <a:cs typeface="Calibri"/>
                <a:sym typeface="Calibri"/>
              </a:rPr>
              <a:t>Iniciativa pública - Iniciativa de parte</a:t>
            </a:r>
            <a:endParaRPr sz="1200" b="0" i="0" u="none" strike="noStrike" cap="none" dirty="0">
              <a:solidFill>
                <a:schemeClr val="dk1"/>
              </a:solidFill>
              <a:latin typeface="Calibri"/>
              <a:ea typeface="Calibri"/>
              <a:cs typeface="Calibri"/>
              <a:sym typeface="Calibri"/>
            </a:endParaRPr>
          </a:p>
        </p:txBody>
      </p:sp>
      <p:sp>
        <p:nvSpPr>
          <p:cNvPr id="130" name="Google Shape;511;g11d554d9ebd_3_178"/>
          <p:cNvSpPr/>
          <p:nvPr/>
        </p:nvSpPr>
        <p:spPr>
          <a:xfrm>
            <a:off x="7302160" y="4606640"/>
            <a:ext cx="1530733" cy="666567"/>
          </a:xfrm>
          <a:prstGeom prst="rect">
            <a:avLst/>
          </a:prstGeom>
          <a:noFill/>
          <a:ln w="9525" cap="flat" cmpd="sng">
            <a:solidFill>
              <a:srgbClr val="7F7F7F"/>
            </a:solidFill>
            <a:prstDash val="dot"/>
            <a:miter lim="800000"/>
            <a:headEnd type="none" w="sm" len="sm"/>
            <a:tailEnd type="none" w="sm" len="sm"/>
          </a:ln>
        </p:spPr>
        <p:txBody>
          <a:bodyPr spcFirstLastPara="1" wrap="square" lIns="91425" tIns="45700" rIns="91425" bIns="45700" anchor="ctr" anchorCtr="0">
            <a:noAutofit/>
          </a:bodyPr>
          <a:lstStyle/>
          <a:p>
            <a:pPr lvl="0" algn="ctr">
              <a:buSzPts val="1200"/>
            </a:pPr>
            <a:r>
              <a:rPr lang="es-EC" sz="1200" dirty="0">
                <a:solidFill>
                  <a:schemeClr val="dk1"/>
                </a:solidFill>
                <a:latin typeface="Calibri"/>
                <a:ea typeface="Calibri"/>
                <a:cs typeface="Calibri"/>
                <a:sym typeface="Calibri"/>
              </a:rPr>
              <a:t>Financiamiento público, privado y compartido</a:t>
            </a:r>
          </a:p>
        </p:txBody>
      </p:sp>
      <p:sp>
        <p:nvSpPr>
          <p:cNvPr id="38" name="Google Shape;517;g11d554d9ebd_3_178"/>
          <p:cNvSpPr/>
          <p:nvPr/>
        </p:nvSpPr>
        <p:spPr>
          <a:xfrm rot="16200000">
            <a:off x="-214775" y="1146195"/>
            <a:ext cx="837497" cy="254771"/>
          </a:xfrm>
          <a:prstGeom prst="rect">
            <a:avLst/>
          </a:prstGeom>
          <a:solidFill>
            <a:schemeClr val="bg1">
              <a:lumMod val="50000"/>
            </a:schemeClr>
          </a:solidFill>
          <a:ln w="9525" cap="flat" cmpd="sng">
            <a:noFill/>
            <a:prstDash val="dot"/>
            <a:miter lim="800000"/>
            <a:headEnd type="none" w="sm" len="sm"/>
            <a:tailEnd type="none" w="sm" len="sm"/>
          </a:ln>
        </p:spPr>
        <p:txBody>
          <a:bodyPr spcFirstLastPara="1" wrap="square" lIns="91425" tIns="45700" rIns="91425" bIns="45700" anchor="ctr" anchorCtr="0">
            <a:noAutofit/>
          </a:bodyPr>
          <a:lstStyle/>
          <a:p>
            <a:pPr algn="ctr">
              <a:buSzPts val="1200"/>
            </a:pPr>
            <a:r>
              <a:rPr lang="es-EC" sz="1200" b="1" dirty="0">
                <a:solidFill>
                  <a:schemeClr val="bg1"/>
                </a:solidFill>
                <a:latin typeface="Calibri"/>
                <a:ea typeface="Calibri"/>
                <a:cs typeface="Calibri"/>
                <a:sym typeface="Calibri"/>
              </a:rPr>
              <a:t>UERB</a:t>
            </a:r>
            <a:endParaRPr sz="1200" b="1" dirty="0">
              <a:solidFill>
                <a:schemeClr val="bg1"/>
              </a:solidFill>
              <a:latin typeface="Calibri"/>
              <a:ea typeface="Calibri"/>
              <a:cs typeface="Calibri"/>
              <a:sym typeface="Calibri"/>
            </a:endParaRPr>
          </a:p>
        </p:txBody>
      </p:sp>
      <p:cxnSp>
        <p:nvCxnSpPr>
          <p:cNvPr id="39" name="Conector recto de flecha 38">
            <a:extLst>
              <a:ext uri="{FF2B5EF4-FFF2-40B4-BE49-F238E27FC236}">
                <a16:creationId xmlns:a16="http://schemas.microsoft.com/office/drawing/2014/main" id="{D4205A26-C4AE-32E0-F15F-F2ADC7D5CDBD}"/>
              </a:ext>
            </a:extLst>
          </p:cNvPr>
          <p:cNvCxnSpPr>
            <a:cxnSpLocks/>
          </p:cNvCxnSpPr>
          <p:nvPr/>
        </p:nvCxnSpPr>
        <p:spPr>
          <a:xfrm>
            <a:off x="439809" y="1189646"/>
            <a:ext cx="8404423" cy="0"/>
          </a:xfrm>
          <a:prstGeom prst="straightConnector1">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sp>
        <p:nvSpPr>
          <p:cNvPr id="41" name="Google Shape;517;g11d554d9ebd_3_178"/>
          <p:cNvSpPr/>
          <p:nvPr/>
        </p:nvSpPr>
        <p:spPr>
          <a:xfrm>
            <a:off x="439809" y="765022"/>
            <a:ext cx="1542454" cy="342806"/>
          </a:xfrm>
          <a:prstGeom prst="rect">
            <a:avLst/>
          </a:prstGeom>
          <a:solidFill>
            <a:srgbClr val="003366">
              <a:alpha val="94000"/>
            </a:srgbClr>
          </a:solidFill>
          <a:ln>
            <a:noFill/>
          </a:ln>
        </p:spPr>
        <p:txBody>
          <a:bodyPr spcFirstLastPara="1" wrap="square" lIns="91425" tIns="45700" rIns="91425" bIns="45700" anchor="ctr" anchorCtr="0">
            <a:noAutofit/>
          </a:bodyPr>
          <a:lstStyle/>
          <a:p>
            <a:pPr algn="ctr">
              <a:buSzPts val="1800"/>
            </a:pPr>
            <a:r>
              <a:rPr lang="es-EC" sz="1100" b="1" dirty="0">
                <a:solidFill>
                  <a:schemeClr val="lt1"/>
                </a:solidFill>
                <a:latin typeface="Calibri"/>
                <a:cs typeface="Calibri"/>
                <a:sym typeface="Calibri"/>
              </a:rPr>
              <a:t>ADMINISTRADOS / UERB</a:t>
            </a:r>
            <a:endParaRPr sz="1100" b="1" dirty="0">
              <a:solidFill>
                <a:schemeClr val="lt1"/>
              </a:solidFill>
              <a:latin typeface="Calibri"/>
              <a:cs typeface="Calibri"/>
              <a:sym typeface="Calibri"/>
            </a:endParaRPr>
          </a:p>
        </p:txBody>
      </p:sp>
      <p:sp>
        <p:nvSpPr>
          <p:cNvPr id="42" name="Google Shape;517;g11d554d9ebd_3_178"/>
          <p:cNvSpPr/>
          <p:nvPr/>
        </p:nvSpPr>
        <p:spPr>
          <a:xfrm>
            <a:off x="2180223" y="766471"/>
            <a:ext cx="1542454" cy="341357"/>
          </a:xfrm>
          <a:prstGeom prst="rect">
            <a:avLst/>
          </a:prstGeom>
          <a:solidFill>
            <a:srgbClr val="003366">
              <a:alpha val="94000"/>
            </a:srgbClr>
          </a:solidFill>
          <a:ln>
            <a:noFill/>
          </a:ln>
        </p:spPr>
        <p:txBody>
          <a:bodyPr spcFirstLastPara="1" wrap="square" lIns="91425" tIns="45700" rIns="91425" bIns="45700" anchor="ctr" anchorCtr="0">
            <a:noAutofit/>
          </a:bodyPr>
          <a:lstStyle/>
          <a:p>
            <a:pPr algn="ctr">
              <a:buSzPts val="1800"/>
            </a:pPr>
            <a:r>
              <a:rPr lang="es-EC" sz="1100" b="1" dirty="0">
                <a:solidFill>
                  <a:schemeClr val="lt1"/>
                </a:solidFill>
                <a:latin typeface="Calibri"/>
                <a:cs typeface="Calibri"/>
                <a:sym typeface="Calibri"/>
              </a:rPr>
              <a:t>DMGR / STHV</a:t>
            </a:r>
            <a:endParaRPr sz="1100" b="1" dirty="0">
              <a:solidFill>
                <a:schemeClr val="lt1"/>
              </a:solidFill>
              <a:latin typeface="Calibri"/>
              <a:cs typeface="Calibri"/>
              <a:sym typeface="Calibri"/>
            </a:endParaRPr>
          </a:p>
        </p:txBody>
      </p:sp>
      <p:sp>
        <p:nvSpPr>
          <p:cNvPr id="43" name="Google Shape;517;g11d554d9ebd_3_178"/>
          <p:cNvSpPr/>
          <p:nvPr/>
        </p:nvSpPr>
        <p:spPr>
          <a:xfrm>
            <a:off x="3896775" y="619711"/>
            <a:ext cx="1542454" cy="488117"/>
          </a:xfrm>
          <a:prstGeom prst="rect">
            <a:avLst/>
          </a:prstGeom>
          <a:solidFill>
            <a:srgbClr val="003366">
              <a:alpha val="94000"/>
            </a:srgbClr>
          </a:solidFill>
          <a:ln>
            <a:noFill/>
          </a:ln>
        </p:spPr>
        <p:txBody>
          <a:bodyPr spcFirstLastPara="1" wrap="square" lIns="91425" tIns="45700" rIns="91425" bIns="45700" anchor="ctr" anchorCtr="0">
            <a:noAutofit/>
          </a:bodyPr>
          <a:lstStyle/>
          <a:p>
            <a:pPr algn="ctr">
              <a:buSzPts val="1800"/>
            </a:pPr>
            <a:r>
              <a:rPr lang="es-EC" sz="1100" b="1" dirty="0">
                <a:solidFill>
                  <a:schemeClr val="lt1"/>
                </a:solidFill>
                <a:latin typeface="Calibri"/>
                <a:cs typeface="Calibri"/>
                <a:sym typeface="Calibri"/>
              </a:rPr>
              <a:t>UERB / CONCEJO METROPOLITANO</a:t>
            </a:r>
            <a:endParaRPr sz="1100" b="1" dirty="0">
              <a:solidFill>
                <a:schemeClr val="lt1"/>
              </a:solidFill>
              <a:latin typeface="Calibri"/>
              <a:cs typeface="Calibri"/>
              <a:sym typeface="Calibri"/>
            </a:endParaRPr>
          </a:p>
        </p:txBody>
      </p:sp>
      <p:sp>
        <p:nvSpPr>
          <p:cNvPr id="44" name="Google Shape;517;g11d554d9ebd_3_178"/>
          <p:cNvSpPr/>
          <p:nvPr/>
        </p:nvSpPr>
        <p:spPr>
          <a:xfrm>
            <a:off x="5586959" y="768743"/>
            <a:ext cx="1542454" cy="339085"/>
          </a:xfrm>
          <a:prstGeom prst="rect">
            <a:avLst/>
          </a:prstGeom>
          <a:solidFill>
            <a:srgbClr val="003366">
              <a:alpha val="94000"/>
            </a:srgbClr>
          </a:solidFill>
          <a:ln>
            <a:noFill/>
          </a:ln>
        </p:spPr>
        <p:txBody>
          <a:bodyPr spcFirstLastPara="1" wrap="square" lIns="91425" tIns="45700" rIns="91425" bIns="45700" anchor="ctr" anchorCtr="0">
            <a:noAutofit/>
          </a:bodyPr>
          <a:lstStyle/>
          <a:p>
            <a:pPr algn="ctr">
              <a:buSzPts val="1800"/>
            </a:pPr>
            <a:r>
              <a:rPr lang="es-EC" sz="1100" b="1" dirty="0">
                <a:solidFill>
                  <a:schemeClr val="lt1"/>
                </a:solidFill>
                <a:latin typeface="Calibri"/>
                <a:cs typeface="Calibri"/>
                <a:sym typeface="Calibri"/>
              </a:rPr>
              <a:t>DMC / REG. PROP. / ADMINISTRADO</a:t>
            </a:r>
            <a:endParaRPr sz="1100" b="1" dirty="0">
              <a:solidFill>
                <a:schemeClr val="lt1"/>
              </a:solidFill>
              <a:latin typeface="Calibri"/>
              <a:cs typeface="Calibri"/>
              <a:sym typeface="Calibri"/>
            </a:endParaRPr>
          </a:p>
        </p:txBody>
      </p:sp>
      <p:sp>
        <p:nvSpPr>
          <p:cNvPr id="45" name="Google Shape;517;g11d554d9ebd_3_178"/>
          <p:cNvSpPr/>
          <p:nvPr/>
        </p:nvSpPr>
        <p:spPr>
          <a:xfrm>
            <a:off x="7248008" y="767920"/>
            <a:ext cx="1542454" cy="339908"/>
          </a:xfrm>
          <a:prstGeom prst="rect">
            <a:avLst/>
          </a:prstGeom>
          <a:solidFill>
            <a:srgbClr val="003366">
              <a:alpha val="94000"/>
            </a:srgbClr>
          </a:solidFill>
          <a:ln>
            <a:noFill/>
          </a:ln>
        </p:spPr>
        <p:txBody>
          <a:bodyPr spcFirstLastPara="1" wrap="square" lIns="91425" tIns="45700" rIns="91425" bIns="45700" anchor="ctr" anchorCtr="0">
            <a:noAutofit/>
          </a:bodyPr>
          <a:lstStyle/>
          <a:p>
            <a:pPr algn="ctr">
              <a:buSzPts val="1800"/>
            </a:pPr>
            <a:r>
              <a:rPr lang="es-EC" sz="1100" b="1" dirty="0">
                <a:solidFill>
                  <a:schemeClr val="lt1"/>
                </a:solidFill>
                <a:latin typeface="Calibri"/>
                <a:cs typeface="Calibri"/>
                <a:sym typeface="Calibri"/>
              </a:rPr>
              <a:t>EMPRESAS PRES. SERV / REG. PROP. / AZ</a:t>
            </a:r>
            <a:endParaRPr sz="1100" b="1" dirty="0">
              <a:solidFill>
                <a:schemeClr val="lt1"/>
              </a:solidFill>
              <a:latin typeface="Calibri"/>
              <a:cs typeface="Calibri"/>
              <a:sym typeface="Calibri"/>
            </a:endParaRPr>
          </a:p>
        </p:txBody>
      </p:sp>
      <p:sp>
        <p:nvSpPr>
          <p:cNvPr id="46" name="Google Shape;517;g11d554d9ebd_3_178"/>
          <p:cNvSpPr/>
          <p:nvPr/>
        </p:nvSpPr>
        <p:spPr>
          <a:xfrm rot="16200000">
            <a:off x="8678060" y="960471"/>
            <a:ext cx="936272" cy="378369"/>
          </a:xfrm>
          <a:prstGeom prst="rect">
            <a:avLst/>
          </a:prstGeom>
          <a:solidFill>
            <a:schemeClr val="bg1">
              <a:lumMod val="50000"/>
            </a:schemeClr>
          </a:solidFill>
          <a:ln w="9525" cap="flat" cmpd="sng">
            <a:solidFill>
              <a:srgbClr val="7F7F7F"/>
            </a:solidFill>
            <a:prstDash val="dot"/>
            <a:miter lim="800000"/>
            <a:headEnd type="none" w="sm" len="sm"/>
            <a:tailEnd type="none" w="sm" len="sm"/>
          </a:ln>
        </p:spPr>
        <p:txBody>
          <a:bodyPr spcFirstLastPara="1" wrap="square" lIns="91425" tIns="45700" rIns="91425" bIns="45700" anchor="ctr" anchorCtr="0">
            <a:noAutofit/>
          </a:bodyPr>
          <a:lstStyle/>
          <a:p>
            <a:pPr algn="ctr">
              <a:buSzPts val="1200"/>
            </a:pPr>
            <a:r>
              <a:rPr lang="es-EC" sz="1200" b="1" dirty="0">
                <a:solidFill>
                  <a:schemeClr val="bg1"/>
                </a:solidFill>
                <a:latin typeface="Calibri"/>
                <a:ea typeface="Calibri"/>
                <a:cs typeface="Calibri"/>
                <a:sym typeface="Calibri"/>
              </a:rPr>
              <a:t>ACTORES</a:t>
            </a:r>
            <a:endParaRPr sz="1200" b="1" dirty="0">
              <a:solidFill>
                <a:schemeClr val="bg1"/>
              </a:solidFill>
              <a:latin typeface="Calibri"/>
              <a:ea typeface="Calibri"/>
              <a:cs typeface="Calibri"/>
              <a:sym typeface="Calibri"/>
            </a:endParaRPr>
          </a:p>
        </p:txBody>
      </p:sp>
      <p:sp>
        <p:nvSpPr>
          <p:cNvPr id="2" name="Rectángulo 1"/>
          <p:cNvSpPr/>
          <p:nvPr/>
        </p:nvSpPr>
        <p:spPr>
          <a:xfrm>
            <a:off x="9347956" y="2292234"/>
            <a:ext cx="2739159" cy="1754327"/>
          </a:xfrm>
          <a:prstGeom prst="rect">
            <a:avLst/>
          </a:prstGeom>
        </p:spPr>
        <p:txBody>
          <a:bodyPr wrap="square" anchor="ctr">
            <a:spAutoFit/>
          </a:bodyPr>
          <a:lstStyle/>
          <a:p>
            <a:pPr lvl="0" algn="just" fontAlgn="base">
              <a:defRPr/>
            </a:pPr>
            <a:r>
              <a:rPr lang="es-ES" sz="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Artículo 32. Planes parciales.- (</a:t>
            </a:r>
            <a:r>
              <a:rPr lang="mr-IN" sz="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a:t>
            </a:r>
            <a:r>
              <a:rPr lang="es-ES_tradnl" sz="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s-ES" sz="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Los programas para la regularización prioritaria de los asentamientos humanos de hecho con capacidad de integración urbana, los programas para la relocalización de asentamientos humanos en zonas de riesgo no mitigable y los casos definidos como obligatorios serán regulados mediante plan parcial.</a:t>
            </a:r>
          </a:p>
        </p:txBody>
      </p:sp>
      <p:sp>
        <p:nvSpPr>
          <p:cNvPr id="47" name="Rectángulo 46"/>
          <p:cNvSpPr/>
          <p:nvPr/>
        </p:nvSpPr>
        <p:spPr>
          <a:xfrm>
            <a:off x="10862531" y="1986138"/>
            <a:ext cx="1193404" cy="276999"/>
          </a:xfrm>
          <a:prstGeom prst="rect">
            <a:avLst/>
          </a:prstGeom>
        </p:spPr>
        <p:txBody>
          <a:bodyPr wrap="square" anchor="ctr">
            <a:spAutoFit/>
          </a:bodyPr>
          <a:lstStyle/>
          <a:p>
            <a:pPr lvl="0" algn="r" fontAlgn="base">
              <a:defRPr/>
            </a:pPr>
            <a:r>
              <a:rPr lang="es-ES_tradnl" sz="12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LOOTUGS</a:t>
            </a:r>
            <a:endParaRPr lang="es-ES" sz="1200"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Rectángulo 4"/>
          <p:cNvSpPr/>
          <p:nvPr/>
        </p:nvSpPr>
        <p:spPr>
          <a:xfrm>
            <a:off x="428746" y="6002462"/>
            <a:ext cx="8392808" cy="646331"/>
          </a:xfrm>
          <a:prstGeom prst="rect">
            <a:avLst/>
          </a:prstGeom>
          <a:solidFill>
            <a:schemeClr val="bg1">
              <a:lumMod val="75000"/>
            </a:schemeClr>
          </a:solidFill>
        </p:spPr>
        <p:txBody>
          <a:bodyPr wrap="square">
            <a:spAutoFit/>
          </a:bodyPr>
          <a:lstStyle/>
          <a:p>
            <a:pPr lvl="0" algn="just" fontAlgn="base">
              <a:defRPr/>
            </a:pPr>
            <a:r>
              <a:rPr lang="es-ES_tradnl" sz="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Plan parcial de regularización prioritaria.- El plan parcial de regularización prioritaria determina los procedimientos de regularización de asentamientos humanos de hecho y consolidados, define la norma urbanística, la aplicación de instrumentos de gestión del suelo y el modelo de gestión del plan parcial.</a:t>
            </a:r>
          </a:p>
        </p:txBody>
      </p:sp>
      <p:sp>
        <p:nvSpPr>
          <p:cNvPr id="48" name="Rectángulo 47"/>
          <p:cNvSpPr/>
          <p:nvPr/>
        </p:nvSpPr>
        <p:spPr>
          <a:xfrm>
            <a:off x="447207" y="5688035"/>
            <a:ext cx="4938703" cy="276999"/>
          </a:xfrm>
          <a:prstGeom prst="rect">
            <a:avLst/>
          </a:prstGeom>
        </p:spPr>
        <p:txBody>
          <a:bodyPr wrap="square" anchor="ctr">
            <a:spAutoFit/>
          </a:bodyPr>
          <a:lstStyle/>
          <a:p>
            <a:pPr lvl="0" fontAlgn="base">
              <a:defRPr/>
            </a:pPr>
            <a:r>
              <a:rPr lang="es-ES_tradnl" sz="12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PROPUESTA RÉGIMEN ADMINISTRATIVO DEL SUELO </a:t>
            </a:r>
            <a:endParaRPr lang="es-ES" sz="1200"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00383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6" name="Google Shape;45;g113cc860092_0_3"/>
          <p:cNvSpPr txBox="1"/>
          <p:nvPr/>
        </p:nvSpPr>
        <p:spPr>
          <a:xfrm>
            <a:off x="6482522" y="130943"/>
            <a:ext cx="5591837" cy="410841"/>
          </a:xfrm>
          <a:prstGeom prst="rect">
            <a:avLst/>
          </a:prstGeom>
          <a:noFill/>
          <a:ln>
            <a:noFill/>
          </a:ln>
        </p:spPr>
        <p:txBody>
          <a:bodyPr spcFirstLastPara="1" wrap="square" lIns="91425" tIns="45700" rIns="91425" bIns="45700" anchor="t" anchorCtr="0">
            <a:spAutoFit/>
          </a:bodyPr>
          <a:lstStyle/>
          <a:p>
            <a:pPr marL="269999" marR="0" lvl="0" indent="-269999" algn="r" rtl="0">
              <a:lnSpc>
                <a:spcPct val="115000"/>
              </a:lnSpc>
              <a:spcBef>
                <a:spcPts val="0"/>
              </a:spcBef>
              <a:spcAft>
                <a:spcPts val="0"/>
              </a:spcAft>
              <a:buClr>
                <a:srgbClr val="000000"/>
              </a:buClr>
              <a:buSzPts val="2000"/>
              <a:buFont typeface="Arial"/>
              <a:buNone/>
            </a:pPr>
            <a:r>
              <a:rPr lang="es-EC" sz="1800" b="1" dirty="0">
                <a:solidFill>
                  <a:srgbClr val="2A267B"/>
                </a:solidFill>
                <a:latin typeface="Calibri"/>
                <a:ea typeface="Calibri"/>
                <a:cs typeface="Calibri"/>
                <a:sym typeface="Calibri"/>
              </a:rPr>
              <a:t>CESIÓN DE ÁREAS VERDES Y COMUNITARIAS</a:t>
            </a:r>
            <a:endParaRPr lang="es-ES" b="1" dirty="0">
              <a:solidFill>
                <a:srgbClr val="7F7F7F"/>
              </a:solidFill>
              <a:latin typeface="Calibri"/>
              <a:ea typeface="Calibri"/>
              <a:cs typeface="Calibri"/>
            </a:endParaRPr>
          </a:p>
        </p:txBody>
      </p:sp>
      <p:graphicFrame>
        <p:nvGraphicFramePr>
          <p:cNvPr id="4" name="Tabla 2">
            <a:extLst>
              <a:ext uri="{FF2B5EF4-FFF2-40B4-BE49-F238E27FC236}">
                <a16:creationId xmlns:a16="http://schemas.microsoft.com/office/drawing/2014/main" id="{908C1752-1CC2-E042-AA61-A1AE96C34452}"/>
              </a:ext>
            </a:extLst>
          </p:cNvPr>
          <p:cNvGraphicFramePr>
            <a:graphicFrameLocks noGrp="1"/>
          </p:cNvGraphicFramePr>
          <p:nvPr>
            <p:extLst>
              <p:ext uri="{D42A27DB-BD31-4B8C-83A1-F6EECF244321}">
                <p14:modId xmlns:p14="http://schemas.microsoft.com/office/powerpoint/2010/main" val="1735524392"/>
              </p:ext>
            </p:extLst>
          </p:nvPr>
        </p:nvGraphicFramePr>
        <p:xfrm>
          <a:off x="640896" y="1634156"/>
          <a:ext cx="11046940" cy="3684410"/>
        </p:xfrm>
        <a:graphic>
          <a:graphicData uri="http://schemas.openxmlformats.org/drawingml/2006/table">
            <a:tbl>
              <a:tblPr firstRow="1" bandRow="1">
                <a:tableStyleId>{1FECB4D8-DB02-4DC6-A0A2-4F2EBAE1DC90}</a:tableStyleId>
              </a:tblPr>
              <a:tblGrid>
                <a:gridCol w="2337435">
                  <a:extLst>
                    <a:ext uri="{9D8B030D-6E8A-4147-A177-3AD203B41FA5}">
                      <a16:colId xmlns:a16="http://schemas.microsoft.com/office/drawing/2014/main" val="1602613822"/>
                    </a:ext>
                  </a:extLst>
                </a:gridCol>
                <a:gridCol w="8709505">
                  <a:extLst>
                    <a:ext uri="{9D8B030D-6E8A-4147-A177-3AD203B41FA5}">
                      <a16:colId xmlns:a16="http://schemas.microsoft.com/office/drawing/2014/main" val="798178330"/>
                    </a:ext>
                  </a:extLst>
                </a:gridCol>
              </a:tblGrid>
              <a:tr h="390929">
                <a:tc>
                  <a:txBody>
                    <a:bodyPr/>
                    <a:lstStyle/>
                    <a:p>
                      <a:pPr algn="ct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TEMA</a:t>
                      </a:r>
                      <a:r>
                        <a:rPr lang="es-EC" sz="1600" dirty="0">
                          <a:effectLst/>
                          <a:latin typeface="Calibri" panose="020F0502020204030204" pitchFamily="34" charset="0"/>
                          <a:cs typeface="Calibri" panose="020F0502020204030204" pitchFamily="34" charset="0"/>
                        </a:rPr>
                        <a:t> </a:t>
                      </a:r>
                      <a:endParaRPr lang="es-EC" sz="1600" dirty="0">
                        <a:latin typeface="Calibri" panose="020F0502020204030204" pitchFamily="34" charset="0"/>
                        <a:cs typeface="Calibri" panose="020F0502020204030204" pitchFamily="34" charset="0"/>
                      </a:endParaRPr>
                    </a:p>
                  </a:txBody>
                  <a:tcPr/>
                </a:tc>
                <a:tc>
                  <a:txBody>
                    <a:bodyPr/>
                    <a:lstStyle/>
                    <a:p>
                      <a:pPr algn="ct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JUSTIFICACIÓN</a:t>
                      </a:r>
                      <a:r>
                        <a:rPr lang="es-EC" sz="1600" dirty="0">
                          <a:effectLst/>
                          <a:latin typeface="Calibri" panose="020F0502020204030204" pitchFamily="34" charset="0"/>
                          <a:cs typeface="Calibri" panose="020F0502020204030204" pitchFamily="34" charset="0"/>
                        </a:rPr>
                        <a:t> </a:t>
                      </a:r>
                      <a:endParaRPr lang="es-EC"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35566346"/>
                  </a:ext>
                </a:extLst>
              </a:tr>
              <a:tr h="3293481">
                <a:tc>
                  <a:txBody>
                    <a:bodyPr/>
                    <a:lstStyle/>
                    <a:p>
                      <a:pPr algn="ctr">
                        <a:lnSpc>
                          <a:spcPct val="115000"/>
                        </a:lnSpc>
                      </a:pP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Cesión de áreas verdes y comunitarias</a:t>
                      </a:r>
                      <a:r>
                        <a:rPr lang="es-EC" sz="1600" dirty="0">
                          <a:effectLst/>
                          <a:latin typeface="Calibri" panose="020F0502020204030204" pitchFamily="34" charset="0"/>
                          <a:cs typeface="Calibri" panose="020F0502020204030204" pitchFamily="34" charset="0"/>
                        </a:rPr>
                        <a:t> </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just"/>
                      <a:r>
                        <a:rPr lang="es-EC" sz="1400" b="0" u="none" strike="noStrike" cap="none" dirty="0">
                          <a:solidFill>
                            <a:schemeClr val="dk1"/>
                          </a:solidFill>
                          <a:effectLst/>
                          <a:latin typeface="Calibri" panose="020F0502020204030204" pitchFamily="34" charset="0"/>
                          <a:cs typeface="Calibri" panose="020F0502020204030204" pitchFamily="34" charset="0"/>
                          <a:sym typeface="Arial"/>
                        </a:rPr>
                        <a:t>El artículo 424 del COOTAD establece que en fraccionamientos derivados de una autorización administrativa se deberá entregar áreas verdes y comunitarias a favor del Gobierno Autónomo Descentralizado. </a:t>
                      </a:r>
                    </a:p>
                    <a:p>
                      <a:pPr algn="just"/>
                      <a:r>
                        <a:rPr lang="es-EC" sz="1400" b="0" u="none" strike="noStrike" cap="none" dirty="0">
                          <a:solidFill>
                            <a:schemeClr val="dk1"/>
                          </a:solidFill>
                          <a:effectLst/>
                          <a:latin typeface="Calibri" panose="020F0502020204030204" pitchFamily="34" charset="0"/>
                          <a:cs typeface="Calibri" panose="020F0502020204030204" pitchFamily="34" charset="0"/>
                          <a:sym typeface="Arial"/>
                        </a:rPr>
                        <a:t> </a:t>
                      </a:r>
                    </a:p>
                    <a:p>
                      <a:pPr algn="just"/>
                      <a:r>
                        <a:rPr lang="es-EC" sz="1400" b="0" u="none" strike="noStrike" cap="none" dirty="0">
                          <a:solidFill>
                            <a:schemeClr val="dk1"/>
                          </a:solidFill>
                          <a:effectLst/>
                          <a:latin typeface="Calibri" panose="020F0502020204030204" pitchFamily="34" charset="0"/>
                          <a:cs typeface="Calibri" panose="020F0502020204030204" pitchFamily="34" charset="0"/>
                          <a:sym typeface="Arial"/>
                        </a:rPr>
                        <a:t>Se propone que esta cesión se realice cuando los fraccionamientos se originen de una decisión judicial, con fundamento en los artículos 5 y 7 del COOTAD. </a:t>
                      </a:r>
                    </a:p>
                    <a:p>
                      <a:pPr algn="just"/>
                      <a:endParaRPr lang="es-EC" sz="1400" dirty="0">
                        <a:latin typeface="Calibri" panose="020F0502020204030204" pitchFamily="34" charset="0"/>
                        <a:cs typeface="Calibri" panose="020F0502020204030204" pitchFamily="34" charset="0"/>
                      </a:endParaRPr>
                    </a:p>
                    <a:p>
                      <a:pPr algn="just"/>
                      <a:r>
                        <a:rPr lang="es-EC" sz="1400" b="0" u="none" strike="noStrike" cap="none" dirty="0">
                          <a:solidFill>
                            <a:schemeClr val="dk1"/>
                          </a:solidFill>
                          <a:effectLst/>
                          <a:latin typeface="Calibri" panose="020F0502020204030204" pitchFamily="34" charset="0"/>
                          <a:cs typeface="Calibri" panose="020F0502020204030204" pitchFamily="34" charset="0"/>
                          <a:sym typeface="Arial"/>
                        </a:rPr>
                        <a:t>El Municipio del Distrito Metropolitano de Quito, es competente para establecer la obligación de ceder áreas verdes y comunitarias en fraccionamientos de suelo derivados de una decisión judicial. </a:t>
                      </a:r>
                    </a:p>
                    <a:p>
                      <a:pPr algn="just"/>
                      <a:endParaRPr lang="es-EC" sz="1400" b="0" u="none" strike="noStrike" cap="none" dirty="0">
                        <a:solidFill>
                          <a:schemeClr val="dk1"/>
                        </a:solidFill>
                        <a:effectLst/>
                        <a:latin typeface="Calibri" panose="020F0502020204030204" pitchFamily="34" charset="0"/>
                        <a:cs typeface="Calibri" panose="020F0502020204030204" pitchFamily="34" charset="0"/>
                        <a:sym typeface="Arial"/>
                      </a:endParaRPr>
                    </a:p>
                    <a:p>
                      <a:pPr algn="just"/>
                      <a:r>
                        <a:rPr lang="es-EC" sz="1400" b="0" u="none" strike="noStrike" cap="none" dirty="0">
                          <a:solidFill>
                            <a:schemeClr val="dk1"/>
                          </a:solidFill>
                          <a:effectLst/>
                          <a:latin typeface="Calibri" panose="020F0502020204030204" pitchFamily="34" charset="0"/>
                          <a:cs typeface="Calibri" panose="020F0502020204030204" pitchFamily="34" charset="0"/>
                          <a:sym typeface="Arial"/>
                        </a:rPr>
                        <a:t>Actualmente la referida obligación se encuentra establecida en el artículo 2195 del Código Municipal vigente.</a:t>
                      </a:r>
                    </a:p>
                  </a:txBody>
                  <a:tcPr anchor="ctr"/>
                </a:tc>
                <a:extLst>
                  <a:ext uri="{0D108BD9-81ED-4DB2-BD59-A6C34878D82A}">
                    <a16:rowId xmlns:a16="http://schemas.microsoft.com/office/drawing/2014/main" val="23156355"/>
                  </a:ext>
                </a:extLst>
              </a:tr>
            </a:tbl>
          </a:graphicData>
        </a:graphic>
      </p:graphicFrame>
    </p:spTree>
    <p:extLst>
      <p:ext uri="{BB962C8B-B14F-4D97-AF65-F5344CB8AC3E}">
        <p14:creationId xmlns:p14="http://schemas.microsoft.com/office/powerpoint/2010/main" val="313244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graphicFrame>
        <p:nvGraphicFramePr>
          <p:cNvPr id="5" name="Tabla 2">
            <a:extLst>
              <a:ext uri="{FF2B5EF4-FFF2-40B4-BE49-F238E27FC236}">
                <a16:creationId xmlns:a16="http://schemas.microsoft.com/office/drawing/2014/main" id="{908C1752-1CC2-E042-AA61-A1AE96C34452}"/>
              </a:ext>
            </a:extLst>
          </p:cNvPr>
          <p:cNvGraphicFramePr>
            <a:graphicFrameLocks noGrp="1"/>
          </p:cNvGraphicFramePr>
          <p:nvPr>
            <p:extLst>
              <p:ext uri="{D42A27DB-BD31-4B8C-83A1-F6EECF244321}">
                <p14:modId xmlns:p14="http://schemas.microsoft.com/office/powerpoint/2010/main" val="2167618480"/>
              </p:ext>
            </p:extLst>
          </p:nvPr>
        </p:nvGraphicFramePr>
        <p:xfrm>
          <a:off x="640896" y="1050925"/>
          <a:ext cx="11046940" cy="4873162"/>
        </p:xfrm>
        <a:graphic>
          <a:graphicData uri="http://schemas.openxmlformats.org/drawingml/2006/table">
            <a:tbl>
              <a:tblPr firstRow="1" bandRow="1">
                <a:tableStyleId>{1FECB4D8-DB02-4DC6-A0A2-4F2EBAE1DC90}</a:tableStyleId>
              </a:tblPr>
              <a:tblGrid>
                <a:gridCol w="2337435">
                  <a:extLst>
                    <a:ext uri="{9D8B030D-6E8A-4147-A177-3AD203B41FA5}">
                      <a16:colId xmlns:a16="http://schemas.microsoft.com/office/drawing/2014/main" val="1602613822"/>
                    </a:ext>
                  </a:extLst>
                </a:gridCol>
                <a:gridCol w="8709505">
                  <a:extLst>
                    <a:ext uri="{9D8B030D-6E8A-4147-A177-3AD203B41FA5}">
                      <a16:colId xmlns:a16="http://schemas.microsoft.com/office/drawing/2014/main" val="798178330"/>
                    </a:ext>
                  </a:extLst>
                </a:gridCol>
              </a:tblGrid>
              <a:tr h="301323">
                <a:tc>
                  <a:txBody>
                    <a:bodyPr/>
                    <a:lstStyle/>
                    <a:p>
                      <a:pPr algn="ct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TEMA</a:t>
                      </a:r>
                      <a:r>
                        <a:rPr lang="es-EC" sz="1600" dirty="0">
                          <a:effectLst/>
                          <a:latin typeface="Calibri" panose="020F0502020204030204" pitchFamily="34" charset="0"/>
                          <a:cs typeface="Calibri" panose="020F0502020204030204" pitchFamily="34" charset="0"/>
                        </a:rPr>
                        <a:t> </a:t>
                      </a:r>
                      <a:endParaRPr lang="es-EC" sz="1600" dirty="0">
                        <a:latin typeface="Calibri" panose="020F0502020204030204" pitchFamily="34" charset="0"/>
                        <a:cs typeface="Calibri" panose="020F0502020204030204" pitchFamily="34" charset="0"/>
                      </a:endParaRPr>
                    </a:p>
                  </a:txBody>
                  <a:tcPr/>
                </a:tc>
                <a:tc>
                  <a:txBody>
                    <a:bodyPr/>
                    <a:lstStyle/>
                    <a:p>
                      <a:pPr algn="ct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JUSTIFICACIÓN</a:t>
                      </a:r>
                      <a:r>
                        <a:rPr lang="es-EC" sz="1600" dirty="0">
                          <a:effectLst/>
                          <a:latin typeface="Calibri" panose="020F0502020204030204" pitchFamily="34" charset="0"/>
                          <a:cs typeface="Calibri" panose="020F0502020204030204" pitchFamily="34" charset="0"/>
                        </a:rPr>
                        <a:t> </a:t>
                      </a:r>
                      <a:endParaRPr lang="es-EC"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35566346"/>
                  </a:ext>
                </a:extLst>
              </a:tr>
              <a:tr h="4537882">
                <a:tc>
                  <a:txBody>
                    <a:bodyPr/>
                    <a:lstStyle/>
                    <a:p>
                      <a:pPr algn="ctr">
                        <a:lnSpc>
                          <a:spcPct val="115000"/>
                        </a:lnSpc>
                      </a:pP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Urbanizaciones</a:t>
                      </a:r>
                      <a:r>
                        <a:rPr lang="es-EC" sz="1400" b="1" u="none" strike="noStrike" cap="none" dirty="0">
                          <a:solidFill>
                            <a:schemeClr val="dk1"/>
                          </a:solidFill>
                          <a:effectLst/>
                          <a:latin typeface="Calibri" panose="020F0502020204030204" pitchFamily="34" charset="0"/>
                          <a:cs typeface="Calibri" panose="020F0502020204030204" pitchFamily="34" charset="0"/>
                          <a:sym typeface="Arial"/>
                        </a:rPr>
                        <a:t> </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just"/>
                      <a:r>
                        <a:rPr lang="es-EC" sz="1400" b="0" u="none" strike="noStrike" cap="none" dirty="0">
                          <a:solidFill>
                            <a:schemeClr val="dk1"/>
                          </a:solidFill>
                          <a:effectLst/>
                          <a:latin typeface="Calibri" panose="020F0502020204030204" pitchFamily="34" charset="0"/>
                          <a:cs typeface="Calibri" panose="020F0502020204030204" pitchFamily="34" charset="0"/>
                          <a:sym typeface="Arial"/>
                        </a:rPr>
                        <a:t>Las</a:t>
                      </a:r>
                      <a:r>
                        <a:rPr lang="es-EC" sz="1400" b="0" u="none" strike="noStrike" cap="none" baseline="0" dirty="0">
                          <a:solidFill>
                            <a:schemeClr val="dk1"/>
                          </a:solidFill>
                          <a:effectLst/>
                          <a:latin typeface="Calibri" panose="020F0502020204030204" pitchFamily="34" charset="0"/>
                          <a:cs typeface="Calibri" panose="020F0502020204030204" pitchFamily="34" charset="0"/>
                          <a:sym typeface="Arial"/>
                        </a:rPr>
                        <a:t> urbanizaciones serán</a:t>
                      </a:r>
                      <a:r>
                        <a:rPr lang="es-EC" sz="1400" b="0" u="none" strike="noStrike" cap="none" dirty="0">
                          <a:solidFill>
                            <a:schemeClr val="dk1"/>
                          </a:solidFill>
                          <a:effectLst/>
                          <a:latin typeface="Calibri" panose="020F0502020204030204" pitchFamily="34" charset="0"/>
                          <a:cs typeface="Calibri" panose="020F0502020204030204" pitchFamily="34" charset="0"/>
                          <a:sym typeface="Arial"/>
                        </a:rPr>
                        <a:t> aprobadas mediante autorización administrativa conforme lo establece el COOTAD. </a:t>
                      </a:r>
                    </a:p>
                    <a:p>
                      <a:pPr algn="just"/>
                      <a:endParaRPr lang="es-EC" sz="1400" b="0" u="none" strike="noStrike" cap="none" dirty="0">
                        <a:solidFill>
                          <a:schemeClr val="dk1"/>
                        </a:solidFill>
                        <a:effectLst/>
                        <a:latin typeface="Calibri" panose="020F0502020204030204" pitchFamily="34" charset="0"/>
                        <a:cs typeface="Calibri" panose="020F0502020204030204" pitchFamily="34" charset="0"/>
                        <a:sym typeface="Arial"/>
                      </a:endParaRPr>
                    </a:p>
                    <a:p>
                      <a:pPr algn="just"/>
                      <a:r>
                        <a:rPr lang="es-EC" sz="1400" b="0" u="none" strike="noStrike" cap="none" dirty="0">
                          <a:solidFill>
                            <a:schemeClr val="dk1"/>
                          </a:solidFill>
                          <a:effectLst/>
                          <a:latin typeface="Calibri" panose="020F0502020204030204" pitchFamily="34" charset="0"/>
                          <a:cs typeface="Calibri" panose="020F0502020204030204" pitchFamily="34" charset="0"/>
                          <a:sym typeface="Arial"/>
                        </a:rPr>
                        <a:t>No podrán modificar las previsiones del Plan Metropolitano de Desarrollo y Ordenamiento Territorial ni las determinaciones normativas establecidas en el Plan de Uso y Gestión del Suelo. </a:t>
                      </a:r>
                    </a:p>
                    <a:p>
                      <a:pPr algn="just"/>
                      <a:endParaRPr lang="es-EC" sz="1400" b="0" u="none" strike="noStrike" cap="none" dirty="0">
                        <a:solidFill>
                          <a:schemeClr val="dk1"/>
                        </a:solidFill>
                        <a:effectLst/>
                        <a:latin typeface="Calibri" panose="020F0502020204030204" pitchFamily="34" charset="0"/>
                        <a:cs typeface="Calibri" panose="020F0502020204030204" pitchFamily="34" charset="0"/>
                        <a:sym typeface="Arial"/>
                      </a:endParaRPr>
                    </a:p>
                    <a:p>
                      <a:pPr algn="just"/>
                      <a:r>
                        <a:rPr lang="es-EC" sz="1400" b="0" u="none" strike="noStrike" cap="none" dirty="0">
                          <a:solidFill>
                            <a:schemeClr val="dk1"/>
                          </a:solidFill>
                          <a:effectLst/>
                          <a:latin typeface="Calibri" panose="020F0502020204030204" pitchFamily="34" charset="0"/>
                          <a:cs typeface="Calibri" panose="020F0502020204030204" pitchFamily="34" charset="0"/>
                          <a:sym typeface="Arial"/>
                        </a:rPr>
                        <a:t>Los proyectos deberán integrar sus redes de infraestructura y vialidad a las redes generales (existentes o previstas); y deberán adjuntar los certificados de factibilidad de servicios y las propuestas técnicas para la ejecución de obras de infraestructura y vialidad y de mitigación de riesgos si fuera el caso. </a:t>
                      </a:r>
                      <a:endParaRPr lang="es-EC" sz="1400" dirty="0">
                        <a:latin typeface="Calibri" panose="020F0502020204030204" pitchFamily="34" charset="0"/>
                        <a:cs typeface="Calibri" panose="020F0502020204030204" pitchFamily="34" charset="0"/>
                      </a:endParaRPr>
                    </a:p>
                    <a:p>
                      <a:pPr algn="just"/>
                      <a:r>
                        <a:rPr lang="es-EC" sz="1400" b="0" u="none" strike="noStrike" cap="none" dirty="0">
                          <a:solidFill>
                            <a:schemeClr val="dk1"/>
                          </a:solidFill>
                          <a:effectLst/>
                          <a:latin typeface="Calibri" panose="020F0502020204030204" pitchFamily="34" charset="0"/>
                          <a:cs typeface="Calibri" panose="020F0502020204030204" pitchFamily="34" charset="0"/>
                          <a:sym typeface="Arial"/>
                        </a:rPr>
                        <a:t> </a:t>
                      </a:r>
                      <a:endParaRPr lang="es-EC"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3156355"/>
                  </a:ext>
                </a:extLst>
              </a:tr>
            </a:tbl>
          </a:graphicData>
        </a:graphic>
      </p:graphicFrame>
      <p:sp>
        <p:nvSpPr>
          <p:cNvPr id="7" name="Google Shape;45;g113cc860092_0_3"/>
          <p:cNvSpPr txBox="1"/>
          <p:nvPr/>
        </p:nvSpPr>
        <p:spPr>
          <a:xfrm>
            <a:off x="9550400" y="377373"/>
            <a:ext cx="2137436" cy="446236"/>
          </a:xfrm>
          <a:prstGeom prst="rect">
            <a:avLst/>
          </a:prstGeom>
          <a:noFill/>
          <a:ln>
            <a:noFill/>
          </a:ln>
        </p:spPr>
        <p:txBody>
          <a:bodyPr spcFirstLastPara="1" wrap="square" lIns="91425" tIns="45700" rIns="91425" bIns="45700" anchor="t" anchorCtr="0">
            <a:spAutoFit/>
          </a:bodyPr>
          <a:lstStyle/>
          <a:p>
            <a:pPr marL="269999" marR="0" lvl="0" indent="-269999" algn="r" rtl="0">
              <a:lnSpc>
                <a:spcPct val="115000"/>
              </a:lnSpc>
              <a:spcBef>
                <a:spcPts val="0"/>
              </a:spcBef>
              <a:spcAft>
                <a:spcPts val="0"/>
              </a:spcAft>
              <a:buClr>
                <a:srgbClr val="000000"/>
              </a:buClr>
              <a:buSzPts val="2000"/>
              <a:buFont typeface="Arial"/>
              <a:buNone/>
            </a:pPr>
            <a:r>
              <a:rPr lang="es-EC" sz="2000" b="1" dirty="0">
                <a:solidFill>
                  <a:srgbClr val="2A267B"/>
                </a:solidFill>
                <a:latin typeface="Calibri"/>
                <a:ea typeface="Calibri"/>
                <a:cs typeface="Calibri"/>
                <a:sym typeface="Calibri"/>
              </a:rPr>
              <a:t>URBANIZACIONES </a:t>
            </a:r>
            <a:endParaRPr lang="es-ES" sz="1600" b="1" dirty="0">
              <a:solidFill>
                <a:srgbClr val="7F7F7F"/>
              </a:solidFill>
              <a:latin typeface="Calibri"/>
              <a:ea typeface="Calibri"/>
              <a:cs typeface="Calibri"/>
            </a:endParaRPr>
          </a:p>
        </p:txBody>
      </p:sp>
    </p:spTree>
    <p:extLst>
      <p:ext uri="{BB962C8B-B14F-4D97-AF65-F5344CB8AC3E}">
        <p14:creationId xmlns:p14="http://schemas.microsoft.com/office/powerpoint/2010/main" val="103249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3" name="CuadroTexto 2">
            <a:extLst>
              <a:ext uri="{FF2B5EF4-FFF2-40B4-BE49-F238E27FC236}">
                <a16:creationId xmlns:a16="http://schemas.microsoft.com/office/drawing/2014/main" id="{10FED9A5-02B4-F822-6E7C-9CD05892D187}"/>
              </a:ext>
            </a:extLst>
          </p:cNvPr>
          <p:cNvSpPr txBox="1"/>
          <p:nvPr/>
        </p:nvSpPr>
        <p:spPr>
          <a:xfrm>
            <a:off x="8800931" y="253186"/>
            <a:ext cx="2876204" cy="400110"/>
          </a:xfrm>
          <a:prstGeom prst="rect">
            <a:avLst/>
          </a:prstGeom>
          <a:noFill/>
        </p:spPr>
        <p:txBody>
          <a:bodyPr wrap="square">
            <a:spAutoFit/>
          </a:bodyPr>
          <a:lstStyle/>
          <a:p>
            <a:r>
              <a:rPr lang="es-ES" sz="2000" b="1" dirty="0">
                <a:solidFill>
                  <a:srgbClr val="2A267B"/>
                </a:solidFill>
                <a:latin typeface="Calibri"/>
                <a:ea typeface="Calibri"/>
                <a:cs typeface="Calibri"/>
                <a:sym typeface="Calibri"/>
              </a:rPr>
              <a:t>ESPACIO PÚBLICO</a:t>
            </a:r>
            <a:endParaRPr lang="es-EC" sz="2000" dirty="0"/>
          </a:p>
        </p:txBody>
      </p:sp>
      <p:sp>
        <p:nvSpPr>
          <p:cNvPr id="4" name="Google Shape;166;p8">
            <a:extLst>
              <a:ext uri="{FF2B5EF4-FFF2-40B4-BE49-F238E27FC236}">
                <a16:creationId xmlns:a16="http://schemas.microsoft.com/office/drawing/2014/main" id="{0AD01792-372D-517B-BD4C-B6BA5592E795}"/>
              </a:ext>
            </a:extLst>
          </p:cNvPr>
          <p:cNvSpPr/>
          <p:nvPr/>
        </p:nvSpPr>
        <p:spPr>
          <a:xfrm>
            <a:off x="570237" y="1145457"/>
            <a:ext cx="5288059" cy="28007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C"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El Código Municipal </a:t>
            </a:r>
            <a:r>
              <a:rPr lang="es-EC"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actualmente carece de normativa </a:t>
            </a:r>
            <a:r>
              <a:rPr lang="es-EC" sz="1600" b="1" dirty="0">
                <a:solidFill>
                  <a:schemeClr val="dk1"/>
                </a:solidFill>
                <a:latin typeface="Calibri" panose="020F0502020204030204" pitchFamily="34" charset="0"/>
                <a:ea typeface="Calibri"/>
                <a:cs typeface="Calibri" panose="020F0502020204030204" pitchFamily="34" charset="0"/>
                <a:sym typeface="Calibri"/>
              </a:rPr>
              <a:t>integral </a:t>
            </a:r>
            <a:r>
              <a:rPr lang="es-EC"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que defina</a:t>
            </a:r>
            <a:r>
              <a:rPr lang="es-EC"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 y regule el espacio público.  Existe normativa dispersa respecto a este tema en diferentes capítulos del Código vigente.</a:t>
            </a:r>
            <a:endParaRPr sz="1600"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just" rtl="0">
              <a:lnSpc>
                <a:spcPct val="100000"/>
              </a:lnSpc>
              <a:spcBef>
                <a:spcPts val="0"/>
              </a:spcBef>
              <a:spcAft>
                <a:spcPts val="0"/>
              </a:spcAft>
              <a:buNone/>
            </a:pPr>
            <a:r>
              <a:rPr lang="es-EC"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Para la adecuada planificación, gestión y regulación del espacio público </a:t>
            </a:r>
            <a:r>
              <a:rPr lang="es-EC"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se determinan las bases conceptuales, su categorización, las directrices mínimas para la actualización</a:t>
            </a:r>
            <a:r>
              <a:rPr lang="es-EC"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 desarrollo y articulación de instrumentos relacionados con el espacio público, los estándares y normativa técnica respecto del Espacio Público. </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5" name="Picture 2">
            <a:extLst>
              <a:ext uri="{FF2B5EF4-FFF2-40B4-BE49-F238E27FC236}">
                <a16:creationId xmlns:a16="http://schemas.microsoft.com/office/drawing/2014/main" id="{48D27690-0065-C5AD-33D1-CC1506D105D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02434" y="1487936"/>
            <a:ext cx="4844416" cy="26385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ounded Rectangle 5">
            <a:extLst>
              <a:ext uri="{FF2B5EF4-FFF2-40B4-BE49-F238E27FC236}">
                <a16:creationId xmlns:a16="http://schemas.microsoft.com/office/drawing/2014/main" id="{14CDA0EB-2D03-8353-A036-7574B3332E46}"/>
              </a:ext>
            </a:extLst>
          </p:cNvPr>
          <p:cNvSpPr/>
          <p:nvPr/>
        </p:nvSpPr>
        <p:spPr>
          <a:xfrm>
            <a:off x="6435969" y="1324710"/>
            <a:ext cx="5005754" cy="2883877"/>
          </a:xfrm>
          <a:prstGeom prst="roundRect">
            <a:avLst>
              <a:gd name="adj" fmla="val 7724"/>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TextBox 6">
            <a:extLst>
              <a:ext uri="{FF2B5EF4-FFF2-40B4-BE49-F238E27FC236}">
                <a16:creationId xmlns:a16="http://schemas.microsoft.com/office/drawing/2014/main" id="{4B596AD6-1F5B-B93D-A33C-B222226EE290}"/>
              </a:ext>
            </a:extLst>
          </p:cNvPr>
          <p:cNvSpPr txBox="1"/>
          <p:nvPr/>
        </p:nvSpPr>
        <p:spPr>
          <a:xfrm>
            <a:off x="6869724" y="1160587"/>
            <a:ext cx="1406768" cy="307777"/>
          </a:xfrm>
          <a:prstGeom prst="rect">
            <a:avLst/>
          </a:prstGeom>
          <a:solidFill>
            <a:schemeClr val="bg1"/>
          </a:solidFill>
        </p:spPr>
        <p:txBody>
          <a:bodyPr wrap="square" rtlCol="0">
            <a:spAutoFit/>
          </a:bodyPr>
          <a:lstStyle/>
          <a:p>
            <a:r>
              <a:rPr lang="es-ES_tradnl" b="1" dirty="0">
                <a:solidFill>
                  <a:srgbClr val="002060"/>
                </a:solidFill>
                <a:latin typeface="Calibri" panose="020F0502020204030204" pitchFamily="34" charset="0"/>
                <a:cs typeface="Calibri" panose="020F0502020204030204" pitchFamily="34" charset="0"/>
              </a:rPr>
              <a:t>PLAN MAESTRO</a:t>
            </a:r>
          </a:p>
        </p:txBody>
      </p:sp>
      <p:sp>
        <p:nvSpPr>
          <p:cNvPr id="8" name="Rounded Rectangle 7">
            <a:extLst>
              <a:ext uri="{FF2B5EF4-FFF2-40B4-BE49-F238E27FC236}">
                <a16:creationId xmlns:a16="http://schemas.microsoft.com/office/drawing/2014/main" id="{46815B21-BDDE-5734-0005-ADFB644F27AE}"/>
              </a:ext>
            </a:extLst>
          </p:cNvPr>
          <p:cNvSpPr/>
          <p:nvPr/>
        </p:nvSpPr>
        <p:spPr>
          <a:xfrm>
            <a:off x="6310260" y="996464"/>
            <a:ext cx="5260417" cy="3364524"/>
          </a:xfrm>
          <a:prstGeom prst="roundRect">
            <a:avLst>
              <a:gd name="adj" fmla="val 7724"/>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TextBox 8">
            <a:extLst>
              <a:ext uri="{FF2B5EF4-FFF2-40B4-BE49-F238E27FC236}">
                <a16:creationId xmlns:a16="http://schemas.microsoft.com/office/drawing/2014/main" id="{06F68096-012F-97E3-A1F2-50F7F9B3B505}"/>
              </a:ext>
            </a:extLst>
          </p:cNvPr>
          <p:cNvSpPr txBox="1"/>
          <p:nvPr/>
        </p:nvSpPr>
        <p:spPr>
          <a:xfrm>
            <a:off x="6858000" y="832341"/>
            <a:ext cx="3505200" cy="307777"/>
          </a:xfrm>
          <a:prstGeom prst="rect">
            <a:avLst/>
          </a:prstGeom>
          <a:solidFill>
            <a:schemeClr val="bg1"/>
          </a:solidFill>
        </p:spPr>
        <p:txBody>
          <a:bodyPr wrap="square" rtlCol="0">
            <a:spAutoFit/>
          </a:bodyPr>
          <a:lstStyle/>
          <a:p>
            <a:pPr algn="ctr"/>
            <a:r>
              <a:rPr lang="es-ES_tradnl" b="1" dirty="0">
                <a:solidFill>
                  <a:schemeClr val="accent5"/>
                </a:solidFill>
                <a:latin typeface="Calibri" panose="020F0502020204030204" pitchFamily="34" charset="0"/>
                <a:cs typeface="Calibri" panose="020F0502020204030204" pitchFamily="34" charset="0"/>
              </a:rPr>
              <a:t>INSTRUMENTO DE GESTIÓN Y REGULACIÓN</a:t>
            </a:r>
          </a:p>
        </p:txBody>
      </p:sp>
      <p:graphicFrame>
        <p:nvGraphicFramePr>
          <p:cNvPr id="10" name="Diagram 9">
            <a:extLst>
              <a:ext uri="{FF2B5EF4-FFF2-40B4-BE49-F238E27FC236}">
                <a16:creationId xmlns:a16="http://schemas.microsoft.com/office/drawing/2014/main" id="{045AAE2B-FC91-B685-5738-3ACF60E5B881}"/>
              </a:ext>
            </a:extLst>
          </p:cNvPr>
          <p:cNvGraphicFramePr/>
          <p:nvPr/>
        </p:nvGraphicFramePr>
        <p:xfrm>
          <a:off x="1656861" y="4782126"/>
          <a:ext cx="8128000" cy="856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Left-Right Arrow Callout 10">
            <a:extLst>
              <a:ext uri="{FF2B5EF4-FFF2-40B4-BE49-F238E27FC236}">
                <a16:creationId xmlns:a16="http://schemas.microsoft.com/office/drawing/2014/main" id="{4731B726-2EFF-E123-BC0A-B73F2A1A3758}"/>
              </a:ext>
            </a:extLst>
          </p:cNvPr>
          <p:cNvSpPr/>
          <p:nvPr/>
        </p:nvSpPr>
        <p:spPr>
          <a:xfrm>
            <a:off x="1711569" y="5709142"/>
            <a:ext cx="8127999" cy="316522"/>
          </a:xfrm>
          <a:prstGeom prst="leftRightArrowCallout">
            <a:avLst>
              <a:gd name="adj1" fmla="val 25000"/>
              <a:gd name="adj2" fmla="val 25000"/>
              <a:gd name="adj3" fmla="val 30128"/>
              <a:gd name="adj4" fmla="val 89962"/>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TextBox 11">
            <a:extLst>
              <a:ext uri="{FF2B5EF4-FFF2-40B4-BE49-F238E27FC236}">
                <a16:creationId xmlns:a16="http://schemas.microsoft.com/office/drawing/2014/main" id="{AA712805-7BB7-C00D-C7E5-FBE72D26D0E9}"/>
              </a:ext>
            </a:extLst>
          </p:cNvPr>
          <p:cNvSpPr txBox="1"/>
          <p:nvPr/>
        </p:nvSpPr>
        <p:spPr>
          <a:xfrm>
            <a:off x="4715295" y="5709141"/>
            <a:ext cx="2543908" cy="307777"/>
          </a:xfrm>
          <a:prstGeom prst="rect">
            <a:avLst/>
          </a:prstGeom>
          <a:noFill/>
        </p:spPr>
        <p:txBody>
          <a:bodyPr wrap="square" rtlCol="0">
            <a:spAutoFit/>
          </a:bodyPr>
          <a:lstStyle/>
          <a:p>
            <a:r>
              <a:rPr lang="es-ES_tradnl" b="1" dirty="0">
                <a:solidFill>
                  <a:schemeClr val="bg1"/>
                </a:solidFill>
                <a:latin typeface="Calibri" panose="020F0502020204030204" pitchFamily="34" charset="0"/>
                <a:cs typeface="Calibri" panose="020F0502020204030204" pitchFamily="34" charset="0"/>
              </a:rPr>
              <a:t>INFRAESTRUCTURA</a:t>
            </a:r>
          </a:p>
        </p:txBody>
      </p:sp>
      <p:sp>
        <p:nvSpPr>
          <p:cNvPr id="13" name="CuadroTexto 2">
            <a:extLst>
              <a:ext uri="{FF2B5EF4-FFF2-40B4-BE49-F238E27FC236}">
                <a16:creationId xmlns:a16="http://schemas.microsoft.com/office/drawing/2014/main" id="{6566009E-544F-B9F2-9C79-9D39617217ED}"/>
              </a:ext>
            </a:extLst>
          </p:cNvPr>
          <p:cNvSpPr txBox="1"/>
          <p:nvPr/>
        </p:nvSpPr>
        <p:spPr>
          <a:xfrm>
            <a:off x="712008" y="4411807"/>
            <a:ext cx="5146288" cy="307777"/>
          </a:xfrm>
          <a:prstGeom prst="rect">
            <a:avLst/>
          </a:prstGeom>
          <a:noFill/>
        </p:spPr>
        <p:txBody>
          <a:bodyPr wrap="square">
            <a:spAutoFit/>
          </a:bodyPr>
          <a:lstStyle/>
          <a:p>
            <a:r>
              <a:rPr lang="es-ES" b="1" dirty="0">
                <a:solidFill>
                  <a:srgbClr val="2A267B"/>
                </a:solidFill>
                <a:latin typeface="Calibri"/>
                <a:ea typeface="Calibri"/>
                <a:cs typeface="Calibri"/>
                <a:sym typeface="Calibri"/>
              </a:rPr>
              <a:t>Esquema de categorización del Sistema de Espacio Público</a:t>
            </a:r>
            <a:endParaRPr lang="es-EC" dirty="0"/>
          </a:p>
        </p:txBody>
      </p:sp>
    </p:spTree>
    <p:extLst>
      <p:ext uri="{BB962C8B-B14F-4D97-AF65-F5344CB8AC3E}">
        <p14:creationId xmlns:p14="http://schemas.microsoft.com/office/powerpoint/2010/main" val="2700555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95D59F5-0347-974D-ED7F-0E8C51CBD4AA}"/>
              </a:ext>
            </a:extLst>
          </p:cNvPr>
          <p:cNvPicPr>
            <a:picLocks noChangeAspect="1"/>
          </p:cNvPicPr>
          <p:nvPr/>
        </p:nvPicPr>
        <p:blipFill>
          <a:blip r:embed="rId2"/>
          <a:stretch>
            <a:fillRect/>
          </a:stretch>
        </p:blipFill>
        <p:spPr>
          <a:xfrm>
            <a:off x="2601692" y="580961"/>
            <a:ext cx="7321128" cy="6289820"/>
          </a:xfrm>
          <a:prstGeom prst="rect">
            <a:avLst/>
          </a:prstGeom>
        </p:spPr>
      </p:pic>
      <p:sp>
        <p:nvSpPr>
          <p:cNvPr id="10" name="CuadroTexto 9">
            <a:extLst>
              <a:ext uri="{FF2B5EF4-FFF2-40B4-BE49-F238E27FC236}">
                <a16:creationId xmlns:a16="http://schemas.microsoft.com/office/drawing/2014/main" id="{73AEC820-8FB2-08A8-DDED-AEACC39E3B13}"/>
              </a:ext>
            </a:extLst>
          </p:cNvPr>
          <p:cNvSpPr txBox="1"/>
          <p:nvPr/>
        </p:nvSpPr>
        <p:spPr>
          <a:xfrm>
            <a:off x="7541231" y="180851"/>
            <a:ext cx="4454559" cy="400110"/>
          </a:xfrm>
          <a:prstGeom prst="rect">
            <a:avLst/>
          </a:prstGeom>
          <a:noFill/>
        </p:spPr>
        <p:txBody>
          <a:bodyPr wrap="square">
            <a:spAutoFit/>
          </a:bodyPr>
          <a:lstStyle/>
          <a:p>
            <a:r>
              <a:rPr lang="es-ES" sz="2000" b="1" dirty="0">
                <a:solidFill>
                  <a:srgbClr val="2A267B"/>
                </a:solidFill>
                <a:latin typeface="Calibri"/>
                <a:ea typeface="Calibri"/>
                <a:cs typeface="Calibri"/>
                <a:sym typeface="Calibri"/>
              </a:rPr>
              <a:t>PROPUESTA ORDENANZA- VIALIDAD</a:t>
            </a:r>
            <a:endParaRPr lang="es-EC" sz="2000" dirty="0"/>
          </a:p>
        </p:txBody>
      </p:sp>
    </p:spTree>
    <p:extLst>
      <p:ext uri="{BB962C8B-B14F-4D97-AF65-F5344CB8AC3E}">
        <p14:creationId xmlns:p14="http://schemas.microsoft.com/office/powerpoint/2010/main" val="411825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2CD3E56-75CB-82BC-34F4-3507F821A229}"/>
              </a:ext>
            </a:extLst>
          </p:cNvPr>
          <p:cNvSpPr txBox="1"/>
          <p:nvPr/>
        </p:nvSpPr>
        <p:spPr>
          <a:xfrm>
            <a:off x="9781311" y="424464"/>
            <a:ext cx="2189018" cy="369332"/>
          </a:xfrm>
          <a:prstGeom prst="rect">
            <a:avLst/>
          </a:prstGeom>
          <a:noFill/>
        </p:spPr>
        <p:txBody>
          <a:bodyPr wrap="square">
            <a:spAutoFit/>
          </a:bodyPr>
          <a:lstStyle/>
          <a:p>
            <a:pPr algn="r"/>
            <a:r>
              <a:rPr lang="es-ES" sz="1800" b="1" dirty="0">
                <a:solidFill>
                  <a:srgbClr val="2A267B"/>
                </a:solidFill>
                <a:latin typeface="Calibri"/>
                <a:ea typeface="Calibri"/>
                <a:cs typeface="Calibri"/>
                <a:sym typeface="Calibri"/>
              </a:rPr>
              <a:t>ANTECEDENTES</a:t>
            </a:r>
            <a:endParaRPr lang="es-EC" sz="1800" dirty="0"/>
          </a:p>
        </p:txBody>
      </p:sp>
      <p:pic>
        <p:nvPicPr>
          <p:cNvPr id="2" name="Imagen 1">
            <a:extLst>
              <a:ext uri="{FF2B5EF4-FFF2-40B4-BE49-F238E27FC236}">
                <a16:creationId xmlns:a16="http://schemas.microsoft.com/office/drawing/2014/main" id="{ADEE294D-CC8F-F955-02DC-FB9A0C2F0B13}"/>
              </a:ext>
            </a:extLst>
          </p:cNvPr>
          <p:cNvPicPr>
            <a:picLocks noChangeAspect="1"/>
          </p:cNvPicPr>
          <p:nvPr/>
        </p:nvPicPr>
        <p:blipFill rotWithShape="1">
          <a:blip r:embed="rId2"/>
          <a:srcRect l="2499" t="5260" r="665"/>
          <a:stretch/>
        </p:blipFill>
        <p:spPr>
          <a:xfrm>
            <a:off x="83130" y="1045588"/>
            <a:ext cx="12108870" cy="5010000"/>
          </a:xfrm>
          <a:prstGeom prst="rect">
            <a:avLst/>
          </a:prstGeom>
        </p:spPr>
      </p:pic>
    </p:spTree>
    <p:extLst>
      <p:ext uri="{BB962C8B-B14F-4D97-AF65-F5344CB8AC3E}">
        <p14:creationId xmlns:p14="http://schemas.microsoft.com/office/powerpoint/2010/main" val="273409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65E7B71-305A-6826-B339-CE023C99A335}"/>
              </a:ext>
            </a:extLst>
          </p:cNvPr>
          <p:cNvPicPr>
            <a:picLocks noChangeAspect="1"/>
          </p:cNvPicPr>
          <p:nvPr/>
        </p:nvPicPr>
        <p:blipFill>
          <a:blip r:embed="rId2"/>
          <a:stretch>
            <a:fillRect/>
          </a:stretch>
        </p:blipFill>
        <p:spPr>
          <a:xfrm>
            <a:off x="2218015" y="443559"/>
            <a:ext cx="7009112" cy="6414441"/>
          </a:xfrm>
          <a:prstGeom prst="rect">
            <a:avLst/>
          </a:prstGeom>
        </p:spPr>
      </p:pic>
      <p:sp>
        <p:nvSpPr>
          <p:cNvPr id="4" name="CuadroTexto 3">
            <a:extLst>
              <a:ext uri="{FF2B5EF4-FFF2-40B4-BE49-F238E27FC236}">
                <a16:creationId xmlns:a16="http://schemas.microsoft.com/office/drawing/2014/main" id="{7DC54297-165D-464F-A204-A39E64576178}"/>
              </a:ext>
            </a:extLst>
          </p:cNvPr>
          <p:cNvSpPr txBox="1"/>
          <p:nvPr/>
        </p:nvSpPr>
        <p:spPr>
          <a:xfrm>
            <a:off x="7594305" y="180851"/>
            <a:ext cx="4454559" cy="400110"/>
          </a:xfrm>
          <a:prstGeom prst="rect">
            <a:avLst/>
          </a:prstGeom>
          <a:noFill/>
        </p:spPr>
        <p:txBody>
          <a:bodyPr wrap="square">
            <a:spAutoFit/>
          </a:bodyPr>
          <a:lstStyle/>
          <a:p>
            <a:r>
              <a:rPr lang="es-ES" sz="2000" b="1" dirty="0">
                <a:solidFill>
                  <a:srgbClr val="2A267B"/>
                </a:solidFill>
                <a:latin typeface="Calibri"/>
                <a:ea typeface="Calibri"/>
                <a:cs typeface="Calibri"/>
                <a:sym typeface="Calibri"/>
              </a:rPr>
              <a:t>PROPUESTA ORDENANZA- VIALIDAD</a:t>
            </a:r>
            <a:endParaRPr lang="es-EC" sz="2000" dirty="0"/>
          </a:p>
        </p:txBody>
      </p:sp>
    </p:spTree>
    <p:extLst>
      <p:ext uri="{BB962C8B-B14F-4D97-AF65-F5344CB8AC3E}">
        <p14:creationId xmlns:p14="http://schemas.microsoft.com/office/powerpoint/2010/main" val="3154853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908C1752-1CC2-E042-AA61-A1AE96C34452}"/>
              </a:ext>
            </a:extLst>
          </p:cNvPr>
          <p:cNvGraphicFramePr>
            <a:graphicFrameLocks noGrp="1"/>
          </p:cNvGraphicFramePr>
          <p:nvPr>
            <p:extLst>
              <p:ext uri="{D42A27DB-BD31-4B8C-83A1-F6EECF244321}">
                <p14:modId xmlns:p14="http://schemas.microsoft.com/office/powerpoint/2010/main" val="2268794678"/>
              </p:ext>
            </p:extLst>
          </p:nvPr>
        </p:nvGraphicFramePr>
        <p:xfrm>
          <a:off x="572530" y="1019667"/>
          <a:ext cx="11046940" cy="5131751"/>
        </p:xfrm>
        <a:graphic>
          <a:graphicData uri="http://schemas.openxmlformats.org/drawingml/2006/table">
            <a:tbl>
              <a:tblPr firstRow="1" bandRow="1">
                <a:tableStyleId>{1FECB4D8-DB02-4DC6-A0A2-4F2EBAE1DC90}</a:tableStyleId>
              </a:tblPr>
              <a:tblGrid>
                <a:gridCol w="2405801">
                  <a:extLst>
                    <a:ext uri="{9D8B030D-6E8A-4147-A177-3AD203B41FA5}">
                      <a16:colId xmlns:a16="http://schemas.microsoft.com/office/drawing/2014/main" val="1602613822"/>
                    </a:ext>
                  </a:extLst>
                </a:gridCol>
                <a:gridCol w="8641139">
                  <a:extLst>
                    <a:ext uri="{9D8B030D-6E8A-4147-A177-3AD203B41FA5}">
                      <a16:colId xmlns:a16="http://schemas.microsoft.com/office/drawing/2014/main" val="798178330"/>
                    </a:ext>
                  </a:extLst>
                </a:gridCol>
              </a:tblGrid>
              <a:tr h="347915">
                <a:tc>
                  <a:txBody>
                    <a:bodyPr/>
                    <a:lstStyle/>
                    <a:p>
                      <a:pPr algn="ct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TEMA</a:t>
                      </a:r>
                      <a:r>
                        <a:rPr lang="es-EC" sz="1600" dirty="0">
                          <a:effectLst/>
                          <a:latin typeface="Calibri" panose="020F0502020204030204" pitchFamily="34" charset="0"/>
                          <a:cs typeface="Calibri" panose="020F0502020204030204" pitchFamily="34" charset="0"/>
                        </a:rPr>
                        <a:t> </a:t>
                      </a:r>
                      <a:endParaRPr lang="es-EC" sz="1600" dirty="0">
                        <a:latin typeface="Calibri" panose="020F0502020204030204" pitchFamily="34" charset="0"/>
                        <a:cs typeface="Calibri" panose="020F0502020204030204" pitchFamily="34" charset="0"/>
                      </a:endParaRPr>
                    </a:p>
                  </a:txBody>
                  <a:tcPr/>
                </a:tc>
                <a:tc>
                  <a:txBody>
                    <a:bodyPr/>
                    <a:lstStyle/>
                    <a:p>
                      <a:pPr algn="ct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JUSTIFICACIÓN</a:t>
                      </a:r>
                      <a:r>
                        <a:rPr lang="es-EC" sz="1600" dirty="0">
                          <a:effectLst/>
                          <a:latin typeface="Calibri" panose="020F0502020204030204" pitchFamily="34" charset="0"/>
                          <a:cs typeface="Calibri" panose="020F0502020204030204" pitchFamily="34" charset="0"/>
                        </a:rPr>
                        <a:t> </a:t>
                      </a:r>
                      <a:endParaRPr lang="es-EC"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35566346"/>
                  </a:ext>
                </a:extLst>
              </a:tr>
              <a:tr h="4783836">
                <a:tc>
                  <a:txBody>
                    <a:bodyPr/>
                    <a:lstStyle/>
                    <a:p>
                      <a:pPr algn="ctr">
                        <a:lnSpc>
                          <a:spcPct val="115000"/>
                        </a:lnSpc>
                      </a:pPr>
                      <a:r>
                        <a:rPr lang="es-EC" sz="1600" b="1" dirty="0">
                          <a:effectLst/>
                          <a:latin typeface="Calibri" panose="020F0502020204030204" pitchFamily="34" charset="0"/>
                          <a:cs typeface="Calibri" panose="020F0502020204030204" pitchFamily="34" charset="0"/>
                        </a:rPr>
                        <a:t>Estándares urbanísticos</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just"/>
                      <a:endParaRPr lang="es-EC" sz="1400" b="0" u="none" strike="noStrike" cap="none" dirty="0">
                        <a:solidFill>
                          <a:schemeClr val="dk1"/>
                        </a:solidFill>
                        <a:effectLst/>
                        <a:latin typeface="Calibri" panose="020F0502020204030204" pitchFamily="34" charset="0"/>
                        <a:cs typeface="Calibri" panose="020F050202020403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La Ley Orgánica de Ordenamiento Territorial, Uso y Gestión del Suelo – LOOTUGS y su reglamento establecen que los estándares urbanísticos son determinaciones, a través de </a:t>
                      </a:r>
                      <a:r>
                        <a:rPr lang="es-ES" sz="1400" dirty="0">
                          <a:latin typeface="Calibri" panose="020F0502020204030204" pitchFamily="34" charset="0"/>
                          <a:cs typeface="Calibri" panose="020F0502020204030204" pitchFamily="34" charset="0"/>
                        </a:rPr>
                        <a:t>son parámetros o patrones de calidad y medida,</a:t>
                      </a:r>
                      <a:r>
                        <a:rPr lang="es-ES"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de obligatorio cumplimiento respecto de los parámetros de calidad exigibles al planeamiento y a las actuaciones urbanísticas establecidas por el GAD, con relación al espacio público, equipamientos, previsión de suelo para vivienda social, protección y aprovechamiento del paisaje, prevención y mitigación de riesgos, y cualquier otro que se considere necesario, en función de las características geográficas, demográficas, socio-económicas y culturales del lugar.</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400" dirty="0"/>
                    </a:p>
                  </a:txBody>
                  <a:tcPr anchor="ctr"/>
                </a:tc>
                <a:extLst>
                  <a:ext uri="{0D108BD9-81ED-4DB2-BD59-A6C34878D82A}">
                    <a16:rowId xmlns:a16="http://schemas.microsoft.com/office/drawing/2014/main" val="23156355"/>
                  </a:ext>
                </a:extLst>
              </a:tr>
            </a:tbl>
          </a:graphicData>
        </a:graphic>
      </p:graphicFrame>
      <p:sp>
        <p:nvSpPr>
          <p:cNvPr id="3" name="CuadroTexto 2">
            <a:extLst>
              <a:ext uri="{FF2B5EF4-FFF2-40B4-BE49-F238E27FC236}">
                <a16:creationId xmlns:a16="http://schemas.microsoft.com/office/drawing/2014/main" id="{10FED9A5-02B4-F822-6E7C-9CD05892D187}"/>
              </a:ext>
            </a:extLst>
          </p:cNvPr>
          <p:cNvSpPr txBox="1"/>
          <p:nvPr/>
        </p:nvSpPr>
        <p:spPr>
          <a:xfrm>
            <a:off x="8403771" y="253186"/>
            <a:ext cx="3273364" cy="369332"/>
          </a:xfrm>
          <a:prstGeom prst="rect">
            <a:avLst/>
          </a:prstGeom>
          <a:noFill/>
        </p:spPr>
        <p:txBody>
          <a:bodyPr wrap="square">
            <a:spAutoFit/>
          </a:bodyPr>
          <a:lstStyle/>
          <a:p>
            <a:pPr algn="r"/>
            <a:r>
              <a:rPr lang="es-ES" sz="1800" b="1" dirty="0">
                <a:solidFill>
                  <a:srgbClr val="2A267B"/>
                </a:solidFill>
                <a:latin typeface="Calibri"/>
                <a:ea typeface="Calibri"/>
                <a:cs typeface="Calibri"/>
                <a:sym typeface="Calibri"/>
              </a:rPr>
              <a:t>ESTÁNDARES URBANÍSTICOS</a:t>
            </a:r>
            <a:endParaRPr lang="es-EC" sz="1800" dirty="0"/>
          </a:p>
        </p:txBody>
      </p:sp>
    </p:spTree>
    <p:extLst>
      <p:ext uri="{BB962C8B-B14F-4D97-AF65-F5344CB8AC3E}">
        <p14:creationId xmlns:p14="http://schemas.microsoft.com/office/powerpoint/2010/main" val="584557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DB748B4-A18B-9FAF-E83C-F9D5806DE0B5}"/>
              </a:ext>
            </a:extLst>
          </p:cNvPr>
          <p:cNvPicPr>
            <a:picLocks noChangeAspect="1"/>
          </p:cNvPicPr>
          <p:nvPr/>
        </p:nvPicPr>
        <p:blipFill rotWithShape="1">
          <a:blip r:embed="rId2"/>
          <a:srcRect t="3527" b="4824"/>
          <a:stretch/>
        </p:blipFill>
        <p:spPr>
          <a:xfrm>
            <a:off x="367713" y="380906"/>
            <a:ext cx="11171143" cy="5758987"/>
          </a:xfrm>
          <a:prstGeom prst="rect">
            <a:avLst/>
          </a:prstGeom>
        </p:spPr>
      </p:pic>
      <p:sp>
        <p:nvSpPr>
          <p:cNvPr id="2" name="CuadroTexto 1">
            <a:extLst>
              <a:ext uri="{FF2B5EF4-FFF2-40B4-BE49-F238E27FC236}">
                <a16:creationId xmlns:a16="http://schemas.microsoft.com/office/drawing/2014/main" id="{89A0BE9A-8EA6-576C-B46D-5D28DA53F283}"/>
              </a:ext>
            </a:extLst>
          </p:cNvPr>
          <p:cNvSpPr txBox="1"/>
          <p:nvPr/>
        </p:nvSpPr>
        <p:spPr>
          <a:xfrm>
            <a:off x="7594305" y="180851"/>
            <a:ext cx="4454559" cy="400110"/>
          </a:xfrm>
          <a:prstGeom prst="rect">
            <a:avLst/>
          </a:prstGeom>
          <a:noFill/>
        </p:spPr>
        <p:txBody>
          <a:bodyPr wrap="square">
            <a:spAutoFit/>
          </a:bodyPr>
          <a:lstStyle/>
          <a:p>
            <a:pPr algn="r"/>
            <a:r>
              <a:rPr lang="es-ES" sz="2000" b="1" dirty="0">
                <a:solidFill>
                  <a:srgbClr val="2A267B"/>
                </a:solidFill>
                <a:latin typeface="Calibri"/>
                <a:ea typeface="Calibri"/>
                <a:cs typeface="Calibri"/>
                <a:sym typeface="Calibri"/>
              </a:rPr>
              <a:t>CONCESIÓN ONEROSA DE DERECHOS</a:t>
            </a:r>
            <a:endParaRPr lang="es-EC" sz="2000" dirty="0"/>
          </a:p>
        </p:txBody>
      </p:sp>
    </p:spTree>
    <p:extLst>
      <p:ext uri="{BB962C8B-B14F-4D97-AF65-F5344CB8AC3E}">
        <p14:creationId xmlns:p14="http://schemas.microsoft.com/office/powerpoint/2010/main" val="440900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80DE2B4-3848-CC34-A462-7126AC69A34B}"/>
              </a:ext>
            </a:extLst>
          </p:cNvPr>
          <p:cNvPicPr>
            <a:picLocks noChangeAspect="1"/>
          </p:cNvPicPr>
          <p:nvPr/>
        </p:nvPicPr>
        <p:blipFill rotWithShape="1">
          <a:blip r:embed="rId2"/>
          <a:srcRect t="3281" b="3417"/>
          <a:stretch/>
        </p:blipFill>
        <p:spPr>
          <a:xfrm>
            <a:off x="829322" y="584395"/>
            <a:ext cx="10840164" cy="5689210"/>
          </a:xfrm>
          <a:prstGeom prst="rect">
            <a:avLst/>
          </a:prstGeom>
        </p:spPr>
      </p:pic>
      <p:sp>
        <p:nvSpPr>
          <p:cNvPr id="2" name="CuadroTexto 1">
            <a:extLst>
              <a:ext uri="{FF2B5EF4-FFF2-40B4-BE49-F238E27FC236}">
                <a16:creationId xmlns:a16="http://schemas.microsoft.com/office/drawing/2014/main" id="{89A0BE9A-8EA6-576C-B46D-5D28DA53F283}"/>
              </a:ext>
            </a:extLst>
          </p:cNvPr>
          <p:cNvSpPr txBox="1"/>
          <p:nvPr/>
        </p:nvSpPr>
        <p:spPr>
          <a:xfrm>
            <a:off x="7594305" y="180851"/>
            <a:ext cx="4454559" cy="400110"/>
          </a:xfrm>
          <a:prstGeom prst="rect">
            <a:avLst/>
          </a:prstGeom>
          <a:noFill/>
        </p:spPr>
        <p:txBody>
          <a:bodyPr wrap="square">
            <a:spAutoFit/>
          </a:bodyPr>
          <a:lstStyle/>
          <a:p>
            <a:pPr algn="r"/>
            <a:r>
              <a:rPr lang="es-ES" sz="2000" b="1" dirty="0">
                <a:solidFill>
                  <a:srgbClr val="2A267B"/>
                </a:solidFill>
                <a:latin typeface="Calibri"/>
                <a:ea typeface="Calibri"/>
                <a:cs typeface="Calibri"/>
                <a:sym typeface="Calibri"/>
              </a:rPr>
              <a:t>CONCESIÓN ONEROSA DE DERECHOS</a:t>
            </a:r>
            <a:endParaRPr lang="es-EC" sz="2000" dirty="0"/>
          </a:p>
        </p:txBody>
      </p:sp>
    </p:spTree>
    <p:extLst>
      <p:ext uri="{BB962C8B-B14F-4D97-AF65-F5344CB8AC3E}">
        <p14:creationId xmlns:p14="http://schemas.microsoft.com/office/powerpoint/2010/main" val="4099570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76BAAC-6F81-368F-DB49-DFE13F3EAFD0}"/>
              </a:ext>
            </a:extLst>
          </p:cNvPr>
          <p:cNvSpPr txBox="1"/>
          <p:nvPr/>
        </p:nvSpPr>
        <p:spPr>
          <a:xfrm>
            <a:off x="4531360" y="199512"/>
            <a:ext cx="7433530" cy="707886"/>
          </a:xfrm>
          <a:prstGeom prst="rect">
            <a:avLst/>
          </a:prstGeom>
          <a:noFill/>
        </p:spPr>
        <p:txBody>
          <a:bodyPr wrap="square">
            <a:spAutoFit/>
          </a:bodyPr>
          <a:lstStyle/>
          <a:p>
            <a:pPr algn="r"/>
            <a:r>
              <a:rPr lang="es-ES" sz="2000" b="1" dirty="0">
                <a:solidFill>
                  <a:srgbClr val="2A267B"/>
                </a:solidFill>
                <a:latin typeface="Calibri"/>
                <a:cs typeface="Calibri"/>
                <a:sym typeface="Calibri"/>
              </a:rPr>
              <a:t>EXONERACIÓN  DE LA </a:t>
            </a:r>
            <a:r>
              <a:rPr lang="es-ES" sz="2000" b="1" dirty="0">
                <a:solidFill>
                  <a:srgbClr val="2A267B"/>
                </a:solidFill>
                <a:latin typeface="Calibri"/>
                <a:ea typeface="Calibri"/>
                <a:cs typeface="Calibri"/>
                <a:sym typeface="Calibri"/>
              </a:rPr>
              <a:t>CONCESIÓN ONEROSA DE DERECHOS</a:t>
            </a:r>
            <a:r>
              <a:rPr lang="es-EC" sz="2000" dirty="0">
                <a:ea typeface="Calibri"/>
              </a:rPr>
              <a:t> </a:t>
            </a:r>
          </a:p>
          <a:p>
            <a:pPr algn="r"/>
            <a:r>
              <a:rPr lang="es-ES" sz="2000" b="1" dirty="0">
                <a:solidFill>
                  <a:srgbClr val="2A267B"/>
                </a:solidFill>
                <a:latin typeface="Calibri"/>
                <a:cs typeface="Calibri"/>
                <a:sym typeface="Calibri"/>
              </a:rPr>
              <a:t>POR VIVIENDA DE INTERÉS SOCIAL</a:t>
            </a:r>
            <a:endParaRPr lang="es-EC" sz="2000" dirty="0"/>
          </a:p>
        </p:txBody>
      </p:sp>
      <p:pic>
        <p:nvPicPr>
          <p:cNvPr id="10" name="Imagen 9" descr="Imagen que contiene Interfaz de usuario gráfica&#10;&#10;Descripción generada automáticamente">
            <a:extLst>
              <a:ext uri="{FF2B5EF4-FFF2-40B4-BE49-F238E27FC236}">
                <a16:creationId xmlns:a16="http://schemas.microsoft.com/office/drawing/2014/main" id="{7615568A-37C5-6DD2-9B55-47F01A0C583E}"/>
              </a:ext>
            </a:extLst>
          </p:cNvPr>
          <p:cNvPicPr>
            <a:picLocks noChangeAspect="1"/>
          </p:cNvPicPr>
          <p:nvPr/>
        </p:nvPicPr>
        <p:blipFill>
          <a:blip r:embed="rId2"/>
          <a:stretch>
            <a:fillRect/>
          </a:stretch>
        </p:blipFill>
        <p:spPr>
          <a:xfrm>
            <a:off x="376201" y="907398"/>
            <a:ext cx="11439598" cy="5176800"/>
          </a:xfrm>
          <a:prstGeom prst="rect">
            <a:avLst/>
          </a:prstGeom>
        </p:spPr>
      </p:pic>
    </p:spTree>
    <p:extLst>
      <p:ext uri="{BB962C8B-B14F-4D97-AF65-F5344CB8AC3E}">
        <p14:creationId xmlns:p14="http://schemas.microsoft.com/office/powerpoint/2010/main" val="2648302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44"/>
        <p:cNvGrpSpPr/>
        <p:nvPr/>
      </p:nvGrpSpPr>
      <p:grpSpPr>
        <a:xfrm>
          <a:off x="0" y="0"/>
          <a:ext cx="0" cy="0"/>
          <a:chOff x="0" y="0"/>
          <a:chExt cx="0" cy="0"/>
        </a:xfrm>
      </p:grpSpPr>
      <p:sp>
        <p:nvSpPr>
          <p:cNvPr id="6" name="Google Shape;45;g113cc860092_0_3"/>
          <p:cNvSpPr txBox="1"/>
          <p:nvPr/>
        </p:nvSpPr>
        <p:spPr>
          <a:xfrm>
            <a:off x="9902579" y="188685"/>
            <a:ext cx="1785257" cy="446236"/>
          </a:xfrm>
          <a:prstGeom prst="rect">
            <a:avLst/>
          </a:prstGeom>
          <a:noFill/>
          <a:ln>
            <a:noFill/>
          </a:ln>
        </p:spPr>
        <p:txBody>
          <a:bodyPr spcFirstLastPara="1" wrap="square" lIns="91425" tIns="45700" rIns="91425" bIns="45700" anchor="t" anchorCtr="0">
            <a:spAutoFit/>
          </a:bodyPr>
          <a:lstStyle/>
          <a:p>
            <a:pPr marL="269999" marR="0" lvl="0" indent="-269999" algn="r" rtl="0">
              <a:lnSpc>
                <a:spcPct val="115000"/>
              </a:lnSpc>
              <a:spcBef>
                <a:spcPts val="0"/>
              </a:spcBef>
              <a:spcAft>
                <a:spcPts val="0"/>
              </a:spcAft>
              <a:buClr>
                <a:srgbClr val="000000"/>
              </a:buClr>
              <a:buSzPts val="2000"/>
              <a:buFont typeface="Arial"/>
              <a:buNone/>
            </a:pPr>
            <a:r>
              <a:rPr lang="es-EC" sz="2000" b="1" dirty="0">
                <a:solidFill>
                  <a:srgbClr val="2A267B"/>
                </a:solidFill>
                <a:latin typeface="Calibri"/>
                <a:ea typeface="Calibri"/>
                <a:cs typeface="Calibri"/>
                <a:sym typeface="Calibri"/>
              </a:rPr>
              <a:t>ANEXO </a:t>
            </a:r>
            <a:r>
              <a:rPr lang="es-EC" sz="2000" b="1" dirty="0" err="1">
                <a:solidFill>
                  <a:srgbClr val="2A267B"/>
                </a:solidFill>
                <a:latin typeface="Calibri"/>
                <a:ea typeface="Calibri"/>
                <a:cs typeface="Calibri"/>
                <a:sym typeface="Calibri"/>
              </a:rPr>
              <a:t>N°</a:t>
            </a:r>
            <a:r>
              <a:rPr lang="es-EC" sz="2000" b="1" dirty="0">
                <a:solidFill>
                  <a:srgbClr val="2A267B"/>
                </a:solidFill>
                <a:latin typeface="Calibri"/>
                <a:ea typeface="Calibri"/>
                <a:cs typeface="Calibri"/>
                <a:sym typeface="Calibri"/>
              </a:rPr>
              <a:t>. 4</a:t>
            </a:r>
            <a:endParaRPr sz="1600" b="1" i="0" u="none" strike="noStrike" cap="none" dirty="0">
              <a:solidFill>
                <a:srgbClr val="7F7F7F"/>
              </a:solidFill>
              <a:latin typeface="Calibri"/>
              <a:ea typeface="Calibri"/>
              <a:cs typeface="Calibri"/>
              <a:sym typeface="Calibri"/>
            </a:endParaRPr>
          </a:p>
        </p:txBody>
      </p:sp>
      <p:graphicFrame>
        <p:nvGraphicFramePr>
          <p:cNvPr id="5" name="Tabla 2">
            <a:extLst>
              <a:ext uri="{FF2B5EF4-FFF2-40B4-BE49-F238E27FC236}">
                <a16:creationId xmlns:a16="http://schemas.microsoft.com/office/drawing/2014/main" id="{908C1752-1CC2-E042-AA61-A1AE96C34452}"/>
              </a:ext>
            </a:extLst>
          </p:cNvPr>
          <p:cNvGraphicFramePr>
            <a:graphicFrameLocks noGrp="1"/>
          </p:cNvGraphicFramePr>
          <p:nvPr>
            <p:extLst>
              <p:ext uri="{D42A27DB-BD31-4B8C-83A1-F6EECF244321}">
                <p14:modId xmlns:p14="http://schemas.microsoft.com/office/powerpoint/2010/main" val="603343459"/>
              </p:ext>
            </p:extLst>
          </p:nvPr>
        </p:nvGraphicFramePr>
        <p:xfrm>
          <a:off x="640896" y="1050925"/>
          <a:ext cx="11046940" cy="4873162"/>
        </p:xfrm>
        <a:graphic>
          <a:graphicData uri="http://schemas.openxmlformats.org/drawingml/2006/table">
            <a:tbl>
              <a:tblPr firstRow="1" bandRow="1">
                <a:tableStyleId>{1FECB4D8-DB02-4DC6-A0A2-4F2EBAE1DC90}</a:tableStyleId>
              </a:tblPr>
              <a:tblGrid>
                <a:gridCol w="5255079">
                  <a:extLst>
                    <a:ext uri="{9D8B030D-6E8A-4147-A177-3AD203B41FA5}">
                      <a16:colId xmlns:a16="http://schemas.microsoft.com/office/drawing/2014/main" val="1602613822"/>
                    </a:ext>
                  </a:extLst>
                </a:gridCol>
                <a:gridCol w="5791861">
                  <a:extLst>
                    <a:ext uri="{9D8B030D-6E8A-4147-A177-3AD203B41FA5}">
                      <a16:colId xmlns:a16="http://schemas.microsoft.com/office/drawing/2014/main" val="798178330"/>
                    </a:ext>
                  </a:extLst>
                </a:gridCol>
              </a:tblGrid>
              <a:tr h="301323">
                <a:tc>
                  <a:txBody>
                    <a:bodyPr/>
                    <a:lstStyle/>
                    <a:p>
                      <a:pPr algn="ct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TEMA</a:t>
                      </a:r>
                      <a:r>
                        <a:rPr lang="es-EC" sz="1600" dirty="0">
                          <a:effectLst/>
                          <a:latin typeface="Calibri" panose="020F0502020204030204" pitchFamily="34" charset="0"/>
                          <a:cs typeface="Calibri" panose="020F0502020204030204" pitchFamily="34" charset="0"/>
                        </a:rPr>
                        <a:t> </a:t>
                      </a:r>
                      <a:endParaRPr lang="es-EC" sz="1600" dirty="0">
                        <a:latin typeface="Calibri" panose="020F0502020204030204" pitchFamily="34" charset="0"/>
                        <a:cs typeface="Calibri" panose="020F0502020204030204" pitchFamily="34" charset="0"/>
                      </a:endParaRPr>
                    </a:p>
                  </a:txBody>
                  <a:tcPr/>
                </a:tc>
                <a:tc>
                  <a:txBody>
                    <a:bodyPr/>
                    <a:lstStyle/>
                    <a:p>
                      <a:pPr algn="ct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CONTENIDO</a:t>
                      </a:r>
                      <a:endParaRPr lang="es-EC"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35566346"/>
                  </a:ext>
                </a:extLst>
              </a:tr>
              <a:tr h="4537882">
                <a:tc>
                  <a:txBody>
                    <a:bodyPr/>
                    <a:lstStyle/>
                    <a:p>
                      <a:pPr algn="ctr">
                        <a:lnSpc>
                          <a:spcPct val="115000"/>
                        </a:lnSpc>
                      </a:pPr>
                      <a:r>
                        <a:rPr lang="es-ES" sz="14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ANEXO</a:t>
                      </a:r>
                      <a:r>
                        <a:rPr lang="es-ES" sz="1400" b="1" i="0" u="none" strike="noStrike" cap="none" baseline="0" dirty="0">
                          <a:solidFill>
                            <a:schemeClr val="dk1"/>
                          </a:solidFill>
                          <a:effectLst/>
                          <a:latin typeface="Calibri" panose="020F0502020204030204" pitchFamily="34" charset="0"/>
                          <a:ea typeface="+mn-ea"/>
                          <a:cs typeface="Calibri" panose="020F0502020204030204" pitchFamily="34" charset="0"/>
                          <a:sym typeface="Arial"/>
                        </a:rPr>
                        <a:t> NO. 04</a:t>
                      </a:r>
                    </a:p>
                    <a:p>
                      <a:pPr algn="ctr">
                        <a:lnSpc>
                          <a:spcPct val="115000"/>
                        </a:lnSpc>
                      </a:pPr>
                      <a:endParaRPr lang="es-ES" sz="1400" b="1"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algn="ctr">
                        <a:lnSpc>
                          <a:spcPct val="115000"/>
                        </a:lnSpc>
                      </a:pPr>
                      <a:r>
                        <a:rPr lang="es-ES" sz="14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PROCEDIMIENTO PARA LA OBTENCIÓN DE LA AUTORIZACIÓN DE FRACIONAMIENTO PARA INMUEBLES UBICADOS EN PROYECTOS URBANÍSTICOS ARQUITECTÓNICOS ESPECIALES</a:t>
                      </a:r>
                      <a:endParaRPr lang="es-EC" sz="1400" b="1"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txBody>
                  <a:tcPr marL="68580" marR="68580" marT="0" marB="0" anchor="ctr"/>
                </a:tc>
                <a:tc>
                  <a:txBody>
                    <a:bodyPr/>
                    <a:lstStyle/>
                    <a:p>
                      <a:pPr marL="285750" indent="-285750" algn="just">
                        <a:buFont typeface="Arial" panose="020B0604020202020204" pitchFamily="34" charset="0"/>
                        <a:buChar char="•"/>
                      </a:pPr>
                      <a:r>
                        <a:rPr lang="es-ES"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Requisitos</a:t>
                      </a:r>
                    </a:p>
                    <a:p>
                      <a:pPr marL="285750" indent="-285750" algn="just">
                        <a:buFont typeface="Arial" panose="020B0604020202020204" pitchFamily="34" charset="0"/>
                        <a:buChar char="•"/>
                      </a:pPr>
                      <a:r>
                        <a:rPr lang="es-ES"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Procedimiento</a:t>
                      </a:r>
                    </a:p>
                    <a:p>
                      <a:pPr marL="285750" indent="-285750" algn="just">
                        <a:buFont typeface="Arial" panose="020B0604020202020204" pitchFamily="34" charset="0"/>
                        <a:buChar char="•"/>
                      </a:pPr>
                      <a:r>
                        <a:rPr lang="es-ES" sz="1400" dirty="0">
                          <a:latin typeface="Calibri" panose="020F0502020204030204" pitchFamily="34" charset="0"/>
                          <a:cs typeface="Calibri" panose="020F0502020204030204" pitchFamily="34" charset="0"/>
                        </a:rPr>
                        <a:t>Notificación de inicio y finalización de obras </a:t>
                      </a:r>
                    </a:p>
                    <a:p>
                      <a:pPr marL="285750" indent="-285750" algn="just">
                        <a:buFont typeface="Arial" panose="020B0604020202020204" pitchFamily="34" charset="0"/>
                        <a:buChar char="•"/>
                      </a:pPr>
                      <a:r>
                        <a:rPr lang="es-EC" sz="1400" dirty="0">
                          <a:latin typeface="Calibri" panose="020F0502020204030204" pitchFamily="34" charset="0"/>
                          <a:cs typeface="Calibri" panose="020F0502020204030204" pitchFamily="34" charset="0"/>
                        </a:rPr>
                        <a:t>Certificado de conformidad de finalización de obras</a:t>
                      </a:r>
                    </a:p>
                    <a:p>
                      <a:pPr marL="285750" indent="-285750" algn="just">
                        <a:buFont typeface="Arial" panose="020B0604020202020204" pitchFamily="34" charset="0"/>
                        <a:buChar char="•"/>
                      </a:pPr>
                      <a:r>
                        <a:rPr lang="es-ES" sz="1400" dirty="0">
                          <a:latin typeface="Calibri" panose="020F0502020204030204" pitchFamily="34" charset="0"/>
                          <a:cs typeface="Calibri" panose="020F0502020204030204" pitchFamily="34" charset="0"/>
                        </a:rPr>
                        <a:t>Garantías para habilitaciones de suelo</a:t>
                      </a:r>
                    </a:p>
                    <a:p>
                      <a:pPr marL="285750" indent="-285750" algn="just">
                        <a:buFont typeface="Arial" panose="020B0604020202020204" pitchFamily="34" charset="0"/>
                        <a:buChar char="•"/>
                      </a:pPr>
                      <a:r>
                        <a:rPr lang="es-ES" sz="1400" dirty="0">
                          <a:latin typeface="Calibri" panose="020F0502020204030204" pitchFamily="34" charset="0"/>
                          <a:cs typeface="Calibri" panose="020F0502020204030204" pitchFamily="34" charset="0"/>
                        </a:rPr>
                        <a:t>Devolución y ejecución de garantías</a:t>
                      </a:r>
                    </a:p>
                    <a:p>
                      <a:pPr marL="285750" indent="-285750" algn="just">
                        <a:buFont typeface="Arial" panose="020B0604020202020204" pitchFamily="34" charset="0"/>
                        <a:buChar char="•"/>
                      </a:pPr>
                      <a:r>
                        <a:rPr lang="es-ES" sz="1400" dirty="0">
                          <a:latin typeface="Calibri" panose="020F0502020204030204" pitchFamily="34" charset="0"/>
                          <a:cs typeface="Calibri" panose="020F0502020204030204" pitchFamily="34" charset="0"/>
                        </a:rPr>
                        <a:t>Contribución de área verde y equipamiento público</a:t>
                      </a:r>
                      <a:endParaRPr lang="es-ES"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marL="285750" indent="-285750" algn="just">
                        <a:buFont typeface="Arial" panose="020B0604020202020204" pitchFamily="34" charset="0"/>
                        <a:buChar char="•"/>
                      </a:pPr>
                      <a:r>
                        <a:rPr lang="es-EC" sz="1400" dirty="0">
                          <a:latin typeface="Calibri" panose="020F0502020204030204" pitchFamily="34" charset="0"/>
                          <a:cs typeface="Calibri" panose="020F0502020204030204" pitchFamily="34" charset="0"/>
                        </a:rPr>
                        <a:t>Concesión Onerosa de Derechos</a:t>
                      </a:r>
                    </a:p>
                    <a:p>
                      <a:pPr marL="285750" indent="-285750" algn="just">
                        <a:buFont typeface="Arial" panose="020B0604020202020204" pitchFamily="34" charset="0"/>
                        <a:buChar char="•"/>
                      </a:pPr>
                      <a:r>
                        <a:rPr lang="es-EC" sz="1400" dirty="0">
                          <a:latin typeface="Calibri" panose="020F0502020204030204" pitchFamily="34" charset="0"/>
                          <a:cs typeface="Calibri" panose="020F0502020204030204" pitchFamily="34" charset="0"/>
                        </a:rPr>
                        <a:t>Transferencia de dominio </a:t>
                      </a:r>
                    </a:p>
                    <a:p>
                      <a:pPr marL="285750" indent="-285750" algn="just">
                        <a:buFont typeface="Arial" panose="020B0604020202020204" pitchFamily="34" charset="0"/>
                        <a:buChar char="•"/>
                      </a:pPr>
                      <a:r>
                        <a:rPr lang="es-EC" sz="1400" dirty="0">
                          <a:latin typeface="Calibri" panose="020F0502020204030204" pitchFamily="34" charset="0"/>
                          <a:cs typeface="Calibri" panose="020F0502020204030204" pitchFamily="34" charset="0"/>
                        </a:rPr>
                        <a:t>Autoridad otorgante</a:t>
                      </a:r>
                    </a:p>
                    <a:p>
                      <a:pPr marL="285750" indent="-285750" algn="just">
                        <a:buFont typeface="Arial" panose="020B0604020202020204" pitchFamily="34" charset="0"/>
                        <a:buChar char="•"/>
                      </a:pPr>
                      <a:r>
                        <a:rPr lang="es-ES" sz="1400" dirty="0">
                          <a:latin typeface="Calibri" panose="020F0502020204030204" pitchFamily="34" charset="0"/>
                          <a:cs typeface="Calibri" panose="020F0502020204030204" pitchFamily="34" charset="0"/>
                        </a:rPr>
                        <a:t>Vigencia de la LMU (10)</a:t>
                      </a:r>
                      <a:endParaRPr lang="es-ES"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marL="0" indent="0" algn="just">
                        <a:buFont typeface="Arial" panose="020B0604020202020204" pitchFamily="34" charset="0"/>
                        <a:buNone/>
                      </a:pPr>
                      <a:endParaRPr lang="es-EC"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txBody>
                  <a:tcPr anchor="ctr"/>
                </a:tc>
                <a:extLst>
                  <a:ext uri="{0D108BD9-81ED-4DB2-BD59-A6C34878D82A}">
                    <a16:rowId xmlns:a16="http://schemas.microsoft.com/office/drawing/2014/main" val="23156355"/>
                  </a:ext>
                </a:extLst>
              </a:tr>
            </a:tbl>
          </a:graphicData>
        </a:graphic>
      </p:graphicFrame>
    </p:spTree>
    <p:extLst>
      <p:ext uri="{BB962C8B-B14F-4D97-AF65-F5344CB8AC3E}">
        <p14:creationId xmlns:p14="http://schemas.microsoft.com/office/powerpoint/2010/main" val="886303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23455" y="4237182"/>
            <a:ext cx="8509000" cy="1261884"/>
          </a:xfrm>
          <a:prstGeom prst="rect">
            <a:avLst/>
          </a:prstGeom>
          <a:noFill/>
        </p:spPr>
        <p:txBody>
          <a:bodyPr wrap="square" rtlCol="0">
            <a:spAutoFit/>
          </a:bodyPr>
          <a:lstStyle/>
          <a:p>
            <a:r>
              <a:rPr lang="es-ES" sz="3000" b="1" dirty="0">
                <a:latin typeface="Calibri"/>
                <a:cs typeface="Calibri"/>
              </a:rPr>
              <a:t>GRACIAS </a:t>
            </a:r>
          </a:p>
          <a:p>
            <a:endParaRPr lang="es-ES" sz="2600" dirty="0">
              <a:latin typeface="Calibri"/>
              <a:cs typeface="Calibri"/>
            </a:endParaRPr>
          </a:p>
          <a:p>
            <a:r>
              <a:rPr lang="es-ES" sz="2000" dirty="0">
                <a:solidFill>
                  <a:schemeClr val="bg1">
                    <a:lumMod val="50000"/>
                  </a:schemeClr>
                </a:solidFill>
                <a:latin typeface="Calibri"/>
                <a:cs typeface="Calibri"/>
              </a:rPr>
              <a:t>SECRETARÍA DE TERRITORIO, HÁBITAT Y VIVIENDA</a:t>
            </a:r>
          </a:p>
        </p:txBody>
      </p:sp>
    </p:spTree>
    <p:extLst>
      <p:ext uri="{BB962C8B-B14F-4D97-AF65-F5344CB8AC3E}">
        <p14:creationId xmlns:p14="http://schemas.microsoft.com/office/powerpoint/2010/main" val="214699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0760849-9967-CD87-7EB5-1764006D856B}"/>
              </a:ext>
            </a:extLst>
          </p:cNvPr>
          <p:cNvSpPr txBox="1"/>
          <p:nvPr/>
        </p:nvSpPr>
        <p:spPr>
          <a:xfrm>
            <a:off x="9781311" y="424464"/>
            <a:ext cx="2189018" cy="369332"/>
          </a:xfrm>
          <a:prstGeom prst="rect">
            <a:avLst/>
          </a:prstGeom>
          <a:noFill/>
        </p:spPr>
        <p:txBody>
          <a:bodyPr wrap="square">
            <a:spAutoFit/>
          </a:bodyPr>
          <a:lstStyle/>
          <a:p>
            <a:pPr algn="r"/>
            <a:r>
              <a:rPr lang="es-ES" sz="1800" b="1" dirty="0">
                <a:solidFill>
                  <a:srgbClr val="2A267B"/>
                </a:solidFill>
                <a:latin typeface="Calibri"/>
                <a:ea typeface="Calibri"/>
                <a:cs typeface="Calibri"/>
                <a:sym typeface="Calibri"/>
              </a:rPr>
              <a:t>MESAS DE TRABAJO</a:t>
            </a:r>
            <a:endParaRPr lang="es-EC" sz="1800" dirty="0"/>
          </a:p>
        </p:txBody>
      </p:sp>
      <p:pic>
        <p:nvPicPr>
          <p:cNvPr id="2" name="Imagen 1">
            <a:extLst>
              <a:ext uri="{FF2B5EF4-FFF2-40B4-BE49-F238E27FC236}">
                <a16:creationId xmlns:a16="http://schemas.microsoft.com/office/drawing/2014/main" id="{79BE812F-0E4B-28A1-9F6B-EA657C15EC49}"/>
              </a:ext>
            </a:extLst>
          </p:cNvPr>
          <p:cNvPicPr>
            <a:picLocks noChangeAspect="1"/>
          </p:cNvPicPr>
          <p:nvPr/>
        </p:nvPicPr>
        <p:blipFill>
          <a:blip r:embed="rId2"/>
          <a:stretch>
            <a:fillRect/>
          </a:stretch>
        </p:blipFill>
        <p:spPr>
          <a:xfrm>
            <a:off x="0" y="741867"/>
            <a:ext cx="12192000" cy="6087228"/>
          </a:xfrm>
          <a:prstGeom prst="rect">
            <a:avLst/>
          </a:prstGeom>
        </p:spPr>
      </p:pic>
    </p:spTree>
    <p:extLst>
      <p:ext uri="{BB962C8B-B14F-4D97-AF65-F5344CB8AC3E}">
        <p14:creationId xmlns:p14="http://schemas.microsoft.com/office/powerpoint/2010/main" val="1780820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ABD12E-1C9F-008E-C49D-1B54345BAEE2}"/>
              </a:ext>
            </a:extLst>
          </p:cNvPr>
          <p:cNvSpPr txBox="1"/>
          <p:nvPr/>
        </p:nvSpPr>
        <p:spPr>
          <a:xfrm>
            <a:off x="10099965" y="352939"/>
            <a:ext cx="1884217" cy="369332"/>
          </a:xfrm>
          <a:prstGeom prst="rect">
            <a:avLst/>
          </a:prstGeom>
          <a:noFill/>
        </p:spPr>
        <p:txBody>
          <a:bodyPr wrap="square">
            <a:spAutoFit/>
          </a:bodyPr>
          <a:lstStyle/>
          <a:p>
            <a:pPr algn="r"/>
            <a:r>
              <a:rPr lang="es-ES" sz="1800" b="1" dirty="0">
                <a:solidFill>
                  <a:srgbClr val="2A267B"/>
                </a:solidFill>
                <a:latin typeface="Calibri"/>
                <a:ea typeface="Calibri"/>
                <a:cs typeface="Calibri"/>
                <a:sym typeface="Calibri"/>
              </a:rPr>
              <a:t>CAPACITACIONES</a:t>
            </a:r>
            <a:endParaRPr lang="es-EC" sz="1800" dirty="0"/>
          </a:p>
        </p:txBody>
      </p:sp>
      <p:pic>
        <p:nvPicPr>
          <p:cNvPr id="11" name="Imagen 10">
            <a:extLst>
              <a:ext uri="{FF2B5EF4-FFF2-40B4-BE49-F238E27FC236}">
                <a16:creationId xmlns:a16="http://schemas.microsoft.com/office/drawing/2014/main" id="{273CDCE8-EA2A-77B1-F29B-D10D16B0D25C}"/>
              </a:ext>
            </a:extLst>
          </p:cNvPr>
          <p:cNvPicPr>
            <a:picLocks noChangeAspect="1"/>
          </p:cNvPicPr>
          <p:nvPr/>
        </p:nvPicPr>
        <p:blipFill>
          <a:blip r:embed="rId2"/>
          <a:stretch>
            <a:fillRect/>
          </a:stretch>
        </p:blipFill>
        <p:spPr>
          <a:xfrm>
            <a:off x="2252910" y="352939"/>
            <a:ext cx="7686180" cy="6542234"/>
          </a:xfrm>
          <a:prstGeom prst="rect">
            <a:avLst/>
          </a:prstGeom>
        </p:spPr>
      </p:pic>
    </p:spTree>
    <p:extLst>
      <p:ext uri="{BB962C8B-B14F-4D97-AF65-F5344CB8AC3E}">
        <p14:creationId xmlns:p14="http://schemas.microsoft.com/office/powerpoint/2010/main" val="4272287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 name="CuadroTexto 3"/>
          <p:cNvSpPr txBox="1"/>
          <p:nvPr/>
        </p:nvSpPr>
        <p:spPr>
          <a:xfrm>
            <a:off x="332959" y="2605800"/>
            <a:ext cx="2397178" cy="2893100"/>
          </a:xfrm>
          <a:prstGeom prst="rect">
            <a:avLst/>
          </a:prstGeom>
          <a:noFill/>
        </p:spPr>
        <p:txBody>
          <a:bodyPr wrap="square" rtlCol="0">
            <a:spAutoFit/>
          </a:bodyPr>
          <a:lstStyle/>
          <a:p>
            <a:pPr algn="just"/>
            <a:r>
              <a:rPr lang="es-ES" dirty="0">
                <a:latin typeface="Calibri"/>
                <a:cs typeface="Calibri"/>
              </a:rPr>
              <a:t>Tiene como objeto establecer el </a:t>
            </a:r>
            <a:r>
              <a:rPr lang="es-ES" b="1" dirty="0">
                <a:latin typeface="Calibri"/>
                <a:cs typeface="Calibri"/>
              </a:rPr>
              <a:t>marco normativo urbanístico y legal </a:t>
            </a:r>
            <a:r>
              <a:rPr lang="es-ES" dirty="0">
                <a:latin typeface="Calibri"/>
                <a:cs typeface="Calibri"/>
              </a:rPr>
              <a:t>del Distrito Metropolitano de Quito, es decir, establece los conceptos y herramientas para la aplicación de la normativa urbanística en los procesos de planificación dentro del DMQ (PUGS, planes complementarios y otros instrumentos establecidos en la normativa local).</a:t>
            </a:r>
          </a:p>
        </p:txBody>
      </p:sp>
      <p:sp>
        <p:nvSpPr>
          <p:cNvPr id="6" name="Google Shape;45;g113cc860092_0_3"/>
          <p:cNvSpPr txBox="1"/>
          <p:nvPr/>
        </p:nvSpPr>
        <p:spPr>
          <a:xfrm>
            <a:off x="6289964" y="194078"/>
            <a:ext cx="5700674" cy="410841"/>
          </a:xfrm>
          <a:prstGeom prst="rect">
            <a:avLst/>
          </a:prstGeom>
          <a:noFill/>
          <a:ln>
            <a:noFill/>
          </a:ln>
        </p:spPr>
        <p:txBody>
          <a:bodyPr spcFirstLastPara="1" wrap="square" lIns="91425" tIns="45700" rIns="91425" bIns="45700" anchor="t" anchorCtr="0">
            <a:spAutoFit/>
          </a:bodyPr>
          <a:lstStyle/>
          <a:p>
            <a:pPr marL="269999" marR="0" lvl="0" indent="-269999" algn="r" rtl="0">
              <a:lnSpc>
                <a:spcPct val="115000"/>
              </a:lnSpc>
              <a:spcBef>
                <a:spcPts val="0"/>
              </a:spcBef>
              <a:spcAft>
                <a:spcPts val="0"/>
              </a:spcAft>
              <a:buClr>
                <a:srgbClr val="000000"/>
              </a:buClr>
              <a:buSzPts val="2000"/>
              <a:buFont typeface="Arial"/>
              <a:buNone/>
            </a:pPr>
            <a:r>
              <a:rPr lang="es-ES" sz="1800" b="1" dirty="0">
                <a:solidFill>
                  <a:srgbClr val="2A267B"/>
                </a:solidFill>
                <a:latin typeface="Calibri"/>
                <a:ea typeface="Calibri"/>
                <a:cs typeface="Calibri"/>
                <a:sym typeface="Calibri"/>
              </a:rPr>
              <a:t>IMPORTANCIA RÉGIMEN ADMINISTRATIVO DEL SUELO</a:t>
            </a:r>
          </a:p>
        </p:txBody>
      </p:sp>
      <p:pic>
        <p:nvPicPr>
          <p:cNvPr id="10" name="Imagen 9">
            <a:extLst>
              <a:ext uri="{FF2B5EF4-FFF2-40B4-BE49-F238E27FC236}">
                <a16:creationId xmlns:a16="http://schemas.microsoft.com/office/drawing/2014/main" id="{05A25BB2-857D-7589-6BE4-7613DF90C5FF}"/>
              </a:ext>
            </a:extLst>
          </p:cNvPr>
          <p:cNvPicPr>
            <a:picLocks noChangeAspect="1"/>
          </p:cNvPicPr>
          <p:nvPr/>
        </p:nvPicPr>
        <p:blipFill rotWithShape="1">
          <a:blip r:embed="rId3"/>
          <a:srcRect t="8176" b="5660"/>
          <a:stretch/>
        </p:blipFill>
        <p:spPr>
          <a:xfrm>
            <a:off x="2942069" y="774736"/>
            <a:ext cx="9052513" cy="5537035"/>
          </a:xfrm>
          <a:prstGeom prst="rect">
            <a:avLst/>
          </a:prstGeom>
        </p:spPr>
      </p:pic>
    </p:spTree>
    <p:extLst>
      <p:ext uri="{BB962C8B-B14F-4D97-AF65-F5344CB8AC3E}">
        <p14:creationId xmlns:p14="http://schemas.microsoft.com/office/powerpoint/2010/main" val="665078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cxnSp>
        <p:nvCxnSpPr>
          <p:cNvPr id="3" name="9 Conector recto"/>
          <p:cNvCxnSpPr/>
          <p:nvPr/>
        </p:nvCxnSpPr>
        <p:spPr>
          <a:xfrm>
            <a:off x="5339700" y="1980128"/>
            <a:ext cx="5360133" cy="0"/>
          </a:xfrm>
          <a:prstGeom prst="line">
            <a:avLst/>
          </a:prstGeom>
          <a:ln w="28575">
            <a:solidFill>
              <a:srgbClr val="4491C2"/>
            </a:solidFill>
          </a:ln>
        </p:spPr>
        <p:style>
          <a:lnRef idx="2">
            <a:schemeClr val="dk1"/>
          </a:lnRef>
          <a:fillRef idx="1">
            <a:schemeClr val="lt1"/>
          </a:fillRef>
          <a:effectRef idx="0">
            <a:schemeClr val="dk1"/>
          </a:effectRef>
          <a:fontRef idx="minor">
            <a:schemeClr val="dk1"/>
          </a:fontRef>
        </p:style>
      </p:cxnSp>
      <p:cxnSp>
        <p:nvCxnSpPr>
          <p:cNvPr id="4" name="9 Conector recto"/>
          <p:cNvCxnSpPr/>
          <p:nvPr/>
        </p:nvCxnSpPr>
        <p:spPr>
          <a:xfrm>
            <a:off x="5339700" y="2523053"/>
            <a:ext cx="5360133" cy="0"/>
          </a:xfrm>
          <a:prstGeom prst="line">
            <a:avLst/>
          </a:prstGeom>
          <a:ln w="28575">
            <a:solidFill>
              <a:srgbClr val="43AFC0"/>
            </a:solidFill>
          </a:ln>
        </p:spPr>
        <p:style>
          <a:lnRef idx="2">
            <a:schemeClr val="dk1"/>
          </a:lnRef>
          <a:fillRef idx="1">
            <a:schemeClr val="lt1"/>
          </a:fillRef>
          <a:effectRef idx="0">
            <a:schemeClr val="dk1"/>
          </a:effectRef>
          <a:fontRef idx="minor">
            <a:schemeClr val="dk1"/>
          </a:fontRef>
        </p:style>
      </p:cxnSp>
      <p:cxnSp>
        <p:nvCxnSpPr>
          <p:cNvPr id="5" name="9 Conector recto"/>
          <p:cNvCxnSpPr/>
          <p:nvPr/>
        </p:nvCxnSpPr>
        <p:spPr>
          <a:xfrm>
            <a:off x="5339700" y="3076319"/>
            <a:ext cx="5360133" cy="0"/>
          </a:xfrm>
          <a:prstGeom prst="line">
            <a:avLst/>
          </a:prstGeom>
          <a:ln w="28575">
            <a:solidFill>
              <a:srgbClr val="43BDAE"/>
            </a:solidFill>
          </a:ln>
        </p:spPr>
        <p:style>
          <a:lnRef idx="2">
            <a:schemeClr val="dk1"/>
          </a:lnRef>
          <a:fillRef idx="1">
            <a:schemeClr val="lt1"/>
          </a:fillRef>
          <a:effectRef idx="0">
            <a:schemeClr val="dk1"/>
          </a:effectRef>
          <a:fontRef idx="minor">
            <a:schemeClr val="dk1"/>
          </a:fontRef>
        </p:style>
      </p:cxnSp>
      <p:cxnSp>
        <p:nvCxnSpPr>
          <p:cNvPr id="6" name="9 Conector recto"/>
          <p:cNvCxnSpPr/>
          <p:nvPr/>
        </p:nvCxnSpPr>
        <p:spPr>
          <a:xfrm>
            <a:off x="5339700" y="3628769"/>
            <a:ext cx="5360133" cy="0"/>
          </a:xfrm>
          <a:prstGeom prst="line">
            <a:avLst/>
          </a:prstGeom>
          <a:ln w="28575">
            <a:solidFill>
              <a:srgbClr val="43BB8D"/>
            </a:solidFill>
          </a:ln>
        </p:spPr>
        <p:style>
          <a:lnRef idx="2">
            <a:schemeClr val="dk1"/>
          </a:lnRef>
          <a:fillRef idx="1">
            <a:schemeClr val="lt1"/>
          </a:fillRef>
          <a:effectRef idx="0">
            <a:schemeClr val="dk1"/>
          </a:effectRef>
          <a:fontRef idx="minor">
            <a:schemeClr val="dk1"/>
          </a:fontRef>
        </p:style>
      </p:cxnSp>
      <p:cxnSp>
        <p:nvCxnSpPr>
          <p:cNvPr id="7" name="9 Conector recto"/>
          <p:cNvCxnSpPr/>
          <p:nvPr/>
        </p:nvCxnSpPr>
        <p:spPr>
          <a:xfrm>
            <a:off x="5339700" y="4180403"/>
            <a:ext cx="5360133" cy="0"/>
          </a:xfrm>
          <a:prstGeom prst="line">
            <a:avLst/>
          </a:prstGeom>
          <a:ln w="28575">
            <a:solidFill>
              <a:srgbClr val="44B76E"/>
            </a:solidFill>
          </a:ln>
        </p:spPr>
        <p:style>
          <a:lnRef idx="2">
            <a:schemeClr val="dk1"/>
          </a:lnRef>
          <a:fillRef idx="1">
            <a:schemeClr val="lt1"/>
          </a:fillRef>
          <a:effectRef idx="0">
            <a:schemeClr val="dk1"/>
          </a:effectRef>
          <a:fontRef idx="minor">
            <a:schemeClr val="dk1"/>
          </a:fontRef>
        </p:style>
      </p:cxnSp>
      <p:cxnSp>
        <p:nvCxnSpPr>
          <p:cNvPr id="8" name="9 Conector recto"/>
          <p:cNvCxnSpPr/>
          <p:nvPr/>
        </p:nvCxnSpPr>
        <p:spPr>
          <a:xfrm>
            <a:off x="5339700" y="4742378"/>
            <a:ext cx="5360133" cy="0"/>
          </a:xfrm>
          <a:prstGeom prst="line">
            <a:avLst/>
          </a:prstGeom>
          <a:ln w="28575">
            <a:solidFill>
              <a:srgbClr val="45B451"/>
            </a:solidFill>
          </a:ln>
        </p:spPr>
        <p:style>
          <a:lnRef idx="2">
            <a:schemeClr val="dk1"/>
          </a:lnRef>
          <a:fillRef idx="1">
            <a:schemeClr val="lt1"/>
          </a:fillRef>
          <a:effectRef idx="0">
            <a:schemeClr val="dk1"/>
          </a:effectRef>
          <a:fontRef idx="minor">
            <a:schemeClr val="dk1"/>
          </a:fontRef>
        </p:style>
      </p:cxnSp>
      <p:cxnSp>
        <p:nvCxnSpPr>
          <p:cNvPr id="9" name="9 Conector recto"/>
          <p:cNvCxnSpPr/>
          <p:nvPr/>
        </p:nvCxnSpPr>
        <p:spPr>
          <a:xfrm>
            <a:off x="5339700" y="5285303"/>
            <a:ext cx="5360133" cy="0"/>
          </a:xfrm>
          <a:prstGeom prst="line">
            <a:avLst/>
          </a:prstGeom>
          <a:ln w="28575">
            <a:solidFill>
              <a:srgbClr val="56B046"/>
            </a:solidFill>
          </a:ln>
        </p:spPr>
        <p:style>
          <a:lnRef idx="2">
            <a:schemeClr val="dk1"/>
          </a:lnRef>
          <a:fillRef idx="1">
            <a:schemeClr val="lt1"/>
          </a:fillRef>
          <a:effectRef idx="0">
            <a:schemeClr val="dk1"/>
          </a:effectRef>
          <a:fontRef idx="minor">
            <a:schemeClr val="dk1"/>
          </a:fontRef>
        </p:style>
      </p:cxnSp>
      <p:cxnSp>
        <p:nvCxnSpPr>
          <p:cNvPr id="10" name="9 Conector recto"/>
          <p:cNvCxnSpPr/>
          <p:nvPr/>
        </p:nvCxnSpPr>
        <p:spPr>
          <a:xfrm>
            <a:off x="5339700" y="5836937"/>
            <a:ext cx="5360133" cy="0"/>
          </a:xfrm>
          <a:prstGeom prst="line">
            <a:avLst/>
          </a:prstGeom>
          <a:ln w="28575">
            <a:solidFill>
              <a:srgbClr val="70AD47"/>
            </a:solidFill>
          </a:ln>
        </p:spPr>
        <p:style>
          <a:lnRef idx="2">
            <a:schemeClr val="dk1"/>
          </a:lnRef>
          <a:fillRef idx="1">
            <a:schemeClr val="lt1"/>
          </a:fillRef>
          <a:effectRef idx="0">
            <a:schemeClr val="dk1"/>
          </a:effectRef>
          <a:fontRef idx="minor">
            <a:schemeClr val="dk1"/>
          </a:fontRef>
        </p:style>
      </p:cxnSp>
      <p:cxnSp>
        <p:nvCxnSpPr>
          <p:cNvPr id="11" name="9 Conector recto"/>
          <p:cNvCxnSpPr/>
          <p:nvPr/>
        </p:nvCxnSpPr>
        <p:spPr>
          <a:xfrm>
            <a:off x="5339700" y="1410260"/>
            <a:ext cx="5360133" cy="0"/>
          </a:xfrm>
          <a:prstGeom prst="line">
            <a:avLst/>
          </a:prstGeom>
          <a:ln w="28575">
            <a:solidFill>
              <a:srgbClr val="4472C4"/>
            </a:solidFill>
          </a:ln>
        </p:spPr>
        <p:style>
          <a:lnRef idx="2">
            <a:schemeClr val="dk1"/>
          </a:lnRef>
          <a:fillRef idx="1">
            <a:schemeClr val="lt1"/>
          </a:fillRef>
          <a:effectRef idx="0">
            <a:schemeClr val="dk1"/>
          </a:effectRef>
          <a:fontRef idx="minor">
            <a:schemeClr val="dk1"/>
          </a:fontRef>
        </p:style>
      </p:cxnSp>
      <p:graphicFrame>
        <p:nvGraphicFramePr>
          <p:cNvPr id="12" name="2 Diagrama"/>
          <p:cNvGraphicFramePr/>
          <p:nvPr/>
        </p:nvGraphicFramePr>
        <p:xfrm>
          <a:off x="1807353" y="889197"/>
          <a:ext cx="6299387" cy="4967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3 CuadroTexto"/>
          <p:cNvSpPr txBox="1"/>
          <p:nvPr/>
        </p:nvSpPr>
        <p:spPr>
          <a:xfrm>
            <a:off x="7336942" y="1102243"/>
            <a:ext cx="336289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s-EC" sz="1200" dirty="0">
                <a:solidFill>
                  <a:srgbClr val="4472C4"/>
                </a:solidFill>
                <a:latin typeface="Calibri"/>
                <a:cs typeface="Calibri"/>
              </a:rPr>
              <a:t>Constitución de la República del Ecuador</a:t>
            </a:r>
          </a:p>
        </p:txBody>
      </p:sp>
      <p:sp>
        <p:nvSpPr>
          <p:cNvPr id="14" name="4 CuadroTexto"/>
          <p:cNvSpPr txBox="1"/>
          <p:nvPr/>
        </p:nvSpPr>
        <p:spPr>
          <a:xfrm>
            <a:off x="7189388" y="1643086"/>
            <a:ext cx="3510445"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s-EC"/>
            </a:defPPr>
            <a:lvl1pPr algn="r">
              <a:defRPr sz="1200">
                <a:solidFill>
                  <a:schemeClr val="accent3">
                    <a:lumMod val="75000"/>
                  </a:schemeClr>
                </a:solidFill>
              </a:defRPr>
            </a:lvl1pPr>
          </a:lstStyle>
          <a:p>
            <a:r>
              <a:rPr lang="es-EC" dirty="0">
                <a:solidFill>
                  <a:srgbClr val="4491C2"/>
                </a:solidFill>
                <a:latin typeface="Calibri"/>
                <a:cs typeface="Calibri"/>
              </a:rPr>
              <a:t>Tratados y convenios internacionales</a:t>
            </a:r>
          </a:p>
        </p:txBody>
      </p:sp>
      <p:sp>
        <p:nvSpPr>
          <p:cNvPr id="15" name="3 CuadroTexto"/>
          <p:cNvSpPr txBox="1"/>
          <p:nvPr/>
        </p:nvSpPr>
        <p:spPr>
          <a:xfrm>
            <a:off x="8149777" y="3166288"/>
            <a:ext cx="255005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s-EC"/>
            </a:defPPr>
            <a:lvl1pPr>
              <a:defRPr sz="1200">
                <a:solidFill>
                  <a:schemeClr val="accent3">
                    <a:lumMod val="75000"/>
                  </a:schemeClr>
                </a:solidFill>
              </a:defRPr>
            </a:lvl1pPr>
          </a:lstStyle>
          <a:p>
            <a:pPr algn="r"/>
            <a:r>
              <a:rPr lang="es-EC" dirty="0">
                <a:solidFill>
                  <a:srgbClr val="43BB8D"/>
                </a:solidFill>
                <a:latin typeface="Calibri"/>
                <a:cs typeface="Calibri"/>
              </a:rPr>
              <a:t>Régimen Administrativo del Suelo</a:t>
            </a:r>
          </a:p>
          <a:p>
            <a:pPr algn="r"/>
            <a:r>
              <a:rPr lang="es-EC" dirty="0">
                <a:solidFill>
                  <a:srgbClr val="43BB8D"/>
                </a:solidFill>
                <a:latin typeface="Calibri"/>
                <a:cs typeface="Calibri"/>
              </a:rPr>
              <a:t>Plan de Uso y Gestión del Suelo</a:t>
            </a:r>
          </a:p>
        </p:txBody>
      </p:sp>
      <p:sp>
        <p:nvSpPr>
          <p:cNvPr id="16" name="3 CuadroTexto"/>
          <p:cNvSpPr txBox="1"/>
          <p:nvPr/>
        </p:nvSpPr>
        <p:spPr>
          <a:xfrm>
            <a:off x="7567821" y="4685754"/>
            <a:ext cx="3132012"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s-EC"/>
            </a:defPPr>
            <a:lvl1pPr>
              <a:defRPr sz="1200">
                <a:solidFill>
                  <a:schemeClr val="accent3">
                    <a:lumMod val="75000"/>
                  </a:schemeClr>
                </a:solidFill>
              </a:defRPr>
            </a:lvl1pPr>
          </a:lstStyle>
          <a:p>
            <a:pPr algn="r"/>
            <a:r>
              <a:rPr lang="es-EC" dirty="0">
                <a:solidFill>
                  <a:srgbClr val="56B046"/>
                </a:solidFill>
                <a:latin typeface="Calibri"/>
                <a:cs typeface="Calibri"/>
              </a:rPr>
              <a:t>Resoluciones del Consejo de Uso y Gestión del Suelo</a:t>
            </a:r>
          </a:p>
          <a:p>
            <a:pPr algn="r"/>
            <a:r>
              <a:rPr lang="es-EC" dirty="0">
                <a:solidFill>
                  <a:srgbClr val="56B046"/>
                </a:solidFill>
                <a:latin typeface="Calibri"/>
                <a:cs typeface="Calibri"/>
              </a:rPr>
              <a:t>Flujos Procedimentales</a:t>
            </a:r>
          </a:p>
          <a:p>
            <a:pPr algn="r"/>
            <a:endParaRPr lang="es-EC" dirty="0">
              <a:solidFill>
                <a:srgbClr val="56B046"/>
              </a:solidFill>
              <a:latin typeface="Calibri"/>
              <a:cs typeface="Calibri"/>
            </a:endParaRPr>
          </a:p>
        </p:txBody>
      </p:sp>
      <p:sp>
        <p:nvSpPr>
          <p:cNvPr id="17" name="4 CuadroTexto"/>
          <p:cNvSpPr txBox="1"/>
          <p:nvPr/>
        </p:nvSpPr>
        <p:spPr>
          <a:xfrm>
            <a:off x="5935216" y="1986324"/>
            <a:ext cx="4764617"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s-EC"/>
            </a:defPPr>
            <a:lvl1pPr algn="r">
              <a:defRPr sz="1200">
                <a:solidFill>
                  <a:srgbClr val="75B85A"/>
                </a:solidFill>
              </a:defRPr>
            </a:lvl1pPr>
          </a:lstStyle>
          <a:p>
            <a:r>
              <a:rPr lang="es-EC" sz="800" dirty="0">
                <a:solidFill>
                  <a:srgbClr val="43AFC0"/>
                </a:solidFill>
                <a:latin typeface="Calibri"/>
                <a:cs typeface="Calibri"/>
              </a:rPr>
              <a:t>Ley Orgánica de Ordenamiento Territorial Uso y Gestión del Suelo</a:t>
            </a:r>
          </a:p>
          <a:p>
            <a:r>
              <a:rPr lang="es-EC" sz="800" dirty="0">
                <a:solidFill>
                  <a:srgbClr val="43AFC0"/>
                </a:solidFill>
                <a:latin typeface="Calibri"/>
                <a:cs typeface="Calibri"/>
              </a:rPr>
              <a:t>Ley Orgánica de Tierras Rurales y Territorios Ancestrales</a:t>
            </a:r>
          </a:p>
          <a:p>
            <a:r>
              <a:rPr lang="es-EC" sz="800" dirty="0">
                <a:solidFill>
                  <a:srgbClr val="43AFC0"/>
                </a:solidFill>
                <a:latin typeface="Calibri"/>
                <a:cs typeface="Calibri"/>
              </a:rPr>
              <a:t>Código Orgánico de Planificación y Finanzas Publicas</a:t>
            </a:r>
          </a:p>
          <a:p>
            <a:r>
              <a:rPr lang="es-EC" sz="800" dirty="0">
                <a:solidFill>
                  <a:srgbClr val="43AFC0"/>
                </a:solidFill>
                <a:latin typeface="Calibri"/>
                <a:cs typeface="Calibri"/>
              </a:rPr>
              <a:t>Código Orgánico de Organización Territorial, Autonomía y Descentralización </a:t>
            </a:r>
          </a:p>
          <a:p>
            <a:endParaRPr lang="es-EC" sz="800" dirty="0">
              <a:solidFill>
                <a:srgbClr val="43AFC0"/>
              </a:solidFill>
              <a:latin typeface="Calibri"/>
              <a:cs typeface="Calibri"/>
            </a:endParaRPr>
          </a:p>
          <a:p>
            <a:endParaRPr lang="es-EC" sz="800" dirty="0">
              <a:solidFill>
                <a:srgbClr val="43AFC0"/>
              </a:solidFill>
              <a:latin typeface="Calibri"/>
              <a:cs typeface="Calibri"/>
            </a:endParaRPr>
          </a:p>
        </p:txBody>
      </p:sp>
      <p:sp>
        <p:nvSpPr>
          <p:cNvPr id="18" name="Google Shape;45;g113cc860092_0_3"/>
          <p:cNvSpPr txBox="1"/>
          <p:nvPr/>
        </p:nvSpPr>
        <p:spPr>
          <a:xfrm>
            <a:off x="3663554" y="0"/>
            <a:ext cx="8528446" cy="723235"/>
          </a:xfrm>
          <a:prstGeom prst="rect">
            <a:avLst/>
          </a:prstGeom>
          <a:noFill/>
          <a:ln>
            <a:noFill/>
          </a:ln>
        </p:spPr>
        <p:txBody>
          <a:bodyPr spcFirstLastPara="1" wrap="square" lIns="91425" tIns="45700" rIns="91425" bIns="45700" anchor="t" anchorCtr="0">
            <a:spAutoFit/>
          </a:bodyPr>
          <a:lstStyle/>
          <a:p>
            <a:pPr marL="269999" marR="0" lvl="0" indent="-269999" algn="r" rtl="0">
              <a:lnSpc>
                <a:spcPct val="115000"/>
              </a:lnSpc>
              <a:spcBef>
                <a:spcPts val="0"/>
              </a:spcBef>
              <a:spcAft>
                <a:spcPts val="0"/>
              </a:spcAft>
              <a:buClr>
                <a:srgbClr val="000000"/>
              </a:buClr>
              <a:buSzPts val="2000"/>
              <a:buFont typeface="Arial"/>
              <a:buNone/>
            </a:pPr>
            <a:r>
              <a:rPr lang="es-ES" sz="2000" b="1" dirty="0">
                <a:solidFill>
                  <a:srgbClr val="2A267B"/>
                </a:solidFill>
                <a:latin typeface="Calibri"/>
                <a:ea typeface="Calibri"/>
                <a:cs typeface="Calibri"/>
                <a:sym typeface="Calibri"/>
              </a:rPr>
              <a:t>MARCO JURÍDICO DE LA PLANIFICACIÓN TERRITORIAL Y GESTIÓN DEL SUELO</a:t>
            </a:r>
          </a:p>
          <a:p>
            <a:pPr marL="269999" marR="0" lvl="0" indent="-269999" algn="r" rtl="0">
              <a:lnSpc>
                <a:spcPct val="115000"/>
              </a:lnSpc>
              <a:spcBef>
                <a:spcPts val="0"/>
              </a:spcBef>
              <a:spcAft>
                <a:spcPts val="0"/>
              </a:spcAft>
              <a:buClr>
                <a:srgbClr val="000000"/>
              </a:buClr>
              <a:buSzPts val="2000"/>
              <a:buFont typeface="Arial"/>
              <a:buNone/>
            </a:pPr>
            <a:endParaRPr sz="1600" b="1" i="0" u="none" strike="noStrike" cap="none" dirty="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3684347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88" name="Google Shape;45;g113cc860092_0_3"/>
          <p:cNvSpPr txBox="1"/>
          <p:nvPr/>
        </p:nvSpPr>
        <p:spPr>
          <a:xfrm>
            <a:off x="6297192" y="103220"/>
            <a:ext cx="5805066" cy="729390"/>
          </a:xfrm>
          <a:prstGeom prst="rect">
            <a:avLst/>
          </a:prstGeom>
          <a:noFill/>
          <a:ln>
            <a:noFill/>
          </a:ln>
        </p:spPr>
        <p:txBody>
          <a:bodyPr spcFirstLastPara="1" wrap="square" lIns="91425" tIns="45700" rIns="91425" bIns="45700" anchor="t" anchorCtr="0">
            <a:spAutoFit/>
          </a:bodyPr>
          <a:lstStyle/>
          <a:p>
            <a:pPr marL="269999" marR="0" lvl="0" indent="-269999" algn="r" rtl="0">
              <a:lnSpc>
                <a:spcPct val="115000"/>
              </a:lnSpc>
              <a:spcBef>
                <a:spcPts val="0"/>
              </a:spcBef>
              <a:spcAft>
                <a:spcPts val="0"/>
              </a:spcAft>
              <a:buClr>
                <a:srgbClr val="000000"/>
              </a:buClr>
              <a:buSzPts val="2000"/>
              <a:buFont typeface="Arial"/>
              <a:buNone/>
            </a:pPr>
            <a:r>
              <a:rPr lang="es-ES" sz="1800" b="1" dirty="0">
                <a:solidFill>
                  <a:srgbClr val="2A267B"/>
                </a:solidFill>
                <a:latin typeface="Calibri"/>
                <a:ea typeface="Calibri"/>
                <a:cs typeface="Calibri"/>
                <a:sym typeface="Calibri"/>
              </a:rPr>
              <a:t>MARCO JURÍDICO DE LA PLANIFICACIÓN TERRITORIAL Y GESTIÓN DEL SUELO</a:t>
            </a:r>
          </a:p>
        </p:txBody>
      </p:sp>
      <p:pic>
        <p:nvPicPr>
          <p:cNvPr id="3" name="Imagen 2">
            <a:extLst>
              <a:ext uri="{FF2B5EF4-FFF2-40B4-BE49-F238E27FC236}">
                <a16:creationId xmlns:a16="http://schemas.microsoft.com/office/drawing/2014/main" id="{BD28B4F9-8B53-AF60-A6B7-F2B8D8D4404B}"/>
              </a:ext>
            </a:extLst>
          </p:cNvPr>
          <p:cNvPicPr>
            <a:picLocks noChangeAspect="1"/>
          </p:cNvPicPr>
          <p:nvPr/>
        </p:nvPicPr>
        <p:blipFill>
          <a:blip r:embed="rId3"/>
          <a:stretch>
            <a:fillRect/>
          </a:stretch>
        </p:blipFill>
        <p:spPr>
          <a:xfrm>
            <a:off x="0" y="2115562"/>
            <a:ext cx="12192000" cy="2626875"/>
          </a:xfrm>
          <a:prstGeom prst="rect">
            <a:avLst/>
          </a:prstGeom>
        </p:spPr>
      </p:pic>
    </p:spTree>
    <p:extLst>
      <p:ext uri="{BB962C8B-B14F-4D97-AF65-F5344CB8AC3E}">
        <p14:creationId xmlns:p14="http://schemas.microsoft.com/office/powerpoint/2010/main" val="5377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ACA1F0C-53C0-319A-F96B-CF4225CFBAF8}"/>
              </a:ext>
            </a:extLst>
          </p:cNvPr>
          <p:cNvSpPr txBox="1"/>
          <p:nvPr/>
        </p:nvSpPr>
        <p:spPr>
          <a:xfrm>
            <a:off x="6753497" y="352939"/>
            <a:ext cx="5535486" cy="369332"/>
          </a:xfrm>
          <a:prstGeom prst="rect">
            <a:avLst/>
          </a:prstGeom>
          <a:noFill/>
        </p:spPr>
        <p:txBody>
          <a:bodyPr wrap="square">
            <a:spAutoFit/>
          </a:bodyPr>
          <a:lstStyle/>
          <a:p>
            <a:r>
              <a:rPr lang="es-ES" sz="1800" b="1" dirty="0">
                <a:solidFill>
                  <a:srgbClr val="2A267B"/>
                </a:solidFill>
                <a:latin typeface="Calibri"/>
                <a:ea typeface="Calibri"/>
                <a:cs typeface="Calibri"/>
                <a:sym typeface="Calibri"/>
              </a:rPr>
              <a:t>ESTRUCTURA RÉGIMEN ADMINISTRATIVO DEL SUELO</a:t>
            </a:r>
            <a:endParaRPr lang="es-EC" sz="1800" dirty="0"/>
          </a:p>
        </p:txBody>
      </p:sp>
      <p:graphicFrame>
        <p:nvGraphicFramePr>
          <p:cNvPr id="2" name="Tabla 2">
            <a:extLst>
              <a:ext uri="{FF2B5EF4-FFF2-40B4-BE49-F238E27FC236}">
                <a16:creationId xmlns:a16="http://schemas.microsoft.com/office/drawing/2014/main" id="{3CEF131E-A44F-53CA-5C23-1F90F0984FDB}"/>
              </a:ext>
            </a:extLst>
          </p:cNvPr>
          <p:cNvGraphicFramePr>
            <a:graphicFrameLocks noGrp="1"/>
          </p:cNvGraphicFramePr>
          <p:nvPr>
            <p:extLst>
              <p:ext uri="{D42A27DB-BD31-4B8C-83A1-F6EECF244321}">
                <p14:modId xmlns:p14="http://schemas.microsoft.com/office/powerpoint/2010/main" val="2778273687"/>
              </p:ext>
            </p:extLst>
          </p:nvPr>
        </p:nvGraphicFramePr>
        <p:xfrm>
          <a:off x="916337" y="895381"/>
          <a:ext cx="10542206" cy="5309477"/>
        </p:xfrm>
        <a:graphic>
          <a:graphicData uri="http://schemas.openxmlformats.org/drawingml/2006/table">
            <a:tbl>
              <a:tblPr firstRow="1" bandRow="1">
                <a:tableStyleId>{1FECB4D8-DB02-4DC6-A0A2-4F2EBAE1DC90}</a:tableStyleId>
              </a:tblPr>
              <a:tblGrid>
                <a:gridCol w="5244307">
                  <a:extLst>
                    <a:ext uri="{9D8B030D-6E8A-4147-A177-3AD203B41FA5}">
                      <a16:colId xmlns:a16="http://schemas.microsoft.com/office/drawing/2014/main" val="1602613822"/>
                    </a:ext>
                  </a:extLst>
                </a:gridCol>
                <a:gridCol w="5297899">
                  <a:extLst>
                    <a:ext uri="{9D8B030D-6E8A-4147-A177-3AD203B41FA5}">
                      <a16:colId xmlns:a16="http://schemas.microsoft.com/office/drawing/2014/main" val="798178330"/>
                    </a:ext>
                  </a:extLst>
                </a:gridCol>
              </a:tblGrid>
              <a:tr h="341432">
                <a:tc>
                  <a:txBody>
                    <a:bodyPr/>
                    <a:lstStyle/>
                    <a:p>
                      <a:pPr algn="ct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CAPÍTULOS</a:t>
                      </a:r>
                      <a:endParaRPr lang="es-EC" sz="1600" dirty="0">
                        <a:latin typeface="Calibri" panose="020F0502020204030204" pitchFamily="34" charset="0"/>
                        <a:cs typeface="Calibri" panose="020F0502020204030204" pitchFamily="34" charset="0"/>
                      </a:endParaRPr>
                    </a:p>
                  </a:txBody>
                  <a:tcPr/>
                </a:tc>
                <a:tc>
                  <a:txBody>
                    <a:bodyPr/>
                    <a:lstStyle/>
                    <a:p>
                      <a:pPr algn="ctr"/>
                      <a:r>
                        <a:rPr lang="es-EC" sz="1600" b="1" u="none" strike="noStrike" cap="none" dirty="0">
                          <a:solidFill>
                            <a:schemeClr val="dk1"/>
                          </a:solidFill>
                          <a:effectLst/>
                          <a:latin typeface="Calibri" panose="020F0502020204030204" pitchFamily="34" charset="0"/>
                          <a:cs typeface="Calibri" panose="020F0502020204030204" pitchFamily="34" charset="0"/>
                          <a:sym typeface="Arial"/>
                        </a:rPr>
                        <a:t>CAPÍTULOS</a:t>
                      </a:r>
                      <a:endParaRPr lang="es-EC"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35566346"/>
                  </a:ext>
                </a:extLst>
              </a:tr>
              <a:tr h="653115">
                <a:tc>
                  <a:txBody>
                    <a:bodyPr/>
                    <a:lstStyle/>
                    <a:p>
                      <a:pPr algn="ctr"/>
                      <a:r>
                        <a:rPr lang="es-EC" sz="1200" b="1" u="none" strike="noStrike" cap="none" dirty="0">
                          <a:solidFill>
                            <a:schemeClr val="tx1"/>
                          </a:solidFill>
                          <a:effectLst/>
                          <a:latin typeface="Calibri" panose="020F0502020204030204" pitchFamily="34" charset="0"/>
                          <a:cs typeface="Calibri" panose="020F0502020204030204" pitchFamily="34" charset="0"/>
                          <a:sym typeface="Arial"/>
                        </a:rPr>
                        <a:t>CAPÍTULO I: GENERALIDADES</a:t>
                      </a:r>
                      <a:endParaRPr lang="es-EC" sz="1200" b="1" i="0" u="none" strike="noStrike" cap="none" dirty="0">
                        <a:solidFill>
                          <a:schemeClr val="tx1"/>
                        </a:solidFill>
                        <a:effectLst/>
                        <a:latin typeface="Calibri" panose="020F0502020204030204" pitchFamily="34" charset="0"/>
                        <a:ea typeface="+mn-ea"/>
                        <a:cs typeface="Calibri" panose="020F0502020204030204" pitchFamily="34" charset="0"/>
                        <a:sym typeface="Arial"/>
                      </a:endParaRPr>
                    </a:p>
                  </a:txBody>
                  <a:tcPr marL="9160" marR="9160" marT="9160" marB="0" anchor="ctr"/>
                </a:tc>
                <a:tc>
                  <a:txBody>
                    <a:bodyPr/>
                    <a:lstStyle/>
                    <a:p>
                      <a:pPr algn="ctr"/>
                      <a:r>
                        <a:rPr lang="es-EC" sz="1200" b="1" u="none" strike="noStrike" cap="none" dirty="0">
                          <a:solidFill>
                            <a:schemeClr val="tx1"/>
                          </a:solidFill>
                          <a:effectLst/>
                          <a:latin typeface="Calibri" panose="020F0502020204030204" pitchFamily="34" charset="0"/>
                          <a:cs typeface="Calibri" panose="020F0502020204030204" pitchFamily="34" charset="0"/>
                          <a:sym typeface="Arial"/>
                        </a:rPr>
                        <a:t>CAPÍTULO VIII : DE LA PREVENCIÓN, PROTECCIÓN E IMPLEMENTACIÓN</a:t>
                      </a:r>
                    </a:p>
                  </a:txBody>
                  <a:tcPr marL="9160" marR="9160" marT="9160" marB="0" anchor="ctr"/>
                </a:tc>
                <a:extLst>
                  <a:ext uri="{0D108BD9-81ED-4DB2-BD59-A6C34878D82A}">
                    <a16:rowId xmlns:a16="http://schemas.microsoft.com/office/drawing/2014/main" val="23156355"/>
                  </a:ext>
                </a:extLst>
              </a:tr>
              <a:tr h="665128">
                <a:tc>
                  <a:txBody>
                    <a:bodyPr/>
                    <a:lstStyle/>
                    <a:p>
                      <a:pPr algn="ctr"/>
                      <a:r>
                        <a:rPr lang="es-EC" sz="1200" b="1" u="none" strike="noStrike" cap="none" dirty="0">
                          <a:solidFill>
                            <a:schemeClr val="tx1"/>
                          </a:solidFill>
                          <a:latin typeface="Calibri" panose="020F0502020204030204" pitchFamily="34" charset="0"/>
                          <a:cs typeface="Calibri" panose="020F0502020204030204" pitchFamily="34" charset="0"/>
                          <a:sym typeface="Calibri"/>
                        </a:rPr>
                        <a:t> </a:t>
                      </a:r>
                      <a:r>
                        <a:rPr lang="es-EC" sz="1200" b="1" u="none" strike="noStrike" cap="none" dirty="0">
                          <a:solidFill>
                            <a:schemeClr val="tx1"/>
                          </a:solidFill>
                          <a:effectLst/>
                          <a:latin typeface="Calibri" panose="020F0502020204030204" pitchFamily="34" charset="0"/>
                          <a:cs typeface="Calibri" panose="020F0502020204030204" pitchFamily="34" charset="0"/>
                          <a:sym typeface="Arial"/>
                        </a:rPr>
                        <a:t>CAPÍTULO II: ORDENAMIENTO TERRITORIAL </a:t>
                      </a:r>
                    </a:p>
                  </a:txBody>
                  <a:tcPr marL="9160" marR="9160" marT="9160" marB="0" anchor="ctr"/>
                </a:tc>
                <a:tc>
                  <a:txBody>
                    <a:bodyPr/>
                    <a:lstStyle/>
                    <a:p>
                      <a:pPr algn="ctr"/>
                      <a:r>
                        <a:rPr lang="es-EC" sz="1200" b="1" u="none" strike="noStrike" cap="none" dirty="0">
                          <a:solidFill>
                            <a:schemeClr val="tx1"/>
                          </a:solidFill>
                          <a:effectLst/>
                          <a:latin typeface="Calibri" panose="020F0502020204030204" pitchFamily="34" charset="0"/>
                          <a:cs typeface="Calibri" panose="020F0502020204030204" pitchFamily="34" charset="0"/>
                          <a:sym typeface="Arial"/>
                        </a:rPr>
                        <a:t>CAPÍTULO VIII : DE LA PREVENCIÓN, PROTECCIÓN E IMPLEMENTACIÓN</a:t>
                      </a:r>
                    </a:p>
                  </a:txBody>
                  <a:tcPr marL="9160" marR="9160" marT="9160" marB="0" anchor="ctr"/>
                </a:tc>
                <a:extLst>
                  <a:ext uri="{0D108BD9-81ED-4DB2-BD59-A6C34878D82A}">
                    <a16:rowId xmlns:a16="http://schemas.microsoft.com/office/drawing/2014/main" val="3992366730"/>
                  </a:ext>
                </a:extLst>
              </a:tr>
              <a:tr h="675360">
                <a:tc>
                  <a:txBody>
                    <a:bodyPr/>
                    <a:lstStyle/>
                    <a:p>
                      <a:pPr algn="ctr"/>
                      <a:r>
                        <a:rPr lang="es-EC" sz="1200" b="1" u="none" strike="noStrike" cap="none" dirty="0">
                          <a:solidFill>
                            <a:schemeClr val="tx1"/>
                          </a:solidFill>
                          <a:effectLst/>
                          <a:latin typeface="Calibri" panose="020F0502020204030204" pitchFamily="34" charset="0"/>
                          <a:cs typeface="Calibri" panose="020F0502020204030204" pitchFamily="34" charset="0"/>
                          <a:sym typeface="Arial"/>
                        </a:rPr>
                        <a:t>CAPÍTULO III: CLASIFICACIÓN Y SUBCLASIFICACIÓN DEL SUELO</a:t>
                      </a:r>
                      <a:endParaRPr lang="es-EC" sz="1200" b="1" i="0" u="none" strike="noStrike" cap="none" dirty="0">
                        <a:solidFill>
                          <a:schemeClr val="tx1"/>
                        </a:solidFill>
                        <a:effectLst/>
                        <a:latin typeface="Calibri" panose="020F0502020204030204" pitchFamily="34" charset="0"/>
                        <a:ea typeface="+mn-ea"/>
                        <a:cs typeface="Calibri" panose="020F0502020204030204" pitchFamily="34" charset="0"/>
                        <a:sym typeface="Arial"/>
                      </a:endParaRPr>
                    </a:p>
                  </a:txBody>
                  <a:tcPr marL="9160" marR="9160" marT="9160" marB="0" anchor="ctr"/>
                </a:tc>
                <a:tc>
                  <a:txBody>
                    <a:bodyPr/>
                    <a:lstStyle/>
                    <a:p>
                      <a:pPr algn="ctr"/>
                      <a:r>
                        <a:rPr lang="es-EC" sz="1200" b="1" u="none" strike="noStrike" cap="none" dirty="0">
                          <a:solidFill>
                            <a:schemeClr val="tx1"/>
                          </a:solidFill>
                          <a:effectLst/>
                          <a:latin typeface="Calibri" panose="020F0502020204030204" pitchFamily="34" charset="0"/>
                          <a:cs typeface="Calibri" panose="020F0502020204030204" pitchFamily="34" charset="0"/>
                          <a:sym typeface="Arial"/>
                        </a:rPr>
                        <a:t>CAPÍTULO IX: DEL ESPACIO PÚBLICO</a:t>
                      </a:r>
                    </a:p>
                  </a:txBody>
                  <a:tcPr marL="9160" marR="9160" marT="9160" marB="0" anchor="ctr"/>
                </a:tc>
                <a:extLst>
                  <a:ext uri="{0D108BD9-81ED-4DB2-BD59-A6C34878D82A}">
                    <a16:rowId xmlns:a16="http://schemas.microsoft.com/office/drawing/2014/main" val="1369979551"/>
                  </a:ext>
                </a:extLst>
              </a:tr>
              <a:tr h="617750">
                <a:tc>
                  <a:txBody>
                    <a:bodyPr/>
                    <a:lstStyle/>
                    <a:p>
                      <a:pPr algn="ctr"/>
                      <a:r>
                        <a:rPr lang="es-EC" sz="1200" b="1" u="none" strike="noStrike" cap="none" dirty="0">
                          <a:solidFill>
                            <a:schemeClr val="tx1"/>
                          </a:solidFill>
                          <a:latin typeface="Calibri" panose="020F0502020204030204" pitchFamily="34" charset="0"/>
                          <a:cs typeface="Calibri" panose="020F0502020204030204" pitchFamily="34" charset="0"/>
                          <a:sym typeface="Calibri"/>
                        </a:rPr>
                        <a:t> </a:t>
                      </a:r>
                      <a:r>
                        <a:rPr lang="es-EC" sz="1200" b="1" u="none" strike="noStrike" cap="none" dirty="0">
                          <a:solidFill>
                            <a:schemeClr val="tx1"/>
                          </a:solidFill>
                          <a:effectLst/>
                          <a:latin typeface="Calibri" panose="020F0502020204030204" pitchFamily="34" charset="0"/>
                          <a:cs typeface="Calibri" panose="020F0502020204030204" pitchFamily="34" charset="0"/>
                          <a:sym typeface="Arial"/>
                        </a:rPr>
                        <a:t> CAPÍTULO IV: INSTRUMENTOS DE PLANEAMIENTO DE SUELO</a:t>
                      </a:r>
                    </a:p>
                  </a:txBody>
                  <a:tcPr marL="9160" marR="9160" marT="9160" marB="0" anchor="ctr"/>
                </a:tc>
                <a:tc>
                  <a:txBody>
                    <a:bodyPr/>
                    <a:lstStyle/>
                    <a:p>
                      <a:pPr algn="ctr"/>
                      <a:r>
                        <a:rPr lang="es-EC" sz="1200" b="1" u="none" strike="noStrike" cap="none" dirty="0">
                          <a:solidFill>
                            <a:schemeClr val="tx1"/>
                          </a:solidFill>
                          <a:effectLst/>
                          <a:latin typeface="Calibri" panose="020F0502020204030204" pitchFamily="34" charset="0"/>
                          <a:cs typeface="Calibri" panose="020F0502020204030204" pitchFamily="34" charset="0"/>
                          <a:sym typeface="Arial"/>
                        </a:rPr>
                        <a:t>CAPÍTULO  X: DE LAS REGLAS TÉCNICAS </a:t>
                      </a:r>
                    </a:p>
                  </a:txBody>
                  <a:tcPr marL="9160" marR="9160" marT="9160" marB="0" anchor="ctr"/>
                </a:tc>
                <a:extLst>
                  <a:ext uri="{0D108BD9-81ED-4DB2-BD59-A6C34878D82A}">
                    <a16:rowId xmlns:a16="http://schemas.microsoft.com/office/drawing/2014/main" val="2089038299"/>
                  </a:ext>
                </a:extLst>
              </a:tr>
              <a:tr h="605061">
                <a:tc>
                  <a:txBody>
                    <a:bodyPr/>
                    <a:lstStyle/>
                    <a:p>
                      <a:pPr algn="ctr"/>
                      <a:r>
                        <a:rPr lang="es-EC" sz="1200" b="1" u="none" strike="noStrike" cap="none" dirty="0">
                          <a:solidFill>
                            <a:schemeClr val="tx1"/>
                          </a:solidFill>
                          <a:effectLst/>
                          <a:latin typeface="Calibri" panose="020F0502020204030204" pitchFamily="34" charset="0"/>
                          <a:cs typeface="Calibri" panose="020F0502020204030204" pitchFamily="34" charset="0"/>
                          <a:sym typeface="Arial"/>
                        </a:rPr>
                        <a:t>CAPÍTULO V: DEL APROVECHAMIENTO URBANÍSTICO </a:t>
                      </a:r>
                    </a:p>
                  </a:txBody>
                  <a:tcPr marL="9160" marR="9160" marT="9160" marB="0" anchor="ctr"/>
                </a:tc>
                <a:tc>
                  <a:txBody>
                    <a:bodyPr/>
                    <a:lstStyle/>
                    <a:p>
                      <a:pPr algn="ctr"/>
                      <a:r>
                        <a:rPr lang="es-EC" sz="1200" b="1" u="none" strike="noStrike" cap="none" dirty="0">
                          <a:solidFill>
                            <a:schemeClr val="tx1"/>
                          </a:solidFill>
                          <a:effectLst/>
                          <a:latin typeface="Calibri" panose="020F0502020204030204" pitchFamily="34" charset="0"/>
                          <a:cs typeface="Calibri" panose="020F0502020204030204" pitchFamily="34" charset="0"/>
                          <a:sym typeface="Arial"/>
                        </a:rPr>
                        <a:t>CAPÍTULO XI: DE LAS INSTRUCCIONES ADMINISTRATIVAS Y FLUJOS DE PROCEDIMIENTO</a:t>
                      </a:r>
                      <a:endParaRPr lang="es-EC" sz="1200" b="1" i="0" u="none" strike="noStrike" cap="none" dirty="0">
                        <a:solidFill>
                          <a:schemeClr val="tx1"/>
                        </a:solidFill>
                        <a:effectLst/>
                        <a:latin typeface="Calibri" panose="020F0502020204030204" pitchFamily="34" charset="0"/>
                        <a:ea typeface="+mn-ea"/>
                        <a:cs typeface="Calibri" panose="020F0502020204030204" pitchFamily="34" charset="0"/>
                        <a:sym typeface="Arial"/>
                      </a:endParaRPr>
                    </a:p>
                  </a:txBody>
                  <a:tcPr marL="9160" marR="9160" marT="9160" marB="0" anchor="ctr"/>
                </a:tc>
                <a:extLst>
                  <a:ext uri="{0D108BD9-81ED-4DB2-BD59-A6C34878D82A}">
                    <a16:rowId xmlns:a16="http://schemas.microsoft.com/office/drawing/2014/main" val="2283339302"/>
                  </a:ext>
                </a:extLst>
              </a:tr>
              <a:tr h="593499">
                <a:tc>
                  <a:txBody>
                    <a:bodyPr/>
                    <a:lstStyle/>
                    <a:p>
                      <a:pPr algn="ctr"/>
                      <a:r>
                        <a:rPr lang="es-EC" sz="1200" b="1" u="none" strike="noStrike" cap="none" dirty="0">
                          <a:solidFill>
                            <a:schemeClr val="tx1"/>
                          </a:solidFill>
                          <a:effectLst/>
                          <a:latin typeface="Calibri" panose="020F0502020204030204" pitchFamily="34" charset="0"/>
                          <a:cs typeface="Calibri" panose="020F0502020204030204" pitchFamily="34" charset="0"/>
                          <a:sym typeface="Arial"/>
                        </a:rPr>
                        <a:t>CAPÍTULO VI:  DE LA GESTIÓN DEL SUELO</a:t>
                      </a:r>
                    </a:p>
                  </a:txBody>
                  <a:tcPr marL="9160" marR="9160" marT="9160" marB="0" anchor="ctr"/>
                </a:tc>
                <a:tc>
                  <a:txBody>
                    <a:bodyPr/>
                    <a:lstStyle/>
                    <a:p>
                      <a:pPr algn="ctr"/>
                      <a:r>
                        <a:rPr lang="es-EC" sz="1200" b="1" u="none" strike="noStrike" cap="none" dirty="0">
                          <a:solidFill>
                            <a:schemeClr val="tx1"/>
                          </a:solidFill>
                          <a:effectLst/>
                          <a:latin typeface="Calibri" panose="020F0502020204030204" pitchFamily="34" charset="0"/>
                          <a:cs typeface="Calibri" panose="020F0502020204030204" pitchFamily="34" charset="0"/>
                          <a:sym typeface="Arial"/>
                        </a:rPr>
                        <a:t>CAPÍTULO XII: INSCRIPCIÓN DE LAS AFECTACIONES</a:t>
                      </a:r>
                      <a:endParaRPr lang="es-EC" sz="1200" b="1" i="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9160" marR="9160" marT="9160" marB="0" anchor="ctr"/>
                </a:tc>
                <a:extLst>
                  <a:ext uri="{0D108BD9-81ED-4DB2-BD59-A6C34878D82A}">
                    <a16:rowId xmlns:a16="http://schemas.microsoft.com/office/drawing/2014/main" val="2763959882"/>
                  </a:ext>
                </a:extLst>
              </a:tr>
              <a:tr h="656941">
                <a:tc>
                  <a:txBody>
                    <a:bodyPr/>
                    <a:lstStyle/>
                    <a:p>
                      <a:pPr algn="ctr"/>
                      <a:r>
                        <a:rPr lang="es-EC" sz="1200" b="1" u="none" strike="noStrike" cap="none" dirty="0">
                          <a:solidFill>
                            <a:schemeClr val="tx1"/>
                          </a:solidFill>
                          <a:effectLst/>
                          <a:latin typeface="Calibri" panose="020F0502020204030204" pitchFamily="34" charset="0"/>
                          <a:cs typeface="Calibri" panose="020F0502020204030204" pitchFamily="34" charset="0"/>
                          <a:sym typeface="Arial"/>
                        </a:rPr>
                        <a:t>CAPÍTULO VII: HABILITACIÓN DEL SUELO Y DE LA EDIFICACIÓN</a:t>
                      </a:r>
                    </a:p>
                  </a:txBody>
                  <a:tcPr marL="9160" marR="9160" marT="9160" marB="0" anchor="ctr"/>
                </a:tc>
                <a:tc>
                  <a:txBody>
                    <a:bodyPr/>
                    <a:lstStyle/>
                    <a:p>
                      <a:pPr algn="ctr"/>
                      <a:r>
                        <a:rPr lang="es-EC" sz="1200" b="1" dirty="0">
                          <a:latin typeface="Calibri" panose="020F0502020204030204" pitchFamily="34" charset="0"/>
                          <a:cs typeface="Calibri" panose="020F0502020204030204" pitchFamily="34" charset="0"/>
                          <a:sym typeface="Arial"/>
                        </a:rPr>
                        <a:t>CAPÍTULO XIII: DEL CONTROL DE LA HABILITACIÓN, USO Y OCUPACIÓN DEL SUELO</a:t>
                      </a:r>
                    </a:p>
                    <a:p>
                      <a:pPr algn="ctr"/>
                      <a:endParaRPr lang="es-EC" sz="1200" b="1" dirty="0">
                        <a:latin typeface="Calibri" panose="020F0502020204030204" pitchFamily="34" charset="0"/>
                        <a:cs typeface="Calibri" panose="020F0502020204030204" pitchFamily="34" charset="0"/>
                        <a:sym typeface="Arial"/>
                      </a:endParaRPr>
                    </a:p>
                  </a:txBody>
                  <a:tcPr marL="9160" marR="9160" marT="9160" marB="0" anchor="ctr"/>
                </a:tc>
                <a:extLst>
                  <a:ext uri="{0D108BD9-81ED-4DB2-BD59-A6C34878D82A}">
                    <a16:rowId xmlns:a16="http://schemas.microsoft.com/office/drawing/2014/main" val="2822702171"/>
                  </a:ext>
                </a:extLst>
              </a:tr>
              <a:tr h="501191">
                <a:tc>
                  <a:txBody>
                    <a:bodyPr/>
                    <a:lstStyle/>
                    <a:p>
                      <a:pPr algn="ctr"/>
                      <a:endParaRPr lang="es-EC" sz="1200" b="1" u="none" strike="noStrike" cap="none" dirty="0">
                        <a:solidFill>
                          <a:schemeClr val="tx1"/>
                        </a:solidFill>
                        <a:effectLst/>
                        <a:latin typeface="Calibri" panose="020F0502020204030204" pitchFamily="34" charset="0"/>
                        <a:cs typeface="Calibri" panose="020F0502020204030204" pitchFamily="34" charset="0"/>
                        <a:sym typeface="Arial"/>
                      </a:endParaRPr>
                    </a:p>
                  </a:txBody>
                  <a:tcPr marL="9160" marR="9160" marT="9160" marB="0" anchor="ctr"/>
                </a:tc>
                <a:tc>
                  <a:txBody>
                    <a:bodyPr/>
                    <a:lstStyle/>
                    <a:p>
                      <a:pPr algn="ctr"/>
                      <a:r>
                        <a:rPr lang="es-EC" sz="1200" b="1" dirty="0">
                          <a:latin typeface="Calibri" panose="020F0502020204030204" pitchFamily="34" charset="0"/>
                          <a:cs typeface="Calibri" panose="020F0502020204030204" pitchFamily="34" charset="0"/>
                          <a:sym typeface="Arial"/>
                        </a:rPr>
                        <a:t>CAPÍTULO XIV:</a:t>
                      </a:r>
                      <a:r>
                        <a:rPr lang="es-EC" sz="1200" b="1" baseline="0" dirty="0">
                          <a:latin typeface="Calibri" panose="020F0502020204030204" pitchFamily="34" charset="0"/>
                          <a:cs typeface="Calibri" panose="020F0502020204030204" pitchFamily="34" charset="0"/>
                          <a:sym typeface="Arial"/>
                        </a:rPr>
                        <a:t> </a:t>
                      </a:r>
                      <a:r>
                        <a:rPr lang="es-EC" sz="1200" b="1" dirty="0">
                          <a:latin typeface="Calibri" panose="020F0502020204030204" pitchFamily="34" charset="0"/>
                          <a:cs typeface="Calibri" panose="020F0502020204030204" pitchFamily="34" charset="0"/>
                          <a:sym typeface="Arial"/>
                        </a:rPr>
                        <a:t>DE LAS INFRACCIONES, SANCIONES Y CORRECTIVOS</a:t>
                      </a:r>
                    </a:p>
                    <a:p>
                      <a:pPr algn="ctr"/>
                      <a:endParaRPr lang="es-EC" sz="1200" b="1" dirty="0">
                        <a:latin typeface="Calibri" panose="020F0502020204030204" pitchFamily="34" charset="0"/>
                        <a:cs typeface="Calibri" panose="020F0502020204030204" pitchFamily="34" charset="0"/>
                        <a:sym typeface="Arial"/>
                      </a:endParaRPr>
                    </a:p>
                  </a:txBody>
                  <a:tcPr marL="9160" marR="9160" marT="9160" marB="0" anchor="ctr"/>
                </a:tc>
                <a:extLst>
                  <a:ext uri="{0D108BD9-81ED-4DB2-BD59-A6C34878D82A}">
                    <a16:rowId xmlns:a16="http://schemas.microsoft.com/office/drawing/2014/main" val="1176639737"/>
                  </a:ext>
                </a:extLst>
              </a:tr>
            </a:tbl>
          </a:graphicData>
        </a:graphic>
      </p:graphicFrame>
    </p:spTree>
    <p:extLst>
      <p:ext uri="{BB962C8B-B14F-4D97-AF65-F5344CB8AC3E}">
        <p14:creationId xmlns:p14="http://schemas.microsoft.com/office/powerpoint/2010/main" val="3386252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6" name="Google Shape;45;g113cc860092_0_3"/>
          <p:cNvSpPr txBox="1"/>
          <p:nvPr/>
        </p:nvSpPr>
        <p:spPr>
          <a:xfrm>
            <a:off x="7039430" y="130626"/>
            <a:ext cx="4804228" cy="410841"/>
          </a:xfrm>
          <a:prstGeom prst="rect">
            <a:avLst/>
          </a:prstGeom>
          <a:noFill/>
          <a:ln>
            <a:noFill/>
          </a:ln>
        </p:spPr>
        <p:txBody>
          <a:bodyPr spcFirstLastPara="1" wrap="square" lIns="91425" tIns="45700" rIns="91425" bIns="45700" anchor="t" anchorCtr="0">
            <a:spAutoFit/>
          </a:bodyPr>
          <a:lstStyle/>
          <a:p>
            <a:pPr marL="269999" marR="0" lvl="0" indent="-269999" algn="r" rtl="0">
              <a:lnSpc>
                <a:spcPct val="115000"/>
              </a:lnSpc>
              <a:spcBef>
                <a:spcPts val="0"/>
              </a:spcBef>
              <a:spcAft>
                <a:spcPts val="0"/>
              </a:spcAft>
              <a:buClr>
                <a:srgbClr val="000000"/>
              </a:buClr>
              <a:buSzPts val="2000"/>
              <a:buFont typeface="Arial"/>
              <a:buNone/>
            </a:pPr>
            <a:r>
              <a:rPr lang="es-ES" sz="1800" b="1" dirty="0">
                <a:solidFill>
                  <a:srgbClr val="2A267B"/>
                </a:solidFill>
                <a:latin typeface="Calibri"/>
                <a:ea typeface="Calibri"/>
                <a:cs typeface="Calibri"/>
                <a:sym typeface="Calibri"/>
              </a:rPr>
              <a:t>ABSOLUCIÓN DE CONSULTAS</a:t>
            </a:r>
          </a:p>
        </p:txBody>
      </p:sp>
      <p:graphicFrame>
        <p:nvGraphicFramePr>
          <p:cNvPr id="8" name="Tabla 2">
            <a:extLst>
              <a:ext uri="{FF2B5EF4-FFF2-40B4-BE49-F238E27FC236}">
                <a16:creationId xmlns:a16="http://schemas.microsoft.com/office/drawing/2014/main" id="{908C1752-1CC2-E042-AA61-A1AE96C34452}"/>
              </a:ext>
            </a:extLst>
          </p:cNvPr>
          <p:cNvGraphicFramePr>
            <a:graphicFrameLocks noGrp="1"/>
          </p:cNvGraphicFramePr>
          <p:nvPr>
            <p:extLst>
              <p:ext uri="{D42A27DB-BD31-4B8C-83A1-F6EECF244321}">
                <p14:modId xmlns:p14="http://schemas.microsoft.com/office/powerpoint/2010/main" val="2731639086"/>
              </p:ext>
            </p:extLst>
          </p:nvPr>
        </p:nvGraphicFramePr>
        <p:xfrm>
          <a:off x="681470" y="1074917"/>
          <a:ext cx="11046940" cy="4215321"/>
        </p:xfrm>
        <a:graphic>
          <a:graphicData uri="http://schemas.openxmlformats.org/drawingml/2006/table">
            <a:tbl>
              <a:tblPr firstRow="1" bandRow="1">
                <a:tableStyleId>{1FECB4D8-DB02-4DC6-A0A2-4F2EBAE1DC90}</a:tableStyleId>
              </a:tblPr>
              <a:tblGrid>
                <a:gridCol w="2296861">
                  <a:extLst>
                    <a:ext uri="{9D8B030D-6E8A-4147-A177-3AD203B41FA5}">
                      <a16:colId xmlns:a16="http://schemas.microsoft.com/office/drawing/2014/main" val="1602613822"/>
                    </a:ext>
                  </a:extLst>
                </a:gridCol>
                <a:gridCol w="8750079">
                  <a:extLst>
                    <a:ext uri="{9D8B030D-6E8A-4147-A177-3AD203B41FA5}">
                      <a16:colId xmlns:a16="http://schemas.microsoft.com/office/drawing/2014/main" val="798178330"/>
                    </a:ext>
                  </a:extLst>
                </a:gridCol>
              </a:tblGrid>
              <a:tr h="313728">
                <a:tc>
                  <a:txBody>
                    <a:bodyPr/>
                    <a:lstStyle/>
                    <a:p>
                      <a:pPr algn="ctr"/>
                      <a:r>
                        <a:rPr lang="es-EC" sz="1800" b="1" u="none" strike="noStrike" cap="none" dirty="0">
                          <a:solidFill>
                            <a:schemeClr val="dk1"/>
                          </a:solidFill>
                          <a:effectLst/>
                          <a:latin typeface="Calibri" panose="020F0502020204030204" pitchFamily="34" charset="0"/>
                          <a:cs typeface="Calibri" panose="020F0502020204030204" pitchFamily="34" charset="0"/>
                          <a:sym typeface="Arial"/>
                        </a:rPr>
                        <a:t>TEMA</a:t>
                      </a:r>
                      <a:r>
                        <a:rPr lang="es-EC" sz="1800" dirty="0">
                          <a:effectLst/>
                          <a:latin typeface="Calibri" panose="020F0502020204030204" pitchFamily="34" charset="0"/>
                          <a:cs typeface="Calibri" panose="020F0502020204030204" pitchFamily="34" charset="0"/>
                        </a:rPr>
                        <a:t> </a:t>
                      </a:r>
                      <a:endParaRPr lang="es-EC" sz="1800" dirty="0">
                        <a:latin typeface="Calibri" panose="020F0502020204030204" pitchFamily="34" charset="0"/>
                        <a:cs typeface="Calibri" panose="020F0502020204030204" pitchFamily="34" charset="0"/>
                      </a:endParaRPr>
                    </a:p>
                  </a:txBody>
                  <a:tcPr/>
                </a:tc>
                <a:tc>
                  <a:txBody>
                    <a:bodyPr/>
                    <a:lstStyle/>
                    <a:p>
                      <a:pPr algn="ctr"/>
                      <a:r>
                        <a:rPr lang="es-EC" sz="1800" b="1" u="none" strike="noStrike" cap="none" dirty="0">
                          <a:solidFill>
                            <a:schemeClr val="dk1"/>
                          </a:solidFill>
                          <a:effectLst/>
                          <a:latin typeface="Calibri" panose="020F0502020204030204" pitchFamily="34" charset="0"/>
                          <a:cs typeface="Calibri" panose="020F0502020204030204" pitchFamily="34" charset="0"/>
                          <a:sym typeface="Arial"/>
                        </a:rPr>
                        <a:t>CONTENIDO</a:t>
                      </a:r>
                      <a:endParaRPr lang="es-EC"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35566346"/>
                  </a:ext>
                </a:extLst>
              </a:tr>
              <a:tr h="3849561">
                <a:tc>
                  <a:txBody>
                    <a:bodyPr/>
                    <a:lstStyle/>
                    <a:p>
                      <a:pPr algn="ctr">
                        <a:lnSpc>
                          <a:spcPct val="115000"/>
                        </a:lnSpc>
                      </a:pPr>
                      <a:r>
                        <a:rPr lang="es-EC" sz="1600" b="1" dirty="0">
                          <a:effectLst/>
                          <a:latin typeface="Calibri" panose="020F0502020204030204" pitchFamily="34" charset="0"/>
                          <a:cs typeface="Calibri" panose="020F0502020204030204" pitchFamily="34" charset="0"/>
                        </a:rPr>
                        <a:t>Absolución de consultas</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lvl="0" fontAlgn="base"/>
                      <a:endParaRPr lang="es-EC" sz="1400" b="0" i="0" u="none" strike="noStrike" cap="none" dirty="0">
                        <a:solidFill>
                          <a:schemeClr val="dk1"/>
                        </a:solidFill>
                        <a:effectLst/>
                        <a:latin typeface="+mn-lt"/>
                        <a:ea typeface="+mn-ea"/>
                        <a:cs typeface="+mn-cs"/>
                        <a:sym typeface="Arial"/>
                      </a:endParaRPr>
                    </a:p>
                    <a:p>
                      <a:pPr lvl="0" algn="just" fontAlgn="base"/>
                      <a:r>
                        <a:rPr lang="es-EC"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Los asuntos relativos a habilitación de suelo y edificación que se presenten con ocasión de la aplicación de los diferentes instrumentos de planificación, serán resueltos </a:t>
                      </a:r>
                      <a:r>
                        <a:rPr lang="es-EC" sz="14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rPr>
                        <a:t>fundamentadamente</a:t>
                      </a:r>
                      <a:r>
                        <a:rPr lang="es-EC"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por la entidad responsable del territorio, hábitat y vivienda.</a:t>
                      </a:r>
                    </a:p>
                    <a:p>
                      <a:pPr algn="just"/>
                      <a:r>
                        <a:rPr lang="es-EC"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p>
                    <a:p>
                      <a:pPr algn="just"/>
                      <a:r>
                        <a:rPr lang="es-EC"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Las consultas aclaratorias se refieren únicamente a los contenidos técnicos, a fin de dar claridad a su aplicación.</a:t>
                      </a:r>
                    </a:p>
                    <a:p>
                      <a:pPr algn="just"/>
                      <a:r>
                        <a:rPr lang="es-EC"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p>
                    <a:p>
                      <a:pPr algn="just"/>
                      <a:r>
                        <a:rPr lang="es-EC"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La entidad responsable del territorio, hábitat y vivienda no podrá interpretar las disposiciones normativas, ni pronunciarse respecto de la inteligencia del régimen jurídico metropolitano vigente y/o vacíos jurídicos.</a:t>
                      </a:r>
                    </a:p>
                    <a:p>
                      <a:pPr algn="just"/>
                      <a:r>
                        <a:rPr lang="es-EC"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p>
                    <a:p>
                      <a:pPr algn="just"/>
                      <a:r>
                        <a:rPr lang="es-EC" sz="14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Todos los actos administrativos o de simple administración que emita el órgano responsable del territorio, hábitat y vivienda en aplicación de la atribución contenida en el presente artículo serán apelables ante el Concejo Metropolitano, previo dictamen favorable de la Comisión de Uso de Suelo.</a:t>
                      </a:r>
                    </a:p>
                    <a:p>
                      <a:pPr algn="just"/>
                      <a:r>
                        <a:rPr lang="es-EC"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p>
                    <a:p>
                      <a:pPr algn="just"/>
                      <a:r>
                        <a:rPr lang="es-EC"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La interpretación del contenido de las disposiciones normativas es atribución exclusiva del Concejo Metropolitano del Distrito Metropolitano de Quito. </a:t>
                      </a:r>
                      <a:endParaRPr lang="es-ES" sz="18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txBody>
                  <a:tcPr/>
                </a:tc>
                <a:extLst>
                  <a:ext uri="{0D108BD9-81ED-4DB2-BD59-A6C34878D82A}">
                    <a16:rowId xmlns:a16="http://schemas.microsoft.com/office/drawing/2014/main" val="23156355"/>
                  </a:ext>
                </a:extLst>
              </a:tr>
            </a:tbl>
          </a:graphicData>
        </a:graphic>
      </p:graphicFrame>
    </p:spTree>
    <p:extLst>
      <p:ext uri="{BB962C8B-B14F-4D97-AF65-F5344CB8AC3E}">
        <p14:creationId xmlns:p14="http://schemas.microsoft.com/office/powerpoint/2010/main" val="4164170034"/>
      </p:ext>
    </p:extLst>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17550</TotalTime>
  <Words>2242</Words>
  <Application>Microsoft Macintosh PowerPoint</Application>
  <PresentationFormat>Panorámica</PresentationFormat>
  <Paragraphs>234</Paragraphs>
  <Slides>26</Slides>
  <Notes>14</Notes>
  <HiddenSlides>1</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26</vt:i4>
      </vt:variant>
    </vt:vector>
  </HeadingPairs>
  <TitlesOfParts>
    <vt:vector size="30" baseType="lpstr">
      <vt:lpstr>Arial</vt:lpstr>
      <vt:lpstr>Calibri</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Camila Torres Tapia</dc:creator>
  <cp:lastModifiedBy>CELI ATALA NINIKE ARIEL</cp:lastModifiedBy>
  <cp:revision>117</cp:revision>
  <dcterms:created xsi:type="dcterms:W3CDTF">2021-11-19T14:05:22Z</dcterms:created>
  <dcterms:modified xsi:type="dcterms:W3CDTF">2022-10-11T13:17:39Z</dcterms:modified>
</cp:coreProperties>
</file>