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0" r:id="rId2"/>
  </p:sldMasterIdLst>
  <p:notesMasterIdLst>
    <p:notesMasterId r:id="rId15"/>
  </p:notesMasterIdLst>
  <p:sldIdLst>
    <p:sldId id="446" r:id="rId3"/>
    <p:sldId id="457" r:id="rId4"/>
    <p:sldId id="2465" r:id="rId5"/>
    <p:sldId id="2474" r:id="rId6"/>
    <p:sldId id="2466" r:id="rId7"/>
    <p:sldId id="2470" r:id="rId8"/>
    <p:sldId id="2467" r:id="rId9"/>
    <p:sldId id="2468" r:id="rId10"/>
    <p:sldId id="2469" r:id="rId11"/>
    <p:sldId id="2472" r:id="rId12"/>
    <p:sldId id="329" r:id="rId13"/>
    <p:sldId id="327" r:id="rId14"/>
  </p:sldIdLst>
  <p:sldSz cx="18286413" cy="10287000"/>
  <p:notesSz cx="6797675" cy="9929813"/>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o Pazmiño Rubio" initials="MPR" lastIdx="1" clrIdx="0">
    <p:extLst>
      <p:ext uri="{19B8F6BF-5375-455C-9EA6-DF929625EA0E}">
        <p15:presenceInfo xmlns:p15="http://schemas.microsoft.com/office/powerpoint/2012/main" userId="S-1-5-21-3358720325-3515710308-4110116532-2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96"/>
    <a:srgbClr val="1B587C"/>
    <a:srgbClr val="6EA92D"/>
    <a:srgbClr val="006600"/>
    <a:srgbClr val="C00000"/>
    <a:srgbClr val="203764"/>
    <a:srgbClr val="C10000"/>
    <a:srgbClr val="1A587C"/>
    <a:srgbClr val="14425D"/>
    <a:srgbClr val="4EA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58" autoAdjust="0"/>
    <p:restoredTop sz="94061" autoAdjust="0"/>
  </p:normalViewPr>
  <p:slideViewPr>
    <p:cSldViewPr snapToGrid="0">
      <p:cViewPr varScale="1">
        <p:scale>
          <a:sx n="58" d="100"/>
          <a:sy n="58" d="100"/>
        </p:scale>
        <p:origin x="773" y="34"/>
      </p:cViewPr>
      <p:guideLst>
        <p:guide orient="horz" pos="3238"/>
        <p:guide pos="5759"/>
      </p:guideLst>
    </p:cSldViewPr>
  </p:slideViewPr>
  <p:notesTextViewPr>
    <p:cViewPr>
      <p:scale>
        <a:sx n="3" d="2"/>
        <a:sy n="3" d="2"/>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31269-5C45-405F-B8B6-9F52CBA30E77}" type="doc">
      <dgm:prSet loTypeId="urn:microsoft.com/office/officeart/2005/8/layout/venn3" loCatId="relationship" qsTypeId="urn:microsoft.com/office/officeart/2005/8/quickstyle/simple1" qsCatId="simple" csTypeId="urn:microsoft.com/office/officeart/2005/8/colors/colorful1#1" csCatId="colorful" phldr="1"/>
      <dgm:spPr/>
      <dgm:t>
        <a:bodyPr/>
        <a:lstStyle/>
        <a:p>
          <a:endParaRPr lang="es-EC"/>
        </a:p>
      </dgm:t>
    </dgm:pt>
    <dgm:pt modelId="{26947B82-03D5-47B9-8D1C-73FDEB2F0E52}">
      <dgm:prSet phldrT="[Texto]" custT="1"/>
      <dgm:spPr>
        <a:xfrm>
          <a:off x="1084" y="421933"/>
          <a:ext cx="1776504" cy="1776504"/>
        </a:xfrm>
        <a:prstGeom prst="ellipse">
          <a:avLst/>
        </a:prstGeom>
        <a:solidFill>
          <a:srgbClr val="ED7D31">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1800" b="1" dirty="0">
              <a:solidFill>
                <a:sysClr val="windowText" lastClr="000000"/>
              </a:solidFill>
              <a:effectLst/>
              <a:latin typeface="Franklin Gothic Book" panose="020B0503020102020204" pitchFamily="34" charset="0"/>
              <a:ea typeface="+mn-ea"/>
              <a:cs typeface="+mn-cs"/>
            </a:rPr>
            <a:t>Taller de Mantenimiento </a:t>
          </a:r>
          <a:r>
            <a:rPr lang="es-ES" sz="1800" b="1" dirty="0" err="1">
              <a:solidFill>
                <a:sysClr val="windowText" lastClr="000000"/>
              </a:solidFill>
              <a:effectLst/>
              <a:latin typeface="Franklin Gothic Book" panose="020B0503020102020204" pitchFamily="34" charset="0"/>
              <a:ea typeface="+mn-ea"/>
              <a:cs typeface="+mn-cs"/>
            </a:rPr>
            <a:t>Chiriyacu</a:t>
          </a:r>
          <a:endParaRPr lang="es-EC" sz="1800" b="1" dirty="0">
            <a:solidFill>
              <a:sysClr val="windowText" lastClr="000000"/>
            </a:solidFill>
            <a:effectLst/>
            <a:latin typeface="Franklin Gothic Book" panose="020B0503020102020204" pitchFamily="34" charset="0"/>
            <a:ea typeface="+mn-ea"/>
            <a:cs typeface="+mn-cs"/>
          </a:endParaRPr>
        </a:p>
      </dgm:t>
    </dgm:pt>
    <dgm:pt modelId="{DC1ED5E6-93C8-47C0-AF2B-F9EA4153197B}" type="parTrans" cxnId="{17400CE0-31F8-4A4F-88AE-93C45FCA7AB9}">
      <dgm:prSet/>
      <dgm:spPr/>
      <dgm:t>
        <a:bodyPr/>
        <a:lstStyle/>
        <a:p>
          <a:endParaRPr lang="es-EC" sz="1800" b="1">
            <a:solidFill>
              <a:schemeClr val="tx1"/>
            </a:solidFill>
            <a:effectLst/>
            <a:latin typeface="Franklin Gothic Book" panose="020B0503020102020204" pitchFamily="34" charset="0"/>
          </a:endParaRPr>
        </a:p>
      </dgm:t>
    </dgm:pt>
    <dgm:pt modelId="{40F16D7A-F999-46EA-8493-C9B6EAEEFF66}" type="sibTrans" cxnId="{17400CE0-31F8-4A4F-88AE-93C45FCA7AB9}">
      <dgm:prSet/>
      <dgm:spPr/>
      <dgm:t>
        <a:bodyPr/>
        <a:lstStyle/>
        <a:p>
          <a:endParaRPr lang="es-EC" sz="1800" b="1">
            <a:solidFill>
              <a:schemeClr val="tx1"/>
            </a:solidFill>
            <a:effectLst/>
            <a:latin typeface="Franklin Gothic Book" panose="020B0503020102020204" pitchFamily="34" charset="0"/>
          </a:endParaRPr>
        </a:p>
      </dgm:t>
    </dgm:pt>
    <dgm:pt modelId="{37880289-1F83-4B74-9C27-E868A35CC89D}">
      <dgm:prSet phldrT="[Texto]" custT="1"/>
      <dgm:spPr>
        <a:xfrm>
          <a:off x="1422288" y="421933"/>
          <a:ext cx="1776504" cy="1776504"/>
        </a:xfrm>
        <a:prstGeom prst="ellipse">
          <a:avLst/>
        </a:prstGeom>
        <a:solidFill>
          <a:srgbClr val="A5A5A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1800" b="1" dirty="0">
              <a:solidFill>
                <a:sysClr val="windowText" lastClr="000000"/>
              </a:solidFill>
              <a:effectLst/>
              <a:latin typeface="Franklin Gothic Book" panose="020B0503020102020204" pitchFamily="34" charset="0"/>
              <a:ea typeface="+mn-ea"/>
              <a:cs typeface="+mn-cs"/>
            </a:rPr>
            <a:t>Taller de Mantenimiento Recreo</a:t>
          </a:r>
          <a:endParaRPr lang="es-EC" sz="1800" b="1" dirty="0">
            <a:solidFill>
              <a:sysClr val="windowText" lastClr="000000"/>
            </a:solidFill>
            <a:effectLst/>
            <a:latin typeface="Franklin Gothic Book" panose="020B0503020102020204" pitchFamily="34" charset="0"/>
            <a:ea typeface="+mn-ea"/>
            <a:cs typeface="+mn-cs"/>
          </a:endParaRPr>
        </a:p>
      </dgm:t>
    </dgm:pt>
    <dgm:pt modelId="{55530B5F-BCF6-4297-BAB6-3044341DCE83}" type="parTrans" cxnId="{B62DBA2A-4413-4570-AE2B-07BB1E28ADAA}">
      <dgm:prSet/>
      <dgm:spPr/>
      <dgm:t>
        <a:bodyPr/>
        <a:lstStyle/>
        <a:p>
          <a:endParaRPr lang="es-EC" sz="1800" b="1">
            <a:solidFill>
              <a:schemeClr val="tx1"/>
            </a:solidFill>
            <a:effectLst/>
            <a:latin typeface="Franklin Gothic Book" panose="020B0503020102020204" pitchFamily="34" charset="0"/>
          </a:endParaRPr>
        </a:p>
      </dgm:t>
    </dgm:pt>
    <dgm:pt modelId="{E2F7A909-9C40-440C-B06F-17E02C70D2F3}" type="sibTrans" cxnId="{B62DBA2A-4413-4570-AE2B-07BB1E28ADAA}">
      <dgm:prSet/>
      <dgm:spPr/>
      <dgm:t>
        <a:bodyPr/>
        <a:lstStyle/>
        <a:p>
          <a:endParaRPr lang="es-EC" sz="1800" b="1">
            <a:solidFill>
              <a:schemeClr val="tx1"/>
            </a:solidFill>
            <a:effectLst/>
            <a:latin typeface="Franklin Gothic Book" panose="020B0503020102020204" pitchFamily="34" charset="0"/>
          </a:endParaRPr>
        </a:p>
      </dgm:t>
    </dgm:pt>
    <dgm:pt modelId="{76F4C04A-1B5C-4DFA-B812-1E062A0B0A9F}">
      <dgm:prSet phldrT="[Texto]" custT="1"/>
      <dgm:spPr>
        <a:xfrm>
          <a:off x="2843491" y="421933"/>
          <a:ext cx="1776504" cy="1776504"/>
        </a:xfrm>
        <a:prstGeom prst="ellipse">
          <a:avLst/>
        </a:prstGeom>
        <a:solidFill>
          <a:srgbClr val="FFC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1800" b="1" i="1" dirty="0">
              <a:solidFill>
                <a:sysClr val="windowText" lastClr="000000"/>
              </a:solidFill>
              <a:effectLst/>
              <a:latin typeface="Franklin Gothic Book" panose="020B0503020102020204" pitchFamily="34" charset="0"/>
              <a:ea typeface="+mn-ea"/>
              <a:cs typeface="+mn-cs"/>
            </a:rPr>
            <a:t>Taller de Mantenimiento Rio Coca</a:t>
          </a:r>
          <a:endParaRPr lang="es-EC" sz="1800" b="1" i="1" dirty="0">
            <a:solidFill>
              <a:sysClr val="windowText" lastClr="000000"/>
            </a:solidFill>
            <a:effectLst/>
            <a:latin typeface="Franklin Gothic Book" panose="020B0503020102020204" pitchFamily="34" charset="0"/>
            <a:ea typeface="+mn-ea"/>
            <a:cs typeface="+mn-cs"/>
          </a:endParaRPr>
        </a:p>
      </dgm:t>
    </dgm:pt>
    <dgm:pt modelId="{4A7C01F7-A4E5-4C93-913F-C8807A327A32}" type="parTrans" cxnId="{C16A98E3-4D52-4EF5-8626-5718CB58D5B9}">
      <dgm:prSet/>
      <dgm:spPr/>
      <dgm:t>
        <a:bodyPr/>
        <a:lstStyle/>
        <a:p>
          <a:endParaRPr lang="es-EC" sz="1800" b="1">
            <a:solidFill>
              <a:schemeClr val="tx1"/>
            </a:solidFill>
            <a:effectLst/>
            <a:latin typeface="Franklin Gothic Book" panose="020B0503020102020204" pitchFamily="34" charset="0"/>
          </a:endParaRPr>
        </a:p>
      </dgm:t>
    </dgm:pt>
    <dgm:pt modelId="{495BAE52-EFB5-46D6-9350-3FA7564D2801}" type="sibTrans" cxnId="{C16A98E3-4D52-4EF5-8626-5718CB58D5B9}">
      <dgm:prSet/>
      <dgm:spPr/>
      <dgm:t>
        <a:bodyPr/>
        <a:lstStyle/>
        <a:p>
          <a:endParaRPr lang="es-EC" sz="1800" b="1">
            <a:solidFill>
              <a:schemeClr val="tx1"/>
            </a:solidFill>
            <a:effectLst/>
            <a:latin typeface="Franklin Gothic Book" panose="020B0503020102020204" pitchFamily="34" charset="0"/>
          </a:endParaRPr>
        </a:p>
      </dgm:t>
    </dgm:pt>
    <dgm:pt modelId="{328B4B2F-C79A-4820-B25F-D02E67385C75}">
      <dgm:prSet phldrT="[Texto]" custT="1"/>
      <dgm:spPr>
        <a:xfrm>
          <a:off x="4264695" y="421933"/>
          <a:ext cx="1776504" cy="1776504"/>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1800" b="1" dirty="0">
              <a:solidFill>
                <a:sysClr val="windowText" lastClr="000000"/>
              </a:solidFill>
              <a:effectLst/>
              <a:latin typeface="Franklin Gothic Book" panose="020B0503020102020204" pitchFamily="34" charset="0"/>
              <a:ea typeface="+mn-ea"/>
              <a:cs typeface="+mn-cs"/>
            </a:rPr>
            <a:t>Estaciones y Terminales con dispensadores de combustible</a:t>
          </a:r>
          <a:endParaRPr lang="es-EC" sz="1800" b="1" dirty="0">
            <a:solidFill>
              <a:sysClr val="windowText" lastClr="000000"/>
            </a:solidFill>
            <a:effectLst/>
            <a:latin typeface="Franklin Gothic Book" panose="020B0503020102020204" pitchFamily="34" charset="0"/>
            <a:ea typeface="+mn-ea"/>
            <a:cs typeface="+mn-cs"/>
          </a:endParaRPr>
        </a:p>
      </dgm:t>
    </dgm:pt>
    <dgm:pt modelId="{E4B0DBA6-7896-4909-9C3C-392DC4A33709}" type="parTrans" cxnId="{287C1AA2-C3AE-4262-AF61-4AE13C6AAEC2}">
      <dgm:prSet/>
      <dgm:spPr/>
      <dgm:t>
        <a:bodyPr/>
        <a:lstStyle/>
        <a:p>
          <a:endParaRPr lang="es-EC" sz="1800" b="1">
            <a:solidFill>
              <a:schemeClr val="tx1"/>
            </a:solidFill>
            <a:effectLst/>
            <a:latin typeface="Franklin Gothic Book" panose="020B0503020102020204" pitchFamily="34" charset="0"/>
          </a:endParaRPr>
        </a:p>
      </dgm:t>
    </dgm:pt>
    <dgm:pt modelId="{E688AAAA-B2CF-4C02-9458-ACC75F8C0BCE}" type="sibTrans" cxnId="{287C1AA2-C3AE-4262-AF61-4AE13C6AAEC2}">
      <dgm:prSet/>
      <dgm:spPr/>
      <dgm:t>
        <a:bodyPr/>
        <a:lstStyle/>
        <a:p>
          <a:endParaRPr lang="es-EC" sz="1800" b="1">
            <a:solidFill>
              <a:schemeClr val="tx1"/>
            </a:solidFill>
            <a:effectLst/>
            <a:latin typeface="Franklin Gothic Book" panose="020B0503020102020204" pitchFamily="34" charset="0"/>
          </a:endParaRPr>
        </a:p>
      </dgm:t>
    </dgm:pt>
    <dgm:pt modelId="{71D8274E-BE34-453C-872D-DEA1FEB22379}">
      <dgm:prSet custT="1"/>
      <dgm:spPr>
        <a:xfrm>
          <a:off x="5685898" y="421933"/>
          <a:ext cx="1776504" cy="1776504"/>
        </a:xfrm>
        <a:prstGeom prst="ellipse">
          <a:avLst/>
        </a:prstGeom>
        <a:solidFill>
          <a:srgbClr val="70AD47">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1800" b="1" dirty="0">
              <a:solidFill>
                <a:sysClr val="windowText" lastClr="000000"/>
              </a:solidFill>
              <a:effectLst/>
              <a:latin typeface="Arial Narrow" panose="020B0606020202030204" pitchFamily="34" charset="0"/>
              <a:ea typeface="+mn-ea"/>
              <a:cs typeface="+mn-cs"/>
            </a:rPr>
            <a:t>Estaciones y Terminales sin dispensadores de combustible</a:t>
          </a:r>
          <a:endParaRPr lang="es-EC" sz="1800" b="1" dirty="0">
            <a:solidFill>
              <a:sysClr val="windowText" lastClr="000000"/>
            </a:solidFill>
            <a:effectLst/>
            <a:latin typeface="Arial Narrow" panose="020B0606020202030204" pitchFamily="34" charset="0"/>
            <a:ea typeface="+mn-ea"/>
            <a:cs typeface="+mn-cs"/>
          </a:endParaRPr>
        </a:p>
      </dgm:t>
    </dgm:pt>
    <dgm:pt modelId="{E79AA07E-F72E-4CC0-BE36-5B0A9ABE70A5}" type="parTrans" cxnId="{31E80D13-2707-470B-A9F4-36CA97A8F7CC}">
      <dgm:prSet/>
      <dgm:spPr/>
      <dgm:t>
        <a:bodyPr/>
        <a:lstStyle/>
        <a:p>
          <a:endParaRPr lang="es-EC" sz="1800" b="1">
            <a:solidFill>
              <a:schemeClr val="tx1"/>
            </a:solidFill>
            <a:effectLst/>
            <a:latin typeface="Franklin Gothic Book" panose="020B0503020102020204" pitchFamily="34" charset="0"/>
          </a:endParaRPr>
        </a:p>
      </dgm:t>
    </dgm:pt>
    <dgm:pt modelId="{3A32F831-1154-4AE6-B82B-FE8A1EB2194D}" type="sibTrans" cxnId="{31E80D13-2707-470B-A9F4-36CA97A8F7CC}">
      <dgm:prSet/>
      <dgm:spPr/>
      <dgm:t>
        <a:bodyPr/>
        <a:lstStyle/>
        <a:p>
          <a:endParaRPr lang="es-EC" sz="1800" b="1">
            <a:solidFill>
              <a:schemeClr val="tx1"/>
            </a:solidFill>
            <a:effectLst/>
            <a:latin typeface="Franklin Gothic Book" panose="020B0503020102020204" pitchFamily="34" charset="0"/>
          </a:endParaRPr>
        </a:p>
      </dgm:t>
    </dgm:pt>
    <dgm:pt modelId="{29909136-494E-4241-BE61-D06CF6111ACB}">
      <dgm:prSet custT="1"/>
      <dgm:spPr>
        <a:xfrm>
          <a:off x="7107102" y="421933"/>
          <a:ext cx="1776504" cy="1776504"/>
        </a:xfrm>
        <a:prstGeom prst="ellipse">
          <a:avLst/>
        </a:prstGeom>
        <a:solidFill>
          <a:srgbClr val="ED7D31">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1800" b="1" dirty="0">
              <a:solidFill>
                <a:sysClr val="windowText" lastClr="000000"/>
              </a:solidFill>
              <a:effectLst/>
              <a:latin typeface="Franklin Gothic Book" panose="020B0503020102020204" pitchFamily="34" charset="0"/>
              <a:ea typeface="+mn-ea"/>
              <a:cs typeface="+mn-cs"/>
            </a:rPr>
            <a:t>Oficinas Magdalena</a:t>
          </a:r>
          <a:endParaRPr lang="es-EC" sz="1800" b="1" dirty="0">
            <a:solidFill>
              <a:sysClr val="windowText" lastClr="000000"/>
            </a:solidFill>
            <a:effectLst/>
            <a:latin typeface="Franklin Gothic Book" panose="020B0503020102020204" pitchFamily="34" charset="0"/>
            <a:ea typeface="+mn-ea"/>
            <a:cs typeface="+mn-cs"/>
          </a:endParaRPr>
        </a:p>
      </dgm:t>
    </dgm:pt>
    <dgm:pt modelId="{86AA2ED6-5FC3-461D-A17D-872B3E2007A8}" type="parTrans" cxnId="{AA4BAE4B-01A4-43CB-AE59-94862C08C662}">
      <dgm:prSet/>
      <dgm:spPr/>
      <dgm:t>
        <a:bodyPr/>
        <a:lstStyle/>
        <a:p>
          <a:endParaRPr lang="es-EC" sz="1800" b="1">
            <a:solidFill>
              <a:schemeClr val="tx1"/>
            </a:solidFill>
            <a:effectLst/>
            <a:latin typeface="Franklin Gothic Book" panose="020B0503020102020204" pitchFamily="34" charset="0"/>
          </a:endParaRPr>
        </a:p>
      </dgm:t>
    </dgm:pt>
    <dgm:pt modelId="{DA446FDB-63EB-4CB7-8908-514748C87837}" type="sibTrans" cxnId="{AA4BAE4B-01A4-43CB-AE59-94862C08C662}">
      <dgm:prSet/>
      <dgm:spPr/>
      <dgm:t>
        <a:bodyPr/>
        <a:lstStyle/>
        <a:p>
          <a:endParaRPr lang="es-EC" sz="1800" b="1">
            <a:solidFill>
              <a:schemeClr val="tx1"/>
            </a:solidFill>
            <a:effectLst/>
            <a:latin typeface="Franklin Gothic Book" panose="020B0503020102020204" pitchFamily="34" charset="0"/>
          </a:endParaRPr>
        </a:p>
      </dgm:t>
    </dgm:pt>
    <dgm:pt modelId="{E761F47D-BB76-45B5-BAE3-25874B568A97}" type="pres">
      <dgm:prSet presAssocID="{96031269-5C45-405F-B8B6-9F52CBA30E77}" presName="Name0" presStyleCnt="0">
        <dgm:presLayoutVars>
          <dgm:dir/>
          <dgm:resizeHandles val="exact"/>
        </dgm:presLayoutVars>
      </dgm:prSet>
      <dgm:spPr/>
    </dgm:pt>
    <dgm:pt modelId="{ED1292F5-1347-4077-BF42-CCD6CF9BC717}" type="pres">
      <dgm:prSet presAssocID="{26947B82-03D5-47B9-8D1C-73FDEB2F0E52}" presName="Name5" presStyleLbl="vennNode1" presStyleIdx="0" presStyleCnt="6">
        <dgm:presLayoutVars>
          <dgm:bulletEnabled val="1"/>
        </dgm:presLayoutVars>
      </dgm:prSet>
      <dgm:spPr/>
    </dgm:pt>
    <dgm:pt modelId="{F578E10E-D301-4EF5-8743-2BA687588227}" type="pres">
      <dgm:prSet presAssocID="{40F16D7A-F999-46EA-8493-C9B6EAEEFF66}" presName="space" presStyleCnt="0"/>
      <dgm:spPr/>
    </dgm:pt>
    <dgm:pt modelId="{308649DD-80F7-446A-A046-8B842BA3E515}" type="pres">
      <dgm:prSet presAssocID="{37880289-1F83-4B74-9C27-E868A35CC89D}" presName="Name5" presStyleLbl="vennNode1" presStyleIdx="1" presStyleCnt="6">
        <dgm:presLayoutVars>
          <dgm:bulletEnabled val="1"/>
        </dgm:presLayoutVars>
      </dgm:prSet>
      <dgm:spPr/>
    </dgm:pt>
    <dgm:pt modelId="{FBC94A23-11F5-4C9A-B5E8-057056B03780}" type="pres">
      <dgm:prSet presAssocID="{E2F7A909-9C40-440C-B06F-17E02C70D2F3}" presName="space" presStyleCnt="0"/>
      <dgm:spPr/>
    </dgm:pt>
    <dgm:pt modelId="{649C534A-61C8-4E6F-A811-D873584E2292}" type="pres">
      <dgm:prSet presAssocID="{76F4C04A-1B5C-4DFA-B812-1E062A0B0A9F}" presName="Name5" presStyleLbl="vennNode1" presStyleIdx="2" presStyleCnt="6">
        <dgm:presLayoutVars>
          <dgm:bulletEnabled val="1"/>
        </dgm:presLayoutVars>
      </dgm:prSet>
      <dgm:spPr/>
    </dgm:pt>
    <dgm:pt modelId="{DDC039BD-BBE3-4EAE-A4E1-0A2A1C94042E}" type="pres">
      <dgm:prSet presAssocID="{495BAE52-EFB5-46D6-9350-3FA7564D2801}" presName="space" presStyleCnt="0"/>
      <dgm:spPr/>
    </dgm:pt>
    <dgm:pt modelId="{C6A27386-02AF-4A86-A075-2D3FFDA3A96D}" type="pres">
      <dgm:prSet presAssocID="{328B4B2F-C79A-4820-B25F-D02E67385C75}" presName="Name5" presStyleLbl="vennNode1" presStyleIdx="3" presStyleCnt="6">
        <dgm:presLayoutVars>
          <dgm:bulletEnabled val="1"/>
        </dgm:presLayoutVars>
      </dgm:prSet>
      <dgm:spPr/>
    </dgm:pt>
    <dgm:pt modelId="{30D411F4-918F-4AC1-A6EE-2116D7E2A217}" type="pres">
      <dgm:prSet presAssocID="{E688AAAA-B2CF-4C02-9458-ACC75F8C0BCE}" presName="space" presStyleCnt="0"/>
      <dgm:spPr/>
    </dgm:pt>
    <dgm:pt modelId="{3FD8A99B-BF8A-4659-98FA-65E3B8861748}" type="pres">
      <dgm:prSet presAssocID="{71D8274E-BE34-453C-872D-DEA1FEB22379}" presName="Name5" presStyleLbl="vennNode1" presStyleIdx="4" presStyleCnt="6">
        <dgm:presLayoutVars>
          <dgm:bulletEnabled val="1"/>
        </dgm:presLayoutVars>
      </dgm:prSet>
      <dgm:spPr/>
    </dgm:pt>
    <dgm:pt modelId="{CF22A9F8-6639-4AF5-A18D-7121E85A9D9B}" type="pres">
      <dgm:prSet presAssocID="{3A32F831-1154-4AE6-B82B-FE8A1EB2194D}" presName="space" presStyleCnt="0"/>
      <dgm:spPr/>
    </dgm:pt>
    <dgm:pt modelId="{5DC6F2B3-3A56-41D8-A83E-AA30F53337AB}" type="pres">
      <dgm:prSet presAssocID="{29909136-494E-4241-BE61-D06CF6111ACB}" presName="Name5" presStyleLbl="vennNode1" presStyleIdx="5" presStyleCnt="6">
        <dgm:presLayoutVars>
          <dgm:bulletEnabled val="1"/>
        </dgm:presLayoutVars>
      </dgm:prSet>
      <dgm:spPr/>
    </dgm:pt>
  </dgm:ptLst>
  <dgm:cxnLst>
    <dgm:cxn modelId="{2811A300-1F27-4EFB-9856-F0F35547B0EB}" type="presOf" srcId="{328B4B2F-C79A-4820-B25F-D02E67385C75}" destId="{C6A27386-02AF-4A86-A075-2D3FFDA3A96D}" srcOrd="0" destOrd="0" presId="urn:microsoft.com/office/officeart/2005/8/layout/venn3"/>
    <dgm:cxn modelId="{18A40B02-C90E-46A6-8CA7-EF1AD2A33245}" type="presOf" srcId="{37880289-1F83-4B74-9C27-E868A35CC89D}" destId="{308649DD-80F7-446A-A046-8B842BA3E515}" srcOrd="0" destOrd="0" presId="urn:microsoft.com/office/officeart/2005/8/layout/venn3"/>
    <dgm:cxn modelId="{31E80D13-2707-470B-A9F4-36CA97A8F7CC}" srcId="{96031269-5C45-405F-B8B6-9F52CBA30E77}" destId="{71D8274E-BE34-453C-872D-DEA1FEB22379}" srcOrd="4" destOrd="0" parTransId="{E79AA07E-F72E-4CC0-BE36-5B0A9ABE70A5}" sibTransId="{3A32F831-1154-4AE6-B82B-FE8A1EB2194D}"/>
    <dgm:cxn modelId="{B62DBA2A-4413-4570-AE2B-07BB1E28ADAA}" srcId="{96031269-5C45-405F-B8B6-9F52CBA30E77}" destId="{37880289-1F83-4B74-9C27-E868A35CC89D}" srcOrd="1" destOrd="0" parTransId="{55530B5F-BCF6-4297-BAB6-3044341DCE83}" sibTransId="{E2F7A909-9C40-440C-B06F-17E02C70D2F3}"/>
    <dgm:cxn modelId="{F974BE60-8A5B-4F63-9E92-0E6B86F49178}" type="presOf" srcId="{26947B82-03D5-47B9-8D1C-73FDEB2F0E52}" destId="{ED1292F5-1347-4077-BF42-CCD6CF9BC717}" srcOrd="0" destOrd="0" presId="urn:microsoft.com/office/officeart/2005/8/layout/venn3"/>
    <dgm:cxn modelId="{AA4BAE4B-01A4-43CB-AE59-94862C08C662}" srcId="{96031269-5C45-405F-B8B6-9F52CBA30E77}" destId="{29909136-494E-4241-BE61-D06CF6111ACB}" srcOrd="5" destOrd="0" parTransId="{86AA2ED6-5FC3-461D-A17D-872B3E2007A8}" sibTransId="{DA446FDB-63EB-4CB7-8908-514748C87837}"/>
    <dgm:cxn modelId="{287C1AA2-C3AE-4262-AF61-4AE13C6AAEC2}" srcId="{96031269-5C45-405F-B8B6-9F52CBA30E77}" destId="{328B4B2F-C79A-4820-B25F-D02E67385C75}" srcOrd="3" destOrd="0" parTransId="{E4B0DBA6-7896-4909-9C3C-392DC4A33709}" sibTransId="{E688AAAA-B2CF-4C02-9458-ACC75F8C0BCE}"/>
    <dgm:cxn modelId="{AF762DA2-5F5F-4248-903F-AA357BD4264A}" type="presOf" srcId="{96031269-5C45-405F-B8B6-9F52CBA30E77}" destId="{E761F47D-BB76-45B5-BAE3-25874B568A97}" srcOrd="0" destOrd="0" presId="urn:microsoft.com/office/officeart/2005/8/layout/venn3"/>
    <dgm:cxn modelId="{3B3643BA-C155-4061-80F0-DA3734F6EBB9}" type="presOf" srcId="{76F4C04A-1B5C-4DFA-B812-1E062A0B0A9F}" destId="{649C534A-61C8-4E6F-A811-D873584E2292}" srcOrd="0" destOrd="0" presId="urn:microsoft.com/office/officeart/2005/8/layout/venn3"/>
    <dgm:cxn modelId="{824F64DB-DE33-4A0D-B08C-605665DA5F34}" type="presOf" srcId="{71D8274E-BE34-453C-872D-DEA1FEB22379}" destId="{3FD8A99B-BF8A-4659-98FA-65E3B8861748}" srcOrd="0" destOrd="0" presId="urn:microsoft.com/office/officeart/2005/8/layout/venn3"/>
    <dgm:cxn modelId="{17400CE0-31F8-4A4F-88AE-93C45FCA7AB9}" srcId="{96031269-5C45-405F-B8B6-9F52CBA30E77}" destId="{26947B82-03D5-47B9-8D1C-73FDEB2F0E52}" srcOrd="0" destOrd="0" parTransId="{DC1ED5E6-93C8-47C0-AF2B-F9EA4153197B}" sibTransId="{40F16D7A-F999-46EA-8493-C9B6EAEEFF66}"/>
    <dgm:cxn modelId="{C16A98E3-4D52-4EF5-8626-5718CB58D5B9}" srcId="{96031269-5C45-405F-B8B6-9F52CBA30E77}" destId="{76F4C04A-1B5C-4DFA-B812-1E062A0B0A9F}" srcOrd="2" destOrd="0" parTransId="{4A7C01F7-A4E5-4C93-913F-C8807A327A32}" sibTransId="{495BAE52-EFB5-46D6-9350-3FA7564D2801}"/>
    <dgm:cxn modelId="{08545DF6-9543-40D9-BD9A-FCE6831BC16B}" type="presOf" srcId="{29909136-494E-4241-BE61-D06CF6111ACB}" destId="{5DC6F2B3-3A56-41D8-A83E-AA30F53337AB}" srcOrd="0" destOrd="0" presId="urn:microsoft.com/office/officeart/2005/8/layout/venn3"/>
    <dgm:cxn modelId="{B3652977-DA9A-40B5-BF2E-81709E698961}" type="presParOf" srcId="{E761F47D-BB76-45B5-BAE3-25874B568A97}" destId="{ED1292F5-1347-4077-BF42-CCD6CF9BC717}" srcOrd="0" destOrd="0" presId="urn:microsoft.com/office/officeart/2005/8/layout/venn3"/>
    <dgm:cxn modelId="{3BAECC91-01FF-43AE-8407-A469220D5964}" type="presParOf" srcId="{E761F47D-BB76-45B5-BAE3-25874B568A97}" destId="{F578E10E-D301-4EF5-8743-2BA687588227}" srcOrd="1" destOrd="0" presId="urn:microsoft.com/office/officeart/2005/8/layout/venn3"/>
    <dgm:cxn modelId="{4CB5F870-88C3-42C4-931E-008DE767BB12}" type="presParOf" srcId="{E761F47D-BB76-45B5-BAE3-25874B568A97}" destId="{308649DD-80F7-446A-A046-8B842BA3E515}" srcOrd="2" destOrd="0" presId="urn:microsoft.com/office/officeart/2005/8/layout/venn3"/>
    <dgm:cxn modelId="{CF221EDA-4392-479F-AFDD-09454BF67E7F}" type="presParOf" srcId="{E761F47D-BB76-45B5-BAE3-25874B568A97}" destId="{FBC94A23-11F5-4C9A-B5E8-057056B03780}" srcOrd="3" destOrd="0" presId="urn:microsoft.com/office/officeart/2005/8/layout/venn3"/>
    <dgm:cxn modelId="{2B7079D7-6351-4137-AFE0-0BAC2DA82388}" type="presParOf" srcId="{E761F47D-BB76-45B5-BAE3-25874B568A97}" destId="{649C534A-61C8-4E6F-A811-D873584E2292}" srcOrd="4" destOrd="0" presId="urn:microsoft.com/office/officeart/2005/8/layout/venn3"/>
    <dgm:cxn modelId="{9F02BC35-0E2F-405F-99AA-4FDBD06CC444}" type="presParOf" srcId="{E761F47D-BB76-45B5-BAE3-25874B568A97}" destId="{DDC039BD-BBE3-4EAE-A4E1-0A2A1C94042E}" srcOrd="5" destOrd="0" presId="urn:microsoft.com/office/officeart/2005/8/layout/venn3"/>
    <dgm:cxn modelId="{40AEA7D2-4B96-4777-9CFC-E3BB18C9E97D}" type="presParOf" srcId="{E761F47D-BB76-45B5-BAE3-25874B568A97}" destId="{C6A27386-02AF-4A86-A075-2D3FFDA3A96D}" srcOrd="6" destOrd="0" presId="urn:microsoft.com/office/officeart/2005/8/layout/venn3"/>
    <dgm:cxn modelId="{F61D795F-BE4B-4262-AE09-D0738FE15086}" type="presParOf" srcId="{E761F47D-BB76-45B5-BAE3-25874B568A97}" destId="{30D411F4-918F-4AC1-A6EE-2116D7E2A217}" srcOrd="7" destOrd="0" presId="urn:microsoft.com/office/officeart/2005/8/layout/venn3"/>
    <dgm:cxn modelId="{7588C7C0-CCD9-478D-A92F-9EFD384F9452}" type="presParOf" srcId="{E761F47D-BB76-45B5-BAE3-25874B568A97}" destId="{3FD8A99B-BF8A-4659-98FA-65E3B8861748}" srcOrd="8" destOrd="0" presId="urn:microsoft.com/office/officeart/2005/8/layout/venn3"/>
    <dgm:cxn modelId="{BFC52194-8F36-466C-9EAB-19AB1D6E2724}" type="presParOf" srcId="{E761F47D-BB76-45B5-BAE3-25874B568A97}" destId="{CF22A9F8-6639-4AF5-A18D-7121E85A9D9B}" srcOrd="9" destOrd="0" presId="urn:microsoft.com/office/officeart/2005/8/layout/venn3"/>
    <dgm:cxn modelId="{88853778-A97F-4FB3-BFAD-FF9A9BDB6ACD}" type="presParOf" srcId="{E761F47D-BB76-45B5-BAE3-25874B568A97}" destId="{5DC6F2B3-3A56-41D8-A83E-AA30F53337AB}"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D1CE5-336F-40B9-8FC1-07EE629EB974}" type="doc">
      <dgm:prSet loTypeId="urn:microsoft.com/office/officeart/2005/8/layout/arrow2" loCatId="process" qsTypeId="urn:microsoft.com/office/officeart/2005/8/quickstyle/simple1" qsCatId="simple" csTypeId="urn:microsoft.com/office/officeart/2005/8/colors/colorful1" csCatId="colorful" phldr="1"/>
      <dgm:spPr/>
      <dgm:t>
        <a:bodyPr/>
        <a:lstStyle/>
        <a:p>
          <a:endParaRPr lang="es-ES"/>
        </a:p>
      </dgm:t>
    </dgm:pt>
    <dgm:pt modelId="{3675724A-1C90-48E5-A9F4-D1751545D7B2}">
      <dgm:prSet phldrT="[Texto]" custT="1"/>
      <dgm:spPr/>
      <dgm:t>
        <a:bodyPr/>
        <a:lstStyle/>
        <a:p>
          <a:endParaRPr lang="es-EC" sz="2000">
            <a:latin typeface="Arial Narrow" panose="020B0606020202030204" pitchFamily="34" charset="0"/>
          </a:endParaRPr>
        </a:p>
      </dgm:t>
    </dgm:pt>
    <dgm:pt modelId="{1F0CF3FE-4A02-4BB9-8EAA-E0CAF1C5B22C}" type="parTrans" cxnId="{1CA62D59-4FDA-4E4E-8FB7-6AA6F53AAB7A}">
      <dgm:prSet/>
      <dgm:spPr/>
      <dgm:t>
        <a:bodyPr/>
        <a:lstStyle/>
        <a:p>
          <a:endParaRPr lang="es-EC" sz="2000">
            <a:latin typeface="Arial Narrow" panose="020B0606020202030204" pitchFamily="34" charset="0"/>
          </a:endParaRPr>
        </a:p>
      </dgm:t>
    </dgm:pt>
    <dgm:pt modelId="{FCA3549D-0E81-4D03-A38F-F9B387934B5E}" type="sibTrans" cxnId="{1CA62D59-4FDA-4E4E-8FB7-6AA6F53AAB7A}">
      <dgm:prSet/>
      <dgm:spPr/>
      <dgm:t>
        <a:bodyPr/>
        <a:lstStyle/>
        <a:p>
          <a:endParaRPr lang="es-EC" sz="2000">
            <a:latin typeface="Arial Narrow" panose="020B0606020202030204" pitchFamily="34" charset="0"/>
          </a:endParaRPr>
        </a:p>
      </dgm:t>
    </dgm:pt>
    <dgm:pt modelId="{1F71B0C9-3C32-44C0-87FE-973A84F2C1EC}">
      <dgm:prSet phldrT="[Texto]" custT="1"/>
      <dgm:spPr/>
      <dgm:t>
        <a:bodyPr/>
        <a:lstStyle/>
        <a:p>
          <a:pPr algn="ctr"/>
          <a:r>
            <a:rPr lang="es-EC" sz="2000" dirty="0">
              <a:latin typeface="Arial Narrow" panose="020B0606020202030204" pitchFamily="34" charset="0"/>
            </a:rPr>
            <a:t>Etapa precontractual y Suscripción del Contrato</a:t>
          </a:r>
        </a:p>
      </dgm:t>
    </dgm:pt>
    <dgm:pt modelId="{06610094-6177-44DB-9745-1D0E4867EAA1}" type="parTrans" cxnId="{7EAA5FCD-0E54-44C9-AF08-BF46B61FE329}">
      <dgm:prSet/>
      <dgm:spPr/>
      <dgm:t>
        <a:bodyPr/>
        <a:lstStyle/>
        <a:p>
          <a:endParaRPr lang="es-EC" sz="2000">
            <a:latin typeface="Arial Narrow" panose="020B0606020202030204" pitchFamily="34" charset="0"/>
          </a:endParaRPr>
        </a:p>
      </dgm:t>
    </dgm:pt>
    <dgm:pt modelId="{CA62CFB2-31B3-4D90-8D38-6F77D298F826}" type="sibTrans" cxnId="{7EAA5FCD-0E54-44C9-AF08-BF46B61FE329}">
      <dgm:prSet/>
      <dgm:spPr/>
      <dgm:t>
        <a:bodyPr/>
        <a:lstStyle/>
        <a:p>
          <a:endParaRPr lang="es-EC" sz="2000">
            <a:latin typeface="Arial Narrow" panose="020B0606020202030204" pitchFamily="34" charset="0"/>
          </a:endParaRPr>
        </a:p>
      </dgm:t>
    </dgm:pt>
    <dgm:pt modelId="{34FC2D59-AA04-4621-A41B-211025F19E01}">
      <dgm:prSet phldrT="[Texto]" custT="1"/>
      <dgm:spPr/>
      <dgm:t>
        <a:bodyPr/>
        <a:lstStyle/>
        <a:p>
          <a:pPr algn="ctr"/>
          <a:r>
            <a:rPr lang="es-EC" sz="2000" dirty="0">
              <a:latin typeface="Arial Narrow" panose="020B0606020202030204" pitchFamily="34" charset="0"/>
            </a:rPr>
            <a:t>Fabricación de  Trolebuses</a:t>
          </a:r>
        </a:p>
      </dgm:t>
    </dgm:pt>
    <dgm:pt modelId="{4F9AC7C9-E33E-4BAD-9D05-2DFB2611F7F5}" type="parTrans" cxnId="{332FF8D6-7332-4A18-BAD0-501474B70661}">
      <dgm:prSet/>
      <dgm:spPr/>
      <dgm:t>
        <a:bodyPr/>
        <a:lstStyle/>
        <a:p>
          <a:endParaRPr lang="es-EC" sz="2000">
            <a:latin typeface="Arial Narrow" panose="020B0606020202030204" pitchFamily="34" charset="0"/>
          </a:endParaRPr>
        </a:p>
      </dgm:t>
    </dgm:pt>
    <dgm:pt modelId="{367419E2-F7BE-4380-AA56-CDD872F56794}" type="sibTrans" cxnId="{332FF8D6-7332-4A18-BAD0-501474B70661}">
      <dgm:prSet/>
      <dgm:spPr/>
      <dgm:t>
        <a:bodyPr/>
        <a:lstStyle/>
        <a:p>
          <a:endParaRPr lang="es-EC" sz="2000">
            <a:latin typeface="Arial Narrow" panose="020B0606020202030204" pitchFamily="34" charset="0"/>
          </a:endParaRPr>
        </a:p>
      </dgm:t>
    </dgm:pt>
    <dgm:pt modelId="{B3B65669-BAA2-452E-8658-78B7A9D6AF12}">
      <dgm:prSet phldrT="[Texto]" custT="1"/>
      <dgm:spPr/>
      <dgm:t>
        <a:bodyPr/>
        <a:lstStyle/>
        <a:p>
          <a:pPr algn="ctr"/>
          <a:r>
            <a:rPr lang="es-EC" sz="2000" dirty="0">
              <a:latin typeface="Arial Narrow" panose="020B0606020202030204" pitchFamily="34" charset="0"/>
            </a:rPr>
            <a:t>Importación y Nacionalización</a:t>
          </a:r>
        </a:p>
      </dgm:t>
    </dgm:pt>
    <dgm:pt modelId="{05FF4588-FB80-400F-982D-E29AFBF40656}" type="parTrans" cxnId="{7F035DB2-E14D-468F-A79A-85234CA69D21}">
      <dgm:prSet/>
      <dgm:spPr/>
      <dgm:t>
        <a:bodyPr/>
        <a:lstStyle/>
        <a:p>
          <a:endParaRPr lang="es-EC" sz="2000">
            <a:latin typeface="Arial Narrow" panose="020B0606020202030204" pitchFamily="34" charset="0"/>
          </a:endParaRPr>
        </a:p>
      </dgm:t>
    </dgm:pt>
    <dgm:pt modelId="{F8B86C2D-459D-4B4C-A487-91D3A171C24A}" type="sibTrans" cxnId="{7F035DB2-E14D-468F-A79A-85234CA69D21}">
      <dgm:prSet/>
      <dgm:spPr/>
      <dgm:t>
        <a:bodyPr/>
        <a:lstStyle/>
        <a:p>
          <a:endParaRPr lang="es-EC" sz="2000">
            <a:latin typeface="Arial Narrow" panose="020B0606020202030204" pitchFamily="34" charset="0"/>
          </a:endParaRPr>
        </a:p>
      </dgm:t>
    </dgm:pt>
    <dgm:pt modelId="{B23F23A3-CBC7-43C9-9DB4-0550A383F9AE}" type="pres">
      <dgm:prSet presAssocID="{2BED1CE5-336F-40B9-8FC1-07EE629EB974}" presName="arrowDiagram" presStyleCnt="0">
        <dgm:presLayoutVars>
          <dgm:chMax val="5"/>
          <dgm:dir/>
          <dgm:resizeHandles val="exact"/>
        </dgm:presLayoutVars>
      </dgm:prSet>
      <dgm:spPr/>
    </dgm:pt>
    <dgm:pt modelId="{F209C6DA-892C-46CB-A7F8-202ACA4B8D89}" type="pres">
      <dgm:prSet presAssocID="{2BED1CE5-336F-40B9-8FC1-07EE629EB974}" presName="arrow" presStyleLbl="bgShp" presStyleIdx="0" presStyleCnt="1" custScaleX="100985" custScaleY="100000" custLinFactNeighborX="964" custLinFactNeighborY="12486"/>
      <dgm:spPr>
        <a:solidFill>
          <a:schemeClr val="tx2">
            <a:lumMod val="60000"/>
            <a:lumOff val="40000"/>
          </a:schemeClr>
        </a:solidFill>
      </dgm:spPr>
    </dgm:pt>
    <dgm:pt modelId="{0F556679-C8BD-476E-B8BD-DF2B9455F8E6}" type="pres">
      <dgm:prSet presAssocID="{2BED1CE5-336F-40B9-8FC1-07EE629EB974}" presName="arrowDiagram4" presStyleCnt="0"/>
      <dgm:spPr/>
    </dgm:pt>
    <dgm:pt modelId="{E2F93561-D13E-4E4D-ACBC-3CF53E520464}" type="pres">
      <dgm:prSet presAssocID="{1F71B0C9-3C32-44C0-87FE-973A84F2C1EC}" presName="bullet4a" presStyleLbl="node1" presStyleIdx="0" presStyleCnt="4"/>
      <dgm:spPr/>
    </dgm:pt>
    <dgm:pt modelId="{B2F4CA7D-E990-4CAF-A000-FDEF69B4C54F}" type="pres">
      <dgm:prSet presAssocID="{1F71B0C9-3C32-44C0-87FE-973A84F2C1EC}" presName="textBox4a" presStyleLbl="revTx" presStyleIdx="0" presStyleCnt="4">
        <dgm:presLayoutVars>
          <dgm:bulletEnabled val="1"/>
        </dgm:presLayoutVars>
      </dgm:prSet>
      <dgm:spPr/>
    </dgm:pt>
    <dgm:pt modelId="{9C4C6738-8C33-4798-93E6-4181BB3B2671}" type="pres">
      <dgm:prSet presAssocID="{34FC2D59-AA04-4621-A41B-211025F19E01}" presName="bullet4b" presStyleLbl="node1" presStyleIdx="1" presStyleCnt="4"/>
      <dgm:spPr/>
    </dgm:pt>
    <dgm:pt modelId="{4B8B98A1-5382-432E-BECE-0F8B325FB604}" type="pres">
      <dgm:prSet presAssocID="{34FC2D59-AA04-4621-A41B-211025F19E01}" presName="textBox4b" presStyleLbl="revTx" presStyleIdx="1" presStyleCnt="4" custScaleY="53892" custLinFactNeighborX="2376" custLinFactNeighborY="-10435">
        <dgm:presLayoutVars>
          <dgm:bulletEnabled val="1"/>
        </dgm:presLayoutVars>
      </dgm:prSet>
      <dgm:spPr/>
    </dgm:pt>
    <dgm:pt modelId="{B3E53B90-4B60-4561-BFDC-8D07A172B65A}" type="pres">
      <dgm:prSet presAssocID="{B3B65669-BAA2-452E-8658-78B7A9D6AF12}" presName="bullet4c" presStyleLbl="node1" presStyleIdx="2" presStyleCnt="4"/>
      <dgm:spPr/>
    </dgm:pt>
    <dgm:pt modelId="{9D9D01E9-8382-4323-B0C0-8E98BB4E7637}" type="pres">
      <dgm:prSet presAssocID="{B3B65669-BAA2-452E-8658-78B7A9D6AF12}" presName="textBox4c" presStyleLbl="revTx" presStyleIdx="2" presStyleCnt="4" custScaleY="35207" custLinFactNeighborX="3825" custLinFactNeighborY="-17258">
        <dgm:presLayoutVars>
          <dgm:bulletEnabled val="1"/>
        </dgm:presLayoutVars>
      </dgm:prSet>
      <dgm:spPr/>
    </dgm:pt>
    <dgm:pt modelId="{0188B5BF-A9E2-4FA4-9ABF-8DE9315A6FA3}" type="pres">
      <dgm:prSet presAssocID="{3675724A-1C90-48E5-A9F4-D1751545D7B2}" presName="bullet4d" presStyleLbl="node1" presStyleIdx="3" presStyleCnt="4"/>
      <dgm:spPr/>
    </dgm:pt>
    <dgm:pt modelId="{B54D1491-B05E-4459-9214-2EB4E790B478}" type="pres">
      <dgm:prSet presAssocID="{3675724A-1C90-48E5-A9F4-D1751545D7B2}" presName="textBox4d" presStyleLbl="revTx" presStyleIdx="3" presStyleCnt="4">
        <dgm:presLayoutVars>
          <dgm:bulletEnabled val="1"/>
        </dgm:presLayoutVars>
      </dgm:prSet>
      <dgm:spPr/>
    </dgm:pt>
  </dgm:ptLst>
  <dgm:cxnLst>
    <dgm:cxn modelId="{80B8A100-2769-4620-B346-BD83AD9C3017}" type="presOf" srcId="{B3B65669-BAA2-452E-8658-78B7A9D6AF12}" destId="{9D9D01E9-8382-4323-B0C0-8E98BB4E7637}" srcOrd="0" destOrd="0" presId="urn:microsoft.com/office/officeart/2005/8/layout/arrow2"/>
    <dgm:cxn modelId="{35A34927-F39C-45B6-BAB7-CD7512F589E1}" type="presOf" srcId="{3675724A-1C90-48E5-A9F4-D1751545D7B2}" destId="{B54D1491-B05E-4459-9214-2EB4E790B478}" srcOrd="0" destOrd="0" presId="urn:microsoft.com/office/officeart/2005/8/layout/arrow2"/>
    <dgm:cxn modelId="{B19FED28-CF84-4FE7-99A8-128D142D600C}" type="presOf" srcId="{34FC2D59-AA04-4621-A41B-211025F19E01}" destId="{4B8B98A1-5382-432E-BECE-0F8B325FB604}" srcOrd="0" destOrd="0" presId="urn:microsoft.com/office/officeart/2005/8/layout/arrow2"/>
    <dgm:cxn modelId="{1CA62D59-4FDA-4E4E-8FB7-6AA6F53AAB7A}" srcId="{2BED1CE5-336F-40B9-8FC1-07EE629EB974}" destId="{3675724A-1C90-48E5-A9F4-D1751545D7B2}" srcOrd="3" destOrd="0" parTransId="{1F0CF3FE-4A02-4BB9-8EAA-E0CAF1C5B22C}" sibTransId="{FCA3549D-0E81-4D03-A38F-F9B387934B5E}"/>
    <dgm:cxn modelId="{718FA28B-EBCC-4C33-B5A6-ED55C2FC9D01}" type="presOf" srcId="{2BED1CE5-336F-40B9-8FC1-07EE629EB974}" destId="{B23F23A3-CBC7-43C9-9DB4-0550A383F9AE}" srcOrd="0" destOrd="0" presId="urn:microsoft.com/office/officeart/2005/8/layout/arrow2"/>
    <dgm:cxn modelId="{7F035DB2-E14D-468F-A79A-85234CA69D21}" srcId="{2BED1CE5-336F-40B9-8FC1-07EE629EB974}" destId="{B3B65669-BAA2-452E-8658-78B7A9D6AF12}" srcOrd="2" destOrd="0" parTransId="{05FF4588-FB80-400F-982D-E29AFBF40656}" sibTransId="{F8B86C2D-459D-4B4C-A487-91D3A171C24A}"/>
    <dgm:cxn modelId="{7EAA5FCD-0E54-44C9-AF08-BF46B61FE329}" srcId="{2BED1CE5-336F-40B9-8FC1-07EE629EB974}" destId="{1F71B0C9-3C32-44C0-87FE-973A84F2C1EC}" srcOrd="0" destOrd="0" parTransId="{06610094-6177-44DB-9745-1D0E4867EAA1}" sibTransId="{CA62CFB2-31B3-4D90-8D38-6F77D298F826}"/>
    <dgm:cxn modelId="{332FF8D6-7332-4A18-BAD0-501474B70661}" srcId="{2BED1CE5-336F-40B9-8FC1-07EE629EB974}" destId="{34FC2D59-AA04-4621-A41B-211025F19E01}" srcOrd="1" destOrd="0" parTransId="{4F9AC7C9-E33E-4BAD-9D05-2DFB2611F7F5}" sibTransId="{367419E2-F7BE-4380-AA56-CDD872F56794}"/>
    <dgm:cxn modelId="{AE23C2DB-0598-47F2-B9C3-E860240E5D27}" type="presOf" srcId="{1F71B0C9-3C32-44C0-87FE-973A84F2C1EC}" destId="{B2F4CA7D-E990-4CAF-A000-FDEF69B4C54F}" srcOrd="0" destOrd="0" presId="urn:microsoft.com/office/officeart/2005/8/layout/arrow2"/>
    <dgm:cxn modelId="{E023C0C1-6E35-4C84-B67C-F461A532794E}" type="presParOf" srcId="{B23F23A3-CBC7-43C9-9DB4-0550A383F9AE}" destId="{F209C6DA-892C-46CB-A7F8-202ACA4B8D89}" srcOrd="0" destOrd="0" presId="urn:microsoft.com/office/officeart/2005/8/layout/arrow2"/>
    <dgm:cxn modelId="{851E1A7C-920F-4555-BA0E-26115C48F8C1}" type="presParOf" srcId="{B23F23A3-CBC7-43C9-9DB4-0550A383F9AE}" destId="{0F556679-C8BD-476E-B8BD-DF2B9455F8E6}" srcOrd="1" destOrd="0" presId="urn:microsoft.com/office/officeart/2005/8/layout/arrow2"/>
    <dgm:cxn modelId="{5DFC82AE-453F-4877-8FE0-BE04D0582340}" type="presParOf" srcId="{0F556679-C8BD-476E-B8BD-DF2B9455F8E6}" destId="{E2F93561-D13E-4E4D-ACBC-3CF53E520464}" srcOrd="0" destOrd="0" presId="urn:microsoft.com/office/officeart/2005/8/layout/arrow2"/>
    <dgm:cxn modelId="{0E5CB9A4-7188-4156-A761-A8A52B8AF0E2}" type="presParOf" srcId="{0F556679-C8BD-476E-B8BD-DF2B9455F8E6}" destId="{B2F4CA7D-E990-4CAF-A000-FDEF69B4C54F}" srcOrd="1" destOrd="0" presId="urn:microsoft.com/office/officeart/2005/8/layout/arrow2"/>
    <dgm:cxn modelId="{D2702D7A-C51A-4082-94AE-2DF3DB5E1E77}" type="presParOf" srcId="{0F556679-C8BD-476E-B8BD-DF2B9455F8E6}" destId="{9C4C6738-8C33-4798-93E6-4181BB3B2671}" srcOrd="2" destOrd="0" presId="urn:microsoft.com/office/officeart/2005/8/layout/arrow2"/>
    <dgm:cxn modelId="{4943EC2B-6E65-41A7-874C-36E7D038004A}" type="presParOf" srcId="{0F556679-C8BD-476E-B8BD-DF2B9455F8E6}" destId="{4B8B98A1-5382-432E-BECE-0F8B325FB604}" srcOrd="3" destOrd="0" presId="urn:microsoft.com/office/officeart/2005/8/layout/arrow2"/>
    <dgm:cxn modelId="{A60B08DE-5D3C-4A94-8F18-2C6C21D4DF51}" type="presParOf" srcId="{0F556679-C8BD-476E-B8BD-DF2B9455F8E6}" destId="{B3E53B90-4B60-4561-BFDC-8D07A172B65A}" srcOrd="4" destOrd="0" presId="urn:microsoft.com/office/officeart/2005/8/layout/arrow2"/>
    <dgm:cxn modelId="{3CEBB33E-786F-47FB-A431-96976F2DF510}" type="presParOf" srcId="{0F556679-C8BD-476E-B8BD-DF2B9455F8E6}" destId="{9D9D01E9-8382-4323-B0C0-8E98BB4E7637}" srcOrd="5" destOrd="0" presId="urn:microsoft.com/office/officeart/2005/8/layout/arrow2"/>
    <dgm:cxn modelId="{2F5714E4-4498-49E0-9D23-04AD7B63604B}" type="presParOf" srcId="{0F556679-C8BD-476E-B8BD-DF2B9455F8E6}" destId="{0188B5BF-A9E2-4FA4-9ABF-8DE9315A6FA3}" srcOrd="6" destOrd="0" presId="urn:microsoft.com/office/officeart/2005/8/layout/arrow2"/>
    <dgm:cxn modelId="{34B9DAD1-8F05-45BF-95C0-DC626ED703F9}" type="presParOf" srcId="{0F556679-C8BD-476E-B8BD-DF2B9455F8E6}" destId="{B54D1491-B05E-4459-9214-2EB4E790B47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292F5-1347-4077-BF42-CCD6CF9BC717}">
      <dsp:nvSpPr>
        <dsp:cNvPr id="0" name=""/>
        <dsp:cNvSpPr/>
      </dsp:nvSpPr>
      <dsp:spPr>
        <a:xfrm>
          <a:off x="1626" y="740083"/>
          <a:ext cx="2664507" cy="2664507"/>
        </a:xfrm>
        <a:prstGeom prst="ellipse">
          <a:avLst/>
        </a:prstGeom>
        <a:solidFill>
          <a:srgbClr val="ED7D31">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637" tIns="22860" rIns="146637"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ysClr val="windowText" lastClr="000000"/>
              </a:solidFill>
              <a:effectLst/>
              <a:latin typeface="Franklin Gothic Book" panose="020B0503020102020204" pitchFamily="34" charset="0"/>
              <a:ea typeface="+mn-ea"/>
              <a:cs typeface="+mn-cs"/>
            </a:rPr>
            <a:t>Taller de Mantenimiento </a:t>
          </a:r>
          <a:r>
            <a:rPr lang="es-ES" sz="1800" b="1" kern="1200" dirty="0" err="1">
              <a:solidFill>
                <a:sysClr val="windowText" lastClr="000000"/>
              </a:solidFill>
              <a:effectLst/>
              <a:latin typeface="Franklin Gothic Book" panose="020B0503020102020204" pitchFamily="34" charset="0"/>
              <a:ea typeface="+mn-ea"/>
              <a:cs typeface="+mn-cs"/>
            </a:rPr>
            <a:t>Chiriyacu</a:t>
          </a:r>
          <a:endParaRPr lang="es-EC" sz="1800" b="1" kern="1200" dirty="0">
            <a:solidFill>
              <a:sysClr val="windowText" lastClr="000000"/>
            </a:solidFill>
            <a:effectLst/>
            <a:latin typeface="Franklin Gothic Book" panose="020B0503020102020204" pitchFamily="34" charset="0"/>
            <a:ea typeface="+mn-ea"/>
            <a:cs typeface="+mn-cs"/>
          </a:endParaRPr>
        </a:p>
      </dsp:txBody>
      <dsp:txXfrm>
        <a:off x="391834" y="1130291"/>
        <a:ext cx="1884091" cy="1884091"/>
      </dsp:txXfrm>
    </dsp:sp>
    <dsp:sp modelId="{308649DD-80F7-446A-A046-8B842BA3E515}">
      <dsp:nvSpPr>
        <dsp:cNvPr id="0" name=""/>
        <dsp:cNvSpPr/>
      </dsp:nvSpPr>
      <dsp:spPr>
        <a:xfrm>
          <a:off x="2133233" y="740083"/>
          <a:ext cx="2664507" cy="2664507"/>
        </a:xfrm>
        <a:prstGeom prst="ellipse">
          <a:avLst/>
        </a:prstGeom>
        <a:solidFill>
          <a:srgbClr val="A5A5A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637" tIns="22860" rIns="146637"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ysClr val="windowText" lastClr="000000"/>
              </a:solidFill>
              <a:effectLst/>
              <a:latin typeface="Franklin Gothic Book" panose="020B0503020102020204" pitchFamily="34" charset="0"/>
              <a:ea typeface="+mn-ea"/>
              <a:cs typeface="+mn-cs"/>
            </a:rPr>
            <a:t>Taller de Mantenimiento Recreo</a:t>
          </a:r>
          <a:endParaRPr lang="es-EC" sz="1800" b="1" kern="1200" dirty="0">
            <a:solidFill>
              <a:sysClr val="windowText" lastClr="000000"/>
            </a:solidFill>
            <a:effectLst/>
            <a:latin typeface="Franklin Gothic Book" panose="020B0503020102020204" pitchFamily="34" charset="0"/>
            <a:ea typeface="+mn-ea"/>
            <a:cs typeface="+mn-cs"/>
          </a:endParaRPr>
        </a:p>
      </dsp:txBody>
      <dsp:txXfrm>
        <a:off x="2523441" y="1130291"/>
        <a:ext cx="1884091" cy="1884091"/>
      </dsp:txXfrm>
    </dsp:sp>
    <dsp:sp modelId="{649C534A-61C8-4E6F-A811-D873584E2292}">
      <dsp:nvSpPr>
        <dsp:cNvPr id="0" name=""/>
        <dsp:cNvSpPr/>
      </dsp:nvSpPr>
      <dsp:spPr>
        <a:xfrm>
          <a:off x="4264839" y="740083"/>
          <a:ext cx="2664507" cy="2664507"/>
        </a:xfrm>
        <a:prstGeom prst="ellipse">
          <a:avLst/>
        </a:prstGeom>
        <a:solidFill>
          <a:srgbClr val="FFC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637" tIns="22860" rIns="146637" bIns="22860" numCol="1" spcCol="1270" anchor="ctr" anchorCtr="0">
          <a:noAutofit/>
        </a:bodyPr>
        <a:lstStyle/>
        <a:p>
          <a:pPr marL="0" lvl="0" indent="0" algn="ctr" defTabSz="800100">
            <a:lnSpc>
              <a:spcPct val="90000"/>
            </a:lnSpc>
            <a:spcBef>
              <a:spcPct val="0"/>
            </a:spcBef>
            <a:spcAft>
              <a:spcPct val="35000"/>
            </a:spcAft>
            <a:buNone/>
          </a:pPr>
          <a:r>
            <a:rPr lang="es-ES" sz="1800" b="1" i="1" kern="1200" dirty="0">
              <a:solidFill>
                <a:sysClr val="windowText" lastClr="000000"/>
              </a:solidFill>
              <a:effectLst/>
              <a:latin typeface="Franklin Gothic Book" panose="020B0503020102020204" pitchFamily="34" charset="0"/>
              <a:ea typeface="+mn-ea"/>
              <a:cs typeface="+mn-cs"/>
            </a:rPr>
            <a:t>Taller de Mantenimiento Rio Coca</a:t>
          </a:r>
          <a:endParaRPr lang="es-EC" sz="1800" b="1" i="1" kern="1200" dirty="0">
            <a:solidFill>
              <a:sysClr val="windowText" lastClr="000000"/>
            </a:solidFill>
            <a:effectLst/>
            <a:latin typeface="Franklin Gothic Book" panose="020B0503020102020204" pitchFamily="34" charset="0"/>
            <a:ea typeface="+mn-ea"/>
            <a:cs typeface="+mn-cs"/>
          </a:endParaRPr>
        </a:p>
      </dsp:txBody>
      <dsp:txXfrm>
        <a:off x="4655047" y="1130291"/>
        <a:ext cx="1884091" cy="1884091"/>
      </dsp:txXfrm>
    </dsp:sp>
    <dsp:sp modelId="{C6A27386-02AF-4A86-A075-2D3FFDA3A96D}">
      <dsp:nvSpPr>
        <dsp:cNvPr id="0" name=""/>
        <dsp:cNvSpPr/>
      </dsp:nvSpPr>
      <dsp:spPr>
        <a:xfrm>
          <a:off x="6396445" y="740083"/>
          <a:ext cx="2664507" cy="2664507"/>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637" tIns="22860" rIns="146637"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ysClr val="windowText" lastClr="000000"/>
              </a:solidFill>
              <a:effectLst/>
              <a:latin typeface="Franklin Gothic Book" panose="020B0503020102020204" pitchFamily="34" charset="0"/>
              <a:ea typeface="+mn-ea"/>
              <a:cs typeface="+mn-cs"/>
            </a:rPr>
            <a:t>Estaciones y Terminales con dispensadores de combustible</a:t>
          </a:r>
          <a:endParaRPr lang="es-EC" sz="1800" b="1" kern="1200" dirty="0">
            <a:solidFill>
              <a:sysClr val="windowText" lastClr="000000"/>
            </a:solidFill>
            <a:effectLst/>
            <a:latin typeface="Franklin Gothic Book" panose="020B0503020102020204" pitchFamily="34" charset="0"/>
            <a:ea typeface="+mn-ea"/>
            <a:cs typeface="+mn-cs"/>
          </a:endParaRPr>
        </a:p>
      </dsp:txBody>
      <dsp:txXfrm>
        <a:off x="6786653" y="1130291"/>
        <a:ext cx="1884091" cy="1884091"/>
      </dsp:txXfrm>
    </dsp:sp>
    <dsp:sp modelId="{3FD8A99B-BF8A-4659-98FA-65E3B8861748}">
      <dsp:nvSpPr>
        <dsp:cNvPr id="0" name=""/>
        <dsp:cNvSpPr/>
      </dsp:nvSpPr>
      <dsp:spPr>
        <a:xfrm>
          <a:off x="8528052" y="740083"/>
          <a:ext cx="2664507" cy="2664507"/>
        </a:xfrm>
        <a:prstGeom prst="ellipse">
          <a:avLst/>
        </a:prstGeom>
        <a:solidFill>
          <a:srgbClr val="70AD47">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637" tIns="22860" rIns="146637"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ysClr val="windowText" lastClr="000000"/>
              </a:solidFill>
              <a:effectLst/>
              <a:latin typeface="Arial Narrow" panose="020B0606020202030204" pitchFamily="34" charset="0"/>
              <a:ea typeface="+mn-ea"/>
              <a:cs typeface="+mn-cs"/>
            </a:rPr>
            <a:t>Estaciones y Terminales sin dispensadores de combustible</a:t>
          </a:r>
          <a:endParaRPr lang="es-EC" sz="1800" b="1" kern="1200" dirty="0">
            <a:solidFill>
              <a:sysClr val="windowText" lastClr="000000"/>
            </a:solidFill>
            <a:effectLst/>
            <a:latin typeface="Arial Narrow" panose="020B0606020202030204" pitchFamily="34" charset="0"/>
            <a:ea typeface="+mn-ea"/>
            <a:cs typeface="+mn-cs"/>
          </a:endParaRPr>
        </a:p>
      </dsp:txBody>
      <dsp:txXfrm>
        <a:off x="8918260" y="1130291"/>
        <a:ext cx="1884091" cy="1884091"/>
      </dsp:txXfrm>
    </dsp:sp>
    <dsp:sp modelId="{5DC6F2B3-3A56-41D8-A83E-AA30F53337AB}">
      <dsp:nvSpPr>
        <dsp:cNvPr id="0" name=""/>
        <dsp:cNvSpPr/>
      </dsp:nvSpPr>
      <dsp:spPr>
        <a:xfrm>
          <a:off x="10659658" y="740083"/>
          <a:ext cx="2664507" cy="2664507"/>
        </a:xfrm>
        <a:prstGeom prst="ellipse">
          <a:avLst/>
        </a:prstGeom>
        <a:solidFill>
          <a:srgbClr val="ED7D31">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637" tIns="22860" rIns="146637"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ysClr val="windowText" lastClr="000000"/>
              </a:solidFill>
              <a:effectLst/>
              <a:latin typeface="Franklin Gothic Book" panose="020B0503020102020204" pitchFamily="34" charset="0"/>
              <a:ea typeface="+mn-ea"/>
              <a:cs typeface="+mn-cs"/>
            </a:rPr>
            <a:t>Oficinas Magdalena</a:t>
          </a:r>
          <a:endParaRPr lang="es-EC" sz="1800" b="1" kern="1200" dirty="0">
            <a:solidFill>
              <a:sysClr val="windowText" lastClr="000000"/>
            </a:solidFill>
            <a:effectLst/>
            <a:latin typeface="Franklin Gothic Book" panose="020B0503020102020204" pitchFamily="34" charset="0"/>
            <a:ea typeface="+mn-ea"/>
            <a:cs typeface="+mn-cs"/>
          </a:endParaRPr>
        </a:p>
      </dsp:txBody>
      <dsp:txXfrm>
        <a:off x="11049866" y="1130291"/>
        <a:ext cx="1884091" cy="1884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9C6DA-892C-46CB-A7F8-202ACA4B8D89}">
      <dsp:nvSpPr>
        <dsp:cNvPr id="0" name=""/>
        <dsp:cNvSpPr/>
      </dsp:nvSpPr>
      <dsp:spPr>
        <a:xfrm>
          <a:off x="4131589" y="0"/>
          <a:ext cx="9394623" cy="5814367"/>
        </a:xfrm>
        <a:prstGeom prst="swooshArrow">
          <a:avLst>
            <a:gd name="adj1" fmla="val 25000"/>
            <a:gd name="adj2" fmla="val 25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E2F93561-D13E-4E4D-ACBC-3CF53E520464}">
      <dsp:nvSpPr>
        <dsp:cNvPr id="0" name=""/>
        <dsp:cNvSpPr/>
      </dsp:nvSpPr>
      <dsp:spPr>
        <a:xfrm>
          <a:off x="5004069" y="4323564"/>
          <a:ext cx="213968" cy="21396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4CA7D-E990-4CAF-A000-FDEF69B4C54F}">
      <dsp:nvSpPr>
        <dsp:cNvPr id="0" name=""/>
        <dsp:cNvSpPr/>
      </dsp:nvSpPr>
      <dsp:spPr>
        <a:xfrm>
          <a:off x="5111054" y="4430548"/>
          <a:ext cx="1590811" cy="1383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78" tIns="0" rIns="0" bIns="0" numCol="1" spcCol="1270" anchor="t" anchorCtr="0">
          <a:noAutofit/>
        </a:bodyPr>
        <a:lstStyle/>
        <a:p>
          <a:pPr marL="0" lvl="0" indent="0" algn="ctr" defTabSz="889000">
            <a:lnSpc>
              <a:spcPct val="90000"/>
            </a:lnSpc>
            <a:spcBef>
              <a:spcPct val="0"/>
            </a:spcBef>
            <a:spcAft>
              <a:spcPct val="35000"/>
            </a:spcAft>
            <a:buNone/>
          </a:pPr>
          <a:r>
            <a:rPr lang="es-EC" sz="2000" kern="1200" dirty="0">
              <a:latin typeface="Arial Narrow" panose="020B0606020202030204" pitchFamily="34" charset="0"/>
            </a:rPr>
            <a:t>Etapa precontractual y Suscripción del Contrato</a:t>
          </a:r>
        </a:p>
      </dsp:txBody>
      <dsp:txXfrm>
        <a:off x="5111054" y="4430548"/>
        <a:ext cx="1590811" cy="1383819"/>
      </dsp:txXfrm>
    </dsp:sp>
    <dsp:sp modelId="{9C4C6738-8C33-4798-93E6-4181BB3B2671}">
      <dsp:nvSpPr>
        <dsp:cNvPr id="0" name=""/>
        <dsp:cNvSpPr/>
      </dsp:nvSpPr>
      <dsp:spPr>
        <a:xfrm>
          <a:off x="6515805" y="2971142"/>
          <a:ext cx="372119" cy="37211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B98A1-5382-432E-BECE-0F8B325FB604}">
      <dsp:nvSpPr>
        <dsp:cNvPr id="0" name=""/>
        <dsp:cNvSpPr/>
      </dsp:nvSpPr>
      <dsp:spPr>
        <a:xfrm>
          <a:off x="6748283" y="3492509"/>
          <a:ext cx="1953627" cy="143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178" tIns="0" rIns="0" bIns="0" numCol="1" spcCol="1270" anchor="t" anchorCtr="0">
          <a:noAutofit/>
        </a:bodyPr>
        <a:lstStyle/>
        <a:p>
          <a:pPr marL="0" lvl="0" indent="0" algn="ctr" defTabSz="889000">
            <a:lnSpc>
              <a:spcPct val="90000"/>
            </a:lnSpc>
            <a:spcBef>
              <a:spcPct val="0"/>
            </a:spcBef>
            <a:spcAft>
              <a:spcPct val="35000"/>
            </a:spcAft>
            <a:buNone/>
          </a:pPr>
          <a:r>
            <a:rPr lang="es-EC" sz="2000" kern="1200" dirty="0">
              <a:latin typeface="Arial Narrow" panose="020B0606020202030204" pitchFamily="34" charset="0"/>
            </a:rPr>
            <a:t>Fabricación de  Trolebuses</a:t>
          </a:r>
        </a:p>
      </dsp:txBody>
      <dsp:txXfrm>
        <a:off x="6748283" y="3492509"/>
        <a:ext cx="1953627" cy="1431999"/>
      </dsp:txXfrm>
    </dsp:sp>
    <dsp:sp modelId="{B3E53B90-4B60-4561-BFDC-8D07A172B65A}">
      <dsp:nvSpPr>
        <dsp:cNvPr id="0" name=""/>
        <dsp:cNvSpPr/>
      </dsp:nvSpPr>
      <dsp:spPr>
        <a:xfrm>
          <a:off x="8446175" y="1974559"/>
          <a:ext cx="493058" cy="4930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D01E9-8382-4323-B0C0-8E98BB4E7637}">
      <dsp:nvSpPr>
        <dsp:cNvPr id="0" name=""/>
        <dsp:cNvSpPr/>
      </dsp:nvSpPr>
      <dsp:spPr>
        <a:xfrm>
          <a:off x="8767431" y="2765057"/>
          <a:ext cx="1953627" cy="126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61" tIns="0" rIns="0" bIns="0" numCol="1" spcCol="1270" anchor="t" anchorCtr="0">
          <a:noAutofit/>
        </a:bodyPr>
        <a:lstStyle/>
        <a:p>
          <a:pPr marL="0" lvl="0" indent="0" algn="ctr" defTabSz="889000">
            <a:lnSpc>
              <a:spcPct val="90000"/>
            </a:lnSpc>
            <a:spcBef>
              <a:spcPct val="0"/>
            </a:spcBef>
            <a:spcAft>
              <a:spcPct val="35000"/>
            </a:spcAft>
            <a:buNone/>
          </a:pPr>
          <a:r>
            <a:rPr lang="es-EC" sz="2000" kern="1200" dirty="0">
              <a:latin typeface="Arial Narrow" panose="020B0606020202030204" pitchFamily="34" charset="0"/>
            </a:rPr>
            <a:t>Importación y Nacionalización</a:t>
          </a:r>
        </a:p>
      </dsp:txBody>
      <dsp:txXfrm>
        <a:off x="8767431" y="2765057"/>
        <a:ext cx="1953627" cy="1265085"/>
      </dsp:txXfrm>
    </dsp:sp>
    <dsp:sp modelId="{0188B5BF-A9E2-4FA4-9ABF-8DE9315A6FA3}">
      <dsp:nvSpPr>
        <dsp:cNvPr id="0" name=""/>
        <dsp:cNvSpPr/>
      </dsp:nvSpPr>
      <dsp:spPr>
        <a:xfrm>
          <a:off x="10548651" y="1315210"/>
          <a:ext cx="660512" cy="66051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4D1491-B05E-4459-9214-2EB4E790B478}">
      <dsp:nvSpPr>
        <dsp:cNvPr id="0" name=""/>
        <dsp:cNvSpPr/>
      </dsp:nvSpPr>
      <dsp:spPr>
        <a:xfrm>
          <a:off x="10878907" y="1645466"/>
          <a:ext cx="1953627" cy="4168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992" tIns="0" rIns="0" bIns="0" numCol="1" spcCol="1270" anchor="t" anchorCtr="0">
          <a:noAutofit/>
        </a:bodyPr>
        <a:lstStyle/>
        <a:p>
          <a:pPr marL="0" lvl="0" indent="0" algn="l" defTabSz="889000">
            <a:lnSpc>
              <a:spcPct val="90000"/>
            </a:lnSpc>
            <a:spcBef>
              <a:spcPct val="0"/>
            </a:spcBef>
            <a:spcAft>
              <a:spcPct val="35000"/>
            </a:spcAft>
            <a:buNone/>
          </a:pPr>
          <a:endParaRPr lang="es-EC" sz="2000" kern="1200">
            <a:latin typeface="Arial Narrow" panose="020B0606020202030204" pitchFamily="34" charset="0"/>
          </a:endParaRPr>
        </a:p>
      </dsp:txBody>
      <dsp:txXfrm>
        <a:off x="10878907" y="1645466"/>
        <a:ext cx="1953627" cy="416890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491"/>
          </a:xfrm>
          <a:prstGeom prst="rect">
            <a:avLst/>
          </a:prstGeom>
        </p:spPr>
        <p:txBody>
          <a:bodyPr vert="horz" lIns="93466" tIns="46733" rIns="93466" bIns="4673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491"/>
          </a:xfrm>
          <a:prstGeom prst="rect">
            <a:avLst/>
          </a:prstGeom>
        </p:spPr>
        <p:txBody>
          <a:bodyPr vert="horz" lIns="93466" tIns="46733" rIns="93466" bIns="46733" rtlCol="0"/>
          <a:lstStyle>
            <a:lvl1pPr algn="r">
              <a:defRPr sz="1200"/>
            </a:lvl1pPr>
          </a:lstStyle>
          <a:p>
            <a:fld id="{C440410B-B5DF-44D5-B438-62561615F79B}" type="datetimeFigureOut">
              <a:rPr kumimoji="1" lang="ja-JP" altLang="en-US" smtClean="0"/>
              <a:t>2022/8/18</a:t>
            </a:fld>
            <a:endParaRPr kumimoji="1" lang="ja-JP" altLang="en-US"/>
          </a:p>
        </p:txBody>
      </p:sp>
      <p:sp>
        <p:nvSpPr>
          <p:cNvPr id="4" name="スライド イメージ プレースホルダー 3"/>
          <p:cNvSpPr>
            <a:spLocks noGrp="1" noRot="1" noChangeAspect="1"/>
          </p:cNvSpPr>
          <p:nvPr>
            <p:ph type="sldImg" idx="2"/>
          </p:nvPr>
        </p:nvSpPr>
        <p:spPr>
          <a:xfrm>
            <a:off x="88900" y="746125"/>
            <a:ext cx="6619875" cy="3724275"/>
          </a:xfrm>
          <a:prstGeom prst="rect">
            <a:avLst/>
          </a:prstGeom>
          <a:noFill/>
          <a:ln w="12700">
            <a:solidFill>
              <a:prstClr val="black"/>
            </a:solidFill>
          </a:ln>
        </p:spPr>
        <p:txBody>
          <a:bodyPr vert="horz" lIns="93466" tIns="46733" rIns="93466" bIns="46733" rtlCol="0" anchor="ctr"/>
          <a:lstStyle/>
          <a:p>
            <a:endParaRPr lang="ja-JP" altLang="en-US"/>
          </a:p>
        </p:txBody>
      </p:sp>
      <p:sp>
        <p:nvSpPr>
          <p:cNvPr id="5" name="ノート プレースホルダー 4"/>
          <p:cNvSpPr>
            <a:spLocks noGrp="1"/>
          </p:cNvSpPr>
          <p:nvPr>
            <p:ph type="body" sz="quarter" idx="3"/>
          </p:nvPr>
        </p:nvSpPr>
        <p:spPr>
          <a:xfrm>
            <a:off x="679768" y="4716661"/>
            <a:ext cx="5438140" cy="4468416"/>
          </a:xfrm>
          <a:prstGeom prst="rect">
            <a:avLst/>
          </a:prstGeom>
        </p:spPr>
        <p:txBody>
          <a:bodyPr vert="horz" lIns="93466" tIns="46733" rIns="93466" bIns="467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31601"/>
            <a:ext cx="2945659" cy="496491"/>
          </a:xfrm>
          <a:prstGeom prst="rect">
            <a:avLst/>
          </a:prstGeom>
        </p:spPr>
        <p:txBody>
          <a:bodyPr vert="horz" lIns="93466" tIns="46733" rIns="93466" bIns="4673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31601"/>
            <a:ext cx="2945659" cy="496491"/>
          </a:xfrm>
          <a:prstGeom prst="rect">
            <a:avLst/>
          </a:prstGeom>
        </p:spPr>
        <p:txBody>
          <a:bodyPr vert="horz" lIns="93466" tIns="46733" rIns="93466" bIns="46733" rtlCol="0" anchor="b"/>
          <a:lstStyle>
            <a:lvl1pPr algn="r">
              <a:defRPr sz="1200"/>
            </a:lvl1pPr>
          </a:lstStyle>
          <a:p>
            <a:fld id="{BA0F6D12-D0E5-42E3-AE9E-4CBB24513023}" type="slidenum">
              <a:rPr kumimoji="1" lang="ja-JP" altLang="en-US" smtClean="0"/>
              <a:t>‹Nº›</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Licitación</a:t>
            </a:r>
          </a:p>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9B6A6F-5877-4588-8318-22C0307FC82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53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Licitación</a:t>
            </a:r>
          </a:p>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9B6A6F-5877-4588-8318-22C0307FC82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11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cumplimiento de vida útil de los trolebuses operativos, en mantenimiento y proceso de recuperación en el 2022 y 2024, así como la reestructuración de las rutas y flota para la EPMTPQ (ordenanza 017) por la entrada en operación del Metro de Quito que requiere trasladar buses de la Troncal Trolebús al Corredor Orientar, así como con el objetivo de mejorar el nivel de servicio y confiabilidad, se procura dejar de usar paulatinamente la flota de buses B10 que cumple su vida útil de 25 años en el 2028 sin embargo actualmente presentan fallas técnicas en su funcionamiento como sobrecalentamiento, además genera altos costos de mantenimiento, recuperación y el tiempo que se incurre es amplio, así también presentan alta generación de CO2, y su nivel de confiabilidad es de los más bajos de la flota (59%), hace imperiosa la necesidad de restituir paulatinamente hasta el año 2024, 50 trolebuses eléctricos que se encuentren en armonía con la meta de </a:t>
            </a:r>
            <a:r>
              <a:rPr lang="es-ES" sz="1200" kern="1200" dirty="0" err="1">
                <a:solidFill>
                  <a:schemeClr val="tx1"/>
                </a:solidFill>
                <a:effectLst/>
                <a:latin typeface="+mn-lt"/>
                <a:ea typeface="+mn-ea"/>
                <a:cs typeface="+mn-cs"/>
              </a:rPr>
              <a:t>descarbonización</a:t>
            </a:r>
            <a:r>
              <a:rPr lang="es-ES" sz="1200" kern="1200" dirty="0">
                <a:solidFill>
                  <a:schemeClr val="tx1"/>
                </a:solidFill>
                <a:effectLst/>
                <a:latin typeface="+mn-lt"/>
                <a:ea typeface="+mn-ea"/>
                <a:cs typeface="+mn-cs"/>
              </a:rPr>
              <a:t> de la ciudad de Quito, en especial del centro histórico.</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E05B30A-39DC-3E4C-B114-A79CBF347571}" type="slidenum">
              <a:rPr lang="es-EC" smtClean="0"/>
              <a:t>12</a:t>
            </a:fld>
            <a:endParaRPr lang="es-EC" dirty="0"/>
          </a:p>
        </p:txBody>
      </p:sp>
    </p:spTree>
    <p:extLst>
      <p:ext uri="{BB962C8B-B14F-4D97-AF65-F5344CB8AC3E}">
        <p14:creationId xmlns:p14="http://schemas.microsoft.com/office/powerpoint/2010/main" val="238143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xt Only">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3FE0617-96A0-4CFF-B816-C7CA81672EE6}"/>
              </a:ext>
            </a:extLst>
          </p:cNvPr>
          <p:cNvSpPr/>
          <p:nvPr userDrawn="1"/>
        </p:nvSpPr>
        <p:spPr>
          <a:xfrm>
            <a:off x="0" y="1731527"/>
            <a:ext cx="18286413" cy="1011673"/>
          </a:xfrm>
          <a:prstGeom prst="rect">
            <a:avLst/>
          </a:prstGeom>
          <a:solidFill>
            <a:srgbClr val="0060A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kumimoji="1" lang="es-EC" dirty="0">
              <a:solidFill>
                <a:schemeClr val="bg1"/>
              </a:solidFill>
            </a:endParaRPr>
          </a:p>
        </p:txBody>
      </p:sp>
      <p:sp>
        <p:nvSpPr>
          <p:cNvPr id="2" name="タイトル 1"/>
          <p:cNvSpPr>
            <a:spLocks noGrp="1"/>
          </p:cNvSpPr>
          <p:nvPr>
            <p:ph type="title" hasCustomPrompt="1"/>
          </p:nvPr>
        </p:nvSpPr>
        <p:spPr>
          <a:xfrm>
            <a:off x="914320" y="1731527"/>
            <a:ext cx="16236850" cy="1011673"/>
          </a:xfrm>
        </p:spPr>
        <p:txBody>
          <a:bodyPr/>
          <a:lstStyle>
            <a:lvl1pPr>
              <a:defRPr>
                <a:solidFill>
                  <a:schemeClr val="bg1"/>
                </a:solidFill>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a:xfrm>
            <a:off x="17278623" y="9432788"/>
            <a:ext cx="952666" cy="547688"/>
          </a:xfrm>
          <a:prstGeom prst="rect">
            <a:avLst/>
          </a:prstGeom>
        </p:spPr>
        <p:txBody>
          <a:bodyPr/>
          <a:lstStyle/>
          <a:p>
            <a:fld id="{E6459DFB-86F3-43FA-8567-2EA6E426AE90}" type="slidenum">
              <a:rPr lang="ja-JP" altLang="en-US" smtClean="0"/>
              <a:pPr/>
              <a:t>‹Nº›</a:t>
            </a:fld>
            <a:endParaRPr lang="ja-JP" altLang="en-US" dirty="0"/>
          </a:p>
        </p:txBody>
      </p:sp>
      <p:sp>
        <p:nvSpPr>
          <p:cNvPr id="5" name="テキスト プレースホルダー 6"/>
          <p:cNvSpPr>
            <a:spLocks noGrp="1"/>
          </p:cNvSpPr>
          <p:nvPr>
            <p:ph type="body" sz="quarter" idx="14" hasCustomPrompt="1"/>
          </p:nvPr>
        </p:nvSpPr>
        <p:spPr>
          <a:xfrm>
            <a:off x="1078310" y="3054927"/>
            <a:ext cx="16200313" cy="5964382"/>
          </a:xfrm>
        </p:spPr>
        <p:txBody>
          <a:bodyPr anchor="t">
            <a:normAutofit/>
          </a:bodyPr>
          <a:lstStyle>
            <a:lvl1pPr algn="l">
              <a:defRPr sz="2000"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9036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図プレースホルダー 9"/>
          <p:cNvSpPr>
            <a:spLocks noGrp="1"/>
          </p:cNvSpPr>
          <p:nvPr>
            <p:ph type="pic" sz="quarter" idx="16" hasCustomPrompt="1"/>
          </p:nvPr>
        </p:nvSpPr>
        <p:spPr>
          <a:xfrm>
            <a:off x="0" y="3138831"/>
            <a:ext cx="18286412" cy="4640826"/>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5303069"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385056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8988356" y="3163058"/>
            <a:ext cx="9317417" cy="390367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テキスト プレースホルダー 6"/>
          <p:cNvSpPr>
            <a:spLocks noGrp="1"/>
          </p:cNvSpPr>
          <p:nvPr>
            <p:ph type="body" sz="quarter" idx="15" hasCustomPrompt="1"/>
          </p:nvPr>
        </p:nvSpPr>
        <p:spPr>
          <a:xfrm>
            <a:off x="1078311" y="7663779"/>
            <a:ext cx="15322524"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0" y="3163058"/>
            <a:ext cx="9824936" cy="39036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1" y="3540867"/>
            <a:ext cx="5400599" cy="3129285"/>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11427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9" name="図プレースホルダー 9"/>
          <p:cNvSpPr>
            <a:spLocks noGrp="1"/>
          </p:cNvSpPr>
          <p:nvPr>
            <p:ph type="pic" sz="quarter" idx="14" hasCustomPrompt="1"/>
          </p:nvPr>
        </p:nvSpPr>
        <p:spPr>
          <a:xfrm>
            <a:off x="-1" y="3189280"/>
            <a:ext cx="4462687" cy="3898436"/>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3189280"/>
            <a:ext cx="8568950" cy="3898436"/>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3189280"/>
            <a:ext cx="5254774" cy="3898436"/>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44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388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928135"/>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928134"/>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928132"/>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826535"/>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826534"/>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826532"/>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877338"/>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877337"/>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877335"/>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67087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8683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20" name="図プレースホルダー 12"/>
          <p:cNvSpPr>
            <a:spLocks noGrp="1"/>
          </p:cNvSpPr>
          <p:nvPr userDrawn="1">
            <p:ph type="pic" sz="quarter" idx="20" hasCustomPrompt="1"/>
          </p:nvPr>
        </p:nvSpPr>
        <p:spPr>
          <a:xfrm>
            <a:off x="889851" y="31839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31134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9055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8683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31839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31134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9055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8683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31839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31134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9055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61170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4326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63622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71542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61170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4326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63622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71542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61170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4326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63622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71542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544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88776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27" name="テキスト プレースホルダー 6"/>
          <p:cNvSpPr>
            <a:spLocks noGrp="1"/>
          </p:cNvSpPr>
          <p:nvPr>
            <p:ph type="body" sz="quarter" idx="21" hasCustomPrompt="1"/>
          </p:nvPr>
        </p:nvSpPr>
        <p:spPr>
          <a:xfrm>
            <a:off x="1807154" y="313292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92501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88776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313292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92501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88776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313292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92501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613650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638166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717375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613650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638166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717375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613650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638166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717375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48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39" name="円/楕円 38"/>
          <p:cNvSpPr/>
          <p:nvPr userDrawn="1"/>
        </p:nvSpPr>
        <p:spPr>
          <a:xfrm>
            <a:off x="6297509" y="686767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35823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95113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23408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35823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21421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26202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48352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417112"/>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23371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265908"/>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88194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8017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4541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31817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6499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5544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図プレースホルダー 5"/>
          <p:cNvSpPr>
            <a:spLocks noGrp="1"/>
          </p:cNvSpPr>
          <p:nvPr>
            <p:ph type="pic" sz="quarter" idx="14" hasCustomPrompt="1"/>
          </p:nvPr>
        </p:nvSpPr>
        <p:spPr>
          <a:xfrm>
            <a:off x="1768041" y="30744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379821" y="37174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2409803" y="64072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32" name="円/楕円 31"/>
          <p:cNvSpPr/>
          <p:nvPr userDrawn="1"/>
        </p:nvSpPr>
        <p:spPr>
          <a:xfrm>
            <a:off x="903945" y="57055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60456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82450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8095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9261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30449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10706654" y="37511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9163259" y="62245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63411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4600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10706654" y="71662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85394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 Images and Text">
    <p:spTree>
      <p:nvGrpSpPr>
        <p:cNvPr id="1" name=""/>
        <p:cNvGrpSpPr/>
        <p:nvPr/>
      </p:nvGrpSpPr>
      <p:grpSpPr>
        <a:xfrm>
          <a:off x="0" y="0"/>
          <a:ext cx="0" cy="0"/>
          <a:chOff x="0" y="0"/>
          <a:chExt cx="0" cy="0"/>
        </a:xfrm>
      </p:grpSpPr>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38" name="図プレースホルダー 5"/>
          <p:cNvSpPr>
            <a:spLocks noGrp="1"/>
          </p:cNvSpPr>
          <p:nvPr>
            <p:ph type="pic" sz="quarter" idx="15" hasCustomPrompt="1"/>
          </p:nvPr>
        </p:nvSpPr>
        <p:spPr>
          <a:xfrm>
            <a:off x="9519784" y="4240334"/>
            <a:ext cx="8766629" cy="3140181"/>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3300407"/>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3246105"/>
            <a:ext cx="8766629" cy="3140181"/>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4196112"/>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Tree>
    <p:extLst>
      <p:ext uri="{BB962C8B-B14F-4D97-AF65-F5344CB8AC3E}">
        <p14:creationId xmlns:p14="http://schemas.microsoft.com/office/powerpoint/2010/main" val="267390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a:xfrm>
            <a:off x="17372092" y="9432788"/>
            <a:ext cx="859198" cy="547688"/>
          </a:xfrm>
          <a:prstGeom prst="rect">
            <a:avLst/>
          </a:prstGeom>
        </p:spPr>
        <p:txBody>
          <a:bodyPr/>
          <a:lstStyle/>
          <a:p>
            <a:fld id="{E6459DFB-86F3-43FA-8567-2EA6E426AE90}" type="slidenum">
              <a:rPr lang="ja-JP" altLang="en-US" smtClean="0"/>
              <a:pPr/>
              <a:t>‹Nº›</a:t>
            </a:fld>
            <a:endParaRPr lang="ja-JP" altLang="en-US"/>
          </a:p>
        </p:txBody>
      </p:sp>
      <p:sp>
        <p:nvSpPr>
          <p:cNvPr id="5" name="アーチ 4"/>
          <p:cNvSpPr/>
          <p:nvPr userDrawn="1"/>
        </p:nvSpPr>
        <p:spPr>
          <a:xfrm rot="3600000">
            <a:off x="943779" y="2897018"/>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060367" y="3013606"/>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1964684" y="308988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err="1"/>
              <a:t>Texto</a:t>
            </a:r>
            <a:endParaRPr kumimoji="1" lang="ja-JP" altLang="en-US" dirty="0"/>
          </a:p>
        </p:txBody>
      </p:sp>
      <p:sp>
        <p:nvSpPr>
          <p:cNvPr id="17" name="テキスト プレースホルダー 6"/>
          <p:cNvSpPr>
            <a:spLocks noGrp="1"/>
          </p:cNvSpPr>
          <p:nvPr>
            <p:ph type="body" sz="quarter" idx="14" hasCustomPrompt="1"/>
          </p:nvPr>
        </p:nvSpPr>
        <p:spPr>
          <a:xfrm>
            <a:off x="2709065" y="4451978"/>
            <a:ext cx="13938025" cy="4262434"/>
          </a:xfrm>
        </p:spPr>
        <p:txBody>
          <a:bodyPr anchor="t">
            <a:normAutofit/>
          </a:bodyPr>
          <a:lstStyle>
            <a:lvl1pPr algn="l">
              <a:defRPr sz="2000"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3909533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611619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pic>
        <p:nvPicPr>
          <p:cNvPr id="5" name="object 2">
            <a:extLst>
              <a:ext uri="{FF2B5EF4-FFF2-40B4-BE49-F238E27FC236}">
                <a16:creationId xmlns:a16="http://schemas.microsoft.com/office/drawing/2014/main" id="{2632B25F-DDFB-4954-8197-C600D075AB5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8286413" cy="10292206"/>
          </a:xfrm>
          <a:prstGeom prst="rect">
            <a:avLst/>
          </a:prstGeom>
        </p:spPr>
      </p:pic>
    </p:spTree>
    <p:extLst>
      <p:ext uri="{BB962C8B-B14F-4D97-AF65-F5344CB8AC3E}">
        <p14:creationId xmlns:p14="http://schemas.microsoft.com/office/powerpoint/2010/main" val="2749436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00" b="1" i="0">
                <a:solidFill>
                  <a:srgbClr val="1F386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132935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0" y="1"/>
            <a:ext cx="18286413" cy="10286999"/>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1072040" y="2361457"/>
            <a:ext cx="1368051" cy="766934"/>
          </a:xfrm>
          <a:prstGeom prst="rect">
            <a:avLst/>
          </a:prstGeom>
        </p:spPr>
      </p:pic>
      <p:sp>
        <p:nvSpPr>
          <p:cNvPr id="2" name="Holder 2"/>
          <p:cNvSpPr>
            <a:spLocks noGrp="1"/>
          </p:cNvSpPr>
          <p:nvPr>
            <p:ph type="title"/>
          </p:nvPr>
        </p:nvSpPr>
        <p:spPr/>
        <p:txBody>
          <a:bodyPr lIns="0" tIns="0" rIns="0" bIns="0"/>
          <a:lstStyle>
            <a:lvl1pPr>
              <a:defRPr sz="5700" b="1" i="0">
                <a:solidFill>
                  <a:srgbClr val="1F3863"/>
                </a:solidFill>
                <a:latin typeface="Calibri"/>
                <a:cs typeface="Calibri"/>
              </a:defRPr>
            </a:lvl1pPr>
          </a:lstStyle>
          <a:p>
            <a:endParaRPr/>
          </a:p>
        </p:txBody>
      </p:sp>
      <p:sp>
        <p:nvSpPr>
          <p:cNvPr id="3" name="Holder 3"/>
          <p:cNvSpPr>
            <a:spLocks noGrp="1"/>
          </p:cNvSpPr>
          <p:nvPr>
            <p:ph sz="half" idx="2"/>
          </p:nvPr>
        </p:nvSpPr>
        <p:spPr>
          <a:xfrm>
            <a:off x="914320" y="2366010"/>
            <a:ext cx="7954590" cy="4118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7503" y="2366010"/>
            <a:ext cx="7954590" cy="4118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3257457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7953CE-2E20-7843-A127-00AA99008351}"/>
              </a:ext>
            </a:extLst>
          </p:cNvPr>
          <p:cNvSpPr>
            <a:spLocks noGrp="1"/>
          </p:cNvSpPr>
          <p:nvPr>
            <p:ph type="ctrTitle"/>
          </p:nvPr>
        </p:nvSpPr>
        <p:spPr>
          <a:xfrm>
            <a:off x="2285802" y="1683545"/>
            <a:ext cx="13714810" cy="3581400"/>
          </a:xfrm>
          <a:prstGeom prst="rect">
            <a:avLst/>
          </a:prstGeom>
        </p:spPr>
        <p:txBody>
          <a:bodyPr anchor="b"/>
          <a:lstStyle>
            <a:lvl1pPr algn="ctr">
              <a:defRPr sz="8999"/>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D65810C-89F9-2A48-93AA-C6142677E10D}"/>
              </a:ext>
            </a:extLst>
          </p:cNvPr>
          <p:cNvSpPr>
            <a:spLocks noGrp="1"/>
          </p:cNvSpPr>
          <p:nvPr>
            <p:ph type="subTitle" idx="1"/>
          </p:nvPr>
        </p:nvSpPr>
        <p:spPr>
          <a:xfrm>
            <a:off x="2285802" y="5403057"/>
            <a:ext cx="13714810" cy="2483643"/>
          </a:xfrm>
          <a:prstGeom prst="rect">
            <a:avLst/>
          </a:prstGeom>
        </p:spPr>
        <p:txBody>
          <a:bodyPr/>
          <a:lstStyle>
            <a:lvl1pPr marL="0" indent="0" algn="ctr">
              <a:buNone/>
              <a:defRPr sz="3600"/>
            </a:lvl1pPr>
            <a:lvl2pPr marL="685754" indent="0" algn="ctr">
              <a:buNone/>
              <a:defRPr sz="3000"/>
            </a:lvl2pPr>
            <a:lvl3pPr marL="1371509" indent="0" algn="ctr">
              <a:buNone/>
              <a:defRPr sz="2700"/>
            </a:lvl3pPr>
            <a:lvl4pPr marL="2057263" indent="0" algn="ctr">
              <a:buNone/>
              <a:defRPr sz="2400"/>
            </a:lvl4pPr>
            <a:lvl5pPr marL="2743017" indent="0" algn="ctr">
              <a:buNone/>
              <a:defRPr sz="2400"/>
            </a:lvl5pPr>
            <a:lvl6pPr marL="3428771" indent="0" algn="ctr">
              <a:buNone/>
              <a:defRPr sz="2400"/>
            </a:lvl6pPr>
            <a:lvl7pPr marL="4114526" indent="0" algn="ctr">
              <a:buNone/>
              <a:defRPr sz="2400"/>
            </a:lvl7pPr>
            <a:lvl8pPr marL="4800280" indent="0" algn="ctr">
              <a:buNone/>
              <a:defRPr sz="2400"/>
            </a:lvl8pPr>
            <a:lvl9pPr marL="5486034" indent="0" algn="ctr">
              <a:buNone/>
              <a:defRPr sz="24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29844A9-A816-D34D-9F13-1C8CBB80A4D6}"/>
              </a:ext>
            </a:extLst>
          </p:cNvPr>
          <p:cNvSpPr>
            <a:spLocks noGrp="1"/>
          </p:cNvSpPr>
          <p:nvPr>
            <p:ph type="dt" sz="half" idx="10"/>
          </p:nvPr>
        </p:nvSpPr>
        <p:spPr>
          <a:xfrm>
            <a:off x="1257191" y="9534526"/>
            <a:ext cx="4114443" cy="547688"/>
          </a:xfrm>
          <a:prstGeom prst="rect">
            <a:avLst/>
          </a:prstGeom>
        </p:spPr>
        <p:txBody>
          <a:bodyPr/>
          <a:lstStyle/>
          <a:p>
            <a:fld id="{3DDE0B24-4DCA-454C-99D6-F06C7AA577A7}" type="datetimeFigureOut">
              <a:rPr lang="es-EC" smtClean="0"/>
              <a:t>18/8/2022</a:t>
            </a:fld>
            <a:endParaRPr lang="es-EC" dirty="0"/>
          </a:p>
        </p:txBody>
      </p:sp>
      <p:sp>
        <p:nvSpPr>
          <p:cNvPr id="5" name="Marcador de pie de página 4">
            <a:extLst>
              <a:ext uri="{FF2B5EF4-FFF2-40B4-BE49-F238E27FC236}">
                <a16:creationId xmlns:a16="http://schemas.microsoft.com/office/drawing/2014/main" id="{28AB4608-EDEA-2C42-9F74-DB86ABEC83E5}"/>
              </a:ext>
            </a:extLst>
          </p:cNvPr>
          <p:cNvSpPr>
            <a:spLocks noGrp="1"/>
          </p:cNvSpPr>
          <p:nvPr>
            <p:ph type="ftr" sz="quarter" idx="11"/>
          </p:nvPr>
        </p:nvSpPr>
        <p:spPr>
          <a:xfrm>
            <a:off x="6057375" y="9534526"/>
            <a:ext cx="6171664" cy="547688"/>
          </a:xfrm>
          <a:prstGeom prst="rect">
            <a:avLst/>
          </a:prstGeom>
        </p:spPr>
        <p:txBody>
          <a:bodyPr/>
          <a:lstStyle/>
          <a:p>
            <a:endParaRPr lang="es-EC" dirty="0"/>
          </a:p>
        </p:txBody>
      </p:sp>
      <p:sp>
        <p:nvSpPr>
          <p:cNvPr id="8" name="Marcador de contenido 7">
            <a:extLst>
              <a:ext uri="{FF2B5EF4-FFF2-40B4-BE49-F238E27FC236}">
                <a16:creationId xmlns:a16="http://schemas.microsoft.com/office/drawing/2014/main" id="{0FC22361-48DF-8945-85E0-FD8340BFD11F}"/>
              </a:ext>
            </a:extLst>
          </p:cNvPr>
          <p:cNvSpPr>
            <a:spLocks noGrp="1"/>
          </p:cNvSpPr>
          <p:nvPr>
            <p:ph sz="quarter" idx="13"/>
          </p:nvPr>
        </p:nvSpPr>
        <p:spPr>
          <a:xfrm>
            <a:off x="8850339" y="9210675"/>
            <a:ext cx="1371481" cy="1371600"/>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Tree>
    <p:extLst>
      <p:ext uri="{BB962C8B-B14F-4D97-AF65-F5344CB8AC3E}">
        <p14:creationId xmlns:p14="http://schemas.microsoft.com/office/powerpoint/2010/main" val="81274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7BB5-2840-1444-8019-F91B6245E738}"/>
              </a:ext>
            </a:extLst>
          </p:cNvPr>
          <p:cNvSpPr>
            <a:spLocks noGrp="1"/>
          </p:cNvSpPr>
          <p:nvPr>
            <p:ph type="title"/>
          </p:nvPr>
        </p:nvSpPr>
        <p:spPr>
          <a:xfrm>
            <a:off x="1257191" y="547688"/>
            <a:ext cx="15772031" cy="1988345"/>
          </a:xfrm>
          <a:prstGeom prst="rect">
            <a:avLst/>
          </a:prstGeom>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120FF5C-175C-D14E-896F-1AF240205467}"/>
              </a:ext>
            </a:extLst>
          </p:cNvPr>
          <p:cNvSpPr>
            <a:spLocks noGrp="1"/>
          </p:cNvSpPr>
          <p:nvPr>
            <p:ph idx="1"/>
          </p:nvPr>
        </p:nvSpPr>
        <p:spPr>
          <a:xfrm>
            <a:off x="1257191" y="2738438"/>
            <a:ext cx="15772031" cy="6527007"/>
          </a:xfrm>
          <a:prstGeom prst="rect">
            <a:avLst/>
          </a:prstGeom>
        </p:spPr>
        <p:txBody>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614307C6-4545-B448-A27D-D7EE3C5E1182}"/>
              </a:ext>
            </a:extLst>
          </p:cNvPr>
          <p:cNvSpPr>
            <a:spLocks noGrp="1"/>
          </p:cNvSpPr>
          <p:nvPr>
            <p:ph type="dt" sz="half" idx="10"/>
          </p:nvPr>
        </p:nvSpPr>
        <p:spPr>
          <a:xfrm>
            <a:off x="1257191" y="9534526"/>
            <a:ext cx="4114443" cy="547688"/>
          </a:xfrm>
          <a:prstGeom prst="rect">
            <a:avLst/>
          </a:prstGeom>
        </p:spPr>
        <p:txBody>
          <a:bodyPr/>
          <a:lstStyle/>
          <a:p>
            <a:fld id="{3DDE0B24-4DCA-454C-99D6-F06C7AA577A7}" type="datetimeFigureOut">
              <a:rPr lang="es-EC" smtClean="0"/>
              <a:t>18/8/2022</a:t>
            </a:fld>
            <a:endParaRPr lang="es-EC" dirty="0"/>
          </a:p>
        </p:txBody>
      </p:sp>
      <p:sp>
        <p:nvSpPr>
          <p:cNvPr id="5" name="Marcador de pie de página 4">
            <a:extLst>
              <a:ext uri="{FF2B5EF4-FFF2-40B4-BE49-F238E27FC236}">
                <a16:creationId xmlns:a16="http://schemas.microsoft.com/office/drawing/2014/main" id="{95251525-CAC4-C948-A40E-E96F79202675}"/>
              </a:ext>
            </a:extLst>
          </p:cNvPr>
          <p:cNvSpPr>
            <a:spLocks noGrp="1"/>
          </p:cNvSpPr>
          <p:nvPr>
            <p:ph type="ftr" sz="quarter" idx="11"/>
          </p:nvPr>
        </p:nvSpPr>
        <p:spPr>
          <a:xfrm>
            <a:off x="6057375" y="9534526"/>
            <a:ext cx="6171664" cy="547688"/>
          </a:xfrm>
          <a:prstGeom prst="rect">
            <a:avLst/>
          </a:prstGeom>
        </p:spPr>
        <p:txBody>
          <a:bodyPr/>
          <a:lstStyle/>
          <a:p>
            <a:endParaRPr lang="es-EC" dirty="0"/>
          </a:p>
        </p:txBody>
      </p:sp>
      <p:sp>
        <p:nvSpPr>
          <p:cNvPr id="6" name="Marcador de número de diapositiva 5">
            <a:extLst>
              <a:ext uri="{FF2B5EF4-FFF2-40B4-BE49-F238E27FC236}">
                <a16:creationId xmlns:a16="http://schemas.microsoft.com/office/drawing/2014/main" id="{2CC0CDAD-4ECB-974A-8DCD-6C9FC3AA4245}"/>
              </a:ext>
            </a:extLst>
          </p:cNvPr>
          <p:cNvSpPr>
            <a:spLocks noGrp="1"/>
          </p:cNvSpPr>
          <p:nvPr>
            <p:ph type="sldNum" sz="quarter" idx="12"/>
          </p:nvPr>
        </p:nvSpPr>
        <p:spPr>
          <a:xfrm>
            <a:off x="12914779" y="9534526"/>
            <a:ext cx="4114443" cy="547688"/>
          </a:xfrm>
          <a:prstGeom prst="rect">
            <a:avLst/>
          </a:prstGeom>
        </p:spPr>
        <p:txBody>
          <a:bodyPr/>
          <a:lstStyle/>
          <a:p>
            <a:fld id="{40573206-10BE-4DF8-A91E-671CBE718BE2}" type="slidenum">
              <a:rPr lang="es-EC" smtClean="0"/>
              <a:t>‹Nº›</a:t>
            </a:fld>
            <a:endParaRPr lang="es-EC" dirty="0"/>
          </a:p>
        </p:txBody>
      </p:sp>
    </p:spTree>
    <p:extLst>
      <p:ext uri="{BB962C8B-B14F-4D97-AF65-F5344CB8AC3E}">
        <p14:creationId xmlns:p14="http://schemas.microsoft.com/office/powerpoint/2010/main" val="275433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B363E-BC84-C149-8171-E9296DE5633A}"/>
              </a:ext>
            </a:extLst>
          </p:cNvPr>
          <p:cNvSpPr>
            <a:spLocks noGrp="1"/>
          </p:cNvSpPr>
          <p:nvPr>
            <p:ph type="title"/>
          </p:nvPr>
        </p:nvSpPr>
        <p:spPr>
          <a:xfrm>
            <a:off x="1247667" y="2564608"/>
            <a:ext cx="15772031" cy="4279106"/>
          </a:xfrm>
          <a:prstGeom prst="rect">
            <a:avLst/>
          </a:prstGeom>
        </p:spPr>
        <p:txBody>
          <a:bodyPr anchor="b"/>
          <a:lstStyle>
            <a:lvl1pPr>
              <a:defRPr sz="8999"/>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E067235-AE17-5A43-BF75-82F359271521}"/>
              </a:ext>
            </a:extLst>
          </p:cNvPr>
          <p:cNvSpPr>
            <a:spLocks noGrp="1"/>
          </p:cNvSpPr>
          <p:nvPr>
            <p:ph type="body" idx="1"/>
          </p:nvPr>
        </p:nvSpPr>
        <p:spPr>
          <a:xfrm>
            <a:off x="1247667" y="6884195"/>
            <a:ext cx="15772031" cy="2250281"/>
          </a:xfrm>
          <a:prstGeom prst="rect">
            <a:avLst/>
          </a:prstGeom>
        </p:spPr>
        <p:txBody>
          <a:bodyPr/>
          <a:lstStyle>
            <a:lvl1pPr marL="0" indent="0">
              <a:buNone/>
              <a:defRPr sz="3600">
                <a:solidFill>
                  <a:schemeClr val="tx1">
                    <a:tint val="75000"/>
                  </a:schemeClr>
                </a:solidFill>
              </a:defRPr>
            </a:lvl1pPr>
            <a:lvl2pPr marL="685754" indent="0">
              <a:buNone/>
              <a:defRPr sz="3000">
                <a:solidFill>
                  <a:schemeClr val="tx1">
                    <a:tint val="75000"/>
                  </a:schemeClr>
                </a:solidFill>
              </a:defRPr>
            </a:lvl2pPr>
            <a:lvl3pPr marL="1371509" indent="0">
              <a:buNone/>
              <a:defRPr sz="2700">
                <a:solidFill>
                  <a:schemeClr val="tx1">
                    <a:tint val="75000"/>
                  </a:schemeClr>
                </a:solidFill>
              </a:defRPr>
            </a:lvl3pPr>
            <a:lvl4pPr marL="2057263" indent="0">
              <a:buNone/>
              <a:defRPr sz="2400">
                <a:solidFill>
                  <a:schemeClr val="tx1">
                    <a:tint val="75000"/>
                  </a:schemeClr>
                </a:solidFill>
              </a:defRPr>
            </a:lvl4pPr>
            <a:lvl5pPr marL="2743017" indent="0">
              <a:buNone/>
              <a:defRPr sz="2400">
                <a:solidFill>
                  <a:schemeClr val="tx1">
                    <a:tint val="75000"/>
                  </a:schemeClr>
                </a:solidFill>
              </a:defRPr>
            </a:lvl5pPr>
            <a:lvl6pPr marL="3428771" indent="0">
              <a:buNone/>
              <a:defRPr sz="2400">
                <a:solidFill>
                  <a:schemeClr val="tx1">
                    <a:tint val="75000"/>
                  </a:schemeClr>
                </a:solidFill>
              </a:defRPr>
            </a:lvl6pPr>
            <a:lvl7pPr marL="4114526" indent="0">
              <a:buNone/>
              <a:defRPr sz="2400">
                <a:solidFill>
                  <a:schemeClr val="tx1">
                    <a:tint val="75000"/>
                  </a:schemeClr>
                </a:solidFill>
              </a:defRPr>
            </a:lvl7pPr>
            <a:lvl8pPr marL="4800280" indent="0">
              <a:buNone/>
              <a:defRPr sz="2400">
                <a:solidFill>
                  <a:schemeClr val="tx1">
                    <a:tint val="75000"/>
                  </a:schemeClr>
                </a:solidFill>
              </a:defRPr>
            </a:lvl8pPr>
            <a:lvl9pPr marL="5486034" indent="0">
              <a:buNone/>
              <a:defRPr sz="2400">
                <a:solidFill>
                  <a:schemeClr val="tx1">
                    <a:tint val="75000"/>
                  </a:schemeClr>
                </a:solidFill>
              </a:defRPr>
            </a:lvl9p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3828BE88-7AC8-8B42-90C6-3CBB413F4BD0}"/>
              </a:ext>
            </a:extLst>
          </p:cNvPr>
          <p:cNvSpPr>
            <a:spLocks noGrp="1"/>
          </p:cNvSpPr>
          <p:nvPr>
            <p:ph type="dt" sz="half" idx="10"/>
          </p:nvPr>
        </p:nvSpPr>
        <p:spPr>
          <a:xfrm>
            <a:off x="1257191" y="9534526"/>
            <a:ext cx="4114443" cy="547688"/>
          </a:xfrm>
          <a:prstGeom prst="rect">
            <a:avLst/>
          </a:prstGeom>
        </p:spPr>
        <p:txBody>
          <a:bodyPr/>
          <a:lstStyle/>
          <a:p>
            <a:fld id="{3DDE0B24-4DCA-454C-99D6-F06C7AA577A7}" type="datetimeFigureOut">
              <a:rPr lang="es-EC" smtClean="0"/>
              <a:t>18/8/2022</a:t>
            </a:fld>
            <a:endParaRPr lang="es-EC" dirty="0"/>
          </a:p>
        </p:txBody>
      </p:sp>
      <p:sp>
        <p:nvSpPr>
          <p:cNvPr id="5" name="Marcador de pie de página 4">
            <a:extLst>
              <a:ext uri="{FF2B5EF4-FFF2-40B4-BE49-F238E27FC236}">
                <a16:creationId xmlns:a16="http://schemas.microsoft.com/office/drawing/2014/main" id="{ED8D6B92-7B5D-6247-9292-912163362EE0}"/>
              </a:ext>
            </a:extLst>
          </p:cNvPr>
          <p:cNvSpPr>
            <a:spLocks noGrp="1"/>
          </p:cNvSpPr>
          <p:nvPr>
            <p:ph type="ftr" sz="quarter" idx="11"/>
          </p:nvPr>
        </p:nvSpPr>
        <p:spPr>
          <a:xfrm>
            <a:off x="6057375" y="9534526"/>
            <a:ext cx="6171664" cy="547688"/>
          </a:xfrm>
          <a:prstGeom prst="rect">
            <a:avLst/>
          </a:prstGeom>
        </p:spPr>
        <p:txBody>
          <a:bodyPr/>
          <a:lstStyle/>
          <a:p>
            <a:endParaRPr lang="es-EC" dirty="0"/>
          </a:p>
        </p:txBody>
      </p:sp>
      <p:sp>
        <p:nvSpPr>
          <p:cNvPr id="6" name="Marcador de número de diapositiva 5">
            <a:extLst>
              <a:ext uri="{FF2B5EF4-FFF2-40B4-BE49-F238E27FC236}">
                <a16:creationId xmlns:a16="http://schemas.microsoft.com/office/drawing/2014/main" id="{AEFA94A3-ED1E-1B4B-AEB7-9EA9DD916FC9}"/>
              </a:ext>
            </a:extLst>
          </p:cNvPr>
          <p:cNvSpPr>
            <a:spLocks noGrp="1"/>
          </p:cNvSpPr>
          <p:nvPr>
            <p:ph type="sldNum" sz="quarter" idx="12"/>
          </p:nvPr>
        </p:nvSpPr>
        <p:spPr>
          <a:xfrm>
            <a:off x="12914779" y="9534526"/>
            <a:ext cx="4114443" cy="547688"/>
          </a:xfrm>
          <a:prstGeom prst="rect">
            <a:avLst/>
          </a:prstGeom>
        </p:spPr>
        <p:txBody>
          <a:bodyPr/>
          <a:lstStyle/>
          <a:p>
            <a:fld id="{40573206-10BE-4DF8-A91E-671CBE718BE2}" type="slidenum">
              <a:rPr lang="es-EC" smtClean="0"/>
              <a:t>‹Nº›</a:t>
            </a:fld>
            <a:endParaRPr lang="es-EC" dirty="0"/>
          </a:p>
        </p:txBody>
      </p:sp>
    </p:spTree>
    <p:extLst>
      <p:ext uri="{BB962C8B-B14F-4D97-AF65-F5344CB8AC3E}">
        <p14:creationId xmlns:p14="http://schemas.microsoft.com/office/powerpoint/2010/main" val="693747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941C5-48B8-9D42-B857-64AF81E69D19}"/>
              </a:ext>
            </a:extLst>
          </p:cNvPr>
          <p:cNvSpPr>
            <a:spLocks noGrp="1"/>
          </p:cNvSpPr>
          <p:nvPr>
            <p:ph type="title"/>
          </p:nvPr>
        </p:nvSpPr>
        <p:spPr>
          <a:xfrm>
            <a:off x="1257191" y="547688"/>
            <a:ext cx="15772031" cy="1988345"/>
          </a:xfrm>
          <a:prstGeom prst="rect">
            <a:avLst/>
          </a:prstGeom>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331AD97-58E5-9746-875E-398B19EAD088}"/>
              </a:ext>
            </a:extLst>
          </p:cNvPr>
          <p:cNvSpPr>
            <a:spLocks noGrp="1"/>
          </p:cNvSpPr>
          <p:nvPr>
            <p:ph sz="half" idx="1"/>
          </p:nvPr>
        </p:nvSpPr>
        <p:spPr>
          <a:xfrm>
            <a:off x="1257191" y="2738438"/>
            <a:ext cx="7771726" cy="6527007"/>
          </a:xfrm>
          <a:prstGeom prst="rect">
            <a:avLst/>
          </a:prstGeom>
        </p:spPr>
        <p:txBody>
          <a:body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id="{B87F7B11-7D49-9C4C-A51C-BD132D9E98E1}"/>
              </a:ext>
            </a:extLst>
          </p:cNvPr>
          <p:cNvSpPr>
            <a:spLocks noGrp="1"/>
          </p:cNvSpPr>
          <p:nvPr>
            <p:ph sz="half" idx="2"/>
          </p:nvPr>
        </p:nvSpPr>
        <p:spPr>
          <a:xfrm>
            <a:off x="9257496" y="2738438"/>
            <a:ext cx="7771726" cy="6527007"/>
          </a:xfrm>
          <a:prstGeom prst="rect">
            <a:avLst/>
          </a:prstGeom>
        </p:spPr>
        <p:txBody>
          <a:body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id="{C712270E-F09A-9648-A52D-4B8A9FF173A2}"/>
              </a:ext>
            </a:extLst>
          </p:cNvPr>
          <p:cNvSpPr>
            <a:spLocks noGrp="1"/>
          </p:cNvSpPr>
          <p:nvPr>
            <p:ph type="dt" sz="half" idx="10"/>
          </p:nvPr>
        </p:nvSpPr>
        <p:spPr>
          <a:xfrm>
            <a:off x="1257191" y="9534526"/>
            <a:ext cx="4114443" cy="547688"/>
          </a:xfrm>
          <a:prstGeom prst="rect">
            <a:avLst/>
          </a:prstGeom>
        </p:spPr>
        <p:txBody>
          <a:bodyPr/>
          <a:lstStyle/>
          <a:p>
            <a:fld id="{8438BEA3-385A-D44F-8D54-74BF5B90FDB6}" type="datetimeFigureOut">
              <a:rPr lang="es-EC" smtClean="0"/>
              <a:t>18/8/2022</a:t>
            </a:fld>
            <a:endParaRPr lang="es-EC" dirty="0"/>
          </a:p>
        </p:txBody>
      </p:sp>
      <p:sp>
        <p:nvSpPr>
          <p:cNvPr id="6" name="Marcador de pie de página 5">
            <a:extLst>
              <a:ext uri="{FF2B5EF4-FFF2-40B4-BE49-F238E27FC236}">
                <a16:creationId xmlns:a16="http://schemas.microsoft.com/office/drawing/2014/main" id="{145A1DE3-FE19-724B-A49B-A3D83F2192BD}"/>
              </a:ext>
            </a:extLst>
          </p:cNvPr>
          <p:cNvSpPr>
            <a:spLocks noGrp="1"/>
          </p:cNvSpPr>
          <p:nvPr>
            <p:ph type="ftr" sz="quarter" idx="11"/>
          </p:nvPr>
        </p:nvSpPr>
        <p:spPr>
          <a:xfrm>
            <a:off x="6057375" y="9534526"/>
            <a:ext cx="6171664" cy="547688"/>
          </a:xfrm>
          <a:prstGeom prst="rect">
            <a:avLst/>
          </a:prstGeom>
        </p:spPr>
        <p:txBody>
          <a:bodyPr/>
          <a:lstStyle/>
          <a:p>
            <a:endParaRPr lang="es-EC" dirty="0"/>
          </a:p>
        </p:txBody>
      </p:sp>
      <p:sp>
        <p:nvSpPr>
          <p:cNvPr id="7" name="Marcador de número de diapositiva 6">
            <a:extLst>
              <a:ext uri="{FF2B5EF4-FFF2-40B4-BE49-F238E27FC236}">
                <a16:creationId xmlns:a16="http://schemas.microsoft.com/office/drawing/2014/main" id="{13B1F86E-D782-F442-8308-4C869AE7DC92}"/>
              </a:ext>
            </a:extLst>
          </p:cNvPr>
          <p:cNvSpPr>
            <a:spLocks noGrp="1"/>
          </p:cNvSpPr>
          <p:nvPr>
            <p:ph type="sldNum" sz="quarter" idx="12"/>
          </p:nvPr>
        </p:nvSpPr>
        <p:spPr>
          <a:xfrm>
            <a:off x="12914779" y="9534526"/>
            <a:ext cx="4114443" cy="547688"/>
          </a:xfrm>
          <a:prstGeom prst="rect">
            <a:avLst/>
          </a:prstGeom>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1718903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EEFAA-9D67-274A-81D3-B8E6B3913B13}"/>
              </a:ext>
            </a:extLst>
          </p:cNvPr>
          <p:cNvSpPr>
            <a:spLocks noGrp="1"/>
          </p:cNvSpPr>
          <p:nvPr>
            <p:ph type="title"/>
          </p:nvPr>
        </p:nvSpPr>
        <p:spPr>
          <a:xfrm>
            <a:off x="1259573" y="547688"/>
            <a:ext cx="15772031" cy="1988345"/>
          </a:xfrm>
          <a:prstGeom prst="rect">
            <a:avLst/>
          </a:prstGeo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800FB7F-387F-A947-BA35-A853E1708697}"/>
              </a:ext>
            </a:extLst>
          </p:cNvPr>
          <p:cNvSpPr>
            <a:spLocks noGrp="1"/>
          </p:cNvSpPr>
          <p:nvPr>
            <p:ph type="body" idx="1"/>
          </p:nvPr>
        </p:nvSpPr>
        <p:spPr>
          <a:xfrm>
            <a:off x="1259573" y="2521745"/>
            <a:ext cx="7736009" cy="1235868"/>
          </a:xfrm>
          <a:prstGeom prst="rect">
            <a:avLst/>
          </a:prstGeom>
        </p:spPr>
        <p:txBody>
          <a:bodyPr anchor="b"/>
          <a:lstStyle>
            <a:lvl1pPr marL="0" indent="0">
              <a:buNone/>
              <a:defRPr sz="3600" b="1"/>
            </a:lvl1pPr>
            <a:lvl2pPr marL="685754" indent="0">
              <a:buNone/>
              <a:defRPr sz="3000" b="1"/>
            </a:lvl2pPr>
            <a:lvl3pPr marL="1371509" indent="0">
              <a:buNone/>
              <a:defRPr sz="2700" b="1"/>
            </a:lvl3pPr>
            <a:lvl4pPr marL="2057263" indent="0">
              <a:buNone/>
              <a:defRPr sz="2400" b="1"/>
            </a:lvl4pPr>
            <a:lvl5pPr marL="2743017" indent="0">
              <a:buNone/>
              <a:defRPr sz="2400" b="1"/>
            </a:lvl5pPr>
            <a:lvl6pPr marL="3428771" indent="0">
              <a:buNone/>
              <a:defRPr sz="2400" b="1"/>
            </a:lvl6pPr>
            <a:lvl7pPr marL="4114526" indent="0">
              <a:buNone/>
              <a:defRPr sz="2400" b="1"/>
            </a:lvl7pPr>
            <a:lvl8pPr marL="4800280" indent="0">
              <a:buNone/>
              <a:defRPr sz="2400" b="1"/>
            </a:lvl8pPr>
            <a:lvl9pPr marL="5486034" indent="0">
              <a:buNone/>
              <a:defRPr sz="2400" b="1"/>
            </a:lvl9p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id="{E6B612B2-2EF9-E441-9C31-71729974E2FD}"/>
              </a:ext>
            </a:extLst>
          </p:cNvPr>
          <p:cNvSpPr>
            <a:spLocks noGrp="1"/>
          </p:cNvSpPr>
          <p:nvPr>
            <p:ph sz="half" idx="2"/>
          </p:nvPr>
        </p:nvSpPr>
        <p:spPr>
          <a:xfrm>
            <a:off x="1259573" y="3757613"/>
            <a:ext cx="7736009" cy="5526882"/>
          </a:xfrm>
          <a:prstGeom prst="rect">
            <a:avLst/>
          </a:prstGeom>
        </p:spPr>
        <p:txBody>
          <a:bodyPr/>
          <a:lstStyle/>
          <a:p>
            <a:r>
              <a:rPr lang="es-ES"/>
              <a:t>Editar los estilos de texto del patrón
Segundo nivel
Tercer nivel
Cuarto nivel
Quinto nivel</a:t>
            </a:r>
            <a:endParaRPr lang="es-EC"/>
          </a:p>
        </p:txBody>
      </p:sp>
      <p:sp>
        <p:nvSpPr>
          <p:cNvPr id="5" name="Marcador de texto 4">
            <a:extLst>
              <a:ext uri="{FF2B5EF4-FFF2-40B4-BE49-F238E27FC236}">
                <a16:creationId xmlns:a16="http://schemas.microsoft.com/office/drawing/2014/main" id="{25309859-96B9-7E46-9D1D-229B6EE3EAD1}"/>
              </a:ext>
            </a:extLst>
          </p:cNvPr>
          <p:cNvSpPr>
            <a:spLocks noGrp="1"/>
          </p:cNvSpPr>
          <p:nvPr>
            <p:ph type="body" sz="quarter" idx="3"/>
          </p:nvPr>
        </p:nvSpPr>
        <p:spPr>
          <a:xfrm>
            <a:off x="9257497" y="2521745"/>
            <a:ext cx="7774107" cy="1235868"/>
          </a:xfrm>
          <a:prstGeom prst="rect">
            <a:avLst/>
          </a:prstGeom>
        </p:spPr>
        <p:txBody>
          <a:bodyPr anchor="b"/>
          <a:lstStyle>
            <a:lvl1pPr marL="0" indent="0">
              <a:buNone/>
              <a:defRPr sz="3600" b="1"/>
            </a:lvl1pPr>
            <a:lvl2pPr marL="685754" indent="0">
              <a:buNone/>
              <a:defRPr sz="3000" b="1"/>
            </a:lvl2pPr>
            <a:lvl3pPr marL="1371509" indent="0">
              <a:buNone/>
              <a:defRPr sz="2700" b="1"/>
            </a:lvl3pPr>
            <a:lvl4pPr marL="2057263" indent="0">
              <a:buNone/>
              <a:defRPr sz="2400" b="1"/>
            </a:lvl4pPr>
            <a:lvl5pPr marL="2743017" indent="0">
              <a:buNone/>
              <a:defRPr sz="2400" b="1"/>
            </a:lvl5pPr>
            <a:lvl6pPr marL="3428771" indent="0">
              <a:buNone/>
              <a:defRPr sz="2400" b="1"/>
            </a:lvl6pPr>
            <a:lvl7pPr marL="4114526" indent="0">
              <a:buNone/>
              <a:defRPr sz="2400" b="1"/>
            </a:lvl7pPr>
            <a:lvl8pPr marL="4800280" indent="0">
              <a:buNone/>
              <a:defRPr sz="2400" b="1"/>
            </a:lvl8pPr>
            <a:lvl9pPr marL="5486034" indent="0">
              <a:buNone/>
              <a:defRPr sz="2400" b="1"/>
            </a:lvl9pPr>
          </a:lstStyle>
          <a:p>
            <a:r>
              <a:rPr lang="es-ES"/>
              <a:t>Editar los estilos de texto del patrón
Segundo nivel
Tercer nivel
Cuarto nivel
Quinto nivel</a:t>
            </a:r>
            <a:endParaRPr lang="es-EC"/>
          </a:p>
        </p:txBody>
      </p:sp>
      <p:sp>
        <p:nvSpPr>
          <p:cNvPr id="6" name="Marcador de contenido 5">
            <a:extLst>
              <a:ext uri="{FF2B5EF4-FFF2-40B4-BE49-F238E27FC236}">
                <a16:creationId xmlns:a16="http://schemas.microsoft.com/office/drawing/2014/main" id="{72F59BE9-73EA-8344-B519-1CD30CB5B869}"/>
              </a:ext>
            </a:extLst>
          </p:cNvPr>
          <p:cNvSpPr>
            <a:spLocks noGrp="1"/>
          </p:cNvSpPr>
          <p:nvPr>
            <p:ph sz="quarter" idx="4"/>
          </p:nvPr>
        </p:nvSpPr>
        <p:spPr>
          <a:xfrm>
            <a:off x="9257497" y="3757613"/>
            <a:ext cx="7774107" cy="5526882"/>
          </a:xfrm>
          <a:prstGeom prst="rect">
            <a:avLst/>
          </a:prstGeom>
        </p:spPr>
        <p:txBody>
          <a:bodyPr/>
          <a:lstStyle/>
          <a:p>
            <a:r>
              <a:rPr lang="es-ES"/>
              <a:t>Editar los estilos de texto del patrón
Segundo nivel
Tercer nivel
Cuarto nivel
Quinto nivel</a:t>
            </a:r>
            <a:endParaRPr lang="es-EC"/>
          </a:p>
        </p:txBody>
      </p:sp>
      <p:sp>
        <p:nvSpPr>
          <p:cNvPr id="7" name="Marcador de fecha 6">
            <a:extLst>
              <a:ext uri="{FF2B5EF4-FFF2-40B4-BE49-F238E27FC236}">
                <a16:creationId xmlns:a16="http://schemas.microsoft.com/office/drawing/2014/main" id="{7ECEC8AB-6F39-2048-8D1D-AF0C4C0207F1}"/>
              </a:ext>
            </a:extLst>
          </p:cNvPr>
          <p:cNvSpPr>
            <a:spLocks noGrp="1"/>
          </p:cNvSpPr>
          <p:nvPr>
            <p:ph type="dt" sz="half" idx="10"/>
          </p:nvPr>
        </p:nvSpPr>
        <p:spPr>
          <a:xfrm>
            <a:off x="1257191" y="9534526"/>
            <a:ext cx="4114443" cy="547688"/>
          </a:xfrm>
          <a:prstGeom prst="rect">
            <a:avLst/>
          </a:prstGeom>
        </p:spPr>
        <p:txBody>
          <a:bodyPr/>
          <a:lstStyle/>
          <a:p>
            <a:fld id="{8438BEA3-385A-D44F-8D54-74BF5B90FDB6}" type="datetimeFigureOut">
              <a:rPr lang="es-EC" smtClean="0"/>
              <a:t>18/8/2022</a:t>
            </a:fld>
            <a:endParaRPr lang="es-EC" dirty="0"/>
          </a:p>
        </p:txBody>
      </p:sp>
      <p:sp>
        <p:nvSpPr>
          <p:cNvPr id="8" name="Marcador de pie de página 7">
            <a:extLst>
              <a:ext uri="{FF2B5EF4-FFF2-40B4-BE49-F238E27FC236}">
                <a16:creationId xmlns:a16="http://schemas.microsoft.com/office/drawing/2014/main" id="{AA570946-EF00-6545-9717-2C4C8BD43201}"/>
              </a:ext>
            </a:extLst>
          </p:cNvPr>
          <p:cNvSpPr>
            <a:spLocks noGrp="1"/>
          </p:cNvSpPr>
          <p:nvPr>
            <p:ph type="ftr" sz="quarter" idx="11"/>
          </p:nvPr>
        </p:nvSpPr>
        <p:spPr>
          <a:xfrm>
            <a:off x="6057375" y="9534526"/>
            <a:ext cx="6171664" cy="547688"/>
          </a:xfrm>
          <a:prstGeom prst="rect">
            <a:avLst/>
          </a:prstGeom>
        </p:spPr>
        <p:txBody>
          <a:bodyPr/>
          <a:lstStyle/>
          <a:p>
            <a:endParaRPr lang="es-EC" dirty="0"/>
          </a:p>
        </p:txBody>
      </p:sp>
      <p:sp>
        <p:nvSpPr>
          <p:cNvPr id="9" name="Marcador de número de diapositiva 8">
            <a:extLst>
              <a:ext uri="{FF2B5EF4-FFF2-40B4-BE49-F238E27FC236}">
                <a16:creationId xmlns:a16="http://schemas.microsoft.com/office/drawing/2014/main" id="{14C34F22-D729-0F44-9EC9-055FCCCC873E}"/>
              </a:ext>
            </a:extLst>
          </p:cNvPr>
          <p:cNvSpPr>
            <a:spLocks noGrp="1"/>
          </p:cNvSpPr>
          <p:nvPr>
            <p:ph type="sldNum" sz="quarter" idx="12"/>
          </p:nvPr>
        </p:nvSpPr>
        <p:spPr>
          <a:xfrm>
            <a:off x="12914779" y="9534526"/>
            <a:ext cx="4114443" cy="547688"/>
          </a:xfrm>
          <a:prstGeom prst="rect">
            <a:avLst/>
          </a:prstGeom>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1911748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6F52D-A98F-8D45-9F77-BFE1CD377C63}"/>
              </a:ext>
            </a:extLst>
          </p:cNvPr>
          <p:cNvSpPr>
            <a:spLocks noGrp="1"/>
          </p:cNvSpPr>
          <p:nvPr>
            <p:ph type="title"/>
          </p:nvPr>
        </p:nvSpPr>
        <p:spPr>
          <a:xfrm>
            <a:off x="1257191" y="547688"/>
            <a:ext cx="15772031" cy="1988345"/>
          </a:xfrm>
          <a:prstGeom prst="rect">
            <a:avLst/>
          </a:prstGeom>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383A5D9C-9D1D-7140-B891-9EEB7D782037}"/>
              </a:ext>
            </a:extLst>
          </p:cNvPr>
          <p:cNvSpPr>
            <a:spLocks noGrp="1"/>
          </p:cNvSpPr>
          <p:nvPr>
            <p:ph type="dt" sz="half" idx="10"/>
          </p:nvPr>
        </p:nvSpPr>
        <p:spPr>
          <a:xfrm>
            <a:off x="1257191" y="9534526"/>
            <a:ext cx="4114443" cy="547688"/>
          </a:xfrm>
          <a:prstGeom prst="rect">
            <a:avLst/>
          </a:prstGeom>
        </p:spPr>
        <p:txBody>
          <a:bodyPr/>
          <a:lstStyle/>
          <a:p>
            <a:fld id="{8438BEA3-385A-D44F-8D54-74BF5B90FDB6}" type="datetimeFigureOut">
              <a:rPr lang="es-EC" smtClean="0"/>
              <a:t>18/8/2022</a:t>
            </a:fld>
            <a:endParaRPr lang="es-EC" dirty="0"/>
          </a:p>
        </p:txBody>
      </p:sp>
      <p:sp>
        <p:nvSpPr>
          <p:cNvPr id="4" name="Marcador de pie de página 3">
            <a:extLst>
              <a:ext uri="{FF2B5EF4-FFF2-40B4-BE49-F238E27FC236}">
                <a16:creationId xmlns:a16="http://schemas.microsoft.com/office/drawing/2014/main" id="{EC29795B-A3B4-844D-9725-180AB569D312}"/>
              </a:ext>
            </a:extLst>
          </p:cNvPr>
          <p:cNvSpPr>
            <a:spLocks noGrp="1"/>
          </p:cNvSpPr>
          <p:nvPr>
            <p:ph type="ftr" sz="quarter" idx="11"/>
          </p:nvPr>
        </p:nvSpPr>
        <p:spPr>
          <a:xfrm>
            <a:off x="6057375" y="9534526"/>
            <a:ext cx="6171664" cy="547688"/>
          </a:xfrm>
          <a:prstGeom prst="rect">
            <a:avLst/>
          </a:prstGeom>
        </p:spPr>
        <p:txBody>
          <a:bodyPr/>
          <a:lstStyle/>
          <a:p>
            <a:endParaRPr lang="es-EC" dirty="0"/>
          </a:p>
        </p:txBody>
      </p:sp>
      <p:sp>
        <p:nvSpPr>
          <p:cNvPr id="5" name="Marcador de número de diapositiva 4">
            <a:extLst>
              <a:ext uri="{FF2B5EF4-FFF2-40B4-BE49-F238E27FC236}">
                <a16:creationId xmlns:a16="http://schemas.microsoft.com/office/drawing/2014/main" id="{7EDA329A-1447-454B-82AE-B2E6D6896397}"/>
              </a:ext>
            </a:extLst>
          </p:cNvPr>
          <p:cNvSpPr>
            <a:spLocks noGrp="1"/>
          </p:cNvSpPr>
          <p:nvPr>
            <p:ph type="sldNum" sz="quarter" idx="12"/>
          </p:nvPr>
        </p:nvSpPr>
        <p:spPr>
          <a:xfrm>
            <a:off x="12914779" y="9534526"/>
            <a:ext cx="4114443" cy="547688"/>
          </a:xfrm>
          <a:prstGeom prst="rect">
            <a:avLst/>
          </a:prstGeom>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4756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14320" y="1572588"/>
            <a:ext cx="16457772" cy="547689"/>
          </a:xfrm>
        </p:spPr>
        <p:txBody>
          <a:bodyPr/>
          <a:lstStyle>
            <a:lvl1pPr>
              <a:defRPr/>
            </a:lvl1pPr>
          </a:lstStyle>
          <a:p>
            <a:r>
              <a:rPr kumimoji="1" lang="en-US" altLang="ja-JP" dirty="0" err="1"/>
              <a:t>Título</a:t>
            </a:r>
            <a:r>
              <a:rPr kumimoji="1" lang="en-US" altLang="ja-JP" dirty="0"/>
              <a:t> de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a:xfrm>
            <a:off x="17372092" y="9432788"/>
            <a:ext cx="859198" cy="547688"/>
          </a:xfrm>
          <a:prstGeom prst="rect">
            <a:avLst/>
          </a:prstGeom>
        </p:spPr>
        <p:txBody>
          <a:body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2732614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8AD5829-3A71-024C-9E08-0B2A3C5BA79E}"/>
              </a:ext>
            </a:extLst>
          </p:cNvPr>
          <p:cNvSpPr>
            <a:spLocks noGrp="1"/>
          </p:cNvSpPr>
          <p:nvPr>
            <p:ph type="dt" sz="half" idx="10"/>
          </p:nvPr>
        </p:nvSpPr>
        <p:spPr>
          <a:xfrm>
            <a:off x="1257191" y="9534526"/>
            <a:ext cx="4114443" cy="547688"/>
          </a:xfrm>
          <a:prstGeom prst="rect">
            <a:avLst/>
          </a:prstGeom>
        </p:spPr>
        <p:txBody>
          <a:bodyPr/>
          <a:lstStyle/>
          <a:p>
            <a:fld id="{8438BEA3-385A-D44F-8D54-74BF5B90FDB6}" type="datetimeFigureOut">
              <a:rPr lang="es-EC" smtClean="0"/>
              <a:t>18/8/2022</a:t>
            </a:fld>
            <a:endParaRPr lang="es-EC" dirty="0"/>
          </a:p>
        </p:txBody>
      </p:sp>
      <p:sp>
        <p:nvSpPr>
          <p:cNvPr id="3" name="Marcador de pie de página 2">
            <a:extLst>
              <a:ext uri="{FF2B5EF4-FFF2-40B4-BE49-F238E27FC236}">
                <a16:creationId xmlns:a16="http://schemas.microsoft.com/office/drawing/2014/main" id="{584B57A1-1B17-B14D-8118-74F20E81F49B}"/>
              </a:ext>
            </a:extLst>
          </p:cNvPr>
          <p:cNvSpPr>
            <a:spLocks noGrp="1"/>
          </p:cNvSpPr>
          <p:nvPr>
            <p:ph type="ftr" sz="quarter" idx="11"/>
          </p:nvPr>
        </p:nvSpPr>
        <p:spPr>
          <a:xfrm>
            <a:off x="6057375" y="9534526"/>
            <a:ext cx="6171664" cy="547688"/>
          </a:xfrm>
          <a:prstGeom prst="rect">
            <a:avLst/>
          </a:prstGeom>
        </p:spPr>
        <p:txBody>
          <a:bodyPr/>
          <a:lstStyle/>
          <a:p>
            <a:endParaRPr lang="es-EC" dirty="0"/>
          </a:p>
        </p:txBody>
      </p:sp>
      <p:sp>
        <p:nvSpPr>
          <p:cNvPr id="4" name="Marcador de número de diapositiva 3">
            <a:extLst>
              <a:ext uri="{FF2B5EF4-FFF2-40B4-BE49-F238E27FC236}">
                <a16:creationId xmlns:a16="http://schemas.microsoft.com/office/drawing/2014/main" id="{0B697679-14DB-3943-9DDF-B4107F4BBE0D}"/>
              </a:ext>
            </a:extLst>
          </p:cNvPr>
          <p:cNvSpPr>
            <a:spLocks noGrp="1"/>
          </p:cNvSpPr>
          <p:nvPr>
            <p:ph type="sldNum" sz="quarter" idx="12"/>
          </p:nvPr>
        </p:nvSpPr>
        <p:spPr>
          <a:xfrm>
            <a:off x="12914779" y="9534526"/>
            <a:ext cx="4114443" cy="547688"/>
          </a:xfrm>
          <a:prstGeom prst="rect">
            <a:avLst/>
          </a:prstGeom>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4281801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D445E-7CF8-E844-AED8-AD8DD2CF14EA}"/>
              </a:ext>
            </a:extLst>
          </p:cNvPr>
          <p:cNvSpPr>
            <a:spLocks noGrp="1"/>
          </p:cNvSpPr>
          <p:nvPr>
            <p:ph type="title"/>
          </p:nvPr>
        </p:nvSpPr>
        <p:spPr>
          <a:xfrm>
            <a:off x="1259573" y="685800"/>
            <a:ext cx="5897844" cy="2400300"/>
          </a:xfrm>
          <a:prstGeom prst="rect">
            <a:avLst/>
          </a:prstGeom>
        </p:spPr>
        <p:txBody>
          <a:bodyPr anchor="b"/>
          <a:lstStyle>
            <a:lvl1pPr>
              <a:defRPr sz="48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E688536-5D41-8741-BF49-84AD8C75F537}"/>
              </a:ext>
            </a:extLst>
          </p:cNvPr>
          <p:cNvSpPr>
            <a:spLocks noGrp="1"/>
          </p:cNvSpPr>
          <p:nvPr>
            <p:ph idx="1"/>
          </p:nvPr>
        </p:nvSpPr>
        <p:spPr>
          <a:xfrm>
            <a:off x="7774107" y="1481138"/>
            <a:ext cx="9257497"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r>
              <a:rPr lang="es-ES"/>
              <a:t>Editar los estilos de texto del patrón
Segundo nivel
Tercer nivel
Cuarto nivel
Quinto nivel</a:t>
            </a:r>
            <a:endParaRPr lang="es-EC"/>
          </a:p>
        </p:txBody>
      </p:sp>
      <p:sp>
        <p:nvSpPr>
          <p:cNvPr id="4" name="Marcador de texto 3">
            <a:extLst>
              <a:ext uri="{FF2B5EF4-FFF2-40B4-BE49-F238E27FC236}">
                <a16:creationId xmlns:a16="http://schemas.microsoft.com/office/drawing/2014/main" id="{3F558E3F-7FFD-CE43-9691-7618CDCD878F}"/>
              </a:ext>
            </a:extLst>
          </p:cNvPr>
          <p:cNvSpPr>
            <a:spLocks noGrp="1"/>
          </p:cNvSpPr>
          <p:nvPr>
            <p:ph type="body" sz="half" idx="2"/>
          </p:nvPr>
        </p:nvSpPr>
        <p:spPr>
          <a:xfrm>
            <a:off x="1259573" y="3086100"/>
            <a:ext cx="5897844" cy="5717382"/>
          </a:xfrm>
          <a:prstGeom prst="rect">
            <a:avLst/>
          </a:prstGeom>
        </p:spPr>
        <p:txBody>
          <a:bodyPr/>
          <a:lstStyle>
            <a:lvl1pPr marL="0" indent="0">
              <a:buNone/>
              <a:defRPr sz="2400"/>
            </a:lvl1pPr>
            <a:lvl2pPr marL="685754" indent="0">
              <a:buNone/>
              <a:defRPr sz="2100"/>
            </a:lvl2pPr>
            <a:lvl3pPr marL="1371509" indent="0">
              <a:buNone/>
              <a:defRPr sz="1800"/>
            </a:lvl3pPr>
            <a:lvl4pPr marL="2057263" indent="0">
              <a:buNone/>
              <a:defRPr sz="1500"/>
            </a:lvl4pPr>
            <a:lvl5pPr marL="2743017" indent="0">
              <a:buNone/>
              <a:defRPr sz="1500"/>
            </a:lvl5pPr>
            <a:lvl6pPr marL="3428771" indent="0">
              <a:buNone/>
              <a:defRPr sz="1500"/>
            </a:lvl6pPr>
            <a:lvl7pPr marL="4114526" indent="0">
              <a:buNone/>
              <a:defRPr sz="1500"/>
            </a:lvl7pPr>
            <a:lvl8pPr marL="4800280" indent="0">
              <a:buNone/>
              <a:defRPr sz="1500"/>
            </a:lvl8pPr>
            <a:lvl9pPr marL="5486034" indent="0">
              <a:buNone/>
              <a:defRPr sz="15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id="{A236BC74-0174-AA49-85C5-33D9BB83A3E7}"/>
              </a:ext>
            </a:extLst>
          </p:cNvPr>
          <p:cNvSpPr>
            <a:spLocks noGrp="1"/>
          </p:cNvSpPr>
          <p:nvPr>
            <p:ph type="dt" sz="half" idx="10"/>
          </p:nvPr>
        </p:nvSpPr>
        <p:spPr>
          <a:xfrm>
            <a:off x="1257191" y="9534526"/>
            <a:ext cx="4114443" cy="547688"/>
          </a:xfrm>
          <a:prstGeom prst="rect">
            <a:avLst/>
          </a:prstGeom>
        </p:spPr>
        <p:txBody>
          <a:bodyPr/>
          <a:lstStyle/>
          <a:p>
            <a:fld id="{8438BEA3-385A-D44F-8D54-74BF5B90FDB6}" type="datetimeFigureOut">
              <a:rPr lang="es-EC" smtClean="0"/>
              <a:t>18/8/2022</a:t>
            </a:fld>
            <a:endParaRPr lang="es-EC" dirty="0"/>
          </a:p>
        </p:txBody>
      </p:sp>
      <p:sp>
        <p:nvSpPr>
          <p:cNvPr id="6" name="Marcador de pie de página 5">
            <a:extLst>
              <a:ext uri="{FF2B5EF4-FFF2-40B4-BE49-F238E27FC236}">
                <a16:creationId xmlns:a16="http://schemas.microsoft.com/office/drawing/2014/main" id="{B13A94C9-6EA8-2246-8972-448568A458FC}"/>
              </a:ext>
            </a:extLst>
          </p:cNvPr>
          <p:cNvSpPr>
            <a:spLocks noGrp="1"/>
          </p:cNvSpPr>
          <p:nvPr>
            <p:ph type="ftr" sz="quarter" idx="11"/>
          </p:nvPr>
        </p:nvSpPr>
        <p:spPr>
          <a:xfrm>
            <a:off x="6057375" y="9534526"/>
            <a:ext cx="6171664" cy="547688"/>
          </a:xfrm>
          <a:prstGeom prst="rect">
            <a:avLst/>
          </a:prstGeom>
        </p:spPr>
        <p:txBody>
          <a:bodyPr/>
          <a:lstStyle/>
          <a:p>
            <a:endParaRPr lang="es-EC" dirty="0"/>
          </a:p>
        </p:txBody>
      </p:sp>
      <p:sp>
        <p:nvSpPr>
          <p:cNvPr id="7" name="Marcador de número de diapositiva 6">
            <a:extLst>
              <a:ext uri="{FF2B5EF4-FFF2-40B4-BE49-F238E27FC236}">
                <a16:creationId xmlns:a16="http://schemas.microsoft.com/office/drawing/2014/main" id="{00B6B1C5-1A53-CD43-BC73-5460A2BDDBA7}"/>
              </a:ext>
            </a:extLst>
          </p:cNvPr>
          <p:cNvSpPr>
            <a:spLocks noGrp="1"/>
          </p:cNvSpPr>
          <p:nvPr>
            <p:ph type="sldNum" sz="quarter" idx="12"/>
          </p:nvPr>
        </p:nvSpPr>
        <p:spPr>
          <a:xfrm>
            <a:off x="12914779" y="9534526"/>
            <a:ext cx="4114443" cy="547688"/>
          </a:xfrm>
          <a:prstGeom prst="rect">
            <a:avLst/>
          </a:prstGeom>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2966851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26F66E-CF95-DA41-9E54-2641F9BF5431}"/>
              </a:ext>
            </a:extLst>
          </p:cNvPr>
          <p:cNvSpPr>
            <a:spLocks noGrp="1"/>
          </p:cNvSpPr>
          <p:nvPr>
            <p:ph type="title"/>
          </p:nvPr>
        </p:nvSpPr>
        <p:spPr>
          <a:xfrm>
            <a:off x="1259573" y="685800"/>
            <a:ext cx="5897844" cy="2400300"/>
          </a:xfrm>
          <a:prstGeom prst="rect">
            <a:avLst/>
          </a:prstGeom>
        </p:spPr>
        <p:txBody>
          <a:bodyPr anchor="b"/>
          <a:lstStyle>
            <a:lvl1pPr>
              <a:defRPr sz="48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3EE1339D-D0F8-5A47-B9ED-C10006E345F5}"/>
              </a:ext>
            </a:extLst>
          </p:cNvPr>
          <p:cNvSpPr>
            <a:spLocks noGrp="1"/>
          </p:cNvSpPr>
          <p:nvPr>
            <p:ph type="pic" idx="1"/>
          </p:nvPr>
        </p:nvSpPr>
        <p:spPr>
          <a:xfrm>
            <a:off x="7774107" y="1481138"/>
            <a:ext cx="9257497" cy="7310438"/>
          </a:xfrm>
          <a:prstGeom prst="rect">
            <a:avLst/>
          </a:prstGeom>
        </p:spPr>
        <p:txBody>
          <a:bodyPr/>
          <a:lstStyle>
            <a:lvl1pPr marL="0" indent="0">
              <a:buNone/>
              <a:defRPr sz="4800"/>
            </a:lvl1pPr>
            <a:lvl2pPr marL="685754" indent="0">
              <a:buNone/>
              <a:defRPr sz="4200"/>
            </a:lvl2pPr>
            <a:lvl3pPr marL="1371509" indent="0">
              <a:buNone/>
              <a:defRPr sz="3600"/>
            </a:lvl3pPr>
            <a:lvl4pPr marL="2057263" indent="0">
              <a:buNone/>
              <a:defRPr sz="3000"/>
            </a:lvl4pPr>
            <a:lvl5pPr marL="2743017" indent="0">
              <a:buNone/>
              <a:defRPr sz="3000"/>
            </a:lvl5pPr>
            <a:lvl6pPr marL="3428771" indent="0">
              <a:buNone/>
              <a:defRPr sz="3000"/>
            </a:lvl6pPr>
            <a:lvl7pPr marL="4114526" indent="0">
              <a:buNone/>
              <a:defRPr sz="3000"/>
            </a:lvl7pPr>
            <a:lvl8pPr marL="4800280" indent="0">
              <a:buNone/>
              <a:defRPr sz="3000"/>
            </a:lvl8pPr>
            <a:lvl9pPr marL="5486034" indent="0">
              <a:buNone/>
              <a:defRPr sz="3000"/>
            </a:lvl9pPr>
          </a:lstStyle>
          <a:p>
            <a:endParaRPr lang="es-EC" dirty="0"/>
          </a:p>
        </p:txBody>
      </p:sp>
      <p:sp>
        <p:nvSpPr>
          <p:cNvPr id="4" name="Marcador de texto 3">
            <a:extLst>
              <a:ext uri="{FF2B5EF4-FFF2-40B4-BE49-F238E27FC236}">
                <a16:creationId xmlns:a16="http://schemas.microsoft.com/office/drawing/2014/main" id="{C68230E3-8FE3-8D46-BC86-496F6626ACE8}"/>
              </a:ext>
            </a:extLst>
          </p:cNvPr>
          <p:cNvSpPr>
            <a:spLocks noGrp="1"/>
          </p:cNvSpPr>
          <p:nvPr>
            <p:ph type="body" sz="half" idx="2"/>
          </p:nvPr>
        </p:nvSpPr>
        <p:spPr>
          <a:xfrm>
            <a:off x="1259573" y="3086100"/>
            <a:ext cx="5897844" cy="5717382"/>
          </a:xfrm>
          <a:prstGeom prst="rect">
            <a:avLst/>
          </a:prstGeom>
        </p:spPr>
        <p:txBody>
          <a:bodyPr/>
          <a:lstStyle>
            <a:lvl1pPr marL="0" indent="0">
              <a:buNone/>
              <a:defRPr sz="2400"/>
            </a:lvl1pPr>
            <a:lvl2pPr marL="685754" indent="0">
              <a:buNone/>
              <a:defRPr sz="2100"/>
            </a:lvl2pPr>
            <a:lvl3pPr marL="1371509" indent="0">
              <a:buNone/>
              <a:defRPr sz="1800"/>
            </a:lvl3pPr>
            <a:lvl4pPr marL="2057263" indent="0">
              <a:buNone/>
              <a:defRPr sz="1500"/>
            </a:lvl4pPr>
            <a:lvl5pPr marL="2743017" indent="0">
              <a:buNone/>
              <a:defRPr sz="1500"/>
            </a:lvl5pPr>
            <a:lvl6pPr marL="3428771" indent="0">
              <a:buNone/>
              <a:defRPr sz="1500"/>
            </a:lvl6pPr>
            <a:lvl7pPr marL="4114526" indent="0">
              <a:buNone/>
              <a:defRPr sz="1500"/>
            </a:lvl7pPr>
            <a:lvl8pPr marL="4800280" indent="0">
              <a:buNone/>
              <a:defRPr sz="1500"/>
            </a:lvl8pPr>
            <a:lvl9pPr marL="5486034" indent="0">
              <a:buNone/>
              <a:defRPr sz="15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id="{FDBE8BD2-471D-B34C-B0E5-F545CAE0EEFD}"/>
              </a:ext>
            </a:extLst>
          </p:cNvPr>
          <p:cNvSpPr>
            <a:spLocks noGrp="1"/>
          </p:cNvSpPr>
          <p:nvPr>
            <p:ph type="dt" sz="half" idx="10"/>
          </p:nvPr>
        </p:nvSpPr>
        <p:spPr>
          <a:xfrm>
            <a:off x="1257191" y="9534526"/>
            <a:ext cx="4114443" cy="547688"/>
          </a:xfrm>
          <a:prstGeom prst="rect">
            <a:avLst/>
          </a:prstGeom>
        </p:spPr>
        <p:txBody>
          <a:bodyPr/>
          <a:lstStyle/>
          <a:p>
            <a:fld id="{8438BEA3-385A-D44F-8D54-74BF5B90FDB6}" type="datetimeFigureOut">
              <a:rPr lang="es-EC" smtClean="0"/>
              <a:t>18/8/2022</a:t>
            </a:fld>
            <a:endParaRPr lang="es-EC" dirty="0"/>
          </a:p>
        </p:txBody>
      </p:sp>
      <p:sp>
        <p:nvSpPr>
          <p:cNvPr id="6" name="Marcador de pie de página 5">
            <a:extLst>
              <a:ext uri="{FF2B5EF4-FFF2-40B4-BE49-F238E27FC236}">
                <a16:creationId xmlns:a16="http://schemas.microsoft.com/office/drawing/2014/main" id="{628F7F91-8568-A442-8003-A4B4B3BDA49A}"/>
              </a:ext>
            </a:extLst>
          </p:cNvPr>
          <p:cNvSpPr>
            <a:spLocks noGrp="1"/>
          </p:cNvSpPr>
          <p:nvPr>
            <p:ph type="ftr" sz="quarter" idx="11"/>
          </p:nvPr>
        </p:nvSpPr>
        <p:spPr>
          <a:xfrm>
            <a:off x="6057375" y="9534526"/>
            <a:ext cx="6171664" cy="547688"/>
          </a:xfrm>
          <a:prstGeom prst="rect">
            <a:avLst/>
          </a:prstGeom>
        </p:spPr>
        <p:txBody>
          <a:bodyPr/>
          <a:lstStyle/>
          <a:p>
            <a:endParaRPr lang="es-EC" dirty="0"/>
          </a:p>
        </p:txBody>
      </p:sp>
      <p:sp>
        <p:nvSpPr>
          <p:cNvPr id="7" name="Marcador de número de diapositiva 6">
            <a:extLst>
              <a:ext uri="{FF2B5EF4-FFF2-40B4-BE49-F238E27FC236}">
                <a16:creationId xmlns:a16="http://schemas.microsoft.com/office/drawing/2014/main" id="{67A10014-F79A-214C-B2F4-4B6A6C82DA97}"/>
              </a:ext>
            </a:extLst>
          </p:cNvPr>
          <p:cNvSpPr>
            <a:spLocks noGrp="1"/>
          </p:cNvSpPr>
          <p:nvPr>
            <p:ph type="sldNum" sz="quarter" idx="12"/>
          </p:nvPr>
        </p:nvSpPr>
        <p:spPr>
          <a:xfrm>
            <a:off x="12914779" y="9534526"/>
            <a:ext cx="4114443" cy="547688"/>
          </a:xfrm>
          <a:prstGeom prst="rect">
            <a:avLst/>
          </a:prstGeom>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4270406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73992-CF36-264D-84E8-AE94C6ADFA15}"/>
              </a:ext>
            </a:extLst>
          </p:cNvPr>
          <p:cNvSpPr>
            <a:spLocks noGrp="1"/>
          </p:cNvSpPr>
          <p:nvPr>
            <p:ph type="title"/>
          </p:nvPr>
        </p:nvSpPr>
        <p:spPr>
          <a:xfrm>
            <a:off x="1257191" y="547688"/>
            <a:ext cx="15772031" cy="1988345"/>
          </a:xfrm>
          <a:prstGeom prst="rect">
            <a:avLst/>
          </a:prstGeom>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BD71072-52A0-C04C-8510-1C8A500125F4}"/>
              </a:ext>
            </a:extLst>
          </p:cNvPr>
          <p:cNvSpPr>
            <a:spLocks noGrp="1"/>
          </p:cNvSpPr>
          <p:nvPr>
            <p:ph type="body" orient="vert" idx="1"/>
          </p:nvPr>
        </p:nvSpPr>
        <p:spPr>
          <a:xfrm>
            <a:off x="1257191" y="2738438"/>
            <a:ext cx="15772031" cy="6527007"/>
          </a:xfrm>
          <a:prstGeom prst="rect">
            <a:avLst/>
          </a:prstGeom>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FDF5FF97-BE31-E947-AC9C-6D610CFBE3C1}"/>
              </a:ext>
            </a:extLst>
          </p:cNvPr>
          <p:cNvSpPr>
            <a:spLocks noGrp="1"/>
          </p:cNvSpPr>
          <p:nvPr>
            <p:ph type="dt" sz="half" idx="10"/>
          </p:nvPr>
        </p:nvSpPr>
        <p:spPr>
          <a:xfrm>
            <a:off x="1257191" y="9534526"/>
            <a:ext cx="4114443" cy="547688"/>
          </a:xfrm>
          <a:prstGeom prst="rect">
            <a:avLst/>
          </a:prstGeom>
        </p:spPr>
        <p:txBody>
          <a:bodyPr/>
          <a:lstStyle/>
          <a:p>
            <a:fld id="{8438BEA3-385A-D44F-8D54-74BF5B90FDB6}" type="datetimeFigureOut">
              <a:rPr lang="es-EC" smtClean="0"/>
              <a:t>18/8/2022</a:t>
            </a:fld>
            <a:endParaRPr lang="es-EC" dirty="0"/>
          </a:p>
        </p:txBody>
      </p:sp>
      <p:sp>
        <p:nvSpPr>
          <p:cNvPr id="5" name="Marcador de pie de página 4">
            <a:extLst>
              <a:ext uri="{FF2B5EF4-FFF2-40B4-BE49-F238E27FC236}">
                <a16:creationId xmlns:a16="http://schemas.microsoft.com/office/drawing/2014/main" id="{E1FEE66F-83C8-7346-8563-267E993459D5}"/>
              </a:ext>
            </a:extLst>
          </p:cNvPr>
          <p:cNvSpPr>
            <a:spLocks noGrp="1"/>
          </p:cNvSpPr>
          <p:nvPr>
            <p:ph type="ftr" sz="quarter" idx="11"/>
          </p:nvPr>
        </p:nvSpPr>
        <p:spPr>
          <a:xfrm>
            <a:off x="6057375" y="9534526"/>
            <a:ext cx="6171664" cy="547688"/>
          </a:xfrm>
          <a:prstGeom prst="rect">
            <a:avLst/>
          </a:prstGeom>
        </p:spPr>
        <p:txBody>
          <a:bodyPr/>
          <a:lstStyle/>
          <a:p>
            <a:endParaRPr lang="es-EC" dirty="0"/>
          </a:p>
        </p:txBody>
      </p:sp>
      <p:sp>
        <p:nvSpPr>
          <p:cNvPr id="6" name="Marcador de número de diapositiva 5">
            <a:extLst>
              <a:ext uri="{FF2B5EF4-FFF2-40B4-BE49-F238E27FC236}">
                <a16:creationId xmlns:a16="http://schemas.microsoft.com/office/drawing/2014/main" id="{012432AE-532C-DB4B-AB94-137CE2959B96}"/>
              </a:ext>
            </a:extLst>
          </p:cNvPr>
          <p:cNvSpPr>
            <a:spLocks noGrp="1"/>
          </p:cNvSpPr>
          <p:nvPr>
            <p:ph type="sldNum" sz="quarter" idx="12"/>
          </p:nvPr>
        </p:nvSpPr>
        <p:spPr>
          <a:xfrm>
            <a:off x="12914779" y="9534526"/>
            <a:ext cx="4114443" cy="547688"/>
          </a:xfrm>
          <a:prstGeom prst="rect">
            <a:avLst/>
          </a:prstGeom>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2240321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6E195D4-CD2F-2F48-9F5D-639E1CD5754D}"/>
              </a:ext>
            </a:extLst>
          </p:cNvPr>
          <p:cNvSpPr>
            <a:spLocks noGrp="1"/>
          </p:cNvSpPr>
          <p:nvPr>
            <p:ph type="title" orient="vert"/>
          </p:nvPr>
        </p:nvSpPr>
        <p:spPr>
          <a:xfrm>
            <a:off x="13086214" y="547688"/>
            <a:ext cx="3943008" cy="8717757"/>
          </a:xfrm>
          <a:prstGeom prst="rect">
            <a:avLst/>
          </a:prstGeo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CF68F32-43A0-E949-96F5-23F6A320B37F}"/>
              </a:ext>
            </a:extLst>
          </p:cNvPr>
          <p:cNvSpPr>
            <a:spLocks noGrp="1"/>
          </p:cNvSpPr>
          <p:nvPr>
            <p:ph type="body" orient="vert" idx="1"/>
          </p:nvPr>
        </p:nvSpPr>
        <p:spPr>
          <a:xfrm>
            <a:off x="1257191" y="547688"/>
            <a:ext cx="11600443" cy="8717757"/>
          </a:xfrm>
          <a:prstGeom prst="rect">
            <a:avLst/>
          </a:prstGeom>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1F7BFF47-BB4B-DB44-907F-678B9493DCAA}"/>
              </a:ext>
            </a:extLst>
          </p:cNvPr>
          <p:cNvSpPr>
            <a:spLocks noGrp="1"/>
          </p:cNvSpPr>
          <p:nvPr>
            <p:ph type="dt" sz="half" idx="10"/>
          </p:nvPr>
        </p:nvSpPr>
        <p:spPr>
          <a:xfrm>
            <a:off x="1257191" y="9534526"/>
            <a:ext cx="4114443" cy="547688"/>
          </a:xfrm>
          <a:prstGeom prst="rect">
            <a:avLst/>
          </a:prstGeom>
        </p:spPr>
        <p:txBody>
          <a:bodyPr/>
          <a:lstStyle/>
          <a:p>
            <a:fld id="{8438BEA3-385A-D44F-8D54-74BF5B90FDB6}" type="datetimeFigureOut">
              <a:rPr lang="es-EC" smtClean="0"/>
              <a:t>18/8/2022</a:t>
            </a:fld>
            <a:endParaRPr lang="es-EC" dirty="0"/>
          </a:p>
        </p:txBody>
      </p:sp>
      <p:sp>
        <p:nvSpPr>
          <p:cNvPr id="5" name="Marcador de pie de página 4">
            <a:extLst>
              <a:ext uri="{FF2B5EF4-FFF2-40B4-BE49-F238E27FC236}">
                <a16:creationId xmlns:a16="http://schemas.microsoft.com/office/drawing/2014/main" id="{7F47942D-0F13-AF44-B74A-FFFD14231A49}"/>
              </a:ext>
            </a:extLst>
          </p:cNvPr>
          <p:cNvSpPr>
            <a:spLocks noGrp="1"/>
          </p:cNvSpPr>
          <p:nvPr>
            <p:ph type="ftr" sz="quarter" idx="11"/>
          </p:nvPr>
        </p:nvSpPr>
        <p:spPr>
          <a:xfrm>
            <a:off x="6057375" y="9534526"/>
            <a:ext cx="6171664" cy="547688"/>
          </a:xfrm>
          <a:prstGeom prst="rect">
            <a:avLst/>
          </a:prstGeom>
        </p:spPr>
        <p:txBody>
          <a:bodyPr/>
          <a:lstStyle/>
          <a:p>
            <a:endParaRPr lang="es-EC" dirty="0"/>
          </a:p>
        </p:txBody>
      </p:sp>
      <p:sp>
        <p:nvSpPr>
          <p:cNvPr id="6" name="Marcador de número de diapositiva 5">
            <a:extLst>
              <a:ext uri="{FF2B5EF4-FFF2-40B4-BE49-F238E27FC236}">
                <a16:creationId xmlns:a16="http://schemas.microsoft.com/office/drawing/2014/main" id="{19068382-69AE-B444-B432-1D5341C2D5B8}"/>
              </a:ext>
            </a:extLst>
          </p:cNvPr>
          <p:cNvSpPr>
            <a:spLocks noGrp="1"/>
          </p:cNvSpPr>
          <p:nvPr>
            <p:ph type="sldNum" sz="quarter" idx="12"/>
          </p:nvPr>
        </p:nvSpPr>
        <p:spPr>
          <a:xfrm>
            <a:off x="12914779" y="9534526"/>
            <a:ext cx="4114443" cy="547688"/>
          </a:xfrm>
          <a:prstGeom prst="rect">
            <a:avLst/>
          </a:prstGeom>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356134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1ED71-0B2B-4516-86B6-5FB4C46C91AA}"/>
              </a:ext>
            </a:extLst>
          </p:cNvPr>
          <p:cNvSpPr>
            <a:spLocks noGrp="1"/>
          </p:cNvSpPr>
          <p:nvPr>
            <p:ph type="title"/>
          </p:nvPr>
        </p:nvSpPr>
        <p:spPr>
          <a:xfrm>
            <a:off x="6443329" y="5818908"/>
            <a:ext cx="11398103" cy="2098964"/>
          </a:xfrm>
        </p:spPr>
        <p:txBody>
          <a:bodyPr/>
          <a:lstStyle>
            <a:lvl1pPr algn="ctr">
              <a:defRPr/>
            </a:lvl1pPr>
          </a:lstStyle>
          <a:p>
            <a:r>
              <a:rPr lang="es-ES" dirty="0"/>
              <a:t>Haga clic para modificar el estilo de título del patrón</a:t>
            </a:r>
            <a:endParaRPr lang="es-EC" dirty="0"/>
          </a:p>
        </p:txBody>
      </p:sp>
      <p:sp>
        <p:nvSpPr>
          <p:cNvPr id="5" name="テキスト プレースホルダー 6">
            <a:extLst>
              <a:ext uri="{FF2B5EF4-FFF2-40B4-BE49-F238E27FC236}">
                <a16:creationId xmlns:a16="http://schemas.microsoft.com/office/drawing/2014/main" id="{966F3A14-C3F3-48A1-B6A7-A08D01E79DFD}"/>
              </a:ext>
            </a:extLst>
          </p:cNvPr>
          <p:cNvSpPr>
            <a:spLocks noGrp="1"/>
          </p:cNvSpPr>
          <p:nvPr>
            <p:ph type="body" sz="quarter" idx="20" hasCustomPrompt="1"/>
          </p:nvPr>
        </p:nvSpPr>
        <p:spPr>
          <a:xfrm>
            <a:off x="6443328" y="8354291"/>
            <a:ext cx="11398103" cy="1033666"/>
          </a:xfrm>
        </p:spPr>
        <p:txBody>
          <a:bodyPr anchor="t">
            <a:normAutofit/>
          </a:bodyPr>
          <a:lstStyle>
            <a:lvl1pPr algn="l">
              <a:defRPr sz="2000" baseline="0">
                <a:solidFill>
                  <a:schemeClr val="tx2"/>
                </a:solidFill>
              </a:defRPr>
            </a:lvl1pPr>
          </a:lstStyle>
          <a:p>
            <a:pPr lvl="0"/>
            <a:r>
              <a:rPr kumimoji="1" lang="en-US" altLang="ja-JP" dirty="0" err="1"/>
              <a:t>Texto</a:t>
            </a:r>
            <a:endParaRPr kumimoji="1" lang="ja-JP" altLang="en-US" dirty="0"/>
          </a:p>
        </p:txBody>
      </p:sp>
      <p:pic>
        <p:nvPicPr>
          <p:cNvPr id="7" name="Gráfico 6">
            <a:extLst>
              <a:ext uri="{FF2B5EF4-FFF2-40B4-BE49-F238E27FC236}">
                <a16:creationId xmlns:a16="http://schemas.microsoft.com/office/drawing/2014/main" id="{64B06248-1E4B-4F6C-86E2-2FF67DADF4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74873" y="4780881"/>
            <a:ext cx="10480146" cy="819817"/>
          </a:xfrm>
          <a:prstGeom prst="rect">
            <a:avLst/>
          </a:prstGeom>
        </p:spPr>
      </p:pic>
      <p:pic>
        <p:nvPicPr>
          <p:cNvPr id="14" name="Imagen 13">
            <a:extLst>
              <a:ext uri="{FF2B5EF4-FFF2-40B4-BE49-F238E27FC236}">
                <a16:creationId xmlns:a16="http://schemas.microsoft.com/office/drawing/2014/main" id="{F646E781-23BD-4119-8431-19F381690F8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157"/>
          <a:stretch/>
        </p:blipFill>
        <p:spPr>
          <a:xfrm>
            <a:off x="0" y="0"/>
            <a:ext cx="6188149" cy="10287000"/>
          </a:xfrm>
          <a:prstGeom prst="rect">
            <a:avLst/>
          </a:prstGeom>
        </p:spPr>
      </p:pic>
      <p:pic>
        <p:nvPicPr>
          <p:cNvPr id="4" name="Imagen 3">
            <a:extLst>
              <a:ext uri="{FF2B5EF4-FFF2-40B4-BE49-F238E27FC236}">
                <a16:creationId xmlns:a16="http://schemas.microsoft.com/office/drawing/2014/main" id="{206AC40E-148B-4748-89F9-FDF108C17FD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1732" t="10251" r="10506" b="19156"/>
          <a:stretch/>
        </p:blipFill>
        <p:spPr>
          <a:xfrm>
            <a:off x="6443328" y="2463708"/>
            <a:ext cx="9165266" cy="2098964"/>
          </a:xfrm>
          <a:prstGeom prst="rect">
            <a:avLst/>
          </a:prstGeom>
        </p:spPr>
      </p:pic>
    </p:spTree>
    <p:extLst>
      <p:ext uri="{BB962C8B-B14F-4D97-AF65-F5344CB8AC3E}">
        <p14:creationId xmlns:p14="http://schemas.microsoft.com/office/powerpoint/2010/main" val="280454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372092" y="9432788"/>
            <a:ext cx="859198" cy="547688"/>
          </a:xfrm>
          <a:prstGeom prst="rect">
            <a:avLst/>
          </a:prstGeom>
        </p:spPr>
        <p:txBody>
          <a:bodyPr/>
          <a:lstStyle/>
          <a:p>
            <a:fld id="{E6459DFB-86F3-43FA-8567-2EA6E426AE90}" type="slidenum">
              <a:rPr lang="ja-JP" altLang="en-US" smtClean="0"/>
              <a:pPr/>
              <a:t>‹Nº›</a:t>
            </a:fld>
            <a:endParaRPr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8901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grpSp>
        <p:nvGrpSpPr>
          <p:cNvPr id="9" name="グループ化 8"/>
          <p:cNvGrpSpPr/>
          <p:nvPr userDrawn="1"/>
        </p:nvGrpSpPr>
        <p:grpSpPr>
          <a:xfrm>
            <a:off x="0" y="308697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57544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37601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87772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38381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47228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62095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700210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0355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38" name="アーチ 37"/>
          <p:cNvSpPr/>
          <p:nvPr userDrawn="1"/>
        </p:nvSpPr>
        <p:spPr>
          <a:xfrm rot="3600000">
            <a:off x="1360223" y="331334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476811" y="342992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217602" y="3548810"/>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903617" y="4254987"/>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360223" y="5523693"/>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476811" y="5640281"/>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217602" y="5759163"/>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2903617" y="6465340"/>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3872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Columns 2">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505838" y="1543100"/>
            <a:ext cx="16990296"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3227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34" name="アーチ 33"/>
          <p:cNvSpPr/>
          <p:nvPr userDrawn="1"/>
        </p:nvSpPr>
        <p:spPr>
          <a:xfrm rot="3600000">
            <a:off x="1165671" y="2887348"/>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3003936"/>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3122818"/>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828995"/>
            <a:ext cx="6433348" cy="178143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89039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300698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3125868"/>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832045"/>
            <a:ext cx="6433348" cy="203530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4238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31EB54B-63EC-4B59-99D8-32CEEF4A0BFF}"/>
              </a:ext>
            </a:extLst>
          </p:cNvPr>
          <p:cNvSpPr/>
          <p:nvPr userDrawn="1"/>
        </p:nvSpPr>
        <p:spPr>
          <a:xfrm>
            <a:off x="17372092" y="9192126"/>
            <a:ext cx="914320" cy="1094874"/>
          </a:xfrm>
          <a:prstGeom prst="rect">
            <a:avLst/>
          </a:prstGeom>
          <a:solidFill>
            <a:srgbClr val="E62E3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sz="2400" dirty="0">
              <a:solidFill>
                <a:schemeClr val="bg1"/>
              </a:solidFill>
            </a:endParaRPr>
          </a:p>
        </p:txBody>
      </p:sp>
      <p:sp>
        <p:nvSpPr>
          <p:cNvPr id="2" name="タイトル プレースホルダー 1"/>
          <p:cNvSpPr>
            <a:spLocks noGrp="1"/>
          </p:cNvSpPr>
          <p:nvPr>
            <p:ph type="title"/>
          </p:nvPr>
        </p:nvSpPr>
        <p:spPr>
          <a:xfrm>
            <a:off x="914320" y="1572588"/>
            <a:ext cx="16457772" cy="1203151"/>
          </a:xfrm>
          <a:prstGeom prst="rect">
            <a:avLst/>
          </a:prstGeom>
        </p:spPr>
        <p:txBody>
          <a:bodyPr vert="horz" lIns="163275" tIns="81638" rIns="163275" bIns="81638" rtlCol="0" anchor="ctr">
            <a:normAutofit/>
          </a:bodyPr>
          <a:lstStyle/>
          <a:p>
            <a:r>
              <a:rPr kumimoji="1" lang="en-US" altLang="ja-JP" dirty="0" err="1"/>
              <a:t>Título</a:t>
            </a:r>
            <a:r>
              <a:rPr kumimoji="1" lang="en-US" altLang="ja-JP" dirty="0"/>
              <a:t> principal</a:t>
            </a:r>
            <a:endParaRPr kumimoji="1" lang="ja-JP" altLang="en-US" dirty="0"/>
          </a:p>
        </p:txBody>
      </p:sp>
      <p:sp>
        <p:nvSpPr>
          <p:cNvPr id="3" name="テキスト プレースホルダー 2"/>
          <p:cNvSpPr>
            <a:spLocks noGrp="1"/>
          </p:cNvSpPr>
          <p:nvPr>
            <p:ph type="body" idx="1"/>
          </p:nvPr>
        </p:nvSpPr>
        <p:spPr>
          <a:xfrm>
            <a:off x="914321" y="3250574"/>
            <a:ext cx="16457772" cy="5282886"/>
          </a:xfrm>
          <a:prstGeom prst="rect">
            <a:avLst/>
          </a:prstGeom>
        </p:spPr>
        <p:txBody>
          <a:bodyPr vert="horz" lIns="163275" tIns="81638" rIns="163275" bIns="81638" rtlCol="0">
            <a:normAutofit/>
          </a:bodyPr>
          <a:lstStyle/>
          <a:p>
            <a:pPr lvl="0"/>
            <a:r>
              <a:rPr kumimoji="1" lang="en-US" altLang="ja-JP" dirty="0" err="1"/>
              <a:t>Texto</a:t>
            </a:r>
            <a:r>
              <a:rPr kumimoji="1" lang="en-US" altLang="ja-JP" dirty="0"/>
              <a:t> principal</a:t>
            </a:r>
            <a:endParaRPr kumimoji="1" lang="ja-JP" altLang="en-US" dirty="0"/>
          </a:p>
        </p:txBody>
      </p:sp>
      <p:pic>
        <p:nvPicPr>
          <p:cNvPr id="9" name="Gráfico 8">
            <a:extLst>
              <a:ext uri="{FF2B5EF4-FFF2-40B4-BE49-F238E27FC236}">
                <a16:creationId xmlns:a16="http://schemas.microsoft.com/office/drawing/2014/main" id="{A70BFE03-39FC-429D-A245-70BE0AF7A8CA}"/>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0" y="0"/>
            <a:ext cx="10590028" cy="1412732"/>
          </a:xfrm>
          <a:prstGeom prst="rect">
            <a:avLst/>
          </a:prstGeom>
        </p:spPr>
      </p:pic>
      <p:sp>
        <p:nvSpPr>
          <p:cNvPr id="15" name="スライド番号プレースホルダー 5">
            <a:extLst>
              <a:ext uri="{FF2B5EF4-FFF2-40B4-BE49-F238E27FC236}">
                <a16:creationId xmlns:a16="http://schemas.microsoft.com/office/drawing/2014/main" id="{F061ECA1-3082-4973-9CAC-A03948D4ACD3}"/>
              </a:ext>
            </a:extLst>
          </p:cNvPr>
          <p:cNvSpPr>
            <a:spLocks noGrp="1"/>
          </p:cNvSpPr>
          <p:nvPr>
            <p:ph type="sldNum" sz="quarter" idx="4"/>
          </p:nvPr>
        </p:nvSpPr>
        <p:spPr>
          <a:xfrm>
            <a:off x="17372092" y="9432788"/>
            <a:ext cx="859198" cy="547688"/>
          </a:xfrm>
          <a:prstGeom prst="rect">
            <a:avLst/>
          </a:prstGeom>
        </p:spPr>
        <p:txBody>
          <a:bodyPr vert="horz" lIns="163275" tIns="81638" rIns="163275" bIns="81638" rtlCol="0" anchor="ctr"/>
          <a:lstStyle>
            <a:lvl1pPr algn="ctr">
              <a:defRPr sz="2000" b="0">
                <a:solidFill>
                  <a:schemeClr val="bg1"/>
                </a:solidFill>
                <a:latin typeface="Arial Black" panose="020B0A04020102020204" pitchFamily="34" charset="0"/>
              </a:defRPr>
            </a:lvl1pPr>
          </a:lstStyle>
          <a:p>
            <a:fld id="{E6459DFB-86F3-43FA-8567-2EA6E426AE90}" type="slidenum">
              <a:rPr lang="ja-JP" altLang="en-US" smtClean="0"/>
              <a:pPr/>
              <a:t>‹Nº›</a:t>
            </a:fld>
            <a:endParaRPr lang="ja-JP" altLang="en-US" dirty="0"/>
          </a:p>
        </p:txBody>
      </p:sp>
      <p:pic>
        <p:nvPicPr>
          <p:cNvPr id="8" name="object 3">
            <a:extLst>
              <a:ext uri="{FF2B5EF4-FFF2-40B4-BE49-F238E27FC236}">
                <a16:creationId xmlns:a16="http://schemas.microsoft.com/office/drawing/2014/main" id="{9F5AAFFC-5D56-40DE-BBE2-C37FEDC43A4B}"/>
              </a:ext>
            </a:extLst>
          </p:cNvPr>
          <p:cNvPicPr/>
          <p:nvPr userDrawn="1"/>
        </p:nvPicPr>
        <p:blipFill>
          <a:blip r:embed="rId28" cstate="email">
            <a:extLst>
              <a:ext uri="{28A0092B-C50C-407E-A947-70E740481C1C}">
                <a14:useLocalDpi xmlns:a14="http://schemas.microsoft.com/office/drawing/2010/main"/>
              </a:ext>
            </a:extLst>
          </a:blip>
          <a:stretch>
            <a:fillRect/>
          </a:stretch>
        </p:blipFill>
        <p:spPr>
          <a:xfrm>
            <a:off x="12725400" y="292667"/>
            <a:ext cx="2604781" cy="1027719"/>
          </a:xfrm>
          <a:prstGeom prst="rect">
            <a:avLst/>
          </a:prstGeom>
        </p:spPr>
      </p:pic>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774" r:id="rId3"/>
    <p:sldLayoutId id="2147483775" r:id="rId4"/>
    <p:sldLayoutId id="2147483675" r:id="rId5"/>
    <p:sldLayoutId id="2147483751" r:id="rId6"/>
    <p:sldLayoutId id="2147483676" r:id="rId7"/>
    <p:sldLayoutId id="2147483773" r:id="rId8"/>
    <p:sldLayoutId id="2147483752" r:id="rId9"/>
    <p:sldLayoutId id="2147483706" r:id="rId10"/>
    <p:sldLayoutId id="2147483660" r:id="rId11"/>
    <p:sldLayoutId id="2147483704" r:id="rId12"/>
    <p:sldLayoutId id="2147483671" r:id="rId13"/>
    <p:sldLayoutId id="2147483718" r:id="rId14"/>
    <p:sldLayoutId id="2147483680" r:id="rId15"/>
    <p:sldLayoutId id="2147483757" r:id="rId16"/>
    <p:sldLayoutId id="2147483691" r:id="rId17"/>
    <p:sldLayoutId id="2147483702" r:id="rId18"/>
    <p:sldLayoutId id="2147483750" r:id="rId19"/>
    <p:sldLayoutId id="2147483714" r:id="rId20"/>
    <p:sldLayoutId id="2147483776" r:id="rId21"/>
    <p:sldLayoutId id="2147483777" r:id="rId22"/>
    <p:sldLayoutId id="2147483779" r:id="rId23"/>
  </p:sldLayoutIdLst>
  <p:hf hdr="0" dt="0"/>
  <p:txStyles>
    <p:title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91A9EB8B-396F-D54B-96AD-A34CCB2C252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4891" y="8979716"/>
            <a:ext cx="7422478" cy="1662972"/>
          </a:xfrm>
          <a:prstGeom prst="rect">
            <a:avLst/>
          </a:prstGeom>
        </p:spPr>
      </p:pic>
      <p:pic>
        <p:nvPicPr>
          <p:cNvPr id="3" name="Imagen 2">
            <a:extLst>
              <a:ext uri="{FF2B5EF4-FFF2-40B4-BE49-F238E27FC236}">
                <a16:creationId xmlns:a16="http://schemas.microsoft.com/office/drawing/2014/main" id="{32497FE1-2B83-B44E-B2FB-0FFB34B1592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9959139"/>
            <a:ext cx="9233950" cy="327861"/>
          </a:xfrm>
          <a:prstGeom prst="rect">
            <a:avLst/>
          </a:prstGeom>
        </p:spPr>
      </p:pic>
    </p:spTree>
    <p:extLst>
      <p:ext uri="{BB962C8B-B14F-4D97-AF65-F5344CB8AC3E}">
        <p14:creationId xmlns:p14="http://schemas.microsoft.com/office/powerpoint/2010/main" val="226633671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137150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77" indent="-342877" algn="l" defTabSz="137150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s-EC"/>
      </a:defPPr>
      <a:lvl1pPr marL="0" algn="l" defTabSz="1371509" rtl="0" eaLnBrk="1" latinLnBrk="0" hangingPunct="1">
        <a:defRPr sz="2700" kern="1200">
          <a:solidFill>
            <a:schemeClr val="tx1"/>
          </a:solidFill>
          <a:latin typeface="+mn-lt"/>
          <a:ea typeface="+mn-ea"/>
          <a:cs typeface="+mn-cs"/>
        </a:defRPr>
      </a:lvl1pPr>
      <a:lvl2pPr marL="685754" algn="l" defTabSz="1371509" rtl="0" eaLnBrk="1" latinLnBrk="0" hangingPunct="1">
        <a:defRPr sz="2700" kern="1200">
          <a:solidFill>
            <a:schemeClr val="tx1"/>
          </a:solidFill>
          <a:latin typeface="+mn-lt"/>
          <a:ea typeface="+mn-ea"/>
          <a:cs typeface="+mn-cs"/>
        </a:defRPr>
      </a:lvl2pPr>
      <a:lvl3pPr marL="1371509" algn="l" defTabSz="1371509" rtl="0" eaLnBrk="1" latinLnBrk="0" hangingPunct="1">
        <a:defRPr sz="2700" kern="1200">
          <a:solidFill>
            <a:schemeClr val="tx1"/>
          </a:solidFill>
          <a:latin typeface="+mn-lt"/>
          <a:ea typeface="+mn-ea"/>
          <a:cs typeface="+mn-cs"/>
        </a:defRPr>
      </a:lvl3pPr>
      <a:lvl4pPr marL="2057263" algn="l" defTabSz="1371509" rtl="0" eaLnBrk="1" latinLnBrk="0" hangingPunct="1">
        <a:defRPr sz="2700" kern="1200">
          <a:solidFill>
            <a:schemeClr val="tx1"/>
          </a:solidFill>
          <a:latin typeface="+mn-lt"/>
          <a:ea typeface="+mn-ea"/>
          <a:cs typeface="+mn-cs"/>
        </a:defRPr>
      </a:lvl4pPr>
      <a:lvl5pPr marL="2743017" algn="l" defTabSz="1371509" rtl="0" eaLnBrk="1" latinLnBrk="0" hangingPunct="1">
        <a:defRPr sz="2700" kern="1200">
          <a:solidFill>
            <a:schemeClr val="tx1"/>
          </a:solidFill>
          <a:latin typeface="+mn-lt"/>
          <a:ea typeface="+mn-ea"/>
          <a:cs typeface="+mn-cs"/>
        </a:defRPr>
      </a:lvl5pPr>
      <a:lvl6pPr marL="3428771" algn="l" defTabSz="1371509" rtl="0" eaLnBrk="1" latinLnBrk="0" hangingPunct="1">
        <a:defRPr sz="2700" kern="1200">
          <a:solidFill>
            <a:schemeClr val="tx1"/>
          </a:solidFill>
          <a:latin typeface="+mn-lt"/>
          <a:ea typeface="+mn-ea"/>
          <a:cs typeface="+mn-cs"/>
        </a:defRPr>
      </a:lvl6pPr>
      <a:lvl7pPr marL="4114526" algn="l" defTabSz="1371509" rtl="0" eaLnBrk="1" latinLnBrk="0" hangingPunct="1">
        <a:defRPr sz="2700" kern="1200">
          <a:solidFill>
            <a:schemeClr val="tx1"/>
          </a:solidFill>
          <a:latin typeface="+mn-lt"/>
          <a:ea typeface="+mn-ea"/>
          <a:cs typeface="+mn-cs"/>
        </a:defRPr>
      </a:lvl7pPr>
      <a:lvl8pPr marL="4800280" algn="l" defTabSz="1371509" rtl="0" eaLnBrk="1" latinLnBrk="0" hangingPunct="1">
        <a:defRPr sz="2700" kern="1200">
          <a:solidFill>
            <a:schemeClr val="tx1"/>
          </a:solidFill>
          <a:latin typeface="+mn-lt"/>
          <a:ea typeface="+mn-ea"/>
          <a:cs typeface="+mn-cs"/>
        </a:defRPr>
      </a:lvl8pPr>
      <a:lvl9pPr marL="5486034" algn="l" defTabSz="137150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jpg"/><Relationship Id="rId3" Type="http://schemas.openxmlformats.org/officeDocument/2006/relationships/image" Target="../media/image22.pn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pn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svg"/><Relationship Id="rId9" Type="http://schemas.openxmlformats.org/officeDocument/2006/relationships/image" Target="../media/image28.sv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0" y="894"/>
            <a:ext cx="18286413" cy="10286106"/>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4797872" y="1735234"/>
            <a:ext cx="9396929" cy="3707570"/>
          </a:xfrm>
          <a:prstGeom prst="rect">
            <a:avLst/>
          </a:prstGeom>
        </p:spPr>
      </p:pic>
      <p:sp>
        <p:nvSpPr>
          <p:cNvPr id="4" name="CuadroTexto 3">
            <a:extLst>
              <a:ext uri="{FF2B5EF4-FFF2-40B4-BE49-F238E27FC236}">
                <a16:creationId xmlns:a16="http://schemas.microsoft.com/office/drawing/2014/main" id="{C50ABA63-823E-40EB-B124-8363140CF498}"/>
              </a:ext>
            </a:extLst>
          </p:cNvPr>
          <p:cNvSpPr txBox="1"/>
          <p:nvPr/>
        </p:nvSpPr>
        <p:spPr>
          <a:xfrm>
            <a:off x="3461657" y="6243442"/>
            <a:ext cx="11118323" cy="2308324"/>
          </a:xfrm>
          <a:prstGeom prst="rect">
            <a:avLst/>
          </a:prstGeom>
          <a:noFill/>
        </p:spPr>
        <p:txBody>
          <a:bodyPr wrap="square" rtlCol="0">
            <a:spAutoFit/>
          </a:bodyPr>
          <a:lstStyle/>
          <a:p>
            <a:pPr algn="ctr"/>
            <a:r>
              <a:rPr lang="es-ES" sz="4800" b="1" dirty="0">
                <a:solidFill>
                  <a:srgbClr val="C00000"/>
                </a:solidFill>
                <a:latin typeface="Calibri" panose="020F0502020204030204" pitchFamily="34" charset="0"/>
                <a:cs typeface="Calibri" panose="020F0502020204030204" pitchFamily="34" charset="0"/>
              </a:rPr>
              <a:t>EMPRESA PÚBLICA METROPOLITANA DE TRANSPORTE DE PASAJEROS DE QUITO</a:t>
            </a:r>
          </a:p>
          <a:p>
            <a:pPr algn="ctr"/>
            <a:r>
              <a:rPr lang="es-ES" sz="4800" b="1" dirty="0">
                <a:solidFill>
                  <a:srgbClr val="C00000"/>
                </a:solidFill>
                <a:latin typeface="Calibri" panose="020F0502020204030204" pitchFamily="34" charset="0"/>
                <a:cs typeface="Calibri" panose="020F0502020204030204" pitchFamily="34" charset="0"/>
              </a:rPr>
              <a:t>(EPMTPQ)</a:t>
            </a:r>
          </a:p>
        </p:txBody>
      </p:sp>
    </p:spTree>
    <p:extLst>
      <p:ext uri="{BB962C8B-B14F-4D97-AF65-F5344CB8AC3E}">
        <p14:creationId xmlns:p14="http://schemas.microsoft.com/office/powerpoint/2010/main" val="145274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D24CABE-8762-A287-B862-9906753B738E}"/>
              </a:ext>
            </a:extLst>
          </p:cNvPr>
          <p:cNvSpPr txBox="1">
            <a:spLocks/>
          </p:cNvSpPr>
          <p:nvPr/>
        </p:nvSpPr>
        <p:spPr>
          <a:xfrm>
            <a:off x="1760182" y="286163"/>
            <a:ext cx="13951597" cy="684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800"/>
              </a:spcAft>
            </a:pPr>
            <a:r>
              <a:rPr lang="es-EC" sz="4000" b="1" dirty="0">
                <a:solidFill>
                  <a:srgbClr val="2F2C81"/>
                </a:solidFill>
                <a:latin typeface="Arial Narrow" panose="020B0606020202030204" pitchFamily="34" charset="0"/>
              </a:rPr>
              <a:t> Adquisición de trolebuses articulados cien por ciento eléctricos </a:t>
            </a:r>
          </a:p>
        </p:txBody>
      </p:sp>
      <p:grpSp>
        <p:nvGrpSpPr>
          <p:cNvPr id="45" name="Group 4">
            <a:extLst>
              <a:ext uri="{FF2B5EF4-FFF2-40B4-BE49-F238E27FC236}">
                <a16:creationId xmlns:a16="http://schemas.microsoft.com/office/drawing/2014/main" id="{ED7BB552-BA6D-D675-5C95-D7E66B3A3484}"/>
              </a:ext>
            </a:extLst>
          </p:cNvPr>
          <p:cNvGrpSpPr/>
          <p:nvPr/>
        </p:nvGrpSpPr>
        <p:grpSpPr>
          <a:xfrm>
            <a:off x="6323060" y="3339052"/>
            <a:ext cx="4981047" cy="5235101"/>
            <a:chOff x="3977422" y="1759135"/>
            <a:chExt cx="4240806" cy="4231872"/>
          </a:xfrm>
        </p:grpSpPr>
        <p:sp>
          <p:nvSpPr>
            <p:cNvPr id="46" name="Shape">
              <a:extLst>
                <a:ext uri="{FF2B5EF4-FFF2-40B4-BE49-F238E27FC236}">
                  <a16:creationId xmlns:a16="http://schemas.microsoft.com/office/drawing/2014/main" id="{7F20AB32-AFE6-90A8-EAFD-DE238838E434}"/>
                </a:ext>
              </a:extLst>
            </p:cNvPr>
            <p:cNvSpPr/>
            <p:nvPr/>
          </p:nvSpPr>
          <p:spPr>
            <a:xfrm rot="2700000">
              <a:off x="6840060" y="1827159"/>
              <a:ext cx="1373962" cy="1237913"/>
            </a:xfrm>
            <a:custGeom>
              <a:avLst/>
              <a:gdLst/>
              <a:ahLst/>
              <a:cxnLst>
                <a:cxn ang="0">
                  <a:pos x="wd2" y="hd2"/>
                </a:cxn>
                <a:cxn ang="5400000">
                  <a:pos x="wd2" y="hd2"/>
                </a:cxn>
                <a:cxn ang="10800000">
                  <a:pos x="wd2" y="hd2"/>
                </a:cxn>
                <a:cxn ang="16200000">
                  <a:pos x="wd2" y="hd2"/>
                </a:cxn>
              </a:cxnLst>
              <a:rect l="0" t="0" r="r" b="b"/>
              <a:pathLst>
                <a:path w="20467" h="21365" extrusionOk="0">
                  <a:moveTo>
                    <a:pt x="1744" y="14634"/>
                  </a:moveTo>
                  <a:cubicBezTo>
                    <a:pt x="4367" y="14634"/>
                    <a:pt x="6392" y="17551"/>
                    <a:pt x="5546" y="20733"/>
                  </a:cubicBezTo>
                  <a:cubicBezTo>
                    <a:pt x="5494" y="20957"/>
                    <a:pt x="5423" y="21161"/>
                    <a:pt x="5335" y="21345"/>
                  </a:cubicBezTo>
                  <a:cubicBezTo>
                    <a:pt x="6902" y="20916"/>
                    <a:pt x="8557" y="20692"/>
                    <a:pt x="10229" y="20692"/>
                  </a:cubicBezTo>
                  <a:cubicBezTo>
                    <a:pt x="11919" y="20692"/>
                    <a:pt x="13574" y="20916"/>
                    <a:pt x="15158" y="21365"/>
                  </a:cubicBezTo>
                  <a:cubicBezTo>
                    <a:pt x="14877" y="20733"/>
                    <a:pt x="14718" y="20039"/>
                    <a:pt x="14718" y="19285"/>
                  </a:cubicBezTo>
                  <a:cubicBezTo>
                    <a:pt x="14718" y="16735"/>
                    <a:pt x="16514" y="14655"/>
                    <a:pt x="18714" y="14655"/>
                  </a:cubicBezTo>
                  <a:lnTo>
                    <a:pt x="18714" y="14655"/>
                  </a:lnTo>
                  <a:cubicBezTo>
                    <a:pt x="20228" y="14655"/>
                    <a:pt x="21038" y="12554"/>
                    <a:pt x="19999" y="11269"/>
                  </a:cubicBezTo>
                  <a:lnTo>
                    <a:pt x="11602" y="703"/>
                  </a:lnTo>
                  <a:cubicBezTo>
                    <a:pt x="10863" y="-235"/>
                    <a:pt x="9595" y="-235"/>
                    <a:pt x="8856" y="703"/>
                  </a:cubicBezTo>
                  <a:lnTo>
                    <a:pt x="459" y="11269"/>
                  </a:lnTo>
                  <a:cubicBezTo>
                    <a:pt x="-562" y="12533"/>
                    <a:pt x="230" y="14634"/>
                    <a:pt x="1744" y="14634"/>
                  </a:cubicBezTo>
                  <a:close/>
                </a:path>
              </a:pathLst>
            </a:custGeom>
            <a:solidFill>
              <a:srgbClr val="FFC000"/>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1" i="0" u="none" strike="noStrike" kern="0" cap="none" spc="0" normalizeH="0" baseline="0" noProof="0">
                <a:ln>
                  <a:noFill/>
                </a:ln>
                <a:solidFill>
                  <a:prstClr val="white"/>
                </a:solidFill>
                <a:effectLst/>
                <a:uLnTx/>
                <a:uFillTx/>
                <a:latin typeface="Calibri" panose="020F0502020204030204"/>
              </a:endParaRPr>
            </a:p>
          </p:txBody>
        </p:sp>
        <p:sp>
          <p:nvSpPr>
            <p:cNvPr id="47" name="Shape">
              <a:extLst>
                <a:ext uri="{FF2B5EF4-FFF2-40B4-BE49-F238E27FC236}">
                  <a16:creationId xmlns:a16="http://schemas.microsoft.com/office/drawing/2014/main" id="{C3A5430D-A4F7-AC65-E2F1-DDDD4E508E36}"/>
                </a:ext>
              </a:extLst>
            </p:cNvPr>
            <p:cNvSpPr/>
            <p:nvPr/>
          </p:nvSpPr>
          <p:spPr>
            <a:xfrm rot="2700000">
              <a:off x="4045714" y="1750699"/>
              <a:ext cx="1237909" cy="1374493"/>
            </a:xfrm>
            <a:custGeom>
              <a:avLst/>
              <a:gdLst/>
              <a:ahLst/>
              <a:cxnLst>
                <a:cxn ang="0">
                  <a:pos x="wd2" y="hd2"/>
                </a:cxn>
                <a:cxn ang="5400000">
                  <a:pos x="wd2" y="hd2"/>
                </a:cxn>
                <a:cxn ang="10800000">
                  <a:pos x="wd2" y="hd2"/>
                </a:cxn>
                <a:cxn ang="16200000">
                  <a:pos x="wd2" y="hd2"/>
                </a:cxn>
              </a:cxnLst>
              <a:rect l="0" t="0" r="r" b="b"/>
              <a:pathLst>
                <a:path w="21365" h="20458" extrusionOk="0">
                  <a:moveTo>
                    <a:pt x="20692" y="10229"/>
                  </a:moveTo>
                  <a:cubicBezTo>
                    <a:pt x="20692" y="8540"/>
                    <a:pt x="20916" y="6887"/>
                    <a:pt x="21365" y="5304"/>
                  </a:cubicBezTo>
                  <a:cubicBezTo>
                    <a:pt x="20733" y="5585"/>
                    <a:pt x="20039" y="5744"/>
                    <a:pt x="19284" y="5744"/>
                  </a:cubicBezTo>
                  <a:cubicBezTo>
                    <a:pt x="16735" y="5744"/>
                    <a:pt x="14654" y="3950"/>
                    <a:pt x="14654" y="1751"/>
                  </a:cubicBezTo>
                  <a:lnTo>
                    <a:pt x="14654" y="1751"/>
                  </a:lnTo>
                  <a:cubicBezTo>
                    <a:pt x="14654" y="238"/>
                    <a:pt x="12554" y="-571"/>
                    <a:pt x="11269" y="467"/>
                  </a:cubicBezTo>
                  <a:lnTo>
                    <a:pt x="703" y="8857"/>
                  </a:lnTo>
                  <a:cubicBezTo>
                    <a:pt x="-235" y="9596"/>
                    <a:pt x="-235" y="10862"/>
                    <a:pt x="703" y="11601"/>
                  </a:cubicBezTo>
                  <a:lnTo>
                    <a:pt x="11269" y="19991"/>
                  </a:lnTo>
                  <a:cubicBezTo>
                    <a:pt x="12574" y="21029"/>
                    <a:pt x="14654" y="20220"/>
                    <a:pt x="14654" y="18707"/>
                  </a:cubicBezTo>
                  <a:cubicBezTo>
                    <a:pt x="14654" y="16086"/>
                    <a:pt x="17571" y="14063"/>
                    <a:pt x="20753" y="14908"/>
                  </a:cubicBezTo>
                  <a:cubicBezTo>
                    <a:pt x="20977" y="14961"/>
                    <a:pt x="21181" y="15031"/>
                    <a:pt x="21365" y="15119"/>
                  </a:cubicBezTo>
                  <a:cubicBezTo>
                    <a:pt x="20916" y="13553"/>
                    <a:pt x="20692" y="11918"/>
                    <a:pt x="20692" y="10229"/>
                  </a:cubicBezTo>
                  <a:close/>
                </a:path>
              </a:pathLst>
            </a:custGeom>
            <a:solidFill>
              <a:srgbClr val="ED7D31"/>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1" i="0" u="none" strike="noStrike" kern="0" cap="none" spc="0" normalizeH="0" baseline="0" noProof="0">
                <a:ln>
                  <a:noFill/>
                </a:ln>
                <a:solidFill>
                  <a:prstClr val="white"/>
                </a:solidFill>
                <a:effectLst/>
                <a:uLnTx/>
                <a:uFillTx/>
                <a:latin typeface="Calibri" panose="020F0502020204030204"/>
              </a:endParaRPr>
            </a:p>
          </p:txBody>
        </p:sp>
        <p:sp>
          <p:nvSpPr>
            <p:cNvPr id="48" name="Shape">
              <a:extLst>
                <a:ext uri="{FF2B5EF4-FFF2-40B4-BE49-F238E27FC236}">
                  <a16:creationId xmlns:a16="http://schemas.microsoft.com/office/drawing/2014/main" id="{626DB979-5A17-6B87-A733-300346123956}"/>
                </a:ext>
              </a:extLst>
            </p:cNvPr>
            <p:cNvSpPr/>
            <p:nvPr/>
          </p:nvSpPr>
          <p:spPr>
            <a:xfrm rot="2700000">
              <a:off x="6911952" y="4617011"/>
              <a:ext cx="1238058" cy="1374495"/>
            </a:xfrm>
            <a:custGeom>
              <a:avLst/>
              <a:gdLst/>
              <a:ahLst/>
              <a:cxnLst>
                <a:cxn ang="0">
                  <a:pos x="wd2" y="hd2"/>
                </a:cxn>
                <a:cxn ang="5400000">
                  <a:pos x="wd2" y="hd2"/>
                </a:cxn>
                <a:cxn ang="10800000">
                  <a:pos x="wd2" y="hd2"/>
                </a:cxn>
                <a:cxn ang="16200000">
                  <a:pos x="wd2" y="hd2"/>
                </a:cxn>
              </a:cxnLst>
              <a:rect l="0" t="0" r="r" b="b"/>
              <a:pathLst>
                <a:path w="21368" h="20458" extrusionOk="0">
                  <a:moveTo>
                    <a:pt x="20682" y="8857"/>
                  </a:moveTo>
                  <a:lnTo>
                    <a:pt x="10117" y="467"/>
                  </a:lnTo>
                  <a:cubicBezTo>
                    <a:pt x="8811" y="-571"/>
                    <a:pt x="6731" y="238"/>
                    <a:pt x="6731" y="1751"/>
                  </a:cubicBezTo>
                  <a:cubicBezTo>
                    <a:pt x="6731" y="4372"/>
                    <a:pt x="3814" y="6394"/>
                    <a:pt x="632" y="5550"/>
                  </a:cubicBezTo>
                  <a:cubicBezTo>
                    <a:pt x="408" y="5497"/>
                    <a:pt x="204" y="5427"/>
                    <a:pt x="20" y="5339"/>
                  </a:cubicBezTo>
                  <a:cubicBezTo>
                    <a:pt x="449" y="6905"/>
                    <a:pt x="673" y="8558"/>
                    <a:pt x="673" y="10229"/>
                  </a:cubicBezTo>
                  <a:cubicBezTo>
                    <a:pt x="673" y="11918"/>
                    <a:pt x="449" y="13571"/>
                    <a:pt x="0" y="15154"/>
                  </a:cubicBezTo>
                  <a:cubicBezTo>
                    <a:pt x="632" y="14873"/>
                    <a:pt x="1326" y="14714"/>
                    <a:pt x="2081" y="14714"/>
                  </a:cubicBezTo>
                  <a:cubicBezTo>
                    <a:pt x="4630" y="14714"/>
                    <a:pt x="6711" y="16508"/>
                    <a:pt x="6711" y="18707"/>
                  </a:cubicBezTo>
                  <a:lnTo>
                    <a:pt x="6711" y="18707"/>
                  </a:lnTo>
                  <a:cubicBezTo>
                    <a:pt x="6711" y="20220"/>
                    <a:pt x="8811" y="21029"/>
                    <a:pt x="10096" y="19991"/>
                  </a:cubicBezTo>
                  <a:lnTo>
                    <a:pt x="20662" y="11601"/>
                  </a:lnTo>
                  <a:cubicBezTo>
                    <a:pt x="21600" y="10862"/>
                    <a:pt x="21600" y="9596"/>
                    <a:pt x="20682" y="8857"/>
                  </a:cubicBezTo>
                  <a:close/>
                </a:path>
              </a:pathLst>
            </a:custGeom>
            <a:solidFill>
              <a:srgbClr val="5B9BD5"/>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1" i="0" u="none" strike="noStrike" kern="0" cap="none" spc="0" normalizeH="0" baseline="0" noProof="0">
                <a:ln>
                  <a:noFill/>
                </a:ln>
                <a:solidFill>
                  <a:prstClr val="white"/>
                </a:solidFill>
                <a:effectLst/>
                <a:uLnTx/>
                <a:uFillTx/>
                <a:latin typeface="Calibri" panose="020F0502020204030204"/>
              </a:endParaRPr>
            </a:p>
          </p:txBody>
        </p:sp>
        <p:sp>
          <p:nvSpPr>
            <p:cNvPr id="49" name="Shape">
              <a:extLst>
                <a:ext uri="{FF2B5EF4-FFF2-40B4-BE49-F238E27FC236}">
                  <a16:creationId xmlns:a16="http://schemas.microsoft.com/office/drawing/2014/main" id="{892E417B-B9F3-A2D1-75E8-B0F122B20152}"/>
                </a:ext>
              </a:extLst>
            </p:cNvPr>
            <p:cNvSpPr/>
            <p:nvPr/>
          </p:nvSpPr>
          <p:spPr>
            <a:xfrm rot="2700000">
              <a:off x="3982154" y="4685065"/>
              <a:ext cx="1373971" cy="1237914"/>
            </a:xfrm>
            <a:custGeom>
              <a:avLst/>
              <a:gdLst/>
              <a:ahLst/>
              <a:cxnLst>
                <a:cxn ang="0">
                  <a:pos x="wd2" y="hd2"/>
                </a:cxn>
                <a:cxn ang="5400000">
                  <a:pos x="wd2" y="hd2"/>
                </a:cxn>
                <a:cxn ang="10800000">
                  <a:pos x="wd2" y="hd2"/>
                </a:cxn>
                <a:cxn ang="16200000">
                  <a:pos x="wd2" y="hd2"/>
                </a:cxn>
              </a:cxnLst>
              <a:rect l="0" t="0" r="r" b="b"/>
              <a:pathLst>
                <a:path w="20467" h="21365" extrusionOk="0">
                  <a:moveTo>
                    <a:pt x="18722" y="6731"/>
                  </a:moveTo>
                  <a:cubicBezTo>
                    <a:pt x="16099" y="6731"/>
                    <a:pt x="14074" y="3814"/>
                    <a:pt x="14919" y="632"/>
                  </a:cubicBezTo>
                  <a:cubicBezTo>
                    <a:pt x="14972" y="408"/>
                    <a:pt x="15043" y="204"/>
                    <a:pt x="15131" y="20"/>
                  </a:cubicBezTo>
                  <a:cubicBezTo>
                    <a:pt x="13564" y="449"/>
                    <a:pt x="11909" y="673"/>
                    <a:pt x="10237" y="673"/>
                  </a:cubicBezTo>
                  <a:cubicBezTo>
                    <a:pt x="8547" y="673"/>
                    <a:pt x="6892" y="449"/>
                    <a:pt x="5308" y="0"/>
                  </a:cubicBezTo>
                  <a:cubicBezTo>
                    <a:pt x="5589" y="632"/>
                    <a:pt x="5748" y="1326"/>
                    <a:pt x="5748" y="2080"/>
                  </a:cubicBezTo>
                  <a:cubicBezTo>
                    <a:pt x="5748" y="4630"/>
                    <a:pt x="3952" y="6710"/>
                    <a:pt x="1752" y="6710"/>
                  </a:cubicBezTo>
                  <a:cubicBezTo>
                    <a:pt x="238" y="6710"/>
                    <a:pt x="-572" y="8811"/>
                    <a:pt x="467" y="10096"/>
                  </a:cubicBezTo>
                  <a:lnTo>
                    <a:pt x="8864" y="20662"/>
                  </a:lnTo>
                  <a:cubicBezTo>
                    <a:pt x="9603" y="21600"/>
                    <a:pt x="10871" y="21600"/>
                    <a:pt x="11610" y="20662"/>
                  </a:cubicBezTo>
                  <a:lnTo>
                    <a:pt x="20007" y="10096"/>
                  </a:lnTo>
                  <a:cubicBezTo>
                    <a:pt x="21028" y="8832"/>
                    <a:pt x="20236" y="6731"/>
                    <a:pt x="18722" y="6731"/>
                  </a:cubicBezTo>
                  <a:close/>
                </a:path>
              </a:pathLst>
            </a:custGeom>
            <a:solidFill>
              <a:srgbClr val="A5A5A5"/>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1" i="0" u="none" strike="noStrike" kern="0" cap="none" spc="0" normalizeH="0" baseline="0" noProof="0">
                <a:ln>
                  <a:noFill/>
                </a:ln>
                <a:solidFill>
                  <a:prstClr val="white"/>
                </a:solidFill>
                <a:effectLst/>
                <a:uLnTx/>
                <a:uFillTx/>
                <a:latin typeface="Calibri" panose="020F0502020204030204"/>
              </a:endParaRPr>
            </a:p>
          </p:txBody>
        </p:sp>
        <p:sp>
          <p:nvSpPr>
            <p:cNvPr id="50" name="Circle">
              <a:extLst>
                <a:ext uri="{FF2B5EF4-FFF2-40B4-BE49-F238E27FC236}">
                  <a16:creationId xmlns:a16="http://schemas.microsoft.com/office/drawing/2014/main" id="{4F7B05E0-1290-04AB-A067-67D9264A40B7}"/>
                </a:ext>
              </a:extLst>
            </p:cNvPr>
            <p:cNvSpPr/>
            <p:nvPr/>
          </p:nvSpPr>
          <p:spPr>
            <a:xfrm>
              <a:off x="4771805" y="2549208"/>
              <a:ext cx="2656651" cy="2656642"/>
            </a:xfrm>
            <a:prstGeom prst="ellipse">
              <a:avLst/>
            </a:prstGeom>
            <a:solidFill>
              <a:sysClr val="window" lastClr="FFFFF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1" i="0" u="none" strike="noStrike" kern="0" cap="none" spc="0" normalizeH="0" baseline="0" noProof="0" dirty="0">
                <a:ln>
                  <a:noFill/>
                </a:ln>
                <a:solidFill>
                  <a:prstClr val="white"/>
                </a:solidFill>
                <a:effectLst/>
                <a:uLnTx/>
                <a:uFillTx/>
                <a:latin typeface="Calibri" panose="020F0502020204030204"/>
              </a:endParaRPr>
            </a:p>
          </p:txBody>
        </p:sp>
        <p:sp>
          <p:nvSpPr>
            <p:cNvPr id="51" name="Shape">
              <a:extLst>
                <a:ext uri="{FF2B5EF4-FFF2-40B4-BE49-F238E27FC236}">
                  <a16:creationId xmlns:a16="http://schemas.microsoft.com/office/drawing/2014/main" id="{57F667D0-F416-F4D7-4CCF-07C70EDBD6E4}"/>
                </a:ext>
              </a:extLst>
            </p:cNvPr>
            <p:cNvSpPr/>
            <p:nvPr/>
          </p:nvSpPr>
          <p:spPr>
            <a:xfrm rot="2700000">
              <a:off x="7050202" y="3377713"/>
              <a:ext cx="1008070" cy="1007821"/>
            </a:xfrm>
            <a:custGeom>
              <a:avLst/>
              <a:gdLst/>
              <a:ahLst/>
              <a:cxnLst>
                <a:cxn ang="0">
                  <a:pos x="wd2" y="hd2"/>
                </a:cxn>
                <a:cxn ang="5400000">
                  <a:pos x="wd2" y="hd2"/>
                </a:cxn>
                <a:cxn ang="10800000">
                  <a:pos x="wd2" y="hd2"/>
                </a:cxn>
                <a:cxn ang="16200000">
                  <a:pos x="wd2" y="hd2"/>
                </a:cxn>
              </a:cxnLst>
              <a:rect l="0" t="0" r="r" b="b"/>
              <a:pathLst>
                <a:path w="21399" h="21394" extrusionOk="0">
                  <a:moveTo>
                    <a:pt x="10010" y="8525"/>
                  </a:moveTo>
                  <a:lnTo>
                    <a:pt x="10010" y="8525"/>
                  </a:lnTo>
                  <a:cubicBezTo>
                    <a:pt x="9734" y="8801"/>
                    <a:pt x="9910" y="9252"/>
                    <a:pt x="10311" y="9277"/>
                  </a:cubicBezTo>
                  <a:lnTo>
                    <a:pt x="12745" y="9378"/>
                  </a:lnTo>
                  <a:cubicBezTo>
                    <a:pt x="15931" y="12664"/>
                    <a:pt x="18440" y="16578"/>
                    <a:pt x="20070" y="20943"/>
                  </a:cubicBezTo>
                  <a:cubicBezTo>
                    <a:pt x="20246" y="21420"/>
                    <a:pt x="20848" y="21545"/>
                    <a:pt x="21199" y="21194"/>
                  </a:cubicBezTo>
                  <a:lnTo>
                    <a:pt x="21199" y="21194"/>
                  </a:lnTo>
                  <a:cubicBezTo>
                    <a:pt x="21400" y="20993"/>
                    <a:pt x="21450" y="20717"/>
                    <a:pt x="21350" y="20466"/>
                  </a:cubicBezTo>
                  <a:cubicBezTo>
                    <a:pt x="19694" y="16026"/>
                    <a:pt x="17135" y="11987"/>
                    <a:pt x="13899" y="8625"/>
                  </a:cubicBezTo>
                  <a:lnTo>
                    <a:pt x="13773" y="5790"/>
                  </a:lnTo>
                  <a:cubicBezTo>
                    <a:pt x="13748" y="5414"/>
                    <a:pt x="13297" y="5213"/>
                    <a:pt x="13021" y="5489"/>
                  </a:cubicBezTo>
                  <a:lnTo>
                    <a:pt x="11867" y="6643"/>
                  </a:lnTo>
                  <a:cubicBezTo>
                    <a:pt x="8681" y="3808"/>
                    <a:pt x="4993" y="1551"/>
                    <a:pt x="929" y="45"/>
                  </a:cubicBezTo>
                  <a:cubicBezTo>
                    <a:pt x="678" y="-55"/>
                    <a:pt x="377" y="20"/>
                    <a:pt x="201" y="196"/>
                  </a:cubicBezTo>
                  <a:lnTo>
                    <a:pt x="201" y="196"/>
                  </a:lnTo>
                  <a:cubicBezTo>
                    <a:pt x="-150" y="547"/>
                    <a:pt x="-25" y="1149"/>
                    <a:pt x="452" y="1325"/>
                  </a:cubicBezTo>
                  <a:cubicBezTo>
                    <a:pt x="4316" y="2780"/>
                    <a:pt x="7853" y="4912"/>
                    <a:pt x="10888" y="7622"/>
                  </a:cubicBezTo>
                  <a:lnTo>
                    <a:pt x="10010" y="8525"/>
                  </a:lnTo>
                  <a:close/>
                </a:path>
              </a:pathLst>
            </a:custGeom>
            <a:solidFill>
              <a:sysClr val="window" lastClr="FFFFFF">
                <a:lumMod val="8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1" i="0" u="none" strike="noStrike" kern="0" cap="none" spc="0" normalizeH="0" baseline="0" noProof="0">
                <a:ln>
                  <a:noFill/>
                </a:ln>
                <a:solidFill>
                  <a:prstClr val="white"/>
                </a:solidFill>
                <a:effectLst/>
                <a:uLnTx/>
                <a:uFillTx/>
                <a:latin typeface="Calibri" panose="020F0502020204030204"/>
              </a:endParaRPr>
            </a:p>
          </p:txBody>
        </p:sp>
        <p:sp>
          <p:nvSpPr>
            <p:cNvPr id="52" name="Shape">
              <a:extLst>
                <a:ext uri="{FF2B5EF4-FFF2-40B4-BE49-F238E27FC236}">
                  <a16:creationId xmlns:a16="http://schemas.microsoft.com/office/drawing/2014/main" id="{A3D46A76-ED0B-09A1-80F0-FDA4E89484B4}"/>
                </a:ext>
              </a:extLst>
            </p:cNvPr>
            <p:cNvSpPr/>
            <p:nvPr/>
          </p:nvSpPr>
          <p:spPr>
            <a:xfrm rot="2700000">
              <a:off x="5603679" y="4820472"/>
              <a:ext cx="1001915" cy="1012795"/>
            </a:xfrm>
            <a:custGeom>
              <a:avLst/>
              <a:gdLst/>
              <a:ahLst/>
              <a:cxnLst>
                <a:cxn ang="0">
                  <a:pos x="wd2" y="hd2"/>
                </a:cxn>
                <a:cxn ang="5400000">
                  <a:pos x="wd2" y="hd2"/>
                </a:cxn>
                <a:cxn ang="10800000">
                  <a:pos x="wd2" y="hd2"/>
                </a:cxn>
                <a:cxn ang="16200000">
                  <a:pos x="wd2" y="hd2"/>
                </a:cxn>
              </a:cxnLst>
              <a:rect l="0" t="0" r="r" b="b"/>
              <a:pathLst>
                <a:path w="21393" h="21400" extrusionOk="0">
                  <a:moveTo>
                    <a:pt x="14156" y="12535"/>
                  </a:moveTo>
                  <a:cubicBezTo>
                    <a:pt x="17285" y="9214"/>
                    <a:pt x="19758" y="5269"/>
                    <a:pt x="21348" y="924"/>
                  </a:cubicBezTo>
                  <a:cubicBezTo>
                    <a:pt x="21449" y="674"/>
                    <a:pt x="21373" y="399"/>
                    <a:pt x="21197" y="200"/>
                  </a:cubicBezTo>
                  <a:lnTo>
                    <a:pt x="21197" y="200"/>
                  </a:lnTo>
                  <a:cubicBezTo>
                    <a:pt x="20843" y="-150"/>
                    <a:pt x="20238" y="-25"/>
                    <a:pt x="20061" y="449"/>
                  </a:cubicBezTo>
                  <a:cubicBezTo>
                    <a:pt x="18522" y="4595"/>
                    <a:pt x="16150" y="8365"/>
                    <a:pt x="13172" y="11561"/>
                  </a:cubicBezTo>
                  <a:lnTo>
                    <a:pt x="12087" y="10488"/>
                  </a:lnTo>
                  <a:lnTo>
                    <a:pt x="12087" y="10488"/>
                  </a:lnTo>
                  <a:cubicBezTo>
                    <a:pt x="11810" y="10213"/>
                    <a:pt x="11356" y="10388"/>
                    <a:pt x="11330" y="10787"/>
                  </a:cubicBezTo>
                  <a:lnTo>
                    <a:pt x="11229" y="13484"/>
                  </a:lnTo>
                  <a:cubicBezTo>
                    <a:pt x="8126" y="16306"/>
                    <a:pt x="4467" y="18578"/>
                    <a:pt x="455" y="20077"/>
                  </a:cubicBezTo>
                  <a:cubicBezTo>
                    <a:pt x="-25" y="20251"/>
                    <a:pt x="-151" y="20851"/>
                    <a:pt x="202" y="21200"/>
                  </a:cubicBezTo>
                  <a:lnTo>
                    <a:pt x="202" y="21200"/>
                  </a:lnTo>
                  <a:cubicBezTo>
                    <a:pt x="404" y="21400"/>
                    <a:pt x="682" y="21450"/>
                    <a:pt x="934" y="21350"/>
                  </a:cubicBezTo>
                  <a:cubicBezTo>
                    <a:pt x="5173" y="19752"/>
                    <a:pt x="9009" y="17355"/>
                    <a:pt x="12289" y="14358"/>
                  </a:cubicBezTo>
                  <a:lnTo>
                    <a:pt x="14838" y="14258"/>
                  </a:lnTo>
                  <a:cubicBezTo>
                    <a:pt x="15216" y="14233"/>
                    <a:pt x="15418" y="13784"/>
                    <a:pt x="15141" y="13509"/>
                  </a:cubicBezTo>
                  <a:lnTo>
                    <a:pt x="14156" y="12535"/>
                  </a:lnTo>
                  <a:close/>
                </a:path>
              </a:pathLst>
            </a:custGeom>
            <a:solidFill>
              <a:sysClr val="window" lastClr="FFFFFF">
                <a:lumMod val="8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1" i="0" u="none" strike="noStrike" kern="0" cap="none" spc="0" normalizeH="0" baseline="0" noProof="0">
                <a:ln>
                  <a:noFill/>
                </a:ln>
                <a:solidFill>
                  <a:prstClr val="white"/>
                </a:solidFill>
                <a:effectLst/>
                <a:uLnTx/>
                <a:uFillTx/>
                <a:latin typeface="Calibri" panose="020F0502020204030204"/>
              </a:endParaRPr>
            </a:p>
          </p:txBody>
        </p:sp>
        <p:sp>
          <p:nvSpPr>
            <p:cNvPr id="53" name="Shape">
              <a:extLst>
                <a:ext uri="{FF2B5EF4-FFF2-40B4-BE49-F238E27FC236}">
                  <a16:creationId xmlns:a16="http://schemas.microsoft.com/office/drawing/2014/main" id="{47357193-DA3D-1011-6896-4E1BC5F8B2BB}"/>
                </a:ext>
              </a:extLst>
            </p:cNvPr>
            <p:cNvSpPr/>
            <p:nvPr/>
          </p:nvSpPr>
          <p:spPr>
            <a:xfrm rot="2700000">
              <a:off x="4133975" y="3368939"/>
              <a:ext cx="1006894" cy="1007821"/>
            </a:xfrm>
            <a:custGeom>
              <a:avLst/>
              <a:gdLst/>
              <a:ahLst/>
              <a:cxnLst>
                <a:cxn ang="0">
                  <a:pos x="wd2" y="hd2"/>
                </a:cxn>
                <a:cxn ang="5400000">
                  <a:pos x="wd2" y="hd2"/>
                </a:cxn>
                <a:cxn ang="10800000">
                  <a:pos x="wd2" y="hd2"/>
                </a:cxn>
                <a:cxn ang="16200000">
                  <a:pos x="wd2" y="hd2"/>
                </a:cxn>
              </a:cxnLst>
              <a:rect l="0" t="0" r="r" b="b"/>
              <a:pathLst>
                <a:path w="21399" h="21394" extrusionOk="0">
                  <a:moveTo>
                    <a:pt x="10197" y="11641"/>
                  </a:moveTo>
                  <a:lnTo>
                    <a:pt x="10197" y="11641"/>
                  </a:lnTo>
                  <a:cubicBezTo>
                    <a:pt x="10197" y="11240"/>
                    <a:pt x="9871" y="10888"/>
                    <a:pt x="9444" y="10863"/>
                  </a:cubicBezTo>
                  <a:lnTo>
                    <a:pt x="7535" y="10788"/>
                  </a:lnTo>
                  <a:cubicBezTo>
                    <a:pt x="4873" y="7778"/>
                    <a:pt x="2763" y="4290"/>
                    <a:pt x="1331" y="452"/>
                  </a:cubicBezTo>
                  <a:cubicBezTo>
                    <a:pt x="1156" y="-25"/>
                    <a:pt x="553" y="-150"/>
                    <a:pt x="201" y="201"/>
                  </a:cubicBezTo>
                  <a:lnTo>
                    <a:pt x="201" y="201"/>
                  </a:lnTo>
                  <a:cubicBezTo>
                    <a:pt x="0" y="402"/>
                    <a:pt x="-50" y="678"/>
                    <a:pt x="51" y="929"/>
                  </a:cubicBezTo>
                  <a:cubicBezTo>
                    <a:pt x="1507" y="4792"/>
                    <a:pt x="3617" y="8355"/>
                    <a:pt x="6279" y="11415"/>
                  </a:cubicBezTo>
                  <a:lnTo>
                    <a:pt x="6405" y="14350"/>
                  </a:lnTo>
                  <a:cubicBezTo>
                    <a:pt x="6430" y="14727"/>
                    <a:pt x="6882" y="14927"/>
                    <a:pt x="7158" y="14651"/>
                  </a:cubicBezTo>
                  <a:lnTo>
                    <a:pt x="8264" y="13548"/>
                  </a:lnTo>
                  <a:cubicBezTo>
                    <a:pt x="11704" y="16934"/>
                    <a:pt x="15874" y="19619"/>
                    <a:pt x="20470" y="21350"/>
                  </a:cubicBezTo>
                  <a:cubicBezTo>
                    <a:pt x="20721" y="21450"/>
                    <a:pt x="21022" y="21375"/>
                    <a:pt x="21198" y="21199"/>
                  </a:cubicBezTo>
                  <a:lnTo>
                    <a:pt x="21198" y="21199"/>
                  </a:lnTo>
                  <a:cubicBezTo>
                    <a:pt x="21550" y="20848"/>
                    <a:pt x="21424" y="20246"/>
                    <a:pt x="20947" y="20070"/>
                  </a:cubicBezTo>
                  <a:cubicBezTo>
                    <a:pt x="16527" y="18414"/>
                    <a:pt x="12533" y="15856"/>
                    <a:pt x="9218" y="12594"/>
                  </a:cubicBezTo>
                  <a:lnTo>
                    <a:pt x="10197" y="11641"/>
                  </a:lnTo>
                  <a:close/>
                </a:path>
              </a:pathLst>
            </a:custGeom>
            <a:solidFill>
              <a:sysClr val="window" lastClr="FFFFFF">
                <a:lumMod val="8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1" i="0" u="none" strike="noStrike" kern="0" cap="none" spc="0" normalizeH="0" baseline="0" noProof="0">
                <a:ln>
                  <a:noFill/>
                </a:ln>
                <a:solidFill>
                  <a:prstClr val="white"/>
                </a:solidFill>
                <a:effectLst/>
                <a:uLnTx/>
                <a:uFillTx/>
                <a:latin typeface="Calibri" panose="020F0502020204030204"/>
              </a:endParaRPr>
            </a:p>
          </p:txBody>
        </p:sp>
        <p:sp>
          <p:nvSpPr>
            <p:cNvPr id="54" name="Shape">
              <a:extLst>
                <a:ext uri="{FF2B5EF4-FFF2-40B4-BE49-F238E27FC236}">
                  <a16:creationId xmlns:a16="http://schemas.microsoft.com/office/drawing/2014/main" id="{56295002-3217-8799-C428-48C2A6028898}"/>
                </a:ext>
              </a:extLst>
            </p:cNvPr>
            <p:cNvSpPr/>
            <p:nvPr/>
          </p:nvSpPr>
          <p:spPr>
            <a:xfrm rot="2700000">
              <a:off x="5597353" y="1909810"/>
              <a:ext cx="1013732" cy="1002158"/>
            </a:xfrm>
            <a:custGeom>
              <a:avLst/>
              <a:gdLst/>
              <a:ahLst/>
              <a:cxnLst>
                <a:cxn ang="0">
                  <a:pos x="wd2" y="hd2"/>
                </a:cxn>
                <a:cxn ang="5400000">
                  <a:pos x="wd2" y="hd2"/>
                </a:cxn>
                <a:cxn ang="10800000">
                  <a:pos x="wd2" y="hd2"/>
                </a:cxn>
                <a:cxn ang="16200000">
                  <a:pos x="wd2" y="hd2"/>
                </a:cxn>
              </a:cxnLst>
              <a:rect l="0" t="0" r="r" b="b"/>
              <a:pathLst>
                <a:path w="21395" h="21398" extrusionOk="0">
                  <a:moveTo>
                    <a:pt x="9124" y="7041"/>
                  </a:moveTo>
                  <a:lnTo>
                    <a:pt x="6580" y="7142"/>
                  </a:lnTo>
                  <a:cubicBezTo>
                    <a:pt x="6206" y="7167"/>
                    <a:pt x="6006" y="7621"/>
                    <a:pt x="6280" y="7899"/>
                  </a:cubicBezTo>
                  <a:lnTo>
                    <a:pt x="7253" y="8883"/>
                  </a:lnTo>
                  <a:cubicBezTo>
                    <a:pt x="4160" y="12188"/>
                    <a:pt x="1691" y="16125"/>
                    <a:pt x="45" y="20465"/>
                  </a:cubicBezTo>
                  <a:cubicBezTo>
                    <a:pt x="-55" y="20717"/>
                    <a:pt x="20" y="21020"/>
                    <a:pt x="194" y="21197"/>
                  </a:cubicBezTo>
                  <a:lnTo>
                    <a:pt x="194" y="21197"/>
                  </a:lnTo>
                  <a:cubicBezTo>
                    <a:pt x="544" y="21550"/>
                    <a:pt x="1142" y="21424"/>
                    <a:pt x="1317" y="20944"/>
                  </a:cubicBezTo>
                  <a:cubicBezTo>
                    <a:pt x="2888" y="16781"/>
                    <a:pt x="5258" y="13021"/>
                    <a:pt x="8226" y="9842"/>
                  </a:cubicBezTo>
                  <a:lnTo>
                    <a:pt x="9298" y="10927"/>
                  </a:lnTo>
                  <a:lnTo>
                    <a:pt x="9298" y="10927"/>
                  </a:lnTo>
                  <a:cubicBezTo>
                    <a:pt x="9672" y="11028"/>
                    <a:pt x="10047" y="10750"/>
                    <a:pt x="10071" y="10346"/>
                  </a:cubicBezTo>
                  <a:lnTo>
                    <a:pt x="10171" y="7924"/>
                  </a:lnTo>
                  <a:cubicBezTo>
                    <a:pt x="13289" y="5072"/>
                    <a:pt x="16930" y="2827"/>
                    <a:pt x="20946" y="1338"/>
                  </a:cubicBezTo>
                  <a:cubicBezTo>
                    <a:pt x="21420" y="1161"/>
                    <a:pt x="21545" y="556"/>
                    <a:pt x="21196" y="202"/>
                  </a:cubicBezTo>
                  <a:lnTo>
                    <a:pt x="21196" y="202"/>
                  </a:lnTo>
                  <a:cubicBezTo>
                    <a:pt x="20996" y="0"/>
                    <a:pt x="20722" y="-50"/>
                    <a:pt x="20472" y="51"/>
                  </a:cubicBezTo>
                  <a:cubicBezTo>
                    <a:pt x="16232" y="1641"/>
                    <a:pt x="12391" y="4038"/>
                    <a:pt x="9124" y="7041"/>
                  </a:cubicBezTo>
                  <a:close/>
                </a:path>
              </a:pathLst>
            </a:custGeom>
            <a:solidFill>
              <a:sysClr val="window" lastClr="FFFFFF">
                <a:lumMod val="85000"/>
              </a:sys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1" i="0" u="none" strike="noStrike" kern="0" cap="none" spc="0" normalizeH="0" baseline="0" noProof="0">
                <a:ln>
                  <a:noFill/>
                </a:ln>
                <a:solidFill>
                  <a:prstClr val="white"/>
                </a:solidFill>
                <a:effectLst/>
                <a:uLnTx/>
                <a:uFillTx/>
                <a:latin typeface="Calibri" panose="020F0502020204030204"/>
              </a:endParaRPr>
            </a:p>
          </p:txBody>
        </p:sp>
      </p:grpSp>
      <p:grpSp>
        <p:nvGrpSpPr>
          <p:cNvPr id="55" name="Group 42">
            <a:extLst>
              <a:ext uri="{FF2B5EF4-FFF2-40B4-BE49-F238E27FC236}">
                <a16:creationId xmlns:a16="http://schemas.microsoft.com/office/drawing/2014/main" id="{8476AD10-92E3-22F4-8F09-99CD4127F598}"/>
              </a:ext>
            </a:extLst>
          </p:cNvPr>
          <p:cNvGrpSpPr/>
          <p:nvPr/>
        </p:nvGrpSpPr>
        <p:grpSpPr>
          <a:xfrm>
            <a:off x="11205674" y="3578234"/>
            <a:ext cx="5720885" cy="2603076"/>
            <a:chOff x="319755" y="3104790"/>
            <a:chExt cx="2099833" cy="2573139"/>
          </a:xfrm>
        </p:grpSpPr>
        <p:sp>
          <p:nvSpPr>
            <p:cNvPr id="56" name="TextBox 43">
              <a:extLst>
                <a:ext uri="{FF2B5EF4-FFF2-40B4-BE49-F238E27FC236}">
                  <a16:creationId xmlns:a16="http://schemas.microsoft.com/office/drawing/2014/main" id="{877E1C3C-65EA-71E5-10DF-67629F803C0E}"/>
                </a:ext>
              </a:extLst>
            </p:cNvPr>
            <p:cNvSpPr txBox="1"/>
            <p:nvPr/>
          </p:nvSpPr>
          <p:spPr>
            <a:xfrm>
              <a:off x="330595" y="3104790"/>
              <a:ext cx="2088993" cy="1369067"/>
            </a:xfrm>
            <a:prstGeom prst="rect">
              <a:avLst/>
            </a:prstGeom>
            <a:noFill/>
          </p:spPr>
          <p:txBody>
            <a:bodyPr wrap="square" lIns="0" rtlCol="0" anchor="b">
              <a:spAutoFit/>
            </a:bodyPr>
            <a:lstStyle/>
            <a:p>
              <a:pPr algn="ctr" defTabSz="914400"/>
              <a:r>
                <a:rPr kumimoji="0" lang="es-EC" sz="2800" b="1" dirty="0">
                  <a:solidFill>
                    <a:srgbClr val="FFC000"/>
                  </a:solidFill>
                  <a:latin typeface="Arial Narrow" panose="020B0606020202030204" pitchFamily="34" charset="0"/>
                  <a:cs typeface="Arial" panose="020B0604020202020204" pitchFamily="34" charset="0"/>
                </a:rPr>
                <a:t>Retomar la vanguardia en la gestión de la </a:t>
              </a:r>
              <a:r>
                <a:rPr kumimoji="0" lang="es-EC" sz="2800" b="1" dirty="0" err="1">
                  <a:solidFill>
                    <a:srgbClr val="FFC000"/>
                  </a:solidFill>
                  <a:latin typeface="Arial Narrow" panose="020B0606020202030204" pitchFamily="34" charset="0"/>
                  <a:cs typeface="Arial" panose="020B0604020202020204" pitchFamily="34" charset="0"/>
                </a:rPr>
                <a:t>ecomovilidad</a:t>
              </a:r>
              <a:endParaRPr kumimoji="0" lang="es-EC" sz="2800" b="1" dirty="0">
                <a:solidFill>
                  <a:srgbClr val="FFC000"/>
                </a:solidFill>
                <a:latin typeface="Arial Narrow" panose="020B0606020202030204" pitchFamily="34" charset="0"/>
                <a:cs typeface="Arial" panose="020B0604020202020204" pitchFamily="34" charset="0"/>
              </a:endParaRPr>
            </a:p>
            <a:p>
              <a:pPr defTabSz="914400"/>
              <a:endParaRPr kumimoji="0" lang="en-US" sz="2800" b="1" noProof="1">
                <a:solidFill>
                  <a:srgbClr val="FFC000"/>
                </a:solidFill>
                <a:latin typeface="Arial Narrow" panose="020B0606020202030204" pitchFamily="34" charset="0"/>
                <a:cs typeface="Arial" panose="020B0604020202020204" pitchFamily="34" charset="0"/>
              </a:endParaRPr>
            </a:p>
          </p:txBody>
        </p:sp>
        <p:sp>
          <p:nvSpPr>
            <p:cNvPr id="57" name="Rectangle 45">
              <a:extLst>
                <a:ext uri="{FF2B5EF4-FFF2-40B4-BE49-F238E27FC236}">
                  <a16:creationId xmlns:a16="http://schemas.microsoft.com/office/drawing/2014/main" id="{82C15BB2-85B1-B8BC-49F2-593AFF7517F7}"/>
                </a:ext>
              </a:extLst>
            </p:cNvPr>
            <p:cNvSpPr/>
            <p:nvPr/>
          </p:nvSpPr>
          <p:spPr>
            <a:xfrm>
              <a:off x="319755" y="4308862"/>
              <a:ext cx="2088993" cy="1369067"/>
            </a:xfrm>
            <a:prstGeom prst="rect">
              <a:avLst/>
            </a:prstGeom>
          </p:spPr>
          <p:txBody>
            <a:bodyPr wrap="square" lIns="0">
              <a:spAutoFit/>
            </a:bodyPr>
            <a:lstStyle/>
            <a:p>
              <a:pPr algn="just" defTabSz="914400">
                <a:spcBef>
                  <a:spcPts val="1200"/>
                </a:spcBef>
              </a:pPr>
              <a:r>
                <a:rPr kumimoji="0" lang="es-EC" sz="2800" dirty="0">
                  <a:solidFill>
                    <a:prstClr val="black"/>
                  </a:solidFill>
                  <a:latin typeface="Arial Narrow" panose="020B0606020202030204" pitchFamily="34" charset="0"/>
                  <a:cs typeface="Arial" panose="020B0604020202020204" pitchFamily="34" charset="0"/>
                </a:rPr>
                <a:t>Aportar a los objetivos de disminución de emisiones de gases de efecto invernadero.</a:t>
              </a:r>
            </a:p>
          </p:txBody>
        </p:sp>
      </p:grpSp>
      <p:grpSp>
        <p:nvGrpSpPr>
          <p:cNvPr id="58" name="Group 46">
            <a:extLst>
              <a:ext uri="{FF2B5EF4-FFF2-40B4-BE49-F238E27FC236}">
                <a16:creationId xmlns:a16="http://schemas.microsoft.com/office/drawing/2014/main" id="{489DF0E6-4BDE-974D-C1EF-FB507F3908B5}"/>
              </a:ext>
            </a:extLst>
          </p:cNvPr>
          <p:cNvGrpSpPr/>
          <p:nvPr/>
        </p:nvGrpSpPr>
        <p:grpSpPr>
          <a:xfrm>
            <a:off x="11073531" y="6509026"/>
            <a:ext cx="6645509" cy="3040085"/>
            <a:chOff x="179896" y="3638974"/>
            <a:chExt cx="2228853" cy="2796569"/>
          </a:xfrm>
        </p:grpSpPr>
        <p:sp>
          <p:nvSpPr>
            <p:cNvPr id="59" name="TextBox 68">
              <a:extLst>
                <a:ext uri="{FF2B5EF4-FFF2-40B4-BE49-F238E27FC236}">
                  <a16:creationId xmlns:a16="http://schemas.microsoft.com/office/drawing/2014/main" id="{0E7C2EAC-EB3E-76C8-C0BA-92DD0D88D39F}"/>
                </a:ext>
              </a:extLst>
            </p:cNvPr>
            <p:cNvSpPr txBox="1"/>
            <p:nvPr/>
          </p:nvSpPr>
          <p:spPr>
            <a:xfrm>
              <a:off x="179896" y="3638974"/>
              <a:ext cx="2088993" cy="1217429"/>
            </a:xfrm>
            <a:prstGeom prst="rect">
              <a:avLst/>
            </a:prstGeom>
            <a:noFill/>
          </p:spPr>
          <p:txBody>
            <a:bodyPr wrap="square" lIns="0" rtlCol="0" anchor="b">
              <a:spAutoFit/>
            </a:bodyPr>
            <a:lstStyle/>
            <a:p>
              <a:pPr algn="ctr" defTabSz="914400"/>
              <a:r>
                <a:rPr kumimoji="0" lang="es-ES" sz="2800" b="1" dirty="0">
                  <a:solidFill>
                    <a:srgbClr val="5B9BD5"/>
                  </a:solidFill>
                  <a:latin typeface="Arial Narrow" panose="020B0606020202030204" pitchFamily="34" charset="0"/>
                </a:rPr>
                <a:t>Aprovechar la infraestructura existente</a:t>
              </a:r>
              <a:endParaRPr kumimoji="0" lang="es-EC" sz="2800" b="1" dirty="0">
                <a:solidFill>
                  <a:srgbClr val="5B9BD5"/>
                </a:solidFill>
                <a:latin typeface="Arial Narrow" panose="020B0606020202030204" pitchFamily="34" charset="0"/>
              </a:endParaRPr>
            </a:p>
            <a:p>
              <a:pPr defTabSz="914400"/>
              <a:endParaRPr kumimoji="0" lang="en-US" sz="2400" b="1" noProof="1">
                <a:solidFill>
                  <a:srgbClr val="5B9BD5"/>
                </a:solidFill>
                <a:latin typeface="Calibri" panose="020F0502020204030204"/>
              </a:endParaRPr>
            </a:p>
          </p:txBody>
        </p:sp>
        <p:sp>
          <p:nvSpPr>
            <p:cNvPr id="60" name="Rectangle 69">
              <a:extLst>
                <a:ext uri="{FF2B5EF4-FFF2-40B4-BE49-F238E27FC236}">
                  <a16:creationId xmlns:a16="http://schemas.microsoft.com/office/drawing/2014/main" id="{9C7FBD2B-8BB6-292B-F335-96A76664745C}"/>
                </a:ext>
              </a:extLst>
            </p:cNvPr>
            <p:cNvSpPr/>
            <p:nvPr/>
          </p:nvSpPr>
          <p:spPr>
            <a:xfrm>
              <a:off x="319756" y="4765116"/>
              <a:ext cx="2088993" cy="1670427"/>
            </a:xfrm>
            <a:prstGeom prst="rect">
              <a:avLst/>
            </a:prstGeom>
          </p:spPr>
          <p:txBody>
            <a:bodyPr wrap="square" lIns="0">
              <a:spAutoFit/>
            </a:bodyPr>
            <a:lstStyle/>
            <a:p>
              <a:pPr algn="just" defTabSz="914400">
                <a:spcBef>
                  <a:spcPts val="1200"/>
                </a:spcBef>
              </a:pPr>
              <a:r>
                <a:rPr kumimoji="0" lang="es-ES" sz="2800" dirty="0">
                  <a:solidFill>
                    <a:prstClr val="black"/>
                  </a:solidFill>
                  <a:latin typeface="Arial Narrow" panose="020B0606020202030204" pitchFamily="34" charset="0"/>
                </a:rPr>
                <a:t>Utilización de la Línea Aérea de Contacto y subestaciones tanto del tramo Recreo Quitumbe como Recreo Labrador.</a:t>
              </a:r>
              <a:endParaRPr kumimoji="0" lang="en-US" sz="1400" noProof="1">
                <a:solidFill>
                  <a:prstClr val="black"/>
                </a:solidFill>
                <a:latin typeface="Arial Narrow" panose="020B0606020202030204" pitchFamily="34" charset="0"/>
              </a:endParaRPr>
            </a:p>
          </p:txBody>
        </p:sp>
      </p:grpSp>
      <p:grpSp>
        <p:nvGrpSpPr>
          <p:cNvPr id="61" name="Group 70">
            <a:extLst>
              <a:ext uri="{FF2B5EF4-FFF2-40B4-BE49-F238E27FC236}">
                <a16:creationId xmlns:a16="http://schemas.microsoft.com/office/drawing/2014/main" id="{D0E4A454-5A92-78A3-D31A-94963D0C78FC}"/>
              </a:ext>
            </a:extLst>
          </p:cNvPr>
          <p:cNvGrpSpPr/>
          <p:nvPr/>
        </p:nvGrpSpPr>
        <p:grpSpPr>
          <a:xfrm>
            <a:off x="1300480" y="3374368"/>
            <a:ext cx="5226881" cy="2324123"/>
            <a:chOff x="319755" y="3729374"/>
            <a:chExt cx="2088994" cy="2563219"/>
          </a:xfrm>
        </p:grpSpPr>
        <p:sp>
          <p:nvSpPr>
            <p:cNvPr id="62" name="TextBox 71">
              <a:extLst>
                <a:ext uri="{FF2B5EF4-FFF2-40B4-BE49-F238E27FC236}">
                  <a16:creationId xmlns:a16="http://schemas.microsoft.com/office/drawing/2014/main" id="{17DF9D87-9011-40AD-EA0A-95F1ADAD50DC}"/>
                </a:ext>
              </a:extLst>
            </p:cNvPr>
            <p:cNvSpPr txBox="1"/>
            <p:nvPr/>
          </p:nvSpPr>
          <p:spPr>
            <a:xfrm>
              <a:off x="319755" y="3729374"/>
              <a:ext cx="2088993" cy="1052261"/>
            </a:xfrm>
            <a:prstGeom prst="rect">
              <a:avLst/>
            </a:prstGeom>
            <a:noFill/>
          </p:spPr>
          <p:txBody>
            <a:bodyPr wrap="square" lIns="0" rtlCol="0" anchor="b">
              <a:spAutoFit/>
            </a:bodyPr>
            <a:lstStyle/>
            <a:p>
              <a:pPr algn="ctr" defTabSz="914400"/>
              <a:r>
                <a:rPr kumimoji="0" lang="es-EC" sz="2800" b="1" dirty="0">
                  <a:solidFill>
                    <a:srgbClr val="ED7D31"/>
                  </a:solidFill>
                  <a:latin typeface="Arial Narrow" panose="020B0606020202030204" pitchFamily="34" charset="0"/>
                </a:rPr>
                <a:t>Mejorar el servicio de transporte público</a:t>
              </a:r>
            </a:p>
          </p:txBody>
        </p:sp>
        <p:sp>
          <p:nvSpPr>
            <p:cNvPr id="63" name="Rectangle 72">
              <a:extLst>
                <a:ext uri="{FF2B5EF4-FFF2-40B4-BE49-F238E27FC236}">
                  <a16:creationId xmlns:a16="http://schemas.microsoft.com/office/drawing/2014/main" id="{D2D423B7-8ECB-FA44-6407-8561EA7A3B8B}"/>
                </a:ext>
              </a:extLst>
            </p:cNvPr>
            <p:cNvSpPr/>
            <p:nvPr/>
          </p:nvSpPr>
          <p:spPr>
            <a:xfrm>
              <a:off x="319756" y="4765116"/>
              <a:ext cx="2088993" cy="1527477"/>
            </a:xfrm>
            <a:prstGeom prst="rect">
              <a:avLst/>
            </a:prstGeom>
          </p:spPr>
          <p:txBody>
            <a:bodyPr wrap="square" lIns="0">
              <a:spAutoFit/>
            </a:bodyPr>
            <a:lstStyle/>
            <a:p>
              <a:pPr algn="just" defTabSz="914400">
                <a:spcBef>
                  <a:spcPts val="1200"/>
                </a:spcBef>
              </a:pPr>
              <a:r>
                <a:rPr kumimoji="0" lang="es-EC" sz="2800" dirty="0">
                  <a:solidFill>
                    <a:prstClr val="black"/>
                  </a:solidFill>
                  <a:latin typeface="Arial Narrow" panose="020B0606020202030204" pitchFamily="34" charset="0"/>
                </a:rPr>
                <a:t>Reforzar las acciones para mejora la calidad de prestación del servicios al usuario</a:t>
              </a:r>
              <a:r>
                <a:rPr kumimoji="0" lang="en-US" sz="2800" noProof="1">
                  <a:solidFill>
                    <a:prstClr val="black"/>
                  </a:solidFill>
                  <a:latin typeface="Arial Narrow" panose="020B0606020202030204" pitchFamily="34" charset="0"/>
                </a:rPr>
                <a:t>.</a:t>
              </a:r>
            </a:p>
          </p:txBody>
        </p:sp>
      </p:grpSp>
      <p:grpSp>
        <p:nvGrpSpPr>
          <p:cNvPr id="64" name="Group 73">
            <a:extLst>
              <a:ext uri="{FF2B5EF4-FFF2-40B4-BE49-F238E27FC236}">
                <a16:creationId xmlns:a16="http://schemas.microsoft.com/office/drawing/2014/main" id="{CFCDA8A2-6E67-7272-7D55-9B64629F1461}"/>
              </a:ext>
            </a:extLst>
          </p:cNvPr>
          <p:cNvGrpSpPr/>
          <p:nvPr/>
        </p:nvGrpSpPr>
        <p:grpSpPr>
          <a:xfrm>
            <a:off x="934720" y="6392047"/>
            <a:ext cx="5761417" cy="3894953"/>
            <a:chOff x="325939" y="3151164"/>
            <a:chExt cx="2099622" cy="2590357"/>
          </a:xfrm>
        </p:grpSpPr>
        <p:sp>
          <p:nvSpPr>
            <p:cNvPr id="65" name="TextBox 74">
              <a:extLst>
                <a:ext uri="{FF2B5EF4-FFF2-40B4-BE49-F238E27FC236}">
                  <a16:creationId xmlns:a16="http://schemas.microsoft.com/office/drawing/2014/main" id="{B2214465-52ED-8808-F2DE-35952937AAF8}"/>
                </a:ext>
              </a:extLst>
            </p:cNvPr>
            <p:cNvSpPr txBox="1"/>
            <p:nvPr/>
          </p:nvSpPr>
          <p:spPr>
            <a:xfrm>
              <a:off x="325939" y="3151164"/>
              <a:ext cx="2088993" cy="1494225"/>
            </a:xfrm>
            <a:prstGeom prst="rect">
              <a:avLst/>
            </a:prstGeom>
            <a:noFill/>
          </p:spPr>
          <p:txBody>
            <a:bodyPr wrap="square" lIns="0" rtlCol="0" anchor="b">
              <a:spAutoFit/>
            </a:bodyPr>
            <a:lstStyle/>
            <a:p>
              <a:pPr algn="ctr" defTabSz="914400"/>
              <a:r>
                <a:rPr kumimoji="0" lang="es-ES" sz="2800" b="1" dirty="0">
                  <a:solidFill>
                    <a:srgbClr val="A5A5A5">
                      <a:lumMod val="75000"/>
                    </a:srgbClr>
                  </a:solidFill>
                  <a:latin typeface="Arial Narrow" panose="020B0606020202030204" pitchFamily="34" charset="0"/>
                </a:rPr>
                <a:t>Dar de baja las unidades que cumplen su vida útil y las unidades que presentan problemas técnicos </a:t>
              </a:r>
              <a:endParaRPr kumimoji="0" lang="es-EC" sz="2800" b="1" dirty="0">
                <a:solidFill>
                  <a:srgbClr val="A5A5A5">
                    <a:lumMod val="75000"/>
                  </a:srgbClr>
                </a:solidFill>
                <a:latin typeface="Arial Narrow" panose="020B0606020202030204" pitchFamily="34" charset="0"/>
              </a:endParaRPr>
            </a:p>
            <a:p>
              <a:pPr algn="r" defTabSz="914400"/>
              <a:endParaRPr kumimoji="0" lang="en-US" sz="2800" b="1" noProof="1">
                <a:solidFill>
                  <a:srgbClr val="A5A5A5">
                    <a:lumMod val="75000"/>
                  </a:srgbClr>
                </a:solidFill>
                <a:latin typeface="Arial Narrow" panose="020B0606020202030204" pitchFamily="34" charset="0"/>
              </a:endParaRPr>
            </a:p>
          </p:txBody>
        </p:sp>
        <p:sp>
          <p:nvSpPr>
            <p:cNvPr id="66" name="Rectangle 75">
              <a:extLst>
                <a:ext uri="{FF2B5EF4-FFF2-40B4-BE49-F238E27FC236}">
                  <a16:creationId xmlns:a16="http://schemas.microsoft.com/office/drawing/2014/main" id="{44E945A0-0C29-3FAC-FB02-2E38CC0A4B6F}"/>
                </a:ext>
              </a:extLst>
            </p:cNvPr>
            <p:cNvSpPr/>
            <p:nvPr/>
          </p:nvSpPr>
          <p:spPr>
            <a:xfrm>
              <a:off x="336568" y="4533860"/>
              <a:ext cx="2088993" cy="1207661"/>
            </a:xfrm>
            <a:prstGeom prst="rect">
              <a:avLst/>
            </a:prstGeom>
          </p:spPr>
          <p:txBody>
            <a:bodyPr wrap="square" lIns="0">
              <a:spAutoFit/>
            </a:bodyPr>
            <a:lstStyle/>
            <a:p>
              <a:pPr algn="ctr" defTabSz="914400">
                <a:spcBef>
                  <a:spcPts val="1200"/>
                </a:spcBef>
              </a:pPr>
              <a:r>
                <a:rPr kumimoji="0" lang="es-ES" sz="2800" dirty="0">
                  <a:solidFill>
                    <a:prstClr val="black"/>
                  </a:solidFill>
                  <a:latin typeface="Arial Narrow" panose="020B0606020202030204" pitchFamily="34" charset="0"/>
                </a:rPr>
                <a:t>Evaluación técnica de la flota determinando la </a:t>
              </a:r>
              <a:r>
                <a:rPr kumimoji="0" lang="es-EC" sz="2800" dirty="0">
                  <a:solidFill>
                    <a:prstClr val="black"/>
                  </a:solidFill>
                  <a:latin typeface="Arial Narrow" panose="020B0606020202030204" pitchFamily="34" charset="0"/>
                </a:rPr>
                <a:t>probabilidad de que la flota lleve a cabo su función adecuadamente</a:t>
              </a:r>
              <a:r>
                <a:rPr kumimoji="0" lang="en-US" sz="2800" noProof="1">
                  <a:solidFill>
                    <a:prstClr val="black"/>
                  </a:solidFill>
                  <a:latin typeface="Arial Narrow" panose="020B0606020202030204" pitchFamily="34" charset="0"/>
                </a:rPr>
                <a:t>.</a:t>
              </a:r>
            </a:p>
          </p:txBody>
        </p:sp>
      </p:grpSp>
      <p:pic>
        <p:nvPicPr>
          <p:cNvPr id="67" name="Imagen 66">
            <a:extLst>
              <a:ext uri="{FF2B5EF4-FFF2-40B4-BE49-F238E27FC236}">
                <a16:creationId xmlns:a16="http://schemas.microsoft.com/office/drawing/2014/main" id="{A2824DEA-A777-186F-6284-423DBDAAC557}"/>
              </a:ext>
            </a:extLst>
          </p:cNvPr>
          <p:cNvPicPr>
            <a:picLocks noChangeAspect="1"/>
          </p:cNvPicPr>
          <p:nvPr/>
        </p:nvPicPr>
        <p:blipFill rotWithShape="1">
          <a:blip r:embed="rId2">
            <a:extLst>
              <a:ext uri="{28A0092B-C50C-407E-A947-70E740481C1C}">
                <a14:useLocalDpi xmlns:a14="http://schemas.microsoft.com/office/drawing/2010/main" val="0"/>
              </a:ext>
            </a:extLst>
          </a:blip>
          <a:srcRect l="19240" t="8766" r="21949" b="14194"/>
          <a:stretch/>
        </p:blipFill>
        <p:spPr>
          <a:xfrm>
            <a:off x="7760154" y="4768924"/>
            <a:ext cx="1951655" cy="1982624"/>
          </a:xfrm>
          <a:prstGeom prst="rect">
            <a:avLst/>
          </a:prstGeom>
        </p:spPr>
      </p:pic>
      <p:sp>
        <p:nvSpPr>
          <p:cNvPr id="91" name="Rectángulo 90">
            <a:extLst>
              <a:ext uri="{FF2B5EF4-FFF2-40B4-BE49-F238E27FC236}">
                <a16:creationId xmlns:a16="http://schemas.microsoft.com/office/drawing/2014/main" id="{E56C1BD8-B226-E773-CF77-7F6244EF255B}"/>
              </a:ext>
            </a:extLst>
          </p:cNvPr>
          <p:cNvSpPr/>
          <p:nvPr/>
        </p:nvSpPr>
        <p:spPr>
          <a:xfrm>
            <a:off x="751841" y="1253437"/>
            <a:ext cx="16865600" cy="1261884"/>
          </a:xfrm>
          <a:prstGeom prst="rect">
            <a:avLst/>
          </a:prstGeom>
        </p:spPr>
        <p:txBody>
          <a:bodyPr wrap="square">
            <a:spAutoFit/>
          </a:bodyPr>
          <a:lstStyle/>
          <a:p>
            <a:pPr algn="just"/>
            <a:r>
              <a:rPr lang="es-EC" sz="3600" dirty="0">
                <a:effectLst/>
                <a:latin typeface="Arial Narrow" panose="020B0606020202030204" pitchFamily="34" charset="0"/>
                <a:ea typeface="Calibri" panose="020F0502020204030204" pitchFamily="34" charset="0"/>
                <a:cs typeface="Arial" panose="020B0604020202020204" pitchFamily="34" charset="0"/>
              </a:rPr>
              <a:t>Incorporar unidades de transporte con tecnología eléctrica que contribuya a la movilidad sostenible con la reducción de las emisiones contaminantes y la prestación de un servicio de calidad</a:t>
            </a:r>
            <a:r>
              <a:rPr lang="es-EC" sz="4000" dirty="0">
                <a:effectLst/>
                <a:latin typeface="Century Gothic" panose="020B0502020202020204" pitchFamily="34" charset="0"/>
                <a:ea typeface="Calibri" panose="020F0502020204030204" pitchFamily="34" charset="0"/>
                <a:cs typeface="Arial" panose="020B0604020202020204" pitchFamily="34" charset="0"/>
              </a:rPr>
              <a:t>.</a:t>
            </a:r>
            <a:endParaRPr lang="es-EC" sz="4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8475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4">
            <a:extLst>
              <a:ext uri="{FF2B5EF4-FFF2-40B4-BE49-F238E27FC236}">
                <a16:creationId xmlns:a16="http://schemas.microsoft.com/office/drawing/2014/main" id="{6E95DE1F-59D6-41D9-BD79-D7C8181E497A}"/>
              </a:ext>
            </a:extLst>
          </p:cNvPr>
          <p:cNvGraphicFramePr>
            <a:graphicFrameLocks noGrp="1"/>
          </p:cNvGraphicFramePr>
          <p:nvPr>
            <p:ph idx="1"/>
            <p:extLst>
              <p:ext uri="{D42A27DB-BD31-4B8C-83A1-F6EECF244321}">
                <p14:modId xmlns:p14="http://schemas.microsoft.com/office/powerpoint/2010/main" val="4156438583"/>
              </p:ext>
            </p:extLst>
          </p:nvPr>
        </p:nvGraphicFramePr>
        <p:xfrm>
          <a:off x="-2623931" y="2378454"/>
          <a:ext cx="17478440" cy="581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a:extLst>
              <a:ext uri="{FF2B5EF4-FFF2-40B4-BE49-F238E27FC236}">
                <a16:creationId xmlns:a16="http://schemas.microsoft.com/office/drawing/2014/main" id="{80F937F0-0876-4086-A884-5AEECB089BF0}"/>
              </a:ext>
            </a:extLst>
          </p:cNvPr>
          <p:cNvSpPr txBox="1"/>
          <p:nvPr/>
        </p:nvSpPr>
        <p:spPr>
          <a:xfrm>
            <a:off x="1372014" y="8301823"/>
            <a:ext cx="1975359" cy="1061829"/>
          </a:xfrm>
          <a:prstGeom prst="rect">
            <a:avLst/>
          </a:prstGeom>
          <a:noFill/>
        </p:spPr>
        <p:txBody>
          <a:bodyPr wrap="square" rtlCol="0">
            <a:spAutoFit/>
          </a:bodyPr>
          <a:lstStyle/>
          <a:p>
            <a:pPr algn="ctr" defTabSz="1371509"/>
            <a:r>
              <a:rPr kumimoji="0" lang="es-EC" sz="2100" b="1" dirty="0">
                <a:solidFill>
                  <a:srgbClr val="305496"/>
                </a:solidFill>
                <a:latin typeface="Calibri" panose="020F0502020204030204"/>
              </a:rPr>
              <a:t>Septiembre </a:t>
            </a:r>
          </a:p>
          <a:p>
            <a:pPr algn="ctr" defTabSz="1371509"/>
            <a:r>
              <a:rPr kumimoji="0" lang="es-EC" sz="2100" b="1" dirty="0">
                <a:solidFill>
                  <a:srgbClr val="305496"/>
                </a:solidFill>
                <a:latin typeface="Calibri" panose="020F0502020204030204"/>
              </a:rPr>
              <a:t>Noviembre</a:t>
            </a:r>
          </a:p>
          <a:p>
            <a:pPr algn="ctr" defTabSz="1371509"/>
            <a:r>
              <a:rPr kumimoji="0" lang="es-EC" sz="2100" b="1" dirty="0">
                <a:solidFill>
                  <a:srgbClr val="305496"/>
                </a:solidFill>
                <a:latin typeface="Calibri" panose="020F0502020204030204"/>
              </a:rPr>
              <a:t>2022</a:t>
            </a:r>
          </a:p>
        </p:txBody>
      </p:sp>
      <p:cxnSp>
        <p:nvCxnSpPr>
          <p:cNvPr id="14" name="Conector recto 13">
            <a:extLst>
              <a:ext uri="{FF2B5EF4-FFF2-40B4-BE49-F238E27FC236}">
                <a16:creationId xmlns:a16="http://schemas.microsoft.com/office/drawing/2014/main" id="{3F938841-825E-4DC8-90B0-13E559898023}"/>
              </a:ext>
            </a:extLst>
          </p:cNvPr>
          <p:cNvCxnSpPr>
            <a:cxnSpLocks/>
          </p:cNvCxnSpPr>
          <p:nvPr/>
        </p:nvCxnSpPr>
        <p:spPr>
          <a:xfrm>
            <a:off x="2506056" y="6984352"/>
            <a:ext cx="0" cy="1390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36D8B8FC-5BE5-45ED-8D18-2BCC6964DAC8}"/>
              </a:ext>
            </a:extLst>
          </p:cNvPr>
          <p:cNvCxnSpPr>
            <a:cxnSpLocks/>
          </p:cNvCxnSpPr>
          <p:nvPr/>
        </p:nvCxnSpPr>
        <p:spPr>
          <a:xfrm>
            <a:off x="4124348" y="5729954"/>
            <a:ext cx="0" cy="2606594"/>
          </a:xfrm>
          <a:prstGeom prst="line">
            <a:avLst/>
          </a:prstGeom>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C2FCC132-D263-46BC-B55E-74A8CC809A26}"/>
              </a:ext>
            </a:extLst>
          </p:cNvPr>
          <p:cNvSpPr txBox="1"/>
          <p:nvPr/>
        </p:nvSpPr>
        <p:spPr>
          <a:xfrm>
            <a:off x="3252232" y="8340668"/>
            <a:ext cx="1975359" cy="738664"/>
          </a:xfrm>
          <a:prstGeom prst="rect">
            <a:avLst/>
          </a:prstGeom>
          <a:noFill/>
        </p:spPr>
        <p:txBody>
          <a:bodyPr wrap="square" rtlCol="0">
            <a:spAutoFit/>
          </a:bodyPr>
          <a:lstStyle/>
          <a:p>
            <a:pPr algn="ctr" defTabSz="1371509"/>
            <a:r>
              <a:rPr kumimoji="0" lang="es-EC" sz="2100" b="1" dirty="0">
                <a:solidFill>
                  <a:srgbClr val="305496"/>
                </a:solidFill>
                <a:latin typeface="Calibri" panose="020F0502020204030204"/>
              </a:rPr>
              <a:t>Noviembre</a:t>
            </a:r>
          </a:p>
          <a:p>
            <a:pPr algn="ctr" defTabSz="1371509"/>
            <a:r>
              <a:rPr kumimoji="0" lang="es-EC" sz="2100" b="1" dirty="0">
                <a:solidFill>
                  <a:srgbClr val="305496"/>
                </a:solidFill>
                <a:latin typeface="Calibri" panose="020F0502020204030204"/>
              </a:rPr>
              <a:t>2022</a:t>
            </a:r>
          </a:p>
        </p:txBody>
      </p:sp>
      <p:cxnSp>
        <p:nvCxnSpPr>
          <p:cNvPr id="21" name="Conector recto 20">
            <a:extLst>
              <a:ext uri="{FF2B5EF4-FFF2-40B4-BE49-F238E27FC236}">
                <a16:creationId xmlns:a16="http://schemas.microsoft.com/office/drawing/2014/main" id="{0795517F-6772-447D-9B88-BC0B022CA8D7}"/>
              </a:ext>
            </a:extLst>
          </p:cNvPr>
          <p:cNvCxnSpPr>
            <a:cxnSpLocks/>
          </p:cNvCxnSpPr>
          <p:nvPr/>
        </p:nvCxnSpPr>
        <p:spPr>
          <a:xfrm>
            <a:off x="6100679" y="4872116"/>
            <a:ext cx="14610" cy="3429707"/>
          </a:xfrm>
          <a:prstGeom prst="line">
            <a:avLst/>
          </a:prstGeom>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E1C7450A-3CEC-44B1-B6E2-1C95DAC11FA0}"/>
              </a:ext>
            </a:extLst>
          </p:cNvPr>
          <p:cNvSpPr txBox="1"/>
          <p:nvPr/>
        </p:nvSpPr>
        <p:spPr>
          <a:xfrm>
            <a:off x="5221566" y="8336548"/>
            <a:ext cx="1975359" cy="738664"/>
          </a:xfrm>
          <a:prstGeom prst="rect">
            <a:avLst/>
          </a:prstGeom>
          <a:noFill/>
        </p:spPr>
        <p:txBody>
          <a:bodyPr wrap="square" rtlCol="0">
            <a:spAutoFit/>
          </a:bodyPr>
          <a:lstStyle/>
          <a:p>
            <a:pPr algn="ctr" defTabSz="1371509"/>
            <a:r>
              <a:rPr kumimoji="0" lang="es-EC" sz="2100" b="1" dirty="0">
                <a:solidFill>
                  <a:srgbClr val="305496"/>
                </a:solidFill>
                <a:latin typeface="Calibri" panose="020F0502020204030204"/>
              </a:rPr>
              <a:t>Febrero</a:t>
            </a:r>
          </a:p>
          <a:p>
            <a:pPr algn="ctr" defTabSz="1371509"/>
            <a:r>
              <a:rPr kumimoji="0" lang="es-EC" sz="2100" b="1" dirty="0">
                <a:solidFill>
                  <a:srgbClr val="305496"/>
                </a:solidFill>
                <a:latin typeface="Calibri" panose="020F0502020204030204"/>
              </a:rPr>
              <a:t>2023</a:t>
            </a:r>
          </a:p>
        </p:txBody>
      </p:sp>
      <p:cxnSp>
        <p:nvCxnSpPr>
          <p:cNvPr id="23" name="Conector recto 22">
            <a:extLst>
              <a:ext uri="{FF2B5EF4-FFF2-40B4-BE49-F238E27FC236}">
                <a16:creationId xmlns:a16="http://schemas.microsoft.com/office/drawing/2014/main" id="{DD0AC3B3-26EC-4148-BF6B-E9840D5EFC70}"/>
              </a:ext>
            </a:extLst>
          </p:cNvPr>
          <p:cNvCxnSpPr>
            <a:cxnSpLocks/>
          </p:cNvCxnSpPr>
          <p:nvPr/>
        </p:nvCxnSpPr>
        <p:spPr>
          <a:xfrm>
            <a:off x="8267962" y="4383605"/>
            <a:ext cx="1" cy="3898527"/>
          </a:xfrm>
          <a:prstGeom prst="line">
            <a:avLst/>
          </a:prstGeom>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A6FF2DAD-8C65-4EA0-B637-22864E8056BA}"/>
              </a:ext>
            </a:extLst>
          </p:cNvPr>
          <p:cNvSpPr txBox="1"/>
          <p:nvPr/>
        </p:nvSpPr>
        <p:spPr>
          <a:xfrm>
            <a:off x="7280282" y="8336548"/>
            <a:ext cx="1975359" cy="738664"/>
          </a:xfrm>
          <a:prstGeom prst="rect">
            <a:avLst/>
          </a:prstGeom>
          <a:noFill/>
        </p:spPr>
        <p:txBody>
          <a:bodyPr wrap="square" rtlCol="0">
            <a:spAutoFit/>
          </a:bodyPr>
          <a:lstStyle/>
          <a:p>
            <a:pPr algn="ctr" defTabSz="1371509"/>
            <a:r>
              <a:rPr kumimoji="0" lang="es-EC" sz="2100" b="1" dirty="0">
                <a:solidFill>
                  <a:srgbClr val="305496"/>
                </a:solidFill>
                <a:latin typeface="Calibri" panose="020F0502020204030204"/>
              </a:rPr>
              <a:t>Abril</a:t>
            </a:r>
          </a:p>
          <a:p>
            <a:pPr algn="ctr" defTabSz="1371509"/>
            <a:r>
              <a:rPr kumimoji="0" lang="es-EC" sz="2100" b="1" dirty="0">
                <a:solidFill>
                  <a:srgbClr val="305496"/>
                </a:solidFill>
                <a:latin typeface="Calibri" panose="020F0502020204030204"/>
              </a:rPr>
              <a:t>2023</a:t>
            </a:r>
          </a:p>
        </p:txBody>
      </p:sp>
      <p:sp>
        <p:nvSpPr>
          <p:cNvPr id="36" name="CuadroTexto 35">
            <a:extLst>
              <a:ext uri="{FF2B5EF4-FFF2-40B4-BE49-F238E27FC236}">
                <a16:creationId xmlns:a16="http://schemas.microsoft.com/office/drawing/2014/main" id="{F4BADEB3-8B3B-4AA3-910E-9CD6FAEA0CE3}"/>
              </a:ext>
            </a:extLst>
          </p:cNvPr>
          <p:cNvSpPr txBox="1"/>
          <p:nvPr/>
        </p:nvSpPr>
        <p:spPr>
          <a:xfrm>
            <a:off x="8317291" y="4789557"/>
            <a:ext cx="1464728" cy="707886"/>
          </a:xfrm>
          <a:prstGeom prst="rect">
            <a:avLst/>
          </a:prstGeom>
          <a:noFill/>
        </p:spPr>
        <p:txBody>
          <a:bodyPr wrap="square" rtlCol="0">
            <a:spAutoFit/>
          </a:bodyPr>
          <a:lstStyle/>
          <a:p>
            <a:pPr defTabSz="1371509"/>
            <a:r>
              <a:rPr kumimoji="0" lang="es-ES" sz="2000" dirty="0">
                <a:solidFill>
                  <a:prstClr val="black"/>
                </a:solidFill>
                <a:latin typeface="Arial Narrow" panose="020B0606020202030204" pitchFamily="34" charset="0"/>
                <a:ea typeface="Tahoma" panose="020B0604030504040204" pitchFamily="34" charset="0"/>
                <a:cs typeface="Tahoma" panose="020B0604030504040204" pitchFamily="34" charset="0"/>
              </a:rPr>
              <a:t>Puesta en operación</a:t>
            </a:r>
            <a:endParaRPr kumimoji="0" lang="es-EC" sz="2000" dirty="0">
              <a:solidFill>
                <a:prstClr val="black"/>
              </a:solidFill>
              <a:latin typeface="Arial Narrow" panose="020B0606020202030204" pitchFamily="34" charset="0"/>
              <a:ea typeface="Tahoma" panose="020B0604030504040204" pitchFamily="34" charset="0"/>
              <a:cs typeface="Tahoma" panose="020B0604030504040204" pitchFamily="34" charset="0"/>
            </a:endParaRPr>
          </a:p>
        </p:txBody>
      </p:sp>
      <p:pic>
        <p:nvPicPr>
          <p:cNvPr id="18" name="Imagen 17">
            <a:extLst>
              <a:ext uri="{FF2B5EF4-FFF2-40B4-BE49-F238E27FC236}">
                <a16:creationId xmlns:a16="http://schemas.microsoft.com/office/drawing/2014/main" id="{0AE58052-EF2D-4A6E-AC4A-13870556BEA3}"/>
              </a:ext>
            </a:extLst>
          </p:cNvPr>
          <p:cNvPicPr>
            <a:picLocks noChangeAspect="1"/>
          </p:cNvPicPr>
          <p:nvPr/>
        </p:nvPicPr>
        <p:blipFill>
          <a:blip r:embed="rId8"/>
          <a:stretch>
            <a:fillRect/>
          </a:stretch>
        </p:blipFill>
        <p:spPr>
          <a:xfrm>
            <a:off x="12703686" y="2238992"/>
            <a:ext cx="4182234" cy="2434607"/>
          </a:xfrm>
          <a:prstGeom prst="rect">
            <a:avLst/>
          </a:prstGeom>
        </p:spPr>
      </p:pic>
      <p:sp>
        <p:nvSpPr>
          <p:cNvPr id="2" name="CuadroTexto 1"/>
          <p:cNvSpPr txBox="1"/>
          <p:nvPr/>
        </p:nvSpPr>
        <p:spPr>
          <a:xfrm>
            <a:off x="409835" y="1017194"/>
            <a:ext cx="7429026" cy="2893100"/>
          </a:xfrm>
          <a:prstGeom prst="rect">
            <a:avLst/>
          </a:prstGeom>
          <a:noFill/>
        </p:spPr>
        <p:txBody>
          <a:bodyPr wrap="square" rtlCol="0">
            <a:spAutoFit/>
          </a:bodyPr>
          <a:lstStyle/>
          <a:p>
            <a:pPr algn="ctr" defTabSz="1371509"/>
            <a:r>
              <a:rPr kumimoji="0" lang="es-EC" sz="2600" b="1" dirty="0">
                <a:solidFill>
                  <a:prstClr val="black"/>
                </a:solidFill>
                <a:latin typeface="Arial Narrow" panose="020B0606020202030204" pitchFamily="34" charset="0"/>
              </a:rPr>
              <a:t>Etapa Preparatoria</a:t>
            </a:r>
          </a:p>
          <a:p>
            <a:pPr algn="ctr" defTabSz="1371509"/>
            <a:endParaRPr kumimoji="0" lang="es-EC" sz="2600" b="1" dirty="0">
              <a:solidFill>
                <a:prstClr val="black"/>
              </a:solidFill>
              <a:latin typeface="Calibri" panose="020F0502020204030204"/>
            </a:endParaRPr>
          </a:p>
          <a:p>
            <a:pPr marL="428596" indent="-428596" defTabSz="1371509">
              <a:buFont typeface="Wingdings" panose="05000000000000000000" pitchFamily="2" charset="2"/>
              <a:buChar char="ü"/>
            </a:pPr>
            <a:r>
              <a:rPr kumimoji="0" lang="es-EC" sz="2600" dirty="0">
                <a:solidFill>
                  <a:prstClr val="black"/>
                </a:solidFill>
                <a:latin typeface="Arial Narrow" panose="020B0606020202030204" pitchFamily="34" charset="0"/>
              </a:rPr>
              <a:t>Informe Técnico de Necesidad Actualizado</a:t>
            </a:r>
          </a:p>
          <a:p>
            <a:pPr marL="428596" indent="-428596" defTabSz="1371509">
              <a:buFont typeface="Wingdings" panose="05000000000000000000" pitchFamily="2" charset="2"/>
              <a:buChar char="ü"/>
            </a:pPr>
            <a:r>
              <a:rPr kumimoji="0" lang="es-EC" sz="2600" dirty="0">
                <a:solidFill>
                  <a:prstClr val="black"/>
                </a:solidFill>
                <a:latin typeface="Arial Narrow" panose="020B0606020202030204" pitchFamily="34" charset="0"/>
              </a:rPr>
              <a:t>Especificaciones Técnicas Actualizadas</a:t>
            </a:r>
          </a:p>
          <a:p>
            <a:pPr marL="428596" indent="-428596" defTabSz="1371509">
              <a:buFont typeface="Arial" panose="020B0604020202020204" pitchFamily="34" charset="0"/>
              <a:buChar char="•"/>
            </a:pPr>
            <a:r>
              <a:rPr kumimoji="0" lang="es-EC" sz="2600" dirty="0">
                <a:solidFill>
                  <a:prstClr val="black"/>
                </a:solidFill>
                <a:latin typeface="Arial Narrow" panose="020B0606020202030204" pitchFamily="34" charset="0"/>
              </a:rPr>
              <a:t>Estudio de Mercado en Proceso de Actualización</a:t>
            </a:r>
          </a:p>
          <a:p>
            <a:pPr marL="428596" indent="-428596" defTabSz="1371509">
              <a:buFont typeface="Arial" panose="020B0604020202020204" pitchFamily="34" charset="0"/>
              <a:buChar char="•"/>
            </a:pPr>
            <a:r>
              <a:rPr kumimoji="0" lang="es-EC" sz="2600" dirty="0">
                <a:solidFill>
                  <a:prstClr val="black"/>
                </a:solidFill>
                <a:latin typeface="Arial Narrow" panose="020B0606020202030204" pitchFamily="34" charset="0"/>
              </a:rPr>
              <a:t>Certificaciones Quito Honesto </a:t>
            </a:r>
          </a:p>
          <a:p>
            <a:pPr marL="428596" indent="-428596" defTabSz="1371509">
              <a:buFont typeface="Arial" panose="020B0604020202020204" pitchFamily="34" charset="0"/>
              <a:buChar char="•"/>
            </a:pPr>
            <a:r>
              <a:rPr kumimoji="0" lang="es-EC" sz="2600" dirty="0">
                <a:solidFill>
                  <a:prstClr val="black"/>
                </a:solidFill>
                <a:latin typeface="Arial Narrow" panose="020B0606020202030204" pitchFamily="34" charset="0"/>
              </a:rPr>
              <a:t>Informe de pertinencia CGE</a:t>
            </a:r>
          </a:p>
        </p:txBody>
      </p:sp>
      <p:sp>
        <p:nvSpPr>
          <p:cNvPr id="25" name="CuadroTexto 24"/>
          <p:cNvSpPr txBox="1"/>
          <p:nvPr/>
        </p:nvSpPr>
        <p:spPr>
          <a:xfrm>
            <a:off x="11846560" y="4918209"/>
            <a:ext cx="6158823" cy="4832092"/>
          </a:xfrm>
          <a:prstGeom prst="rect">
            <a:avLst/>
          </a:prstGeom>
          <a:noFill/>
        </p:spPr>
        <p:txBody>
          <a:bodyPr wrap="square" rtlCol="0">
            <a:spAutoFit/>
          </a:bodyPr>
          <a:lstStyle/>
          <a:p>
            <a:pPr algn="ctr" defTabSz="1371509"/>
            <a:r>
              <a:rPr kumimoji="0" lang="es-EC" sz="2800" b="1" dirty="0">
                <a:solidFill>
                  <a:prstClr val="black"/>
                </a:solidFill>
                <a:latin typeface="Arial Narrow" panose="020B0606020202030204" pitchFamily="34" charset="0"/>
              </a:rPr>
              <a:t>Estudio de Mercado</a:t>
            </a:r>
          </a:p>
          <a:p>
            <a:pPr algn="ctr" defTabSz="1371509"/>
            <a:endParaRPr kumimoji="0" lang="es-EC" sz="2800" b="1" dirty="0">
              <a:solidFill>
                <a:prstClr val="black"/>
              </a:solidFill>
              <a:latin typeface="Arial Narrow" panose="020B0606020202030204" pitchFamily="34" charset="0"/>
            </a:endParaRPr>
          </a:p>
          <a:p>
            <a:pPr marL="428596" indent="-428596" defTabSz="1371509">
              <a:buFont typeface="Arial" panose="020B0604020202020204" pitchFamily="34" charset="0"/>
              <a:buChar char="•"/>
            </a:pPr>
            <a:r>
              <a:rPr kumimoji="0" lang="es-EC" sz="2800" dirty="0">
                <a:solidFill>
                  <a:prstClr val="black"/>
                </a:solidFill>
                <a:latin typeface="Arial Narrow" panose="020B0606020202030204" pitchFamily="34" charset="0"/>
              </a:rPr>
              <a:t>Se remitió a mas de 30 empresas las E. T.</a:t>
            </a:r>
          </a:p>
          <a:p>
            <a:pPr marL="428596" indent="-428596" defTabSz="1371509">
              <a:buFont typeface="Arial" panose="020B0604020202020204" pitchFamily="34" charset="0"/>
              <a:buChar char="•"/>
            </a:pPr>
            <a:r>
              <a:rPr kumimoji="0" lang="es-EC" sz="2800" dirty="0">
                <a:solidFill>
                  <a:prstClr val="black"/>
                </a:solidFill>
                <a:latin typeface="Arial Narrow" panose="020B0606020202030204" pitchFamily="34" charset="0"/>
              </a:rPr>
              <a:t>4 respuestas de manifestaciones de interés</a:t>
            </a:r>
          </a:p>
          <a:p>
            <a:pPr marL="428596" indent="-428596" defTabSz="1371509">
              <a:buFont typeface="Arial" panose="020B0604020202020204" pitchFamily="34" charset="0"/>
              <a:buChar char="•"/>
            </a:pPr>
            <a:r>
              <a:rPr kumimoji="0" lang="es-EC" sz="2800" dirty="0">
                <a:solidFill>
                  <a:prstClr val="black"/>
                </a:solidFill>
                <a:latin typeface="Arial Narrow" panose="020B0606020202030204" pitchFamily="34" charset="0"/>
              </a:rPr>
              <a:t>Reuniones técnica con los interesados para solventar observaciones</a:t>
            </a:r>
          </a:p>
          <a:p>
            <a:pPr marL="428596" indent="-428596" defTabSz="1371509">
              <a:buFont typeface="Arial" panose="020B0604020202020204" pitchFamily="34" charset="0"/>
              <a:buChar char="•"/>
            </a:pPr>
            <a:r>
              <a:rPr kumimoji="0" lang="es-EC" sz="2800" dirty="0">
                <a:solidFill>
                  <a:prstClr val="black"/>
                </a:solidFill>
                <a:latin typeface="Arial Narrow" panose="020B0606020202030204" pitchFamily="34" charset="0"/>
              </a:rPr>
              <a:t>Han remitido las manifestaciones de interés actualizada</a:t>
            </a:r>
          </a:p>
          <a:p>
            <a:pPr marL="428596" indent="-428596" defTabSz="1371509">
              <a:buFont typeface="Arial" panose="020B0604020202020204" pitchFamily="34" charset="0"/>
              <a:buChar char="•"/>
            </a:pPr>
            <a:r>
              <a:rPr kumimoji="0" lang="es-EC" sz="2800" dirty="0">
                <a:solidFill>
                  <a:prstClr val="black"/>
                </a:solidFill>
                <a:latin typeface="Arial Narrow" panose="020B0606020202030204" pitchFamily="34" charset="0"/>
              </a:rPr>
              <a:t>Se actualizo las Especificaciones Técnicas en función del Estudio de Mercado.</a:t>
            </a:r>
          </a:p>
        </p:txBody>
      </p:sp>
      <p:sp>
        <p:nvSpPr>
          <p:cNvPr id="3" name="Título 3">
            <a:extLst>
              <a:ext uri="{FF2B5EF4-FFF2-40B4-BE49-F238E27FC236}">
                <a16:creationId xmlns:a16="http://schemas.microsoft.com/office/drawing/2014/main" id="{4686CE0A-68CB-4EC0-FA93-9F39D62A816D}"/>
              </a:ext>
            </a:extLst>
          </p:cNvPr>
          <p:cNvSpPr txBox="1">
            <a:spLocks/>
          </p:cNvSpPr>
          <p:nvPr/>
        </p:nvSpPr>
        <p:spPr>
          <a:xfrm>
            <a:off x="1881954" y="176178"/>
            <a:ext cx="13951597" cy="684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800"/>
              </a:spcAft>
            </a:pPr>
            <a:r>
              <a:rPr lang="es-EC" sz="3200" b="1" dirty="0">
                <a:solidFill>
                  <a:srgbClr val="2F2C81"/>
                </a:solidFill>
                <a:latin typeface="Arial Narrow" panose="020B0606020202030204" pitchFamily="34" charset="0"/>
              </a:rPr>
              <a:t> </a:t>
            </a:r>
            <a:r>
              <a:rPr lang="es-EC" sz="4000" b="1" dirty="0">
                <a:solidFill>
                  <a:srgbClr val="2F2C81"/>
                </a:solidFill>
                <a:latin typeface="Arial Narrow" panose="020B0606020202030204" pitchFamily="34" charset="0"/>
              </a:rPr>
              <a:t>Adquisición de trolebuses articulados cien por ciento eléctricos </a:t>
            </a:r>
            <a:endParaRPr lang="es-EC" sz="3200" b="1" dirty="0">
              <a:solidFill>
                <a:srgbClr val="2F2C81"/>
              </a:solidFill>
              <a:latin typeface="Arial Narrow" panose="020B0606020202030204" pitchFamily="34" charset="0"/>
            </a:endParaRPr>
          </a:p>
        </p:txBody>
      </p:sp>
    </p:spTree>
    <p:extLst>
      <p:ext uri="{BB962C8B-B14F-4D97-AF65-F5344CB8AC3E}">
        <p14:creationId xmlns:p14="http://schemas.microsoft.com/office/powerpoint/2010/main" val="144763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ángulo redondeado 31">
            <a:extLst>
              <a:ext uri="{FF2B5EF4-FFF2-40B4-BE49-F238E27FC236}">
                <a16:creationId xmlns:a16="http://schemas.microsoft.com/office/drawing/2014/main" id="{077665B3-C16E-4320-AAB1-9EC39996E89E}"/>
              </a:ext>
            </a:extLst>
          </p:cNvPr>
          <p:cNvSpPr/>
          <p:nvPr/>
        </p:nvSpPr>
        <p:spPr>
          <a:xfrm>
            <a:off x="616390" y="506822"/>
            <a:ext cx="5692415" cy="65732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a:t>Justificación</a:t>
            </a:r>
          </a:p>
        </p:txBody>
      </p:sp>
      <p:sp>
        <p:nvSpPr>
          <p:cNvPr id="3" name="Rectángulo redondeado 2"/>
          <p:cNvSpPr/>
          <p:nvPr/>
        </p:nvSpPr>
        <p:spPr>
          <a:xfrm>
            <a:off x="616390" y="2594309"/>
            <a:ext cx="4957395" cy="15955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000" dirty="0"/>
              <a:t>Cumplimiento de vida útil de Toles, en el año 2022 y 2024.</a:t>
            </a:r>
          </a:p>
        </p:txBody>
      </p:sp>
      <p:sp>
        <p:nvSpPr>
          <p:cNvPr id="9" name="Rectángulo redondeado 8"/>
          <p:cNvSpPr/>
          <p:nvPr/>
        </p:nvSpPr>
        <p:spPr>
          <a:xfrm>
            <a:off x="616390" y="4496182"/>
            <a:ext cx="4957395" cy="159552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3000" dirty="0"/>
              <a:t>Reestructuración de las rutas y flota por operación del Metro-Q (Circuito C5)</a:t>
            </a:r>
            <a:endParaRPr lang="es-EC" sz="3000" dirty="0"/>
          </a:p>
        </p:txBody>
      </p:sp>
      <p:sp>
        <p:nvSpPr>
          <p:cNvPr id="11" name="Rectángulo redondeado 10"/>
          <p:cNvSpPr/>
          <p:nvPr/>
        </p:nvSpPr>
        <p:spPr>
          <a:xfrm>
            <a:off x="616390" y="6523228"/>
            <a:ext cx="4957395" cy="120733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3000" dirty="0"/>
              <a:t>Informes técnicos Flota Volvo B10. </a:t>
            </a:r>
            <a:endParaRPr lang="es-EC" sz="3000" dirty="0"/>
          </a:p>
        </p:txBody>
      </p:sp>
      <p:sp>
        <p:nvSpPr>
          <p:cNvPr id="14" name="Rectángulo redondeado 31">
            <a:extLst>
              <a:ext uri="{FF2B5EF4-FFF2-40B4-BE49-F238E27FC236}">
                <a16:creationId xmlns:a16="http://schemas.microsoft.com/office/drawing/2014/main" id="{077665B3-C16E-4320-AAB1-9EC39996E89E}"/>
              </a:ext>
            </a:extLst>
          </p:cNvPr>
          <p:cNvSpPr/>
          <p:nvPr/>
        </p:nvSpPr>
        <p:spPr>
          <a:xfrm>
            <a:off x="1034931" y="1530847"/>
            <a:ext cx="4332377" cy="6967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a:t>Técnica</a:t>
            </a:r>
          </a:p>
        </p:txBody>
      </p:sp>
      <p:sp>
        <p:nvSpPr>
          <p:cNvPr id="17" name="Rectángulo redondeado 31">
            <a:extLst>
              <a:ext uri="{FF2B5EF4-FFF2-40B4-BE49-F238E27FC236}">
                <a16:creationId xmlns:a16="http://schemas.microsoft.com/office/drawing/2014/main" id="{077665B3-C16E-4320-AAB1-9EC39996E89E}"/>
              </a:ext>
            </a:extLst>
          </p:cNvPr>
          <p:cNvSpPr/>
          <p:nvPr/>
        </p:nvSpPr>
        <p:spPr>
          <a:xfrm>
            <a:off x="7298922" y="1530849"/>
            <a:ext cx="3932363" cy="65732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a:t>Jurídica </a:t>
            </a:r>
          </a:p>
        </p:txBody>
      </p:sp>
      <p:sp>
        <p:nvSpPr>
          <p:cNvPr id="18" name="Rectángulo redondeado 31">
            <a:extLst>
              <a:ext uri="{FF2B5EF4-FFF2-40B4-BE49-F238E27FC236}">
                <a16:creationId xmlns:a16="http://schemas.microsoft.com/office/drawing/2014/main" id="{077665B3-C16E-4320-AAB1-9EC39996E89E}"/>
              </a:ext>
            </a:extLst>
          </p:cNvPr>
          <p:cNvSpPr/>
          <p:nvPr/>
        </p:nvSpPr>
        <p:spPr>
          <a:xfrm>
            <a:off x="12861782" y="1471234"/>
            <a:ext cx="4527462" cy="75637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a:t>Socio ambiental</a:t>
            </a:r>
          </a:p>
        </p:txBody>
      </p:sp>
      <p:sp>
        <p:nvSpPr>
          <p:cNvPr id="25" name="Rectángulo redondeado 24"/>
          <p:cNvSpPr/>
          <p:nvPr/>
        </p:nvSpPr>
        <p:spPr>
          <a:xfrm>
            <a:off x="6661791" y="2594309"/>
            <a:ext cx="4957395" cy="15955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000" dirty="0"/>
              <a:t>Ley de Eficiencia Energética</a:t>
            </a:r>
          </a:p>
        </p:txBody>
      </p:sp>
      <p:sp>
        <p:nvSpPr>
          <p:cNvPr id="26" name="Rectángulo redondeado 25"/>
          <p:cNvSpPr/>
          <p:nvPr/>
        </p:nvSpPr>
        <p:spPr>
          <a:xfrm>
            <a:off x="6661791" y="4496182"/>
            <a:ext cx="4957395" cy="159552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3000" dirty="0"/>
              <a:t>Declaración de C40 por unas Calles Libres de Combustibles Fósiles</a:t>
            </a:r>
            <a:endParaRPr lang="es-EC" sz="3000" dirty="0"/>
          </a:p>
        </p:txBody>
      </p:sp>
      <p:sp>
        <p:nvSpPr>
          <p:cNvPr id="27" name="Rectángulo redondeado 26"/>
          <p:cNvSpPr/>
          <p:nvPr/>
        </p:nvSpPr>
        <p:spPr>
          <a:xfrm>
            <a:off x="6661791" y="6523228"/>
            <a:ext cx="4957395" cy="99075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Ordenanza Metropolitana N° 017-2020</a:t>
            </a:r>
          </a:p>
        </p:txBody>
      </p:sp>
      <p:sp>
        <p:nvSpPr>
          <p:cNvPr id="28" name="Rectángulo redondeado 27"/>
          <p:cNvSpPr/>
          <p:nvPr/>
        </p:nvSpPr>
        <p:spPr>
          <a:xfrm>
            <a:off x="12696355" y="2594309"/>
            <a:ext cx="4957395" cy="15955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000" dirty="0"/>
              <a:t>Disminución Contaminación Vehículos a Diésel</a:t>
            </a:r>
          </a:p>
        </p:txBody>
      </p:sp>
      <p:sp>
        <p:nvSpPr>
          <p:cNvPr id="29" name="Rectángulo redondeado 28"/>
          <p:cNvSpPr/>
          <p:nvPr/>
        </p:nvSpPr>
        <p:spPr>
          <a:xfrm>
            <a:off x="12696355" y="4496182"/>
            <a:ext cx="4957395" cy="159552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3000" dirty="0"/>
              <a:t>Disminución de la afectación de salud pública</a:t>
            </a:r>
            <a:endParaRPr lang="es-EC" sz="3000" dirty="0"/>
          </a:p>
        </p:txBody>
      </p:sp>
      <p:sp>
        <p:nvSpPr>
          <p:cNvPr id="31" name="Rectángulo redondeado 30"/>
          <p:cNvSpPr/>
          <p:nvPr/>
        </p:nvSpPr>
        <p:spPr>
          <a:xfrm>
            <a:off x="12696353" y="6523229"/>
            <a:ext cx="4957395" cy="120733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3000" dirty="0"/>
              <a:t>Incremento de la Calidad del Servicio</a:t>
            </a:r>
            <a:endParaRPr lang="es-EC" sz="3000" dirty="0"/>
          </a:p>
        </p:txBody>
      </p:sp>
      <p:sp>
        <p:nvSpPr>
          <p:cNvPr id="32" name="Rectángulo redondeado 31"/>
          <p:cNvSpPr/>
          <p:nvPr/>
        </p:nvSpPr>
        <p:spPr>
          <a:xfrm>
            <a:off x="6661788" y="8118752"/>
            <a:ext cx="4957395" cy="134186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2800" dirty="0">
                <a:latin typeface="Arial Narrow" panose="020B0606020202030204" pitchFamily="34" charset="0"/>
              </a:rPr>
              <a:t>Convenio de Cooperación Interinstitucional con la EPMAPS</a:t>
            </a:r>
          </a:p>
        </p:txBody>
      </p:sp>
      <p:sp>
        <p:nvSpPr>
          <p:cNvPr id="33" name="Rectángulo redondeado 32"/>
          <p:cNvSpPr/>
          <p:nvPr/>
        </p:nvSpPr>
        <p:spPr>
          <a:xfrm>
            <a:off x="12696352" y="8118750"/>
            <a:ext cx="4957395" cy="134186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3000" dirty="0"/>
              <a:t>Ahorro consumo de diésel y mantenimientos</a:t>
            </a:r>
            <a:endParaRPr lang="es-EC" sz="3000" dirty="0"/>
          </a:p>
        </p:txBody>
      </p:sp>
      <p:pic>
        <p:nvPicPr>
          <p:cNvPr id="35" name="Imagen 34">
            <a:extLst>
              <a:ext uri="{FF2B5EF4-FFF2-40B4-BE49-F238E27FC236}">
                <a16:creationId xmlns:a16="http://schemas.microsoft.com/office/drawing/2014/main" id="{6796431B-F763-41D2-8A08-06BA6C01216C}"/>
              </a:ext>
            </a:extLst>
          </p:cNvPr>
          <p:cNvPicPr>
            <a:picLocks noChangeAspect="1"/>
          </p:cNvPicPr>
          <p:nvPr/>
        </p:nvPicPr>
        <p:blipFill>
          <a:blip r:embed="rId3"/>
          <a:stretch>
            <a:fillRect/>
          </a:stretch>
        </p:blipFill>
        <p:spPr>
          <a:xfrm>
            <a:off x="2226629" y="8166829"/>
            <a:ext cx="1618488" cy="1133857"/>
          </a:xfrm>
          <a:prstGeom prst="rect">
            <a:avLst/>
          </a:prstGeom>
        </p:spPr>
      </p:pic>
      <p:pic>
        <p:nvPicPr>
          <p:cNvPr id="36" name="Imagen 35">
            <a:extLst>
              <a:ext uri="{FF2B5EF4-FFF2-40B4-BE49-F238E27FC236}">
                <a16:creationId xmlns:a16="http://schemas.microsoft.com/office/drawing/2014/main" id="{94FE15D9-B756-4486-B5F7-790D202EF2F1}"/>
              </a:ext>
            </a:extLst>
          </p:cNvPr>
          <p:cNvPicPr>
            <a:picLocks noChangeAspect="1"/>
          </p:cNvPicPr>
          <p:nvPr/>
        </p:nvPicPr>
        <p:blipFill>
          <a:blip r:embed="rId4"/>
          <a:stretch>
            <a:fillRect/>
          </a:stretch>
        </p:blipFill>
        <p:spPr>
          <a:xfrm>
            <a:off x="3602727" y="8093678"/>
            <a:ext cx="1088136" cy="1280160"/>
          </a:xfrm>
          <a:prstGeom prst="rect">
            <a:avLst/>
          </a:prstGeom>
        </p:spPr>
      </p:pic>
      <p:pic>
        <p:nvPicPr>
          <p:cNvPr id="37" name="Imagen 36">
            <a:extLst>
              <a:ext uri="{FF2B5EF4-FFF2-40B4-BE49-F238E27FC236}">
                <a16:creationId xmlns:a16="http://schemas.microsoft.com/office/drawing/2014/main" id="{AB763B2F-E1C3-46F5-B1B3-3D1065B9A18C}"/>
              </a:ext>
            </a:extLst>
          </p:cNvPr>
          <p:cNvPicPr>
            <a:picLocks noChangeAspect="1"/>
          </p:cNvPicPr>
          <p:nvPr/>
        </p:nvPicPr>
        <p:blipFill>
          <a:blip r:embed="rId4"/>
          <a:stretch>
            <a:fillRect/>
          </a:stretch>
        </p:blipFill>
        <p:spPr>
          <a:xfrm>
            <a:off x="1505381" y="8118750"/>
            <a:ext cx="1088136" cy="1280160"/>
          </a:xfrm>
          <a:prstGeom prst="rect">
            <a:avLst/>
          </a:prstGeom>
        </p:spPr>
      </p:pic>
    </p:spTree>
    <p:extLst>
      <p:ext uri="{BB962C8B-B14F-4D97-AF65-F5344CB8AC3E}">
        <p14:creationId xmlns:p14="http://schemas.microsoft.com/office/powerpoint/2010/main" val="34744190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z="1600" smtClean="0">
                <a:solidFill>
                  <a:schemeClr val="accent3">
                    <a:lumMod val="50000"/>
                  </a:schemeClr>
                </a:solidFill>
                <a:latin typeface="Arial Narrow" panose="020B0606020202030204" pitchFamily="34" charset="0"/>
              </a:rPr>
              <a:pPr/>
              <a:t>2</a:t>
            </a:fld>
            <a:endParaRPr lang="ja-JP" altLang="en-US" sz="1600">
              <a:solidFill>
                <a:schemeClr val="accent3">
                  <a:lumMod val="50000"/>
                </a:schemeClr>
              </a:solidFill>
              <a:latin typeface="Arial Narrow" panose="020B0606020202030204" pitchFamily="34" charset="0"/>
            </a:endParaRPr>
          </a:p>
        </p:txBody>
      </p:sp>
      <p:sp>
        <p:nvSpPr>
          <p:cNvPr id="5" name="Título 4">
            <a:extLst>
              <a:ext uri="{FF2B5EF4-FFF2-40B4-BE49-F238E27FC236}">
                <a16:creationId xmlns:a16="http://schemas.microsoft.com/office/drawing/2014/main" id="{3B959B33-B081-48F2-9A4D-8FB7FF2BD781}"/>
              </a:ext>
            </a:extLst>
          </p:cNvPr>
          <p:cNvSpPr txBox="1">
            <a:spLocks/>
          </p:cNvSpPr>
          <p:nvPr/>
        </p:nvSpPr>
        <p:spPr>
          <a:xfrm>
            <a:off x="485619" y="443582"/>
            <a:ext cx="14860398" cy="903534"/>
          </a:xfrm>
          <a:prstGeom prst="rect">
            <a:avLst/>
          </a:prstGeom>
        </p:spPr>
        <p:txBody>
          <a:bodyPr vert="horz" wrap="square" lIns="163275" tIns="81638" rIns="163275" bIns="81638" rtlCol="0" anchor="ctr">
            <a:sp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C" sz="4800" dirty="0">
                <a:solidFill>
                  <a:srgbClr val="164194"/>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Antecedes Reforma segundo semestre 2022</a:t>
            </a:r>
          </a:p>
        </p:txBody>
      </p:sp>
      <p:sp>
        <p:nvSpPr>
          <p:cNvPr id="4" name="CuadroTexto 3">
            <a:extLst>
              <a:ext uri="{FF2B5EF4-FFF2-40B4-BE49-F238E27FC236}">
                <a16:creationId xmlns:a16="http://schemas.microsoft.com/office/drawing/2014/main" id="{2041EE54-8073-BC7A-4ABC-25F6F9C0AAF0}"/>
              </a:ext>
            </a:extLst>
          </p:cNvPr>
          <p:cNvSpPr txBox="1"/>
          <p:nvPr/>
        </p:nvSpPr>
        <p:spPr>
          <a:xfrm>
            <a:off x="1095219" y="1651916"/>
            <a:ext cx="16339341" cy="2554545"/>
          </a:xfrm>
          <a:prstGeom prst="rect">
            <a:avLst/>
          </a:prstGeom>
          <a:noFill/>
        </p:spPr>
        <p:txBody>
          <a:bodyPr wrap="square">
            <a:spAutoFit/>
          </a:bodyPr>
          <a:lstStyle/>
          <a:p>
            <a:pPr marL="342900" indent="-342900" algn="just">
              <a:spcBef>
                <a:spcPts val="600"/>
              </a:spcBef>
              <a:spcAft>
                <a:spcPts val="1200"/>
              </a:spcAft>
              <a:buFont typeface="Arial" panose="020B0604020202020204" pitchFamily="34" charset="0"/>
              <a:buChar char="•"/>
            </a:pPr>
            <a:r>
              <a:rPr lang="es-EC" sz="2500" b="1" u="sng" dirty="0">
                <a:effectLst/>
                <a:latin typeface="Arial Narrow" panose="020B0606020202030204" pitchFamily="34" charset="0"/>
                <a:ea typeface="Calibri" panose="020F0502020204030204" pitchFamily="34" charset="0"/>
                <a:cs typeface="Calibri" panose="020F0502020204030204" pitchFamily="34" charset="0"/>
              </a:rPr>
              <a:t>Proforma Presupuestaria 2022</a:t>
            </a:r>
            <a:r>
              <a:rPr lang="es-EC" sz="2500" dirty="0">
                <a:effectLst/>
                <a:latin typeface="Arial Narrow" panose="020B0606020202030204" pitchFamily="34" charset="0"/>
                <a:ea typeface="Calibri" panose="020F0502020204030204" pitchFamily="34" charset="0"/>
                <a:cs typeface="Calibri" panose="020F0502020204030204" pitchFamily="34" charset="0"/>
              </a:rPr>
              <a:t> y </a:t>
            </a:r>
            <a:r>
              <a:rPr lang="es-EC" sz="2500" b="1" u="sng" dirty="0">
                <a:effectLst/>
                <a:latin typeface="Arial Narrow" panose="020B0606020202030204" pitchFamily="34" charset="0"/>
                <a:ea typeface="Calibri" panose="020F0502020204030204" pitchFamily="34" charset="0"/>
                <a:cs typeface="Calibri" panose="020F0502020204030204" pitchFamily="34" charset="0"/>
              </a:rPr>
              <a:t>POA</a:t>
            </a:r>
            <a:r>
              <a:rPr lang="es-EC" sz="2500" dirty="0">
                <a:effectLst/>
                <a:latin typeface="Arial Narrow" panose="020B0606020202030204" pitchFamily="34" charset="0"/>
                <a:ea typeface="Calibri" panose="020F0502020204030204" pitchFamily="34" charset="0"/>
                <a:cs typeface="Calibri" panose="020F0502020204030204" pitchFamily="34" charset="0"/>
              </a:rPr>
              <a:t> aprobados con un presupuesto de </a:t>
            </a:r>
            <a:r>
              <a:rPr lang="es-EC" sz="2500" dirty="0">
                <a:latin typeface="Arial Narrow" panose="020B0606020202030204" pitchFamily="34" charset="0"/>
                <a:ea typeface="Calibri" panose="020F0502020204030204" pitchFamily="34" charset="0"/>
                <a:cs typeface="Calibri" panose="020F0502020204030204" pitchFamily="34" charset="0"/>
              </a:rPr>
              <a:t>USD </a:t>
            </a:r>
            <a:r>
              <a:rPr lang="es-EC" sz="2500" b="1" dirty="0">
                <a:effectLst/>
                <a:latin typeface="Arial Narrow" panose="020B0606020202030204" pitchFamily="34" charset="0"/>
                <a:ea typeface="Calibri" panose="020F0502020204030204" pitchFamily="34" charset="0"/>
                <a:cs typeface="Calibri" panose="020F0502020204030204" pitchFamily="34" charset="0"/>
              </a:rPr>
              <a:t>$82.120.664,81</a:t>
            </a:r>
            <a:endParaRPr lang="es-EC" sz="25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s-EC" sz="25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Se reformó el techo presupuestario al valor de USD$ </a:t>
            </a:r>
            <a:r>
              <a:rPr lang="es-EC" sz="25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77.007.753,05 </a:t>
            </a:r>
            <a:r>
              <a:rPr lang="es-EC" sz="25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por concepto de:</a:t>
            </a:r>
          </a:p>
          <a:p>
            <a:pPr algn="just"/>
            <a:endParaRPr lang="es-EC" sz="2500" b="0" i="0" u="none" strike="noStrike" baseline="0" dirty="0">
              <a:solidFill>
                <a:srgbClr val="000000"/>
              </a:solidFill>
              <a:latin typeface="Arial" panose="020B0604020202020204" pitchFamily="34" charset="0"/>
            </a:endParaRPr>
          </a:p>
          <a:p>
            <a:pPr marL="1159276" lvl="1" indent="-342900" algn="just">
              <a:buFont typeface="Arial" panose="020B0604020202020204" pitchFamily="34" charset="0"/>
              <a:buChar char="•"/>
            </a:pPr>
            <a:r>
              <a:rPr lang="es-ES" sz="2500" dirty="0">
                <a:solidFill>
                  <a:srgbClr val="000000"/>
                </a:solidFill>
                <a:latin typeface="Arial Narrow" panose="020B0606020202030204" pitchFamily="34" charset="0"/>
                <a:cs typeface="Calibri" panose="020F0502020204030204" pitchFamily="34" charset="0"/>
              </a:rPr>
              <a:t>Liquidación presupuestaria del ejercicio 2021, valores de saldo caja bancos por USD$2.814.774,79</a:t>
            </a:r>
            <a:endParaRPr lang="es-EC" sz="2500" b="0" i="0" u="none" strike="noStrike" baseline="0" dirty="0">
              <a:solidFill>
                <a:srgbClr val="000000"/>
              </a:solidFill>
              <a:latin typeface="Arial" panose="020B0604020202020204" pitchFamily="34" charset="0"/>
            </a:endParaRPr>
          </a:p>
          <a:p>
            <a:pPr marL="1159276" lvl="1" indent="-342900" algn="just">
              <a:buFont typeface="Arial" panose="020B0604020202020204" pitchFamily="34" charset="0"/>
              <a:buChar char="•"/>
            </a:pPr>
            <a:r>
              <a:rPr lang="es-ES" sz="2500" dirty="0">
                <a:solidFill>
                  <a:srgbClr val="000000"/>
                </a:solidFill>
                <a:latin typeface="Arial Narrow" panose="020B0606020202030204" pitchFamily="34" charset="0"/>
                <a:cs typeface="Calibri" panose="020F0502020204030204" pitchFamily="34" charset="0"/>
              </a:rPr>
              <a:t>Traspaso de crédito por USD$ (-) 7.927.686,55 correspondiente a la implementación del Sistema Integrado de Recaudación (SIR) de la EP</a:t>
            </a:r>
            <a:r>
              <a:rPr lang="es-ES" sz="2500" dirty="0">
                <a:latin typeface="Arial Narrow" panose="020B0606020202030204" pitchFamily="34" charset="0"/>
                <a:cs typeface="Calibri" panose="020F0502020204030204" pitchFamily="34" charset="0"/>
              </a:rPr>
              <a:t>MTP-Q</a:t>
            </a:r>
            <a:r>
              <a:rPr lang="es-ES" sz="2500" dirty="0">
                <a:solidFill>
                  <a:srgbClr val="000000"/>
                </a:solidFill>
                <a:latin typeface="Arial Narrow" panose="020B0606020202030204" pitchFamily="34" charset="0"/>
                <a:cs typeface="Calibri" panose="020F0502020204030204" pitchFamily="34" charset="0"/>
              </a:rPr>
              <a:t>.</a:t>
            </a:r>
          </a:p>
        </p:txBody>
      </p:sp>
      <p:graphicFrame>
        <p:nvGraphicFramePr>
          <p:cNvPr id="7" name="Tabla 6">
            <a:extLst>
              <a:ext uri="{FF2B5EF4-FFF2-40B4-BE49-F238E27FC236}">
                <a16:creationId xmlns:a16="http://schemas.microsoft.com/office/drawing/2014/main" id="{2DD0CDB8-9C59-3E5C-8AC9-26FC61E52EA7}"/>
              </a:ext>
            </a:extLst>
          </p:cNvPr>
          <p:cNvGraphicFramePr>
            <a:graphicFrameLocks noGrp="1"/>
          </p:cNvGraphicFramePr>
          <p:nvPr>
            <p:extLst>
              <p:ext uri="{D42A27DB-BD31-4B8C-83A1-F6EECF244321}">
                <p14:modId xmlns:p14="http://schemas.microsoft.com/office/powerpoint/2010/main" val="2027040962"/>
              </p:ext>
            </p:extLst>
          </p:nvPr>
        </p:nvGraphicFramePr>
        <p:xfrm>
          <a:off x="1174424" y="4323788"/>
          <a:ext cx="16168268" cy="2235241"/>
        </p:xfrm>
        <a:graphic>
          <a:graphicData uri="http://schemas.openxmlformats.org/drawingml/2006/table">
            <a:tbl>
              <a:tblPr firstRow="1" firstCol="1" bandRow="1"/>
              <a:tblGrid>
                <a:gridCol w="3549209">
                  <a:extLst>
                    <a:ext uri="{9D8B030D-6E8A-4147-A177-3AD203B41FA5}">
                      <a16:colId xmlns:a16="http://schemas.microsoft.com/office/drawing/2014/main" val="984552202"/>
                    </a:ext>
                  </a:extLst>
                </a:gridCol>
                <a:gridCol w="4062063">
                  <a:extLst>
                    <a:ext uri="{9D8B030D-6E8A-4147-A177-3AD203B41FA5}">
                      <a16:colId xmlns:a16="http://schemas.microsoft.com/office/drawing/2014/main" val="367371170"/>
                    </a:ext>
                  </a:extLst>
                </a:gridCol>
                <a:gridCol w="4101272">
                  <a:extLst>
                    <a:ext uri="{9D8B030D-6E8A-4147-A177-3AD203B41FA5}">
                      <a16:colId xmlns:a16="http://schemas.microsoft.com/office/drawing/2014/main" val="564213"/>
                    </a:ext>
                  </a:extLst>
                </a:gridCol>
                <a:gridCol w="4455724">
                  <a:extLst>
                    <a:ext uri="{9D8B030D-6E8A-4147-A177-3AD203B41FA5}">
                      <a16:colId xmlns:a16="http://schemas.microsoft.com/office/drawing/2014/main" val="3780141601"/>
                    </a:ext>
                  </a:extLst>
                </a:gridCol>
              </a:tblGrid>
              <a:tr h="456568">
                <a:tc>
                  <a:txBody>
                    <a:bodyPr/>
                    <a:lstStyle/>
                    <a:p>
                      <a:pPr algn="ctr">
                        <a:lnSpc>
                          <a:spcPct val="107000"/>
                        </a:lnSpc>
                        <a:spcAft>
                          <a:spcPts val="800"/>
                        </a:spcAft>
                      </a:pPr>
                      <a:r>
                        <a:rPr lang="es-EC" sz="28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FUENTE</a:t>
                      </a:r>
                      <a:endParaRPr lang="es-EC"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07000"/>
                        </a:lnSpc>
                        <a:spcAft>
                          <a:spcPts val="800"/>
                        </a:spcAft>
                      </a:pPr>
                      <a:r>
                        <a:rPr lang="es-EC" sz="2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ASIGNADO </a:t>
                      </a:r>
                      <a:r>
                        <a:rPr lang="es-EC" sz="28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INCIAL USD</a:t>
                      </a:r>
                      <a:r>
                        <a:rPr lang="es-EC" sz="2800" b="1" baseline="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s-EC" sz="3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07000"/>
                        </a:lnSpc>
                        <a:spcAft>
                          <a:spcPts val="800"/>
                        </a:spcAft>
                      </a:pPr>
                      <a:r>
                        <a:rPr lang="es-EC" sz="28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REFORMA USD</a:t>
                      </a:r>
                      <a:endParaRPr lang="es-EC" sz="3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07000"/>
                        </a:lnSpc>
                        <a:spcAft>
                          <a:spcPts val="800"/>
                        </a:spcAft>
                      </a:pPr>
                      <a:r>
                        <a:rPr lang="es-EC" sz="2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CODIFICADO </a:t>
                      </a:r>
                      <a:r>
                        <a:rPr lang="es-EC" sz="32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USD</a:t>
                      </a:r>
                      <a:endParaRPr lang="es-EC" sz="3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125002865"/>
                  </a:ext>
                </a:extLst>
              </a:tr>
              <a:tr h="425800">
                <a:tc>
                  <a:txBody>
                    <a:bodyPr/>
                    <a:lstStyle/>
                    <a:p>
                      <a:pPr algn="ctr">
                        <a:lnSpc>
                          <a:spcPct val="107000"/>
                        </a:lnSpc>
                        <a:spcAft>
                          <a:spcPts val="800"/>
                        </a:spcAft>
                      </a:pPr>
                      <a:r>
                        <a:rPr lang="es-EC" sz="28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PROPIOS</a:t>
                      </a:r>
                      <a:endParaRPr lang="es-EC"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EC" sz="2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41.966.111,54</a:t>
                      </a:r>
                      <a:endParaRPr lang="es-EC"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EC" sz="2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$ 2.814.774,79</a:t>
                      </a:r>
                      <a:endParaRPr lang="es-EC"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EC" sz="2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$ 44.780.886,33</a:t>
                      </a:r>
                      <a:endParaRPr lang="es-EC"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969387727"/>
                  </a:ext>
                </a:extLst>
              </a:tr>
              <a:tr h="900215">
                <a:tc>
                  <a:txBody>
                    <a:bodyPr/>
                    <a:lstStyle/>
                    <a:p>
                      <a:pPr algn="ctr">
                        <a:lnSpc>
                          <a:spcPct val="107000"/>
                        </a:lnSpc>
                        <a:spcAft>
                          <a:spcPts val="800"/>
                        </a:spcAft>
                      </a:pPr>
                      <a:r>
                        <a:rPr lang="es-EC" sz="28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MUNICIPALES</a:t>
                      </a:r>
                      <a:endParaRPr lang="es-EC"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800"/>
                        </a:spcAft>
                      </a:pPr>
                      <a:r>
                        <a:rPr lang="es-EC" sz="2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40.154.553,27</a:t>
                      </a:r>
                      <a:endParaRPr lang="es-EC"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800"/>
                        </a:spcAft>
                      </a:pPr>
                      <a:r>
                        <a:rPr lang="es-EC" sz="2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-7.927.686,55</a:t>
                      </a:r>
                      <a:endParaRPr lang="es-EC"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800"/>
                        </a:spcAft>
                      </a:pPr>
                      <a:r>
                        <a:rPr lang="es-EC" sz="2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$ 32.226.866,72</a:t>
                      </a:r>
                      <a:endParaRPr lang="es-EC"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429480507"/>
                  </a:ext>
                </a:extLst>
              </a:tr>
              <a:tr h="425800">
                <a:tc>
                  <a:txBody>
                    <a:bodyPr/>
                    <a:lstStyle/>
                    <a:p>
                      <a:pPr algn="ctr">
                        <a:lnSpc>
                          <a:spcPct val="107000"/>
                        </a:lnSpc>
                        <a:spcAft>
                          <a:spcPts val="800"/>
                        </a:spcAft>
                      </a:pPr>
                      <a:r>
                        <a:rPr lang="es-EC" sz="2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TOTAL</a:t>
                      </a:r>
                      <a:endParaRPr lang="es-EC"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EC" sz="28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82.120.664,81</a:t>
                      </a:r>
                      <a:endParaRPr lang="es-EC"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EC" sz="2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-5.112.911,76</a:t>
                      </a:r>
                      <a:endParaRPr lang="es-EC"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EC" sz="2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$77.007.753,05</a:t>
                      </a:r>
                      <a:endParaRPr lang="es-EC" sz="3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959243775"/>
                  </a:ext>
                </a:extLst>
              </a:tr>
            </a:tbl>
          </a:graphicData>
        </a:graphic>
      </p:graphicFrame>
      <p:graphicFrame>
        <p:nvGraphicFramePr>
          <p:cNvPr id="11" name="Tabla 10">
            <a:extLst>
              <a:ext uri="{FF2B5EF4-FFF2-40B4-BE49-F238E27FC236}">
                <a16:creationId xmlns:a16="http://schemas.microsoft.com/office/drawing/2014/main" id="{D6EE8EAA-2076-530A-5E3B-C8DB9CD92D2B}"/>
              </a:ext>
            </a:extLst>
          </p:cNvPr>
          <p:cNvGraphicFramePr>
            <a:graphicFrameLocks noGrp="1"/>
          </p:cNvGraphicFramePr>
          <p:nvPr>
            <p:extLst>
              <p:ext uri="{D42A27DB-BD31-4B8C-83A1-F6EECF244321}">
                <p14:modId xmlns:p14="http://schemas.microsoft.com/office/powerpoint/2010/main" val="3291953691"/>
              </p:ext>
            </p:extLst>
          </p:nvPr>
        </p:nvGraphicFramePr>
        <p:xfrm>
          <a:off x="1239521" y="7805722"/>
          <a:ext cx="16134079" cy="1442034"/>
        </p:xfrm>
        <a:graphic>
          <a:graphicData uri="http://schemas.openxmlformats.org/drawingml/2006/table">
            <a:tbl>
              <a:tblPr>
                <a:tableStyleId>{B301B821-A1FF-4177-AEE7-76D212191A09}</a:tableStyleId>
              </a:tblPr>
              <a:tblGrid>
                <a:gridCol w="2214879">
                  <a:extLst>
                    <a:ext uri="{9D8B030D-6E8A-4147-A177-3AD203B41FA5}">
                      <a16:colId xmlns:a16="http://schemas.microsoft.com/office/drawing/2014/main" val="1383704180"/>
                    </a:ext>
                  </a:extLst>
                </a:gridCol>
                <a:gridCol w="2722584">
                  <a:extLst>
                    <a:ext uri="{9D8B030D-6E8A-4147-A177-3AD203B41FA5}">
                      <a16:colId xmlns:a16="http://schemas.microsoft.com/office/drawing/2014/main" val="2838279083"/>
                    </a:ext>
                  </a:extLst>
                </a:gridCol>
                <a:gridCol w="3637576">
                  <a:extLst>
                    <a:ext uri="{9D8B030D-6E8A-4147-A177-3AD203B41FA5}">
                      <a16:colId xmlns:a16="http://schemas.microsoft.com/office/drawing/2014/main" val="560785628"/>
                    </a:ext>
                  </a:extLst>
                </a:gridCol>
                <a:gridCol w="2279208">
                  <a:extLst>
                    <a:ext uri="{9D8B030D-6E8A-4147-A177-3AD203B41FA5}">
                      <a16:colId xmlns:a16="http://schemas.microsoft.com/office/drawing/2014/main" val="2303733585"/>
                    </a:ext>
                  </a:extLst>
                </a:gridCol>
                <a:gridCol w="2110500">
                  <a:extLst>
                    <a:ext uri="{9D8B030D-6E8A-4147-A177-3AD203B41FA5}">
                      <a16:colId xmlns:a16="http://schemas.microsoft.com/office/drawing/2014/main" val="20004"/>
                    </a:ext>
                  </a:extLst>
                </a:gridCol>
                <a:gridCol w="3169332">
                  <a:extLst>
                    <a:ext uri="{9D8B030D-6E8A-4147-A177-3AD203B41FA5}">
                      <a16:colId xmlns:a16="http://schemas.microsoft.com/office/drawing/2014/main" val="405031293"/>
                    </a:ext>
                  </a:extLst>
                </a:gridCol>
              </a:tblGrid>
              <a:tr h="721017">
                <a:tc>
                  <a:txBody>
                    <a:bodyPr/>
                    <a:lstStyle/>
                    <a:p>
                      <a:pPr algn="ctr" fontAlgn="b"/>
                      <a:r>
                        <a:rPr lang="es-EC" sz="2000" u="none" strike="noStrike" dirty="0">
                          <a:effectLst/>
                        </a:rPr>
                        <a:t>PRESUPUESTO </a:t>
                      </a:r>
                      <a:endParaRPr lang="es-EC"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EC" sz="2000" u="none" strike="noStrike" dirty="0">
                          <a:effectLst/>
                        </a:rPr>
                        <a:t> CODIFICADO</a:t>
                      </a:r>
                      <a:r>
                        <a:rPr lang="es-EC" sz="2000" u="none" strike="noStrike" baseline="0" dirty="0">
                          <a:effectLst/>
                        </a:rPr>
                        <a:t> USD $</a:t>
                      </a:r>
                      <a:endParaRPr lang="es-EC" sz="2000" b="1" i="0" u="none" strike="noStrike" dirty="0">
                        <a:solidFill>
                          <a:srgbClr val="FF0000"/>
                        </a:solidFill>
                        <a:effectLst/>
                        <a:latin typeface="Arial" panose="020B0604020202020204" pitchFamily="34" charset="0"/>
                      </a:endParaRPr>
                    </a:p>
                  </a:txBody>
                  <a:tcPr marL="0" marR="0" marT="0" marB="0" anchor="ctr"/>
                </a:tc>
                <a:tc>
                  <a:txBody>
                    <a:bodyPr/>
                    <a:lstStyle/>
                    <a:p>
                      <a:pPr algn="ctr" fontAlgn="b"/>
                      <a:r>
                        <a:rPr lang="es-EC" sz="2000" u="none" strike="noStrike" dirty="0">
                          <a:effectLst/>
                        </a:rPr>
                        <a:t> COMPROMETIDO</a:t>
                      </a:r>
                    </a:p>
                    <a:p>
                      <a:pPr marL="0" marR="0" lvl="0" indent="0" algn="ctr" defTabSz="1632753" rtl="0" eaLnBrk="1" fontAlgn="b" latinLnBrk="0" hangingPunct="1">
                        <a:lnSpc>
                          <a:spcPct val="100000"/>
                        </a:lnSpc>
                        <a:spcBef>
                          <a:spcPts val="0"/>
                        </a:spcBef>
                        <a:spcAft>
                          <a:spcPts val="0"/>
                        </a:spcAft>
                        <a:buClrTx/>
                        <a:buSzTx/>
                        <a:buFontTx/>
                        <a:buNone/>
                        <a:tabLst/>
                        <a:defRPr/>
                      </a:pPr>
                      <a:r>
                        <a:rPr lang="es-EC" sz="2000" u="none" strike="noStrike" baseline="0" dirty="0">
                          <a:effectLst/>
                        </a:rPr>
                        <a:t>USD $</a:t>
                      </a:r>
                      <a:endParaRPr lang="es-EC" sz="2000" b="1" i="0" u="none" strike="noStrike" dirty="0">
                        <a:solidFill>
                          <a:srgbClr val="FF0000"/>
                        </a:solidFill>
                        <a:effectLst/>
                        <a:latin typeface="Arial" panose="020B0604020202020204" pitchFamily="34" charset="0"/>
                      </a:endParaRPr>
                    </a:p>
                  </a:txBody>
                  <a:tcPr marL="0" marR="0" marT="0" marB="0" anchor="ctr"/>
                </a:tc>
                <a:tc>
                  <a:txBody>
                    <a:bodyPr/>
                    <a:lstStyle/>
                    <a:p>
                      <a:pPr algn="ctr" fontAlgn="b"/>
                      <a:r>
                        <a:rPr lang="es-EC" sz="2000" u="none" strike="noStrike" dirty="0">
                          <a:effectLst/>
                        </a:rPr>
                        <a:t> % COMPROMETIDO</a:t>
                      </a:r>
                      <a:endParaRPr lang="es-EC"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EC" sz="2000" u="none" strike="noStrike" dirty="0">
                          <a:effectLst/>
                        </a:rPr>
                        <a:t> DEVENGADO</a:t>
                      </a:r>
                    </a:p>
                    <a:p>
                      <a:pPr marL="0" marR="0" lvl="0" indent="0" algn="ctr" defTabSz="1632753" rtl="0" eaLnBrk="1" fontAlgn="b" latinLnBrk="0" hangingPunct="1">
                        <a:lnSpc>
                          <a:spcPct val="100000"/>
                        </a:lnSpc>
                        <a:spcBef>
                          <a:spcPts val="0"/>
                        </a:spcBef>
                        <a:spcAft>
                          <a:spcPts val="0"/>
                        </a:spcAft>
                        <a:buClrTx/>
                        <a:buSzTx/>
                        <a:buFontTx/>
                        <a:buNone/>
                        <a:tabLst/>
                        <a:defRPr/>
                      </a:pPr>
                      <a:r>
                        <a:rPr lang="es-EC" sz="2000" u="none" strike="noStrike" baseline="0" dirty="0">
                          <a:effectLst/>
                        </a:rPr>
                        <a:t>USD $</a:t>
                      </a:r>
                      <a:endParaRPr lang="es-EC" sz="2000" b="1" i="0" u="none" strike="noStrike" dirty="0">
                        <a:solidFill>
                          <a:srgbClr val="FF0000"/>
                        </a:solidFill>
                        <a:effectLst/>
                        <a:latin typeface="Arial" panose="020B0604020202020204" pitchFamily="34" charset="0"/>
                      </a:endParaRPr>
                    </a:p>
                  </a:txBody>
                  <a:tcPr marL="0" marR="0" marT="0" marB="0" anchor="ctr"/>
                </a:tc>
                <a:tc>
                  <a:txBody>
                    <a:bodyPr/>
                    <a:lstStyle/>
                    <a:p>
                      <a:pPr algn="ctr" fontAlgn="b"/>
                      <a:r>
                        <a:rPr lang="es-EC" sz="2000" u="none" strike="noStrike" dirty="0">
                          <a:effectLst/>
                        </a:rPr>
                        <a:t> % EJECUCION PRESUPUESTARIA</a:t>
                      </a:r>
                      <a:endParaRPr lang="es-EC" sz="20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846600662"/>
                  </a:ext>
                </a:extLst>
              </a:tr>
              <a:tr h="721017">
                <a:tc>
                  <a:txBody>
                    <a:bodyPr/>
                    <a:lstStyle/>
                    <a:p>
                      <a:pPr algn="ctr" fontAlgn="b"/>
                      <a:r>
                        <a:rPr lang="es-EC" sz="2400" u="none" strike="noStrike" dirty="0">
                          <a:effectLst/>
                        </a:rPr>
                        <a:t>Total</a:t>
                      </a:r>
                      <a:endParaRPr lang="es-EC" sz="2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EC" sz="2400" u="none" strike="noStrike" dirty="0">
                          <a:effectLst/>
                        </a:rPr>
                        <a:t> 77.007.753,05 </a:t>
                      </a:r>
                      <a:endParaRPr lang="es-EC" sz="2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EC" sz="2400" u="none" strike="noStrike" dirty="0">
                          <a:effectLst/>
                        </a:rPr>
                        <a:t>       44.593.863,66 </a:t>
                      </a:r>
                      <a:endParaRPr lang="es-EC" sz="2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EC" sz="2400" u="none" strike="noStrike" dirty="0">
                          <a:effectLst/>
                        </a:rPr>
                        <a:t>58%</a:t>
                      </a:r>
                      <a:endParaRPr lang="es-EC" sz="2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EC" sz="2400" u="none" strike="noStrike" dirty="0">
                          <a:effectLst/>
                        </a:rPr>
                        <a:t> 37.579.174,64 </a:t>
                      </a:r>
                      <a:endParaRPr lang="es-EC" sz="2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EC" sz="2400" u="none" strike="noStrike" dirty="0">
                          <a:effectLst/>
                        </a:rPr>
                        <a:t>49%</a:t>
                      </a:r>
                      <a:endParaRPr lang="es-EC" sz="24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75427777"/>
                  </a:ext>
                </a:extLst>
              </a:tr>
            </a:tbl>
          </a:graphicData>
        </a:graphic>
      </p:graphicFrame>
      <p:sp>
        <p:nvSpPr>
          <p:cNvPr id="2" name="CuadroTexto 1"/>
          <p:cNvSpPr txBox="1"/>
          <p:nvPr/>
        </p:nvSpPr>
        <p:spPr>
          <a:xfrm>
            <a:off x="1341120" y="6807200"/>
            <a:ext cx="13147040" cy="1154162"/>
          </a:xfrm>
          <a:prstGeom prst="rect">
            <a:avLst/>
          </a:prstGeom>
          <a:noFill/>
        </p:spPr>
        <p:txBody>
          <a:bodyPr wrap="square" rtlCol="0">
            <a:spAutoFit/>
          </a:bodyPr>
          <a:lstStyle/>
          <a:p>
            <a:pPr marL="342900" indent="-342900">
              <a:buFont typeface="Arial" panose="020B0604020202020204" pitchFamily="34" charset="0"/>
              <a:buChar char="•"/>
            </a:pPr>
            <a:r>
              <a:rPr lang="es-ES" sz="2500" b="1" u="sng" dirty="0">
                <a:latin typeface="Arial Narrow" panose="020B0606020202030204" pitchFamily="34" charset="0"/>
                <a:ea typeface="Calibri" panose="020F0502020204030204" pitchFamily="34" charset="0"/>
                <a:cs typeface="Calibri" panose="020F0502020204030204" pitchFamily="34" charset="0"/>
              </a:rPr>
              <a:t>Ejecución presupuestaria de gasto </a:t>
            </a:r>
            <a:r>
              <a:rPr lang="es-ES" sz="2500" u="sng" dirty="0">
                <a:latin typeface="Arial Narrow" panose="020B0606020202030204" pitchFamily="34" charset="0"/>
                <a:ea typeface="Calibri" panose="020F0502020204030204" pitchFamily="34" charset="0"/>
                <a:cs typeface="Calibri" panose="020F0502020204030204" pitchFamily="34" charset="0"/>
              </a:rPr>
              <a:t>(18 de Agosto del 2022)</a:t>
            </a:r>
          </a:p>
          <a:p>
            <a:pPr algn="ctr"/>
            <a:endParaRPr lang="es-ES" sz="1200" u="sng" dirty="0">
              <a:latin typeface="Calibri" panose="020F0502020204030204" pitchFamily="34" charset="0"/>
              <a:cs typeface="Calibri" panose="020F0502020204030204" pitchFamily="34" charset="0"/>
            </a:endParaRPr>
          </a:p>
          <a:p>
            <a:endParaRPr lang="es-EC" dirty="0"/>
          </a:p>
        </p:txBody>
      </p:sp>
    </p:spTree>
    <p:extLst>
      <p:ext uri="{BB962C8B-B14F-4D97-AF65-F5344CB8AC3E}">
        <p14:creationId xmlns:p14="http://schemas.microsoft.com/office/powerpoint/2010/main" val="183532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pPr/>
              <a:t>3</a:t>
            </a:fld>
            <a:endParaRPr lang="ja-JP" altLang="en-US"/>
          </a:p>
        </p:txBody>
      </p:sp>
      <p:sp>
        <p:nvSpPr>
          <p:cNvPr id="5" name="Título 4">
            <a:extLst>
              <a:ext uri="{FF2B5EF4-FFF2-40B4-BE49-F238E27FC236}">
                <a16:creationId xmlns:a16="http://schemas.microsoft.com/office/drawing/2014/main" id="{3B959B33-B081-48F2-9A4D-8FB7FF2BD781}"/>
              </a:ext>
            </a:extLst>
          </p:cNvPr>
          <p:cNvSpPr txBox="1">
            <a:spLocks/>
          </p:cNvSpPr>
          <p:nvPr/>
        </p:nvSpPr>
        <p:spPr>
          <a:xfrm>
            <a:off x="406106" y="322243"/>
            <a:ext cx="14913407" cy="903534"/>
          </a:xfrm>
          <a:prstGeom prst="rect">
            <a:avLst/>
          </a:prstGeom>
        </p:spPr>
        <p:txBody>
          <a:bodyPr vert="horz" wrap="square" lIns="163275" tIns="81638" rIns="163275" bIns="81638" rtlCol="0" anchor="ctr">
            <a:sp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_tradnl" sz="4800" dirty="0">
                <a:solidFill>
                  <a:srgbClr val="164194"/>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Detalle de la Reforma - Asignación Municipal</a:t>
            </a:r>
            <a:endParaRPr lang="es-EC" sz="4800" dirty="0">
              <a:solidFill>
                <a:srgbClr val="164194"/>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endParaRPr>
          </a:p>
        </p:txBody>
      </p:sp>
      <p:graphicFrame>
        <p:nvGraphicFramePr>
          <p:cNvPr id="6" name="Tabla 5">
            <a:extLst>
              <a:ext uri="{FF2B5EF4-FFF2-40B4-BE49-F238E27FC236}">
                <a16:creationId xmlns:a16="http://schemas.microsoft.com/office/drawing/2014/main" id="{2AF7A5CD-B488-4F4E-DE10-4C8A516FC383}"/>
              </a:ext>
            </a:extLst>
          </p:cNvPr>
          <p:cNvGraphicFramePr>
            <a:graphicFrameLocks noGrp="1"/>
          </p:cNvGraphicFramePr>
          <p:nvPr>
            <p:extLst>
              <p:ext uri="{D42A27DB-BD31-4B8C-83A1-F6EECF244321}">
                <p14:modId xmlns:p14="http://schemas.microsoft.com/office/powerpoint/2010/main" val="4078187636"/>
              </p:ext>
            </p:extLst>
          </p:nvPr>
        </p:nvGraphicFramePr>
        <p:xfrm>
          <a:off x="1097280" y="2388965"/>
          <a:ext cx="16337279" cy="6604313"/>
        </p:xfrm>
        <a:graphic>
          <a:graphicData uri="http://schemas.openxmlformats.org/drawingml/2006/table">
            <a:tbl>
              <a:tblPr firstRow="1" firstCol="1" bandRow="1"/>
              <a:tblGrid>
                <a:gridCol w="8745541">
                  <a:extLst>
                    <a:ext uri="{9D8B030D-6E8A-4147-A177-3AD203B41FA5}">
                      <a16:colId xmlns:a16="http://schemas.microsoft.com/office/drawing/2014/main" val="3311305836"/>
                    </a:ext>
                  </a:extLst>
                </a:gridCol>
                <a:gridCol w="7591738">
                  <a:extLst>
                    <a:ext uri="{9D8B030D-6E8A-4147-A177-3AD203B41FA5}">
                      <a16:colId xmlns:a16="http://schemas.microsoft.com/office/drawing/2014/main" val="3086529615"/>
                    </a:ext>
                  </a:extLst>
                </a:gridCol>
              </a:tblGrid>
              <a:tr h="398842">
                <a:tc>
                  <a:txBody>
                    <a:bodyPr/>
                    <a:lstStyle/>
                    <a:p>
                      <a:pPr algn="ctr">
                        <a:lnSpc>
                          <a:spcPct val="107000"/>
                        </a:lnSpc>
                        <a:spcAft>
                          <a:spcPts val="800"/>
                        </a:spcAft>
                      </a:pPr>
                      <a:r>
                        <a:rPr lang="es-EC" sz="3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DETALLE</a:t>
                      </a:r>
                      <a:endParaRPr lang="es-EC" sz="3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a:lnSpc>
                          <a:spcPct val="107000"/>
                        </a:lnSpc>
                        <a:spcAft>
                          <a:spcPts val="800"/>
                        </a:spcAft>
                      </a:pPr>
                      <a:r>
                        <a:rPr lang="es-EC" sz="3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NECESIDAD DE INCREMENTO USD $</a:t>
                      </a:r>
                      <a:endParaRPr lang="es-EC" sz="3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219284624"/>
                  </a:ext>
                </a:extLst>
              </a:tr>
              <a:tr h="398842">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Pago</a:t>
                      </a:r>
                      <a:r>
                        <a:rPr lang="es-EC" sz="3400" baseline="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de a</a:t>
                      </a: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limentadores</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4.833.006,91</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42529111"/>
                  </a:ext>
                </a:extLst>
              </a:tr>
              <a:tr h="398842">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Adquisición de neumáticos</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1.050.000,00</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161420"/>
                  </a:ext>
                </a:extLst>
              </a:tr>
              <a:tr h="398842">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Jubilación Patronal</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330.285,73</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56309334"/>
                  </a:ext>
                </a:extLst>
              </a:tr>
              <a:tr h="764445">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contraincendios en estaciones</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80.347,14</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02899"/>
                  </a:ext>
                </a:extLst>
              </a:tr>
              <a:tr h="854703">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Repotenciación de sistema de cámaras video vigilancia y equipamiento de almacenamiento</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200.000,00</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53424532"/>
                  </a:ext>
                </a:extLst>
              </a:tr>
              <a:tr h="854703">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Contratación de la prestación de servicio de alimentadores para la ruta Sur Occidental</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400.040,37</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151891"/>
                  </a:ext>
                </a:extLst>
              </a:tr>
              <a:tr h="1147025">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Adquisición de trolebuses articulados 100% eléctricos (Solicitud</a:t>
                      </a:r>
                      <a:r>
                        <a:rPr lang="es-EC" sz="3400" baseline="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de</a:t>
                      </a: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financiamiento de </a:t>
                      </a:r>
                      <a:r>
                        <a:rPr lang="es-EC" sz="3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 buses adicionales</a:t>
                      </a: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9.000.000,00</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094083"/>
                  </a:ext>
                </a:extLst>
              </a:tr>
              <a:tr h="398842">
                <a:tc>
                  <a:txBody>
                    <a:bodyPr/>
                    <a:lstStyle/>
                    <a:p>
                      <a:pPr algn="ctr">
                        <a:lnSpc>
                          <a:spcPct val="107000"/>
                        </a:lnSpc>
                        <a:spcAft>
                          <a:spcPts val="800"/>
                        </a:spcAft>
                      </a:pPr>
                      <a:r>
                        <a:rPr lang="es-EC" sz="3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general </a:t>
                      </a:r>
                      <a:endParaRPr lang="es-EC" sz="3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EC" sz="3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15.893.680,15</a:t>
                      </a:r>
                      <a:endParaRPr lang="es-EC" sz="3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12905640"/>
                  </a:ext>
                </a:extLst>
              </a:tr>
            </a:tbl>
          </a:graphicData>
        </a:graphic>
      </p:graphicFrame>
      <p:sp>
        <p:nvSpPr>
          <p:cNvPr id="8" name="CuadroTexto 7">
            <a:extLst>
              <a:ext uri="{FF2B5EF4-FFF2-40B4-BE49-F238E27FC236}">
                <a16:creationId xmlns:a16="http://schemas.microsoft.com/office/drawing/2014/main" id="{19D432D6-1FDD-5FFF-0589-FC7BDAF48D0C}"/>
              </a:ext>
            </a:extLst>
          </p:cNvPr>
          <p:cNvSpPr txBox="1"/>
          <p:nvPr/>
        </p:nvSpPr>
        <p:spPr>
          <a:xfrm>
            <a:off x="304799" y="1225777"/>
            <a:ext cx="16525462" cy="518219"/>
          </a:xfrm>
          <a:prstGeom prst="rect">
            <a:avLst/>
          </a:prstGeom>
          <a:noFill/>
        </p:spPr>
        <p:txBody>
          <a:bodyPr wrap="square">
            <a:spAutoFit/>
          </a:bodyPr>
          <a:lstStyle/>
          <a:p>
            <a:pPr marL="270510" algn="just">
              <a:lnSpc>
                <a:spcPct val="107000"/>
              </a:lnSpc>
              <a:spcAft>
                <a:spcPts val="800"/>
              </a:spcAft>
            </a:pPr>
            <a:r>
              <a:rPr lang="es-ES_tradnl" sz="2800" dirty="0">
                <a:effectLst/>
                <a:latin typeface="Arial Narrow" panose="020B0606020202030204" pitchFamily="34" charset="0"/>
                <a:ea typeface="Calibri" panose="020F0502020204030204" pitchFamily="34" charset="0"/>
                <a:cs typeface="Arial" panose="020B0604020202020204" pitchFamily="34" charset="0"/>
              </a:rPr>
              <a:t>Producto del análisis y priorización de necesidades para el segundo semestre del 2022, del cual se presenta el detalle:</a:t>
            </a:r>
            <a:endParaRPr lang="es-EC"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00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esquinas redondeadas 30">
            <a:extLst>
              <a:ext uri="{FF2B5EF4-FFF2-40B4-BE49-F238E27FC236}">
                <a16:creationId xmlns:a16="http://schemas.microsoft.com/office/drawing/2014/main" id="{2F0695E8-6A70-E8C3-0C35-294DC2B8099E}"/>
              </a:ext>
            </a:extLst>
          </p:cNvPr>
          <p:cNvSpPr/>
          <p:nvPr/>
        </p:nvSpPr>
        <p:spPr>
          <a:xfrm>
            <a:off x="692055" y="4219361"/>
            <a:ext cx="7527235" cy="35331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Rectángulo: esquinas redondeadas 29">
            <a:extLst>
              <a:ext uri="{FF2B5EF4-FFF2-40B4-BE49-F238E27FC236}">
                <a16:creationId xmlns:a16="http://schemas.microsoft.com/office/drawing/2014/main" id="{133497E5-6908-419A-B0DB-9DD3C3EA178B}"/>
              </a:ext>
            </a:extLst>
          </p:cNvPr>
          <p:cNvSpPr/>
          <p:nvPr/>
        </p:nvSpPr>
        <p:spPr>
          <a:xfrm>
            <a:off x="652661" y="2645116"/>
            <a:ext cx="7658219" cy="1308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Título 3">
            <a:extLst>
              <a:ext uri="{FF2B5EF4-FFF2-40B4-BE49-F238E27FC236}">
                <a16:creationId xmlns:a16="http://schemas.microsoft.com/office/drawing/2014/main" id="{4686CE0A-68CB-4EC0-FA93-9F39D62A816D}"/>
              </a:ext>
            </a:extLst>
          </p:cNvPr>
          <p:cNvSpPr txBox="1">
            <a:spLocks/>
          </p:cNvSpPr>
          <p:nvPr/>
        </p:nvSpPr>
        <p:spPr>
          <a:xfrm>
            <a:off x="692055" y="182434"/>
            <a:ext cx="13951597" cy="8005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800"/>
              </a:spcAft>
            </a:pPr>
            <a:r>
              <a:rPr lang="es-EC" sz="4400" b="1" dirty="0">
                <a:solidFill>
                  <a:srgbClr val="2F2C81"/>
                </a:solidFill>
                <a:latin typeface="Arial Narrow" panose="020B0606020202030204" pitchFamily="34" charset="0"/>
              </a:rPr>
              <a:t> Rutas Alimentadores</a:t>
            </a:r>
          </a:p>
        </p:txBody>
      </p:sp>
      <p:sp>
        <p:nvSpPr>
          <p:cNvPr id="6" name="CuadroTexto 5">
            <a:extLst>
              <a:ext uri="{FF2B5EF4-FFF2-40B4-BE49-F238E27FC236}">
                <a16:creationId xmlns:a16="http://schemas.microsoft.com/office/drawing/2014/main" id="{ED746457-C6E6-5F0E-6132-9A79AF3C7657}"/>
              </a:ext>
            </a:extLst>
          </p:cNvPr>
          <p:cNvSpPr txBox="1"/>
          <p:nvPr/>
        </p:nvSpPr>
        <p:spPr>
          <a:xfrm>
            <a:off x="3091468" y="8209611"/>
            <a:ext cx="4617867" cy="754053"/>
          </a:xfrm>
          <a:prstGeom prst="rect">
            <a:avLst/>
          </a:prstGeom>
          <a:noFill/>
        </p:spPr>
        <p:txBody>
          <a:bodyPr wrap="square" rtlCol="0">
            <a:spAutoFit/>
          </a:bodyPr>
          <a:lstStyle/>
          <a:p>
            <a:pPr lvl="0"/>
            <a:r>
              <a:rPr lang="es-419" sz="1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Rutas alimentadoras: </a:t>
            </a:r>
            <a:r>
              <a:rPr lang="es-419"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48 (Trolebús y </a:t>
            </a:r>
            <a:r>
              <a:rPr lang="es-419" sz="1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Ecovía</a:t>
            </a:r>
            <a:r>
              <a:rPr lang="es-419"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p>
          <a:p>
            <a:pPr lvl="0"/>
            <a:r>
              <a:rPr lang="es-419" sz="1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301 unidades</a:t>
            </a:r>
            <a:endParaRPr lang="es-419" sz="1600" b="1" dirty="0"/>
          </a:p>
          <a:p>
            <a:endParaRPr lang="es-EC" sz="1050" dirty="0">
              <a:solidFill>
                <a:srgbClr val="005698"/>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n 6">
            <a:extLst>
              <a:ext uri="{FF2B5EF4-FFF2-40B4-BE49-F238E27FC236}">
                <a16:creationId xmlns:a16="http://schemas.microsoft.com/office/drawing/2014/main" id="{440C0BEC-D45C-A59F-81ED-F39FBE4E7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458" y="7646498"/>
            <a:ext cx="1750272" cy="1484222"/>
          </a:xfrm>
          <a:prstGeom prst="rect">
            <a:avLst/>
          </a:prstGeom>
        </p:spPr>
      </p:pic>
      <p:sp>
        <p:nvSpPr>
          <p:cNvPr id="10" name="CuadroTexto 9">
            <a:extLst>
              <a:ext uri="{FF2B5EF4-FFF2-40B4-BE49-F238E27FC236}">
                <a16:creationId xmlns:a16="http://schemas.microsoft.com/office/drawing/2014/main" id="{4259547E-F970-2F05-8D24-9CF83B193467}"/>
              </a:ext>
            </a:extLst>
          </p:cNvPr>
          <p:cNvSpPr txBox="1"/>
          <p:nvPr/>
        </p:nvSpPr>
        <p:spPr>
          <a:xfrm>
            <a:off x="692055" y="1070850"/>
            <a:ext cx="16562275" cy="1200329"/>
          </a:xfrm>
          <a:prstGeom prst="rect">
            <a:avLst/>
          </a:prstGeom>
          <a:noFill/>
        </p:spPr>
        <p:txBody>
          <a:bodyPr wrap="square">
            <a:spAutoFit/>
          </a:bodyPr>
          <a:lstStyle/>
          <a:p>
            <a:pPr algn="just"/>
            <a:r>
              <a:rPr lang="es-ES" sz="2400" dirty="0">
                <a:latin typeface="Arial Narrow" panose="020B0606020202030204" pitchFamily="34" charset="0"/>
              </a:rPr>
              <a:t>El Subsistema Metrobús Q, mantiene dos componentes para su operación el sistema troncalizado y el sistema de rutas alimentadoras que es el servicio prestado por unidades de menor capacidad de operadoras privadas, que conectan las estaciones y terminales con los distintos barrios, extendiendo la cobertura del sistema integrado.</a:t>
            </a:r>
            <a:endParaRPr lang="es-EC" sz="2400" dirty="0">
              <a:latin typeface="Arial Narrow" panose="020B0606020202030204" pitchFamily="34" charset="0"/>
            </a:endParaRPr>
          </a:p>
        </p:txBody>
      </p:sp>
      <p:graphicFrame>
        <p:nvGraphicFramePr>
          <p:cNvPr id="11" name="Tabla 10">
            <a:extLst>
              <a:ext uri="{FF2B5EF4-FFF2-40B4-BE49-F238E27FC236}">
                <a16:creationId xmlns:a16="http://schemas.microsoft.com/office/drawing/2014/main" id="{D082D56B-DDD5-FEAC-23CC-B7B9AB168821}"/>
              </a:ext>
            </a:extLst>
          </p:cNvPr>
          <p:cNvGraphicFramePr>
            <a:graphicFrameLocks noGrp="1"/>
          </p:cNvGraphicFramePr>
          <p:nvPr>
            <p:extLst>
              <p:ext uri="{D42A27DB-BD31-4B8C-83A1-F6EECF244321}">
                <p14:modId xmlns:p14="http://schemas.microsoft.com/office/powerpoint/2010/main" val="4074058368"/>
              </p:ext>
            </p:extLst>
          </p:nvPr>
        </p:nvGraphicFramePr>
        <p:xfrm>
          <a:off x="9462052" y="2385892"/>
          <a:ext cx="6095999" cy="5260606"/>
        </p:xfrm>
        <a:graphic>
          <a:graphicData uri="http://schemas.openxmlformats.org/drawingml/2006/table">
            <a:tbl>
              <a:tblPr/>
              <a:tblGrid>
                <a:gridCol w="2933905">
                  <a:extLst>
                    <a:ext uri="{9D8B030D-6E8A-4147-A177-3AD203B41FA5}">
                      <a16:colId xmlns:a16="http://schemas.microsoft.com/office/drawing/2014/main" val="435289662"/>
                    </a:ext>
                  </a:extLst>
                </a:gridCol>
                <a:gridCol w="3162094">
                  <a:extLst>
                    <a:ext uri="{9D8B030D-6E8A-4147-A177-3AD203B41FA5}">
                      <a16:colId xmlns:a16="http://schemas.microsoft.com/office/drawing/2014/main" val="3149505942"/>
                    </a:ext>
                  </a:extLst>
                </a:gridCol>
              </a:tblGrid>
              <a:tr h="404662">
                <a:tc gridSpan="2">
                  <a:txBody>
                    <a:bodyPr/>
                    <a:lstStyle/>
                    <a:p>
                      <a:pPr algn="ctr" fontAlgn="b"/>
                      <a:r>
                        <a:rPr lang="es-EC" sz="2400" b="1" i="0" u="none" strike="noStrike" dirty="0">
                          <a:solidFill>
                            <a:srgbClr val="000000"/>
                          </a:solidFill>
                          <a:effectLst/>
                          <a:latin typeface="Calibri" panose="020F0502020204030204" pitchFamily="34" charset="0"/>
                        </a:rPr>
                        <a:t>Proyección Servicio de Alimentadores </a:t>
                      </a:r>
                      <a:r>
                        <a:rPr lang="es-EC" sz="2400" b="1" i="0" u="none" strike="noStrike" dirty="0">
                          <a:solidFill>
                            <a:schemeClr val="tx1"/>
                          </a:solidFill>
                          <a:effectLst/>
                          <a:latin typeface="Calibri" panose="020F0502020204030204" pitchFamily="34" charset="0"/>
                        </a:rPr>
                        <a:t>USD$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40302190"/>
                  </a:ext>
                </a:extLst>
              </a:tr>
              <a:tr h="404662">
                <a:tc>
                  <a:txBody>
                    <a:bodyPr/>
                    <a:lstStyle/>
                    <a:p>
                      <a:pPr algn="ctr" fontAlgn="b"/>
                      <a:r>
                        <a:rPr lang="es-EC" sz="2400" b="0" i="0" u="none" strike="noStrike">
                          <a:solidFill>
                            <a:srgbClr val="000000"/>
                          </a:solidFill>
                          <a:effectLst/>
                          <a:latin typeface="Calibri" panose="020F0502020204030204" pitchFamily="34" charset="0"/>
                        </a:rPr>
                        <a:t>ENERO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C" sz="2400" b="0" i="0" u="none" strike="noStrike">
                          <a:solidFill>
                            <a:srgbClr val="000000"/>
                          </a:solidFill>
                          <a:effectLst/>
                          <a:latin typeface="Calibri" panose="020F0502020204030204" pitchFamily="34" charset="0"/>
                        </a:rPr>
                        <a:t>   1.572.368,73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56101376"/>
                  </a:ext>
                </a:extLst>
              </a:tr>
              <a:tr h="404662">
                <a:tc>
                  <a:txBody>
                    <a:bodyPr/>
                    <a:lstStyle/>
                    <a:p>
                      <a:pPr algn="ctr" fontAlgn="b"/>
                      <a:r>
                        <a:rPr lang="es-EC" sz="2400" b="0" i="0" u="none" strike="noStrike">
                          <a:solidFill>
                            <a:srgbClr val="000000"/>
                          </a:solidFill>
                          <a:effectLst/>
                          <a:latin typeface="Calibri" panose="020F0502020204030204" pitchFamily="34" charset="0"/>
                        </a:rPr>
                        <a:t>FEBRERO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C" sz="2400" b="0" i="0" u="none" strike="noStrike">
                          <a:solidFill>
                            <a:srgbClr val="000000"/>
                          </a:solidFill>
                          <a:effectLst/>
                          <a:latin typeface="Calibri" panose="020F0502020204030204" pitchFamily="34" charset="0"/>
                        </a:rPr>
                        <a:t>   1.405.077,14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6727118"/>
                  </a:ext>
                </a:extLst>
              </a:tr>
              <a:tr h="404662">
                <a:tc>
                  <a:txBody>
                    <a:bodyPr/>
                    <a:lstStyle/>
                    <a:p>
                      <a:pPr algn="ctr" fontAlgn="b"/>
                      <a:r>
                        <a:rPr lang="es-EC" sz="2400" b="0" i="0" u="none" strike="noStrike">
                          <a:solidFill>
                            <a:srgbClr val="000000"/>
                          </a:solidFill>
                          <a:effectLst/>
                          <a:latin typeface="Calibri" panose="020F0502020204030204" pitchFamily="34" charset="0"/>
                        </a:rPr>
                        <a:t>MARZO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C" sz="2400" b="0" i="0" u="none" strike="noStrike">
                          <a:solidFill>
                            <a:srgbClr val="000000"/>
                          </a:solidFill>
                          <a:effectLst/>
                          <a:latin typeface="Calibri" panose="020F0502020204030204" pitchFamily="34" charset="0"/>
                        </a:rPr>
                        <a:t>   1.549.485,81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36446011"/>
                  </a:ext>
                </a:extLst>
              </a:tr>
              <a:tr h="404662">
                <a:tc>
                  <a:txBody>
                    <a:bodyPr/>
                    <a:lstStyle/>
                    <a:p>
                      <a:pPr algn="ctr" fontAlgn="b"/>
                      <a:r>
                        <a:rPr lang="es-EC" sz="2400" b="0" i="0" u="none" strike="noStrike">
                          <a:solidFill>
                            <a:srgbClr val="000000"/>
                          </a:solidFill>
                          <a:effectLst/>
                          <a:latin typeface="Calibri" panose="020F0502020204030204" pitchFamily="34" charset="0"/>
                        </a:rPr>
                        <a:t>ABRIL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C" sz="2400" b="0" i="0" u="none" strike="noStrike">
                          <a:solidFill>
                            <a:srgbClr val="000000"/>
                          </a:solidFill>
                          <a:effectLst/>
                          <a:latin typeface="Calibri" panose="020F0502020204030204" pitchFamily="34" charset="0"/>
                        </a:rPr>
                        <a:t>   1.490.888,08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15804619"/>
                  </a:ext>
                </a:extLst>
              </a:tr>
              <a:tr h="404662">
                <a:tc>
                  <a:txBody>
                    <a:bodyPr/>
                    <a:lstStyle/>
                    <a:p>
                      <a:pPr algn="ctr" fontAlgn="b"/>
                      <a:r>
                        <a:rPr lang="es-EC" sz="2400" b="0" i="0" u="none" strike="noStrike">
                          <a:solidFill>
                            <a:srgbClr val="000000"/>
                          </a:solidFill>
                          <a:effectLst/>
                          <a:latin typeface="Calibri" panose="020F0502020204030204" pitchFamily="34" charset="0"/>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C" sz="2400" b="0" i="0" u="none" strike="noStrike">
                          <a:solidFill>
                            <a:srgbClr val="000000"/>
                          </a:solidFill>
                          <a:effectLst/>
                          <a:latin typeface="Calibri" panose="020F0502020204030204" pitchFamily="34" charset="0"/>
                        </a:rPr>
                        <a:t>   1.794.853,20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94447261"/>
                  </a:ext>
                </a:extLst>
              </a:tr>
              <a:tr h="404662">
                <a:tc>
                  <a:txBody>
                    <a:bodyPr/>
                    <a:lstStyle/>
                    <a:p>
                      <a:pPr algn="ctr" fontAlgn="b"/>
                      <a:r>
                        <a:rPr lang="es-EC" sz="2400" b="0" i="0" u="none" strike="noStrike">
                          <a:solidFill>
                            <a:srgbClr val="000000"/>
                          </a:solidFill>
                          <a:effectLst/>
                          <a:latin typeface="Calibri" panose="020F0502020204030204" pitchFamily="34" charset="0"/>
                        </a:rPr>
                        <a:t>JUNIO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C" sz="2400" b="0" i="0" u="none" strike="noStrike">
                          <a:solidFill>
                            <a:srgbClr val="000000"/>
                          </a:solidFill>
                          <a:effectLst/>
                          <a:latin typeface="Calibri" panose="020F0502020204030204" pitchFamily="34" charset="0"/>
                        </a:rPr>
                        <a:t>   1.616.962,01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674937982"/>
                  </a:ext>
                </a:extLst>
              </a:tr>
              <a:tr h="404662">
                <a:tc>
                  <a:txBody>
                    <a:bodyPr/>
                    <a:lstStyle/>
                    <a:p>
                      <a:pPr algn="ctr" fontAlgn="b"/>
                      <a:r>
                        <a:rPr lang="es-EC" sz="2400" b="0" i="0" u="none" strike="noStrike">
                          <a:solidFill>
                            <a:srgbClr val="000000"/>
                          </a:solidFill>
                          <a:effectLst/>
                          <a:latin typeface="Calibri" panose="020F0502020204030204" pitchFamily="34" charset="0"/>
                        </a:rPr>
                        <a:t>JULIO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C" sz="2400" b="0" i="0" u="none" strike="noStrike">
                          <a:solidFill>
                            <a:srgbClr val="000000"/>
                          </a:solidFill>
                          <a:effectLst/>
                          <a:latin typeface="Calibri" panose="020F0502020204030204" pitchFamily="34" charset="0"/>
                        </a:rPr>
                        <a:t>   1.773.855,37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61507840"/>
                  </a:ext>
                </a:extLst>
              </a:tr>
              <a:tr h="404662">
                <a:tc>
                  <a:txBody>
                    <a:bodyPr/>
                    <a:lstStyle/>
                    <a:p>
                      <a:pPr algn="ctr" fontAlgn="b"/>
                      <a:r>
                        <a:rPr lang="es-EC" sz="2400" b="0" i="0" u="none" strike="noStrike">
                          <a:solidFill>
                            <a:srgbClr val="000000"/>
                          </a:solidFill>
                          <a:effectLst/>
                          <a:latin typeface="Calibri" panose="020F0502020204030204" pitchFamily="34" charset="0"/>
                        </a:rPr>
                        <a:t>AGOSTO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C" sz="2400" b="0" i="0" u="none" strike="noStrike">
                          <a:solidFill>
                            <a:srgbClr val="000000"/>
                          </a:solidFill>
                          <a:effectLst/>
                          <a:latin typeface="Calibri" panose="020F0502020204030204" pitchFamily="34" charset="0"/>
                        </a:rPr>
                        <a:t>   1.783.892,24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37107875"/>
                  </a:ext>
                </a:extLst>
              </a:tr>
              <a:tr h="404662">
                <a:tc>
                  <a:txBody>
                    <a:bodyPr/>
                    <a:lstStyle/>
                    <a:p>
                      <a:pPr algn="ctr" fontAlgn="b"/>
                      <a:r>
                        <a:rPr lang="es-EC" sz="2400" b="0" i="0" u="none" strike="noStrike">
                          <a:solidFill>
                            <a:srgbClr val="000000"/>
                          </a:solidFill>
                          <a:effectLst/>
                          <a:latin typeface="Calibri" panose="020F0502020204030204" pitchFamily="34" charset="0"/>
                        </a:rPr>
                        <a:t>SEPTIEMBRE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400" b="0" i="0" u="none" strike="noStrike" dirty="0">
                          <a:solidFill>
                            <a:srgbClr val="000000"/>
                          </a:solidFill>
                          <a:effectLst/>
                          <a:latin typeface="Calibri" panose="020F0502020204030204" pitchFamily="34" charset="0"/>
                        </a:rPr>
                        <a:t>   1.768.238,89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102689"/>
                  </a:ext>
                </a:extLst>
              </a:tr>
              <a:tr h="404662">
                <a:tc>
                  <a:txBody>
                    <a:bodyPr/>
                    <a:lstStyle/>
                    <a:p>
                      <a:pPr algn="ctr" fontAlgn="b"/>
                      <a:r>
                        <a:rPr lang="es-EC" sz="2400" b="0" i="0" u="none" strike="noStrike">
                          <a:solidFill>
                            <a:srgbClr val="000000"/>
                          </a:solidFill>
                          <a:effectLst/>
                          <a:latin typeface="Calibri" panose="020F0502020204030204" pitchFamily="34" charset="0"/>
                        </a:rPr>
                        <a:t>OCTUBRE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400" b="0" i="0" u="none" strike="noStrike" dirty="0">
                          <a:solidFill>
                            <a:srgbClr val="000000"/>
                          </a:solidFill>
                          <a:effectLst/>
                          <a:latin typeface="Calibri" panose="020F0502020204030204" pitchFamily="34" charset="0"/>
                        </a:rPr>
                        <a:t>   1.770.589,74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822382"/>
                  </a:ext>
                </a:extLst>
              </a:tr>
              <a:tr h="404662">
                <a:tc>
                  <a:txBody>
                    <a:bodyPr/>
                    <a:lstStyle/>
                    <a:p>
                      <a:pPr algn="ctr" fontAlgn="b"/>
                      <a:r>
                        <a:rPr lang="es-EC" sz="2400" b="0" i="0" u="none" strike="noStrike">
                          <a:solidFill>
                            <a:srgbClr val="000000"/>
                          </a:solidFill>
                          <a:effectLst/>
                          <a:latin typeface="Calibri" panose="020F0502020204030204" pitchFamily="34" charset="0"/>
                        </a:rPr>
                        <a:t>NOVIEMBRE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400" b="0" i="0" u="none" strike="noStrike" dirty="0">
                          <a:solidFill>
                            <a:srgbClr val="000000"/>
                          </a:solidFill>
                          <a:effectLst/>
                          <a:latin typeface="Calibri" panose="020F0502020204030204" pitchFamily="34" charset="0"/>
                        </a:rPr>
                        <a:t>   1.757.563,99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714633"/>
                  </a:ext>
                </a:extLst>
              </a:tr>
              <a:tr h="404662">
                <a:tc>
                  <a:txBody>
                    <a:bodyPr/>
                    <a:lstStyle/>
                    <a:p>
                      <a:pPr algn="ctr" fontAlgn="b"/>
                      <a:endParaRPr lang="es-EC" sz="24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2400" b="0" i="0" u="none" strike="noStrike" dirty="0">
                          <a:solidFill>
                            <a:srgbClr val="000000"/>
                          </a:solidFill>
                          <a:effectLst/>
                          <a:latin typeface="Calibri" panose="020F0502020204030204" pitchFamily="34" charset="0"/>
                        </a:rPr>
                        <a:t> 18.283.775,21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918014"/>
                  </a:ext>
                </a:extLst>
              </a:tr>
            </a:tbl>
          </a:graphicData>
        </a:graphic>
      </p:graphicFrame>
      <p:sp>
        <p:nvSpPr>
          <p:cNvPr id="16" name="CuadroTexto 15">
            <a:extLst>
              <a:ext uri="{FF2B5EF4-FFF2-40B4-BE49-F238E27FC236}">
                <a16:creationId xmlns:a16="http://schemas.microsoft.com/office/drawing/2014/main" id="{C05F9FDD-2D11-1FB0-2AFB-51BCE7C95F00}"/>
              </a:ext>
            </a:extLst>
          </p:cNvPr>
          <p:cNvSpPr txBox="1"/>
          <p:nvPr/>
        </p:nvSpPr>
        <p:spPr>
          <a:xfrm>
            <a:off x="801018" y="2853666"/>
            <a:ext cx="7245701" cy="1107996"/>
          </a:xfrm>
          <a:prstGeom prst="rect">
            <a:avLst/>
          </a:prstGeom>
          <a:noFill/>
        </p:spPr>
        <p:txBody>
          <a:bodyPr wrap="square">
            <a:spAutoFit/>
          </a:bodyPr>
          <a:lstStyle/>
          <a:p>
            <a:pPr algn="just">
              <a:spcAft>
                <a:spcPts val="750"/>
              </a:spcAft>
            </a:pPr>
            <a:r>
              <a:rPr lang="es-EC" sz="2200" dirty="0">
                <a:solidFill>
                  <a:schemeClr val="bg1"/>
                </a:solidFill>
                <a:effectLst/>
                <a:latin typeface="Arial Narrow" panose="020B0606020202030204" pitchFamily="34" charset="0"/>
                <a:ea typeface="Times New Roman" panose="02020603050405020304" pitchFamily="18" charset="0"/>
              </a:rPr>
              <a:t>A partir del 01 de abril del 2022, se amplió el servicio del Trolebús, </a:t>
            </a:r>
            <a:r>
              <a:rPr lang="es-EC" sz="2200" dirty="0" err="1">
                <a:solidFill>
                  <a:schemeClr val="bg1"/>
                </a:solidFill>
                <a:effectLst/>
                <a:latin typeface="Arial Narrow" panose="020B0606020202030204" pitchFamily="34" charset="0"/>
                <a:ea typeface="Times New Roman" panose="02020603050405020304" pitchFamily="18" charset="0"/>
              </a:rPr>
              <a:t>Ecovía</a:t>
            </a:r>
            <a:r>
              <a:rPr lang="es-EC" sz="2200" dirty="0">
                <a:solidFill>
                  <a:schemeClr val="bg1"/>
                </a:solidFill>
                <a:effectLst/>
                <a:latin typeface="Arial Narrow" panose="020B0606020202030204" pitchFamily="34" charset="0"/>
                <a:ea typeface="Times New Roman" panose="02020603050405020304" pitchFamily="18" charset="0"/>
              </a:rPr>
              <a:t> y sus rutas alimentadoras una hora más los días ordinarios de lunes a viernes.</a:t>
            </a:r>
          </a:p>
        </p:txBody>
      </p:sp>
      <p:sp>
        <p:nvSpPr>
          <p:cNvPr id="26" name="CuadroTexto 25">
            <a:extLst>
              <a:ext uri="{FF2B5EF4-FFF2-40B4-BE49-F238E27FC236}">
                <a16:creationId xmlns:a16="http://schemas.microsoft.com/office/drawing/2014/main" id="{6FB9F1AA-8CAD-0877-B9BE-3998A054CF03}"/>
              </a:ext>
            </a:extLst>
          </p:cNvPr>
          <p:cNvSpPr txBox="1"/>
          <p:nvPr/>
        </p:nvSpPr>
        <p:spPr>
          <a:xfrm>
            <a:off x="880327" y="4429874"/>
            <a:ext cx="7150689" cy="3112134"/>
          </a:xfrm>
          <a:prstGeom prst="rect">
            <a:avLst/>
          </a:prstGeom>
          <a:noFill/>
        </p:spPr>
        <p:txBody>
          <a:bodyPr wrap="square">
            <a:spAutoFit/>
          </a:bodyPr>
          <a:lstStyle/>
          <a:p>
            <a:pPr algn="just">
              <a:lnSpc>
                <a:spcPct val="107000"/>
              </a:lnSpc>
              <a:spcAft>
                <a:spcPts val="800"/>
              </a:spcAft>
            </a:pPr>
            <a:r>
              <a:rPr lang="es-ES"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Actualización</a:t>
            </a:r>
            <a:r>
              <a:rPr lang="es-ES"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de </a:t>
            </a:r>
            <a:r>
              <a:rPr lang="es-ES"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Costos fijos y Variables</a:t>
            </a:r>
          </a:p>
          <a:p>
            <a:pPr algn="just">
              <a:lnSpc>
                <a:spcPct val="107000"/>
              </a:lnSpc>
              <a:spcAft>
                <a:spcPts val="800"/>
              </a:spcAft>
            </a:pPr>
            <a:r>
              <a:rPr lang="es-ES"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Fijos: </a:t>
            </a:r>
            <a:r>
              <a:rPr lang="es-ES"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mano de obra y costos administrativos con la actualización a la tabla salarial 2022.</a:t>
            </a:r>
            <a:endParaRPr lang="es-EC"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ES"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a:t>
            </a:r>
            <a:r>
              <a:rPr lang="es-ES"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ostos variables por el incremento de los combustibles, cuyo factor se actualizó con un incremento por Km a USD $0,57</a:t>
            </a:r>
            <a:endParaRPr lang="es-EC"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Con </a:t>
            </a:r>
            <a:r>
              <a:rPr lang="es-ES"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a:t>
            </a:r>
            <a:r>
              <a:rPr lang="es-ES"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ecreto </a:t>
            </a:r>
            <a:r>
              <a:rPr lang="es-ES"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a:t>
            </a:r>
            <a:r>
              <a:rPr lang="es-ES"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jecutivo No. 467, se estableció el nuevo costo del Diesel  mismo entró en vigencia desde el 1 de julio de 2022 por USD 1,75</a:t>
            </a:r>
          </a:p>
          <a:p>
            <a:pPr algn="just">
              <a:lnSpc>
                <a:spcPct val="107000"/>
              </a:lnSpc>
              <a:spcAft>
                <a:spcPts val="800"/>
              </a:spcAft>
            </a:pPr>
            <a:r>
              <a:rPr lang="es-ES"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Con lo cual se vuelve actualizar los costos variables a USD $0,55 por Km</a:t>
            </a:r>
            <a:endParaRPr lang="es-EC"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6BF39BA8-54AA-A9AF-AE09-4A0EBBE80A15}"/>
              </a:ext>
            </a:extLst>
          </p:cNvPr>
          <p:cNvGraphicFramePr>
            <a:graphicFrameLocks noGrp="1"/>
          </p:cNvGraphicFramePr>
          <p:nvPr>
            <p:extLst>
              <p:ext uri="{D42A27DB-BD31-4B8C-83A1-F6EECF244321}">
                <p14:modId xmlns:p14="http://schemas.microsoft.com/office/powerpoint/2010/main" val="2565972845"/>
              </p:ext>
            </p:extLst>
          </p:nvPr>
        </p:nvGraphicFramePr>
        <p:xfrm>
          <a:off x="9462051" y="8218967"/>
          <a:ext cx="6096000" cy="421069"/>
        </p:xfrm>
        <a:graphic>
          <a:graphicData uri="http://schemas.openxmlformats.org/drawingml/2006/table">
            <a:tbl>
              <a:tblPr firstRow="1" firstCol="1" bandRow="1"/>
              <a:tblGrid>
                <a:gridCol w="3048000">
                  <a:extLst>
                    <a:ext uri="{9D8B030D-6E8A-4147-A177-3AD203B41FA5}">
                      <a16:colId xmlns:a16="http://schemas.microsoft.com/office/drawing/2014/main" val="3306788910"/>
                    </a:ext>
                  </a:extLst>
                </a:gridCol>
                <a:gridCol w="3048000">
                  <a:extLst>
                    <a:ext uri="{9D8B030D-6E8A-4147-A177-3AD203B41FA5}">
                      <a16:colId xmlns:a16="http://schemas.microsoft.com/office/drawing/2014/main" val="2517936716"/>
                    </a:ext>
                  </a:extLst>
                </a:gridCol>
              </a:tblGrid>
              <a:tr h="398842">
                <a:tc>
                  <a:txBody>
                    <a:bodyPr/>
                    <a:lstStyle>
                      <a:lvl1pPr marL="0" algn="l" defTabSz="1371509" rtl="0" eaLnBrk="1" latinLnBrk="0" hangingPunct="1">
                        <a:defRPr sz="2700" kern="1200">
                          <a:solidFill>
                            <a:schemeClr val="tx1"/>
                          </a:solidFill>
                          <a:latin typeface="Open Sans"/>
                          <a:ea typeface="Spica Neue"/>
                        </a:defRPr>
                      </a:lvl1pPr>
                      <a:lvl2pPr marL="685754" algn="l" defTabSz="1371509" rtl="0" eaLnBrk="1" latinLnBrk="0" hangingPunct="1">
                        <a:defRPr sz="2700" kern="1200">
                          <a:solidFill>
                            <a:schemeClr val="tx1"/>
                          </a:solidFill>
                          <a:latin typeface="Open Sans"/>
                          <a:ea typeface="Spica Neue"/>
                        </a:defRPr>
                      </a:lvl2pPr>
                      <a:lvl3pPr marL="1371509" algn="l" defTabSz="1371509" rtl="0" eaLnBrk="1" latinLnBrk="0" hangingPunct="1">
                        <a:defRPr sz="2700" kern="1200">
                          <a:solidFill>
                            <a:schemeClr val="tx1"/>
                          </a:solidFill>
                          <a:latin typeface="Open Sans"/>
                          <a:ea typeface="Spica Neue"/>
                        </a:defRPr>
                      </a:lvl3pPr>
                      <a:lvl4pPr marL="2057263" algn="l" defTabSz="1371509" rtl="0" eaLnBrk="1" latinLnBrk="0" hangingPunct="1">
                        <a:defRPr sz="2700" kern="1200">
                          <a:solidFill>
                            <a:schemeClr val="tx1"/>
                          </a:solidFill>
                          <a:latin typeface="Open Sans"/>
                          <a:ea typeface="Spica Neue"/>
                        </a:defRPr>
                      </a:lvl4pPr>
                      <a:lvl5pPr marL="2743017" algn="l" defTabSz="1371509" rtl="0" eaLnBrk="1" latinLnBrk="0" hangingPunct="1">
                        <a:defRPr sz="2700" kern="1200">
                          <a:solidFill>
                            <a:schemeClr val="tx1"/>
                          </a:solidFill>
                          <a:latin typeface="Open Sans"/>
                          <a:ea typeface="Spica Neue"/>
                        </a:defRPr>
                      </a:lvl5pPr>
                      <a:lvl6pPr marL="3428771" algn="l" defTabSz="1371509" rtl="0" eaLnBrk="1" latinLnBrk="0" hangingPunct="1">
                        <a:defRPr sz="2700" kern="1200">
                          <a:solidFill>
                            <a:schemeClr val="tx1"/>
                          </a:solidFill>
                          <a:latin typeface="Open Sans"/>
                          <a:ea typeface="Spica Neue"/>
                        </a:defRPr>
                      </a:lvl6pPr>
                      <a:lvl7pPr marL="4114526" algn="l" defTabSz="1371509" rtl="0" eaLnBrk="1" latinLnBrk="0" hangingPunct="1">
                        <a:defRPr sz="2700" kern="1200">
                          <a:solidFill>
                            <a:schemeClr val="tx1"/>
                          </a:solidFill>
                          <a:latin typeface="Open Sans"/>
                          <a:ea typeface="Spica Neue"/>
                        </a:defRPr>
                      </a:lvl7pPr>
                      <a:lvl8pPr marL="4800280" algn="l" defTabSz="1371509" rtl="0" eaLnBrk="1" latinLnBrk="0" hangingPunct="1">
                        <a:defRPr sz="2700" kern="1200">
                          <a:solidFill>
                            <a:schemeClr val="tx1"/>
                          </a:solidFill>
                          <a:latin typeface="Open Sans"/>
                          <a:ea typeface="Spica Neue"/>
                        </a:defRPr>
                      </a:lvl8pPr>
                      <a:lvl9pPr marL="5486034" algn="l" defTabSz="1371509" rtl="0" eaLnBrk="1" latinLnBrk="0" hangingPunct="1">
                        <a:defRPr sz="2700" kern="1200">
                          <a:solidFill>
                            <a:schemeClr val="tx1"/>
                          </a:solidFill>
                          <a:latin typeface="Open Sans"/>
                          <a:ea typeface="Spica Neue"/>
                        </a:defRPr>
                      </a:lvl9pPr>
                    </a:lstStyle>
                    <a:p>
                      <a:pPr algn="ctr">
                        <a:lnSpc>
                          <a:spcPct val="107000"/>
                        </a:lnSpc>
                        <a:spcAft>
                          <a:spcPts val="800"/>
                        </a:spcAft>
                      </a:pPr>
                      <a:r>
                        <a:rPr lang="es-EC" sz="2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Alimentadores</a:t>
                      </a:r>
                      <a:endParaRPr lang="es-EC"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1371509" rtl="0" eaLnBrk="1" latinLnBrk="0" hangingPunct="1">
                        <a:defRPr sz="2700" kern="1200">
                          <a:solidFill>
                            <a:schemeClr val="tx1"/>
                          </a:solidFill>
                          <a:latin typeface="Open Sans"/>
                          <a:ea typeface="Spica Neue"/>
                        </a:defRPr>
                      </a:lvl1pPr>
                      <a:lvl2pPr marL="685754" algn="l" defTabSz="1371509" rtl="0" eaLnBrk="1" latinLnBrk="0" hangingPunct="1">
                        <a:defRPr sz="2700" kern="1200">
                          <a:solidFill>
                            <a:schemeClr val="tx1"/>
                          </a:solidFill>
                          <a:latin typeface="Open Sans"/>
                          <a:ea typeface="Spica Neue"/>
                        </a:defRPr>
                      </a:lvl2pPr>
                      <a:lvl3pPr marL="1371509" algn="l" defTabSz="1371509" rtl="0" eaLnBrk="1" latinLnBrk="0" hangingPunct="1">
                        <a:defRPr sz="2700" kern="1200">
                          <a:solidFill>
                            <a:schemeClr val="tx1"/>
                          </a:solidFill>
                          <a:latin typeface="Open Sans"/>
                          <a:ea typeface="Spica Neue"/>
                        </a:defRPr>
                      </a:lvl3pPr>
                      <a:lvl4pPr marL="2057263" algn="l" defTabSz="1371509" rtl="0" eaLnBrk="1" latinLnBrk="0" hangingPunct="1">
                        <a:defRPr sz="2700" kern="1200">
                          <a:solidFill>
                            <a:schemeClr val="tx1"/>
                          </a:solidFill>
                          <a:latin typeface="Open Sans"/>
                          <a:ea typeface="Spica Neue"/>
                        </a:defRPr>
                      </a:lvl4pPr>
                      <a:lvl5pPr marL="2743017" algn="l" defTabSz="1371509" rtl="0" eaLnBrk="1" latinLnBrk="0" hangingPunct="1">
                        <a:defRPr sz="2700" kern="1200">
                          <a:solidFill>
                            <a:schemeClr val="tx1"/>
                          </a:solidFill>
                          <a:latin typeface="Open Sans"/>
                          <a:ea typeface="Spica Neue"/>
                        </a:defRPr>
                      </a:lvl5pPr>
                      <a:lvl6pPr marL="3428771" algn="l" defTabSz="1371509" rtl="0" eaLnBrk="1" latinLnBrk="0" hangingPunct="1">
                        <a:defRPr sz="2700" kern="1200">
                          <a:solidFill>
                            <a:schemeClr val="tx1"/>
                          </a:solidFill>
                          <a:latin typeface="Open Sans"/>
                          <a:ea typeface="Spica Neue"/>
                        </a:defRPr>
                      </a:lvl6pPr>
                      <a:lvl7pPr marL="4114526" algn="l" defTabSz="1371509" rtl="0" eaLnBrk="1" latinLnBrk="0" hangingPunct="1">
                        <a:defRPr sz="2700" kern="1200">
                          <a:solidFill>
                            <a:schemeClr val="tx1"/>
                          </a:solidFill>
                          <a:latin typeface="Open Sans"/>
                          <a:ea typeface="Spica Neue"/>
                        </a:defRPr>
                      </a:lvl7pPr>
                      <a:lvl8pPr marL="4800280" algn="l" defTabSz="1371509" rtl="0" eaLnBrk="1" latinLnBrk="0" hangingPunct="1">
                        <a:defRPr sz="2700" kern="1200">
                          <a:solidFill>
                            <a:schemeClr val="tx1"/>
                          </a:solidFill>
                          <a:latin typeface="Open Sans"/>
                          <a:ea typeface="Spica Neue"/>
                        </a:defRPr>
                      </a:lvl8pPr>
                      <a:lvl9pPr marL="5486034" algn="l" defTabSz="1371509" rtl="0" eaLnBrk="1" latinLnBrk="0" hangingPunct="1">
                        <a:defRPr sz="2700" kern="1200">
                          <a:solidFill>
                            <a:schemeClr val="tx1"/>
                          </a:solidFill>
                          <a:latin typeface="Open Sans"/>
                          <a:ea typeface="Spica Neue"/>
                        </a:defRPr>
                      </a:lvl9pPr>
                    </a:lstStyle>
                    <a:p>
                      <a:pPr algn="ctr">
                        <a:lnSpc>
                          <a:spcPct val="107000"/>
                        </a:lnSpc>
                        <a:spcAft>
                          <a:spcPts val="800"/>
                        </a:spcAft>
                      </a:pPr>
                      <a:r>
                        <a:rPr lang="es-EC" sz="2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4.833.006,91</a:t>
                      </a:r>
                      <a:endParaRPr lang="es-EC"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59093592"/>
                  </a:ext>
                </a:extLst>
              </a:tr>
            </a:tbl>
          </a:graphicData>
        </a:graphic>
      </p:graphicFrame>
    </p:spTree>
    <p:extLst>
      <p:ext uri="{BB962C8B-B14F-4D97-AF65-F5344CB8AC3E}">
        <p14:creationId xmlns:p14="http://schemas.microsoft.com/office/powerpoint/2010/main" val="240574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pPr/>
              <a:t>5</a:t>
            </a:fld>
            <a:endParaRPr lang="ja-JP" altLang="en-US"/>
          </a:p>
        </p:txBody>
      </p:sp>
      <p:sp>
        <p:nvSpPr>
          <p:cNvPr id="5" name="Título 4">
            <a:extLst>
              <a:ext uri="{FF2B5EF4-FFF2-40B4-BE49-F238E27FC236}">
                <a16:creationId xmlns:a16="http://schemas.microsoft.com/office/drawing/2014/main" id="{3B959B33-B081-48F2-9A4D-8FB7FF2BD781}"/>
              </a:ext>
            </a:extLst>
          </p:cNvPr>
          <p:cNvSpPr txBox="1">
            <a:spLocks/>
          </p:cNvSpPr>
          <p:nvPr/>
        </p:nvSpPr>
        <p:spPr>
          <a:xfrm>
            <a:off x="406106" y="322243"/>
            <a:ext cx="14913407" cy="903534"/>
          </a:xfrm>
          <a:prstGeom prst="rect">
            <a:avLst/>
          </a:prstGeom>
        </p:spPr>
        <p:txBody>
          <a:bodyPr vert="horz" wrap="square" lIns="163275" tIns="81638" rIns="163275" bIns="81638" rtlCol="0" anchor="ctr">
            <a:sp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nSpc>
                <a:spcPct val="107000"/>
              </a:lnSpc>
              <a:spcAft>
                <a:spcPts val="800"/>
              </a:spcAft>
            </a:pPr>
            <a:r>
              <a:rPr lang="es-EC" sz="4800" dirty="0">
                <a:solidFill>
                  <a:srgbClr val="164194"/>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Adquisición de Neumáticos</a:t>
            </a:r>
          </a:p>
        </p:txBody>
      </p:sp>
      <p:graphicFrame>
        <p:nvGraphicFramePr>
          <p:cNvPr id="2" name="Tabla 1">
            <a:extLst>
              <a:ext uri="{FF2B5EF4-FFF2-40B4-BE49-F238E27FC236}">
                <a16:creationId xmlns:a16="http://schemas.microsoft.com/office/drawing/2014/main" id="{C6548561-FEB9-46C5-A106-82112835F767}"/>
              </a:ext>
            </a:extLst>
          </p:cNvPr>
          <p:cNvGraphicFramePr>
            <a:graphicFrameLocks noGrp="1"/>
          </p:cNvGraphicFramePr>
          <p:nvPr>
            <p:extLst>
              <p:ext uri="{D42A27DB-BD31-4B8C-83A1-F6EECF244321}">
                <p14:modId xmlns:p14="http://schemas.microsoft.com/office/powerpoint/2010/main" val="2910067613"/>
              </p:ext>
            </p:extLst>
          </p:nvPr>
        </p:nvGraphicFramePr>
        <p:xfrm>
          <a:off x="9136934" y="6777845"/>
          <a:ext cx="7885042" cy="1003046"/>
        </p:xfrm>
        <a:graphic>
          <a:graphicData uri="http://schemas.openxmlformats.org/drawingml/2006/table">
            <a:tbl>
              <a:tblPr firstRow="1" firstCol="1" bandRow="1"/>
              <a:tblGrid>
                <a:gridCol w="3942521">
                  <a:extLst>
                    <a:ext uri="{9D8B030D-6E8A-4147-A177-3AD203B41FA5}">
                      <a16:colId xmlns:a16="http://schemas.microsoft.com/office/drawing/2014/main" val="1919206056"/>
                    </a:ext>
                  </a:extLst>
                </a:gridCol>
                <a:gridCol w="3942521">
                  <a:extLst>
                    <a:ext uri="{9D8B030D-6E8A-4147-A177-3AD203B41FA5}">
                      <a16:colId xmlns:a16="http://schemas.microsoft.com/office/drawing/2014/main" val="1158102531"/>
                    </a:ext>
                  </a:extLst>
                </a:gridCol>
              </a:tblGrid>
              <a:tr h="398842">
                <a:tc>
                  <a:txBody>
                    <a:bodyPr/>
                    <a:lstStyle/>
                    <a:p>
                      <a:pPr algn="ctr">
                        <a:lnSpc>
                          <a:spcPct val="107000"/>
                        </a:lnSpc>
                        <a:spcAft>
                          <a:spcPts val="800"/>
                        </a:spcAft>
                      </a:pPr>
                      <a:r>
                        <a:rPr lang="es-EC" sz="3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Adquisición de Neumáticos</a:t>
                      </a:r>
                      <a:endParaRPr lang="es-EC" sz="3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3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USD</a:t>
                      </a:r>
                      <a:r>
                        <a:rPr lang="es-EC" sz="3200" b="1" baseline="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t>
                      </a:r>
                      <a:r>
                        <a:rPr lang="es-EC" sz="3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1.050.000,00</a:t>
                      </a:r>
                      <a:endParaRPr lang="es-EC" sz="3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419708"/>
                  </a:ext>
                </a:extLst>
              </a:tr>
            </a:tbl>
          </a:graphicData>
        </a:graphic>
      </p:graphicFrame>
      <p:graphicFrame>
        <p:nvGraphicFramePr>
          <p:cNvPr id="7" name="Tabla 6">
            <a:extLst>
              <a:ext uri="{FF2B5EF4-FFF2-40B4-BE49-F238E27FC236}">
                <a16:creationId xmlns:a16="http://schemas.microsoft.com/office/drawing/2014/main" id="{59C71CBA-46DA-7D87-A2C7-DC0A0E136300}"/>
              </a:ext>
            </a:extLst>
          </p:cNvPr>
          <p:cNvGraphicFramePr>
            <a:graphicFrameLocks noGrp="1"/>
          </p:cNvGraphicFramePr>
          <p:nvPr>
            <p:extLst>
              <p:ext uri="{D42A27DB-BD31-4B8C-83A1-F6EECF244321}">
                <p14:modId xmlns:p14="http://schemas.microsoft.com/office/powerpoint/2010/main" val="1068012761"/>
              </p:ext>
            </p:extLst>
          </p:nvPr>
        </p:nvGraphicFramePr>
        <p:xfrm>
          <a:off x="1399796" y="2814519"/>
          <a:ext cx="7604705" cy="4868481"/>
        </p:xfrm>
        <a:graphic>
          <a:graphicData uri="http://schemas.openxmlformats.org/drawingml/2006/table">
            <a:tbl>
              <a:tblPr/>
              <a:tblGrid>
                <a:gridCol w="3144561">
                  <a:extLst>
                    <a:ext uri="{9D8B030D-6E8A-4147-A177-3AD203B41FA5}">
                      <a16:colId xmlns:a16="http://schemas.microsoft.com/office/drawing/2014/main" val="1077558121"/>
                    </a:ext>
                  </a:extLst>
                </a:gridCol>
                <a:gridCol w="1989417">
                  <a:extLst>
                    <a:ext uri="{9D8B030D-6E8A-4147-A177-3AD203B41FA5}">
                      <a16:colId xmlns:a16="http://schemas.microsoft.com/office/drawing/2014/main" val="2033465851"/>
                    </a:ext>
                  </a:extLst>
                </a:gridCol>
                <a:gridCol w="2470727">
                  <a:extLst>
                    <a:ext uri="{9D8B030D-6E8A-4147-A177-3AD203B41FA5}">
                      <a16:colId xmlns:a16="http://schemas.microsoft.com/office/drawing/2014/main" val="2417534040"/>
                    </a:ext>
                  </a:extLst>
                </a:gridCol>
              </a:tblGrid>
              <a:tr h="1179471">
                <a:tc>
                  <a:txBody>
                    <a:bodyPr/>
                    <a:lstStyle/>
                    <a:p>
                      <a:pPr algn="ctr" rtl="0" fontAlgn="ctr"/>
                      <a:r>
                        <a:rPr lang="es-EC" sz="2400" b="1" i="0" u="none" strike="noStrike" dirty="0">
                          <a:solidFill>
                            <a:srgbClr val="FFFFFF"/>
                          </a:solidFill>
                          <a:effectLst/>
                          <a:latin typeface="Arial Narrow" panose="020B0606020202030204" pitchFamily="34" charset="0"/>
                        </a:rPr>
                        <a:t>VEHÍCULO</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s-EC" sz="2400" b="1" i="0" u="none" strike="noStrike" dirty="0">
                          <a:solidFill>
                            <a:srgbClr val="FFFFFF"/>
                          </a:solidFill>
                          <a:effectLst/>
                          <a:latin typeface="Arial Narrow" panose="020B0606020202030204" pitchFamily="34" charset="0"/>
                        </a:rPr>
                        <a:t>UNIDADES POR FLOTA</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s-EC" sz="2400" b="1" i="0" u="none" strike="noStrike" dirty="0">
                          <a:solidFill>
                            <a:srgbClr val="FFFFFF"/>
                          </a:solidFill>
                          <a:effectLst/>
                          <a:latin typeface="Arial Narrow" panose="020B0606020202030204" pitchFamily="34" charset="0"/>
                        </a:rPr>
                        <a:t>CANTIDAD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731677801"/>
                  </a:ext>
                </a:extLst>
              </a:tr>
              <a:tr h="447762">
                <a:tc>
                  <a:txBody>
                    <a:bodyPr/>
                    <a:lstStyle/>
                    <a:p>
                      <a:pPr algn="ctr" rtl="0" fontAlgn="ctr"/>
                      <a:r>
                        <a:rPr lang="es-EC" sz="2400" b="0" i="0" u="none" strike="noStrike">
                          <a:solidFill>
                            <a:srgbClr val="000000"/>
                          </a:solidFill>
                          <a:effectLst/>
                          <a:latin typeface="Arial Narrow" panose="020B0606020202030204" pitchFamily="34" charset="0"/>
                        </a:rPr>
                        <a:t>TROLEBUS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s-EC" sz="2400" b="0" i="0" u="none" strike="noStrike">
                          <a:solidFill>
                            <a:srgbClr val="000000"/>
                          </a:solidFill>
                          <a:effectLst/>
                          <a:latin typeface="Arial Narrow" panose="020B0606020202030204" pitchFamily="34" charset="0"/>
                        </a:rPr>
                        <a:t>67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s-EC" sz="2400" b="0" i="0" u="none" strike="noStrike">
                          <a:solidFill>
                            <a:srgbClr val="000000"/>
                          </a:solidFill>
                          <a:effectLst/>
                          <a:latin typeface="Arial Narrow" panose="020B0606020202030204" pitchFamily="34" charset="0"/>
                        </a:rPr>
                        <a:t>350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568571763"/>
                  </a:ext>
                </a:extLst>
              </a:tr>
              <a:tr h="262105">
                <a:tc>
                  <a:txBody>
                    <a:bodyPr/>
                    <a:lstStyle/>
                    <a:p>
                      <a:pPr algn="ctr" rtl="0" fontAlgn="ctr"/>
                      <a:r>
                        <a:rPr lang="es-EC" sz="2400" b="0" i="0" u="none" strike="noStrike">
                          <a:solidFill>
                            <a:srgbClr val="000000"/>
                          </a:solidFill>
                          <a:effectLst/>
                          <a:latin typeface="Arial Narrow" panose="020B0606020202030204" pitchFamily="34" charset="0"/>
                        </a:rPr>
                        <a:t>B10M ARTICULADO 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2DEEF"/>
                    </a:solidFill>
                  </a:tcPr>
                </a:tc>
                <a:tc rowSpan="2">
                  <a:txBody>
                    <a:bodyPr/>
                    <a:lstStyle/>
                    <a:p>
                      <a:pPr algn="ctr" rtl="0" fontAlgn="ctr"/>
                      <a:r>
                        <a:rPr lang="es-EC" sz="2400" b="0" i="0" u="none" strike="noStrike">
                          <a:solidFill>
                            <a:srgbClr val="000000"/>
                          </a:solidFill>
                          <a:effectLst/>
                          <a:latin typeface="Arial Narrow" panose="020B0606020202030204" pitchFamily="34" charset="0"/>
                        </a:rPr>
                        <a:t>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algn="ctr" rtl="0" fontAlgn="ctr"/>
                      <a:r>
                        <a:rPr lang="es-EC" sz="2400" b="0" i="0" u="none" strike="noStrike">
                          <a:solidFill>
                            <a:srgbClr val="000000"/>
                          </a:solidFill>
                          <a:effectLst/>
                          <a:latin typeface="Arial Narrow" panose="020B0606020202030204" pitchFamily="34" charset="0"/>
                        </a:rPr>
                        <a:t>120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402859036"/>
                  </a:ext>
                </a:extLst>
              </a:tr>
              <a:tr h="273026">
                <a:tc>
                  <a:txBody>
                    <a:bodyPr/>
                    <a:lstStyle/>
                    <a:p>
                      <a:pPr algn="ctr" rtl="0" fontAlgn="ctr"/>
                      <a:r>
                        <a:rPr lang="es-EC" sz="2400" b="0" i="0" u="none" strike="noStrike">
                          <a:solidFill>
                            <a:srgbClr val="000000"/>
                          </a:solidFill>
                          <a:effectLst/>
                          <a:latin typeface="Arial Narrow" panose="020B0606020202030204" pitchFamily="34" charset="0"/>
                        </a:rPr>
                        <a:t>EJES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2DEEF"/>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696292413"/>
                  </a:ext>
                </a:extLst>
              </a:tr>
              <a:tr h="262105">
                <a:tc>
                  <a:txBody>
                    <a:bodyPr/>
                    <a:lstStyle/>
                    <a:p>
                      <a:pPr algn="ctr" rtl="0" fontAlgn="ctr"/>
                      <a:r>
                        <a:rPr lang="es-EC" sz="2400" b="0" i="0" u="none" strike="noStrike">
                          <a:solidFill>
                            <a:srgbClr val="000000"/>
                          </a:solidFill>
                          <a:effectLst/>
                          <a:latin typeface="Arial Narrow" panose="020B0606020202030204" pitchFamily="34" charset="0"/>
                        </a:rPr>
                        <a:t>MBO500  ARTICULADO</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AEFF7"/>
                    </a:solidFill>
                  </a:tcPr>
                </a:tc>
                <a:tc rowSpan="2">
                  <a:txBody>
                    <a:bodyPr/>
                    <a:lstStyle/>
                    <a:p>
                      <a:pPr algn="ctr" rtl="0" fontAlgn="ctr"/>
                      <a:r>
                        <a:rPr lang="es-EC" sz="2400" b="0" i="0" u="none" strike="noStrike">
                          <a:solidFill>
                            <a:srgbClr val="000000"/>
                          </a:solidFill>
                          <a:effectLst/>
                          <a:latin typeface="Arial Narrow" panose="020B0606020202030204" pitchFamily="34" charset="0"/>
                        </a:rPr>
                        <a:t>40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rowSpan="2">
                  <a:txBody>
                    <a:bodyPr/>
                    <a:lstStyle/>
                    <a:p>
                      <a:pPr algn="ctr" rtl="0" fontAlgn="ctr"/>
                      <a:r>
                        <a:rPr lang="es-EC" sz="2400" b="0" i="0" u="none" strike="noStrike" dirty="0">
                          <a:solidFill>
                            <a:srgbClr val="000000"/>
                          </a:solidFill>
                          <a:effectLst/>
                          <a:latin typeface="Arial Narrow" panose="020B0606020202030204" pitchFamily="34" charset="0"/>
                        </a:rPr>
                        <a:t>200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36181575"/>
                  </a:ext>
                </a:extLst>
              </a:tr>
              <a:tr h="273026">
                <a:tc>
                  <a:txBody>
                    <a:bodyPr/>
                    <a:lstStyle/>
                    <a:p>
                      <a:pPr algn="ctr" rtl="0" fontAlgn="ctr"/>
                      <a:r>
                        <a:rPr lang="es-EC" sz="2400" b="0" i="0" u="none" strike="noStrike">
                          <a:solidFill>
                            <a:srgbClr val="000000"/>
                          </a:solidFill>
                          <a:effectLst/>
                          <a:latin typeface="Arial Narrow" panose="020B0606020202030204" pitchFamily="34" charset="0"/>
                        </a:rPr>
                        <a:t>3 EJES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168087020"/>
                  </a:ext>
                </a:extLst>
              </a:tr>
              <a:tr h="513288">
                <a:tc>
                  <a:txBody>
                    <a:bodyPr/>
                    <a:lstStyle/>
                    <a:p>
                      <a:pPr algn="ctr" rtl="0" fontAlgn="ctr"/>
                      <a:r>
                        <a:rPr lang="es-EC" sz="2400" b="0" i="0" u="none" strike="noStrike">
                          <a:solidFill>
                            <a:srgbClr val="000000"/>
                          </a:solidFill>
                          <a:effectLst/>
                          <a:latin typeface="Arial Narrow" panose="020B0606020202030204" pitchFamily="34" charset="0"/>
                        </a:rPr>
                        <a:t>VOLVO B12M ARTICULADO 3 EJES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s-EC" sz="2400" b="0" i="0" u="none" strike="noStrike">
                          <a:solidFill>
                            <a:srgbClr val="000000"/>
                          </a:solidFill>
                          <a:effectLst/>
                          <a:latin typeface="Arial Narrow" panose="020B0606020202030204" pitchFamily="34" charset="0"/>
                        </a:rPr>
                        <a:t>80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s-EC" sz="2400" b="0" i="0" u="none" strike="noStrike">
                          <a:solidFill>
                            <a:srgbClr val="000000"/>
                          </a:solidFill>
                          <a:effectLst/>
                          <a:latin typeface="Arial Narrow" panose="020B0606020202030204" pitchFamily="34" charset="0"/>
                        </a:rPr>
                        <a:t>700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847933805"/>
                  </a:ext>
                </a:extLst>
              </a:tr>
              <a:tr h="513288">
                <a:tc>
                  <a:txBody>
                    <a:bodyPr/>
                    <a:lstStyle/>
                    <a:p>
                      <a:pPr algn="ctr" rtl="0" fontAlgn="ctr"/>
                      <a:r>
                        <a:rPr lang="es-EC" sz="2400" b="0" i="0" u="none" strike="noStrike">
                          <a:solidFill>
                            <a:srgbClr val="000000"/>
                          </a:solidFill>
                          <a:effectLst/>
                          <a:latin typeface="Arial Narrow" panose="020B0606020202030204" pitchFamily="34" charset="0"/>
                        </a:rPr>
                        <a:t>BIARTICULADO 4 EJES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s-EC" sz="2400" b="0" i="0" u="none" strike="noStrike">
                          <a:solidFill>
                            <a:srgbClr val="000000"/>
                          </a:solidFill>
                          <a:effectLst/>
                          <a:latin typeface="Arial Narrow" panose="020B0606020202030204" pitchFamily="34" charset="0"/>
                        </a:rPr>
                        <a:t>80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s-EC" sz="2400" b="0" i="0" u="none" strike="noStrike">
                          <a:solidFill>
                            <a:srgbClr val="000000"/>
                          </a:solidFill>
                          <a:effectLst/>
                          <a:latin typeface="Arial Narrow" panose="020B0606020202030204" pitchFamily="34" charset="0"/>
                        </a:rPr>
                        <a:t>700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21886251"/>
                  </a:ext>
                </a:extLst>
              </a:tr>
              <a:tr h="273026">
                <a:tc>
                  <a:txBody>
                    <a:bodyPr/>
                    <a:lstStyle/>
                    <a:p>
                      <a:pPr algn="l" fontAlgn="ctr"/>
                      <a:endParaRPr lang="es-EC" sz="3200" b="0" i="0" u="none" strike="noStrike">
                        <a:solidFill>
                          <a:srgbClr val="000000"/>
                        </a:solidFill>
                        <a:effectLst/>
                        <a:latin typeface="Arial Narrow" panose="020B0606020202030204" pitchFamily="34" charset="0"/>
                      </a:endParaRPr>
                    </a:p>
                  </a:txBody>
                  <a:tcPr marL="7620" marR="7620" marT="762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ctr"/>
                      <a:endParaRPr lang="es-EC" sz="3200" b="0" i="0" u="none" strike="noStrike">
                        <a:solidFill>
                          <a:srgbClr val="000000"/>
                        </a:solidFill>
                        <a:effectLst/>
                        <a:latin typeface="Arial Narrow" panose="020B0606020202030204" pitchFamily="34" charset="0"/>
                      </a:endParaRPr>
                    </a:p>
                  </a:txBody>
                  <a:tcPr marL="7620" marR="7620" marT="762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C" sz="2400" b="0" i="0" u="none" strike="noStrike" dirty="0">
                          <a:solidFill>
                            <a:srgbClr val="000000"/>
                          </a:solidFill>
                          <a:effectLst/>
                          <a:latin typeface="Arial Narrow" panose="020B0606020202030204" pitchFamily="34" charset="0"/>
                        </a:rPr>
                        <a:t>2070</a:t>
                      </a:r>
                    </a:p>
                  </a:txBody>
                  <a:tcPr marL="7620" marR="7620" marT="762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040551132"/>
                  </a:ext>
                </a:extLst>
              </a:tr>
            </a:tbl>
          </a:graphicData>
        </a:graphic>
      </p:graphicFrame>
      <p:pic>
        <p:nvPicPr>
          <p:cNvPr id="10" name="Imagen 9">
            <a:extLst>
              <a:ext uri="{FF2B5EF4-FFF2-40B4-BE49-F238E27FC236}">
                <a16:creationId xmlns:a16="http://schemas.microsoft.com/office/drawing/2014/main" id="{F8B2A999-0019-2682-0C99-13EB7BA438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7570" y="4496784"/>
            <a:ext cx="1510466" cy="1619536"/>
          </a:xfrm>
          <a:prstGeom prst="rect">
            <a:avLst/>
          </a:prstGeom>
        </p:spPr>
      </p:pic>
      <p:pic>
        <p:nvPicPr>
          <p:cNvPr id="11" name="Imagen 10">
            <a:extLst>
              <a:ext uri="{FF2B5EF4-FFF2-40B4-BE49-F238E27FC236}">
                <a16:creationId xmlns:a16="http://schemas.microsoft.com/office/drawing/2014/main" id="{B9E10924-2CD8-7D3F-E3C7-DBC7D1BA81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00" t="34188" r="11025" b="48205"/>
          <a:stretch/>
        </p:blipFill>
        <p:spPr>
          <a:xfrm>
            <a:off x="9673829" y="3296642"/>
            <a:ext cx="6332271" cy="1770992"/>
          </a:xfrm>
          <a:prstGeom prst="rect">
            <a:avLst/>
          </a:prstGeom>
        </p:spPr>
      </p:pic>
    </p:spTree>
    <p:extLst>
      <p:ext uri="{BB962C8B-B14F-4D97-AF65-F5344CB8AC3E}">
        <p14:creationId xmlns:p14="http://schemas.microsoft.com/office/powerpoint/2010/main" val="23648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D3B1EA95-3CBC-8B42-535D-ADE561E2E267}"/>
              </a:ext>
            </a:extLst>
          </p:cNvPr>
          <p:cNvSpPr/>
          <p:nvPr/>
        </p:nvSpPr>
        <p:spPr>
          <a:xfrm>
            <a:off x="1020417" y="1603513"/>
            <a:ext cx="16351675" cy="1775791"/>
          </a:xfrm>
          <a:prstGeom prst="round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latin typeface="Arial Narrow" panose="020B0606020202030204" pitchFamily="34" charset="0"/>
              </a:rPr>
              <a:pPr/>
              <a:t>6</a:t>
            </a:fld>
            <a:endParaRPr lang="ja-JP" altLang="en-US">
              <a:latin typeface="Arial Narrow" panose="020B0606020202030204" pitchFamily="34" charset="0"/>
            </a:endParaRPr>
          </a:p>
        </p:txBody>
      </p:sp>
      <p:sp>
        <p:nvSpPr>
          <p:cNvPr id="2" name="Título 3">
            <a:extLst>
              <a:ext uri="{FF2B5EF4-FFF2-40B4-BE49-F238E27FC236}">
                <a16:creationId xmlns:a16="http://schemas.microsoft.com/office/drawing/2014/main" id="{EAF1F9E3-1545-1C5A-7A3C-1987C7635410}"/>
              </a:ext>
            </a:extLst>
          </p:cNvPr>
          <p:cNvSpPr txBox="1">
            <a:spLocks/>
          </p:cNvSpPr>
          <p:nvPr/>
        </p:nvSpPr>
        <p:spPr>
          <a:xfrm>
            <a:off x="692055" y="182434"/>
            <a:ext cx="13951597" cy="9463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800"/>
              </a:spcAft>
            </a:pPr>
            <a:r>
              <a:rPr lang="es-EC" sz="4800" b="1" dirty="0">
                <a:solidFill>
                  <a:srgbClr val="2F2C81"/>
                </a:solidFill>
                <a:latin typeface="Arial Narrow" panose="020B0606020202030204" pitchFamily="34" charset="0"/>
              </a:rPr>
              <a:t>Jubilación Patronal</a:t>
            </a:r>
          </a:p>
        </p:txBody>
      </p:sp>
      <p:graphicFrame>
        <p:nvGraphicFramePr>
          <p:cNvPr id="17" name="Tabla 16">
            <a:extLst>
              <a:ext uri="{FF2B5EF4-FFF2-40B4-BE49-F238E27FC236}">
                <a16:creationId xmlns:a16="http://schemas.microsoft.com/office/drawing/2014/main" id="{DA1905A1-4DDA-65CC-8091-503C67607F29}"/>
              </a:ext>
            </a:extLst>
          </p:cNvPr>
          <p:cNvGraphicFramePr>
            <a:graphicFrameLocks noGrp="1"/>
          </p:cNvGraphicFramePr>
          <p:nvPr>
            <p:extLst>
              <p:ext uri="{D42A27DB-BD31-4B8C-83A1-F6EECF244321}">
                <p14:modId xmlns:p14="http://schemas.microsoft.com/office/powerpoint/2010/main" val="2700432620"/>
              </p:ext>
            </p:extLst>
          </p:nvPr>
        </p:nvGraphicFramePr>
        <p:xfrm>
          <a:off x="5208134" y="7450447"/>
          <a:ext cx="7976241" cy="495300"/>
        </p:xfrm>
        <a:graphic>
          <a:graphicData uri="http://schemas.openxmlformats.org/drawingml/2006/table">
            <a:tbl>
              <a:tblPr/>
              <a:tblGrid>
                <a:gridCol w="7052165">
                  <a:extLst>
                    <a:ext uri="{9D8B030D-6E8A-4147-A177-3AD203B41FA5}">
                      <a16:colId xmlns:a16="http://schemas.microsoft.com/office/drawing/2014/main" val="3320918101"/>
                    </a:ext>
                  </a:extLst>
                </a:gridCol>
                <a:gridCol w="924076">
                  <a:extLst>
                    <a:ext uri="{9D8B030D-6E8A-4147-A177-3AD203B41FA5}">
                      <a16:colId xmlns:a16="http://schemas.microsoft.com/office/drawing/2014/main" val="555304587"/>
                    </a:ext>
                  </a:extLst>
                </a:gridCol>
              </a:tblGrid>
              <a:tr h="429771">
                <a:tc>
                  <a:txBody>
                    <a:bodyPr/>
                    <a:lstStyle/>
                    <a:p>
                      <a:pPr algn="ctr" fontAlgn="ctr"/>
                      <a:r>
                        <a:rPr lang="es-EC" sz="3200" b="1" i="0" u="none" strike="noStrike" dirty="0">
                          <a:solidFill>
                            <a:srgbClr val="FFFFFF"/>
                          </a:solidFill>
                          <a:effectLst/>
                          <a:latin typeface="Arial Narrow" panose="020B0606020202030204" pitchFamily="34" charset="0"/>
                        </a:rPr>
                        <a:t>TOTAL PERSONAS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C" sz="3200" b="0" i="0" u="none" strike="noStrike" dirty="0">
                          <a:solidFill>
                            <a:srgbClr val="FFFFFF"/>
                          </a:solidFill>
                          <a:effectLst/>
                          <a:latin typeface="Arial Narrow" panose="020B0606020202030204" pitchFamily="34" charset="0"/>
                        </a:rPr>
                        <a:t>31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100129067"/>
                  </a:ext>
                </a:extLst>
              </a:tr>
            </a:tbl>
          </a:graphicData>
        </a:graphic>
      </p:graphicFrame>
      <p:graphicFrame>
        <p:nvGraphicFramePr>
          <p:cNvPr id="4" name="Tabla 3">
            <a:extLst>
              <a:ext uri="{FF2B5EF4-FFF2-40B4-BE49-F238E27FC236}">
                <a16:creationId xmlns:a16="http://schemas.microsoft.com/office/drawing/2014/main" id="{44E4B3D6-B603-FCD7-9F16-47E9A45E7D80}"/>
              </a:ext>
            </a:extLst>
          </p:cNvPr>
          <p:cNvGraphicFramePr>
            <a:graphicFrameLocks noGrp="1"/>
          </p:cNvGraphicFramePr>
          <p:nvPr>
            <p:extLst>
              <p:ext uri="{D42A27DB-BD31-4B8C-83A1-F6EECF244321}">
                <p14:modId xmlns:p14="http://schemas.microsoft.com/office/powerpoint/2010/main" val="4115741510"/>
              </p:ext>
            </p:extLst>
          </p:nvPr>
        </p:nvGraphicFramePr>
        <p:xfrm>
          <a:off x="5208133" y="7945747"/>
          <a:ext cx="7976242" cy="481203"/>
        </p:xfrm>
        <a:graphic>
          <a:graphicData uri="http://schemas.openxmlformats.org/drawingml/2006/table">
            <a:tbl>
              <a:tblPr firstRow="1" firstCol="1" bandRow="1"/>
              <a:tblGrid>
                <a:gridCol w="3988121">
                  <a:extLst>
                    <a:ext uri="{9D8B030D-6E8A-4147-A177-3AD203B41FA5}">
                      <a16:colId xmlns:a16="http://schemas.microsoft.com/office/drawing/2014/main" val="3704856671"/>
                    </a:ext>
                  </a:extLst>
                </a:gridCol>
                <a:gridCol w="3988121">
                  <a:extLst>
                    <a:ext uri="{9D8B030D-6E8A-4147-A177-3AD203B41FA5}">
                      <a16:colId xmlns:a16="http://schemas.microsoft.com/office/drawing/2014/main" val="2814023961"/>
                    </a:ext>
                  </a:extLst>
                </a:gridCol>
              </a:tblGrid>
              <a:tr h="398842">
                <a:tc>
                  <a:txBody>
                    <a:bodyPr/>
                    <a:lstStyle/>
                    <a:p>
                      <a:pPr algn="ctr">
                        <a:lnSpc>
                          <a:spcPct val="107000"/>
                        </a:lnSpc>
                        <a:spcAft>
                          <a:spcPts val="800"/>
                        </a:spcAft>
                      </a:pPr>
                      <a:r>
                        <a:rPr lang="es-EC" sz="3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Jubilación Patronal</a:t>
                      </a:r>
                      <a:endParaRPr lang="es-EC" sz="3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EC" sz="3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USD $</a:t>
                      </a:r>
                      <a:r>
                        <a:rPr lang="es-EC" sz="3200" b="1" dirty="0">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s-EC" sz="3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330.285,73</a:t>
                      </a:r>
                      <a:endParaRPr lang="es-EC" sz="3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778466060"/>
                  </a:ext>
                </a:extLst>
              </a:tr>
            </a:tbl>
          </a:graphicData>
        </a:graphic>
      </p:graphicFrame>
      <p:sp>
        <p:nvSpPr>
          <p:cNvPr id="6" name="CuadroTexto 5">
            <a:extLst>
              <a:ext uri="{FF2B5EF4-FFF2-40B4-BE49-F238E27FC236}">
                <a16:creationId xmlns:a16="http://schemas.microsoft.com/office/drawing/2014/main" id="{5A8DB7B8-E389-2993-9747-D121CA49B8B4}"/>
              </a:ext>
            </a:extLst>
          </p:cNvPr>
          <p:cNvSpPr txBox="1"/>
          <p:nvPr/>
        </p:nvSpPr>
        <p:spPr>
          <a:xfrm>
            <a:off x="1311169" y="1700028"/>
            <a:ext cx="15664069" cy="1569660"/>
          </a:xfrm>
          <a:prstGeom prst="rect">
            <a:avLst/>
          </a:prstGeom>
          <a:noFill/>
        </p:spPr>
        <p:txBody>
          <a:bodyPr wrap="square">
            <a:spAutoFit/>
          </a:bodyPr>
          <a:lstStyle/>
          <a:p>
            <a:pPr algn="ctr"/>
            <a:r>
              <a:rPr lang="es-ES" sz="3200" b="0" dirty="0">
                <a:solidFill>
                  <a:schemeClr val="bg1"/>
                </a:solidFill>
                <a:effectLst/>
                <a:latin typeface="Arial Narrow" panose="020B0606020202030204" pitchFamily="34" charset="0"/>
              </a:rPr>
              <a:t>Ordenanza interpretativa 0211-2022 : la pensión jubilar patronal al trabajador, deberá ejecutarse desde el 06 de junio de 2018, fecha en la que entró en vigencia la Ordenanza Metropolitana No. 0211, actual artículo 73 y siguientes del Código Municipal.</a:t>
            </a:r>
            <a:endParaRPr lang="es-EC" sz="32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8" name="Gráfico 7" descr="Grupo de personas">
            <a:extLst>
              <a:ext uri="{FF2B5EF4-FFF2-40B4-BE49-F238E27FC236}">
                <a16:creationId xmlns:a16="http://schemas.microsoft.com/office/drawing/2014/main" id="{0DEC0A2A-6810-BB55-D760-7C5408543C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3600" y="4287520"/>
            <a:ext cx="3003826" cy="2970629"/>
          </a:xfrm>
          <a:prstGeom prst="rect">
            <a:avLst/>
          </a:prstGeom>
        </p:spPr>
      </p:pic>
    </p:spTree>
    <p:extLst>
      <p:ext uri="{BB962C8B-B14F-4D97-AF65-F5344CB8AC3E}">
        <p14:creationId xmlns:p14="http://schemas.microsoft.com/office/powerpoint/2010/main" val="74641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Diagrama 25">
            <a:extLst>
              <a:ext uri="{FF2B5EF4-FFF2-40B4-BE49-F238E27FC236}">
                <a16:creationId xmlns:a16="http://schemas.microsoft.com/office/drawing/2014/main" id="{B5CF7CCA-A433-B19D-0FBD-FD9A40B6AB3F}"/>
              </a:ext>
            </a:extLst>
          </p:cNvPr>
          <p:cNvGraphicFramePr/>
          <p:nvPr>
            <p:extLst>
              <p:ext uri="{D42A27DB-BD31-4B8C-83A1-F6EECF244321}">
                <p14:modId xmlns:p14="http://schemas.microsoft.com/office/powerpoint/2010/main" val="4017601463"/>
              </p:ext>
            </p:extLst>
          </p:nvPr>
        </p:nvGraphicFramePr>
        <p:xfrm>
          <a:off x="4905497" y="2734202"/>
          <a:ext cx="13325793" cy="4144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pPr/>
              <a:t>7</a:t>
            </a:fld>
            <a:endParaRPr lang="ja-JP" altLang="en-US"/>
          </a:p>
        </p:txBody>
      </p:sp>
      <p:sp>
        <p:nvSpPr>
          <p:cNvPr id="2" name="Título 3">
            <a:extLst>
              <a:ext uri="{FF2B5EF4-FFF2-40B4-BE49-F238E27FC236}">
                <a16:creationId xmlns:a16="http://schemas.microsoft.com/office/drawing/2014/main" id="{EAF1F9E3-1545-1C5A-7A3C-1987C7635410}"/>
              </a:ext>
            </a:extLst>
          </p:cNvPr>
          <p:cNvSpPr txBox="1">
            <a:spLocks/>
          </p:cNvSpPr>
          <p:nvPr/>
        </p:nvSpPr>
        <p:spPr>
          <a:xfrm>
            <a:off x="493273" y="12473"/>
            <a:ext cx="10204319" cy="627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_tradnl" sz="2800" b="1" dirty="0">
                <a:solidFill>
                  <a:srgbClr val="2F2C81"/>
                </a:solidFill>
                <a:latin typeface="Otterco" pitchFamily="2" charset="77"/>
              </a:rPr>
              <a:t>INSTALACIÓN DE SISTEMAS CONTRAINCENDIOS EN ESTACIONES </a:t>
            </a:r>
            <a:endParaRPr lang="es-EC" sz="2800" b="1" dirty="0">
              <a:solidFill>
                <a:srgbClr val="2F2C81"/>
              </a:solidFill>
              <a:latin typeface="Otterco" pitchFamily="2" charset="77"/>
            </a:endParaRPr>
          </a:p>
        </p:txBody>
      </p:sp>
      <p:pic>
        <p:nvPicPr>
          <p:cNvPr id="7" name="Imagen 6">
            <a:extLst>
              <a:ext uri="{FF2B5EF4-FFF2-40B4-BE49-F238E27FC236}">
                <a16:creationId xmlns:a16="http://schemas.microsoft.com/office/drawing/2014/main" id="{AC7F00E2-E031-D0A1-4754-BDC29109A7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204" y="2493527"/>
            <a:ext cx="4987740" cy="6080629"/>
          </a:xfrm>
          <a:prstGeom prst="rect">
            <a:avLst/>
          </a:prstGeom>
        </p:spPr>
      </p:pic>
      <p:sp>
        <p:nvSpPr>
          <p:cNvPr id="8" name="1 Título">
            <a:extLst>
              <a:ext uri="{FF2B5EF4-FFF2-40B4-BE49-F238E27FC236}">
                <a16:creationId xmlns:a16="http://schemas.microsoft.com/office/drawing/2014/main" id="{58033298-9A47-EC78-48B9-9996EC848DA0}"/>
              </a:ext>
            </a:extLst>
          </p:cNvPr>
          <p:cNvSpPr txBox="1">
            <a:spLocks/>
          </p:cNvSpPr>
          <p:nvPr/>
        </p:nvSpPr>
        <p:spPr>
          <a:xfrm>
            <a:off x="397565" y="849549"/>
            <a:ext cx="17396600" cy="1060531"/>
          </a:xfrm>
          <a:prstGeom prst="rect">
            <a:avLst/>
          </a:prstGeom>
          <a:solidFill>
            <a:srgbClr val="5B9BD5">
              <a:lumMod val="60000"/>
              <a:lumOff val="40000"/>
            </a:srgb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es-ES" sz="3600" b="1" i="1" dirty="0">
                <a:solidFill>
                  <a:prstClr val="white"/>
                </a:solidFill>
                <a:latin typeface="Arial Narrow" panose="020B0606020202030204" pitchFamily="34" charset="0"/>
              </a:rPr>
              <a:t>Priorizar la atención a las necesidades de mantenimiento, adecuación e instalación de equipos y sistemas de protección colectiva contra incendio requeridas por la EPMTPQ.</a:t>
            </a:r>
            <a:endParaRPr lang="en-US" sz="3600" b="1" i="1" dirty="0">
              <a:solidFill>
                <a:prstClr val="white"/>
              </a:solidFill>
              <a:latin typeface="Arial Narrow" panose="020B0606020202030204" pitchFamily="34" charset="0"/>
            </a:endParaRPr>
          </a:p>
        </p:txBody>
      </p:sp>
      <p:graphicFrame>
        <p:nvGraphicFramePr>
          <p:cNvPr id="4" name="Tabla 3">
            <a:extLst>
              <a:ext uri="{FF2B5EF4-FFF2-40B4-BE49-F238E27FC236}">
                <a16:creationId xmlns:a16="http://schemas.microsoft.com/office/drawing/2014/main" id="{239E7FE4-47E3-D978-0ACE-D7F609EFAB7E}"/>
              </a:ext>
            </a:extLst>
          </p:cNvPr>
          <p:cNvGraphicFramePr>
            <a:graphicFrameLocks noGrp="1"/>
          </p:cNvGraphicFramePr>
          <p:nvPr>
            <p:extLst>
              <p:ext uri="{D42A27DB-BD31-4B8C-83A1-F6EECF244321}">
                <p14:modId xmlns:p14="http://schemas.microsoft.com/office/powerpoint/2010/main" val="1130094964"/>
              </p:ext>
            </p:extLst>
          </p:nvPr>
        </p:nvGraphicFramePr>
        <p:xfrm>
          <a:off x="6333655" y="7451072"/>
          <a:ext cx="10281920" cy="1003046"/>
        </p:xfrm>
        <a:graphic>
          <a:graphicData uri="http://schemas.openxmlformats.org/drawingml/2006/table">
            <a:tbl>
              <a:tblPr firstRow="1" firstCol="1" bandRow="1"/>
              <a:tblGrid>
                <a:gridCol w="5936010">
                  <a:extLst>
                    <a:ext uri="{9D8B030D-6E8A-4147-A177-3AD203B41FA5}">
                      <a16:colId xmlns:a16="http://schemas.microsoft.com/office/drawing/2014/main" val="3725871814"/>
                    </a:ext>
                  </a:extLst>
                </a:gridCol>
                <a:gridCol w="4345910">
                  <a:extLst>
                    <a:ext uri="{9D8B030D-6E8A-4147-A177-3AD203B41FA5}">
                      <a16:colId xmlns:a16="http://schemas.microsoft.com/office/drawing/2014/main" val="3086399010"/>
                    </a:ext>
                  </a:extLst>
                </a:gridCol>
              </a:tblGrid>
              <a:tr h="764445">
                <a:tc>
                  <a:txBody>
                    <a:bodyPr/>
                    <a:lstStyle/>
                    <a:p>
                      <a:pPr algn="ctr">
                        <a:lnSpc>
                          <a:spcPct val="107000"/>
                        </a:lnSpc>
                        <a:spcAft>
                          <a:spcPts val="800"/>
                        </a:spcAft>
                      </a:pPr>
                      <a:r>
                        <a:rPr lang="es-EC" sz="3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Instalación de sistemas contraincendios en estaciones</a:t>
                      </a:r>
                      <a:endParaRPr lang="es-EC" sz="3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3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USD $</a:t>
                      </a:r>
                      <a:r>
                        <a:rPr lang="es-EC" sz="3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80.347,14</a:t>
                      </a:r>
                      <a:endParaRPr lang="es-EC" sz="3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550308"/>
                  </a:ext>
                </a:extLst>
              </a:tr>
            </a:tbl>
          </a:graphicData>
        </a:graphic>
      </p:graphicFrame>
      <p:sp>
        <p:nvSpPr>
          <p:cNvPr id="5" name="Flecha: a la izquierda, derecha y arriba 4">
            <a:extLst>
              <a:ext uri="{FF2B5EF4-FFF2-40B4-BE49-F238E27FC236}">
                <a16:creationId xmlns:a16="http://schemas.microsoft.com/office/drawing/2014/main" id="{E60F3FBC-CBBC-1134-C654-5E93F172909D}"/>
              </a:ext>
            </a:extLst>
          </p:cNvPr>
          <p:cNvSpPr/>
          <p:nvPr/>
        </p:nvSpPr>
        <p:spPr>
          <a:xfrm>
            <a:off x="6802254" y="2734202"/>
            <a:ext cx="993119" cy="795131"/>
          </a:xfrm>
          <a:prstGeom prst="leftRightUpArrow">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9" name="CuadroTexto 8">
            <a:extLst>
              <a:ext uri="{FF2B5EF4-FFF2-40B4-BE49-F238E27FC236}">
                <a16:creationId xmlns:a16="http://schemas.microsoft.com/office/drawing/2014/main" id="{4D5AD551-AE6E-230B-4339-A132C8DF3221}"/>
              </a:ext>
            </a:extLst>
          </p:cNvPr>
          <p:cNvSpPr txBox="1"/>
          <p:nvPr/>
        </p:nvSpPr>
        <p:spPr>
          <a:xfrm>
            <a:off x="5979476" y="2205446"/>
            <a:ext cx="2999539" cy="584775"/>
          </a:xfrm>
          <a:prstGeom prst="rect">
            <a:avLst/>
          </a:prstGeom>
          <a:noFill/>
        </p:spPr>
        <p:txBody>
          <a:bodyPr wrap="none" rtlCol="0">
            <a:spAutoFit/>
          </a:bodyPr>
          <a:lstStyle/>
          <a:p>
            <a:r>
              <a:rPr lang="es-ES" dirty="0"/>
              <a:t>Prioridad 2022</a:t>
            </a:r>
            <a:endParaRPr lang="es-EC" dirty="0"/>
          </a:p>
        </p:txBody>
      </p:sp>
    </p:spTree>
    <p:extLst>
      <p:ext uri="{BB962C8B-B14F-4D97-AF65-F5344CB8AC3E}">
        <p14:creationId xmlns:p14="http://schemas.microsoft.com/office/powerpoint/2010/main" val="280866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pPr/>
              <a:t>8</a:t>
            </a:fld>
            <a:endParaRPr lang="ja-JP" altLang="en-US"/>
          </a:p>
        </p:txBody>
      </p:sp>
      <p:sp>
        <p:nvSpPr>
          <p:cNvPr id="2" name="Título 3">
            <a:extLst>
              <a:ext uri="{FF2B5EF4-FFF2-40B4-BE49-F238E27FC236}">
                <a16:creationId xmlns:a16="http://schemas.microsoft.com/office/drawing/2014/main" id="{EAF1F9E3-1545-1C5A-7A3C-1987C7635410}"/>
              </a:ext>
            </a:extLst>
          </p:cNvPr>
          <p:cNvSpPr txBox="1">
            <a:spLocks/>
          </p:cNvSpPr>
          <p:nvPr/>
        </p:nvSpPr>
        <p:spPr>
          <a:xfrm>
            <a:off x="2021102" y="1522679"/>
            <a:ext cx="13951597" cy="627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4800" b="1" dirty="0">
                <a:solidFill>
                  <a:srgbClr val="2F2C81"/>
                </a:solidFill>
                <a:latin typeface="Arial Narrow" panose="020B0606020202030204" pitchFamily="34" charset="0"/>
              </a:rPr>
              <a:t>Adquisición de cámaras video vigilancia y equipamiento de almacenamiento</a:t>
            </a:r>
          </a:p>
          <a:p>
            <a:pPr algn="l"/>
            <a:r>
              <a:rPr lang="es-ES_tradnl" sz="3200" b="1" dirty="0">
                <a:solidFill>
                  <a:srgbClr val="2F2C81"/>
                </a:solidFill>
                <a:latin typeface="Arial Narrow" panose="020B0606020202030204" pitchFamily="34" charset="0"/>
              </a:rPr>
              <a:t> </a:t>
            </a:r>
            <a:endParaRPr lang="es-EC" sz="3200" b="1" dirty="0">
              <a:solidFill>
                <a:srgbClr val="2F2C81"/>
              </a:solidFill>
              <a:latin typeface="Arial Narrow" panose="020B0606020202030204" pitchFamily="34" charset="0"/>
            </a:endParaRPr>
          </a:p>
        </p:txBody>
      </p:sp>
      <p:pic>
        <p:nvPicPr>
          <p:cNvPr id="5" name="Imagen 4">
            <a:hlinkClick r:id="" action="ppaction://noaction"/>
            <a:extLst>
              <a:ext uri="{FF2B5EF4-FFF2-40B4-BE49-F238E27FC236}">
                <a16:creationId xmlns:a16="http://schemas.microsoft.com/office/drawing/2014/main" id="{A17DDECA-71C7-7FBD-6A0B-8530B58340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7" t="16111" r="7500" b="24444"/>
          <a:stretch/>
        </p:blipFill>
        <p:spPr>
          <a:xfrm>
            <a:off x="976686" y="3970550"/>
            <a:ext cx="2638747" cy="1985173"/>
          </a:xfrm>
          <a:prstGeom prst="rect">
            <a:avLst/>
          </a:prstGeom>
        </p:spPr>
      </p:pic>
      <p:sp>
        <p:nvSpPr>
          <p:cNvPr id="9" name="CuadroTexto 8">
            <a:extLst>
              <a:ext uri="{FF2B5EF4-FFF2-40B4-BE49-F238E27FC236}">
                <a16:creationId xmlns:a16="http://schemas.microsoft.com/office/drawing/2014/main" id="{D01285DC-389B-3D3C-F261-B52B033AC117}"/>
              </a:ext>
            </a:extLst>
          </p:cNvPr>
          <p:cNvSpPr txBox="1"/>
          <p:nvPr/>
        </p:nvSpPr>
        <p:spPr>
          <a:xfrm>
            <a:off x="1670704" y="6016188"/>
            <a:ext cx="1858671" cy="707886"/>
          </a:xfrm>
          <a:prstGeom prst="rect">
            <a:avLst/>
          </a:prstGeom>
          <a:noFill/>
        </p:spPr>
        <p:txBody>
          <a:bodyPr wrap="square" rtlCol="0">
            <a:spAutoFit/>
          </a:bodyPr>
          <a:lstStyle/>
          <a:p>
            <a:r>
              <a:rPr lang="es-CO" sz="2000" i="1" dirty="0"/>
              <a:t>Paradas y </a:t>
            </a:r>
          </a:p>
          <a:p>
            <a:r>
              <a:rPr lang="es-CO" sz="2000" i="1" dirty="0"/>
              <a:t>Estaciones</a:t>
            </a:r>
          </a:p>
        </p:txBody>
      </p:sp>
      <p:pic>
        <p:nvPicPr>
          <p:cNvPr id="11" name="Gráfico 10" descr="Cámara de seguridad">
            <a:extLst>
              <a:ext uri="{FF2B5EF4-FFF2-40B4-BE49-F238E27FC236}">
                <a16:creationId xmlns:a16="http://schemas.microsoft.com/office/drawing/2014/main" id="{3A166245-9E4B-4970-725B-0FE64CBBE5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801" y="1804623"/>
            <a:ext cx="1342301" cy="1169999"/>
          </a:xfrm>
          <a:prstGeom prst="rect">
            <a:avLst/>
          </a:prstGeom>
        </p:spPr>
      </p:pic>
      <p:pic>
        <p:nvPicPr>
          <p:cNvPr id="12" name="Imagen 11">
            <a:extLst>
              <a:ext uri="{FF2B5EF4-FFF2-40B4-BE49-F238E27FC236}">
                <a16:creationId xmlns:a16="http://schemas.microsoft.com/office/drawing/2014/main" id="{9A3842C0-75E9-ED1F-5A7E-99D870154959}"/>
              </a:ext>
            </a:extLst>
          </p:cNvPr>
          <p:cNvPicPr>
            <a:picLocks noChangeAspect="1"/>
          </p:cNvPicPr>
          <p:nvPr/>
        </p:nvPicPr>
        <p:blipFill rotWithShape="1">
          <a:blip r:embed="rId5"/>
          <a:srcRect l="79400" t="37937" r="14294" b="45132"/>
          <a:stretch/>
        </p:blipFill>
        <p:spPr>
          <a:xfrm>
            <a:off x="14467291" y="4198101"/>
            <a:ext cx="1763333" cy="1546003"/>
          </a:xfrm>
          <a:prstGeom prst="rect">
            <a:avLst/>
          </a:prstGeom>
        </p:spPr>
      </p:pic>
      <p:cxnSp>
        <p:nvCxnSpPr>
          <p:cNvPr id="18" name="Conector recto de flecha 17">
            <a:extLst>
              <a:ext uri="{FF2B5EF4-FFF2-40B4-BE49-F238E27FC236}">
                <a16:creationId xmlns:a16="http://schemas.microsoft.com/office/drawing/2014/main" id="{28BB713C-EDB2-AF0F-689B-3AA33EAE77CB}"/>
              </a:ext>
            </a:extLst>
          </p:cNvPr>
          <p:cNvCxnSpPr>
            <a:cxnSpLocks/>
          </p:cNvCxnSpPr>
          <p:nvPr/>
        </p:nvCxnSpPr>
        <p:spPr>
          <a:xfrm flipH="1" flipV="1">
            <a:off x="1815548" y="2813837"/>
            <a:ext cx="1199403" cy="1117334"/>
          </a:xfrm>
          <a:prstGeom prst="straightConnector1">
            <a:avLst/>
          </a:prstGeom>
          <a:ln w="2857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361FA345-C894-E329-251B-547C78426083}"/>
              </a:ext>
            </a:extLst>
          </p:cNvPr>
          <p:cNvCxnSpPr>
            <a:cxnSpLocks/>
          </p:cNvCxnSpPr>
          <p:nvPr/>
        </p:nvCxnSpPr>
        <p:spPr>
          <a:xfrm flipH="1" flipV="1">
            <a:off x="1807310" y="2800696"/>
            <a:ext cx="3665838" cy="1539805"/>
          </a:xfrm>
          <a:prstGeom prst="straightConnector1">
            <a:avLst/>
          </a:prstGeom>
          <a:ln w="2857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F0FB2D5E-68E2-3487-3F13-4A878B51F6E2}"/>
              </a:ext>
            </a:extLst>
          </p:cNvPr>
          <p:cNvSpPr txBox="1"/>
          <p:nvPr/>
        </p:nvSpPr>
        <p:spPr>
          <a:xfrm>
            <a:off x="5242560" y="5816620"/>
            <a:ext cx="2223665" cy="707886"/>
          </a:xfrm>
          <a:prstGeom prst="rect">
            <a:avLst/>
          </a:prstGeom>
          <a:noFill/>
        </p:spPr>
        <p:txBody>
          <a:bodyPr wrap="square" rtlCol="0">
            <a:spAutoFit/>
          </a:bodyPr>
          <a:lstStyle/>
          <a:p>
            <a:r>
              <a:rPr lang="es-CO" sz="2000" i="1" dirty="0"/>
              <a:t>Monitoreo en el centro de control</a:t>
            </a:r>
          </a:p>
        </p:txBody>
      </p:sp>
      <p:pic>
        <p:nvPicPr>
          <p:cNvPr id="28" name="Gráfico 27" descr="Diseño web">
            <a:extLst>
              <a:ext uri="{FF2B5EF4-FFF2-40B4-BE49-F238E27FC236}">
                <a16:creationId xmlns:a16="http://schemas.microsoft.com/office/drawing/2014/main" id="{803F9111-A7C9-AD0F-EEF9-8E78196F142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70930" y="3217076"/>
            <a:ext cx="914400" cy="914400"/>
          </a:xfrm>
          <a:prstGeom prst="rect">
            <a:avLst/>
          </a:prstGeom>
        </p:spPr>
      </p:pic>
      <p:pic>
        <p:nvPicPr>
          <p:cNvPr id="30" name="Gráfico 29" descr="Red social">
            <a:extLst>
              <a:ext uri="{FF2B5EF4-FFF2-40B4-BE49-F238E27FC236}">
                <a16:creationId xmlns:a16="http://schemas.microsoft.com/office/drawing/2014/main" id="{A71C6081-3FEB-A360-B41C-DF9299EEC09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53142" y="4253242"/>
            <a:ext cx="1303491" cy="1303491"/>
          </a:xfrm>
          <a:prstGeom prst="rect">
            <a:avLst/>
          </a:prstGeom>
        </p:spPr>
      </p:pic>
      <p:pic>
        <p:nvPicPr>
          <p:cNvPr id="34" name="Gráfico 33" descr="Bombero">
            <a:extLst>
              <a:ext uri="{FF2B5EF4-FFF2-40B4-BE49-F238E27FC236}">
                <a16:creationId xmlns:a16="http://schemas.microsoft.com/office/drawing/2014/main" id="{7101F198-544D-5B2B-BE6A-C65A6CE6F1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20544" y="5660872"/>
            <a:ext cx="914400" cy="914400"/>
          </a:xfrm>
          <a:prstGeom prst="rect">
            <a:avLst/>
          </a:prstGeom>
        </p:spPr>
      </p:pic>
      <p:pic>
        <p:nvPicPr>
          <p:cNvPr id="36" name="Gráfico 35" descr="Sirena">
            <a:extLst>
              <a:ext uri="{FF2B5EF4-FFF2-40B4-BE49-F238E27FC236}">
                <a16:creationId xmlns:a16="http://schemas.microsoft.com/office/drawing/2014/main" id="{D6F27FB9-F379-304C-3472-09382A3045E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47688" y="3537295"/>
            <a:ext cx="914400" cy="914400"/>
          </a:xfrm>
          <a:prstGeom prst="rect">
            <a:avLst/>
          </a:prstGeom>
        </p:spPr>
      </p:pic>
      <p:pic>
        <p:nvPicPr>
          <p:cNvPr id="41" name="Gráfico 40" descr="Policía">
            <a:extLst>
              <a:ext uri="{FF2B5EF4-FFF2-40B4-BE49-F238E27FC236}">
                <a16:creationId xmlns:a16="http://schemas.microsoft.com/office/drawing/2014/main" id="{4340C9D7-52FA-D72B-2254-B0848B73E0F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066386" y="5679647"/>
            <a:ext cx="914400" cy="914400"/>
          </a:xfrm>
          <a:prstGeom prst="rect">
            <a:avLst/>
          </a:prstGeom>
        </p:spPr>
      </p:pic>
      <p:cxnSp>
        <p:nvCxnSpPr>
          <p:cNvPr id="42" name="Conector recto de flecha 41">
            <a:extLst>
              <a:ext uri="{FF2B5EF4-FFF2-40B4-BE49-F238E27FC236}">
                <a16:creationId xmlns:a16="http://schemas.microsoft.com/office/drawing/2014/main" id="{A33FFA1D-EFF1-4E4F-8B93-70D8A62EC5FD}"/>
              </a:ext>
            </a:extLst>
          </p:cNvPr>
          <p:cNvCxnSpPr>
            <a:cxnSpLocks/>
          </p:cNvCxnSpPr>
          <p:nvPr/>
        </p:nvCxnSpPr>
        <p:spPr>
          <a:xfrm flipH="1">
            <a:off x="7469031" y="4071920"/>
            <a:ext cx="2104494" cy="537162"/>
          </a:xfrm>
          <a:prstGeom prst="straightConnector1">
            <a:avLst/>
          </a:prstGeom>
          <a:ln w="2857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FABFFBCD-7689-2C55-71C6-43120BC721E5}"/>
              </a:ext>
            </a:extLst>
          </p:cNvPr>
          <p:cNvCxnSpPr>
            <a:cxnSpLocks/>
          </p:cNvCxnSpPr>
          <p:nvPr/>
        </p:nvCxnSpPr>
        <p:spPr>
          <a:xfrm flipH="1" flipV="1">
            <a:off x="10370326" y="4068905"/>
            <a:ext cx="3830990" cy="836083"/>
          </a:xfrm>
          <a:prstGeom prst="straightConnector1">
            <a:avLst/>
          </a:prstGeom>
          <a:ln w="2857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7" name="Gráfico 46" descr="Disco">
            <a:extLst>
              <a:ext uri="{FF2B5EF4-FFF2-40B4-BE49-F238E27FC236}">
                <a16:creationId xmlns:a16="http://schemas.microsoft.com/office/drawing/2014/main" id="{DC5E33A4-49BF-21B8-18D4-D884C80F5EC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891757" y="3334054"/>
            <a:ext cx="914400" cy="914400"/>
          </a:xfrm>
          <a:prstGeom prst="rect">
            <a:avLst/>
          </a:prstGeom>
        </p:spPr>
      </p:pic>
      <p:sp>
        <p:nvSpPr>
          <p:cNvPr id="48" name="CuadroTexto 47">
            <a:extLst>
              <a:ext uri="{FF2B5EF4-FFF2-40B4-BE49-F238E27FC236}">
                <a16:creationId xmlns:a16="http://schemas.microsoft.com/office/drawing/2014/main" id="{6654731E-CF24-0FA5-21AB-3EA66F587D67}"/>
              </a:ext>
            </a:extLst>
          </p:cNvPr>
          <p:cNvSpPr txBox="1"/>
          <p:nvPr/>
        </p:nvSpPr>
        <p:spPr>
          <a:xfrm>
            <a:off x="8832321" y="2517098"/>
            <a:ext cx="2104494" cy="1015663"/>
          </a:xfrm>
          <a:prstGeom prst="rect">
            <a:avLst/>
          </a:prstGeom>
          <a:noFill/>
        </p:spPr>
        <p:txBody>
          <a:bodyPr wrap="square" rtlCol="0">
            <a:spAutoFit/>
          </a:bodyPr>
          <a:lstStyle/>
          <a:p>
            <a:pPr algn="ctr"/>
            <a:r>
              <a:rPr lang="es-CO" sz="2000" i="1" dirty="0"/>
              <a:t>Generación de alertas y coordinación </a:t>
            </a:r>
          </a:p>
        </p:txBody>
      </p:sp>
      <p:sp>
        <p:nvSpPr>
          <p:cNvPr id="49" name="CuadroTexto 48">
            <a:extLst>
              <a:ext uri="{FF2B5EF4-FFF2-40B4-BE49-F238E27FC236}">
                <a16:creationId xmlns:a16="http://schemas.microsoft.com/office/drawing/2014/main" id="{1CE21AFA-6567-8E42-36DF-12C5067A176C}"/>
              </a:ext>
            </a:extLst>
          </p:cNvPr>
          <p:cNvSpPr txBox="1"/>
          <p:nvPr/>
        </p:nvSpPr>
        <p:spPr>
          <a:xfrm>
            <a:off x="13975315" y="5844459"/>
            <a:ext cx="2747283" cy="707886"/>
          </a:xfrm>
          <a:prstGeom prst="rect">
            <a:avLst/>
          </a:prstGeom>
          <a:noFill/>
        </p:spPr>
        <p:txBody>
          <a:bodyPr wrap="square" rtlCol="0">
            <a:spAutoFit/>
          </a:bodyPr>
          <a:lstStyle/>
          <a:p>
            <a:pPr algn="ctr"/>
            <a:r>
              <a:rPr lang="es-CO" sz="2000" i="1" dirty="0"/>
              <a:t>2 nuevos servidores para Almacenamiento </a:t>
            </a:r>
          </a:p>
        </p:txBody>
      </p:sp>
      <p:pic>
        <p:nvPicPr>
          <p:cNvPr id="50" name="Imagen 49">
            <a:extLst>
              <a:ext uri="{FF2B5EF4-FFF2-40B4-BE49-F238E27FC236}">
                <a16:creationId xmlns:a16="http://schemas.microsoft.com/office/drawing/2014/main" id="{E05F0C69-9CDB-9E95-ABB9-EC83F59329C3}"/>
              </a:ext>
            </a:extLst>
          </p:cNvPr>
          <p:cNvPicPr>
            <a:picLocks noChangeAspect="1"/>
          </p:cNvPicPr>
          <p:nvPr/>
        </p:nvPicPr>
        <p:blipFill rotWithShape="1">
          <a:blip r:embed="rId18">
            <a:duotone>
              <a:schemeClr val="accent1">
                <a:shade val="45000"/>
                <a:satMod val="135000"/>
              </a:schemeClr>
              <a:prstClr val="white"/>
            </a:duotone>
          </a:blip>
          <a:srcRect t="15091" b="19066"/>
          <a:stretch/>
        </p:blipFill>
        <p:spPr>
          <a:xfrm>
            <a:off x="5145283" y="4451695"/>
            <a:ext cx="2163408" cy="1340726"/>
          </a:xfrm>
          <a:prstGeom prst="rect">
            <a:avLst/>
          </a:prstGeom>
          <a:solidFill>
            <a:schemeClr val="tx1"/>
          </a:solidFill>
        </p:spPr>
      </p:pic>
      <p:graphicFrame>
        <p:nvGraphicFramePr>
          <p:cNvPr id="6" name="Tabla 5">
            <a:extLst>
              <a:ext uri="{FF2B5EF4-FFF2-40B4-BE49-F238E27FC236}">
                <a16:creationId xmlns:a16="http://schemas.microsoft.com/office/drawing/2014/main" id="{2BA36E42-394C-3CCD-D3B8-7A7D4FF1712F}"/>
              </a:ext>
            </a:extLst>
          </p:cNvPr>
          <p:cNvGraphicFramePr>
            <a:graphicFrameLocks noGrp="1"/>
          </p:cNvGraphicFramePr>
          <p:nvPr>
            <p:extLst>
              <p:ext uri="{D42A27DB-BD31-4B8C-83A1-F6EECF244321}">
                <p14:modId xmlns:p14="http://schemas.microsoft.com/office/powerpoint/2010/main" val="2845539802"/>
              </p:ext>
            </p:extLst>
          </p:nvPr>
        </p:nvGraphicFramePr>
        <p:xfrm>
          <a:off x="2885435" y="7604750"/>
          <a:ext cx="13553444" cy="1003046"/>
        </p:xfrm>
        <a:graphic>
          <a:graphicData uri="http://schemas.openxmlformats.org/drawingml/2006/table">
            <a:tbl>
              <a:tblPr firstRow="1" firstCol="1" bandRow="1"/>
              <a:tblGrid>
                <a:gridCol w="6776722">
                  <a:extLst>
                    <a:ext uri="{9D8B030D-6E8A-4147-A177-3AD203B41FA5}">
                      <a16:colId xmlns:a16="http://schemas.microsoft.com/office/drawing/2014/main" val="565820970"/>
                    </a:ext>
                  </a:extLst>
                </a:gridCol>
                <a:gridCol w="6776722">
                  <a:extLst>
                    <a:ext uri="{9D8B030D-6E8A-4147-A177-3AD203B41FA5}">
                      <a16:colId xmlns:a16="http://schemas.microsoft.com/office/drawing/2014/main" val="1723393219"/>
                    </a:ext>
                  </a:extLst>
                </a:gridCol>
              </a:tblGrid>
              <a:tr h="854703">
                <a:tc>
                  <a:txBody>
                    <a:bodyPr/>
                    <a:lstStyle/>
                    <a:p>
                      <a:pPr algn="ctr">
                        <a:lnSpc>
                          <a:spcPct val="107000"/>
                        </a:lnSpc>
                        <a:spcAft>
                          <a:spcPts val="800"/>
                        </a:spcAft>
                      </a:pPr>
                      <a:r>
                        <a:rPr lang="es-EC" sz="3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Adquisición de cámaras video vigilancia y equipamiento de almacenamiento</a:t>
                      </a:r>
                      <a:endParaRPr lang="es-EC" sz="3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EC" sz="3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USD $200.000,00</a:t>
                      </a:r>
                      <a:endParaRPr lang="es-EC" sz="3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82025129"/>
                  </a:ext>
                </a:extLst>
              </a:tr>
            </a:tbl>
          </a:graphicData>
        </a:graphic>
      </p:graphicFrame>
      <p:sp>
        <p:nvSpPr>
          <p:cNvPr id="7" name="CuadroTexto 6">
            <a:extLst>
              <a:ext uri="{FF2B5EF4-FFF2-40B4-BE49-F238E27FC236}">
                <a16:creationId xmlns:a16="http://schemas.microsoft.com/office/drawing/2014/main" id="{D155E173-9AA9-1BEA-4AE3-AAC31DC3C9EA}"/>
              </a:ext>
            </a:extLst>
          </p:cNvPr>
          <p:cNvSpPr txBox="1"/>
          <p:nvPr/>
        </p:nvSpPr>
        <p:spPr>
          <a:xfrm>
            <a:off x="1349951" y="1993966"/>
            <a:ext cx="2747283" cy="1015663"/>
          </a:xfrm>
          <a:prstGeom prst="rect">
            <a:avLst/>
          </a:prstGeom>
          <a:noFill/>
        </p:spPr>
        <p:txBody>
          <a:bodyPr wrap="square" rtlCol="0">
            <a:spAutoFit/>
          </a:bodyPr>
          <a:lstStyle/>
          <a:p>
            <a:pPr algn="ctr"/>
            <a:r>
              <a:rPr lang="es-CO" sz="2000" i="1" dirty="0"/>
              <a:t>104 cámaras</a:t>
            </a:r>
          </a:p>
          <a:p>
            <a:pPr algn="ctr"/>
            <a:r>
              <a:rPr lang="es-CO" sz="2000" i="1" dirty="0"/>
              <a:t>88 fijas</a:t>
            </a:r>
          </a:p>
          <a:p>
            <a:pPr algn="ctr"/>
            <a:r>
              <a:rPr lang="es-CO" sz="2000" i="1" dirty="0"/>
              <a:t>Y 16 PTZ</a:t>
            </a:r>
          </a:p>
        </p:txBody>
      </p:sp>
      <p:sp>
        <p:nvSpPr>
          <p:cNvPr id="8" name="CuadroTexto 7">
            <a:extLst>
              <a:ext uri="{FF2B5EF4-FFF2-40B4-BE49-F238E27FC236}">
                <a16:creationId xmlns:a16="http://schemas.microsoft.com/office/drawing/2014/main" id="{FE559B11-3AEB-887A-182D-1327773DAE0B}"/>
              </a:ext>
            </a:extLst>
          </p:cNvPr>
          <p:cNvSpPr txBox="1"/>
          <p:nvPr/>
        </p:nvSpPr>
        <p:spPr>
          <a:xfrm>
            <a:off x="4734561" y="3930659"/>
            <a:ext cx="3474720" cy="707886"/>
          </a:xfrm>
          <a:prstGeom prst="rect">
            <a:avLst/>
          </a:prstGeom>
          <a:noFill/>
        </p:spPr>
        <p:txBody>
          <a:bodyPr wrap="square" rtlCol="0">
            <a:spAutoFit/>
          </a:bodyPr>
          <a:lstStyle/>
          <a:p>
            <a:pPr algn="ctr"/>
            <a:r>
              <a:rPr lang="es-CO" sz="2000" i="1" dirty="0"/>
              <a:t>Software de gestión </a:t>
            </a:r>
          </a:p>
          <a:p>
            <a:pPr algn="ctr"/>
            <a:r>
              <a:rPr lang="es-CO" sz="2000" i="1" dirty="0"/>
              <a:t>de video</a:t>
            </a:r>
          </a:p>
        </p:txBody>
      </p:sp>
    </p:spTree>
    <p:extLst>
      <p:ext uri="{BB962C8B-B14F-4D97-AF65-F5344CB8AC3E}">
        <p14:creationId xmlns:p14="http://schemas.microsoft.com/office/powerpoint/2010/main" val="111322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2" name="Título 3">
            <a:extLst>
              <a:ext uri="{FF2B5EF4-FFF2-40B4-BE49-F238E27FC236}">
                <a16:creationId xmlns:a16="http://schemas.microsoft.com/office/drawing/2014/main" id="{EAF1F9E3-1545-1C5A-7A3C-1987C7635410}"/>
              </a:ext>
            </a:extLst>
          </p:cNvPr>
          <p:cNvSpPr txBox="1">
            <a:spLocks/>
          </p:cNvSpPr>
          <p:nvPr/>
        </p:nvSpPr>
        <p:spPr>
          <a:xfrm>
            <a:off x="1023359" y="1160423"/>
            <a:ext cx="15555111" cy="9463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800"/>
              </a:spcAft>
            </a:pPr>
            <a:r>
              <a:rPr lang="es-EC" sz="4800" b="1" dirty="0">
                <a:solidFill>
                  <a:srgbClr val="2F2C81"/>
                </a:solidFill>
                <a:latin typeface="Arial Narrow" panose="020B0606020202030204" pitchFamily="34" charset="0"/>
              </a:rPr>
              <a:t>Contratación de la prestación de servicio de alimentadores para la ruta Sur Occidental</a:t>
            </a:r>
          </a:p>
          <a:p>
            <a:r>
              <a:rPr lang="es-ES_tradnl" sz="3200" b="1" dirty="0">
                <a:solidFill>
                  <a:srgbClr val="2F2C81"/>
                </a:solidFill>
                <a:latin typeface="Arial Narrow" panose="020B0606020202030204" pitchFamily="34" charset="0"/>
              </a:rPr>
              <a:t> </a:t>
            </a:r>
            <a:endParaRPr lang="es-EC" sz="3200" b="1" dirty="0">
              <a:solidFill>
                <a:srgbClr val="2F2C81"/>
              </a:solidFill>
              <a:latin typeface="Arial Narrow" panose="020B0606020202030204" pitchFamily="34" charset="0"/>
            </a:endParaRPr>
          </a:p>
        </p:txBody>
      </p:sp>
      <p:sp>
        <p:nvSpPr>
          <p:cNvPr id="7" name="CuadroTexto 6">
            <a:extLst>
              <a:ext uri="{FF2B5EF4-FFF2-40B4-BE49-F238E27FC236}">
                <a16:creationId xmlns:a16="http://schemas.microsoft.com/office/drawing/2014/main" id="{70B841BC-182C-ADA5-9B6E-0A3513DE5722}"/>
              </a:ext>
            </a:extLst>
          </p:cNvPr>
          <p:cNvSpPr txBox="1"/>
          <p:nvPr/>
        </p:nvSpPr>
        <p:spPr>
          <a:xfrm>
            <a:off x="5737296" y="1829880"/>
            <a:ext cx="3946207" cy="457369"/>
          </a:xfrm>
          <a:prstGeom prst="rect">
            <a:avLst/>
          </a:prstGeom>
          <a:noFill/>
        </p:spPr>
        <p:txBody>
          <a:bodyPr wrap="square">
            <a:spAutoFit/>
          </a:bodyPr>
          <a:lstStyle/>
          <a:p>
            <a:pPr algn="just">
              <a:lnSpc>
                <a:spcPct val="107000"/>
              </a:lnSpc>
              <a:spcAft>
                <a:spcPts val="800"/>
              </a:spcAft>
            </a:pPr>
            <a:r>
              <a:rPr lang="es-ES_tradnl" sz="2400" dirty="0">
                <a:latin typeface="Arial Narrow" panose="020B0606020202030204" pitchFamily="34" charset="0"/>
                <a:cs typeface="Times New Roman" panose="02020603050405020304" pitchFamily="18" charset="0"/>
              </a:rPr>
              <a:t>Costos por Integración Tarifaria</a:t>
            </a:r>
            <a:endParaRPr lang="es-EC"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FC393122-E47E-ADAF-BE85-545725F47C07}"/>
              </a:ext>
            </a:extLst>
          </p:cNvPr>
          <p:cNvGraphicFramePr>
            <a:graphicFrameLocks noGrp="1"/>
          </p:cNvGraphicFramePr>
          <p:nvPr>
            <p:extLst>
              <p:ext uri="{D42A27DB-BD31-4B8C-83A1-F6EECF244321}">
                <p14:modId xmlns:p14="http://schemas.microsoft.com/office/powerpoint/2010/main" val="265984045"/>
              </p:ext>
            </p:extLst>
          </p:nvPr>
        </p:nvGraphicFramePr>
        <p:xfrm>
          <a:off x="2682239" y="7059519"/>
          <a:ext cx="12496800" cy="1003046"/>
        </p:xfrm>
        <a:graphic>
          <a:graphicData uri="http://schemas.openxmlformats.org/drawingml/2006/table">
            <a:tbl>
              <a:tblPr firstRow="1" firstCol="1" bandRow="1"/>
              <a:tblGrid>
                <a:gridCol w="7864661">
                  <a:extLst>
                    <a:ext uri="{9D8B030D-6E8A-4147-A177-3AD203B41FA5}">
                      <a16:colId xmlns:a16="http://schemas.microsoft.com/office/drawing/2014/main" val="2013255555"/>
                    </a:ext>
                  </a:extLst>
                </a:gridCol>
                <a:gridCol w="4632139">
                  <a:extLst>
                    <a:ext uri="{9D8B030D-6E8A-4147-A177-3AD203B41FA5}">
                      <a16:colId xmlns:a16="http://schemas.microsoft.com/office/drawing/2014/main" val="829318652"/>
                    </a:ext>
                  </a:extLst>
                </a:gridCol>
              </a:tblGrid>
              <a:tr h="547689">
                <a:tc>
                  <a:txBody>
                    <a:bodyPr/>
                    <a:lstStyle/>
                    <a:p>
                      <a:pPr algn="ctr">
                        <a:lnSpc>
                          <a:spcPct val="107000"/>
                        </a:lnSpc>
                        <a:spcAft>
                          <a:spcPts val="800"/>
                        </a:spcAft>
                      </a:pPr>
                      <a:r>
                        <a:rPr lang="es-EC" sz="3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Contratación de la prestación de servicio de alimentadores para la ruta Sur Occidental</a:t>
                      </a:r>
                      <a:endParaRPr lang="es-EC" sz="3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3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USD $4</a:t>
                      </a:r>
                      <a:r>
                        <a:rPr lang="es-EC" sz="3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00.040,37</a:t>
                      </a:r>
                      <a:endParaRPr lang="es-EC" sz="3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339366"/>
                  </a:ext>
                </a:extLst>
              </a:tr>
            </a:tbl>
          </a:graphicData>
        </a:graphic>
      </p:graphicFrame>
      <p:sp>
        <p:nvSpPr>
          <p:cNvPr id="5" name="CuadroTexto 4">
            <a:extLst>
              <a:ext uri="{FF2B5EF4-FFF2-40B4-BE49-F238E27FC236}">
                <a16:creationId xmlns:a16="http://schemas.microsoft.com/office/drawing/2014/main" id="{C4A74FDD-A102-C7FB-E112-16852ADF029F}"/>
              </a:ext>
            </a:extLst>
          </p:cNvPr>
          <p:cNvSpPr txBox="1"/>
          <p:nvPr/>
        </p:nvSpPr>
        <p:spPr>
          <a:xfrm>
            <a:off x="2322969" y="8457120"/>
            <a:ext cx="13640473" cy="830997"/>
          </a:xfrm>
          <a:prstGeom prst="rect">
            <a:avLst/>
          </a:prstGeom>
          <a:noFill/>
        </p:spPr>
        <p:txBody>
          <a:bodyPr wrap="square" rtlCol="0">
            <a:spAutoFit/>
          </a:bodyPr>
          <a:lstStyle/>
          <a:p>
            <a:r>
              <a:rPr lang="es-ES" sz="2400" dirty="0">
                <a:latin typeface="Arial Narrow" panose="020B0606020202030204" pitchFamily="34" charset="0"/>
              </a:rPr>
              <a:t>Al irse regularizando e incrementando la demanda se contó con un pago promedio de USD $ 166.000, el mismo que se ha ido incrementando paulatinamente por lo cual es necesario recursos para cubrir la integración tarifaria </a:t>
            </a:r>
            <a:endParaRPr lang="es-EC" sz="2400" dirty="0">
              <a:latin typeface="Arial Narrow" panose="020B0606020202030204" pitchFamily="34" charset="0"/>
            </a:endParaRPr>
          </a:p>
        </p:txBody>
      </p:sp>
      <p:graphicFrame>
        <p:nvGraphicFramePr>
          <p:cNvPr id="9" name="Tabla 8">
            <a:extLst>
              <a:ext uri="{FF2B5EF4-FFF2-40B4-BE49-F238E27FC236}">
                <a16:creationId xmlns:a16="http://schemas.microsoft.com/office/drawing/2014/main" id="{7BB2F0D9-CAC3-482B-E428-BB032C38C9AE}"/>
              </a:ext>
            </a:extLst>
          </p:cNvPr>
          <p:cNvGraphicFramePr>
            <a:graphicFrameLocks noGrp="1"/>
          </p:cNvGraphicFramePr>
          <p:nvPr>
            <p:extLst>
              <p:ext uri="{D42A27DB-BD31-4B8C-83A1-F6EECF244321}">
                <p14:modId xmlns:p14="http://schemas.microsoft.com/office/powerpoint/2010/main" val="2846713718"/>
              </p:ext>
            </p:extLst>
          </p:nvPr>
        </p:nvGraphicFramePr>
        <p:xfrm>
          <a:off x="5737296" y="2321367"/>
          <a:ext cx="6572217" cy="4562981"/>
        </p:xfrm>
        <a:graphic>
          <a:graphicData uri="http://schemas.openxmlformats.org/drawingml/2006/table">
            <a:tbl>
              <a:tblPr/>
              <a:tblGrid>
                <a:gridCol w="2248390">
                  <a:extLst>
                    <a:ext uri="{9D8B030D-6E8A-4147-A177-3AD203B41FA5}">
                      <a16:colId xmlns:a16="http://schemas.microsoft.com/office/drawing/2014/main" val="2579788004"/>
                    </a:ext>
                  </a:extLst>
                </a:gridCol>
                <a:gridCol w="1883267">
                  <a:extLst>
                    <a:ext uri="{9D8B030D-6E8A-4147-A177-3AD203B41FA5}">
                      <a16:colId xmlns:a16="http://schemas.microsoft.com/office/drawing/2014/main" val="1264591924"/>
                    </a:ext>
                  </a:extLst>
                </a:gridCol>
                <a:gridCol w="2440560">
                  <a:extLst>
                    <a:ext uri="{9D8B030D-6E8A-4147-A177-3AD203B41FA5}">
                      <a16:colId xmlns:a16="http://schemas.microsoft.com/office/drawing/2014/main" val="3960499068"/>
                    </a:ext>
                  </a:extLst>
                </a:gridCol>
              </a:tblGrid>
              <a:tr h="766859">
                <a:tc>
                  <a:txBody>
                    <a:bodyPr/>
                    <a:lstStyle/>
                    <a:p>
                      <a:pPr algn="ctr" rtl="0" fontAlgn="ctr"/>
                      <a:r>
                        <a:rPr lang="es-EC" sz="2400" b="1" i="0" u="none" strike="noStrike">
                          <a:solidFill>
                            <a:srgbClr val="000000"/>
                          </a:solidFill>
                          <a:effectLst/>
                          <a:latin typeface="Arial Narrow" panose="020B0606020202030204" pitchFamily="34" charset="0"/>
                        </a:rPr>
                        <a:t>MES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EC" sz="2400" b="1" i="0" u="none" strike="noStrike" dirty="0">
                          <a:solidFill>
                            <a:srgbClr val="000000"/>
                          </a:solidFill>
                          <a:effectLst/>
                          <a:latin typeface="Arial Narrow" panose="020B0606020202030204" pitchFamily="34" charset="0"/>
                        </a:rPr>
                        <a:t>PROMEDIO 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EC" sz="2400" b="1" i="0" u="none" strike="noStrike">
                          <a:solidFill>
                            <a:srgbClr val="000000"/>
                          </a:solidFill>
                          <a:effectLst/>
                          <a:latin typeface="Arial Narrow" panose="020B0606020202030204" pitchFamily="34" charset="0"/>
                        </a:rPr>
                        <a:t>DEVENGO / PROYECCIÓN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72348089"/>
                  </a:ext>
                </a:extLst>
              </a:tr>
              <a:tr h="632687">
                <a:tc>
                  <a:txBody>
                    <a:bodyPr/>
                    <a:lstStyle/>
                    <a:p>
                      <a:pPr algn="ctr" rtl="0" fontAlgn="b"/>
                      <a:r>
                        <a:rPr lang="es-EC" sz="2400" b="0" i="0" u="none" strike="noStrike">
                          <a:solidFill>
                            <a:srgbClr val="000000"/>
                          </a:solidFill>
                          <a:effectLst/>
                          <a:latin typeface="Arial Narrow" panose="020B0606020202030204" pitchFamily="34" charset="0"/>
                        </a:rPr>
                        <a:t>ENERO - JULIO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b"/>
                      <a:r>
                        <a:rPr lang="es-EC" sz="2400" b="0" i="0" u="none" strike="noStrike">
                          <a:solidFill>
                            <a:srgbClr val="000000"/>
                          </a:solidFill>
                          <a:effectLst/>
                          <a:latin typeface="Arial Narrow" panose="020B0606020202030204" pitchFamily="34" charset="0"/>
                        </a:rPr>
                        <a:t>960.664,60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s-EC" sz="2400" b="0" i="0" u="none" strike="noStrike">
                          <a:solidFill>
                            <a:srgbClr val="000000"/>
                          </a:solidFill>
                          <a:effectLst/>
                          <a:latin typeface="Arial Narrow" panose="020B0606020202030204" pitchFamily="34" charset="0"/>
                        </a:rPr>
                        <a:t>1.164.400,51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512989416"/>
                  </a:ext>
                </a:extLst>
              </a:tr>
              <a:tr h="632687">
                <a:tc>
                  <a:txBody>
                    <a:bodyPr/>
                    <a:lstStyle/>
                    <a:p>
                      <a:pPr algn="ctr" rtl="0" fontAlgn="b"/>
                      <a:r>
                        <a:rPr lang="es-EC" sz="2400" b="0" i="0" u="none" strike="noStrike">
                          <a:solidFill>
                            <a:srgbClr val="000000"/>
                          </a:solidFill>
                          <a:effectLst/>
                          <a:latin typeface="Arial Narrow" panose="020B0606020202030204" pitchFamily="34" charset="0"/>
                        </a:rPr>
                        <a:t>AGOSTO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s-EC" sz="2400" b="0" i="0" u="none" strike="noStrike">
                          <a:solidFill>
                            <a:srgbClr val="000000"/>
                          </a:solidFill>
                          <a:effectLst/>
                          <a:latin typeface="Arial Narrow" panose="020B0606020202030204" pitchFamily="34" charset="0"/>
                        </a:rPr>
                        <a:t>137.237,80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b"/>
                      <a:r>
                        <a:rPr lang="es-EC" sz="2400" b="0" i="0" u="none" strike="noStrike">
                          <a:solidFill>
                            <a:srgbClr val="000000"/>
                          </a:solidFill>
                          <a:effectLst/>
                          <a:latin typeface="Arial Narrow" panose="020B0606020202030204" pitchFamily="34" charset="0"/>
                        </a:rPr>
                        <a:t>180.000,00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59692218"/>
                  </a:ext>
                </a:extLst>
              </a:tr>
              <a:tr h="632687">
                <a:tc>
                  <a:txBody>
                    <a:bodyPr/>
                    <a:lstStyle/>
                    <a:p>
                      <a:pPr algn="ctr" rtl="0" fontAlgn="b"/>
                      <a:r>
                        <a:rPr lang="es-EC" sz="2400" b="0" i="0" u="none" strike="noStrike">
                          <a:solidFill>
                            <a:srgbClr val="000000"/>
                          </a:solidFill>
                          <a:effectLst/>
                          <a:latin typeface="Arial Narrow" panose="020B0606020202030204" pitchFamily="34" charset="0"/>
                        </a:rPr>
                        <a:t>SEPTIEMBRE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s-EC" sz="2400" b="0" i="0" u="none" strike="noStrike">
                          <a:solidFill>
                            <a:srgbClr val="000000"/>
                          </a:solidFill>
                          <a:effectLst/>
                          <a:latin typeface="Arial Narrow" panose="020B0606020202030204" pitchFamily="34" charset="0"/>
                        </a:rPr>
                        <a:t>137.237,80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b"/>
                      <a:r>
                        <a:rPr lang="es-EC" sz="2400" b="0" i="0" u="none" strike="noStrike">
                          <a:solidFill>
                            <a:srgbClr val="000000"/>
                          </a:solidFill>
                          <a:effectLst/>
                          <a:latin typeface="Arial Narrow" panose="020B0606020202030204" pitchFamily="34" charset="0"/>
                        </a:rPr>
                        <a:t>180.000,00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744846635"/>
                  </a:ext>
                </a:extLst>
              </a:tr>
              <a:tr h="632687">
                <a:tc>
                  <a:txBody>
                    <a:bodyPr/>
                    <a:lstStyle/>
                    <a:p>
                      <a:pPr algn="ctr" rtl="0" fontAlgn="b"/>
                      <a:r>
                        <a:rPr lang="es-EC" sz="2400" b="0" i="0" u="none" strike="noStrike">
                          <a:solidFill>
                            <a:srgbClr val="000000"/>
                          </a:solidFill>
                          <a:effectLst/>
                          <a:latin typeface="Arial Narrow" panose="020B0606020202030204" pitchFamily="34" charset="0"/>
                        </a:rPr>
                        <a:t>OCTUBRE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s-EC" sz="2400" b="0" i="0" u="none" strike="noStrike" dirty="0">
                          <a:solidFill>
                            <a:srgbClr val="000000"/>
                          </a:solidFill>
                          <a:effectLst/>
                          <a:latin typeface="Arial Narrow" panose="020B0606020202030204" pitchFamily="34" charset="0"/>
                        </a:rPr>
                        <a:t>137.237,80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b"/>
                      <a:r>
                        <a:rPr lang="es-EC" sz="2400" b="0" i="0" u="none" strike="noStrike">
                          <a:solidFill>
                            <a:srgbClr val="000000"/>
                          </a:solidFill>
                          <a:effectLst/>
                          <a:latin typeface="Arial Narrow" panose="020B0606020202030204" pitchFamily="34" charset="0"/>
                        </a:rPr>
                        <a:t>180.000,00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541981070"/>
                  </a:ext>
                </a:extLst>
              </a:tr>
              <a:tr h="632687">
                <a:tc>
                  <a:txBody>
                    <a:bodyPr/>
                    <a:lstStyle/>
                    <a:p>
                      <a:pPr algn="ctr" rtl="0" fontAlgn="b"/>
                      <a:r>
                        <a:rPr lang="es-EC" sz="2400" b="0" i="0" u="none" strike="noStrike">
                          <a:solidFill>
                            <a:srgbClr val="000000"/>
                          </a:solidFill>
                          <a:effectLst/>
                          <a:latin typeface="Arial Narrow" panose="020B0606020202030204" pitchFamily="34" charset="0"/>
                        </a:rPr>
                        <a:t>NOVIEMBRE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s-EC" sz="2400" b="0" i="0" u="none" strike="noStrike">
                          <a:solidFill>
                            <a:srgbClr val="000000"/>
                          </a:solidFill>
                          <a:effectLst/>
                          <a:latin typeface="Arial Narrow" panose="020B0606020202030204" pitchFamily="34" charset="0"/>
                        </a:rPr>
                        <a:t>137.237,80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b"/>
                      <a:r>
                        <a:rPr lang="es-EC" sz="2400" b="0" i="0" u="none" strike="noStrike">
                          <a:solidFill>
                            <a:srgbClr val="000000"/>
                          </a:solidFill>
                          <a:effectLst/>
                          <a:latin typeface="Arial Narrow" panose="020B0606020202030204" pitchFamily="34" charset="0"/>
                        </a:rPr>
                        <a:t>180.000,00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180994632"/>
                  </a:ext>
                </a:extLst>
              </a:tr>
              <a:tr h="632687">
                <a:tc>
                  <a:txBody>
                    <a:bodyPr/>
                    <a:lstStyle/>
                    <a:p>
                      <a:pPr algn="ctr" rtl="0" fontAlgn="ctr"/>
                      <a:r>
                        <a:rPr lang="es-EC" sz="2400" b="1" i="0" u="none" strike="noStrike">
                          <a:solidFill>
                            <a:srgbClr val="000000"/>
                          </a:solidFill>
                          <a:effectLst/>
                          <a:latin typeface="Arial Narrow" panose="020B0606020202030204" pitchFamily="34" charset="0"/>
                        </a:rPr>
                        <a:t>Necesidad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rtl="0" fontAlgn="ctr"/>
                      <a:r>
                        <a:rPr lang="es-EC" sz="2400" b="1" i="0" u="none" strike="noStrike">
                          <a:solidFill>
                            <a:srgbClr val="000000"/>
                          </a:solidFill>
                          <a:effectLst/>
                          <a:latin typeface="Arial Narrow" panose="020B0606020202030204" pitchFamily="34" charset="0"/>
                        </a:rPr>
                        <a:t>1.509.615,81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rtl="0" fontAlgn="ctr"/>
                      <a:r>
                        <a:rPr lang="es-EC" sz="2400" b="1" i="0" u="none" strike="noStrike" dirty="0">
                          <a:solidFill>
                            <a:srgbClr val="000000"/>
                          </a:solidFill>
                          <a:effectLst/>
                          <a:latin typeface="Arial Narrow" panose="020B0606020202030204" pitchFamily="34" charset="0"/>
                        </a:rPr>
                        <a:t>1.884.400,51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969674586"/>
                  </a:ext>
                </a:extLst>
              </a:tr>
            </a:tbl>
          </a:graphicData>
        </a:graphic>
      </p:graphicFrame>
    </p:spTree>
    <p:extLst>
      <p:ext uri="{BB962C8B-B14F-4D97-AF65-F5344CB8AC3E}">
        <p14:creationId xmlns:p14="http://schemas.microsoft.com/office/powerpoint/2010/main" val="2173948359"/>
      </p:ext>
    </p:extLst>
  </p:cSld>
  <p:clrMapOvr>
    <a:masterClrMapping/>
  </p:clrMapOvr>
</p:sld>
</file>

<file path=ppt/theme/theme1.xml><?xml version="1.0" encoding="utf-8"?>
<a:theme xmlns:a="http://schemas.openxmlformats.org/drawingml/2006/main" name="Vega - Header">
  <a:themeElements>
    <a:clrScheme name="Personalizado 3">
      <a:dk1>
        <a:sysClr val="windowText" lastClr="000000"/>
      </a:dk1>
      <a:lt1>
        <a:sysClr val="window" lastClr="FFFFFF"/>
      </a:lt1>
      <a:dk2>
        <a:srgbClr val="323232"/>
      </a:dk2>
      <a:lt2>
        <a:srgbClr val="E3DED1"/>
      </a:lt2>
      <a:accent1>
        <a:srgbClr val="1B587C"/>
      </a:accent1>
      <a:accent2>
        <a:srgbClr val="C00000"/>
      </a:accent2>
      <a:accent3>
        <a:srgbClr val="1B587C"/>
      </a:accent3>
      <a:accent4>
        <a:srgbClr val="C00000"/>
      </a:accent4>
      <a:accent5>
        <a:srgbClr val="002060"/>
      </a:accent5>
      <a:accent6>
        <a:srgbClr val="1B587C"/>
      </a:accent6>
      <a:hlink>
        <a:srgbClr val="C00000"/>
      </a:hlink>
      <a:folHlink>
        <a:srgbClr val="1B587C"/>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24466</TotalTime>
  <Words>1332</Words>
  <Application>Microsoft Office PowerPoint</Application>
  <PresentationFormat>Personalizado</PresentationFormat>
  <Paragraphs>243</Paragraphs>
  <Slides>12</Slides>
  <Notes>3</Notes>
  <HiddenSlides>0</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12</vt:i4>
      </vt:variant>
    </vt:vector>
  </HeadingPairs>
  <TitlesOfParts>
    <vt:vector size="28" baseType="lpstr">
      <vt:lpstr>Arial</vt:lpstr>
      <vt:lpstr>Arial Black</vt:lpstr>
      <vt:lpstr>Arial Narrow</vt:lpstr>
      <vt:lpstr>Calibri</vt:lpstr>
      <vt:lpstr>Calibri Light</vt:lpstr>
      <vt:lpstr>Century Gothic</vt:lpstr>
      <vt:lpstr>Franklin Gothic Book</vt:lpstr>
      <vt:lpstr>Open Sans</vt:lpstr>
      <vt:lpstr>Otterco</vt:lpstr>
      <vt:lpstr>Route 159 Light</vt:lpstr>
      <vt:lpstr>Route 159 SemiBold</vt:lpstr>
      <vt:lpstr>Route 159 UltraLight</vt:lpstr>
      <vt:lpstr>Tahoma</vt:lpstr>
      <vt:lpstr>Wingdings</vt:lpstr>
      <vt:lpstr>Vega - Header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Marcelo Pazmiño Rubio</cp:lastModifiedBy>
  <cp:revision>1027</cp:revision>
  <cp:lastPrinted>2022-08-18T14:30:48Z</cp:lastPrinted>
  <dcterms:created xsi:type="dcterms:W3CDTF">2015-09-05T11:42:45Z</dcterms:created>
  <dcterms:modified xsi:type="dcterms:W3CDTF">2022-08-18T15:12:42Z</dcterms:modified>
</cp:coreProperties>
</file>