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9" r:id="rId2"/>
    <p:sldId id="284" r:id="rId3"/>
    <p:sldId id="285" r:id="rId4"/>
    <p:sldId id="286" r:id="rId5"/>
  </p:sldIdLst>
  <p:sldSz cx="12192000" cy="6858000"/>
  <p:notesSz cx="10018713" cy="6886575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5B9BD5"/>
    <a:srgbClr val="000000"/>
    <a:srgbClr val="FFE699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9811" autoAdjust="0"/>
  </p:normalViewPr>
  <p:slideViewPr>
    <p:cSldViewPr snapToGrid="0" snapToObjects="1">
      <p:cViewPr>
        <p:scale>
          <a:sx n="50" d="100"/>
          <a:sy n="50" d="100"/>
        </p:scale>
        <p:origin x="1476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534" cy="344329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673840" y="0"/>
            <a:ext cx="4342534" cy="344329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541141"/>
            <a:ext cx="4342534" cy="344329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673840" y="6541141"/>
            <a:ext cx="4342534" cy="344329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342534" cy="344715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73840" y="2"/>
            <a:ext cx="4342534" cy="344715"/>
          </a:xfrm>
          <a:prstGeom prst="rect">
            <a:avLst/>
          </a:prstGeom>
        </p:spPr>
        <p:txBody>
          <a:bodyPr vert="horz" lIns="93013" tIns="46506" rIns="93013" bIns="46506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20/9/2022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5938"/>
            <a:ext cx="4589463" cy="2582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3" tIns="46506" rIns="93013" bIns="46506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1001408" y="3270933"/>
            <a:ext cx="8015905" cy="3099123"/>
          </a:xfrm>
          <a:prstGeom prst="rect">
            <a:avLst/>
          </a:prstGeom>
        </p:spPr>
        <p:txBody>
          <a:bodyPr vert="horz" lIns="93013" tIns="46506" rIns="93013" bIns="4650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540762"/>
            <a:ext cx="4342534" cy="344714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73840" y="6540762"/>
            <a:ext cx="4342534" cy="344714"/>
          </a:xfrm>
          <a:prstGeom prst="rect">
            <a:avLst/>
          </a:prstGeom>
        </p:spPr>
        <p:txBody>
          <a:bodyPr vert="horz" lIns="93013" tIns="46506" rIns="93013" bIns="46506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20/09/2022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12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COMITÉ PROMEJORAS DEL BARRIO “SAN PABLO”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6500" t="28628" r="31536" b="8858"/>
          <a:stretch/>
        </p:blipFill>
        <p:spPr>
          <a:xfrm>
            <a:off x="974201" y="60631"/>
            <a:ext cx="9741433" cy="6241188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7620000" y="1057275"/>
            <a:ext cx="414338" cy="1200150"/>
          </a:xfrm>
          <a:custGeom>
            <a:avLst/>
            <a:gdLst>
              <a:gd name="connsiteX0" fmla="*/ 385763 w 414338"/>
              <a:gd name="connsiteY0" fmla="*/ 1200150 h 1200150"/>
              <a:gd name="connsiteX1" fmla="*/ 385763 w 414338"/>
              <a:gd name="connsiteY1" fmla="*/ 1200150 h 1200150"/>
              <a:gd name="connsiteX2" fmla="*/ 409575 w 414338"/>
              <a:gd name="connsiteY2" fmla="*/ 1147763 h 1200150"/>
              <a:gd name="connsiteX3" fmla="*/ 390525 w 414338"/>
              <a:gd name="connsiteY3" fmla="*/ 723900 h 1200150"/>
              <a:gd name="connsiteX4" fmla="*/ 400050 w 414338"/>
              <a:gd name="connsiteY4" fmla="*/ 576263 h 1200150"/>
              <a:gd name="connsiteX5" fmla="*/ 395288 w 414338"/>
              <a:gd name="connsiteY5" fmla="*/ 485775 h 1200150"/>
              <a:gd name="connsiteX6" fmla="*/ 357188 w 414338"/>
              <a:gd name="connsiteY6" fmla="*/ 409575 h 1200150"/>
              <a:gd name="connsiteX7" fmla="*/ 333375 w 414338"/>
              <a:gd name="connsiteY7" fmla="*/ 381000 h 1200150"/>
              <a:gd name="connsiteX8" fmla="*/ 319088 w 414338"/>
              <a:gd name="connsiteY8" fmla="*/ 295275 h 1200150"/>
              <a:gd name="connsiteX9" fmla="*/ 319088 w 414338"/>
              <a:gd name="connsiteY9" fmla="*/ 195263 h 1200150"/>
              <a:gd name="connsiteX10" fmla="*/ 338138 w 414338"/>
              <a:gd name="connsiteY10" fmla="*/ 152400 h 1200150"/>
              <a:gd name="connsiteX11" fmla="*/ 371475 w 414338"/>
              <a:gd name="connsiteY11" fmla="*/ 95250 h 1200150"/>
              <a:gd name="connsiteX12" fmla="*/ 409575 w 414338"/>
              <a:gd name="connsiteY12" fmla="*/ 66675 h 1200150"/>
              <a:gd name="connsiteX13" fmla="*/ 409575 w 414338"/>
              <a:gd name="connsiteY13" fmla="*/ 66675 h 1200150"/>
              <a:gd name="connsiteX14" fmla="*/ 414338 w 414338"/>
              <a:gd name="connsiteY14" fmla="*/ 9525 h 1200150"/>
              <a:gd name="connsiteX15" fmla="*/ 300038 w 414338"/>
              <a:gd name="connsiteY15" fmla="*/ 38100 h 1200150"/>
              <a:gd name="connsiteX16" fmla="*/ 276225 w 414338"/>
              <a:gd name="connsiteY16" fmla="*/ 38100 h 1200150"/>
              <a:gd name="connsiteX17" fmla="*/ 0 w 414338"/>
              <a:gd name="connsiteY17" fmla="*/ 0 h 1200150"/>
              <a:gd name="connsiteX18" fmla="*/ 42863 w 414338"/>
              <a:gd name="connsiteY18" fmla="*/ 66675 h 1200150"/>
              <a:gd name="connsiteX19" fmla="*/ 190500 w 414338"/>
              <a:gd name="connsiteY19" fmla="*/ 290513 h 1200150"/>
              <a:gd name="connsiteX20" fmla="*/ 242888 w 414338"/>
              <a:gd name="connsiteY20" fmla="*/ 419100 h 1200150"/>
              <a:gd name="connsiteX21" fmla="*/ 304800 w 414338"/>
              <a:gd name="connsiteY21" fmla="*/ 609600 h 1200150"/>
              <a:gd name="connsiteX22" fmla="*/ 338138 w 414338"/>
              <a:gd name="connsiteY22" fmla="*/ 690563 h 1200150"/>
              <a:gd name="connsiteX23" fmla="*/ 338138 w 414338"/>
              <a:gd name="connsiteY23" fmla="*/ 819150 h 1200150"/>
              <a:gd name="connsiteX24" fmla="*/ 328613 w 414338"/>
              <a:gd name="connsiteY24" fmla="*/ 933450 h 1200150"/>
              <a:gd name="connsiteX25" fmla="*/ 314325 w 414338"/>
              <a:gd name="connsiteY25" fmla="*/ 1038225 h 1200150"/>
              <a:gd name="connsiteX26" fmla="*/ 338138 w 414338"/>
              <a:gd name="connsiteY26" fmla="*/ 1109663 h 1200150"/>
              <a:gd name="connsiteX27" fmla="*/ 385763 w 414338"/>
              <a:gd name="connsiteY27" fmla="*/ 120015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4338" h="1200150">
                <a:moveTo>
                  <a:pt x="385763" y="1200150"/>
                </a:moveTo>
                <a:lnTo>
                  <a:pt x="385763" y="1200150"/>
                </a:lnTo>
                <a:lnTo>
                  <a:pt x="409575" y="1147763"/>
                </a:lnTo>
                <a:lnTo>
                  <a:pt x="390525" y="723900"/>
                </a:lnTo>
                <a:lnTo>
                  <a:pt x="400050" y="576263"/>
                </a:lnTo>
                <a:lnTo>
                  <a:pt x="395288" y="485775"/>
                </a:lnTo>
                <a:lnTo>
                  <a:pt x="357188" y="409575"/>
                </a:lnTo>
                <a:lnTo>
                  <a:pt x="333375" y="381000"/>
                </a:lnTo>
                <a:lnTo>
                  <a:pt x="319088" y="295275"/>
                </a:lnTo>
                <a:lnTo>
                  <a:pt x="319088" y="195263"/>
                </a:lnTo>
                <a:lnTo>
                  <a:pt x="338138" y="152400"/>
                </a:lnTo>
                <a:lnTo>
                  <a:pt x="371475" y="95250"/>
                </a:lnTo>
                <a:lnTo>
                  <a:pt x="409575" y="66675"/>
                </a:lnTo>
                <a:lnTo>
                  <a:pt x="409575" y="66675"/>
                </a:lnTo>
                <a:lnTo>
                  <a:pt x="414338" y="9525"/>
                </a:lnTo>
                <a:cubicBezTo>
                  <a:pt x="376003" y="20478"/>
                  <a:pt x="339576" y="32828"/>
                  <a:pt x="300038" y="38100"/>
                </a:cubicBezTo>
                <a:cubicBezTo>
                  <a:pt x="292170" y="39149"/>
                  <a:pt x="284163" y="38100"/>
                  <a:pt x="276225" y="38100"/>
                </a:cubicBezTo>
                <a:lnTo>
                  <a:pt x="0" y="0"/>
                </a:lnTo>
                <a:lnTo>
                  <a:pt x="42863" y="66675"/>
                </a:lnTo>
                <a:lnTo>
                  <a:pt x="190500" y="290513"/>
                </a:lnTo>
                <a:lnTo>
                  <a:pt x="242888" y="419100"/>
                </a:lnTo>
                <a:lnTo>
                  <a:pt x="304800" y="609600"/>
                </a:lnTo>
                <a:lnTo>
                  <a:pt x="338138" y="690563"/>
                </a:lnTo>
                <a:lnTo>
                  <a:pt x="338138" y="819150"/>
                </a:lnTo>
                <a:lnTo>
                  <a:pt x="328613" y="933450"/>
                </a:lnTo>
                <a:lnTo>
                  <a:pt x="314325" y="1038225"/>
                </a:lnTo>
                <a:lnTo>
                  <a:pt x="338138" y="1109663"/>
                </a:lnTo>
                <a:lnTo>
                  <a:pt x="385763" y="1200150"/>
                </a:lnTo>
                <a:close/>
              </a:path>
            </a:pathLst>
          </a:custGeom>
          <a:solidFill>
            <a:srgbClr val="FF0000">
              <a:alpha val="32157"/>
            </a:srgbClr>
          </a:solidFill>
          <a:ln>
            <a:solidFill>
              <a:srgbClr val="FF0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orma libre 5"/>
          <p:cNvSpPr/>
          <p:nvPr/>
        </p:nvSpPr>
        <p:spPr>
          <a:xfrm>
            <a:off x="9063038" y="4624388"/>
            <a:ext cx="166687" cy="214312"/>
          </a:xfrm>
          <a:custGeom>
            <a:avLst/>
            <a:gdLst>
              <a:gd name="connsiteX0" fmla="*/ 9525 w 166687"/>
              <a:gd name="connsiteY0" fmla="*/ 0 h 214312"/>
              <a:gd name="connsiteX1" fmla="*/ 0 w 166687"/>
              <a:gd name="connsiteY1" fmla="*/ 214312 h 214312"/>
              <a:gd name="connsiteX2" fmla="*/ 166687 w 166687"/>
              <a:gd name="connsiteY2" fmla="*/ 214312 h 214312"/>
              <a:gd name="connsiteX3" fmla="*/ 9525 w 166687"/>
              <a:gd name="connsiteY3" fmla="*/ 0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87" h="214312">
                <a:moveTo>
                  <a:pt x="9525" y="0"/>
                </a:moveTo>
                <a:lnTo>
                  <a:pt x="0" y="214312"/>
                </a:lnTo>
                <a:lnTo>
                  <a:pt x="166687" y="214312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>
              <a:alpha val="32157"/>
            </a:srgbClr>
          </a:solidFill>
          <a:ln>
            <a:solidFill>
              <a:srgbClr val="FF0000">
                <a:alpha val="23137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3082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4531" t="23278" r="13125" b="11690"/>
          <a:stretch/>
        </p:blipFill>
        <p:spPr>
          <a:xfrm>
            <a:off x="266700" y="266371"/>
            <a:ext cx="10631372" cy="537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6112</TotalTime>
  <Words>38</Words>
  <Application>Microsoft Office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Bambino-Bold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542</cp:revision>
  <cp:lastPrinted>2022-09-16T13:50:54Z</cp:lastPrinted>
  <dcterms:created xsi:type="dcterms:W3CDTF">2019-05-28T19:57:24Z</dcterms:created>
  <dcterms:modified xsi:type="dcterms:W3CDTF">2022-09-20T13:20:58Z</dcterms:modified>
</cp:coreProperties>
</file>