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718" r:id="rId5"/>
    <p:sldId id="683" r:id="rId6"/>
    <p:sldId id="749" r:id="rId7"/>
    <p:sldId id="738" r:id="rId8"/>
    <p:sldId id="760" r:id="rId9"/>
    <p:sldId id="757" r:id="rId10"/>
    <p:sldId id="758" r:id="rId11"/>
    <p:sldId id="761" r:id="rId12"/>
    <p:sldId id="762" r:id="rId13"/>
    <p:sldId id="763" r:id="rId14"/>
    <p:sldId id="764" r:id="rId15"/>
    <p:sldId id="765" r:id="rId16"/>
    <p:sldId id="68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283D"/>
    <a:srgbClr val="90283D"/>
    <a:srgbClr val="A8283D"/>
    <a:srgbClr val="1C3E8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EDE24F-1ACE-4A24-AB80-152B5BC850C2}" v="20" dt="2022-09-13T12:07:35.516"/>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71" autoAdjust="0"/>
    <p:restoredTop sz="95646"/>
  </p:normalViewPr>
  <p:slideViewPr>
    <p:cSldViewPr snapToGrid="0">
      <p:cViewPr varScale="1">
        <p:scale>
          <a:sx n="65" d="100"/>
          <a:sy n="65" d="100"/>
        </p:scale>
        <p:origin x="14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o Fabián Torres Gallegos" userId="07dd8a29-e261-4a9b-ab97-e620b57706da" providerId="ADAL" clId="{F4EDE24F-1ACE-4A24-AB80-152B5BC850C2}"/>
    <pc:docChg chg="undo custSel addSld delSld modSld">
      <pc:chgData name="Galo Fabián Torres Gallegos" userId="07dd8a29-e261-4a9b-ab97-e620b57706da" providerId="ADAL" clId="{F4EDE24F-1ACE-4A24-AB80-152B5BC850C2}" dt="2022-09-13T12:32:09.875" v="2323" actId="1076"/>
      <pc:docMkLst>
        <pc:docMk/>
      </pc:docMkLst>
      <pc:sldChg chg="modSp mod">
        <pc:chgData name="Galo Fabián Torres Gallegos" userId="07dd8a29-e261-4a9b-ab97-e620b57706da" providerId="ADAL" clId="{F4EDE24F-1ACE-4A24-AB80-152B5BC850C2}" dt="2022-09-13T12:24:22.166" v="2277" actId="255"/>
        <pc:sldMkLst>
          <pc:docMk/>
          <pc:sldMk cId="1007812440" sldId="683"/>
        </pc:sldMkLst>
        <pc:spChg chg="mod">
          <ac:chgData name="Galo Fabián Torres Gallegos" userId="07dd8a29-e261-4a9b-ab97-e620b57706da" providerId="ADAL" clId="{F4EDE24F-1ACE-4A24-AB80-152B5BC850C2}" dt="2022-09-13T12:24:22.166" v="2277" actId="255"/>
          <ac:spMkLst>
            <pc:docMk/>
            <pc:sldMk cId="1007812440" sldId="683"/>
            <ac:spMk id="3" creationId="{FB458F70-659C-7A4A-B441-30B308C37358}"/>
          </ac:spMkLst>
        </pc:spChg>
      </pc:sldChg>
      <pc:sldChg chg="del">
        <pc:chgData name="Galo Fabián Torres Gallegos" userId="07dd8a29-e261-4a9b-ab97-e620b57706da" providerId="ADAL" clId="{F4EDE24F-1ACE-4A24-AB80-152B5BC850C2}" dt="2022-09-13T12:22:16.296" v="2266" actId="47"/>
        <pc:sldMkLst>
          <pc:docMk/>
          <pc:sldMk cId="1067270715" sldId="702"/>
        </pc:sldMkLst>
      </pc:sldChg>
      <pc:sldChg chg="delSp modSp mod">
        <pc:chgData name="Galo Fabián Torres Gallegos" userId="07dd8a29-e261-4a9b-ab97-e620b57706da" providerId="ADAL" clId="{F4EDE24F-1ACE-4A24-AB80-152B5BC850C2}" dt="2022-09-13T12:25:02.739" v="2279" actId="1076"/>
        <pc:sldMkLst>
          <pc:docMk/>
          <pc:sldMk cId="3807963064" sldId="738"/>
        </pc:sldMkLst>
        <pc:spChg chg="mod">
          <ac:chgData name="Galo Fabián Torres Gallegos" userId="07dd8a29-e261-4a9b-ab97-e620b57706da" providerId="ADAL" clId="{F4EDE24F-1ACE-4A24-AB80-152B5BC850C2}" dt="2022-09-13T12:24:46.066" v="2278" actId="1076"/>
          <ac:spMkLst>
            <pc:docMk/>
            <pc:sldMk cId="3807963064" sldId="738"/>
            <ac:spMk id="2" creationId="{15A9BE1C-9B5D-AF43-9096-FA976D2BA5B1}"/>
          </ac:spMkLst>
        </pc:spChg>
        <pc:spChg chg="mod">
          <ac:chgData name="Galo Fabián Torres Gallegos" userId="07dd8a29-e261-4a9b-ab97-e620b57706da" providerId="ADAL" clId="{F4EDE24F-1ACE-4A24-AB80-152B5BC850C2}" dt="2022-09-13T12:25:02.739" v="2279" actId="1076"/>
          <ac:spMkLst>
            <pc:docMk/>
            <pc:sldMk cId="3807963064" sldId="738"/>
            <ac:spMk id="3" creationId="{7D7BC487-F289-E550-ABF3-D7AA9471CD14}"/>
          </ac:spMkLst>
        </pc:spChg>
        <pc:spChg chg="del">
          <ac:chgData name="Galo Fabián Torres Gallegos" userId="07dd8a29-e261-4a9b-ab97-e620b57706da" providerId="ADAL" clId="{F4EDE24F-1ACE-4A24-AB80-152B5BC850C2}" dt="2022-09-13T11:18:18.531" v="494" actId="21"/>
          <ac:spMkLst>
            <pc:docMk/>
            <pc:sldMk cId="3807963064" sldId="738"/>
            <ac:spMk id="15" creationId="{AA7A8BFB-89E0-4640-B9EC-7473ACC4532B}"/>
          </ac:spMkLst>
        </pc:spChg>
      </pc:sldChg>
      <pc:sldChg chg="del">
        <pc:chgData name="Galo Fabián Torres Gallegos" userId="07dd8a29-e261-4a9b-ab97-e620b57706da" providerId="ADAL" clId="{F4EDE24F-1ACE-4A24-AB80-152B5BC850C2}" dt="2022-09-13T11:16:18.394" v="356" actId="2696"/>
        <pc:sldMkLst>
          <pc:docMk/>
          <pc:sldMk cId="4004368391" sldId="739"/>
        </pc:sldMkLst>
      </pc:sldChg>
      <pc:sldChg chg="del">
        <pc:chgData name="Galo Fabián Torres Gallegos" userId="07dd8a29-e261-4a9b-ab97-e620b57706da" providerId="ADAL" clId="{F4EDE24F-1ACE-4A24-AB80-152B5BC850C2}" dt="2022-09-13T12:22:15.461" v="2265" actId="47"/>
        <pc:sldMkLst>
          <pc:docMk/>
          <pc:sldMk cId="2119763662" sldId="740"/>
        </pc:sldMkLst>
      </pc:sldChg>
      <pc:sldChg chg="del">
        <pc:chgData name="Galo Fabián Torres Gallegos" userId="07dd8a29-e261-4a9b-ab97-e620b57706da" providerId="ADAL" clId="{F4EDE24F-1ACE-4A24-AB80-152B5BC850C2}" dt="2022-09-13T11:16:45.217" v="367" actId="2696"/>
        <pc:sldMkLst>
          <pc:docMk/>
          <pc:sldMk cId="1775456560" sldId="748"/>
        </pc:sldMkLst>
      </pc:sldChg>
      <pc:sldChg chg="modSp mod">
        <pc:chgData name="Galo Fabián Torres Gallegos" userId="07dd8a29-e261-4a9b-ab97-e620b57706da" providerId="ADAL" clId="{F4EDE24F-1ACE-4A24-AB80-152B5BC850C2}" dt="2022-09-13T11:17:13.281" v="404" actId="14100"/>
        <pc:sldMkLst>
          <pc:docMk/>
          <pc:sldMk cId="2642656989" sldId="749"/>
        </pc:sldMkLst>
        <pc:spChg chg="mod">
          <ac:chgData name="Galo Fabián Torres Gallegos" userId="07dd8a29-e261-4a9b-ab97-e620b57706da" providerId="ADAL" clId="{F4EDE24F-1ACE-4A24-AB80-152B5BC850C2}" dt="2022-09-13T11:17:13.281" v="404" actId="14100"/>
          <ac:spMkLst>
            <pc:docMk/>
            <pc:sldMk cId="2642656989" sldId="749"/>
            <ac:spMk id="2" creationId="{15A9BE1C-9B5D-AF43-9096-FA976D2BA5B1}"/>
          </ac:spMkLst>
        </pc:spChg>
      </pc:sldChg>
      <pc:sldChg chg="del">
        <pc:chgData name="Galo Fabián Torres Gallegos" userId="07dd8a29-e261-4a9b-ab97-e620b57706da" providerId="ADAL" clId="{F4EDE24F-1ACE-4A24-AB80-152B5BC850C2}" dt="2022-09-13T12:22:10.943" v="2263" actId="47"/>
        <pc:sldMkLst>
          <pc:docMk/>
          <pc:sldMk cId="356750047" sldId="750"/>
        </pc:sldMkLst>
      </pc:sldChg>
      <pc:sldChg chg="del">
        <pc:chgData name="Galo Fabián Torres Gallegos" userId="07dd8a29-e261-4a9b-ab97-e620b57706da" providerId="ADAL" clId="{F4EDE24F-1ACE-4A24-AB80-152B5BC850C2}" dt="2022-09-13T12:22:17.331" v="2267" actId="47"/>
        <pc:sldMkLst>
          <pc:docMk/>
          <pc:sldMk cId="1465281001" sldId="751"/>
        </pc:sldMkLst>
      </pc:sldChg>
      <pc:sldChg chg="del">
        <pc:chgData name="Galo Fabián Torres Gallegos" userId="07dd8a29-e261-4a9b-ab97-e620b57706da" providerId="ADAL" clId="{F4EDE24F-1ACE-4A24-AB80-152B5BC850C2}" dt="2022-09-13T12:22:18.061" v="2268" actId="47"/>
        <pc:sldMkLst>
          <pc:docMk/>
          <pc:sldMk cId="267765208" sldId="752"/>
        </pc:sldMkLst>
      </pc:sldChg>
      <pc:sldChg chg="del">
        <pc:chgData name="Galo Fabián Torres Gallegos" userId="07dd8a29-e261-4a9b-ab97-e620b57706da" providerId="ADAL" clId="{F4EDE24F-1ACE-4A24-AB80-152B5BC850C2}" dt="2022-09-13T12:22:19.338" v="2269" actId="47"/>
        <pc:sldMkLst>
          <pc:docMk/>
          <pc:sldMk cId="3443853629" sldId="753"/>
        </pc:sldMkLst>
      </pc:sldChg>
      <pc:sldChg chg="del">
        <pc:chgData name="Galo Fabián Torres Gallegos" userId="07dd8a29-e261-4a9b-ab97-e620b57706da" providerId="ADAL" clId="{F4EDE24F-1ACE-4A24-AB80-152B5BC850C2}" dt="2022-09-13T12:22:20.334" v="2270" actId="47"/>
        <pc:sldMkLst>
          <pc:docMk/>
          <pc:sldMk cId="1593556170" sldId="754"/>
        </pc:sldMkLst>
      </pc:sldChg>
      <pc:sldChg chg="del">
        <pc:chgData name="Galo Fabián Torres Gallegos" userId="07dd8a29-e261-4a9b-ab97-e620b57706da" providerId="ADAL" clId="{F4EDE24F-1ACE-4A24-AB80-152B5BC850C2}" dt="2022-09-13T12:22:21.346" v="2271" actId="47"/>
        <pc:sldMkLst>
          <pc:docMk/>
          <pc:sldMk cId="3078427435" sldId="755"/>
        </pc:sldMkLst>
      </pc:sldChg>
      <pc:sldChg chg="del">
        <pc:chgData name="Galo Fabián Torres Gallegos" userId="07dd8a29-e261-4a9b-ab97-e620b57706da" providerId="ADAL" clId="{F4EDE24F-1ACE-4A24-AB80-152B5BC850C2}" dt="2022-09-13T12:22:12.749" v="2264" actId="47"/>
        <pc:sldMkLst>
          <pc:docMk/>
          <pc:sldMk cId="3604044234" sldId="756"/>
        </pc:sldMkLst>
      </pc:sldChg>
      <pc:sldChg chg="delSp modSp add mod">
        <pc:chgData name="Galo Fabián Torres Gallegos" userId="07dd8a29-e261-4a9b-ab97-e620b57706da" providerId="ADAL" clId="{F4EDE24F-1ACE-4A24-AB80-152B5BC850C2}" dt="2022-09-13T11:11:23.199" v="296" actId="114"/>
        <pc:sldMkLst>
          <pc:docMk/>
          <pc:sldMk cId="1232514128" sldId="757"/>
        </pc:sldMkLst>
        <pc:spChg chg="mod">
          <ac:chgData name="Galo Fabián Torres Gallegos" userId="07dd8a29-e261-4a9b-ab97-e620b57706da" providerId="ADAL" clId="{F4EDE24F-1ACE-4A24-AB80-152B5BC850C2}" dt="2022-09-13T11:06:32.555" v="233" actId="6549"/>
          <ac:spMkLst>
            <pc:docMk/>
            <pc:sldMk cId="1232514128" sldId="757"/>
            <ac:spMk id="2" creationId="{15A9BE1C-9B5D-AF43-9096-FA976D2BA5B1}"/>
          </ac:spMkLst>
        </pc:spChg>
        <pc:spChg chg="mod">
          <ac:chgData name="Galo Fabián Torres Gallegos" userId="07dd8a29-e261-4a9b-ab97-e620b57706da" providerId="ADAL" clId="{F4EDE24F-1ACE-4A24-AB80-152B5BC850C2}" dt="2022-09-13T11:11:23.199" v="296" actId="114"/>
          <ac:spMkLst>
            <pc:docMk/>
            <pc:sldMk cId="1232514128" sldId="757"/>
            <ac:spMk id="3" creationId="{7D7BC487-F289-E550-ABF3-D7AA9471CD14}"/>
          </ac:spMkLst>
        </pc:spChg>
        <pc:spChg chg="del">
          <ac:chgData name="Galo Fabián Torres Gallegos" userId="07dd8a29-e261-4a9b-ab97-e620b57706da" providerId="ADAL" clId="{F4EDE24F-1ACE-4A24-AB80-152B5BC850C2}" dt="2022-09-13T11:08:52.723" v="239" actId="21"/>
          <ac:spMkLst>
            <pc:docMk/>
            <pc:sldMk cId="1232514128" sldId="757"/>
            <ac:spMk id="15" creationId="{AA7A8BFB-89E0-4640-B9EC-7473ACC4532B}"/>
          </ac:spMkLst>
        </pc:spChg>
      </pc:sldChg>
      <pc:sldChg chg="modSp add mod">
        <pc:chgData name="Galo Fabián Torres Gallegos" userId="07dd8a29-e261-4a9b-ab97-e620b57706da" providerId="ADAL" clId="{F4EDE24F-1ACE-4A24-AB80-152B5BC850C2}" dt="2022-09-13T11:14:12.411" v="354" actId="1076"/>
        <pc:sldMkLst>
          <pc:docMk/>
          <pc:sldMk cId="788443902" sldId="758"/>
        </pc:sldMkLst>
        <pc:spChg chg="mod">
          <ac:chgData name="Galo Fabián Torres Gallegos" userId="07dd8a29-e261-4a9b-ab97-e620b57706da" providerId="ADAL" clId="{F4EDE24F-1ACE-4A24-AB80-152B5BC850C2}" dt="2022-09-13T11:14:12.411" v="354" actId="1076"/>
          <ac:spMkLst>
            <pc:docMk/>
            <pc:sldMk cId="788443902" sldId="758"/>
            <ac:spMk id="3" creationId="{7D7BC487-F289-E550-ABF3-D7AA9471CD14}"/>
          </ac:spMkLst>
        </pc:spChg>
      </pc:sldChg>
      <pc:sldChg chg="addSp delSp modSp add del mod">
        <pc:chgData name="Galo Fabián Torres Gallegos" userId="07dd8a29-e261-4a9b-ab97-e620b57706da" providerId="ADAL" clId="{F4EDE24F-1ACE-4A24-AB80-152B5BC850C2}" dt="2022-09-13T11:46:46.979" v="1069" actId="2696"/>
        <pc:sldMkLst>
          <pc:docMk/>
          <pc:sldMk cId="699765899" sldId="759"/>
        </pc:sldMkLst>
        <pc:spChg chg="mod">
          <ac:chgData name="Galo Fabián Torres Gallegos" userId="07dd8a29-e261-4a9b-ab97-e620b57706da" providerId="ADAL" clId="{F4EDE24F-1ACE-4A24-AB80-152B5BC850C2}" dt="2022-09-13T11:38:18.199" v="1019" actId="14100"/>
          <ac:spMkLst>
            <pc:docMk/>
            <pc:sldMk cId="699765899" sldId="759"/>
            <ac:spMk id="2" creationId="{15A9BE1C-9B5D-AF43-9096-FA976D2BA5B1}"/>
          </ac:spMkLst>
        </pc:spChg>
        <pc:spChg chg="del mod">
          <ac:chgData name="Galo Fabián Torres Gallegos" userId="07dd8a29-e261-4a9b-ab97-e620b57706da" providerId="ADAL" clId="{F4EDE24F-1ACE-4A24-AB80-152B5BC850C2}" dt="2022-09-13T11:22:09.111" v="515"/>
          <ac:spMkLst>
            <pc:docMk/>
            <pc:sldMk cId="699765899" sldId="759"/>
            <ac:spMk id="3" creationId="{7D7BC487-F289-E550-ABF3-D7AA9471CD14}"/>
          </ac:spMkLst>
        </pc:spChg>
        <pc:graphicFrameChg chg="add mod modGraphic">
          <ac:chgData name="Galo Fabián Torres Gallegos" userId="07dd8a29-e261-4a9b-ab97-e620b57706da" providerId="ADAL" clId="{F4EDE24F-1ACE-4A24-AB80-152B5BC850C2}" dt="2022-09-13T11:30:58.084" v="906" actId="20577"/>
          <ac:graphicFrameMkLst>
            <pc:docMk/>
            <pc:sldMk cId="699765899" sldId="759"/>
            <ac:graphicFrameMk id="4" creationId="{AB61AA57-FD44-0D86-6766-731F6BB7998A}"/>
          </ac:graphicFrameMkLst>
        </pc:graphicFrameChg>
      </pc:sldChg>
      <pc:sldChg chg="modSp add mod">
        <pc:chgData name="Galo Fabián Torres Gallegos" userId="07dd8a29-e261-4a9b-ab97-e620b57706da" providerId="ADAL" clId="{F4EDE24F-1ACE-4A24-AB80-152B5BC850C2}" dt="2022-09-13T12:25:13.027" v="2280" actId="1076"/>
        <pc:sldMkLst>
          <pc:docMk/>
          <pc:sldMk cId="300025849" sldId="760"/>
        </pc:sldMkLst>
        <pc:spChg chg="mod">
          <ac:chgData name="Galo Fabián Torres Gallegos" userId="07dd8a29-e261-4a9b-ab97-e620b57706da" providerId="ADAL" clId="{F4EDE24F-1ACE-4A24-AB80-152B5BC850C2}" dt="2022-09-13T12:25:13.027" v="2280" actId="1076"/>
          <ac:spMkLst>
            <pc:docMk/>
            <pc:sldMk cId="300025849" sldId="760"/>
            <ac:spMk id="2" creationId="{15A9BE1C-9B5D-AF43-9096-FA976D2BA5B1}"/>
          </ac:spMkLst>
        </pc:spChg>
      </pc:sldChg>
      <pc:sldChg chg="addSp delSp modSp add mod">
        <pc:chgData name="Galo Fabián Torres Gallegos" userId="07dd8a29-e261-4a9b-ab97-e620b57706da" providerId="ADAL" clId="{F4EDE24F-1ACE-4A24-AB80-152B5BC850C2}" dt="2022-09-13T11:46:23.168" v="1068" actId="20577"/>
        <pc:sldMkLst>
          <pc:docMk/>
          <pc:sldMk cId="2740873041" sldId="761"/>
        </pc:sldMkLst>
        <pc:graphicFrameChg chg="add del mod modGraphic">
          <ac:chgData name="Galo Fabián Torres Gallegos" userId="07dd8a29-e261-4a9b-ab97-e620b57706da" providerId="ADAL" clId="{F4EDE24F-1ACE-4A24-AB80-152B5BC850C2}" dt="2022-09-13T11:46:23.168" v="1068" actId="20577"/>
          <ac:graphicFrameMkLst>
            <pc:docMk/>
            <pc:sldMk cId="2740873041" sldId="761"/>
            <ac:graphicFrameMk id="4" creationId="{AB61AA57-FD44-0D86-6766-731F6BB7998A}"/>
          </ac:graphicFrameMkLst>
        </pc:graphicFrameChg>
      </pc:sldChg>
      <pc:sldChg chg="modSp add mod">
        <pc:chgData name="Galo Fabián Torres Gallegos" userId="07dd8a29-e261-4a9b-ab97-e620b57706da" providerId="ADAL" clId="{F4EDE24F-1ACE-4A24-AB80-152B5BC850C2}" dt="2022-09-13T12:28:56.820" v="2281" actId="1076"/>
        <pc:sldMkLst>
          <pc:docMk/>
          <pc:sldMk cId="1983845683" sldId="762"/>
        </pc:sldMkLst>
        <pc:graphicFrameChg chg="mod modGraphic">
          <ac:chgData name="Galo Fabián Torres Gallegos" userId="07dd8a29-e261-4a9b-ab97-e620b57706da" providerId="ADAL" clId="{F4EDE24F-1ACE-4A24-AB80-152B5BC850C2}" dt="2022-09-13T12:28:56.820" v="2281" actId="1076"/>
          <ac:graphicFrameMkLst>
            <pc:docMk/>
            <pc:sldMk cId="1983845683" sldId="762"/>
            <ac:graphicFrameMk id="4" creationId="{AB61AA57-FD44-0D86-6766-731F6BB7998A}"/>
          </ac:graphicFrameMkLst>
        </pc:graphicFrameChg>
      </pc:sldChg>
      <pc:sldChg chg="addSp delSp modSp add mod">
        <pc:chgData name="Galo Fabián Torres Gallegos" userId="07dd8a29-e261-4a9b-ab97-e620b57706da" providerId="ADAL" clId="{F4EDE24F-1ACE-4A24-AB80-152B5BC850C2}" dt="2022-09-13T12:31:40.075" v="2322" actId="12"/>
        <pc:sldMkLst>
          <pc:docMk/>
          <pc:sldMk cId="1799553925" sldId="763"/>
        </pc:sldMkLst>
        <pc:spChg chg="mod">
          <ac:chgData name="Galo Fabián Torres Gallegos" userId="07dd8a29-e261-4a9b-ab97-e620b57706da" providerId="ADAL" clId="{F4EDE24F-1ACE-4A24-AB80-152B5BC850C2}" dt="2022-09-13T12:16:14.439" v="1969" actId="6549"/>
          <ac:spMkLst>
            <pc:docMk/>
            <pc:sldMk cId="1799553925" sldId="763"/>
            <ac:spMk id="2" creationId="{15A9BE1C-9B5D-AF43-9096-FA976D2BA5B1}"/>
          </ac:spMkLst>
        </pc:spChg>
        <pc:spChg chg="add mod">
          <ac:chgData name="Galo Fabián Torres Gallegos" userId="07dd8a29-e261-4a9b-ab97-e620b57706da" providerId="ADAL" clId="{F4EDE24F-1ACE-4A24-AB80-152B5BC850C2}" dt="2022-09-13T12:31:40.075" v="2322" actId="12"/>
          <ac:spMkLst>
            <pc:docMk/>
            <pc:sldMk cId="1799553925" sldId="763"/>
            <ac:spMk id="3" creationId="{220C5F26-4EC1-9E07-B283-C10F1E72CFE1}"/>
          </ac:spMkLst>
        </pc:spChg>
        <pc:graphicFrameChg chg="del">
          <ac:chgData name="Galo Fabián Torres Gallegos" userId="07dd8a29-e261-4a9b-ab97-e620b57706da" providerId="ADAL" clId="{F4EDE24F-1ACE-4A24-AB80-152B5BC850C2}" dt="2022-09-13T12:07:26.331" v="1434" actId="21"/>
          <ac:graphicFrameMkLst>
            <pc:docMk/>
            <pc:sldMk cId="1799553925" sldId="763"/>
            <ac:graphicFrameMk id="4" creationId="{AB61AA57-FD44-0D86-6766-731F6BB7998A}"/>
          </ac:graphicFrameMkLst>
        </pc:graphicFrameChg>
      </pc:sldChg>
      <pc:sldChg chg="modSp add mod">
        <pc:chgData name="Galo Fabián Torres Gallegos" userId="07dd8a29-e261-4a9b-ab97-e620b57706da" providerId="ADAL" clId="{F4EDE24F-1ACE-4A24-AB80-152B5BC850C2}" dt="2022-09-13T12:19:56.940" v="2177" actId="313"/>
        <pc:sldMkLst>
          <pc:docMk/>
          <pc:sldMk cId="2909572314" sldId="764"/>
        </pc:sldMkLst>
        <pc:spChg chg="mod">
          <ac:chgData name="Galo Fabián Torres Gallegos" userId="07dd8a29-e261-4a9b-ab97-e620b57706da" providerId="ADAL" clId="{F4EDE24F-1ACE-4A24-AB80-152B5BC850C2}" dt="2022-09-13T12:17:18.153" v="2105" actId="6549"/>
          <ac:spMkLst>
            <pc:docMk/>
            <pc:sldMk cId="2909572314" sldId="764"/>
            <ac:spMk id="2" creationId="{15A9BE1C-9B5D-AF43-9096-FA976D2BA5B1}"/>
          </ac:spMkLst>
        </pc:spChg>
        <pc:spChg chg="mod">
          <ac:chgData name="Galo Fabián Torres Gallegos" userId="07dd8a29-e261-4a9b-ab97-e620b57706da" providerId="ADAL" clId="{F4EDE24F-1ACE-4A24-AB80-152B5BC850C2}" dt="2022-09-13T12:19:56.940" v="2177" actId="313"/>
          <ac:spMkLst>
            <pc:docMk/>
            <pc:sldMk cId="2909572314" sldId="764"/>
            <ac:spMk id="3" creationId="{220C5F26-4EC1-9E07-B283-C10F1E72CFE1}"/>
          </ac:spMkLst>
        </pc:spChg>
      </pc:sldChg>
      <pc:sldChg chg="modSp add mod">
        <pc:chgData name="Galo Fabián Torres Gallegos" userId="07dd8a29-e261-4a9b-ab97-e620b57706da" providerId="ADAL" clId="{F4EDE24F-1ACE-4A24-AB80-152B5BC850C2}" dt="2022-09-13T12:32:09.875" v="2323" actId="1076"/>
        <pc:sldMkLst>
          <pc:docMk/>
          <pc:sldMk cId="692905200" sldId="765"/>
        </pc:sldMkLst>
        <pc:spChg chg="mod">
          <ac:chgData name="Galo Fabián Torres Gallegos" userId="07dd8a29-e261-4a9b-ab97-e620b57706da" providerId="ADAL" clId="{F4EDE24F-1ACE-4A24-AB80-152B5BC850C2}" dt="2022-09-13T12:20:28.495" v="2248" actId="6549"/>
          <ac:spMkLst>
            <pc:docMk/>
            <pc:sldMk cId="692905200" sldId="765"/>
            <ac:spMk id="2" creationId="{15A9BE1C-9B5D-AF43-9096-FA976D2BA5B1}"/>
          </ac:spMkLst>
        </pc:spChg>
        <pc:spChg chg="mod">
          <ac:chgData name="Galo Fabián Torres Gallegos" userId="07dd8a29-e261-4a9b-ab97-e620b57706da" providerId="ADAL" clId="{F4EDE24F-1ACE-4A24-AB80-152B5BC850C2}" dt="2022-09-13T12:32:09.875" v="2323" actId="1076"/>
          <ac:spMkLst>
            <pc:docMk/>
            <pc:sldMk cId="692905200" sldId="765"/>
            <ac:spMk id="3" creationId="{220C5F26-4EC1-9E07-B283-C10F1E72CFE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329E6C-2849-4808-A583-279EF0D689B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E7EABEE4-EB74-4F89-9F31-536DE2300F3F}">
      <dgm:prSet phldrT="[Texto]" custT="1"/>
      <dgm:spPr>
        <a:solidFill>
          <a:srgbClr val="002060"/>
        </a:solidFill>
        <a:ln>
          <a:solidFill>
            <a:srgbClr val="002060"/>
          </a:solidFill>
        </a:ln>
      </dgm:spPr>
      <dgm:t>
        <a:bodyPr/>
        <a:lstStyle/>
        <a:p>
          <a:r>
            <a:rPr lang="es-ES" sz="2000" dirty="0">
              <a:latin typeface="Helvetica" panose="020B0604020202020204" pitchFamily="34" charset="0"/>
              <a:cs typeface="Helvetica" panose="020B0604020202020204" pitchFamily="34" charset="0"/>
            </a:rPr>
            <a:t>Banco Mundial (BM)</a:t>
          </a:r>
          <a:endParaRPr lang="es-EC" sz="2000" dirty="0">
            <a:latin typeface="Helvetica" panose="020B0604020202020204" pitchFamily="34" charset="0"/>
            <a:cs typeface="Helvetica" panose="020B0604020202020204" pitchFamily="34" charset="0"/>
          </a:endParaRPr>
        </a:p>
      </dgm:t>
    </dgm:pt>
    <dgm:pt modelId="{E9CD5FC5-6B4F-4E65-9517-FC92DA344680}" type="parTrans" cxnId="{1BBF6087-5F14-4C5E-AD99-C01CAB32EB8B}">
      <dgm:prSet/>
      <dgm:spPr/>
      <dgm:t>
        <a:bodyPr/>
        <a:lstStyle/>
        <a:p>
          <a:endParaRPr lang="es-EC"/>
        </a:p>
      </dgm:t>
    </dgm:pt>
    <dgm:pt modelId="{E6DEF006-8EB2-4D23-9B4F-DD67D0F2DA96}" type="sibTrans" cxnId="{1BBF6087-5F14-4C5E-AD99-C01CAB32EB8B}">
      <dgm:prSet/>
      <dgm:spPr/>
      <dgm:t>
        <a:bodyPr/>
        <a:lstStyle/>
        <a:p>
          <a:endParaRPr lang="es-EC"/>
        </a:p>
      </dgm:t>
    </dgm:pt>
    <dgm:pt modelId="{E144D84B-2071-49F1-A4CC-2D57DD38905A}">
      <dgm:prSet phldrT="[Texto]" custT="1"/>
      <dgm:spPr/>
      <dgm:t>
        <a:bodyPr/>
        <a:lstStyle/>
        <a:p>
          <a:r>
            <a:rPr lang="es-ES" sz="1800" kern="1200" dirty="0">
              <a:solidFill>
                <a:schemeClr val="accent1">
                  <a:lumMod val="50000"/>
                </a:schemeClr>
              </a:solidFill>
              <a:latin typeface="Helvetica" pitchFamily="2" charset="0"/>
              <a:ea typeface="+mn-ea"/>
              <a:cs typeface="+mn-cs"/>
            </a:rPr>
            <a:t>OP 4.12 Reasentamientos involuntarios y normas de procedimiento.</a:t>
          </a:r>
          <a:endParaRPr lang="es-EC" sz="1800" kern="1200" dirty="0">
            <a:solidFill>
              <a:schemeClr val="accent1">
                <a:lumMod val="50000"/>
              </a:schemeClr>
            </a:solidFill>
            <a:latin typeface="Helvetica" pitchFamily="2" charset="0"/>
            <a:ea typeface="+mn-ea"/>
            <a:cs typeface="+mn-cs"/>
          </a:endParaRPr>
        </a:p>
      </dgm:t>
    </dgm:pt>
    <dgm:pt modelId="{69A2E4E7-3CC7-4BAC-AE6F-A6B83966142A}" type="parTrans" cxnId="{91B10B69-A761-41B7-9EAD-B09F9B0E6954}">
      <dgm:prSet/>
      <dgm:spPr/>
      <dgm:t>
        <a:bodyPr/>
        <a:lstStyle/>
        <a:p>
          <a:endParaRPr lang="es-EC"/>
        </a:p>
      </dgm:t>
    </dgm:pt>
    <dgm:pt modelId="{074ADC60-43B0-4693-8CF5-F5FC4DB06062}" type="sibTrans" cxnId="{91B10B69-A761-41B7-9EAD-B09F9B0E6954}">
      <dgm:prSet/>
      <dgm:spPr/>
      <dgm:t>
        <a:bodyPr/>
        <a:lstStyle/>
        <a:p>
          <a:endParaRPr lang="es-EC"/>
        </a:p>
      </dgm:t>
    </dgm:pt>
    <dgm:pt modelId="{EB2EF52B-84B7-436B-8558-2E79712B8510}">
      <dgm:prSet phldrT="[Texto]" custT="1"/>
      <dgm:spPr/>
      <dgm:t>
        <a:bodyPr/>
        <a:lstStyle/>
        <a:p>
          <a:r>
            <a:rPr lang="es-ES" sz="1800" kern="1200" dirty="0">
              <a:solidFill>
                <a:schemeClr val="accent1">
                  <a:lumMod val="50000"/>
                </a:schemeClr>
              </a:solidFill>
              <a:latin typeface="Helvetica" pitchFamily="2" charset="0"/>
              <a:ea typeface="+mn-ea"/>
              <a:cs typeface="+mn-cs"/>
            </a:rPr>
            <a:t>OP 4.01 Evaluación Ambiental</a:t>
          </a:r>
          <a:endParaRPr lang="es-EC" sz="1800" kern="1200" dirty="0">
            <a:solidFill>
              <a:schemeClr val="accent1">
                <a:lumMod val="50000"/>
              </a:schemeClr>
            </a:solidFill>
            <a:latin typeface="Helvetica" pitchFamily="2" charset="0"/>
            <a:ea typeface="+mn-ea"/>
            <a:cs typeface="+mn-cs"/>
          </a:endParaRPr>
        </a:p>
      </dgm:t>
    </dgm:pt>
    <dgm:pt modelId="{102AD71D-F930-42D7-A445-B1F05F3F2F8C}" type="parTrans" cxnId="{291E953C-8075-4DC8-A6DE-79BB4F542DF5}">
      <dgm:prSet/>
      <dgm:spPr/>
      <dgm:t>
        <a:bodyPr/>
        <a:lstStyle/>
        <a:p>
          <a:endParaRPr lang="es-EC"/>
        </a:p>
      </dgm:t>
    </dgm:pt>
    <dgm:pt modelId="{8ADCA7AF-819C-4B5C-9C68-497927B963A4}" type="sibTrans" cxnId="{291E953C-8075-4DC8-A6DE-79BB4F542DF5}">
      <dgm:prSet/>
      <dgm:spPr/>
      <dgm:t>
        <a:bodyPr/>
        <a:lstStyle/>
        <a:p>
          <a:endParaRPr lang="es-EC"/>
        </a:p>
      </dgm:t>
    </dgm:pt>
    <dgm:pt modelId="{C1725C8B-A412-4D8C-B273-93AD7214206C}">
      <dgm:prSet phldrT="[Texto]" custT="1"/>
      <dgm:spPr/>
      <dgm:t>
        <a:bodyPr/>
        <a:lstStyle/>
        <a:p>
          <a:r>
            <a:rPr lang="es-ES" sz="1800" kern="1200" dirty="0">
              <a:solidFill>
                <a:srgbClr val="4472C4">
                  <a:lumMod val="50000"/>
                </a:srgbClr>
              </a:solidFill>
              <a:latin typeface="Helvetica" pitchFamily="2" charset="0"/>
              <a:ea typeface="+mn-ea"/>
              <a:cs typeface="+mn-cs"/>
            </a:rPr>
            <a:t>OP -703 Medio ambiente y cumplimiento de salvaguardas </a:t>
          </a:r>
          <a:endParaRPr lang="es-EC" sz="1800" kern="1200" dirty="0">
            <a:solidFill>
              <a:srgbClr val="4472C4">
                <a:lumMod val="50000"/>
              </a:srgbClr>
            </a:solidFill>
            <a:latin typeface="Helvetica" pitchFamily="2" charset="0"/>
            <a:ea typeface="+mn-ea"/>
            <a:cs typeface="+mn-cs"/>
          </a:endParaRPr>
        </a:p>
      </dgm:t>
    </dgm:pt>
    <dgm:pt modelId="{ADE4E352-483A-4612-B353-1449CD8F6DA1}" type="parTrans" cxnId="{28C4625A-F142-49EC-92F3-37EEEF6BDB94}">
      <dgm:prSet/>
      <dgm:spPr/>
      <dgm:t>
        <a:bodyPr/>
        <a:lstStyle/>
        <a:p>
          <a:endParaRPr lang="es-EC"/>
        </a:p>
      </dgm:t>
    </dgm:pt>
    <dgm:pt modelId="{27D1B497-2E0E-4F2D-B49C-F3F6CD2CC267}" type="sibTrans" cxnId="{28C4625A-F142-49EC-92F3-37EEEF6BDB94}">
      <dgm:prSet/>
      <dgm:spPr/>
      <dgm:t>
        <a:bodyPr/>
        <a:lstStyle/>
        <a:p>
          <a:endParaRPr lang="es-EC"/>
        </a:p>
      </dgm:t>
    </dgm:pt>
    <dgm:pt modelId="{BB3960BF-16B7-46CB-9EE0-7778609FC064}">
      <dgm:prSet phldrT="[Texto]" custT="1"/>
      <dgm:spPr>
        <a:solidFill>
          <a:srgbClr val="002060"/>
        </a:solidFill>
        <a:ln>
          <a:solidFill>
            <a:srgbClr val="002060"/>
          </a:solidFill>
        </a:ln>
      </dgm:spPr>
      <dgm:t>
        <a:bodyPr/>
        <a:lstStyle/>
        <a:p>
          <a:r>
            <a:rPr lang="es-ES" sz="2000" dirty="0">
              <a:latin typeface="Helvetica" panose="020B0604020202020204" pitchFamily="34" charset="0"/>
              <a:cs typeface="Helvetica" panose="020B0604020202020204" pitchFamily="34" charset="0"/>
            </a:rPr>
            <a:t>Banco Interamericano de Desarrollo (BID)</a:t>
          </a:r>
          <a:endParaRPr lang="es-EC" sz="2000" dirty="0">
            <a:latin typeface="Helvetica" panose="020B0604020202020204" pitchFamily="34" charset="0"/>
            <a:cs typeface="Helvetica" panose="020B0604020202020204" pitchFamily="34" charset="0"/>
          </a:endParaRPr>
        </a:p>
      </dgm:t>
    </dgm:pt>
    <dgm:pt modelId="{42BCBD11-714A-4CF3-AFA9-36FCA97BBB91}" type="parTrans" cxnId="{860D2D66-5786-4C48-8BD2-1177F8B53DED}">
      <dgm:prSet/>
      <dgm:spPr/>
      <dgm:t>
        <a:bodyPr/>
        <a:lstStyle/>
        <a:p>
          <a:endParaRPr lang="es-EC"/>
        </a:p>
      </dgm:t>
    </dgm:pt>
    <dgm:pt modelId="{3F79CBA0-4FDD-407A-94BF-508B966E6F68}" type="sibTrans" cxnId="{860D2D66-5786-4C48-8BD2-1177F8B53DED}">
      <dgm:prSet/>
      <dgm:spPr/>
      <dgm:t>
        <a:bodyPr/>
        <a:lstStyle/>
        <a:p>
          <a:endParaRPr lang="es-EC"/>
        </a:p>
      </dgm:t>
    </dgm:pt>
    <dgm:pt modelId="{9B72DEEA-76F8-498C-B979-FCCDF8466299}">
      <dgm:prSet phldrT="[Texto]" custT="1"/>
      <dgm:spPr/>
      <dgm:t>
        <a:bodyPr/>
        <a:lstStyle/>
        <a:p>
          <a:r>
            <a:rPr lang="es-ES" sz="1800" kern="1200" dirty="0">
              <a:solidFill>
                <a:srgbClr val="4472C4">
                  <a:lumMod val="50000"/>
                </a:srgbClr>
              </a:solidFill>
              <a:latin typeface="Helvetica" pitchFamily="2" charset="0"/>
              <a:ea typeface="+mn-ea"/>
              <a:cs typeface="+mn-cs"/>
            </a:rPr>
            <a:t>OP-710 Reasentamiento involuntario</a:t>
          </a:r>
          <a:endParaRPr lang="es-EC" sz="1800" kern="1200" dirty="0">
            <a:solidFill>
              <a:srgbClr val="4472C4">
                <a:lumMod val="50000"/>
              </a:srgbClr>
            </a:solidFill>
            <a:latin typeface="Helvetica" pitchFamily="2" charset="0"/>
            <a:ea typeface="+mn-ea"/>
            <a:cs typeface="+mn-cs"/>
          </a:endParaRPr>
        </a:p>
      </dgm:t>
    </dgm:pt>
    <dgm:pt modelId="{955F1920-C3FE-41EE-83B4-7CD96BBAC5A2}" type="parTrans" cxnId="{2CF0FAF6-A3FD-4151-96C8-925743EBF49F}">
      <dgm:prSet/>
      <dgm:spPr/>
      <dgm:t>
        <a:bodyPr/>
        <a:lstStyle/>
        <a:p>
          <a:endParaRPr lang="es-EC"/>
        </a:p>
      </dgm:t>
    </dgm:pt>
    <dgm:pt modelId="{30CDDE23-A0BE-448B-9817-88B6092C686C}" type="sibTrans" cxnId="{2CF0FAF6-A3FD-4151-96C8-925743EBF49F}">
      <dgm:prSet/>
      <dgm:spPr/>
      <dgm:t>
        <a:bodyPr/>
        <a:lstStyle/>
        <a:p>
          <a:endParaRPr lang="es-EC"/>
        </a:p>
      </dgm:t>
    </dgm:pt>
    <dgm:pt modelId="{C4AB65C0-3BD0-4118-8EDF-EB1839E0CF23}" type="pres">
      <dgm:prSet presAssocID="{49329E6C-2849-4808-A583-279EF0D689B3}" presName="linear" presStyleCnt="0">
        <dgm:presLayoutVars>
          <dgm:dir/>
          <dgm:animLvl val="lvl"/>
          <dgm:resizeHandles val="exact"/>
        </dgm:presLayoutVars>
      </dgm:prSet>
      <dgm:spPr/>
    </dgm:pt>
    <dgm:pt modelId="{9B65DD44-DFD5-4B20-8BCF-3217D6977177}" type="pres">
      <dgm:prSet presAssocID="{E7EABEE4-EB74-4F89-9F31-536DE2300F3F}" presName="parentLin" presStyleCnt="0"/>
      <dgm:spPr/>
    </dgm:pt>
    <dgm:pt modelId="{9E0DA9CF-A231-4CD0-AAD0-CC94478EB1D6}" type="pres">
      <dgm:prSet presAssocID="{E7EABEE4-EB74-4F89-9F31-536DE2300F3F}" presName="parentLeftMargin" presStyleLbl="node1" presStyleIdx="0" presStyleCnt="2"/>
      <dgm:spPr/>
    </dgm:pt>
    <dgm:pt modelId="{E2D95E20-4531-4129-8AAC-62AF9CEC810D}" type="pres">
      <dgm:prSet presAssocID="{E7EABEE4-EB74-4F89-9F31-536DE2300F3F}" presName="parentText" presStyleLbl="node1" presStyleIdx="0" presStyleCnt="2">
        <dgm:presLayoutVars>
          <dgm:chMax val="0"/>
          <dgm:bulletEnabled val="1"/>
        </dgm:presLayoutVars>
      </dgm:prSet>
      <dgm:spPr/>
    </dgm:pt>
    <dgm:pt modelId="{862E7972-4059-43FC-9E8B-4FB8891F10D0}" type="pres">
      <dgm:prSet presAssocID="{E7EABEE4-EB74-4F89-9F31-536DE2300F3F}" presName="negativeSpace" presStyleCnt="0"/>
      <dgm:spPr/>
    </dgm:pt>
    <dgm:pt modelId="{8C8DCD8D-000B-4754-91F9-507510B6988C}" type="pres">
      <dgm:prSet presAssocID="{E7EABEE4-EB74-4F89-9F31-536DE2300F3F}" presName="childText" presStyleLbl="conFgAcc1" presStyleIdx="0" presStyleCnt="2">
        <dgm:presLayoutVars>
          <dgm:bulletEnabled val="1"/>
        </dgm:presLayoutVars>
      </dgm:prSet>
      <dgm:spPr/>
    </dgm:pt>
    <dgm:pt modelId="{613573B2-569A-4AF1-82BF-9456305C9A1D}" type="pres">
      <dgm:prSet presAssocID="{E6DEF006-8EB2-4D23-9B4F-DD67D0F2DA96}" presName="spaceBetweenRectangles" presStyleCnt="0"/>
      <dgm:spPr/>
    </dgm:pt>
    <dgm:pt modelId="{CC944DC1-B84A-419E-A514-1DE7ADFCBF9F}" type="pres">
      <dgm:prSet presAssocID="{BB3960BF-16B7-46CB-9EE0-7778609FC064}" presName="parentLin" presStyleCnt="0"/>
      <dgm:spPr/>
    </dgm:pt>
    <dgm:pt modelId="{26B5DDE6-DF16-4F0B-B029-8917C2EE7B03}" type="pres">
      <dgm:prSet presAssocID="{BB3960BF-16B7-46CB-9EE0-7778609FC064}" presName="parentLeftMargin" presStyleLbl="node1" presStyleIdx="0" presStyleCnt="2"/>
      <dgm:spPr/>
    </dgm:pt>
    <dgm:pt modelId="{F7C3A513-B235-4239-9804-09A2998B0427}" type="pres">
      <dgm:prSet presAssocID="{BB3960BF-16B7-46CB-9EE0-7778609FC064}" presName="parentText" presStyleLbl="node1" presStyleIdx="1" presStyleCnt="2">
        <dgm:presLayoutVars>
          <dgm:chMax val="0"/>
          <dgm:bulletEnabled val="1"/>
        </dgm:presLayoutVars>
      </dgm:prSet>
      <dgm:spPr/>
    </dgm:pt>
    <dgm:pt modelId="{FE9473B7-F9FE-4E67-8CF5-B6DAACFD4524}" type="pres">
      <dgm:prSet presAssocID="{BB3960BF-16B7-46CB-9EE0-7778609FC064}" presName="negativeSpace" presStyleCnt="0"/>
      <dgm:spPr/>
    </dgm:pt>
    <dgm:pt modelId="{76B449F0-8965-467A-B7E6-BCE174919D95}" type="pres">
      <dgm:prSet presAssocID="{BB3960BF-16B7-46CB-9EE0-7778609FC064}" presName="childText" presStyleLbl="conFgAcc1" presStyleIdx="1" presStyleCnt="2">
        <dgm:presLayoutVars>
          <dgm:bulletEnabled val="1"/>
        </dgm:presLayoutVars>
      </dgm:prSet>
      <dgm:spPr/>
    </dgm:pt>
  </dgm:ptLst>
  <dgm:cxnLst>
    <dgm:cxn modelId="{8F9B940E-50EF-443B-8738-2E74941E15A7}" type="presOf" srcId="{BB3960BF-16B7-46CB-9EE0-7778609FC064}" destId="{F7C3A513-B235-4239-9804-09A2998B0427}" srcOrd="1" destOrd="0" presId="urn:microsoft.com/office/officeart/2005/8/layout/list1"/>
    <dgm:cxn modelId="{367FF618-ED66-4C33-920A-C3BB382A2DCB}" type="presOf" srcId="{E144D84B-2071-49F1-A4CC-2D57DD38905A}" destId="{8C8DCD8D-000B-4754-91F9-507510B6988C}" srcOrd="0" destOrd="0" presId="urn:microsoft.com/office/officeart/2005/8/layout/list1"/>
    <dgm:cxn modelId="{D4E19B28-14C9-445F-A5B2-B0D63A11D8B3}" type="presOf" srcId="{49329E6C-2849-4808-A583-279EF0D689B3}" destId="{C4AB65C0-3BD0-4118-8EDF-EB1839E0CF23}" srcOrd="0" destOrd="0" presId="urn:microsoft.com/office/officeart/2005/8/layout/list1"/>
    <dgm:cxn modelId="{4E2FBA28-31F7-48D9-ACE3-FE54E8686CF1}" type="presOf" srcId="{BB3960BF-16B7-46CB-9EE0-7778609FC064}" destId="{26B5DDE6-DF16-4F0B-B029-8917C2EE7B03}" srcOrd="0" destOrd="0" presId="urn:microsoft.com/office/officeart/2005/8/layout/list1"/>
    <dgm:cxn modelId="{291E953C-8075-4DC8-A6DE-79BB4F542DF5}" srcId="{E7EABEE4-EB74-4F89-9F31-536DE2300F3F}" destId="{EB2EF52B-84B7-436B-8558-2E79712B8510}" srcOrd="1" destOrd="0" parTransId="{102AD71D-F930-42D7-A445-B1F05F3F2F8C}" sibTransId="{8ADCA7AF-819C-4B5C-9C68-497927B963A4}"/>
    <dgm:cxn modelId="{860D2D66-5786-4C48-8BD2-1177F8B53DED}" srcId="{49329E6C-2849-4808-A583-279EF0D689B3}" destId="{BB3960BF-16B7-46CB-9EE0-7778609FC064}" srcOrd="1" destOrd="0" parTransId="{42BCBD11-714A-4CF3-AFA9-36FCA97BBB91}" sibTransId="{3F79CBA0-4FDD-407A-94BF-508B966E6F68}"/>
    <dgm:cxn modelId="{2BAC6E68-2DC3-4DE3-8634-1D1AF21E6C16}" type="presOf" srcId="{C1725C8B-A412-4D8C-B273-93AD7214206C}" destId="{76B449F0-8965-467A-B7E6-BCE174919D95}" srcOrd="0" destOrd="0" presId="urn:microsoft.com/office/officeart/2005/8/layout/list1"/>
    <dgm:cxn modelId="{91B10B69-A761-41B7-9EAD-B09F9B0E6954}" srcId="{E7EABEE4-EB74-4F89-9F31-536DE2300F3F}" destId="{E144D84B-2071-49F1-A4CC-2D57DD38905A}" srcOrd="0" destOrd="0" parTransId="{69A2E4E7-3CC7-4BAC-AE6F-A6B83966142A}" sibTransId="{074ADC60-43B0-4693-8CF5-F5FC4DB06062}"/>
    <dgm:cxn modelId="{28C4625A-F142-49EC-92F3-37EEEF6BDB94}" srcId="{BB3960BF-16B7-46CB-9EE0-7778609FC064}" destId="{C1725C8B-A412-4D8C-B273-93AD7214206C}" srcOrd="0" destOrd="0" parTransId="{ADE4E352-483A-4612-B353-1449CD8F6DA1}" sibTransId="{27D1B497-2E0E-4F2D-B49C-F3F6CD2CC267}"/>
    <dgm:cxn modelId="{1BBF6087-5F14-4C5E-AD99-C01CAB32EB8B}" srcId="{49329E6C-2849-4808-A583-279EF0D689B3}" destId="{E7EABEE4-EB74-4F89-9F31-536DE2300F3F}" srcOrd="0" destOrd="0" parTransId="{E9CD5FC5-6B4F-4E65-9517-FC92DA344680}" sibTransId="{E6DEF006-8EB2-4D23-9B4F-DD67D0F2DA96}"/>
    <dgm:cxn modelId="{A115528B-E439-433F-9388-C190F0C00995}" type="presOf" srcId="{E7EABEE4-EB74-4F89-9F31-536DE2300F3F}" destId="{E2D95E20-4531-4129-8AAC-62AF9CEC810D}" srcOrd="1" destOrd="0" presId="urn:microsoft.com/office/officeart/2005/8/layout/list1"/>
    <dgm:cxn modelId="{1F253491-2462-492F-9051-C186208A5A7E}" type="presOf" srcId="{9B72DEEA-76F8-498C-B979-FCCDF8466299}" destId="{76B449F0-8965-467A-B7E6-BCE174919D95}" srcOrd="0" destOrd="1" presId="urn:microsoft.com/office/officeart/2005/8/layout/list1"/>
    <dgm:cxn modelId="{751620A5-829B-4D31-8EA3-DFC73FD6C023}" type="presOf" srcId="{EB2EF52B-84B7-436B-8558-2E79712B8510}" destId="{8C8DCD8D-000B-4754-91F9-507510B6988C}" srcOrd="0" destOrd="1" presId="urn:microsoft.com/office/officeart/2005/8/layout/list1"/>
    <dgm:cxn modelId="{99F4A5D6-2CB3-47EC-BFA4-669C031430F0}" type="presOf" srcId="{E7EABEE4-EB74-4F89-9F31-536DE2300F3F}" destId="{9E0DA9CF-A231-4CD0-AAD0-CC94478EB1D6}" srcOrd="0" destOrd="0" presId="urn:microsoft.com/office/officeart/2005/8/layout/list1"/>
    <dgm:cxn modelId="{2CF0FAF6-A3FD-4151-96C8-925743EBF49F}" srcId="{BB3960BF-16B7-46CB-9EE0-7778609FC064}" destId="{9B72DEEA-76F8-498C-B979-FCCDF8466299}" srcOrd="1" destOrd="0" parTransId="{955F1920-C3FE-41EE-83B4-7CD96BBAC5A2}" sibTransId="{30CDDE23-A0BE-448B-9817-88B6092C686C}"/>
    <dgm:cxn modelId="{40AB2430-34D0-4299-8E33-4251B78DC8F0}" type="presParOf" srcId="{C4AB65C0-3BD0-4118-8EDF-EB1839E0CF23}" destId="{9B65DD44-DFD5-4B20-8BCF-3217D6977177}" srcOrd="0" destOrd="0" presId="urn:microsoft.com/office/officeart/2005/8/layout/list1"/>
    <dgm:cxn modelId="{898D9692-C74A-4F4C-A423-FD026AA10ECC}" type="presParOf" srcId="{9B65DD44-DFD5-4B20-8BCF-3217D6977177}" destId="{9E0DA9CF-A231-4CD0-AAD0-CC94478EB1D6}" srcOrd="0" destOrd="0" presId="urn:microsoft.com/office/officeart/2005/8/layout/list1"/>
    <dgm:cxn modelId="{E6E88DB4-76C1-4E40-8EE8-8610E3274E21}" type="presParOf" srcId="{9B65DD44-DFD5-4B20-8BCF-3217D6977177}" destId="{E2D95E20-4531-4129-8AAC-62AF9CEC810D}" srcOrd="1" destOrd="0" presId="urn:microsoft.com/office/officeart/2005/8/layout/list1"/>
    <dgm:cxn modelId="{D8DEC125-E1CB-494D-987A-D962A4083F4D}" type="presParOf" srcId="{C4AB65C0-3BD0-4118-8EDF-EB1839E0CF23}" destId="{862E7972-4059-43FC-9E8B-4FB8891F10D0}" srcOrd="1" destOrd="0" presId="urn:microsoft.com/office/officeart/2005/8/layout/list1"/>
    <dgm:cxn modelId="{48A0EEC3-15AB-4690-BC6A-FC8D6A598170}" type="presParOf" srcId="{C4AB65C0-3BD0-4118-8EDF-EB1839E0CF23}" destId="{8C8DCD8D-000B-4754-91F9-507510B6988C}" srcOrd="2" destOrd="0" presId="urn:microsoft.com/office/officeart/2005/8/layout/list1"/>
    <dgm:cxn modelId="{431FCB08-CEC0-4E63-AFB1-77C2663B2FFD}" type="presParOf" srcId="{C4AB65C0-3BD0-4118-8EDF-EB1839E0CF23}" destId="{613573B2-569A-4AF1-82BF-9456305C9A1D}" srcOrd="3" destOrd="0" presId="urn:microsoft.com/office/officeart/2005/8/layout/list1"/>
    <dgm:cxn modelId="{5E55E10F-7DAA-47DC-8BCE-0416C31504E2}" type="presParOf" srcId="{C4AB65C0-3BD0-4118-8EDF-EB1839E0CF23}" destId="{CC944DC1-B84A-419E-A514-1DE7ADFCBF9F}" srcOrd="4" destOrd="0" presId="urn:microsoft.com/office/officeart/2005/8/layout/list1"/>
    <dgm:cxn modelId="{0EB99B5A-B7F7-4858-BA9C-FA239055CB55}" type="presParOf" srcId="{CC944DC1-B84A-419E-A514-1DE7ADFCBF9F}" destId="{26B5DDE6-DF16-4F0B-B029-8917C2EE7B03}" srcOrd="0" destOrd="0" presId="urn:microsoft.com/office/officeart/2005/8/layout/list1"/>
    <dgm:cxn modelId="{04E528DC-5A96-4B69-B64E-A3CF381EE694}" type="presParOf" srcId="{CC944DC1-B84A-419E-A514-1DE7ADFCBF9F}" destId="{F7C3A513-B235-4239-9804-09A2998B0427}" srcOrd="1" destOrd="0" presId="urn:microsoft.com/office/officeart/2005/8/layout/list1"/>
    <dgm:cxn modelId="{C11467A7-4913-4D75-8065-2A1D7D857073}" type="presParOf" srcId="{C4AB65C0-3BD0-4118-8EDF-EB1839E0CF23}" destId="{FE9473B7-F9FE-4E67-8CF5-B6DAACFD4524}" srcOrd="5" destOrd="0" presId="urn:microsoft.com/office/officeart/2005/8/layout/list1"/>
    <dgm:cxn modelId="{57F61FDC-2085-475E-8084-F7CBA7DC2A04}" type="presParOf" srcId="{C4AB65C0-3BD0-4118-8EDF-EB1839E0CF23}" destId="{76B449F0-8965-467A-B7E6-BCE174919D9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DCD8D-000B-4754-91F9-507510B6988C}">
      <dsp:nvSpPr>
        <dsp:cNvPr id="0" name=""/>
        <dsp:cNvSpPr/>
      </dsp:nvSpPr>
      <dsp:spPr>
        <a:xfrm>
          <a:off x="0" y="446424"/>
          <a:ext cx="6096000" cy="15072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604012" rIns="473117"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solidFill>
                <a:schemeClr val="accent1">
                  <a:lumMod val="50000"/>
                </a:schemeClr>
              </a:solidFill>
              <a:latin typeface="Helvetica" pitchFamily="2" charset="0"/>
              <a:ea typeface="+mn-ea"/>
              <a:cs typeface="+mn-cs"/>
            </a:rPr>
            <a:t>OP 4.12 Reasentamientos involuntarios y normas de procedimiento.</a:t>
          </a:r>
          <a:endParaRPr lang="es-EC" sz="1800" kern="1200" dirty="0">
            <a:solidFill>
              <a:schemeClr val="accent1">
                <a:lumMod val="50000"/>
              </a:schemeClr>
            </a:solidFill>
            <a:latin typeface="Helvetica" pitchFamily="2" charset="0"/>
            <a:ea typeface="+mn-ea"/>
            <a:cs typeface="+mn-cs"/>
          </a:endParaRPr>
        </a:p>
        <a:p>
          <a:pPr marL="171450" lvl="1" indent="-171450" algn="l" defTabSz="800100">
            <a:lnSpc>
              <a:spcPct val="90000"/>
            </a:lnSpc>
            <a:spcBef>
              <a:spcPct val="0"/>
            </a:spcBef>
            <a:spcAft>
              <a:spcPct val="15000"/>
            </a:spcAft>
            <a:buChar char="•"/>
          </a:pPr>
          <a:r>
            <a:rPr lang="es-ES" sz="1800" kern="1200" dirty="0">
              <a:solidFill>
                <a:schemeClr val="accent1">
                  <a:lumMod val="50000"/>
                </a:schemeClr>
              </a:solidFill>
              <a:latin typeface="Helvetica" pitchFamily="2" charset="0"/>
              <a:ea typeface="+mn-ea"/>
              <a:cs typeface="+mn-cs"/>
            </a:rPr>
            <a:t>OP 4.01 Evaluación Ambiental</a:t>
          </a:r>
          <a:endParaRPr lang="es-EC" sz="1800" kern="1200" dirty="0">
            <a:solidFill>
              <a:schemeClr val="accent1">
                <a:lumMod val="50000"/>
              </a:schemeClr>
            </a:solidFill>
            <a:latin typeface="Helvetica" pitchFamily="2" charset="0"/>
            <a:ea typeface="+mn-ea"/>
            <a:cs typeface="+mn-cs"/>
          </a:endParaRPr>
        </a:p>
      </dsp:txBody>
      <dsp:txXfrm>
        <a:off x="0" y="446424"/>
        <a:ext cx="6096000" cy="1507275"/>
      </dsp:txXfrm>
    </dsp:sp>
    <dsp:sp modelId="{E2D95E20-4531-4129-8AAC-62AF9CEC810D}">
      <dsp:nvSpPr>
        <dsp:cNvPr id="0" name=""/>
        <dsp:cNvSpPr/>
      </dsp:nvSpPr>
      <dsp:spPr>
        <a:xfrm>
          <a:off x="304800" y="18384"/>
          <a:ext cx="4267200" cy="856080"/>
        </a:xfrm>
        <a:prstGeom prst="round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es-ES" sz="2000" kern="1200" dirty="0">
              <a:latin typeface="Helvetica" panose="020B0604020202020204" pitchFamily="34" charset="0"/>
              <a:cs typeface="Helvetica" panose="020B0604020202020204" pitchFamily="34" charset="0"/>
            </a:rPr>
            <a:t>Banco Mundial (BM)</a:t>
          </a:r>
          <a:endParaRPr lang="es-EC" sz="2000" kern="1200" dirty="0">
            <a:latin typeface="Helvetica" panose="020B0604020202020204" pitchFamily="34" charset="0"/>
            <a:cs typeface="Helvetica" panose="020B0604020202020204" pitchFamily="34" charset="0"/>
          </a:endParaRPr>
        </a:p>
      </dsp:txBody>
      <dsp:txXfrm>
        <a:off x="346590" y="60174"/>
        <a:ext cx="4183620" cy="772500"/>
      </dsp:txXfrm>
    </dsp:sp>
    <dsp:sp modelId="{76B449F0-8965-467A-B7E6-BCE174919D95}">
      <dsp:nvSpPr>
        <dsp:cNvPr id="0" name=""/>
        <dsp:cNvSpPr/>
      </dsp:nvSpPr>
      <dsp:spPr>
        <a:xfrm>
          <a:off x="0" y="2538340"/>
          <a:ext cx="6096000" cy="15072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604012" rIns="473117"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solidFill>
                <a:srgbClr val="4472C4">
                  <a:lumMod val="50000"/>
                </a:srgbClr>
              </a:solidFill>
              <a:latin typeface="Helvetica" pitchFamily="2" charset="0"/>
              <a:ea typeface="+mn-ea"/>
              <a:cs typeface="+mn-cs"/>
            </a:rPr>
            <a:t>OP -703 Medio ambiente y cumplimiento de salvaguardas </a:t>
          </a:r>
          <a:endParaRPr lang="es-EC" sz="1800" kern="1200" dirty="0">
            <a:solidFill>
              <a:srgbClr val="4472C4">
                <a:lumMod val="50000"/>
              </a:srgbClr>
            </a:solidFill>
            <a:latin typeface="Helvetica" pitchFamily="2" charset="0"/>
            <a:ea typeface="+mn-ea"/>
            <a:cs typeface="+mn-cs"/>
          </a:endParaRPr>
        </a:p>
        <a:p>
          <a:pPr marL="171450" lvl="1" indent="-171450" algn="l" defTabSz="800100">
            <a:lnSpc>
              <a:spcPct val="90000"/>
            </a:lnSpc>
            <a:spcBef>
              <a:spcPct val="0"/>
            </a:spcBef>
            <a:spcAft>
              <a:spcPct val="15000"/>
            </a:spcAft>
            <a:buChar char="•"/>
          </a:pPr>
          <a:r>
            <a:rPr lang="es-ES" sz="1800" kern="1200" dirty="0">
              <a:solidFill>
                <a:srgbClr val="4472C4">
                  <a:lumMod val="50000"/>
                </a:srgbClr>
              </a:solidFill>
              <a:latin typeface="Helvetica" pitchFamily="2" charset="0"/>
              <a:ea typeface="+mn-ea"/>
              <a:cs typeface="+mn-cs"/>
            </a:rPr>
            <a:t>OP-710 Reasentamiento involuntario</a:t>
          </a:r>
          <a:endParaRPr lang="es-EC" sz="1800" kern="1200" dirty="0">
            <a:solidFill>
              <a:srgbClr val="4472C4">
                <a:lumMod val="50000"/>
              </a:srgbClr>
            </a:solidFill>
            <a:latin typeface="Helvetica" pitchFamily="2" charset="0"/>
            <a:ea typeface="+mn-ea"/>
            <a:cs typeface="+mn-cs"/>
          </a:endParaRPr>
        </a:p>
      </dsp:txBody>
      <dsp:txXfrm>
        <a:off x="0" y="2538340"/>
        <a:ext cx="6096000" cy="1507275"/>
      </dsp:txXfrm>
    </dsp:sp>
    <dsp:sp modelId="{F7C3A513-B235-4239-9804-09A2998B0427}">
      <dsp:nvSpPr>
        <dsp:cNvPr id="0" name=""/>
        <dsp:cNvSpPr/>
      </dsp:nvSpPr>
      <dsp:spPr>
        <a:xfrm>
          <a:off x="304800" y="2110299"/>
          <a:ext cx="4267200" cy="856080"/>
        </a:xfrm>
        <a:prstGeom prst="round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es-ES" sz="2000" kern="1200" dirty="0">
              <a:latin typeface="Helvetica" panose="020B0604020202020204" pitchFamily="34" charset="0"/>
              <a:cs typeface="Helvetica" panose="020B0604020202020204" pitchFamily="34" charset="0"/>
            </a:rPr>
            <a:t>Banco Interamericano de Desarrollo (BID)</a:t>
          </a:r>
          <a:endParaRPr lang="es-EC" sz="2000" kern="1200" dirty="0">
            <a:latin typeface="Helvetica" panose="020B0604020202020204" pitchFamily="34" charset="0"/>
            <a:cs typeface="Helvetica" panose="020B0604020202020204" pitchFamily="34" charset="0"/>
          </a:endParaRPr>
        </a:p>
      </dsp:txBody>
      <dsp:txXfrm>
        <a:off x="346590" y="2152089"/>
        <a:ext cx="418362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CF309-E94A-DA45-A461-397CD2A525CA}" type="datetimeFigureOut">
              <a:rPr lang="es-EC" smtClean="0"/>
              <a:t>13/9/2022</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1E447-1E98-4343-B32B-2DB398747C67}" type="slidenum">
              <a:rPr lang="es-EC" smtClean="0"/>
              <a:t>‹Nº›</a:t>
            </a:fld>
            <a:endParaRPr lang="es-EC"/>
          </a:p>
        </p:txBody>
      </p:sp>
    </p:spTree>
    <p:extLst>
      <p:ext uri="{BB962C8B-B14F-4D97-AF65-F5344CB8AC3E}">
        <p14:creationId xmlns:p14="http://schemas.microsoft.com/office/powerpoint/2010/main" val="131970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2</a:t>
            </a:fld>
            <a:endParaRPr lang="es-EC" dirty="0"/>
          </a:p>
        </p:txBody>
      </p:sp>
    </p:spTree>
    <p:extLst>
      <p:ext uri="{BB962C8B-B14F-4D97-AF65-F5344CB8AC3E}">
        <p14:creationId xmlns:p14="http://schemas.microsoft.com/office/powerpoint/2010/main" val="218435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11</a:t>
            </a:fld>
            <a:endParaRPr lang="es-EC" dirty="0"/>
          </a:p>
        </p:txBody>
      </p:sp>
    </p:spTree>
    <p:extLst>
      <p:ext uri="{BB962C8B-B14F-4D97-AF65-F5344CB8AC3E}">
        <p14:creationId xmlns:p14="http://schemas.microsoft.com/office/powerpoint/2010/main" val="1158365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12</a:t>
            </a:fld>
            <a:endParaRPr lang="es-EC" dirty="0"/>
          </a:p>
        </p:txBody>
      </p:sp>
    </p:spTree>
    <p:extLst>
      <p:ext uri="{BB962C8B-B14F-4D97-AF65-F5344CB8AC3E}">
        <p14:creationId xmlns:p14="http://schemas.microsoft.com/office/powerpoint/2010/main" val="913707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5781E447-1E98-4343-B32B-2DB398747C67}" type="slidenum">
              <a:rPr lang="es-EC" smtClean="0"/>
              <a:t>13</a:t>
            </a:fld>
            <a:endParaRPr lang="es-EC"/>
          </a:p>
        </p:txBody>
      </p:sp>
    </p:spTree>
    <p:extLst>
      <p:ext uri="{BB962C8B-B14F-4D97-AF65-F5344CB8AC3E}">
        <p14:creationId xmlns:p14="http://schemas.microsoft.com/office/powerpoint/2010/main" val="99749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3</a:t>
            </a:fld>
            <a:endParaRPr lang="es-EC" dirty="0"/>
          </a:p>
        </p:txBody>
      </p:sp>
    </p:spTree>
    <p:extLst>
      <p:ext uri="{BB962C8B-B14F-4D97-AF65-F5344CB8AC3E}">
        <p14:creationId xmlns:p14="http://schemas.microsoft.com/office/powerpoint/2010/main" val="325713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4</a:t>
            </a:fld>
            <a:endParaRPr lang="es-EC" dirty="0"/>
          </a:p>
        </p:txBody>
      </p:sp>
    </p:spTree>
    <p:extLst>
      <p:ext uri="{BB962C8B-B14F-4D97-AF65-F5344CB8AC3E}">
        <p14:creationId xmlns:p14="http://schemas.microsoft.com/office/powerpoint/2010/main" val="327849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5</a:t>
            </a:fld>
            <a:endParaRPr lang="es-EC" dirty="0"/>
          </a:p>
        </p:txBody>
      </p:sp>
    </p:spTree>
    <p:extLst>
      <p:ext uri="{BB962C8B-B14F-4D97-AF65-F5344CB8AC3E}">
        <p14:creationId xmlns:p14="http://schemas.microsoft.com/office/powerpoint/2010/main" val="217491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6</a:t>
            </a:fld>
            <a:endParaRPr lang="es-EC" dirty="0"/>
          </a:p>
        </p:txBody>
      </p:sp>
    </p:spTree>
    <p:extLst>
      <p:ext uri="{BB962C8B-B14F-4D97-AF65-F5344CB8AC3E}">
        <p14:creationId xmlns:p14="http://schemas.microsoft.com/office/powerpoint/2010/main" val="52058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7</a:t>
            </a:fld>
            <a:endParaRPr lang="es-EC" dirty="0"/>
          </a:p>
        </p:txBody>
      </p:sp>
    </p:spTree>
    <p:extLst>
      <p:ext uri="{BB962C8B-B14F-4D97-AF65-F5344CB8AC3E}">
        <p14:creationId xmlns:p14="http://schemas.microsoft.com/office/powerpoint/2010/main" val="318353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8</a:t>
            </a:fld>
            <a:endParaRPr lang="es-EC" dirty="0"/>
          </a:p>
        </p:txBody>
      </p:sp>
    </p:spTree>
    <p:extLst>
      <p:ext uri="{BB962C8B-B14F-4D97-AF65-F5344CB8AC3E}">
        <p14:creationId xmlns:p14="http://schemas.microsoft.com/office/powerpoint/2010/main" val="103150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9</a:t>
            </a:fld>
            <a:endParaRPr lang="es-EC" dirty="0"/>
          </a:p>
        </p:txBody>
      </p:sp>
    </p:spTree>
    <p:extLst>
      <p:ext uri="{BB962C8B-B14F-4D97-AF65-F5344CB8AC3E}">
        <p14:creationId xmlns:p14="http://schemas.microsoft.com/office/powerpoint/2010/main" val="321431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CC6522A-0E26-4058-A293-CDDC57FC85CC}" type="slidenum">
              <a:rPr lang="es-EC" smtClean="0"/>
              <a:t>10</a:t>
            </a:fld>
            <a:endParaRPr lang="es-EC" dirty="0"/>
          </a:p>
        </p:txBody>
      </p:sp>
    </p:spTree>
    <p:extLst>
      <p:ext uri="{BB962C8B-B14F-4D97-AF65-F5344CB8AC3E}">
        <p14:creationId xmlns:p14="http://schemas.microsoft.com/office/powerpoint/2010/main" val="261143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gradFill flip="none" rotWithShape="1">
          <a:gsLst>
            <a:gs pos="30000">
              <a:srgbClr val="C6283D">
                <a:lumMod val="100000"/>
              </a:srgbClr>
            </a:gs>
            <a:gs pos="89000">
              <a:srgbClr val="90283D"/>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1" name="Imagen 10" descr="Tren pasando por un puente&#10;&#10;Descripción generada automáticamente">
            <a:extLst>
              <a:ext uri="{FF2B5EF4-FFF2-40B4-BE49-F238E27FC236}">
                <a16:creationId xmlns:a16="http://schemas.microsoft.com/office/drawing/2014/main" id="{A1DFCA14-6FB1-3541-83E7-79C19C6591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1" y="1"/>
            <a:ext cx="10227365" cy="6858000"/>
          </a:xfrm>
          <a:prstGeom prst="rect">
            <a:avLst/>
          </a:prstGeom>
        </p:spPr>
      </p:pic>
      <p:sp>
        <p:nvSpPr>
          <p:cNvPr id="2" name="Title 1"/>
          <p:cNvSpPr>
            <a:spLocks noGrp="1"/>
          </p:cNvSpPr>
          <p:nvPr>
            <p:ph type="ctrTitle"/>
          </p:nvPr>
        </p:nvSpPr>
        <p:spPr>
          <a:xfrm>
            <a:off x="685800" y="4730182"/>
            <a:ext cx="7772400" cy="1177511"/>
          </a:xfrm>
        </p:spPr>
        <p:txBody>
          <a:bodyPr anchor="b"/>
          <a:lstStyle>
            <a:lvl1pPr algn="ctr">
              <a:defRPr sz="3750" baseline="0">
                <a:solidFill>
                  <a:schemeClr val="bg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59873" y="5963402"/>
            <a:ext cx="6858000" cy="281533"/>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13/9/2022</a:t>
            </a:fld>
            <a:endParaRPr lang="es-EC"/>
          </a:p>
        </p:txBody>
      </p:sp>
      <p:sp>
        <p:nvSpPr>
          <p:cNvPr id="5" name="Footer Placeholder 4"/>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6" name="Slide Number Placeholder 5"/>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pic>
        <p:nvPicPr>
          <p:cNvPr id="8" name="Imagen 7" descr="Logotipo, nombre de la empresa&#10;&#10;Descripción generada automáticamente">
            <a:extLst>
              <a:ext uri="{FF2B5EF4-FFF2-40B4-BE49-F238E27FC236}">
                <a16:creationId xmlns:a16="http://schemas.microsoft.com/office/drawing/2014/main" id="{9E9BCA43-8E47-8D42-B4A4-A9F733FF75DE}"/>
              </a:ext>
            </a:extLst>
          </p:cNvPr>
          <p:cNvPicPr>
            <a:picLocks noChangeAspect="1"/>
          </p:cNvPicPr>
          <p:nvPr/>
        </p:nvPicPr>
        <p:blipFill>
          <a:blip r:embed="rId3"/>
          <a:stretch>
            <a:fillRect/>
          </a:stretch>
        </p:blipFill>
        <p:spPr>
          <a:xfrm>
            <a:off x="3005207" y="2038091"/>
            <a:ext cx="2967332" cy="2451274"/>
          </a:xfrm>
          <a:prstGeom prst="rect">
            <a:avLst/>
          </a:prstGeom>
        </p:spPr>
      </p:pic>
    </p:spTree>
    <p:extLst>
      <p:ext uri="{BB962C8B-B14F-4D97-AF65-F5344CB8AC3E}">
        <p14:creationId xmlns:p14="http://schemas.microsoft.com/office/powerpoint/2010/main" val="312332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Imagen 6" descr="Forma, Icono, Flecha&#10;&#10;Descripción generada automáticamente">
            <a:extLst>
              <a:ext uri="{FF2B5EF4-FFF2-40B4-BE49-F238E27FC236}">
                <a16:creationId xmlns:a16="http://schemas.microsoft.com/office/drawing/2014/main" id="{E31788B1-0A2C-FF42-8C53-22262F6239DA}"/>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3">
            <a:extLst>
              <a:ext uri="{FF2B5EF4-FFF2-40B4-BE49-F238E27FC236}">
                <a16:creationId xmlns:a16="http://schemas.microsoft.com/office/drawing/2014/main" id="{DA286A24-175D-8847-8B05-B3408745D88B}"/>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13/9/2022</a:t>
            </a:fld>
            <a:endParaRPr lang="es-EC"/>
          </a:p>
        </p:txBody>
      </p:sp>
      <p:sp>
        <p:nvSpPr>
          <p:cNvPr id="9" name="Footer Placeholder 4">
            <a:extLst>
              <a:ext uri="{FF2B5EF4-FFF2-40B4-BE49-F238E27FC236}">
                <a16:creationId xmlns:a16="http://schemas.microsoft.com/office/drawing/2014/main" id="{2D132E92-2069-A943-9EC4-AB702B6A2445}"/>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10" name="Slide Number Placeholder 5">
            <a:extLst>
              <a:ext uri="{FF2B5EF4-FFF2-40B4-BE49-F238E27FC236}">
                <a16:creationId xmlns:a16="http://schemas.microsoft.com/office/drawing/2014/main" id="{12352F0C-AEAD-754F-A52B-D317C283A5EB}"/>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39809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Imagen 6" descr="Forma, Icono, Flecha&#10;&#10;Descripción generada automáticamente">
            <a:extLst>
              <a:ext uri="{FF2B5EF4-FFF2-40B4-BE49-F238E27FC236}">
                <a16:creationId xmlns:a16="http://schemas.microsoft.com/office/drawing/2014/main" id="{355BB201-E32C-FF4C-9558-70EC6278F290}"/>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2" name="Vertical Title 1"/>
          <p:cNvSpPr>
            <a:spLocks noGrp="1"/>
          </p:cNvSpPr>
          <p:nvPr>
            <p:ph type="title" orient="vert"/>
          </p:nvPr>
        </p:nvSpPr>
        <p:spPr>
          <a:xfrm>
            <a:off x="6543676"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3">
            <a:extLst>
              <a:ext uri="{FF2B5EF4-FFF2-40B4-BE49-F238E27FC236}">
                <a16:creationId xmlns:a16="http://schemas.microsoft.com/office/drawing/2014/main" id="{7E1BAAAA-C3EB-CC4E-B3CB-0BCA3F184674}"/>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13/9/2022</a:t>
            </a:fld>
            <a:endParaRPr lang="es-EC"/>
          </a:p>
        </p:txBody>
      </p:sp>
      <p:sp>
        <p:nvSpPr>
          <p:cNvPr id="9" name="Footer Placeholder 4">
            <a:extLst>
              <a:ext uri="{FF2B5EF4-FFF2-40B4-BE49-F238E27FC236}">
                <a16:creationId xmlns:a16="http://schemas.microsoft.com/office/drawing/2014/main" id="{3B9E6619-C286-C04D-97CA-A313340B9AE2}"/>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10" name="Slide Number Placeholder 5">
            <a:extLst>
              <a:ext uri="{FF2B5EF4-FFF2-40B4-BE49-F238E27FC236}">
                <a16:creationId xmlns:a16="http://schemas.microsoft.com/office/drawing/2014/main" id="{F9E5651D-AE26-AC45-8CC9-97198B84FEB1}"/>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32039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final">
    <p:spTree>
      <p:nvGrpSpPr>
        <p:cNvPr id="1" name=""/>
        <p:cNvGrpSpPr/>
        <p:nvPr/>
      </p:nvGrpSpPr>
      <p:grpSpPr>
        <a:xfrm>
          <a:off x="0" y="0"/>
          <a:ext cx="0" cy="0"/>
          <a:chOff x="0" y="0"/>
          <a:chExt cx="0" cy="0"/>
        </a:xfrm>
      </p:grpSpPr>
      <p:pic>
        <p:nvPicPr>
          <p:cNvPr id="5" name="Imagen 4" descr="Forma, Icono, Flecha&#10;&#10;Descripción generada automáticamente">
            <a:extLst>
              <a:ext uri="{FF2B5EF4-FFF2-40B4-BE49-F238E27FC236}">
                <a16:creationId xmlns:a16="http://schemas.microsoft.com/office/drawing/2014/main" id="{EA70BF8E-2393-BE41-A07F-5C678CA7BD45}"/>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6" name="Date Placeholder 3">
            <a:extLst>
              <a:ext uri="{FF2B5EF4-FFF2-40B4-BE49-F238E27FC236}">
                <a16:creationId xmlns:a16="http://schemas.microsoft.com/office/drawing/2014/main" id="{12AF43D4-2AA9-344A-B7D8-71AC343F9A34}"/>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13/9/2022</a:t>
            </a:fld>
            <a:endParaRPr lang="es-EC"/>
          </a:p>
        </p:txBody>
      </p:sp>
      <p:sp>
        <p:nvSpPr>
          <p:cNvPr id="7" name="Footer Placeholder 4">
            <a:extLst>
              <a:ext uri="{FF2B5EF4-FFF2-40B4-BE49-F238E27FC236}">
                <a16:creationId xmlns:a16="http://schemas.microsoft.com/office/drawing/2014/main" id="{DFFC7B3B-6F8A-9944-9230-10E5D369F9B2}"/>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8" name="Slide Number Placeholder 5">
            <a:extLst>
              <a:ext uri="{FF2B5EF4-FFF2-40B4-BE49-F238E27FC236}">
                <a16:creationId xmlns:a16="http://schemas.microsoft.com/office/drawing/2014/main" id="{B5C8A274-1DB7-004A-86BA-680F609A08C1}"/>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pic>
        <p:nvPicPr>
          <p:cNvPr id="3" name="Imagen 2">
            <a:extLst>
              <a:ext uri="{FF2B5EF4-FFF2-40B4-BE49-F238E27FC236}">
                <a16:creationId xmlns:a16="http://schemas.microsoft.com/office/drawing/2014/main" id="{BE3B7737-293A-4841-963F-FAA92864C9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32975" y="-8244"/>
            <a:ext cx="12209950" cy="6865951"/>
          </a:xfrm>
          <a:prstGeom prst="rect">
            <a:avLst/>
          </a:prstGeom>
        </p:spPr>
      </p:pic>
    </p:spTree>
    <p:extLst>
      <p:ext uri="{BB962C8B-B14F-4D97-AF65-F5344CB8AC3E}">
        <p14:creationId xmlns:p14="http://schemas.microsoft.com/office/powerpoint/2010/main" val="339462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0" name="Imagen 9" descr="Forma, Icono, Flecha&#10;&#10;Descripción generada automáticamente">
            <a:extLst>
              <a:ext uri="{FF2B5EF4-FFF2-40B4-BE49-F238E27FC236}">
                <a16:creationId xmlns:a16="http://schemas.microsoft.com/office/drawing/2014/main" id="{26CA08D4-14C5-444C-A96D-525CFD3925F1}"/>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2" name="Title 1"/>
          <p:cNvSpPr>
            <a:spLocks noGrp="1"/>
          </p:cNvSpPr>
          <p:nvPr>
            <p:ph type="title" hasCustomPrompt="1"/>
          </p:nvPr>
        </p:nvSpPr>
        <p:spPr>
          <a:xfrm>
            <a:off x="628650" y="1192793"/>
            <a:ext cx="7886700" cy="497896"/>
          </a:xfrm>
        </p:spPr>
        <p:txBody>
          <a:bodyPr/>
          <a:lstStyle/>
          <a:p>
            <a:r>
              <a:rPr lang="es-ES" dirty="0"/>
              <a:t>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4" name="Date Placeholder 3">
            <a:extLst>
              <a:ext uri="{FF2B5EF4-FFF2-40B4-BE49-F238E27FC236}">
                <a16:creationId xmlns:a16="http://schemas.microsoft.com/office/drawing/2014/main" id="{80D4965A-AE05-F64E-914B-D9FB2334A197}"/>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13/9/2022</a:t>
            </a:fld>
            <a:endParaRPr lang="es-EC"/>
          </a:p>
        </p:txBody>
      </p:sp>
      <p:sp>
        <p:nvSpPr>
          <p:cNvPr id="15" name="Footer Placeholder 4">
            <a:extLst>
              <a:ext uri="{FF2B5EF4-FFF2-40B4-BE49-F238E27FC236}">
                <a16:creationId xmlns:a16="http://schemas.microsoft.com/office/drawing/2014/main" id="{990F43E0-867F-C541-8CE9-417F57D5A51C}"/>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16" name="Slide Number Placeholder 5">
            <a:extLst>
              <a:ext uri="{FF2B5EF4-FFF2-40B4-BE49-F238E27FC236}">
                <a16:creationId xmlns:a16="http://schemas.microsoft.com/office/drawing/2014/main" id="{A46B78DC-0E23-FD46-A48F-A24F5CBFF6F7}"/>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394253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rgbClr val="EFEFE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rgbClr val="1C3E8C"/>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pic>
        <p:nvPicPr>
          <p:cNvPr id="8" name="Imagen 7" descr="Logotipo, Icono&#10;&#10;Descripción generada automáticamente">
            <a:extLst>
              <a:ext uri="{FF2B5EF4-FFF2-40B4-BE49-F238E27FC236}">
                <a16:creationId xmlns:a16="http://schemas.microsoft.com/office/drawing/2014/main" id="{D580B3F4-553B-F14B-A002-0B5355F45587}"/>
              </a:ext>
            </a:extLst>
          </p:cNvPr>
          <p:cNvPicPr>
            <a:picLocks noChangeAspect="1"/>
          </p:cNvPicPr>
          <p:nvPr/>
        </p:nvPicPr>
        <p:blipFill>
          <a:blip r:embed="rId2"/>
          <a:stretch>
            <a:fillRect/>
          </a:stretch>
        </p:blipFill>
        <p:spPr>
          <a:xfrm>
            <a:off x="6192262" y="357189"/>
            <a:ext cx="2318327" cy="497896"/>
          </a:xfrm>
          <a:prstGeom prst="rect">
            <a:avLst/>
          </a:prstGeom>
        </p:spPr>
      </p:pic>
      <p:sp>
        <p:nvSpPr>
          <p:cNvPr id="14" name="Date Placeholder 3">
            <a:extLst>
              <a:ext uri="{FF2B5EF4-FFF2-40B4-BE49-F238E27FC236}">
                <a16:creationId xmlns:a16="http://schemas.microsoft.com/office/drawing/2014/main" id="{3A122EAA-DBE7-AE41-AC2E-D0D0DE04B961}"/>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13/9/2022</a:t>
            </a:fld>
            <a:endParaRPr lang="es-EC"/>
          </a:p>
        </p:txBody>
      </p:sp>
      <p:sp>
        <p:nvSpPr>
          <p:cNvPr id="15" name="Footer Placeholder 4">
            <a:extLst>
              <a:ext uri="{FF2B5EF4-FFF2-40B4-BE49-F238E27FC236}">
                <a16:creationId xmlns:a16="http://schemas.microsoft.com/office/drawing/2014/main" id="{581F7AF4-F145-0647-A7F4-5A97A49BE42D}"/>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16" name="Slide Number Placeholder 5">
            <a:extLst>
              <a:ext uri="{FF2B5EF4-FFF2-40B4-BE49-F238E27FC236}">
                <a16:creationId xmlns:a16="http://schemas.microsoft.com/office/drawing/2014/main" id="{708024AF-22F7-FA40-A605-3A703796EAD4}"/>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63455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Imagen 7" descr="Forma, Icono, Flecha&#10;&#10;Descripción generada automáticamente">
            <a:extLst>
              <a:ext uri="{FF2B5EF4-FFF2-40B4-BE49-F238E27FC236}">
                <a16:creationId xmlns:a16="http://schemas.microsoft.com/office/drawing/2014/main" id="{5C5670DF-CA8D-2F4B-A397-D17465EC5CB1}"/>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Date Placeholder 3">
            <a:extLst>
              <a:ext uri="{FF2B5EF4-FFF2-40B4-BE49-F238E27FC236}">
                <a16:creationId xmlns:a16="http://schemas.microsoft.com/office/drawing/2014/main" id="{668CB3CE-B471-1749-AC33-C36D26C70CEB}"/>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13/9/2022</a:t>
            </a:fld>
            <a:endParaRPr lang="es-EC"/>
          </a:p>
        </p:txBody>
      </p:sp>
      <p:sp>
        <p:nvSpPr>
          <p:cNvPr id="10" name="Footer Placeholder 4">
            <a:extLst>
              <a:ext uri="{FF2B5EF4-FFF2-40B4-BE49-F238E27FC236}">
                <a16:creationId xmlns:a16="http://schemas.microsoft.com/office/drawing/2014/main" id="{A91A536E-D23E-984E-8C95-15BB705932DC}"/>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11" name="Slide Number Placeholder 5">
            <a:extLst>
              <a:ext uri="{FF2B5EF4-FFF2-40B4-BE49-F238E27FC236}">
                <a16:creationId xmlns:a16="http://schemas.microsoft.com/office/drawing/2014/main" id="{7B3D4BF5-3B1B-5343-A143-D615D25854F2}"/>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19307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Forma, Icono, Flecha&#10;&#10;Descripción generada automáticamente">
            <a:extLst>
              <a:ext uri="{FF2B5EF4-FFF2-40B4-BE49-F238E27FC236}">
                <a16:creationId xmlns:a16="http://schemas.microsoft.com/office/drawing/2014/main" id="{D3425123-0695-C943-BBE6-11B2DDA41AE1}"/>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2" name="Title 1"/>
          <p:cNvSpPr>
            <a:spLocks noGrp="1"/>
          </p:cNvSpPr>
          <p:nvPr>
            <p:ph type="title"/>
          </p:nvPr>
        </p:nvSpPr>
        <p:spPr>
          <a:xfrm>
            <a:off x="629841" y="1033669"/>
            <a:ext cx="7886700" cy="657021"/>
          </a:xfrm>
        </p:spPr>
        <p:txBody>
          <a:bodyPr/>
          <a:lstStyle/>
          <a:p>
            <a:r>
              <a:rPr lang="es-ES" dirty="0"/>
              <a:t>Haga clic para modificar 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Date Placeholder 3">
            <a:extLst>
              <a:ext uri="{FF2B5EF4-FFF2-40B4-BE49-F238E27FC236}">
                <a16:creationId xmlns:a16="http://schemas.microsoft.com/office/drawing/2014/main" id="{AD44E9B8-0252-2941-B896-14C447CDAAC2}"/>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13/9/2022</a:t>
            </a:fld>
            <a:endParaRPr lang="es-EC"/>
          </a:p>
        </p:txBody>
      </p:sp>
      <p:sp>
        <p:nvSpPr>
          <p:cNvPr id="12" name="Footer Placeholder 4">
            <a:extLst>
              <a:ext uri="{FF2B5EF4-FFF2-40B4-BE49-F238E27FC236}">
                <a16:creationId xmlns:a16="http://schemas.microsoft.com/office/drawing/2014/main" id="{49C02226-5606-CD47-BF55-0E75C38F8D3A}"/>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13" name="Slide Number Placeholder 5">
            <a:extLst>
              <a:ext uri="{FF2B5EF4-FFF2-40B4-BE49-F238E27FC236}">
                <a16:creationId xmlns:a16="http://schemas.microsoft.com/office/drawing/2014/main" id="{C244E2A8-9DA0-BD43-818E-AB02514F3B25}"/>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19240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Forma, Icono, Flecha&#10;&#10;Descripción generada automáticamente">
            <a:extLst>
              <a:ext uri="{FF2B5EF4-FFF2-40B4-BE49-F238E27FC236}">
                <a16:creationId xmlns:a16="http://schemas.microsoft.com/office/drawing/2014/main" id="{F353BB13-D383-AF49-B85A-3782915F1F1B}"/>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2" name="Title 1"/>
          <p:cNvSpPr>
            <a:spLocks noGrp="1"/>
          </p:cNvSpPr>
          <p:nvPr>
            <p:ph type="title"/>
          </p:nvPr>
        </p:nvSpPr>
        <p:spPr>
          <a:xfrm>
            <a:off x="628650" y="1113183"/>
            <a:ext cx="7886700" cy="577508"/>
          </a:xfrm>
        </p:spPr>
        <p:txBody>
          <a:bodyPr/>
          <a:lstStyle/>
          <a:p>
            <a:r>
              <a:rPr lang="es-ES" dirty="0"/>
              <a:t>Haga clic para modificar el estilo de título del patrón</a:t>
            </a:r>
            <a:endParaRPr lang="en-US" dirty="0"/>
          </a:p>
        </p:txBody>
      </p:sp>
      <p:sp>
        <p:nvSpPr>
          <p:cNvPr id="7" name="Date Placeholder 3">
            <a:extLst>
              <a:ext uri="{FF2B5EF4-FFF2-40B4-BE49-F238E27FC236}">
                <a16:creationId xmlns:a16="http://schemas.microsoft.com/office/drawing/2014/main" id="{B0631CDA-F2A5-C243-BDFA-7F11EBD958A8}"/>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13/9/2022</a:t>
            </a:fld>
            <a:endParaRPr lang="es-EC"/>
          </a:p>
        </p:txBody>
      </p:sp>
      <p:sp>
        <p:nvSpPr>
          <p:cNvPr id="8" name="Footer Placeholder 4">
            <a:extLst>
              <a:ext uri="{FF2B5EF4-FFF2-40B4-BE49-F238E27FC236}">
                <a16:creationId xmlns:a16="http://schemas.microsoft.com/office/drawing/2014/main" id="{98CF9D3E-E375-9A4E-AE6F-B6FEFAF8E773}"/>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9" name="Slide Number Placeholder 5">
            <a:extLst>
              <a:ext uri="{FF2B5EF4-FFF2-40B4-BE49-F238E27FC236}">
                <a16:creationId xmlns:a16="http://schemas.microsoft.com/office/drawing/2014/main" id="{AA27AD23-7DF0-354A-8C0E-5E44C74F781E}"/>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56897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descr="Forma, Icono, Flecha&#10;&#10;Descripción generada automáticamente">
            <a:extLst>
              <a:ext uri="{FF2B5EF4-FFF2-40B4-BE49-F238E27FC236}">
                <a16:creationId xmlns:a16="http://schemas.microsoft.com/office/drawing/2014/main" id="{EA70BF8E-2393-BE41-A07F-5C678CA7BD45}"/>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6" name="Date Placeholder 3">
            <a:extLst>
              <a:ext uri="{FF2B5EF4-FFF2-40B4-BE49-F238E27FC236}">
                <a16:creationId xmlns:a16="http://schemas.microsoft.com/office/drawing/2014/main" id="{12AF43D4-2AA9-344A-B7D8-71AC343F9A34}"/>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13/9/2022</a:t>
            </a:fld>
            <a:endParaRPr lang="es-EC"/>
          </a:p>
        </p:txBody>
      </p:sp>
      <p:sp>
        <p:nvSpPr>
          <p:cNvPr id="7" name="Footer Placeholder 4">
            <a:extLst>
              <a:ext uri="{FF2B5EF4-FFF2-40B4-BE49-F238E27FC236}">
                <a16:creationId xmlns:a16="http://schemas.microsoft.com/office/drawing/2014/main" id="{DFFC7B3B-6F8A-9944-9230-10E5D369F9B2}"/>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8" name="Slide Number Placeholder 5">
            <a:extLst>
              <a:ext uri="{FF2B5EF4-FFF2-40B4-BE49-F238E27FC236}">
                <a16:creationId xmlns:a16="http://schemas.microsoft.com/office/drawing/2014/main" id="{B5C8A274-1DB7-004A-86BA-680F609A08C1}"/>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357996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Imagen 7" descr="Forma, Icono, Flecha&#10;&#10;Descripción generada automáticamente">
            <a:extLst>
              <a:ext uri="{FF2B5EF4-FFF2-40B4-BE49-F238E27FC236}">
                <a16:creationId xmlns:a16="http://schemas.microsoft.com/office/drawing/2014/main" id="{5BE5BB8C-3A97-9A44-A29E-9473040716DC}"/>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9" name="Date Placeholder 3">
            <a:extLst>
              <a:ext uri="{FF2B5EF4-FFF2-40B4-BE49-F238E27FC236}">
                <a16:creationId xmlns:a16="http://schemas.microsoft.com/office/drawing/2014/main" id="{A99AF248-AD4C-9F49-803D-944B9CC8E5AE}"/>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13/9/2022</a:t>
            </a:fld>
            <a:endParaRPr lang="es-EC"/>
          </a:p>
        </p:txBody>
      </p:sp>
      <p:sp>
        <p:nvSpPr>
          <p:cNvPr id="10" name="Footer Placeholder 4">
            <a:extLst>
              <a:ext uri="{FF2B5EF4-FFF2-40B4-BE49-F238E27FC236}">
                <a16:creationId xmlns:a16="http://schemas.microsoft.com/office/drawing/2014/main" id="{2884B9B8-4F5C-BE40-B8C5-18D881395875}"/>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11" name="Slide Number Placeholder 5">
            <a:extLst>
              <a:ext uri="{FF2B5EF4-FFF2-40B4-BE49-F238E27FC236}">
                <a16:creationId xmlns:a16="http://schemas.microsoft.com/office/drawing/2014/main" id="{FC49653A-4DA2-6646-9239-9F38DB3CFE78}"/>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356055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Imagen 7" descr="Forma, Icono, Flecha&#10;&#10;Descripción generada automáticamente">
            <a:extLst>
              <a:ext uri="{FF2B5EF4-FFF2-40B4-BE49-F238E27FC236}">
                <a16:creationId xmlns:a16="http://schemas.microsoft.com/office/drawing/2014/main" id="{14A45019-D95B-5D49-8ABC-4898BFF010AF}"/>
              </a:ext>
            </a:extLst>
          </p:cNvPr>
          <p:cNvPicPr>
            <a:picLocks noChangeAspect="1"/>
          </p:cNvPicPr>
          <p:nvPr/>
        </p:nvPicPr>
        <p:blipFill>
          <a:blip r:embed="rId2"/>
          <a:stretch>
            <a:fillRect/>
          </a:stretch>
        </p:blipFill>
        <p:spPr>
          <a:xfrm>
            <a:off x="-3622530" y="2461568"/>
            <a:ext cx="7264400" cy="3810000"/>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9" name="Date Placeholder 3">
            <a:extLst>
              <a:ext uri="{FF2B5EF4-FFF2-40B4-BE49-F238E27FC236}">
                <a16:creationId xmlns:a16="http://schemas.microsoft.com/office/drawing/2014/main" id="{96313F97-654A-0C49-B558-08D0B2113EA7}"/>
              </a:ext>
            </a:extLst>
          </p:cNvPr>
          <p:cNvSpPr>
            <a:spLocks noGrp="1"/>
          </p:cNvSpPr>
          <p:nvPr>
            <p:ph type="dt" sz="half" idx="10"/>
          </p:nvPr>
        </p:nvSpPr>
        <p:spPr>
          <a:xfrm>
            <a:off x="1803978" y="6356353"/>
            <a:ext cx="1376795" cy="365125"/>
          </a:xfrm>
        </p:spPr>
        <p:txBody>
          <a:bodyPr/>
          <a:lstStyle>
            <a:lvl1pPr>
              <a:defRPr baseline="0">
                <a:solidFill>
                  <a:schemeClr val="bg1"/>
                </a:solidFill>
              </a:defRPr>
            </a:lvl1pPr>
          </a:lstStyle>
          <a:p>
            <a:fld id="{D0FFD7A0-6A53-4C02-8ABD-6647AD761165}" type="datetimeFigureOut">
              <a:rPr lang="es-EC" smtClean="0"/>
              <a:t>13/9/2022</a:t>
            </a:fld>
            <a:endParaRPr lang="es-EC"/>
          </a:p>
        </p:txBody>
      </p:sp>
      <p:sp>
        <p:nvSpPr>
          <p:cNvPr id="10" name="Footer Placeholder 4">
            <a:extLst>
              <a:ext uri="{FF2B5EF4-FFF2-40B4-BE49-F238E27FC236}">
                <a16:creationId xmlns:a16="http://schemas.microsoft.com/office/drawing/2014/main" id="{0C50FC78-38E9-9F42-8932-318BDF504E3D}"/>
              </a:ext>
            </a:extLst>
          </p:cNvPr>
          <p:cNvSpPr>
            <a:spLocks noGrp="1"/>
          </p:cNvSpPr>
          <p:nvPr>
            <p:ph type="ftr" sz="quarter" idx="11"/>
          </p:nvPr>
        </p:nvSpPr>
        <p:spPr>
          <a:xfrm>
            <a:off x="3340677" y="6356353"/>
            <a:ext cx="3086100" cy="365125"/>
          </a:xfrm>
        </p:spPr>
        <p:txBody>
          <a:bodyPr/>
          <a:lstStyle>
            <a:lvl1pPr>
              <a:defRPr baseline="0">
                <a:solidFill>
                  <a:schemeClr val="bg1"/>
                </a:solidFill>
              </a:defRPr>
            </a:lvl1pPr>
          </a:lstStyle>
          <a:p>
            <a:endParaRPr lang="es-EC"/>
          </a:p>
        </p:txBody>
      </p:sp>
      <p:sp>
        <p:nvSpPr>
          <p:cNvPr id="11" name="Slide Number Placeholder 5">
            <a:extLst>
              <a:ext uri="{FF2B5EF4-FFF2-40B4-BE49-F238E27FC236}">
                <a16:creationId xmlns:a16="http://schemas.microsoft.com/office/drawing/2014/main" id="{48829C0A-7F3F-FA47-99C5-A98CC32AB85B}"/>
              </a:ext>
            </a:extLst>
          </p:cNvPr>
          <p:cNvSpPr>
            <a:spLocks noGrp="1"/>
          </p:cNvSpPr>
          <p:nvPr>
            <p:ph type="sldNum" sz="quarter" idx="12"/>
          </p:nvPr>
        </p:nvSpPr>
        <p:spPr>
          <a:xfrm>
            <a:off x="400050" y="6356353"/>
            <a:ext cx="1244022" cy="365125"/>
          </a:xfrm>
        </p:spPr>
        <p:txBody>
          <a:bodyPr/>
          <a:lstStyle>
            <a:lvl1pPr algn="l">
              <a:defRPr baseline="0">
                <a:solidFill>
                  <a:schemeClr val="bg1"/>
                </a:solidFill>
              </a:defRPr>
            </a:lvl1pPr>
          </a:lstStyle>
          <a:p>
            <a:fld id="{E7E96071-8E90-48F6-B82F-7B151F9EEDEE}" type="slidenum">
              <a:rPr lang="es-EC" smtClean="0"/>
              <a:t>‹Nº›</a:t>
            </a:fld>
            <a:endParaRPr lang="es-EC"/>
          </a:p>
        </p:txBody>
      </p:sp>
    </p:spTree>
    <p:extLst>
      <p:ext uri="{BB962C8B-B14F-4D97-AF65-F5344CB8AC3E}">
        <p14:creationId xmlns:p14="http://schemas.microsoft.com/office/powerpoint/2010/main" val="124806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49692"/>
            <a:ext cx="7886700" cy="740999"/>
          </a:xfrm>
          <a:prstGeom prst="rect">
            <a:avLst/>
          </a:prstGeom>
        </p:spPr>
        <p:txBody>
          <a:bodyPr vert="horz" lIns="91440" tIns="45720" rIns="91440" bIns="45720" rtlCol="0" anchor="ctr">
            <a:normAutofit/>
          </a:bodyPr>
          <a:lstStyle/>
          <a:p>
            <a:r>
              <a:rPr lang="es-ES" dirty="0"/>
              <a:t>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FFD7A0-6A53-4C02-8ABD-6647AD761165}" type="datetimeFigureOut">
              <a:rPr lang="es-EC" smtClean="0"/>
              <a:t>13/9/2022</a:t>
            </a:fld>
            <a:endParaRPr lang="es-EC"/>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E96071-8E90-48F6-B82F-7B151F9EEDEE}" type="slidenum">
              <a:rPr lang="es-EC" smtClean="0"/>
              <a:t>‹Nº›</a:t>
            </a:fld>
            <a:endParaRPr lang="es-EC"/>
          </a:p>
        </p:txBody>
      </p:sp>
      <p:pic>
        <p:nvPicPr>
          <p:cNvPr id="8" name="Imagen 7">
            <a:extLst>
              <a:ext uri="{FF2B5EF4-FFF2-40B4-BE49-F238E27FC236}">
                <a16:creationId xmlns:a16="http://schemas.microsoft.com/office/drawing/2014/main" id="{7088EC73-4BA1-6B49-9A9D-5845E6E4CA44}"/>
              </a:ext>
            </a:extLst>
          </p:cNvPr>
          <p:cNvPicPr>
            <a:picLocks noChangeAspect="1"/>
          </p:cNvPicPr>
          <p:nvPr userDrawn="1"/>
        </p:nvPicPr>
        <p:blipFill>
          <a:blip r:embed="rId14"/>
          <a:stretch>
            <a:fillRect/>
          </a:stretch>
        </p:blipFill>
        <p:spPr>
          <a:xfrm>
            <a:off x="0" y="6271568"/>
            <a:ext cx="9153670" cy="587052"/>
          </a:xfrm>
          <a:prstGeom prst="rect">
            <a:avLst/>
          </a:prstGeom>
        </p:spPr>
      </p:pic>
      <p:pic>
        <p:nvPicPr>
          <p:cNvPr id="9" name="Imagen 8" descr="Logotipo, Icono&#10;&#10;Descripción generada automáticamente">
            <a:extLst>
              <a:ext uri="{FF2B5EF4-FFF2-40B4-BE49-F238E27FC236}">
                <a16:creationId xmlns:a16="http://schemas.microsoft.com/office/drawing/2014/main" id="{8FB10AF4-AB51-EF4E-B1CE-B5CC1653C6F6}"/>
              </a:ext>
            </a:extLst>
          </p:cNvPr>
          <p:cNvPicPr>
            <a:picLocks noChangeAspect="1"/>
          </p:cNvPicPr>
          <p:nvPr userDrawn="1"/>
        </p:nvPicPr>
        <p:blipFill>
          <a:blip r:embed="rId15"/>
          <a:stretch>
            <a:fillRect/>
          </a:stretch>
        </p:blipFill>
        <p:spPr>
          <a:xfrm>
            <a:off x="6192262" y="357189"/>
            <a:ext cx="2318327" cy="497896"/>
          </a:xfrm>
          <a:prstGeom prst="rect">
            <a:avLst/>
          </a:prstGeom>
        </p:spPr>
      </p:pic>
    </p:spTree>
    <p:extLst>
      <p:ext uri="{BB962C8B-B14F-4D97-AF65-F5344CB8AC3E}">
        <p14:creationId xmlns:p14="http://schemas.microsoft.com/office/powerpoint/2010/main" val="4160237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000" b="1" i="0" kern="1200">
          <a:solidFill>
            <a:srgbClr val="C6283D"/>
          </a:solidFill>
          <a:latin typeface="Otterco SemiBold"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1C3E8C"/>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1C3E8C"/>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C3E8C"/>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C3E8C"/>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C3E8C"/>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1">
            <a:extLst>
              <a:ext uri="{FF2B5EF4-FFF2-40B4-BE49-F238E27FC236}">
                <a16:creationId xmlns:a16="http://schemas.microsoft.com/office/drawing/2014/main" id="{011FDFD3-00C3-4F87-B2CC-244479AA8822}"/>
              </a:ext>
            </a:extLst>
          </p:cNvPr>
          <p:cNvSpPr txBox="1"/>
          <p:nvPr/>
        </p:nvSpPr>
        <p:spPr>
          <a:xfrm>
            <a:off x="640773" y="5323602"/>
            <a:ext cx="8167254" cy="910449"/>
          </a:xfrm>
          <a:prstGeom prst="rect">
            <a:avLst/>
          </a:prstGeom>
        </p:spPr>
        <p:txBody>
          <a:bodyPr vert="horz" wrap="square" lIns="0" tIns="7564" rIns="0" bIns="0" rtlCol="0">
            <a:spAutoFit/>
          </a:bodyPr>
          <a:lstStyle/>
          <a:p>
            <a:pPr marL="6304" algn="ctr" defTabSz="685800">
              <a:spcBef>
                <a:spcPts val="60"/>
              </a:spcBef>
            </a:pPr>
            <a:r>
              <a:rPr lang="es-ES" b="1" spc="2" dirty="0">
                <a:solidFill>
                  <a:prstClr val="white"/>
                </a:solidFill>
                <a:latin typeface="Helvetica" panose="020B0604020202020204" pitchFamily="34" charset="0"/>
                <a:cs typeface="Helvetica" panose="020B0604020202020204" pitchFamily="34" charset="0"/>
              </a:rPr>
              <a:t>IMPLEMENTACIÓN DEL PLAN DE RESTITUCIÓN DE MEDIOS DE VIDA -PLAN DE COMPENSACIONES MONETARIAS Y NO MONETARIAS</a:t>
            </a:r>
            <a:endParaRPr lang="es-ES" sz="1050" b="1" spc="2" dirty="0">
              <a:solidFill>
                <a:prstClr val="white"/>
              </a:solidFill>
              <a:latin typeface="Helvetica" panose="020B0604020202020204" pitchFamily="34" charset="0"/>
              <a:cs typeface="Helvetica" panose="020B0604020202020204" pitchFamily="34" charset="0"/>
            </a:endParaRPr>
          </a:p>
          <a:p>
            <a:pPr marL="6304" algn="r" defTabSz="685800">
              <a:spcBef>
                <a:spcPts val="60"/>
              </a:spcBef>
            </a:pPr>
            <a:endParaRPr lang="es-ES" sz="1050" b="1" spc="2" dirty="0">
              <a:solidFill>
                <a:prstClr val="white"/>
              </a:solidFill>
              <a:latin typeface="Helvetica" panose="020B0604020202020204" pitchFamily="34" charset="0"/>
              <a:cs typeface="Helvetica" panose="020B0604020202020204" pitchFamily="34" charset="0"/>
            </a:endParaRPr>
          </a:p>
          <a:p>
            <a:pPr marL="6304" algn="r" defTabSz="685800">
              <a:spcBef>
                <a:spcPts val="60"/>
              </a:spcBef>
            </a:pPr>
            <a:r>
              <a:rPr lang="es-ES" sz="1050" b="1" spc="2" dirty="0">
                <a:solidFill>
                  <a:prstClr val="white"/>
                </a:solidFill>
                <a:latin typeface="Helvetica" panose="020B0604020202020204" pitchFamily="34" charset="0"/>
                <a:cs typeface="Helvetica" panose="020B0604020202020204" pitchFamily="34" charset="0"/>
              </a:rPr>
              <a:t>FEBRERO 2022</a:t>
            </a:r>
            <a:endParaRPr sz="1050" dirty="0">
              <a:solidFill>
                <a:prstClr val="white"/>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76945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9BE1C-9B5D-AF43-9096-FA976D2BA5B1}"/>
              </a:ext>
            </a:extLst>
          </p:cNvPr>
          <p:cNvSpPr>
            <a:spLocks noGrp="1"/>
          </p:cNvSpPr>
          <p:nvPr>
            <p:ph type="title"/>
          </p:nvPr>
        </p:nvSpPr>
        <p:spPr>
          <a:xfrm>
            <a:off x="491783" y="997415"/>
            <a:ext cx="7695613" cy="564099"/>
          </a:xfrm>
        </p:spPr>
        <p:txBody>
          <a:bodyPr>
            <a:normAutofit fontScale="90000"/>
          </a:bodyPr>
          <a:lstStyle/>
          <a:p>
            <a:r>
              <a:rPr lang="es-ES" sz="2200" dirty="0">
                <a:solidFill>
                  <a:srgbClr val="C00000"/>
                </a:solidFill>
                <a:latin typeface="Helvetica" panose="020B0604020202020204" pitchFamily="34" charset="0"/>
                <a:cs typeface="Helvetica" panose="020B0604020202020204" pitchFamily="34" charset="0"/>
              </a:rPr>
              <a:t>FIGURAS JURIDICAS APLICABLES PARA CUMPLIMIENTO DE POLÍTICA DE SALVAGUARDAS</a:t>
            </a:r>
            <a:endParaRPr lang="es-EC" sz="2200" dirty="0">
              <a:solidFill>
                <a:srgbClr val="C00000"/>
              </a:solidFill>
              <a:latin typeface="Helvetica" panose="020B0604020202020204" pitchFamily="34" charset="0"/>
              <a:cs typeface="Helvetica" panose="020B0604020202020204" pitchFamily="34" charset="0"/>
            </a:endParaRPr>
          </a:p>
        </p:txBody>
      </p:sp>
      <p:sp>
        <p:nvSpPr>
          <p:cNvPr id="3" name="CuadroTexto 2">
            <a:extLst>
              <a:ext uri="{FF2B5EF4-FFF2-40B4-BE49-F238E27FC236}">
                <a16:creationId xmlns:a16="http://schemas.microsoft.com/office/drawing/2014/main" id="{220C5F26-4EC1-9E07-B283-C10F1E72CFE1}"/>
              </a:ext>
            </a:extLst>
          </p:cNvPr>
          <p:cNvSpPr txBox="1"/>
          <p:nvPr/>
        </p:nvSpPr>
        <p:spPr>
          <a:xfrm>
            <a:off x="491783" y="1703551"/>
            <a:ext cx="8298256" cy="4985980"/>
          </a:xfrm>
          <a:prstGeom prst="rect">
            <a:avLst/>
          </a:prstGeom>
          <a:noFill/>
        </p:spPr>
        <p:txBody>
          <a:bodyPr wrap="square" rtlCol="0">
            <a:spAutoFit/>
          </a:bodyPr>
          <a:lstStyle/>
          <a:p>
            <a:pPr marL="342900" indent="-342900">
              <a:buFont typeface="Arial" panose="020B0604020202020204" pitchFamily="34" charset="0"/>
              <a:buChar char="•"/>
            </a:pPr>
            <a:r>
              <a:rPr lang="es-ES" sz="2200" b="1" dirty="0"/>
              <a:t>PROCESO DE EXPROPIACIÓN A VALOR CATASTRAL:</a:t>
            </a:r>
          </a:p>
          <a:p>
            <a:endParaRPr lang="es-ES" sz="2200" dirty="0"/>
          </a:p>
          <a:p>
            <a:pPr lvl="1"/>
            <a:r>
              <a:rPr lang="es-ES" sz="2200" dirty="0"/>
              <a:t>Ley Orgánica del Sistema Nacional de Contratación Pública: Art. 58 a 58.8</a:t>
            </a:r>
          </a:p>
          <a:p>
            <a:endParaRPr lang="es-ES" sz="2200" dirty="0"/>
          </a:p>
          <a:p>
            <a:pPr marL="342900" indent="-342900">
              <a:buFont typeface="Arial" panose="020B0604020202020204" pitchFamily="34" charset="0"/>
              <a:buChar char="•"/>
            </a:pPr>
            <a:r>
              <a:rPr lang="es-ES" sz="2200" b="1" dirty="0"/>
              <a:t>PAGO DE DIFERENCIA A VALOR COMERCIAL: </a:t>
            </a:r>
          </a:p>
          <a:p>
            <a:endParaRPr lang="es-ES" sz="2200" dirty="0"/>
          </a:p>
          <a:p>
            <a:pPr lvl="1"/>
            <a:r>
              <a:rPr lang="es-ES" sz="2200" dirty="0"/>
              <a:t>Procesos de Mediación ante el Centro de Mediación de la PGE. </a:t>
            </a:r>
          </a:p>
          <a:p>
            <a:pPr lvl="1"/>
            <a:endParaRPr lang="es-ES" sz="2200" dirty="0"/>
          </a:p>
          <a:p>
            <a:pPr marL="800100" lvl="1" indent="-342900">
              <a:buFont typeface="Wingdings" panose="05000000000000000000" pitchFamily="2" charset="2"/>
              <a:buChar char="ü"/>
            </a:pPr>
            <a:r>
              <a:rPr lang="es-ES" sz="2200" dirty="0"/>
              <a:t>Constitución de la República: Art. 190 Mediación como medio alternativo de solución de conflictos.</a:t>
            </a:r>
          </a:p>
          <a:p>
            <a:pPr marL="800100" lvl="1" indent="-342900">
              <a:buFont typeface="Wingdings" panose="05000000000000000000" pitchFamily="2" charset="2"/>
              <a:buChar char="ü"/>
            </a:pPr>
            <a:r>
              <a:rPr lang="es-ES" sz="2200" dirty="0"/>
              <a:t>Ley de Mediación y Arbitraje: Arts. 43, 44.</a:t>
            </a:r>
          </a:p>
          <a:p>
            <a:endParaRPr lang="es-ES" dirty="0"/>
          </a:p>
          <a:p>
            <a:endParaRPr lang="es-ES" dirty="0"/>
          </a:p>
          <a:p>
            <a:endParaRPr lang="es-EC" dirty="0"/>
          </a:p>
        </p:txBody>
      </p:sp>
    </p:spTree>
    <p:custDataLst>
      <p:tags r:id="rId1"/>
    </p:custDataLst>
    <p:extLst>
      <p:ext uri="{BB962C8B-B14F-4D97-AF65-F5344CB8AC3E}">
        <p14:creationId xmlns:p14="http://schemas.microsoft.com/office/powerpoint/2010/main" val="1799553925"/>
      </p:ext>
    </p:extLst>
  </p:cSld>
  <p:clrMapOvr>
    <a:masterClrMapping/>
  </p:clrMapOvr>
  <mc:AlternateContent xmlns:mc="http://schemas.openxmlformats.org/markup-compatibility/2006">
    <mc:Choice xmlns:p14="http://schemas.microsoft.com/office/powerpoint/2010/main" Requires="p14">
      <p:transition spd="slow" p14:dur="2000" advTm="6581"/>
    </mc:Choice>
    <mc:Fallback>
      <p:transition spd="slow" advTm="65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9BE1C-9B5D-AF43-9096-FA976D2BA5B1}"/>
              </a:ext>
            </a:extLst>
          </p:cNvPr>
          <p:cNvSpPr>
            <a:spLocks noGrp="1"/>
          </p:cNvSpPr>
          <p:nvPr>
            <p:ph type="title"/>
          </p:nvPr>
        </p:nvSpPr>
        <p:spPr>
          <a:xfrm>
            <a:off x="491783" y="997415"/>
            <a:ext cx="7695613" cy="564099"/>
          </a:xfrm>
        </p:spPr>
        <p:txBody>
          <a:bodyPr>
            <a:normAutofit/>
          </a:bodyPr>
          <a:lstStyle/>
          <a:p>
            <a:r>
              <a:rPr lang="es-ES" sz="2200" dirty="0">
                <a:solidFill>
                  <a:srgbClr val="C00000"/>
                </a:solidFill>
                <a:latin typeface="Helvetica" panose="020B0604020202020204" pitchFamily="34" charset="0"/>
                <a:cs typeface="Helvetica" panose="020B0604020202020204" pitchFamily="34" charset="0"/>
              </a:rPr>
              <a:t>AUTORIZACIÓN DEL CONCEJO METROPOLITANO</a:t>
            </a:r>
            <a:endParaRPr lang="es-EC" sz="2200" dirty="0">
              <a:solidFill>
                <a:srgbClr val="C00000"/>
              </a:solidFill>
              <a:latin typeface="Helvetica" panose="020B0604020202020204" pitchFamily="34" charset="0"/>
              <a:cs typeface="Helvetica" panose="020B0604020202020204" pitchFamily="34" charset="0"/>
            </a:endParaRPr>
          </a:p>
        </p:txBody>
      </p:sp>
      <p:sp>
        <p:nvSpPr>
          <p:cNvPr id="3" name="CuadroTexto 2">
            <a:extLst>
              <a:ext uri="{FF2B5EF4-FFF2-40B4-BE49-F238E27FC236}">
                <a16:creationId xmlns:a16="http://schemas.microsoft.com/office/drawing/2014/main" id="{220C5F26-4EC1-9E07-B283-C10F1E72CFE1}"/>
              </a:ext>
            </a:extLst>
          </p:cNvPr>
          <p:cNvSpPr txBox="1"/>
          <p:nvPr/>
        </p:nvSpPr>
        <p:spPr>
          <a:xfrm>
            <a:off x="491783" y="1858296"/>
            <a:ext cx="8298256" cy="4154984"/>
          </a:xfrm>
          <a:prstGeom prst="rect">
            <a:avLst/>
          </a:prstGeom>
          <a:noFill/>
        </p:spPr>
        <p:txBody>
          <a:bodyPr wrap="square" rtlCol="0">
            <a:spAutoFit/>
          </a:bodyPr>
          <a:lstStyle/>
          <a:p>
            <a:r>
              <a:rPr lang="es-ES" sz="2400" b="1" dirty="0"/>
              <a:t>Código Orgánico de Organización Territorial, Autonomía y Descentralización (COOTAD), Art. 331, letra j):</a:t>
            </a:r>
          </a:p>
          <a:p>
            <a:endParaRPr lang="es-ES" sz="2400" dirty="0"/>
          </a:p>
          <a:p>
            <a:r>
              <a:rPr lang="es-ES" sz="2400" i="1" dirty="0"/>
              <a:t>“Art. 331.- Prohibiciones a los ejecutivos de los gobiernos autónomos descentralizados.- Está prohibido al ejecutivo de los gobiernos autónomos descentralizados:</a:t>
            </a:r>
          </a:p>
          <a:p>
            <a:endParaRPr lang="es-ES" sz="2400" i="1" dirty="0"/>
          </a:p>
          <a:p>
            <a:r>
              <a:rPr lang="es-ES" sz="2400" i="1" dirty="0"/>
              <a:t>(...) j) Absolver posiciones, deferir el juramento decisorio, allanarse a la demanda o desistir de una planteada, y aceptar conciliaciones conforme a la ley sin previa autorización del órgano de legislación; (…)”</a:t>
            </a:r>
            <a:endParaRPr lang="es-EC" sz="2400" i="1" dirty="0"/>
          </a:p>
        </p:txBody>
      </p:sp>
    </p:spTree>
    <p:custDataLst>
      <p:tags r:id="rId1"/>
    </p:custDataLst>
    <p:extLst>
      <p:ext uri="{BB962C8B-B14F-4D97-AF65-F5344CB8AC3E}">
        <p14:creationId xmlns:p14="http://schemas.microsoft.com/office/powerpoint/2010/main" val="2909572314"/>
      </p:ext>
    </p:extLst>
  </p:cSld>
  <p:clrMapOvr>
    <a:masterClrMapping/>
  </p:clrMapOvr>
  <mc:AlternateContent xmlns:mc="http://schemas.openxmlformats.org/markup-compatibility/2006">
    <mc:Choice xmlns:p14="http://schemas.microsoft.com/office/powerpoint/2010/main" Requires="p14">
      <p:transition spd="slow" p14:dur="2000" advTm="6581"/>
    </mc:Choice>
    <mc:Fallback>
      <p:transition spd="slow" advTm="658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9BE1C-9B5D-AF43-9096-FA976D2BA5B1}"/>
              </a:ext>
            </a:extLst>
          </p:cNvPr>
          <p:cNvSpPr>
            <a:spLocks noGrp="1"/>
          </p:cNvSpPr>
          <p:nvPr>
            <p:ph type="title"/>
          </p:nvPr>
        </p:nvSpPr>
        <p:spPr>
          <a:xfrm>
            <a:off x="491783" y="997415"/>
            <a:ext cx="7695613" cy="564099"/>
          </a:xfrm>
        </p:spPr>
        <p:txBody>
          <a:bodyPr>
            <a:normAutofit/>
          </a:bodyPr>
          <a:lstStyle/>
          <a:p>
            <a:r>
              <a:rPr lang="es-ES" sz="2200" dirty="0">
                <a:solidFill>
                  <a:srgbClr val="C00000"/>
                </a:solidFill>
                <a:latin typeface="Helvetica" panose="020B0604020202020204" pitchFamily="34" charset="0"/>
                <a:cs typeface="Helvetica" panose="020B0604020202020204" pitchFamily="34" charset="0"/>
              </a:rPr>
              <a:t>PROYECTO DE RESOLUCIÓN</a:t>
            </a:r>
            <a:endParaRPr lang="es-EC" sz="2200" dirty="0">
              <a:solidFill>
                <a:srgbClr val="C00000"/>
              </a:solidFill>
              <a:latin typeface="Helvetica" panose="020B0604020202020204" pitchFamily="34" charset="0"/>
              <a:cs typeface="Helvetica" panose="020B0604020202020204" pitchFamily="34" charset="0"/>
            </a:endParaRPr>
          </a:p>
        </p:txBody>
      </p:sp>
      <p:sp>
        <p:nvSpPr>
          <p:cNvPr id="3" name="CuadroTexto 2">
            <a:extLst>
              <a:ext uri="{FF2B5EF4-FFF2-40B4-BE49-F238E27FC236}">
                <a16:creationId xmlns:a16="http://schemas.microsoft.com/office/drawing/2014/main" id="{220C5F26-4EC1-9E07-B283-C10F1E72CFE1}"/>
              </a:ext>
            </a:extLst>
          </p:cNvPr>
          <p:cNvSpPr txBox="1"/>
          <p:nvPr/>
        </p:nvSpPr>
        <p:spPr>
          <a:xfrm>
            <a:off x="491783" y="1561514"/>
            <a:ext cx="8298256" cy="4524315"/>
          </a:xfrm>
          <a:prstGeom prst="rect">
            <a:avLst/>
          </a:prstGeom>
          <a:noFill/>
        </p:spPr>
        <p:txBody>
          <a:bodyPr wrap="square" rtlCol="0">
            <a:spAutoFit/>
          </a:bodyPr>
          <a:lstStyle/>
          <a:p>
            <a:r>
              <a:rPr lang="es-ES" sz="2400" b="1" i="1" dirty="0"/>
              <a:t>“Artículo 1.- </a:t>
            </a:r>
            <a:r>
              <a:rPr lang="es-ES" sz="2400" i="1" dirty="0"/>
              <a:t>Autorizar al señor Alcalde del Distrito Metropolitano de Quito o su delegado, la suscripción de las actas de acuerdo total de mediación dentro de los procedimientos que se sustancian en el Centro de Mediación de la Procuraduría General del Estado, conforme se solicita en oficios Nro. EPMMQ-GG-2022-0910-O de 05 de agosto de 2022 y EPMMQ-GG-2022-1008-O de 31 de agosto de 2022. </a:t>
            </a:r>
          </a:p>
          <a:p>
            <a:endParaRPr lang="es-ES" sz="2400" i="1" dirty="0"/>
          </a:p>
          <a:p>
            <a:r>
              <a:rPr lang="es-ES" sz="2400" i="1" dirty="0"/>
              <a:t>Esta autorización se la confiere siempre y cuando los acuerdos de mediación no generen perjuicio económico al Municipio del Distrito Metropolitano de Quito, en los términos del régimen jurídico aplicable.” </a:t>
            </a:r>
          </a:p>
        </p:txBody>
      </p:sp>
    </p:spTree>
    <p:custDataLst>
      <p:tags r:id="rId1"/>
    </p:custDataLst>
    <p:extLst>
      <p:ext uri="{BB962C8B-B14F-4D97-AF65-F5344CB8AC3E}">
        <p14:creationId xmlns:p14="http://schemas.microsoft.com/office/powerpoint/2010/main" val="692905200"/>
      </p:ext>
    </p:extLst>
  </p:cSld>
  <p:clrMapOvr>
    <a:masterClrMapping/>
  </p:clrMapOvr>
  <mc:AlternateContent xmlns:mc="http://schemas.openxmlformats.org/markup-compatibility/2006">
    <mc:Choice xmlns:p14="http://schemas.microsoft.com/office/powerpoint/2010/main" Requires="p14">
      <p:transition spd="slow" p14:dur="2000" advTm="6581"/>
    </mc:Choice>
    <mc:Fallback>
      <p:transition spd="slow" advTm="658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52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B458F70-659C-7A4A-B441-30B308C37358}"/>
              </a:ext>
            </a:extLst>
          </p:cNvPr>
          <p:cNvSpPr>
            <a:spLocks noGrp="1"/>
          </p:cNvSpPr>
          <p:nvPr>
            <p:ph idx="1"/>
          </p:nvPr>
        </p:nvSpPr>
        <p:spPr>
          <a:xfrm>
            <a:off x="2736260" y="1939907"/>
            <a:ext cx="5779090" cy="3725300"/>
          </a:xfrm>
        </p:spPr>
        <p:txBody>
          <a:bodyPr>
            <a:noAutofit/>
          </a:bodyPr>
          <a:lstStyle/>
          <a:p>
            <a:pPr algn="just">
              <a:lnSpc>
                <a:spcPct val="100000"/>
              </a:lnSpc>
            </a:pPr>
            <a:r>
              <a:rPr lang="es-ES" sz="2200" dirty="0">
                <a:solidFill>
                  <a:schemeClr val="tx1"/>
                </a:solidFill>
              </a:rPr>
              <a:t>La construcción de la PLMQ es financiada por Banco Mundial, BID, CAF y BEI</a:t>
            </a:r>
          </a:p>
          <a:p>
            <a:pPr algn="just">
              <a:lnSpc>
                <a:spcPct val="100000"/>
              </a:lnSpc>
            </a:pPr>
            <a:r>
              <a:rPr lang="es-ES" sz="2200" dirty="0">
                <a:solidFill>
                  <a:schemeClr val="tx1"/>
                </a:solidFill>
              </a:rPr>
              <a:t>El financiamiento está sujeto a políticas de Salvaguardas ambientales y sociales (PSAS) – Estado y MDMQ deben cumplir.</a:t>
            </a:r>
          </a:p>
          <a:p>
            <a:pPr algn="just">
              <a:lnSpc>
                <a:spcPct val="100000"/>
              </a:lnSpc>
            </a:pPr>
            <a:r>
              <a:rPr lang="es-ES" sz="2200" dirty="0">
                <a:solidFill>
                  <a:schemeClr val="tx1"/>
                </a:solidFill>
              </a:rPr>
              <a:t>PSAS: Implementar programa de gestión ambiental, social, patrimonial, seguridad y salud ocupacional</a:t>
            </a:r>
          </a:p>
        </p:txBody>
      </p:sp>
      <p:sp>
        <p:nvSpPr>
          <p:cNvPr id="6" name="Título 5">
            <a:extLst>
              <a:ext uri="{FF2B5EF4-FFF2-40B4-BE49-F238E27FC236}">
                <a16:creationId xmlns:a16="http://schemas.microsoft.com/office/drawing/2014/main" id="{5FFE15A4-55B5-4B32-AC6B-65C9AF00D5BD}"/>
              </a:ext>
            </a:extLst>
          </p:cNvPr>
          <p:cNvSpPr>
            <a:spLocks noGrp="1"/>
          </p:cNvSpPr>
          <p:nvPr>
            <p:ph type="title"/>
          </p:nvPr>
        </p:nvSpPr>
        <p:spPr/>
        <p:txBody>
          <a:bodyPr>
            <a:normAutofit fontScale="90000"/>
          </a:bodyPr>
          <a:lstStyle/>
          <a:p>
            <a:r>
              <a:rPr lang="es-ES" dirty="0"/>
              <a:t>Antecedentes</a:t>
            </a:r>
            <a:endParaRPr lang="es-EC" dirty="0"/>
          </a:p>
        </p:txBody>
      </p:sp>
    </p:spTree>
    <p:custDataLst>
      <p:tags r:id="rId1"/>
    </p:custDataLst>
    <p:extLst>
      <p:ext uri="{BB962C8B-B14F-4D97-AF65-F5344CB8AC3E}">
        <p14:creationId xmlns:p14="http://schemas.microsoft.com/office/powerpoint/2010/main" val="1007812440"/>
      </p:ext>
    </p:extLst>
  </p:cSld>
  <p:clrMapOvr>
    <a:masterClrMapping/>
  </p:clrMapOvr>
  <mc:AlternateContent xmlns:mc="http://schemas.openxmlformats.org/markup-compatibility/2006" xmlns:p14="http://schemas.microsoft.com/office/powerpoint/2010/main">
    <mc:Choice Requires="p14">
      <p:transition spd="slow" p14:dur="2000" advTm="6581"/>
    </mc:Choice>
    <mc:Fallback xmlns="">
      <p:transition spd="slow" advTm="658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9BE1C-9B5D-AF43-9096-FA976D2BA5B1}"/>
              </a:ext>
            </a:extLst>
          </p:cNvPr>
          <p:cNvSpPr>
            <a:spLocks noGrp="1"/>
          </p:cNvSpPr>
          <p:nvPr>
            <p:ph type="title"/>
          </p:nvPr>
        </p:nvSpPr>
        <p:spPr>
          <a:xfrm>
            <a:off x="801859" y="997415"/>
            <a:ext cx="6818142" cy="659410"/>
          </a:xfrm>
        </p:spPr>
        <p:txBody>
          <a:bodyPr>
            <a:normAutofit fontScale="90000"/>
          </a:bodyPr>
          <a:lstStyle/>
          <a:p>
            <a:r>
              <a:rPr lang="es-ES" sz="2200" dirty="0">
                <a:solidFill>
                  <a:srgbClr val="C00000"/>
                </a:solidFill>
                <a:latin typeface="Helvetica" panose="020B0604020202020204" pitchFamily="34" charset="0"/>
                <a:cs typeface="Helvetica" panose="020B0604020202020204" pitchFamily="34" charset="0"/>
              </a:rPr>
              <a:t>POLÍTICAS DE LOS ORGANISMOS MULTILATERALES</a:t>
            </a:r>
            <a:endParaRPr lang="es-EC" sz="2200" dirty="0">
              <a:solidFill>
                <a:srgbClr val="C00000"/>
              </a:solidFill>
              <a:latin typeface="Helvetica" panose="020B0604020202020204" pitchFamily="34" charset="0"/>
              <a:cs typeface="Helvetica" panose="020B0604020202020204" pitchFamily="34" charset="0"/>
            </a:endParaRPr>
          </a:p>
        </p:txBody>
      </p:sp>
      <p:graphicFrame>
        <p:nvGraphicFramePr>
          <p:cNvPr id="8" name="Diagrama 7">
            <a:extLst>
              <a:ext uri="{FF2B5EF4-FFF2-40B4-BE49-F238E27FC236}">
                <a16:creationId xmlns:a16="http://schemas.microsoft.com/office/drawing/2014/main" id="{35E13B9A-7934-40A7-85D9-F91947657443}"/>
              </a:ext>
            </a:extLst>
          </p:cNvPr>
          <p:cNvGraphicFramePr/>
          <p:nvPr>
            <p:extLst>
              <p:ext uri="{D42A27DB-BD31-4B8C-83A1-F6EECF244321}">
                <p14:modId xmlns:p14="http://schemas.microsoft.com/office/powerpoint/2010/main" val="3370311572"/>
              </p:ext>
            </p:extLst>
          </p:nvPr>
        </p:nvGraphicFramePr>
        <p:xfrm>
          <a:off x="1524000" y="176986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42656989"/>
      </p:ext>
    </p:extLst>
  </p:cSld>
  <p:clrMapOvr>
    <a:masterClrMapping/>
  </p:clrMapOvr>
  <mc:AlternateContent xmlns:mc="http://schemas.openxmlformats.org/markup-compatibility/2006" xmlns:p14="http://schemas.microsoft.com/office/powerpoint/2010/main">
    <mc:Choice Requires="p14">
      <p:transition spd="slow" p14:dur="2000" advTm="6581"/>
    </mc:Choice>
    <mc:Fallback xmlns="">
      <p:transition spd="slow" advTm="658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9BE1C-9B5D-AF43-9096-FA976D2BA5B1}"/>
              </a:ext>
            </a:extLst>
          </p:cNvPr>
          <p:cNvSpPr>
            <a:spLocks noGrp="1"/>
          </p:cNvSpPr>
          <p:nvPr>
            <p:ph type="title"/>
          </p:nvPr>
        </p:nvSpPr>
        <p:spPr>
          <a:xfrm>
            <a:off x="680601" y="997415"/>
            <a:ext cx="7388201" cy="659410"/>
          </a:xfrm>
        </p:spPr>
        <p:txBody>
          <a:bodyPr>
            <a:normAutofit/>
          </a:bodyPr>
          <a:lstStyle/>
          <a:p>
            <a:r>
              <a:rPr lang="es-ES" sz="2200" dirty="0">
                <a:solidFill>
                  <a:srgbClr val="C00000"/>
                </a:solidFill>
                <a:latin typeface="Helvetica" panose="020B0604020202020204" pitchFamily="34" charset="0"/>
                <a:cs typeface="Helvetica" panose="020B0604020202020204" pitchFamily="34" charset="0"/>
              </a:rPr>
              <a:t>LEY DE CONTRATACIÓN PÚBLICA</a:t>
            </a:r>
            <a:endParaRPr lang="es-EC" sz="2200" dirty="0">
              <a:solidFill>
                <a:srgbClr val="C00000"/>
              </a:solidFill>
              <a:latin typeface="Helvetica" panose="020B0604020202020204" pitchFamily="34" charset="0"/>
              <a:cs typeface="Helvetica" panose="020B0604020202020204" pitchFamily="34" charset="0"/>
            </a:endParaRPr>
          </a:p>
        </p:txBody>
      </p:sp>
      <p:sp>
        <p:nvSpPr>
          <p:cNvPr id="3" name="CuadroTexto 2">
            <a:extLst>
              <a:ext uri="{FF2B5EF4-FFF2-40B4-BE49-F238E27FC236}">
                <a16:creationId xmlns:a16="http://schemas.microsoft.com/office/drawing/2014/main" id="{7D7BC487-F289-E550-ABF3-D7AA9471CD14}"/>
              </a:ext>
            </a:extLst>
          </p:cNvPr>
          <p:cNvSpPr txBox="1"/>
          <p:nvPr/>
        </p:nvSpPr>
        <p:spPr>
          <a:xfrm>
            <a:off x="541313" y="1922296"/>
            <a:ext cx="8061373" cy="3785652"/>
          </a:xfrm>
          <a:prstGeom prst="rect">
            <a:avLst/>
          </a:prstGeom>
          <a:noFill/>
        </p:spPr>
        <p:txBody>
          <a:bodyPr wrap="square" rtlCol="0">
            <a:spAutoFit/>
          </a:bodyPr>
          <a:lstStyle/>
          <a:p>
            <a:r>
              <a:rPr lang="es-ES" sz="2400" b="1" i="1" dirty="0"/>
              <a:t>“Art. 3.- Contratos Financiados con Préstamos y Cooperación</a:t>
            </a:r>
          </a:p>
          <a:p>
            <a:r>
              <a:rPr lang="es-ES" sz="2400" b="1" i="1" dirty="0"/>
              <a:t>Internacional.- </a:t>
            </a:r>
            <a:r>
              <a:rPr lang="es-ES" sz="2400" i="1" dirty="0"/>
              <a:t>En las contrataciones que se financien, previo convenio, con fondos provenientes de organismos multilaterales de crédito de los cuales el Ecuador sea miembro, o, en las contrataciones que se financien con fondos reembolsables o no reembolsables provenientes de financiamiento de gobierno a gobierno; u organismos internacionales de cooperación, </a:t>
            </a:r>
            <a:r>
              <a:rPr lang="es-ES" sz="2400" b="1" i="1" dirty="0"/>
              <a:t>se observará lo acordado en los respectivos convenios. </a:t>
            </a:r>
            <a:r>
              <a:rPr lang="es-ES" sz="2400" i="1" dirty="0"/>
              <a:t>Lo no previsto en dichos convenios se regirá por las disposiciones de esta Ley”.</a:t>
            </a:r>
            <a:endParaRPr lang="es-EC" i="1" dirty="0"/>
          </a:p>
        </p:txBody>
      </p:sp>
    </p:spTree>
    <p:custDataLst>
      <p:tags r:id="rId1"/>
    </p:custDataLst>
    <p:extLst>
      <p:ext uri="{BB962C8B-B14F-4D97-AF65-F5344CB8AC3E}">
        <p14:creationId xmlns:p14="http://schemas.microsoft.com/office/powerpoint/2010/main" val="3807963064"/>
      </p:ext>
    </p:extLst>
  </p:cSld>
  <p:clrMapOvr>
    <a:masterClrMapping/>
  </p:clrMapOvr>
  <mc:AlternateContent xmlns:mc="http://schemas.openxmlformats.org/markup-compatibility/2006" xmlns:p14="http://schemas.microsoft.com/office/powerpoint/2010/main">
    <mc:Choice Requires="p14">
      <p:transition spd="slow" p14:dur="2000" advTm="6581"/>
    </mc:Choice>
    <mc:Fallback xmlns="">
      <p:transition spd="slow" advTm="658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9BE1C-9B5D-AF43-9096-FA976D2BA5B1}"/>
              </a:ext>
            </a:extLst>
          </p:cNvPr>
          <p:cNvSpPr>
            <a:spLocks noGrp="1"/>
          </p:cNvSpPr>
          <p:nvPr>
            <p:ph type="title"/>
          </p:nvPr>
        </p:nvSpPr>
        <p:spPr>
          <a:xfrm>
            <a:off x="491783" y="973879"/>
            <a:ext cx="7388201" cy="659410"/>
          </a:xfrm>
        </p:spPr>
        <p:txBody>
          <a:bodyPr>
            <a:normAutofit/>
          </a:bodyPr>
          <a:lstStyle/>
          <a:p>
            <a:r>
              <a:rPr lang="es-ES" sz="2200" dirty="0">
                <a:solidFill>
                  <a:srgbClr val="C00000"/>
                </a:solidFill>
                <a:latin typeface="Helvetica" panose="020B0604020202020204" pitchFamily="34" charset="0"/>
                <a:cs typeface="Helvetica" panose="020B0604020202020204" pitchFamily="34" charset="0"/>
              </a:rPr>
              <a:t>CONTRATO DE CRÉDITO BIRF 8889-EC (29/Nov/2018)</a:t>
            </a:r>
            <a:endParaRPr lang="es-EC" sz="2200" dirty="0">
              <a:solidFill>
                <a:srgbClr val="C00000"/>
              </a:solidFill>
              <a:latin typeface="Helvetica" panose="020B0604020202020204" pitchFamily="34" charset="0"/>
              <a:cs typeface="Helvetica" panose="020B0604020202020204" pitchFamily="34" charset="0"/>
            </a:endParaRPr>
          </a:p>
        </p:txBody>
      </p:sp>
      <p:sp>
        <p:nvSpPr>
          <p:cNvPr id="15" name="CuadroTexto 14">
            <a:extLst>
              <a:ext uri="{FF2B5EF4-FFF2-40B4-BE49-F238E27FC236}">
                <a16:creationId xmlns:a16="http://schemas.microsoft.com/office/drawing/2014/main" id="{AA7A8BFB-89E0-4640-B9EC-7473ACC4532B}"/>
              </a:ext>
            </a:extLst>
          </p:cNvPr>
          <p:cNvSpPr txBox="1"/>
          <p:nvPr/>
        </p:nvSpPr>
        <p:spPr>
          <a:xfrm>
            <a:off x="491784" y="1799177"/>
            <a:ext cx="8160431" cy="392159"/>
          </a:xfrm>
          <a:prstGeom prst="rect">
            <a:avLst/>
          </a:prstGeom>
          <a:noFill/>
        </p:spPr>
        <p:txBody>
          <a:bodyPr wrap="square" rtlCol="0">
            <a:spAutoFit/>
          </a:bodyPr>
          <a:lstStyle/>
          <a:p>
            <a:pPr lvl="0" algn="ctr">
              <a:lnSpc>
                <a:spcPct val="115000"/>
              </a:lnSpc>
              <a:spcAft>
                <a:spcPts val="0"/>
              </a:spcAft>
            </a:pPr>
            <a:r>
              <a:rPr lang="es-EC" b="1" dirty="0">
                <a:latin typeface="Calibri" panose="020F0502020204030204" pitchFamily="34" charset="0"/>
                <a:ea typeface="Calibri" panose="020F0502020204030204" pitchFamily="34" charset="0"/>
                <a:cs typeface="Calibri" panose="020F0502020204030204" pitchFamily="34" charset="0"/>
              </a:rPr>
              <a:t>MARCO DE POLÍTICAS DE REASENTAMIENTO PRIMERA LÍNEA DEL METRO DE QUITO</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7D7BC487-F289-E550-ABF3-D7AA9471CD14}"/>
              </a:ext>
            </a:extLst>
          </p:cNvPr>
          <p:cNvSpPr txBox="1"/>
          <p:nvPr/>
        </p:nvSpPr>
        <p:spPr>
          <a:xfrm>
            <a:off x="491783" y="2686929"/>
            <a:ext cx="8061373" cy="2954655"/>
          </a:xfrm>
          <a:prstGeom prst="rect">
            <a:avLst/>
          </a:prstGeom>
          <a:noFill/>
        </p:spPr>
        <p:txBody>
          <a:bodyPr wrap="square" rtlCol="0">
            <a:spAutoFit/>
          </a:bodyPr>
          <a:lstStyle/>
          <a:p>
            <a:r>
              <a:rPr lang="es-ES" sz="2400" b="1" dirty="0"/>
              <a:t>Política 4.12 del BIRF: </a:t>
            </a:r>
            <a:r>
              <a:rPr lang="es-ES" sz="2400" dirty="0"/>
              <a:t>Política de reasentamiento debe garantizar que las personas desplazadas sean indemnizadas </a:t>
            </a:r>
            <a:r>
              <a:rPr lang="es-ES" sz="2400" b="1" u="sng" dirty="0"/>
              <a:t>a costo total de reposición</a:t>
            </a:r>
            <a:r>
              <a:rPr lang="es-ES" sz="2400" dirty="0"/>
              <a:t>. </a:t>
            </a:r>
          </a:p>
          <a:p>
            <a:endParaRPr lang="es-ES" sz="2400" dirty="0"/>
          </a:p>
          <a:p>
            <a:r>
              <a:rPr lang="es-ES" sz="2400" i="1" dirty="0"/>
              <a:t>“En el caso de que sea necesario llevar a cabo cualquier reasentamiento, para su ejecución </a:t>
            </a:r>
            <a:r>
              <a:rPr lang="es-ES" sz="2400" b="1" i="1" dirty="0"/>
              <a:t>prevalecerá la política del Banco Mundial”.</a:t>
            </a:r>
          </a:p>
          <a:p>
            <a:endParaRPr lang="es-EC" dirty="0"/>
          </a:p>
        </p:txBody>
      </p:sp>
    </p:spTree>
    <p:custDataLst>
      <p:tags r:id="rId1"/>
    </p:custDataLst>
    <p:extLst>
      <p:ext uri="{BB962C8B-B14F-4D97-AF65-F5344CB8AC3E}">
        <p14:creationId xmlns:p14="http://schemas.microsoft.com/office/powerpoint/2010/main" val="300025849"/>
      </p:ext>
    </p:extLst>
  </p:cSld>
  <p:clrMapOvr>
    <a:masterClrMapping/>
  </p:clrMapOvr>
  <mc:AlternateContent xmlns:mc="http://schemas.openxmlformats.org/markup-compatibility/2006">
    <mc:Choice xmlns:p14="http://schemas.microsoft.com/office/powerpoint/2010/main" Requires="p14">
      <p:transition spd="slow" p14:dur="2000" advTm="6581"/>
    </mc:Choice>
    <mc:Fallback>
      <p:transition spd="slow" advTm="658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9BE1C-9B5D-AF43-9096-FA976D2BA5B1}"/>
              </a:ext>
            </a:extLst>
          </p:cNvPr>
          <p:cNvSpPr>
            <a:spLocks noGrp="1"/>
          </p:cNvSpPr>
          <p:nvPr>
            <p:ph type="title"/>
          </p:nvPr>
        </p:nvSpPr>
        <p:spPr>
          <a:xfrm>
            <a:off x="491783" y="997415"/>
            <a:ext cx="8061373" cy="801762"/>
          </a:xfrm>
        </p:spPr>
        <p:txBody>
          <a:bodyPr>
            <a:normAutofit/>
          </a:bodyPr>
          <a:lstStyle/>
          <a:p>
            <a:r>
              <a:rPr lang="es-ES" sz="2200" dirty="0">
                <a:solidFill>
                  <a:srgbClr val="C00000"/>
                </a:solidFill>
                <a:latin typeface="Helvetica" panose="020B0604020202020204" pitchFamily="34" charset="0"/>
                <a:cs typeface="Helvetica" panose="020B0604020202020204" pitchFamily="34" charset="0"/>
              </a:rPr>
              <a:t>CONVENIO DE COOPERACIÓN BIRF - CGE (20/Ene/2021)</a:t>
            </a:r>
            <a:endParaRPr lang="es-EC" sz="2200" dirty="0">
              <a:solidFill>
                <a:srgbClr val="C00000"/>
              </a:solidFill>
              <a:latin typeface="Helvetica" panose="020B0604020202020204" pitchFamily="34" charset="0"/>
              <a:cs typeface="Helvetica" panose="020B0604020202020204" pitchFamily="34" charset="0"/>
            </a:endParaRPr>
          </a:p>
        </p:txBody>
      </p:sp>
      <p:sp>
        <p:nvSpPr>
          <p:cNvPr id="3" name="CuadroTexto 2">
            <a:extLst>
              <a:ext uri="{FF2B5EF4-FFF2-40B4-BE49-F238E27FC236}">
                <a16:creationId xmlns:a16="http://schemas.microsoft.com/office/drawing/2014/main" id="{7D7BC487-F289-E550-ABF3-D7AA9471CD14}"/>
              </a:ext>
            </a:extLst>
          </p:cNvPr>
          <p:cNvSpPr txBox="1"/>
          <p:nvPr/>
        </p:nvSpPr>
        <p:spPr>
          <a:xfrm>
            <a:off x="491783" y="1927273"/>
            <a:ext cx="8061373" cy="3785652"/>
          </a:xfrm>
          <a:prstGeom prst="rect">
            <a:avLst/>
          </a:prstGeom>
          <a:noFill/>
        </p:spPr>
        <p:txBody>
          <a:bodyPr wrap="square" rtlCol="0">
            <a:spAutoFit/>
          </a:bodyPr>
          <a:lstStyle/>
          <a:p>
            <a:r>
              <a:rPr lang="es-ES" sz="2400" b="1" dirty="0"/>
              <a:t>Cláusula Cuarta, letra a):</a:t>
            </a:r>
          </a:p>
          <a:p>
            <a:endParaRPr lang="es-ES" sz="2400" b="1" dirty="0"/>
          </a:p>
          <a:p>
            <a:r>
              <a:rPr lang="es-ES" sz="2400" i="1" dirty="0"/>
              <a:t>“En sus acciones de control, considerará las normas establecidas en la LOSNCP y demás normativa relacionada con la Contratación Pública en Ecuador sobre la aplicación y </a:t>
            </a:r>
            <a:r>
              <a:rPr lang="es-ES" sz="2400" b="1" i="1" u="sng" dirty="0"/>
              <a:t>prevalencia de lo acordado en los contratos de financiamiento </a:t>
            </a:r>
            <a:r>
              <a:rPr lang="es-ES" sz="2400" i="1" dirty="0"/>
              <a:t>suscritos entre las instituciones del Estado del Ecuador y el BIRF sobre la ley nacional, respecto de los proyectos de carácter productivo financiado total o parcialmente con recursos provenientes de créditos otorgados por el BIRF”.</a:t>
            </a:r>
            <a:endParaRPr lang="es-EC" i="1" dirty="0"/>
          </a:p>
        </p:txBody>
      </p:sp>
    </p:spTree>
    <p:custDataLst>
      <p:tags r:id="rId1"/>
    </p:custDataLst>
    <p:extLst>
      <p:ext uri="{BB962C8B-B14F-4D97-AF65-F5344CB8AC3E}">
        <p14:creationId xmlns:p14="http://schemas.microsoft.com/office/powerpoint/2010/main" val="1232514128"/>
      </p:ext>
    </p:extLst>
  </p:cSld>
  <p:clrMapOvr>
    <a:masterClrMapping/>
  </p:clrMapOvr>
  <mc:AlternateContent xmlns:mc="http://schemas.openxmlformats.org/markup-compatibility/2006">
    <mc:Choice xmlns:p14="http://schemas.microsoft.com/office/powerpoint/2010/main" Requires="p14">
      <p:transition spd="slow" p14:dur="2000" advTm="6581"/>
    </mc:Choice>
    <mc:Fallback>
      <p:transition spd="slow" advTm="658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9BE1C-9B5D-AF43-9096-FA976D2BA5B1}"/>
              </a:ext>
            </a:extLst>
          </p:cNvPr>
          <p:cNvSpPr>
            <a:spLocks noGrp="1"/>
          </p:cNvSpPr>
          <p:nvPr>
            <p:ph type="title"/>
          </p:nvPr>
        </p:nvSpPr>
        <p:spPr>
          <a:xfrm>
            <a:off x="491783" y="997415"/>
            <a:ext cx="8061373" cy="801762"/>
          </a:xfrm>
        </p:spPr>
        <p:txBody>
          <a:bodyPr>
            <a:normAutofit/>
          </a:bodyPr>
          <a:lstStyle/>
          <a:p>
            <a:r>
              <a:rPr lang="es-ES" sz="2200" dirty="0">
                <a:solidFill>
                  <a:srgbClr val="C00000"/>
                </a:solidFill>
                <a:latin typeface="Helvetica" panose="020B0604020202020204" pitchFamily="34" charset="0"/>
                <a:cs typeface="Helvetica" panose="020B0604020202020204" pitchFamily="34" charset="0"/>
              </a:rPr>
              <a:t>CONVENIO DE COOPERACIÓN BIRF - CGE (20/Ene/2021)</a:t>
            </a:r>
            <a:endParaRPr lang="es-EC" sz="2200" dirty="0">
              <a:solidFill>
                <a:srgbClr val="C00000"/>
              </a:solidFill>
              <a:latin typeface="Helvetica" panose="020B0604020202020204" pitchFamily="34" charset="0"/>
              <a:cs typeface="Helvetica" panose="020B0604020202020204" pitchFamily="34" charset="0"/>
            </a:endParaRPr>
          </a:p>
        </p:txBody>
      </p:sp>
      <p:sp>
        <p:nvSpPr>
          <p:cNvPr id="3" name="CuadroTexto 2">
            <a:extLst>
              <a:ext uri="{FF2B5EF4-FFF2-40B4-BE49-F238E27FC236}">
                <a16:creationId xmlns:a16="http://schemas.microsoft.com/office/drawing/2014/main" id="{7D7BC487-F289-E550-ABF3-D7AA9471CD14}"/>
              </a:ext>
            </a:extLst>
          </p:cNvPr>
          <p:cNvSpPr txBox="1"/>
          <p:nvPr/>
        </p:nvSpPr>
        <p:spPr>
          <a:xfrm>
            <a:off x="491782" y="1799177"/>
            <a:ext cx="8061373" cy="4524315"/>
          </a:xfrm>
          <a:prstGeom prst="rect">
            <a:avLst/>
          </a:prstGeom>
          <a:noFill/>
        </p:spPr>
        <p:txBody>
          <a:bodyPr wrap="square" rtlCol="0">
            <a:spAutoFit/>
          </a:bodyPr>
          <a:lstStyle/>
          <a:p>
            <a:r>
              <a:rPr lang="es-ES" sz="2400" b="1" dirty="0"/>
              <a:t>Cláusula Quinta:</a:t>
            </a:r>
          </a:p>
          <a:p>
            <a:endParaRPr lang="es-ES" sz="2400" b="1" dirty="0"/>
          </a:p>
          <a:p>
            <a:r>
              <a:rPr lang="es-ES" sz="2400" i="1" dirty="0"/>
              <a:t>“5.1. Para cada proyecto financiado por el BIRF, en caso de existir brechas entre las políticas y procedimientos ambientales y sociales del BIRF y lo previsto en la legislación nacional ecuatoriana, </a:t>
            </a:r>
            <a:r>
              <a:rPr lang="es-ES" sz="2400" b="1" i="1" u="sng" dirty="0"/>
              <a:t>las políticas y procedimientos ambientales y sociales del BIRF prevalecerán.</a:t>
            </a:r>
          </a:p>
          <a:p>
            <a:r>
              <a:rPr lang="es-ES" sz="2400" i="1" dirty="0"/>
              <a:t>(…) Asimismo, para cada proyecto financiado por el BIRF, las instituciones del Estado de Ecuador </a:t>
            </a:r>
            <a:r>
              <a:rPr lang="es-ES" sz="2400" b="1" i="1" dirty="0"/>
              <a:t>tienen la obligación de cumplir con las políticas y procedimientos ambientales y sociales del BIRF,</a:t>
            </a:r>
            <a:r>
              <a:rPr lang="es-ES" sz="2400" i="1" dirty="0"/>
              <a:t> de conformidad con los respectivos convenios de crédito (…)”</a:t>
            </a:r>
            <a:endParaRPr lang="es-EC" i="1" dirty="0"/>
          </a:p>
        </p:txBody>
      </p:sp>
    </p:spTree>
    <p:custDataLst>
      <p:tags r:id="rId1"/>
    </p:custDataLst>
    <p:extLst>
      <p:ext uri="{BB962C8B-B14F-4D97-AF65-F5344CB8AC3E}">
        <p14:creationId xmlns:p14="http://schemas.microsoft.com/office/powerpoint/2010/main" val="788443902"/>
      </p:ext>
    </p:extLst>
  </p:cSld>
  <p:clrMapOvr>
    <a:masterClrMapping/>
  </p:clrMapOvr>
  <mc:AlternateContent xmlns:mc="http://schemas.openxmlformats.org/markup-compatibility/2006">
    <mc:Choice xmlns:p14="http://schemas.microsoft.com/office/powerpoint/2010/main" Requires="p14">
      <p:transition spd="slow" p14:dur="2000" advTm="6581"/>
    </mc:Choice>
    <mc:Fallback>
      <p:transition spd="slow" advTm="658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9BE1C-9B5D-AF43-9096-FA976D2BA5B1}"/>
              </a:ext>
            </a:extLst>
          </p:cNvPr>
          <p:cNvSpPr>
            <a:spLocks noGrp="1"/>
          </p:cNvSpPr>
          <p:nvPr>
            <p:ph type="title"/>
          </p:nvPr>
        </p:nvSpPr>
        <p:spPr>
          <a:xfrm>
            <a:off x="491783" y="997415"/>
            <a:ext cx="7695613" cy="564099"/>
          </a:xfrm>
        </p:spPr>
        <p:txBody>
          <a:bodyPr>
            <a:normAutofit/>
          </a:bodyPr>
          <a:lstStyle/>
          <a:p>
            <a:r>
              <a:rPr lang="es-ES" sz="2200" dirty="0">
                <a:solidFill>
                  <a:srgbClr val="C00000"/>
                </a:solidFill>
                <a:latin typeface="Helvetica" panose="020B0604020202020204" pitchFamily="34" charset="0"/>
                <a:cs typeface="Helvetica" panose="020B0604020202020204" pitchFamily="34" charset="0"/>
              </a:rPr>
              <a:t>PREDIOS PRIVADOS EXPROPIADOS PARCIALMENTE</a:t>
            </a:r>
            <a:endParaRPr lang="es-EC" sz="2200" dirty="0">
              <a:solidFill>
                <a:srgbClr val="C00000"/>
              </a:solidFill>
              <a:latin typeface="Helvetica" panose="020B0604020202020204" pitchFamily="34" charset="0"/>
              <a:cs typeface="Helvetica" panose="020B0604020202020204" pitchFamily="34" charset="0"/>
            </a:endParaRPr>
          </a:p>
        </p:txBody>
      </p:sp>
      <p:graphicFrame>
        <p:nvGraphicFramePr>
          <p:cNvPr id="4" name="Tabla 3">
            <a:extLst>
              <a:ext uri="{FF2B5EF4-FFF2-40B4-BE49-F238E27FC236}">
                <a16:creationId xmlns:a16="http://schemas.microsoft.com/office/drawing/2014/main" id="{AB61AA57-FD44-0D86-6766-731F6BB7998A}"/>
              </a:ext>
            </a:extLst>
          </p:cNvPr>
          <p:cNvGraphicFramePr>
            <a:graphicFrameLocks noGrp="1"/>
          </p:cNvGraphicFramePr>
          <p:nvPr>
            <p:extLst>
              <p:ext uri="{D42A27DB-BD31-4B8C-83A1-F6EECF244321}">
                <p14:modId xmlns:p14="http://schemas.microsoft.com/office/powerpoint/2010/main" val="3211553786"/>
              </p:ext>
            </p:extLst>
          </p:nvPr>
        </p:nvGraphicFramePr>
        <p:xfrm>
          <a:off x="408511" y="1799177"/>
          <a:ext cx="7778886" cy="4337780"/>
        </p:xfrm>
        <a:graphic>
          <a:graphicData uri="http://schemas.openxmlformats.org/drawingml/2006/table">
            <a:tbl>
              <a:tblPr/>
              <a:tblGrid>
                <a:gridCol w="1138935">
                  <a:extLst>
                    <a:ext uri="{9D8B030D-6E8A-4147-A177-3AD203B41FA5}">
                      <a16:colId xmlns:a16="http://schemas.microsoft.com/office/drawing/2014/main" val="2365965779"/>
                    </a:ext>
                  </a:extLst>
                </a:gridCol>
                <a:gridCol w="2869809">
                  <a:extLst>
                    <a:ext uri="{9D8B030D-6E8A-4147-A177-3AD203B41FA5}">
                      <a16:colId xmlns:a16="http://schemas.microsoft.com/office/drawing/2014/main" val="1324273108"/>
                    </a:ext>
                  </a:extLst>
                </a:gridCol>
                <a:gridCol w="1209822">
                  <a:extLst>
                    <a:ext uri="{9D8B030D-6E8A-4147-A177-3AD203B41FA5}">
                      <a16:colId xmlns:a16="http://schemas.microsoft.com/office/drawing/2014/main" val="4284126676"/>
                    </a:ext>
                  </a:extLst>
                </a:gridCol>
                <a:gridCol w="2560320">
                  <a:extLst>
                    <a:ext uri="{9D8B030D-6E8A-4147-A177-3AD203B41FA5}">
                      <a16:colId xmlns:a16="http://schemas.microsoft.com/office/drawing/2014/main" val="1789084828"/>
                    </a:ext>
                  </a:extLst>
                </a:gridCol>
              </a:tblGrid>
              <a:tr h="395383">
                <a:tc>
                  <a:txBody>
                    <a:bodyPr/>
                    <a:lstStyle/>
                    <a:p>
                      <a:pPr algn="ctr" fontAlgn="ctr"/>
                      <a:r>
                        <a:rPr lang="es-EC" sz="1200" b="1" i="0" u="none" strike="noStrike" dirty="0">
                          <a:solidFill>
                            <a:srgbClr val="000000"/>
                          </a:solidFill>
                          <a:effectLst/>
                          <a:latin typeface="Arial" panose="020B0604020202020204" pitchFamily="34" charset="0"/>
                        </a:rPr>
                        <a:t>PREDIO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1" i="0" u="none" strike="noStrike" dirty="0">
                          <a:solidFill>
                            <a:srgbClr val="000000"/>
                          </a:solidFill>
                          <a:effectLst/>
                          <a:latin typeface="Arial" panose="020B0604020202020204" pitchFamily="34" charset="0"/>
                        </a:rPr>
                        <a:t>PROPIETARIO</a:t>
                      </a:r>
                      <a:endParaRPr lang="es-EC"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dirty="0">
                          <a:solidFill>
                            <a:srgbClr val="000000"/>
                          </a:solidFill>
                          <a:effectLst/>
                          <a:latin typeface="Arial" panose="020B0604020202020204" pitchFamily="34" charset="0"/>
                        </a:rPr>
                        <a:t>VALOR (USD)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dirty="0">
                          <a:solidFill>
                            <a:srgbClr val="000000"/>
                          </a:solidFill>
                          <a:effectLst/>
                          <a:latin typeface="Arial" panose="020B0604020202020204" pitchFamily="34" charset="0"/>
                        </a:rPr>
                        <a:t>ESTADO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799539"/>
                  </a:ext>
                </a:extLst>
              </a:tr>
              <a:tr h="403689">
                <a:tc>
                  <a:txBody>
                    <a:bodyPr/>
                    <a:lstStyle/>
                    <a:p>
                      <a:pPr algn="ctr" fontAlgn="ctr"/>
                      <a:r>
                        <a:rPr lang="es-EC" sz="1200" b="0" i="0" u="none" strike="noStrike" dirty="0">
                          <a:solidFill>
                            <a:srgbClr val="000000"/>
                          </a:solidFill>
                          <a:effectLst/>
                          <a:latin typeface="Arial" panose="020B0604020202020204" pitchFamily="34" charset="0"/>
                        </a:rPr>
                        <a:t>673491 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dirty="0">
                          <a:solidFill>
                            <a:srgbClr val="000000"/>
                          </a:solidFill>
                          <a:effectLst/>
                          <a:latin typeface="Arial" panose="020B0604020202020204" pitchFamily="34" charset="0"/>
                        </a:rPr>
                        <a:t>UTPL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C" sz="1400" b="0" i="0" u="none" strike="noStrike" dirty="0">
                          <a:solidFill>
                            <a:srgbClr val="000000"/>
                          </a:solidFill>
                          <a:effectLst/>
                          <a:latin typeface="Arial" panose="020B0604020202020204" pitchFamily="34" charset="0"/>
                        </a:rPr>
                        <a:t>76.669,00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dirty="0">
                          <a:solidFill>
                            <a:srgbClr val="000000"/>
                          </a:solidFill>
                          <a:effectLst/>
                          <a:latin typeface="Arial" panose="020B0604020202020204" pitchFamily="34" charset="0"/>
                        </a:rPr>
                        <a:t>ESCRITURA FIRMADA Y CANCELADO VALOR CATASTRAL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074732"/>
                  </a:ext>
                </a:extLst>
              </a:tr>
              <a:tr h="630850">
                <a:tc>
                  <a:txBody>
                    <a:bodyPr/>
                    <a:lstStyle/>
                    <a:p>
                      <a:pPr algn="ctr" fontAlgn="ctr"/>
                      <a:r>
                        <a:rPr lang="es-EC" sz="1200" b="0" i="0" u="none" strike="noStrike" dirty="0">
                          <a:solidFill>
                            <a:srgbClr val="000000"/>
                          </a:solidFill>
                          <a:effectLst/>
                          <a:latin typeface="Arial" panose="020B0604020202020204" pitchFamily="34" charset="0"/>
                        </a:rPr>
                        <a:t>213898 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dirty="0">
                          <a:solidFill>
                            <a:srgbClr val="000000"/>
                          </a:solidFill>
                          <a:effectLst/>
                          <a:latin typeface="Arial" panose="020B0604020202020204" pitchFamily="34" charset="0"/>
                        </a:rPr>
                        <a:t>CONJUNTO HABITACIONAL LAS CUADRAS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C" sz="1400" b="0" i="0" u="none" strike="noStrike" dirty="0">
                          <a:solidFill>
                            <a:srgbClr val="000000"/>
                          </a:solidFill>
                          <a:effectLst/>
                          <a:latin typeface="Arial" panose="020B0604020202020204" pitchFamily="34" charset="0"/>
                        </a:rPr>
                        <a:t>66.357,59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dirty="0">
                          <a:solidFill>
                            <a:srgbClr val="000000"/>
                          </a:solidFill>
                          <a:effectLst/>
                          <a:latin typeface="Arial" panose="020B0604020202020204" pitchFamily="34" charset="0"/>
                        </a:rPr>
                        <a:t>NO HUBO ACUERDO: CONSIGNACIÓN DE VALORES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607302"/>
                  </a:ext>
                </a:extLst>
              </a:tr>
              <a:tr h="424156">
                <a:tc>
                  <a:txBody>
                    <a:bodyPr/>
                    <a:lstStyle/>
                    <a:p>
                      <a:pPr algn="ctr" fontAlgn="ctr"/>
                      <a:r>
                        <a:rPr lang="es-EC" sz="1200" b="0" i="0" u="none" strike="noStrike" dirty="0">
                          <a:solidFill>
                            <a:srgbClr val="000000"/>
                          </a:solidFill>
                          <a:effectLst/>
                          <a:latin typeface="Arial" panose="020B0604020202020204" pitchFamily="34" charset="0"/>
                        </a:rPr>
                        <a:t>561430 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a:solidFill>
                            <a:srgbClr val="000000"/>
                          </a:solidFill>
                          <a:effectLst/>
                          <a:latin typeface="Arial" panose="020B0604020202020204" pitchFamily="34" charset="0"/>
                        </a:rPr>
                        <a:t>MARBISE S.A.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C" sz="1400" b="0" i="0" u="none" strike="noStrike" dirty="0">
                          <a:solidFill>
                            <a:srgbClr val="000000"/>
                          </a:solidFill>
                          <a:effectLst/>
                          <a:latin typeface="Arial" panose="020B0604020202020204" pitchFamily="34" charset="0"/>
                        </a:rPr>
                        <a:t>18.681,41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200" b="0" i="0" u="none" strike="noStrike" dirty="0">
                          <a:solidFill>
                            <a:srgbClr val="000000"/>
                          </a:solidFill>
                          <a:effectLst/>
                          <a:latin typeface="Arial" panose="020B0604020202020204" pitchFamily="34" charset="0"/>
                        </a:rPr>
                        <a:t>ESCRITURA FIRMADA Y CANCELADO VALOR CATASTRAL</a:t>
                      </a:r>
                    </a:p>
                    <a:p>
                      <a:pPr algn="ctr" fontAlgn="ctr"/>
                      <a:endParaRPr lang="es-ES" sz="12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174502"/>
                  </a:ext>
                </a:extLst>
              </a:tr>
              <a:tr h="424156">
                <a:tc>
                  <a:txBody>
                    <a:bodyPr/>
                    <a:lstStyle/>
                    <a:p>
                      <a:pPr algn="ctr" fontAlgn="ctr"/>
                      <a:r>
                        <a:rPr lang="es-EC" sz="1200" b="0" i="0" u="none" strike="noStrike" dirty="0">
                          <a:solidFill>
                            <a:srgbClr val="000000"/>
                          </a:solidFill>
                          <a:effectLst/>
                          <a:latin typeface="Arial" panose="020B0604020202020204" pitchFamily="34" charset="0"/>
                        </a:rPr>
                        <a:t>25588 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a:solidFill>
                            <a:srgbClr val="000000"/>
                          </a:solidFill>
                          <a:effectLst/>
                          <a:latin typeface="Arial" panose="020B0604020202020204" pitchFamily="34" charset="0"/>
                        </a:rPr>
                        <a:t>CHARLESTONG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C" sz="1400" b="0" i="0" u="none" strike="noStrike" dirty="0">
                          <a:solidFill>
                            <a:srgbClr val="000000"/>
                          </a:solidFill>
                          <a:effectLst/>
                          <a:latin typeface="Arial" panose="020B0604020202020204" pitchFamily="34" charset="0"/>
                        </a:rPr>
                        <a:t>25.913,48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dirty="0">
                          <a:solidFill>
                            <a:srgbClr val="000000"/>
                          </a:solidFill>
                          <a:effectLst/>
                          <a:latin typeface="Arial" panose="020B0604020202020204" pitchFamily="34" charset="0"/>
                        </a:rPr>
                        <a:t>ESCRITURA FIRMADA Y CANCELADO VALOR CATASTRAL</a:t>
                      </a:r>
                    </a:p>
                    <a:p>
                      <a:pPr algn="ctr" fontAlgn="ctr"/>
                      <a:endParaRPr lang="es-ES" sz="12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083921"/>
                  </a:ext>
                </a:extLst>
              </a:tr>
              <a:tr h="605533">
                <a:tc>
                  <a:txBody>
                    <a:bodyPr/>
                    <a:lstStyle/>
                    <a:p>
                      <a:pPr algn="ctr" fontAlgn="ctr"/>
                      <a:r>
                        <a:rPr lang="es-EC" sz="1200" b="0" i="0" u="none" strike="noStrike" dirty="0">
                          <a:solidFill>
                            <a:srgbClr val="000000"/>
                          </a:solidFill>
                          <a:effectLst/>
                          <a:latin typeface="Arial" panose="020B0604020202020204" pitchFamily="34" charset="0"/>
                        </a:rPr>
                        <a:t>78222 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dirty="0">
                          <a:solidFill>
                            <a:srgbClr val="000000"/>
                          </a:solidFill>
                          <a:effectLst/>
                          <a:latin typeface="Arial" panose="020B0604020202020204" pitchFamily="34" charset="0"/>
                        </a:rPr>
                        <a:t>SALAZAR BARBA LUIS BOLIVAR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C" sz="1400" b="0" i="0" u="none" strike="noStrike" dirty="0">
                          <a:solidFill>
                            <a:srgbClr val="000000"/>
                          </a:solidFill>
                          <a:effectLst/>
                          <a:latin typeface="Arial" panose="020B0604020202020204" pitchFamily="34" charset="0"/>
                        </a:rPr>
                        <a:t>20.225,77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dirty="0">
                          <a:solidFill>
                            <a:srgbClr val="000000"/>
                          </a:solidFill>
                          <a:effectLst/>
                          <a:latin typeface="Arial" panose="020B0604020202020204" pitchFamily="34" charset="0"/>
                        </a:rPr>
                        <a:t>ESCRITURA FIRMADA Y CANCELADO VALOR CATASTRAL</a:t>
                      </a:r>
                    </a:p>
                    <a:p>
                      <a:pPr algn="ctr" fontAlgn="ctr"/>
                      <a:endParaRPr lang="es-ES" sz="12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92216"/>
                  </a:ext>
                </a:extLst>
              </a:tr>
              <a:tr h="749750">
                <a:tc>
                  <a:txBody>
                    <a:bodyPr/>
                    <a:lstStyle/>
                    <a:p>
                      <a:pPr algn="ctr" fontAlgn="ctr"/>
                      <a:r>
                        <a:rPr lang="es-EC" sz="1200" b="0" i="0" u="none" strike="noStrike" dirty="0">
                          <a:solidFill>
                            <a:srgbClr val="000000"/>
                          </a:solidFill>
                          <a:effectLst/>
                          <a:latin typeface="Arial" panose="020B0604020202020204" pitchFamily="34" charset="0"/>
                        </a:rPr>
                        <a:t>1311959 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1" i="0" u="none" strike="noStrike" dirty="0">
                          <a:solidFill>
                            <a:srgbClr val="000000"/>
                          </a:solidFill>
                          <a:effectLst/>
                          <a:latin typeface="Arial" panose="020B0604020202020204" pitchFamily="34" charset="0"/>
                        </a:rPr>
                        <a:t>ARBOLEDA ESPINOSA ALEJANDRO FERNANDO (BO CONCEPT)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C" sz="1400" b="0" i="0" u="none" strike="noStrike" dirty="0">
                          <a:solidFill>
                            <a:srgbClr val="000000"/>
                          </a:solidFill>
                          <a:effectLst/>
                          <a:latin typeface="Arial" panose="020B0604020202020204" pitchFamily="34" charset="0"/>
                        </a:rPr>
                        <a:t>16.717,63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dirty="0">
                          <a:solidFill>
                            <a:srgbClr val="000000"/>
                          </a:solidFill>
                          <a:effectLst/>
                          <a:latin typeface="Arial" panose="020B0604020202020204" pitchFamily="34" charset="0"/>
                        </a:rPr>
                        <a:t>NO HUBO ACUERDO: CONSIGNACIÓN DE VALORES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825041"/>
                  </a:ext>
                </a:extLst>
              </a:tr>
              <a:tr h="403689">
                <a:tc>
                  <a:txBody>
                    <a:bodyPr/>
                    <a:lstStyle/>
                    <a:p>
                      <a:pPr algn="l" fontAlgn="b"/>
                      <a:endParaRPr lang="es-EC" sz="12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12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EC" sz="1400" b="1" i="0" u="none" strike="noStrike" dirty="0">
                          <a:solidFill>
                            <a:srgbClr val="000000"/>
                          </a:solidFill>
                          <a:effectLst/>
                          <a:latin typeface="Arial" panose="020B0604020202020204" pitchFamily="34" charset="0"/>
                          <a:cs typeface="Arial" panose="020B0604020202020204" pitchFamily="34" charset="0"/>
                        </a:rPr>
                        <a:t>224.564,88</a:t>
                      </a:r>
                    </a:p>
                    <a:p>
                      <a:pPr algn="r" fontAlgn="b"/>
                      <a:endParaRPr lang="es-EC"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14696907"/>
                  </a:ext>
                </a:extLst>
              </a:tr>
            </a:tbl>
          </a:graphicData>
        </a:graphic>
      </p:graphicFrame>
    </p:spTree>
    <p:custDataLst>
      <p:tags r:id="rId1"/>
    </p:custDataLst>
    <p:extLst>
      <p:ext uri="{BB962C8B-B14F-4D97-AF65-F5344CB8AC3E}">
        <p14:creationId xmlns:p14="http://schemas.microsoft.com/office/powerpoint/2010/main" val="2740873041"/>
      </p:ext>
    </p:extLst>
  </p:cSld>
  <p:clrMapOvr>
    <a:masterClrMapping/>
  </p:clrMapOvr>
  <mc:AlternateContent xmlns:mc="http://schemas.openxmlformats.org/markup-compatibility/2006">
    <mc:Choice xmlns:p14="http://schemas.microsoft.com/office/powerpoint/2010/main" Requires="p14">
      <p:transition spd="slow" p14:dur="2000" advTm="6581"/>
    </mc:Choice>
    <mc:Fallback>
      <p:transition spd="slow" advTm="658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9BE1C-9B5D-AF43-9096-FA976D2BA5B1}"/>
              </a:ext>
            </a:extLst>
          </p:cNvPr>
          <p:cNvSpPr>
            <a:spLocks noGrp="1"/>
          </p:cNvSpPr>
          <p:nvPr>
            <p:ph type="title"/>
          </p:nvPr>
        </p:nvSpPr>
        <p:spPr>
          <a:xfrm>
            <a:off x="491783" y="997415"/>
            <a:ext cx="7695613" cy="564099"/>
          </a:xfrm>
        </p:spPr>
        <p:txBody>
          <a:bodyPr>
            <a:normAutofit/>
          </a:bodyPr>
          <a:lstStyle/>
          <a:p>
            <a:r>
              <a:rPr lang="es-ES" sz="2200" dirty="0">
                <a:solidFill>
                  <a:srgbClr val="C00000"/>
                </a:solidFill>
                <a:latin typeface="Helvetica" panose="020B0604020202020204" pitchFamily="34" charset="0"/>
                <a:cs typeface="Helvetica" panose="020B0604020202020204" pitchFamily="34" charset="0"/>
              </a:rPr>
              <a:t>PREDIOS PRIVADOS EXPROPIADOS PARCIALMENTE</a:t>
            </a:r>
            <a:endParaRPr lang="es-EC" sz="2200" dirty="0">
              <a:solidFill>
                <a:srgbClr val="C00000"/>
              </a:solidFill>
              <a:latin typeface="Helvetica" panose="020B0604020202020204" pitchFamily="34" charset="0"/>
              <a:cs typeface="Helvetica" panose="020B0604020202020204" pitchFamily="34" charset="0"/>
            </a:endParaRPr>
          </a:p>
        </p:txBody>
      </p:sp>
      <p:graphicFrame>
        <p:nvGraphicFramePr>
          <p:cNvPr id="4" name="Tabla 3">
            <a:extLst>
              <a:ext uri="{FF2B5EF4-FFF2-40B4-BE49-F238E27FC236}">
                <a16:creationId xmlns:a16="http://schemas.microsoft.com/office/drawing/2014/main" id="{AB61AA57-FD44-0D86-6766-731F6BB7998A}"/>
              </a:ext>
            </a:extLst>
          </p:cNvPr>
          <p:cNvGraphicFramePr>
            <a:graphicFrameLocks noGrp="1"/>
          </p:cNvGraphicFramePr>
          <p:nvPr>
            <p:extLst>
              <p:ext uri="{D42A27DB-BD31-4B8C-83A1-F6EECF244321}">
                <p14:modId xmlns:p14="http://schemas.microsoft.com/office/powerpoint/2010/main" val="3228510877"/>
              </p:ext>
            </p:extLst>
          </p:nvPr>
        </p:nvGraphicFramePr>
        <p:xfrm>
          <a:off x="682557" y="1771042"/>
          <a:ext cx="7778886" cy="4232544"/>
        </p:xfrm>
        <a:graphic>
          <a:graphicData uri="http://schemas.openxmlformats.org/drawingml/2006/table">
            <a:tbl>
              <a:tblPr/>
              <a:tblGrid>
                <a:gridCol w="899784">
                  <a:extLst>
                    <a:ext uri="{9D8B030D-6E8A-4147-A177-3AD203B41FA5}">
                      <a16:colId xmlns:a16="http://schemas.microsoft.com/office/drawing/2014/main" val="2365965779"/>
                    </a:ext>
                  </a:extLst>
                </a:gridCol>
                <a:gridCol w="2489982">
                  <a:extLst>
                    <a:ext uri="{9D8B030D-6E8A-4147-A177-3AD203B41FA5}">
                      <a16:colId xmlns:a16="http://schemas.microsoft.com/office/drawing/2014/main" val="1324273108"/>
                    </a:ext>
                  </a:extLst>
                </a:gridCol>
                <a:gridCol w="1209821">
                  <a:extLst>
                    <a:ext uri="{9D8B030D-6E8A-4147-A177-3AD203B41FA5}">
                      <a16:colId xmlns:a16="http://schemas.microsoft.com/office/drawing/2014/main" val="4284126676"/>
                    </a:ext>
                  </a:extLst>
                </a:gridCol>
                <a:gridCol w="1575582">
                  <a:extLst>
                    <a:ext uri="{9D8B030D-6E8A-4147-A177-3AD203B41FA5}">
                      <a16:colId xmlns:a16="http://schemas.microsoft.com/office/drawing/2014/main" val="1789084828"/>
                    </a:ext>
                  </a:extLst>
                </a:gridCol>
                <a:gridCol w="1603717">
                  <a:extLst>
                    <a:ext uri="{9D8B030D-6E8A-4147-A177-3AD203B41FA5}">
                      <a16:colId xmlns:a16="http://schemas.microsoft.com/office/drawing/2014/main" val="3458499836"/>
                    </a:ext>
                  </a:extLst>
                </a:gridCol>
              </a:tblGrid>
              <a:tr h="395383">
                <a:tc>
                  <a:txBody>
                    <a:bodyPr/>
                    <a:lstStyle/>
                    <a:p>
                      <a:pPr algn="ctr" fontAlgn="ctr"/>
                      <a:r>
                        <a:rPr lang="es-EC" sz="1200" b="1" i="0" u="none" strike="noStrike" dirty="0">
                          <a:solidFill>
                            <a:srgbClr val="000000"/>
                          </a:solidFill>
                          <a:effectLst/>
                          <a:latin typeface="Arial" panose="020B0604020202020204" pitchFamily="34" charset="0"/>
                        </a:rPr>
                        <a:t>PREDIO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1" i="0" u="none" strike="noStrike" dirty="0">
                          <a:solidFill>
                            <a:srgbClr val="000000"/>
                          </a:solidFill>
                          <a:effectLst/>
                          <a:latin typeface="Arial" panose="020B0604020202020204" pitchFamily="34" charset="0"/>
                        </a:rPr>
                        <a:t>PROPIETARIO</a:t>
                      </a:r>
                      <a:endParaRPr lang="es-EC"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dirty="0">
                          <a:solidFill>
                            <a:srgbClr val="000000"/>
                          </a:solidFill>
                          <a:effectLst/>
                          <a:latin typeface="Arial" panose="020B0604020202020204" pitchFamily="34" charset="0"/>
                        </a:rPr>
                        <a:t>VALOR CATASTRAL (USD)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1" i="0" u="none" strike="noStrike" dirty="0">
                          <a:solidFill>
                            <a:srgbClr val="000000"/>
                          </a:solidFill>
                          <a:effectLst/>
                          <a:latin typeface="Arial" panose="020B0604020202020204" pitchFamily="34" charset="0"/>
                        </a:rPr>
                        <a:t>VALOR REPOSICIÓN (USD)</a:t>
                      </a:r>
                      <a:endParaRPr lang="es-EC"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effectLst/>
                          <a:latin typeface="Arial" panose="020B0604020202020204" pitchFamily="34" charset="0"/>
                        </a:rPr>
                        <a:t>DIFERENCIA A PAGAR (USD)</a:t>
                      </a:r>
                      <a:endParaRPr lang="es-EC"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799539"/>
                  </a:ext>
                </a:extLst>
              </a:tr>
              <a:tr h="403689">
                <a:tc>
                  <a:txBody>
                    <a:bodyPr/>
                    <a:lstStyle/>
                    <a:p>
                      <a:pPr algn="ctr" fontAlgn="ctr"/>
                      <a:r>
                        <a:rPr lang="es-EC" sz="1200" b="0" i="0" u="none" strike="noStrike" dirty="0">
                          <a:solidFill>
                            <a:srgbClr val="000000"/>
                          </a:solidFill>
                          <a:effectLst/>
                          <a:latin typeface="Arial" panose="020B0604020202020204" pitchFamily="34" charset="0"/>
                        </a:rPr>
                        <a:t>673491 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dirty="0">
                          <a:solidFill>
                            <a:srgbClr val="000000"/>
                          </a:solidFill>
                          <a:effectLst/>
                          <a:latin typeface="Arial" panose="020B0604020202020204" pitchFamily="34" charset="0"/>
                        </a:rPr>
                        <a:t>UTPL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C" sz="1400" b="0" i="0" u="none" strike="noStrike" dirty="0">
                          <a:solidFill>
                            <a:srgbClr val="000000"/>
                          </a:solidFill>
                          <a:effectLst/>
                          <a:latin typeface="Arial" panose="020B0604020202020204" pitchFamily="34" charset="0"/>
                        </a:rPr>
                        <a:t>76.669,00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400" b="0" i="0" u="none" strike="noStrike" dirty="0">
                          <a:solidFill>
                            <a:srgbClr val="000000"/>
                          </a:solidFill>
                          <a:effectLst/>
                          <a:latin typeface="Arial" panose="020B0604020202020204" pitchFamily="34" charset="0"/>
                        </a:rPr>
                        <a:t>118.615,31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400" b="1" i="0" u="none" strike="noStrike" dirty="0">
                          <a:solidFill>
                            <a:srgbClr val="000000"/>
                          </a:solidFill>
                          <a:effectLst/>
                          <a:latin typeface="Arial" panose="020B0604020202020204" pitchFamily="34" charset="0"/>
                        </a:rPr>
                        <a:t>41.949,30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074732"/>
                  </a:ext>
                </a:extLst>
              </a:tr>
              <a:tr h="630850">
                <a:tc>
                  <a:txBody>
                    <a:bodyPr/>
                    <a:lstStyle/>
                    <a:p>
                      <a:pPr algn="ctr" fontAlgn="ctr"/>
                      <a:r>
                        <a:rPr lang="es-EC" sz="1200" b="0" i="0" u="none" strike="noStrike" dirty="0">
                          <a:solidFill>
                            <a:srgbClr val="000000"/>
                          </a:solidFill>
                          <a:effectLst/>
                          <a:latin typeface="Arial" panose="020B0604020202020204" pitchFamily="34" charset="0"/>
                        </a:rPr>
                        <a:t>213898 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dirty="0">
                          <a:solidFill>
                            <a:srgbClr val="000000"/>
                          </a:solidFill>
                          <a:effectLst/>
                          <a:latin typeface="Arial" panose="020B0604020202020204" pitchFamily="34" charset="0"/>
                        </a:rPr>
                        <a:t>CONJUNTO HABITACIONAL LAS CUADRAS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C" sz="1400" b="0" i="0" u="none" strike="noStrike" dirty="0">
                          <a:solidFill>
                            <a:srgbClr val="000000"/>
                          </a:solidFill>
                          <a:effectLst/>
                          <a:latin typeface="Arial" panose="020B0604020202020204" pitchFamily="34" charset="0"/>
                        </a:rPr>
                        <a:t>66.357,59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400" b="0" i="0" u="none" strike="noStrike" dirty="0">
                          <a:solidFill>
                            <a:srgbClr val="000000"/>
                          </a:solidFill>
                          <a:effectLst/>
                          <a:latin typeface="Arial" panose="020B0604020202020204" pitchFamily="34" charset="0"/>
                        </a:rPr>
                        <a:t>99.622,20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400" b="1" i="0" u="none" strike="noStrike" dirty="0">
                          <a:solidFill>
                            <a:srgbClr val="000000"/>
                          </a:solidFill>
                          <a:effectLst/>
                          <a:latin typeface="Arial" panose="020B0604020202020204" pitchFamily="34" charset="0"/>
                        </a:rPr>
                        <a:t>33.264,61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607302"/>
                  </a:ext>
                </a:extLst>
              </a:tr>
              <a:tr h="424156">
                <a:tc>
                  <a:txBody>
                    <a:bodyPr/>
                    <a:lstStyle/>
                    <a:p>
                      <a:pPr algn="ctr" fontAlgn="ctr"/>
                      <a:r>
                        <a:rPr lang="es-EC" sz="1200" b="0" i="0" u="none" strike="noStrike" dirty="0">
                          <a:solidFill>
                            <a:srgbClr val="000000"/>
                          </a:solidFill>
                          <a:effectLst/>
                          <a:latin typeface="Arial" panose="020B0604020202020204" pitchFamily="34" charset="0"/>
                        </a:rPr>
                        <a:t>561430 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a:solidFill>
                            <a:srgbClr val="000000"/>
                          </a:solidFill>
                          <a:effectLst/>
                          <a:latin typeface="Arial" panose="020B0604020202020204" pitchFamily="34" charset="0"/>
                        </a:rPr>
                        <a:t>MARBISE S.A.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C" sz="1400" b="0" i="0" u="none" strike="noStrike" dirty="0">
                          <a:solidFill>
                            <a:srgbClr val="000000"/>
                          </a:solidFill>
                          <a:effectLst/>
                          <a:latin typeface="Arial" panose="020B0604020202020204" pitchFamily="34" charset="0"/>
                        </a:rPr>
                        <a:t>18.681,41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400" b="0" i="0" u="none" strike="noStrike" dirty="0">
                          <a:solidFill>
                            <a:srgbClr val="000000"/>
                          </a:solidFill>
                          <a:effectLst/>
                          <a:latin typeface="Arial" panose="020B0604020202020204" pitchFamily="34" charset="0"/>
                        </a:rPr>
                        <a:t>45.505,50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400" b="1" i="0" u="none" strike="noStrike" dirty="0">
                          <a:solidFill>
                            <a:srgbClr val="000000"/>
                          </a:solidFill>
                          <a:effectLst/>
                          <a:latin typeface="Arial" panose="020B0604020202020204" pitchFamily="34" charset="0"/>
                        </a:rPr>
                        <a:t>26.824,09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174502"/>
                  </a:ext>
                </a:extLst>
              </a:tr>
              <a:tr h="424156">
                <a:tc>
                  <a:txBody>
                    <a:bodyPr/>
                    <a:lstStyle/>
                    <a:p>
                      <a:pPr algn="ctr" fontAlgn="ctr"/>
                      <a:r>
                        <a:rPr lang="es-EC" sz="1200" b="0" i="0" u="none" strike="noStrike" dirty="0">
                          <a:solidFill>
                            <a:srgbClr val="000000"/>
                          </a:solidFill>
                          <a:effectLst/>
                          <a:latin typeface="Arial" panose="020B0604020202020204" pitchFamily="34" charset="0"/>
                        </a:rPr>
                        <a:t>25588 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a:solidFill>
                            <a:srgbClr val="000000"/>
                          </a:solidFill>
                          <a:effectLst/>
                          <a:latin typeface="Arial" panose="020B0604020202020204" pitchFamily="34" charset="0"/>
                        </a:rPr>
                        <a:t>CHARLESTONG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C" sz="1400" b="0" i="0" u="none" strike="noStrike" dirty="0">
                          <a:solidFill>
                            <a:srgbClr val="000000"/>
                          </a:solidFill>
                          <a:effectLst/>
                          <a:latin typeface="Arial" panose="020B0604020202020204" pitchFamily="34" charset="0"/>
                        </a:rPr>
                        <a:t>25.913,48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400" b="0" i="0" u="none" strike="noStrike" dirty="0">
                          <a:solidFill>
                            <a:srgbClr val="000000"/>
                          </a:solidFill>
                          <a:effectLst/>
                          <a:latin typeface="Arial" panose="020B0604020202020204" pitchFamily="34" charset="0"/>
                        </a:rPr>
                        <a:t>47.247,04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400" b="1" i="0" u="none" strike="noStrike" dirty="0">
                          <a:solidFill>
                            <a:srgbClr val="000000"/>
                          </a:solidFill>
                          <a:effectLst/>
                          <a:latin typeface="Arial" panose="020B0604020202020204" pitchFamily="34" charset="0"/>
                        </a:rPr>
                        <a:t>21.333,56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083921"/>
                  </a:ext>
                </a:extLst>
              </a:tr>
              <a:tr h="605533">
                <a:tc>
                  <a:txBody>
                    <a:bodyPr/>
                    <a:lstStyle/>
                    <a:p>
                      <a:pPr algn="ctr" fontAlgn="ctr"/>
                      <a:r>
                        <a:rPr lang="es-EC" sz="1200" b="0" i="0" u="none" strike="noStrike" dirty="0">
                          <a:solidFill>
                            <a:srgbClr val="000000"/>
                          </a:solidFill>
                          <a:effectLst/>
                          <a:latin typeface="Arial" panose="020B0604020202020204" pitchFamily="34" charset="0"/>
                        </a:rPr>
                        <a:t>78222 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1" i="0" u="none" strike="noStrike" dirty="0">
                          <a:solidFill>
                            <a:srgbClr val="000000"/>
                          </a:solidFill>
                          <a:effectLst/>
                          <a:latin typeface="Arial" panose="020B0604020202020204" pitchFamily="34" charset="0"/>
                        </a:rPr>
                        <a:t>SALAZAR BARBA LUIS BOLIVAR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C" sz="1400" b="0" i="0" u="none" strike="noStrike" dirty="0">
                          <a:solidFill>
                            <a:srgbClr val="000000"/>
                          </a:solidFill>
                          <a:effectLst/>
                          <a:latin typeface="Arial" panose="020B0604020202020204" pitchFamily="34" charset="0"/>
                        </a:rPr>
                        <a:t>20.225,77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400" b="0" i="0" u="none" strike="noStrike" dirty="0">
                          <a:solidFill>
                            <a:srgbClr val="000000"/>
                          </a:solidFill>
                          <a:effectLst/>
                          <a:latin typeface="Arial" panose="020B0604020202020204" pitchFamily="34" charset="0"/>
                        </a:rPr>
                        <a:t>29.263,05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400" b="1" i="0" u="none" strike="noStrike" dirty="0">
                          <a:solidFill>
                            <a:srgbClr val="000000"/>
                          </a:solidFill>
                          <a:effectLst/>
                          <a:latin typeface="Arial" panose="020B0604020202020204" pitchFamily="34" charset="0"/>
                        </a:rPr>
                        <a:t>9.037,28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92216"/>
                  </a:ext>
                </a:extLst>
              </a:tr>
              <a:tr h="749750">
                <a:tc>
                  <a:txBody>
                    <a:bodyPr/>
                    <a:lstStyle/>
                    <a:p>
                      <a:pPr algn="ctr" fontAlgn="ctr"/>
                      <a:r>
                        <a:rPr lang="es-EC" sz="1200" b="0" i="0" u="none" strike="noStrike" dirty="0">
                          <a:solidFill>
                            <a:srgbClr val="000000"/>
                          </a:solidFill>
                          <a:effectLst/>
                          <a:latin typeface="Arial" panose="020B0604020202020204" pitchFamily="34" charset="0"/>
                        </a:rPr>
                        <a:t>1311959 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1" i="0" u="none" strike="noStrike" dirty="0">
                          <a:solidFill>
                            <a:srgbClr val="000000"/>
                          </a:solidFill>
                          <a:effectLst/>
                          <a:latin typeface="Arial" panose="020B0604020202020204" pitchFamily="34" charset="0"/>
                        </a:rPr>
                        <a:t>ARBOLEDA ESPINOSA ALEJANDRO FERNANDO (BO CONCEPT)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C" sz="1400" b="0" i="0" u="none" strike="noStrike" dirty="0">
                          <a:solidFill>
                            <a:srgbClr val="000000"/>
                          </a:solidFill>
                          <a:effectLst/>
                          <a:latin typeface="Arial" panose="020B0604020202020204" pitchFamily="34" charset="0"/>
                        </a:rPr>
                        <a:t>16.717,63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400" b="0" i="0" u="none" strike="noStrike" dirty="0">
                          <a:solidFill>
                            <a:srgbClr val="000000"/>
                          </a:solidFill>
                          <a:effectLst/>
                          <a:latin typeface="Arial" panose="020B0604020202020204" pitchFamily="34" charset="0"/>
                        </a:rPr>
                        <a:t>45.665,42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400" b="1" i="0" u="none" strike="noStrike" dirty="0">
                          <a:solidFill>
                            <a:srgbClr val="000000"/>
                          </a:solidFill>
                          <a:effectLst/>
                          <a:latin typeface="Arial" panose="020B0604020202020204" pitchFamily="34" charset="0"/>
                        </a:rPr>
                        <a:t>28.947,79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825041"/>
                  </a:ext>
                </a:extLst>
              </a:tr>
              <a:tr h="403689">
                <a:tc>
                  <a:txBody>
                    <a:bodyPr/>
                    <a:lstStyle/>
                    <a:p>
                      <a:pPr algn="l" fontAlgn="b"/>
                      <a:endParaRPr lang="es-EC" sz="12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12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EC" sz="1400" b="1" i="0" u="none" strike="noStrike" dirty="0">
                          <a:solidFill>
                            <a:srgbClr val="000000"/>
                          </a:solidFill>
                          <a:effectLst/>
                          <a:latin typeface="Arial" panose="020B0604020202020204" pitchFamily="34" charset="0"/>
                          <a:cs typeface="Arial" panose="020B0604020202020204" pitchFamily="34" charset="0"/>
                        </a:rPr>
                        <a:t>224.564,88</a:t>
                      </a:r>
                    </a:p>
                    <a:p>
                      <a:pPr algn="r" fontAlgn="b"/>
                      <a:endParaRPr lang="es-EC"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685800" rtl="0" eaLnBrk="1" fontAlgn="ctr" latinLnBrk="0" hangingPunct="1"/>
                      <a:r>
                        <a:rPr lang="es-EC" sz="1400" b="1" i="0" u="none" strike="noStrike" kern="1200" dirty="0">
                          <a:solidFill>
                            <a:srgbClr val="000000"/>
                          </a:solidFill>
                          <a:effectLst/>
                          <a:latin typeface="Arial" panose="020B0604020202020204" pitchFamily="34" charset="0"/>
                          <a:ea typeface="+mn-ea"/>
                          <a:cs typeface="+mn-cs"/>
                        </a:rPr>
                        <a:t>385.918,52</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marL="0" algn="r" defTabSz="685800" rtl="0" eaLnBrk="1" fontAlgn="ctr" latinLnBrk="0" hangingPunct="1"/>
                      <a:r>
                        <a:rPr lang="es-EC" sz="1400" b="1" i="0" u="none" strike="noStrike" kern="1200" dirty="0">
                          <a:solidFill>
                            <a:srgbClr val="000000"/>
                          </a:solidFill>
                          <a:effectLst/>
                          <a:latin typeface="Arial" panose="020B0604020202020204" pitchFamily="34" charset="0"/>
                          <a:ea typeface="+mn-ea"/>
                          <a:cs typeface="+mn-cs"/>
                        </a:rPr>
                        <a:t>161.356,63</a:t>
                      </a:r>
                    </a:p>
                  </a:txBody>
                  <a:tcPr marL="9525" marR="9525" marT="9525" marB="0">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14696907"/>
                  </a:ext>
                </a:extLst>
              </a:tr>
            </a:tbl>
          </a:graphicData>
        </a:graphic>
      </p:graphicFrame>
    </p:spTree>
    <p:custDataLst>
      <p:tags r:id="rId1"/>
    </p:custDataLst>
    <p:extLst>
      <p:ext uri="{BB962C8B-B14F-4D97-AF65-F5344CB8AC3E}">
        <p14:creationId xmlns:p14="http://schemas.microsoft.com/office/powerpoint/2010/main" val="1983845683"/>
      </p:ext>
    </p:extLst>
  </p:cSld>
  <p:clrMapOvr>
    <a:masterClrMapping/>
  </p:clrMapOvr>
  <mc:AlternateContent xmlns:mc="http://schemas.openxmlformats.org/markup-compatibility/2006">
    <mc:Choice xmlns:p14="http://schemas.microsoft.com/office/powerpoint/2010/main" Requires="p14">
      <p:transition spd="slow" p14:dur="2000" advTm="6581"/>
    </mc:Choice>
    <mc:Fallback>
      <p:transition spd="slow" advTm="658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ags/tag10.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ags/tag11.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ags/tag2.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ags/tag3.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ags/tag4.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ags/tag5.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ags/tag6.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ags/tag7.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ags/tag8.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ags/tag9.xml><?xml version="1.0" encoding="utf-8"?>
<p:tagLst xmlns:a="http://schemas.openxmlformats.org/drawingml/2006/main" xmlns:r="http://schemas.openxmlformats.org/officeDocument/2006/relationships" xmlns:p="http://schemas.openxmlformats.org/presentationml/2006/main">
  <p:tag name="TIMING" val="|0.4|0.2|0.2|0.2|0.2|0.1|0.5|0.1|0.1|0.2|0.2|0.1|0.1|0.2|0.2|0.2|0.2|0.2|0.2|0.2|0.2|0.2|0.2|0.6"/>
</p:tagLst>
</file>

<file path=ppt/theme/theme1.xml><?xml version="1.0" encoding="utf-8"?>
<a:theme xmlns:a="http://schemas.openxmlformats.org/drawingml/2006/main" name="Metro de Quito">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ro de Quito" id="{071C03A8-5340-4F4A-B57B-4AC46EE298E6}" vid="{B50B2FFE-146D-B441-B118-412460E6898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D0A8ADF1BF038469420BE1C0C6ED5FB" ma:contentTypeVersion="2" ma:contentTypeDescription="Crear nuevo documento." ma:contentTypeScope="" ma:versionID="18b0e5327c05c574aa9e84a345cfb8f9">
  <xsd:schema xmlns:xsd="http://www.w3.org/2001/XMLSchema" xmlns:xs="http://www.w3.org/2001/XMLSchema" xmlns:p="http://schemas.microsoft.com/office/2006/metadata/properties" xmlns:ns3="d61a4ff1-8f95-49dd-a752-e3faae7fb58e" targetNamespace="http://schemas.microsoft.com/office/2006/metadata/properties" ma:root="true" ma:fieldsID="60772c4d1d9dd67b743567d975d45ead" ns3:_="">
    <xsd:import namespace="d61a4ff1-8f95-49dd-a752-e3faae7fb58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1a4ff1-8f95-49dd-a752-e3faae7fb5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FBFF10-110F-45EC-8B1B-ED6E0C209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1a4ff1-8f95-49dd-a752-e3faae7fb5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BB5FCD-5F71-42AF-9271-DE17A9B94A35}">
  <ds:schemaRef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elements/1.1/"/>
    <ds:schemaRef ds:uri="http://purl.org/dc/dcmitype/"/>
    <ds:schemaRef ds:uri="http://schemas.openxmlformats.org/package/2006/metadata/core-properties"/>
    <ds:schemaRef ds:uri="d61a4ff1-8f95-49dd-a752-e3faae7fb58e"/>
    <ds:schemaRef ds:uri="http://purl.org/dc/terms/"/>
  </ds:schemaRefs>
</ds:datastoreItem>
</file>

<file path=customXml/itemProps3.xml><?xml version="1.0" encoding="utf-8"?>
<ds:datastoreItem xmlns:ds="http://schemas.openxmlformats.org/officeDocument/2006/customXml" ds:itemID="{DBA24085-B2EF-466C-A46F-832017B0CA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1169</TotalTime>
  <Words>912</Words>
  <Application>Microsoft Office PowerPoint</Application>
  <PresentationFormat>Presentación en pantalla (4:3)</PresentationFormat>
  <Paragraphs>134</Paragraphs>
  <Slides>13</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Helvetica</vt:lpstr>
      <vt:lpstr>Otterco SemiBold</vt:lpstr>
      <vt:lpstr>Wingdings</vt:lpstr>
      <vt:lpstr>Metro de Quito</vt:lpstr>
      <vt:lpstr>Presentación de PowerPoint</vt:lpstr>
      <vt:lpstr>Antecedentes</vt:lpstr>
      <vt:lpstr>POLÍTICAS DE LOS ORGANISMOS MULTILATERALES</vt:lpstr>
      <vt:lpstr>LEY DE CONTRATACIÓN PÚBLICA</vt:lpstr>
      <vt:lpstr>CONTRATO DE CRÉDITO BIRF 8889-EC (29/Nov/2018)</vt:lpstr>
      <vt:lpstr>CONVENIO DE COOPERACIÓN BIRF - CGE (20/Ene/2021)</vt:lpstr>
      <vt:lpstr>CONVENIO DE COOPERACIÓN BIRF - CGE (20/Ene/2021)</vt:lpstr>
      <vt:lpstr>PREDIOS PRIVADOS EXPROPIADOS PARCIALMENTE</vt:lpstr>
      <vt:lpstr>PREDIOS PRIVADOS EXPROPIADOS PARCIALMENTE</vt:lpstr>
      <vt:lpstr>FIGURAS JURIDICAS APLICABLES PARA CUMPLIMIENTO DE POLÍTICA DE SALVAGUARDAS</vt:lpstr>
      <vt:lpstr>AUTORIZACIÓN DEL CONCEJO METROPOLITANO</vt:lpstr>
      <vt:lpstr>PROYECTO DE RESOLUCIÓN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ALBI PC</dc:creator>
  <cp:lastModifiedBy>Galo Fabián Torres Gallegos</cp:lastModifiedBy>
  <cp:revision>521</cp:revision>
  <dcterms:created xsi:type="dcterms:W3CDTF">2020-04-07T14:51:29Z</dcterms:created>
  <dcterms:modified xsi:type="dcterms:W3CDTF">2022-09-13T12:32:18Z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0x0101008D0A8ADF1BF038469420BE1C0C6ED5FB</vt:lpwstr>
  </property>
</Properties>
</file>