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2286" y="1343362"/>
            <a:ext cx="2476939" cy="131984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9630" y="3089916"/>
            <a:ext cx="10309860" cy="1998980"/>
          </a:xfrm>
          <a:custGeom>
            <a:avLst/>
            <a:gdLst/>
            <a:ahLst/>
            <a:cxnLst/>
            <a:rect l="l" t="t" r="r" b="b"/>
            <a:pathLst>
              <a:path w="10309860" h="1998979">
                <a:moveTo>
                  <a:pt x="9976700" y="0"/>
                </a:moveTo>
                <a:lnTo>
                  <a:pt x="333159" y="0"/>
                </a:lnTo>
                <a:lnTo>
                  <a:pt x="283927" y="3612"/>
                </a:lnTo>
                <a:lnTo>
                  <a:pt x="236938" y="14105"/>
                </a:lnTo>
                <a:lnTo>
                  <a:pt x="192708" y="30964"/>
                </a:lnTo>
                <a:lnTo>
                  <a:pt x="151750" y="53674"/>
                </a:lnTo>
                <a:lnTo>
                  <a:pt x="114582" y="81718"/>
                </a:lnTo>
                <a:lnTo>
                  <a:pt x="81718" y="114582"/>
                </a:lnTo>
                <a:lnTo>
                  <a:pt x="53674" y="151750"/>
                </a:lnTo>
                <a:lnTo>
                  <a:pt x="30964" y="192708"/>
                </a:lnTo>
                <a:lnTo>
                  <a:pt x="14105" y="236938"/>
                </a:lnTo>
                <a:lnTo>
                  <a:pt x="3612" y="283927"/>
                </a:lnTo>
                <a:lnTo>
                  <a:pt x="0" y="333159"/>
                </a:lnTo>
                <a:lnTo>
                  <a:pt x="0" y="1665808"/>
                </a:lnTo>
                <a:lnTo>
                  <a:pt x="3612" y="1715040"/>
                </a:lnTo>
                <a:lnTo>
                  <a:pt x="14105" y="1762029"/>
                </a:lnTo>
                <a:lnTo>
                  <a:pt x="30964" y="1806261"/>
                </a:lnTo>
                <a:lnTo>
                  <a:pt x="53674" y="1847220"/>
                </a:lnTo>
                <a:lnTo>
                  <a:pt x="81718" y="1884390"/>
                </a:lnTo>
                <a:lnTo>
                  <a:pt x="114582" y="1917255"/>
                </a:lnTo>
                <a:lnTo>
                  <a:pt x="151750" y="1945301"/>
                </a:lnTo>
                <a:lnTo>
                  <a:pt x="192708" y="1968012"/>
                </a:lnTo>
                <a:lnTo>
                  <a:pt x="236938" y="1984873"/>
                </a:lnTo>
                <a:lnTo>
                  <a:pt x="283927" y="1995367"/>
                </a:lnTo>
                <a:lnTo>
                  <a:pt x="333159" y="1998980"/>
                </a:lnTo>
                <a:lnTo>
                  <a:pt x="9976700" y="1998980"/>
                </a:lnTo>
                <a:lnTo>
                  <a:pt x="10025932" y="1995367"/>
                </a:lnTo>
                <a:lnTo>
                  <a:pt x="10072921" y="1984873"/>
                </a:lnTo>
                <a:lnTo>
                  <a:pt x="10117151" y="1968012"/>
                </a:lnTo>
                <a:lnTo>
                  <a:pt x="10158109" y="1945301"/>
                </a:lnTo>
                <a:lnTo>
                  <a:pt x="10195277" y="1917255"/>
                </a:lnTo>
                <a:lnTo>
                  <a:pt x="10228141" y="1884390"/>
                </a:lnTo>
                <a:lnTo>
                  <a:pt x="10256185" y="1847220"/>
                </a:lnTo>
                <a:lnTo>
                  <a:pt x="10278895" y="1806261"/>
                </a:lnTo>
                <a:lnTo>
                  <a:pt x="10295754" y="1762029"/>
                </a:lnTo>
                <a:lnTo>
                  <a:pt x="10306247" y="1715040"/>
                </a:lnTo>
                <a:lnTo>
                  <a:pt x="10309860" y="1665808"/>
                </a:lnTo>
                <a:lnTo>
                  <a:pt x="10309860" y="333159"/>
                </a:lnTo>
                <a:lnTo>
                  <a:pt x="10306247" y="283927"/>
                </a:lnTo>
                <a:lnTo>
                  <a:pt x="10295754" y="236938"/>
                </a:lnTo>
                <a:lnTo>
                  <a:pt x="10278895" y="192708"/>
                </a:lnTo>
                <a:lnTo>
                  <a:pt x="10256185" y="151750"/>
                </a:lnTo>
                <a:lnTo>
                  <a:pt x="10228141" y="114582"/>
                </a:lnTo>
                <a:lnTo>
                  <a:pt x="10195277" y="81718"/>
                </a:lnTo>
                <a:lnTo>
                  <a:pt x="10158109" y="53674"/>
                </a:lnTo>
                <a:lnTo>
                  <a:pt x="10117151" y="30964"/>
                </a:lnTo>
                <a:lnTo>
                  <a:pt x="10072921" y="14105"/>
                </a:lnTo>
                <a:lnTo>
                  <a:pt x="10025932" y="3612"/>
                </a:lnTo>
                <a:lnTo>
                  <a:pt x="9976700" y="0"/>
                </a:lnTo>
                <a:close/>
              </a:path>
            </a:pathLst>
          </a:custGeom>
          <a:solidFill>
            <a:srgbClr val="2C2C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49630" y="3089916"/>
            <a:ext cx="10309860" cy="1998980"/>
          </a:xfrm>
          <a:custGeom>
            <a:avLst/>
            <a:gdLst/>
            <a:ahLst/>
            <a:cxnLst/>
            <a:rect l="l" t="t" r="r" b="b"/>
            <a:pathLst>
              <a:path w="10309860" h="1998979">
                <a:moveTo>
                  <a:pt x="0" y="333159"/>
                </a:moveTo>
                <a:lnTo>
                  <a:pt x="3612" y="283927"/>
                </a:lnTo>
                <a:lnTo>
                  <a:pt x="14105" y="236938"/>
                </a:lnTo>
                <a:lnTo>
                  <a:pt x="30964" y="192708"/>
                </a:lnTo>
                <a:lnTo>
                  <a:pt x="53674" y="151750"/>
                </a:lnTo>
                <a:lnTo>
                  <a:pt x="81718" y="114582"/>
                </a:lnTo>
                <a:lnTo>
                  <a:pt x="114582" y="81718"/>
                </a:lnTo>
                <a:lnTo>
                  <a:pt x="151750" y="53674"/>
                </a:lnTo>
                <a:lnTo>
                  <a:pt x="192708" y="30964"/>
                </a:lnTo>
                <a:lnTo>
                  <a:pt x="236938" y="14105"/>
                </a:lnTo>
                <a:lnTo>
                  <a:pt x="283927" y="3612"/>
                </a:lnTo>
                <a:lnTo>
                  <a:pt x="333159" y="0"/>
                </a:lnTo>
                <a:lnTo>
                  <a:pt x="9976700" y="0"/>
                </a:lnTo>
                <a:lnTo>
                  <a:pt x="10025932" y="3612"/>
                </a:lnTo>
                <a:lnTo>
                  <a:pt x="10072921" y="14105"/>
                </a:lnTo>
                <a:lnTo>
                  <a:pt x="10117151" y="30964"/>
                </a:lnTo>
                <a:lnTo>
                  <a:pt x="10158109" y="53674"/>
                </a:lnTo>
                <a:lnTo>
                  <a:pt x="10195277" y="81718"/>
                </a:lnTo>
                <a:lnTo>
                  <a:pt x="10228141" y="114582"/>
                </a:lnTo>
                <a:lnTo>
                  <a:pt x="10256185" y="151750"/>
                </a:lnTo>
                <a:lnTo>
                  <a:pt x="10278895" y="192708"/>
                </a:lnTo>
                <a:lnTo>
                  <a:pt x="10295754" y="236938"/>
                </a:lnTo>
                <a:lnTo>
                  <a:pt x="10306247" y="283927"/>
                </a:lnTo>
                <a:lnTo>
                  <a:pt x="10309860" y="333159"/>
                </a:lnTo>
                <a:lnTo>
                  <a:pt x="10309860" y="1665808"/>
                </a:lnTo>
                <a:lnTo>
                  <a:pt x="10306247" y="1715040"/>
                </a:lnTo>
                <a:lnTo>
                  <a:pt x="10295754" y="1762029"/>
                </a:lnTo>
                <a:lnTo>
                  <a:pt x="10278895" y="1806261"/>
                </a:lnTo>
                <a:lnTo>
                  <a:pt x="10256185" y="1847220"/>
                </a:lnTo>
                <a:lnTo>
                  <a:pt x="10228141" y="1884390"/>
                </a:lnTo>
                <a:lnTo>
                  <a:pt x="10195277" y="1917255"/>
                </a:lnTo>
                <a:lnTo>
                  <a:pt x="10158109" y="1945301"/>
                </a:lnTo>
                <a:lnTo>
                  <a:pt x="10117151" y="1968012"/>
                </a:lnTo>
                <a:lnTo>
                  <a:pt x="10072921" y="1984873"/>
                </a:lnTo>
                <a:lnTo>
                  <a:pt x="10025932" y="1995367"/>
                </a:lnTo>
                <a:lnTo>
                  <a:pt x="9976700" y="1998980"/>
                </a:lnTo>
                <a:lnTo>
                  <a:pt x="333159" y="1998980"/>
                </a:lnTo>
                <a:lnTo>
                  <a:pt x="283927" y="1995367"/>
                </a:lnTo>
                <a:lnTo>
                  <a:pt x="236938" y="1984873"/>
                </a:lnTo>
                <a:lnTo>
                  <a:pt x="192708" y="1968012"/>
                </a:lnTo>
                <a:lnTo>
                  <a:pt x="151750" y="1945301"/>
                </a:lnTo>
                <a:lnTo>
                  <a:pt x="114582" y="1917255"/>
                </a:lnTo>
                <a:lnTo>
                  <a:pt x="81718" y="1884390"/>
                </a:lnTo>
                <a:lnTo>
                  <a:pt x="53674" y="1847220"/>
                </a:lnTo>
                <a:lnTo>
                  <a:pt x="30964" y="1806261"/>
                </a:lnTo>
                <a:lnTo>
                  <a:pt x="14105" y="1762029"/>
                </a:lnTo>
                <a:lnTo>
                  <a:pt x="3612" y="1715040"/>
                </a:lnTo>
                <a:lnTo>
                  <a:pt x="0" y="1665808"/>
                </a:lnTo>
                <a:lnTo>
                  <a:pt x="0" y="333159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38960" y="3116580"/>
            <a:ext cx="8455659" cy="101091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43940" y="3665220"/>
            <a:ext cx="10045699" cy="101091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27480" y="4213860"/>
            <a:ext cx="9182100" cy="10109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6136" y="733485"/>
            <a:ext cx="7999727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74735" y="2381901"/>
            <a:ext cx="7242528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3" Type="http://schemas.openxmlformats.org/officeDocument/2006/relationships/image" Target="../media/image24.png"/><Relationship Id="rId14" Type="http://schemas.openxmlformats.org/officeDocument/2006/relationships/image" Target="../media/image25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jpg"/><Relationship Id="rId5" Type="http://schemas.openxmlformats.org/officeDocument/2006/relationships/image" Target="../media/image32.jpg"/><Relationship Id="rId6" Type="http://schemas.openxmlformats.org/officeDocument/2006/relationships/image" Target="../media/image33.jpg"/><Relationship Id="rId7" Type="http://schemas.openxmlformats.org/officeDocument/2006/relationships/image" Target="../media/image34.jpg"/><Relationship Id="rId8" Type="http://schemas.openxmlformats.org/officeDocument/2006/relationships/image" Target="../media/image35.jpg"/><Relationship Id="rId9" Type="http://schemas.openxmlformats.org/officeDocument/2006/relationships/image" Target="../media/image36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1.jpg"/><Relationship Id="rId5" Type="http://schemas.openxmlformats.org/officeDocument/2006/relationships/image" Target="../media/image32.jpg"/><Relationship Id="rId6" Type="http://schemas.openxmlformats.org/officeDocument/2006/relationships/image" Target="../media/image33.jpg"/><Relationship Id="rId7" Type="http://schemas.openxmlformats.org/officeDocument/2006/relationships/image" Target="../media/image3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49660" y="701790"/>
            <a:ext cx="3230580" cy="166750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204720" y="2202180"/>
            <a:ext cx="8166100" cy="2585720"/>
            <a:chOff x="2204720" y="2202180"/>
            <a:chExt cx="8166100" cy="2585720"/>
          </a:xfrm>
        </p:grpSpPr>
        <p:sp>
          <p:nvSpPr>
            <p:cNvPr id="4" name="object 4"/>
            <p:cNvSpPr/>
            <p:nvPr/>
          </p:nvSpPr>
          <p:spPr>
            <a:xfrm>
              <a:off x="2269490" y="2452372"/>
              <a:ext cx="7835900" cy="1813560"/>
            </a:xfrm>
            <a:custGeom>
              <a:avLst/>
              <a:gdLst/>
              <a:ahLst/>
              <a:cxnLst/>
              <a:rect l="l" t="t" r="r" b="b"/>
              <a:pathLst>
                <a:path w="7835900" h="1813560">
                  <a:moveTo>
                    <a:pt x="7533640" y="0"/>
                  </a:moveTo>
                  <a:lnTo>
                    <a:pt x="302260" y="0"/>
                  </a:lnTo>
                  <a:lnTo>
                    <a:pt x="253233" y="3955"/>
                  </a:lnTo>
                  <a:lnTo>
                    <a:pt x="206724" y="15408"/>
                  </a:lnTo>
                  <a:lnTo>
                    <a:pt x="163356" y="33736"/>
                  </a:lnTo>
                  <a:lnTo>
                    <a:pt x="123751" y="58316"/>
                  </a:lnTo>
                  <a:lnTo>
                    <a:pt x="88531" y="88526"/>
                  </a:lnTo>
                  <a:lnTo>
                    <a:pt x="58320" y="123745"/>
                  </a:lnTo>
                  <a:lnTo>
                    <a:pt x="33738" y="163350"/>
                  </a:lnTo>
                  <a:lnTo>
                    <a:pt x="15409" y="206719"/>
                  </a:lnTo>
                  <a:lnTo>
                    <a:pt x="3956" y="253229"/>
                  </a:lnTo>
                  <a:lnTo>
                    <a:pt x="0" y="302260"/>
                  </a:lnTo>
                  <a:lnTo>
                    <a:pt x="0" y="1511300"/>
                  </a:lnTo>
                  <a:lnTo>
                    <a:pt x="3956" y="1560326"/>
                  </a:lnTo>
                  <a:lnTo>
                    <a:pt x="15409" y="1606835"/>
                  </a:lnTo>
                  <a:lnTo>
                    <a:pt x="33738" y="1650203"/>
                  </a:lnTo>
                  <a:lnTo>
                    <a:pt x="58320" y="1689808"/>
                  </a:lnTo>
                  <a:lnTo>
                    <a:pt x="88531" y="1725028"/>
                  </a:lnTo>
                  <a:lnTo>
                    <a:pt x="123751" y="1755239"/>
                  </a:lnTo>
                  <a:lnTo>
                    <a:pt x="163356" y="1779821"/>
                  </a:lnTo>
                  <a:lnTo>
                    <a:pt x="206724" y="1798150"/>
                  </a:lnTo>
                  <a:lnTo>
                    <a:pt x="253233" y="1809603"/>
                  </a:lnTo>
                  <a:lnTo>
                    <a:pt x="302260" y="1813560"/>
                  </a:lnTo>
                  <a:lnTo>
                    <a:pt x="7533640" y="1813560"/>
                  </a:lnTo>
                  <a:lnTo>
                    <a:pt x="7582666" y="1809603"/>
                  </a:lnTo>
                  <a:lnTo>
                    <a:pt x="7629175" y="1798150"/>
                  </a:lnTo>
                  <a:lnTo>
                    <a:pt x="7672543" y="1779821"/>
                  </a:lnTo>
                  <a:lnTo>
                    <a:pt x="7712148" y="1755239"/>
                  </a:lnTo>
                  <a:lnTo>
                    <a:pt x="7747368" y="1725028"/>
                  </a:lnTo>
                  <a:lnTo>
                    <a:pt x="7777579" y="1689808"/>
                  </a:lnTo>
                  <a:lnTo>
                    <a:pt x="7802161" y="1650203"/>
                  </a:lnTo>
                  <a:lnTo>
                    <a:pt x="7820490" y="1606835"/>
                  </a:lnTo>
                  <a:lnTo>
                    <a:pt x="7831943" y="1560326"/>
                  </a:lnTo>
                  <a:lnTo>
                    <a:pt x="7835900" y="1511300"/>
                  </a:lnTo>
                  <a:lnTo>
                    <a:pt x="7835900" y="302260"/>
                  </a:lnTo>
                  <a:lnTo>
                    <a:pt x="7831943" y="253229"/>
                  </a:lnTo>
                  <a:lnTo>
                    <a:pt x="7820490" y="206719"/>
                  </a:lnTo>
                  <a:lnTo>
                    <a:pt x="7802161" y="163350"/>
                  </a:lnTo>
                  <a:lnTo>
                    <a:pt x="7777579" y="123745"/>
                  </a:lnTo>
                  <a:lnTo>
                    <a:pt x="7747368" y="88526"/>
                  </a:lnTo>
                  <a:lnTo>
                    <a:pt x="7712148" y="58316"/>
                  </a:lnTo>
                  <a:lnTo>
                    <a:pt x="7672543" y="33736"/>
                  </a:lnTo>
                  <a:lnTo>
                    <a:pt x="7629175" y="15408"/>
                  </a:lnTo>
                  <a:lnTo>
                    <a:pt x="7582666" y="3955"/>
                  </a:lnTo>
                  <a:lnTo>
                    <a:pt x="7533640" y="0"/>
                  </a:lnTo>
                  <a:close/>
                </a:path>
              </a:pathLst>
            </a:custGeom>
            <a:solidFill>
              <a:srgbClr val="2C2C7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269490" y="2452372"/>
              <a:ext cx="7835900" cy="1813560"/>
            </a:xfrm>
            <a:custGeom>
              <a:avLst/>
              <a:gdLst/>
              <a:ahLst/>
              <a:cxnLst/>
              <a:rect l="l" t="t" r="r" b="b"/>
              <a:pathLst>
                <a:path w="7835900" h="1813560">
                  <a:moveTo>
                    <a:pt x="0" y="302260"/>
                  </a:moveTo>
                  <a:lnTo>
                    <a:pt x="3956" y="253229"/>
                  </a:lnTo>
                  <a:lnTo>
                    <a:pt x="15409" y="206719"/>
                  </a:lnTo>
                  <a:lnTo>
                    <a:pt x="33738" y="163350"/>
                  </a:lnTo>
                  <a:lnTo>
                    <a:pt x="58320" y="123745"/>
                  </a:lnTo>
                  <a:lnTo>
                    <a:pt x="88531" y="88526"/>
                  </a:lnTo>
                  <a:lnTo>
                    <a:pt x="123751" y="58316"/>
                  </a:lnTo>
                  <a:lnTo>
                    <a:pt x="163356" y="33736"/>
                  </a:lnTo>
                  <a:lnTo>
                    <a:pt x="206724" y="15408"/>
                  </a:lnTo>
                  <a:lnTo>
                    <a:pt x="253233" y="3955"/>
                  </a:lnTo>
                  <a:lnTo>
                    <a:pt x="302260" y="0"/>
                  </a:lnTo>
                  <a:lnTo>
                    <a:pt x="7533640" y="0"/>
                  </a:lnTo>
                  <a:lnTo>
                    <a:pt x="7582666" y="3955"/>
                  </a:lnTo>
                  <a:lnTo>
                    <a:pt x="7629175" y="15408"/>
                  </a:lnTo>
                  <a:lnTo>
                    <a:pt x="7672543" y="33736"/>
                  </a:lnTo>
                  <a:lnTo>
                    <a:pt x="7712148" y="58316"/>
                  </a:lnTo>
                  <a:lnTo>
                    <a:pt x="7747368" y="88526"/>
                  </a:lnTo>
                  <a:lnTo>
                    <a:pt x="7777579" y="123745"/>
                  </a:lnTo>
                  <a:lnTo>
                    <a:pt x="7802161" y="163350"/>
                  </a:lnTo>
                  <a:lnTo>
                    <a:pt x="7820490" y="206719"/>
                  </a:lnTo>
                  <a:lnTo>
                    <a:pt x="7831943" y="253229"/>
                  </a:lnTo>
                  <a:lnTo>
                    <a:pt x="7835900" y="302260"/>
                  </a:lnTo>
                  <a:lnTo>
                    <a:pt x="7835900" y="1511300"/>
                  </a:lnTo>
                  <a:lnTo>
                    <a:pt x="7831943" y="1560326"/>
                  </a:lnTo>
                  <a:lnTo>
                    <a:pt x="7820490" y="1606835"/>
                  </a:lnTo>
                  <a:lnTo>
                    <a:pt x="7802161" y="1650203"/>
                  </a:lnTo>
                  <a:lnTo>
                    <a:pt x="7777579" y="1689808"/>
                  </a:lnTo>
                  <a:lnTo>
                    <a:pt x="7747368" y="1725028"/>
                  </a:lnTo>
                  <a:lnTo>
                    <a:pt x="7712148" y="1755239"/>
                  </a:lnTo>
                  <a:lnTo>
                    <a:pt x="7672543" y="1779821"/>
                  </a:lnTo>
                  <a:lnTo>
                    <a:pt x="7629175" y="1798150"/>
                  </a:lnTo>
                  <a:lnTo>
                    <a:pt x="7582666" y="1809603"/>
                  </a:lnTo>
                  <a:lnTo>
                    <a:pt x="7533640" y="1813560"/>
                  </a:lnTo>
                  <a:lnTo>
                    <a:pt x="302260" y="1813560"/>
                  </a:lnTo>
                  <a:lnTo>
                    <a:pt x="253233" y="1809603"/>
                  </a:lnTo>
                  <a:lnTo>
                    <a:pt x="206724" y="1798150"/>
                  </a:lnTo>
                  <a:lnTo>
                    <a:pt x="163356" y="1779821"/>
                  </a:lnTo>
                  <a:lnTo>
                    <a:pt x="123751" y="1755239"/>
                  </a:lnTo>
                  <a:lnTo>
                    <a:pt x="88531" y="1725028"/>
                  </a:lnTo>
                  <a:lnTo>
                    <a:pt x="58320" y="1689808"/>
                  </a:lnTo>
                  <a:lnTo>
                    <a:pt x="33738" y="1650203"/>
                  </a:lnTo>
                  <a:lnTo>
                    <a:pt x="15409" y="1606835"/>
                  </a:lnTo>
                  <a:lnTo>
                    <a:pt x="3956" y="1560326"/>
                  </a:lnTo>
                  <a:lnTo>
                    <a:pt x="0" y="1511300"/>
                  </a:lnTo>
                  <a:lnTo>
                    <a:pt x="0" y="30226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04720" y="2202180"/>
              <a:ext cx="8166100" cy="167131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56380" y="3116580"/>
              <a:ext cx="4305300" cy="167131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51050" marR="5080" indent="-1851660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COMISIÓN</a:t>
            </a:r>
            <a:r>
              <a:rPr dirty="0" spc="-225"/>
              <a:t> </a:t>
            </a:r>
            <a:r>
              <a:rPr dirty="0" spc="-55"/>
              <a:t>EDUCACIÓN </a:t>
            </a:r>
            <a:r>
              <a:rPr dirty="0" spc="-1340"/>
              <a:t> </a:t>
            </a:r>
            <a:r>
              <a:rPr dirty="0"/>
              <a:t>Y</a:t>
            </a:r>
            <a:r>
              <a:rPr dirty="0" spc="-85"/>
              <a:t> </a:t>
            </a:r>
            <a:r>
              <a:rPr dirty="0" spc="-114"/>
              <a:t>CULTURA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2255520" y="4480563"/>
            <a:ext cx="7848600" cy="1927860"/>
            <a:chOff x="2255520" y="4480563"/>
            <a:chExt cx="7848600" cy="1927860"/>
          </a:xfrm>
        </p:grpSpPr>
        <p:sp>
          <p:nvSpPr>
            <p:cNvPr id="10" name="object 10"/>
            <p:cNvSpPr/>
            <p:nvPr/>
          </p:nvSpPr>
          <p:spPr>
            <a:xfrm>
              <a:off x="2261870" y="4486913"/>
              <a:ext cx="7835900" cy="1813560"/>
            </a:xfrm>
            <a:custGeom>
              <a:avLst/>
              <a:gdLst/>
              <a:ahLst/>
              <a:cxnLst/>
              <a:rect l="l" t="t" r="r" b="b"/>
              <a:pathLst>
                <a:path w="7835900" h="1813560">
                  <a:moveTo>
                    <a:pt x="7533640" y="0"/>
                  </a:moveTo>
                  <a:lnTo>
                    <a:pt x="302260" y="0"/>
                  </a:lnTo>
                  <a:lnTo>
                    <a:pt x="253233" y="3955"/>
                  </a:lnTo>
                  <a:lnTo>
                    <a:pt x="206724" y="15408"/>
                  </a:lnTo>
                  <a:lnTo>
                    <a:pt x="163356" y="33736"/>
                  </a:lnTo>
                  <a:lnTo>
                    <a:pt x="123751" y="58316"/>
                  </a:lnTo>
                  <a:lnTo>
                    <a:pt x="88531" y="88526"/>
                  </a:lnTo>
                  <a:lnTo>
                    <a:pt x="58320" y="123745"/>
                  </a:lnTo>
                  <a:lnTo>
                    <a:pt x="33738" y="163350"/>
                  </a:lnTo>
                  <a:lnTo>
                    <a:pt x="15409" y="206719"/>
                  </a:lnTo>
                  <a:lnTo>
                    <a:pt x="3956" y="253229"/>
                  </a:lnTo>
                  <a:lnTo>
                    <a:pt x="0" y="302260"/>
                  </a:lnTo>
                  <a:lnTo>
                    <a:pt x="0" y="1511300"/>
                  </a:lnTo>
                  <a:lnTo>
                    <a:pt x="3956" y="1560326"/>
                  </a:lnTo>
                  <a:lnTo>
                    <a:pt x="15409" y="1606835"/>
                  </a:lnTo>
                  <a:lnTo>
                    <a:pt x="33738" y="1650203"/>
                  </a:lnTo>
                  <a:lnTo>
                    <a:pt x="58320" y="1689808"/>
                  </a:lnTo>
                  <a:lnTo>
                    <a:pt x="88531" y="1725028"/>
                  </a:lnTo>
                  <a:lnTo>
                    <a:pt x="123751" y="1755239"/>
                  </a:lnTo>
                  <a:lnTo>
                    <a:pt x="163356" y="1779821"/>
                  </a:lnTo>
                  <a:lnTo>
                    <a:pt x="206724" y="1798150"/>
                  </a:lnTo>
                  <a:lnTo>
                    <a:pt x="253233" y="1809603"/>
                  </a:lnTo>
                  <a:lnTo>
                    <a:pt x="302260" y="1813560"/>
                  </a:lnTo>
                  <a:lnTo>
                    <a:pt x="7533640" y="1813560"/>
                  </a:lnTo>
                  <a:lnTo>
                    <a:pt x="7582666" y="1809603"/>
                  </a:lnTo>
                  <a:lnTo>
                    <a:pt x="7629175" y="1798150"/>
                  </a:lnTo>
                  <a:lnTo>
                    <a:pt x="7672543" y="1779821"/>
                  </a:lnTo>
                  <a:lnTo>
                    <a:pt x="7712148" y="1755239"/>
                  </a:lnTo>
                  <a:lnTo>
                    <a:pt x="7747368" y="1725028"/>
                  </a:lnTo>
                  <a:lnTo>
                    <a:pt x="7777579" y="1689808"/>
                  </a:lnTo>
                  <a:lnTo>
                    <a:pt x="7802161" y="1650203"/>
                  </a:lnTo>
                  <a:lnTo>
                    <a:pt x="7820490" y="1606835"/>
                  </a:lnTo>
                  <a:lnTo>
                    <a:pt x="7831943" y="1560326"/>
                  </a:lnTo>
                  <a:lnTo>
                    <a:pt x="7835900" y="1511300"/>
                  </a:lnTo>
                  <a:lnTo>
                    <a:pt x="7835900" y="302260"/>
                  </a:lnTo>
                  <a:lnTo>
                    <a:pt x="7831943" y="253229"/>
                  </a:lnTo>
                  <a:lnTo>
                    <a:pt x="7820490" y="206719"/>
                  </a:lnTo>
                  <a:lnTo>
                    <a:pt x="7802161" y="163350"/>
                  </a:lnTo>
                  <a:lnTo>
                    <a:pt x="7777579" y="123745"/>
                  </a:lnTo>
                  <a:lnTo>
                    <a:pt x="7747368" y="88526"/>
                  </a:lnTo>
                  <a:lnTo>
                    <a:pt x="7712148" y="58316"/>
                  </a:lnTo>
                  <a:lnTo>
                    <a:pt x="7672543" y="33736"/>
                  </a:lnTo>
                  <a:lnTo>
                    <a:pt x="7629175" y="15408"/>
                  </a:lnTo>
                  <a:lnTo>
                    <a:pt x="7582666" y="3955"/>
                  </a:lnTo>
                  <a:lnTo>
                    <a:pt x="7533640" y="0"/>
                  </a:lnTo>
                  <a:close/>
                </a:path>
              </a:pathLst>
            </a:custGeom>
            <a:solidFill>
              <a:srgbClr val="2C2C7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261870" y="4486913"/>
              <a:ext cx="7835900" cy="1813560"/>
            </a:xfrm>
            <a:custGeom>
              <a:avLst/>
              <a:gdLst/>
              <a:ahLst/>
              <a:cxnLst/>
              <a:rect l="l" t="t" r="r" b="b"/>
              <a:pathLst>
                <a:path w="7835900" h="1813560">
                  <a:moveTo>
                    <a:pt x="0" y="302260"/>
                  </a:moveTo>
                  <a:lnTo>
                    <a:pt x="3956" y="253229"/>
                  </a:lnTo>
                  <a:lnTo>
                    <a:pt x="15409" y="206719"/>
                  </a:lnTo>
                  <a:lnTo>
                    <a:pt x="33738" y="163350"/>
                  </a:lnTo>
                  <a:lnTo>
                    <a:pt x="58320" y="123745"/>
                  </a:lnTo>
                  <a:lnTo>
                    <a:pt x="88531" y="88526"/>
                  </a:lnTo>
                  <a:lnTo>
                    <a:pt x="123751" y="58316"/>
                  </a:lnTo>
                  <a:lnTo>
                    <a:pt x="163356" y="33736"/>
                  </a:lnTo>
                  <a:lnTo>
                    <a:pt x="206724" y="15408"/>
                  </a:lnTo>
                  <a:lnTo>
                    <a:pt x="253233" y="3955"/>
                  </a:lnTo>
                  <a:lnTo>
                    <a:pt x="302260" y="0"/>
                  </a:lnTo>
                  <a:lnTo>
                    <a:pt x="7533640" y="0"/>
                  </a:lnTo>
                  <a:lnTo>
                    <a:pt x="7582666" y="3955"/>
                  </a:lnTo>
                  <a:lnTo>
                    <a:pt x="7629175" y="15408"/>
                  </a:lnTo>
                  <a:lnTo>
                    <a:pt x="7672543" y="33736"/>
                  </a:lnTo>
                  <a:lnTo>
                    <a:pt x="7712148" y="58316"/>
                  </a:lnTo>
                  <a:lnTo>
                    <a:pt x="7747368" y="88526"/>
                  </a:lnTo>
                  <a:lnTo>
                    <a:pt x="7777579" y="123745"/>
                  </a:lnTo>
                  <a:lnTo>
                    <a:pt x="7802161" y="163350"/>
                  </a:lnTo>
                  <a:lnTo>
                    <a:pt x="7820490" y="206719"/>
                  </a:lnTo>
                  <a:lnTo>
                    <a:pt x="7831943" y="253229"/>
                  </a:lnTo>
                  <a:lnTo>
                    <a:pt x="7835900" y="302260"/>
                  </a:lnTo>
                  <a:lnTo>
                    <a:pt x="7835900" y="1511300"/>
                  </a:lnTo>
                  <a:lnTo>
                    <a:pt x="7831943" y="1560326"/>
                  </a:lnTo>
                  <a:lnTo>
                    <a:pt x="7820490" y="1606835"/>
                  </a:lnTo>
                  <a:lnTo>
                    <a:pt x="7802161" y="1650203"/>
                  </a:lnTo>
                  <a:lnTo>
                    <a:pt x="7777579" y="1689808"/>
                  </a:lnTo>
                  <a:lnTo>
                    <a:pt x="7747368" y="1725028"/>
                  </a:lnTo>
                  <a:lnTo>
                    <a:pt x="7712148" y="1755239"/>
                  </a:lnTo>
                  <a:lnTo>
                    <a:pt x="7672543" y="1779821"/>
                  </a:lnTo>
                  <a:lnTo>
                    <a:pt x="7629175" y="1798150"/>
                  </a:lnTo>
                  <a:lnTo>
                    <a:pt x="7582666" y="1809603"/>
                  </a:lnTo>
                  <a:lnTo>
                    <a:pt x="7533640" y="1813560"/>
                  </a:lnTo>
                  <a:lnTo>
                    <a:pt x="302260" y="1813560"/>
                  </a:lnTo>
                  <a:lnTo>
                    <a:pt x="253233" y="1809603"/>
                  </a:lnTo>
                  <a:lnTo>
                    <a:pt x="206724" y="1798150"/>
                  </a:lnTo>
                  <a:lnTo>
                    <a:pt x="163356" y="1779821"/>
                  </a:lnTo>
                  <a:lnTo>
                    <a:pt x="123751" y="1755239"/>
                  </a:lnTo>
                  <a:lnTo>
                    <a:pt x="88531" y="1725028"/>
                  </a:lnTo>
                  <a:lnTo>
                    <a:pt x="58320" y="1689808"/>
                  </a:lnTo>
                  <a:lnTo>
                    <a:pt x="33738" y="1650203"/>
                  </a:lnTo>
                  <a:lnTo>
                    <a:pt x="15409" y="1606835"/>
                  </a:lnTo>
                  <a:lnTo>
                    <a:pt x="3956" y="1560326"/>
                  </a:lnTo>
                  <a:lnTo>
                    <a:pt x="0" y="1511300"/>
                  </a:lnTo>
                  <a:lnTo>
                    <a:pt x="0" y="30226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92120" y="4528820"/>
              <a:ext cx="2562859" cy="90423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16500" y="4528820"/>
              <a:ext cx="2679699" cy="90423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39000" y="4528819"/>
              <a:ext cx="1328420" cy="90423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10220" y="4528820"/>
              <a:ext cx="1285239" cy="90423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87800" y="5016500"/>
              <a:ext cx="4411980" cy="90423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81960" y="5504179"/>
              <a:ext cx="6421119" cy="904239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3222810" y="4622617"/>
            <a:ext cx="5911850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18540" marR="12700" indent="-995680">
              <a:lnSpc>
                <a:spcPct val="100000"/>
              </a:lnSpc>
              <a:spcBef>
                <a:spcPts val="100"/>
              </a:spcBef>
            </a:pPr>
            <a:r>
              <a:rPr dirty="0" sz="3200" spc="-30">
                <a:solidFill>
                  <a:srgbClr val="FFFFFF"/>
                </a:solidFill>
                <a:latin typeface="Calibri Light"/>
                <a:cs typeface="Calibri Light"/>
              </a:rPr>
              <a:t>MIEMBROS:</a:t>
            </a:r>
            <a:r>
              <a:rPr dirty="0" sz="3200" spc="-10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200" spc="-30">
                <a:solidFill>
                  <a:srgbClr val="FFFFFF"/>
                </a:solidFill>
                <a:latin typeface="Calibri Light"/>
                <a:cs typeface="Calibri Light"/>
              </a:rPr>
              <a:t>Vicealcaldeza</a:t>
            </a:r>
            <a:r>
              <a:rPr dirty="0" sz="3200" spc="-12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Calibri Light"/>
                <a:cs typeface="Calibri Light"/>
              </a:rPr>
              <a:t>Brith</a:t>
            </a:r>
            <a:r>
              <a:rPr dirty="0" sz="3200" spc="-12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200" spc="-65">
                <a:solidFill>
                  <a:srgbClr val="FFFFFF"/>
                </a:solidFill>
                <a:latin typeface="Calibri Light"/>
                <a:cs typeface="Calibri Light"/>
              </a:rPr>
              <a:t>Vaca </a:t>
            </a:r>
            <a:r>
              <a:rPr dirty="0" sz="3200" spc="-71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200" spc="-20">
                <a:solidFill>
                  <a:srgbClr val="FFFFFF"/>
                </a:solidFill>
                <a:latin typeface="Calibri Light"/>
                <a:cs typeface="Calibri Light"/>
              </a:rPr>
              <a:t>Concejal</a:t>
            </a:r>
            <a:r>
              <a:rPr dirty="0" sz="32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200" spc="-15">
                <a:solidFill>
                  <a:srgbClr val="FFFFFF"/>
                </a:solidFill>
                <a:latin typeface="Calibri Light"/>
                <a:cs typeface="Calibri Light"/>
              </a:rPr>
              <a:t>Orlando</a:t>
            </a:r>
            <a:r>
              <a:rPr dirty="0" sz="3200" spc="-12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200" spc="-20">
                <a:solidFill>
                  <a:srgbClr val="FFFFFF"/>
                </a:solidFill>
                <a:latin typeface="Calibri Light"/>
                <a:cs typeface="Calibri Light"/>
              </a:rPr>
              <a:t>Núñez</a:t>
            </a:r>
            <a:endParaRPr sz="32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</a:pPr>
            <a:r>
              <a:rPr dirty="0" sz="3200" spc="-20">
                <a:solidFill>
                  <a:srgbClr val="FFFFFF"/>
                </a:solidFill>
                <a:latin typeface="Calibri Light"/>
                <a:cs typeface="Calibri Light"/>
              </a:rPr>
              <a:t>Concejala</a:t>
            </a:r>
            <a:r>
              <a:rPr dirty="0" sz="3200" spc="-11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200" spc="-25">
                <a:solidFill>
                  <a:srgbClr val="FFFFFF"/>
                </a:solidFill>
                <a:latin typeface="Calibri Light"/>
                <a:cs typeface="Calibri Light"/>
              </a:rPr>
              <a:t>Paulina</a:t>
            </a:r>
            <a:r>
              <a:rPr dirty="0" sz="3200" spc="-11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200" spc="-20">
                <a:solidFill>
                  <a:srgbClr val="FFFFFF"/>
                </a:solidFill>
                <a:latin typeface="Calibri Light"/>
                <a:cs typeface="Calibri Light"/>
              </a:rPr>
              <a:t>Izurieta</a:t>
            </a:r>
            <a:r>
              <a:rPr dirty="0" sz="3200" spc="-11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200" spc="-35">
                <a:solidFill>
                  <a:srgbClr val="FFFFFF"/>
                </a:solidFill>
                <a:latin typeface="Calibri Light"/>
                <a:cs typeface="Calibri Light"/>
              </a:rPr>
              <a:t>Presidenta</a:t>
            </a:r>
            <a:endParaRPr sz="3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99160" y="802640"/>
            <a:ext cx="4279900" cy="1010919"/>
            <a:chOff x="899160" y="802640"/>
            <a:chExt cx="4279900" cy="1010919"/>
          </a:xfrm>
        </p:grpSpPr>
        <p:sp>
          <p:nvSpPr>
            <p:cNvPr id="3" name="object 3"/>
            <p:cNvSpPr/>
            <p:nvPr/>
          </p:nvSpPr>
          <p:spPr>
            <a:xfrm>
              <a:off x="905510" y="854704"/>
              <a:ext cx="4267200" cy="744220"/>
            </a:xfrm>
            <a:custGeom>
              <a:avLst/>
              <a:gdLst/>
              <a:ahLst/>
              <a:cxnLst/>
              <a:rect l="l" t="t" r="r" b="b"/>
              <a:pathLst>
                <a:path w="4267200" h="744219">
                  <a:moveTo>
                    <a:pt x="4143159" y="0"/>
                  </a:moveTo>
                  <a:lnTo>
                    <a:pt x="124040" y="0"/>
                  </a:lnTo>
                  <a:lnTo>
                    <a:pt x="75759" y="9748"/>
                  </a:lnTo>
                  <a:lnTo>
                    <a:pt x="36331" y="36331"/>
                  </a:lnTo>
                  <a:lnTo>
                    <a:pt x="9748" y="75759"/>
                  </a:lnTo>
                  <a:lnTo>
                    <a:pt x="0" y="124040"/>
                  </a:lnTo>
                  <a:lnTo>
                    <a:pt x="0" y="620191"/>
                  </a:lnTo>
                  <a:lnTo>
                    <a:pt x="9748" y="668471"/>
                  </a:lnTo>
                  <a:lnTo>
                    <a:pt x="36331" y="707894"/>
                  </a:lnTo>
                  <a:lnTo>
                    <a:pt x="75759" y="734473"/>
                  </a:lnTo>
                  <a:lnTo>
                    <a:pt x="124040" y="744219"/>
                  </a:lnTo>
                  <a:lnTo>
                    <a:pt x="4143159" y="744219"/>
                  </a:lnTo>
                  <a:lnTo>
                    <a:pt x="4191440" y="734473"/>
                  </a:lnTo>
                  <a:lnTo>
                    <a:pt x="4230868" y="707894"/>
                  </a:lnTo>
                  <a:lnTo>
                    <a:pt x="4257451" y="668471"/>
                  </a:lnTo>
                  <a:lnTo>
                    <a:pt x="4267200" y="620191"/>
                  </a:lnTo>
                  <a:lnTo>
                    <a:pt x="4267200" y="124040"/>
                  </a:lnTo>
                  <a:lnTo>
                    <a:pt x="4257451" y="75759"/>
                  </a:lnTo>
                  <a:lnTo>
                    <a:pt x="4230868" y="36331"/>
                  </a:lnTo>
                  <a:lnTo>
                    <a:pt x="4191440" y="9748"/>
                  </a:lnTo>
                  <a:lnTo>
                    <a:pt x="4143159" y="0"/>
                  </a:lnTo>
                  <a:close/>
                </a:path>
              </a:pathLst>
            </a:custGeom>
            <a:solidFill>
              <a:srgbClr val="2C2C7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905510" y="854704"/>
              <a:ext cx="4267200" cy="744220"/>
            </a:xfrm>
            <a:custGeom>
              <a:avLst/>
              <a:gdLst/>
              <a:ahLst/>
              <a:cxnLst/>
              <a:rect l="l" t="t" r="r" b="b"/>
              <a:pathLst>
                <a:path w="4267200" h="744219">
                  <a:moveTo>
                    <a:pt x="0" y="124040"/>
                  </a:moveTo>
                  <a:lnTo>
                    <a:pt x="9748" y="75759"/>
                  </a:lnTo>
                  <a:lnTo>
                    <a:pt x="36331" y="36331"/>
                  </a:lnTo>
                  <a:lnTo>
                    <a:pt x="75759" y="9748"/>
                  </a:lnTo>
                  <a:lnTo>
                    <a:pt x="124040" y="0"/>
                  </a:lnTo>
                  <a:lnTo>
                    <a:pt x="4143159" y="0"/>
                  </a:lnTo>
                  <a:lnTo>
                    <a:pt x="4191440" y="9748"/>
                  </a:lnTo>
                  <a:lnTo>
                    <a:pt x="4230868" y="36331"/>
                  </a:lnTo>
                  <a:lnTo>
                    <a:pt x="4257451" y="75759"/>
                  </a:lnTo>
                  <a:lnTo>
                    <a:pt x="4267200" y="124040"/>
                  </a:lnTo>
                  <a:lnTo>
                    <a:pt x="4267200" y="620191"/>
                  </a:lnTo>
                  <a:lnTo>
                    <a:pt x="4257451" y="668471"/>
                  </a:lnTo>
                  <a:lnTo>
                    <a:pt x="4230868" y="707894"/>
                  </a:lnTo>
                  <a:lnTo>
                    <a:pt x="4191440" y="734473"/>
                  </a:lnTo>
                  <a:lnTo>
                    <a:pt x="4143159" y="744219"/>
                  </a:lnTo>
                  <a:lnTo>
                    <a:pt x="124040" y="744219"/>
                  </a:lnTo>
                  <a:lnTo>
                    <a:pt x="75759" y="734473"/>
                  </a:lnTo>
                  <a:lnTo>
                    <a:pt x="36331" y="707894"/>
                  </a:lnTo>
                  <a:lnTo>
                    <a:pt x="9748" y="668471"/>
                  </a:lnTo>
                  <a:lnTo>
                    <a:pt x="0" y="620191"/>
                  </a:lnTo>
                  <a:lnTo>
                    <a:pt x="0" y="12404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97000" y="802640"/>
              <a:ext cx="3312160" cy="101091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68494" y="908132"/>
            <a:ext cx="27419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0"/>
              <a:t>PROPONENTES</a:t>
            </a:r>
            <a:endParaRPr sz="3600"/>
          </a:p>
        </p:txBody>
      </p:sp>
      <p:grpSp>
        <p:nvGrpSpPr>
          <p:cNvPr id="7" name="object 7"/>
          <p:cNvGrpSpPr/>
          <p:nvPr/>
        </p:nvGrpSpPr>
        <p:grpSpPr>
          <a:xfrm>
            <a:off x="812800" y="1778000"/>
            <a:ext cx="2476500" cy="629920"/>
            <a:chOff x="812800" y="1778000"/>
            <a:chExt cx="2476500" cy="629920"/>
          </a:xfrm>
        </p:grpSpPr>
        <p:sp>
          <p:nvSpPr>
            <p:cNvPr id="8" name="object 8"/>
            <p:cNvSpPr/>
            <p:nvPr/>
          </p:nvSpPr>
          <p:spPr>
            <a:xfrm>
              <a:off x="819150" y="178435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19">
                  <a:moveTo>
                    <a:pt x="2402078" y="0"/>
                  </a:moveTo>
                  <a:lnTo>
                    <a:pt x="61722" y="0"/>
                  </a:lnTo>
                  <a:lnTo>
                    <a:pt x="37697" y="4850"/>
                  </a:lnTo>
                  <a:lnTo>
                    <a:pt x="18078" y="18078"/>
                  </a:lnTo>
                  <a:lnTo>
                    <a:pt x="4850" y="37697"/>
                  </a:lnTo>
                  <a:lnTo>
                    <a:pt x="0" y="61722"/>
                  </a:lnTo>
                  <a:lnTo>
                    <a:pt x="0" y="555498"/>
                  </a:lnTo>
                  <a:lnTo>
                    <a:pt x="4850" y="579522"/>
                  </a:lnTo>
                  <a:lnTo>
                    <a:pt x="18078" y="599141"/>
                  </a:lnTo>
                  <a:lnTo>
                    <a:pt x="37697" y="612369"/>
                  </a:lnTo>
                  <a:lnTo>
                    <a:pt x="61722" y="617220"/>
                  </a:lnTo>
                  <a:lnTo>
                    <a:pt x="2402078" y="617220"/>
                  </a:lnTo>
                  <a:lnTo>
                    <a:pt x="2426102" y="612369"/>
                  </a:lnTo>
                  <a:lnTo>
                    <a:pt x="2445721" y="599141"/>
                  </a:lnTo>
                  <a:lnTo>
                    <a:pt x="2458949" y="579522"/>
                  </a:lnTo>
                  <a:lnTo>
                    <a:pt x="2463800" y="555498"/>
                  </a:lnTo>
                  <a:lnTo>
                    <a:pt x="2463800" y="61722"/>
                  </a:lnTo>
                  <a:lnTo>
                    <a:pt x="2458949" y="37697"/>
                  </a:lnTo>
                  <a:lnTo>
                    <a:pt x="2445721" y="18078"/>
                  </a:lnTo>
                  <a:lnTo>
                    <a:pt x="2426102" y="4850"/>
                  </a:lnTo>
                  <a:lnTo>
                    <a:pt x="2402078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19150" y="178435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19">
                  <a:moveTo>
                    <a:pt x="0" y="61722"/>
                  </a:moveTo>
                  <a:lnTo>
                    <a:pt x="4850" y="37697"/>
                  </a:lnTo>
                  <a:lnTo>
                    <a:pt x="18078" y="18078"/>
                  </a:lnTo>
                  <a:lnTo>
                    <a:pt x="37697" y="4850"/>
                  </a:lnTo>
                  <a:lnTo>
                    <a:pt x="61722" y="0"/>
                  </a:lnTo>
                  <a:lnTo>
                    <a:pt x="2402078" y="0"/>
                  </a:lnTo>
                  <a:lnTo>
                    <a:pt x="2426102" y="4850"/>
                  </a:lnTo>
                  <a:lnTo>
                    <a:pt x="2445721" y="18078"/>
                  </a:lnTo>
                  <a:lnTo>
                    <a:pt x="2458949" y="37697"/>
                  </a:lnTo>
                  <a:lnTo>
                    <a:pt x="2463800" y="61722"/>
                  </a:lnTo>
                  <a:lnTo>
                    <a:pt x="2463800" y="555498"/>
                  </a:lnTo>
                  <a:lnTo>
                    <a:pt x="2458949" y="579522"/>
                  </a:lnTo>
                  <a:lnTo>
                    <a:pt x="2445721" y="599141"/>
                  </a:lnTo>
                  <a:lnTo>
                    <a:pt x="2426102" y="612369"/>
                  </a:lnTo>
                  <a:lnTo>
                    <a:pt x="2402078" y="617220"/>
                  </a:lnTo>
                  <a:lnTo>
                    <a:pt x="61722" y="617220"/>
                  </a:lnTo>
                  <a:lnTo>
                    <a:pt x="37697" y="612369"/>
                  </a:lnTo>
                  <a:lnTo>
                    <a:pt x="18078" y="599141"/>
                  </a:lnTo>
                  <a:lnTo>
                    <a:pt x="4850" y="579522"/>
                  </a:lnTo>
                  <a:lnTo>
                    <a:pt x="0" y="555498"/>
                  </a:lnTo>
                  <a:lnTo>
                    <a:pt x="0" y="6172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082564" y="1787141"/>
            <a:ext cx="193675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BLOQUE</a:t>
            </a:r>
            <a:r>
              <a:rPr dirty="0" sz="32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RC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96444" y="2453639"/>
            <a:ext cx="106680" cy="106679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812800" y="2611118"/>
            <a:ext cx="2476500" cy="3738879"/>
            <a:chOff x="812800" y="2611118"/>
            <a:chExt cx="2476500" cy="3738879"/>
          </a:xfrm>
        </p:grpSpPr>
        <p:sp>
          <p:nvSpPr>
            <p:cNvPr id="13" name="object 13"/>
            <p:cNvSpPr/>
            <p:nvPr/>
          </p:nvSpPr>
          <p:spPr>
            <a:xfrm>
              <a:off x="819150" y="2617468"/>
              <a:ext cx="2463800" cy="3726179"/>
            </a:xfrm>
            <a:custGeom>
              <a:avLst/>
              <a:gdLst/>
              <a:ahLst/>
              <a:cxnLst/>
              <a:rect l="l" t="t" r="r" b="b"/>
              <a:pathLst>
                <a:path w="2463800" h="3726179">
                  <a:moveTo>
                    <a:pt x="2217420" y="0"/>
                  </a:moveTo>
                  <a:lnTo>
                    <a:pt x="246379" y="0"/>
                  </a:lnTo>
                  <a:lnTo>
                    <a:pt x="196727" y="5005"/>
                  </a:lnTo>
                  <a:lnTo>
                    <a:pt x="150479" y="19362"/>
                  </a:lnTo>
                  <a:lnTo>
                    <a:pt x="108628" y="42078"/>
                  </a:lnTo>
                  <a:lnTo>
                    <a:pt x="72164" y="72164"/>
                  </a:lnTo>
                  <a:lnTo>
                    <a:pt x="42078" y="108628"/>
                  </a:lnTo>
                  <a:lnTo>
                    <a:pt x="19362" y="150479"/>
                  </a:lnTo>
                  <a:lnTo>
                    <a:pt x="5005" y="196727"/>
                  </a:lnTo>
                  <a:lnTo>
                    <a:pt x="0" y="246379"/>
                  </a:lnTo>
                  <a:lnTo>
                    <a:pt x="0" y="3479800"/>
                  </a:lnTo>
                  <a:lnTo>
                    <a:pt x="5005" y="3529456"/>
                  </a:lnTo>
                  <a:lnTo>
                    <a:pt x="19362" y="3575705"/>
                  </a:lnTo>
                  <a:lnTo>
                    <a:pt x="42078" y="3617557"/>
                  </a:lnTo>
                  <a:lnTo>
                    <a:pt x="72164" y="3654020"/>
                  </a:lnTo>
                  <a:lnTo>
                    <a:pt x="108628" y="3684104"/>
                  </a:lnTo>
                  <a:lnTo>
                    <a:pt x="150479" y="3706819"/>
                  </a:lnTo>
                  <a:lnTo>
                    <a:pt x="196727" y="3721174"/>
                  </a:lnTo>
                  <a:lnTo>
                    <a:pt x="246379" y="3726179"/>
                  </a:lnTo>
                  <a:lnTo>
                    <a:pt x="2217420" y="3726179"/>
                  </a:lnTo>
                  <a:lnTo>
                    <a:pt x="2267072" y="3721174"/>
                  </a:lnTo>
                  <a:lnTo>
                    <a:pt x="2313320" y="3706819"/>
                  </a:lnTo>
                  <a:lnTo>
                    <a:pt x="2355171" y="3684104"/>
                  </a:lnTo>
                  <a:lnTo>
                    <a:pt x="2391635" y="3654020"/>
                  </a:lnTo>
                  <a:lnTo>
                    <a:pt x="2421721" y="3617557"/>
                  </a:lnTo>
                  <a:lnTo>
                    <a:pt x="2444437" y="3575705"/>
                  </a:lnTo>
                  <a:lnTo>
                    <a:pt x="2458794" y="3529456"/>
                  </a:lnTo>
                  <a:lnTo>
                    <a:pt x="2463800" y="3479800"/>
                  </a:lnTo>
                  <a:lnTo>
                    <a:pt x="2463800" y="246379"/>
                  </a:lnTo>
                  <a:lnTo>
                    <a:pt x="2458794" y="196727"/>
                  </a:lnTo>
                  <a:lnTo>
                    <a:pt x="2444437" y="150479"/>
                  </a:lnTo>
                  <a:lnTo>
                    <a:pt x="2421721" y="108628"/>
                  </a:lnTo>
                  <a:lnTo>
                    <a:pt x="2391635" y="72164"/>
                  </a:lnTo>
                  <a:lnTo>
                    <a:pt x="2355171" y="42078"/>
                  </a:lnTo>
                  <a:lnTo>
                    <a:pt x="2313320" y="19362"/>
                  </a:lnTo>
                  <a:lnTo>
                    <a:pt x="2267072" y="5005"/>
                  </a:lnTo>
                  <a:lnTo>
                    <a:pt x="2217420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19150" y="2617468"/>
              <a:ext cx="2463800" cy="3726179"/>
            </a:xfrm>
            <a:custGeom>
              <a:avLst/>
              <a:gdLst/>
              <a:ahLst/>
              <a:cxnLst/>
              <a:rect l="l" t="t" r="r" b="b"/>
              <a:pathLst>
                <a:path w="2463800" h="3726179">
                  <a:moveTo>
                    <a:pt x="0" y="246379"/>
                  </a:moveTo>
                  <a:lnTo>
                    <a:pt x="5005" y="196727"/>
                  </a:lnTo>
                  <a:lnTo>
                    <a:pt x="19362" y="150479"/>
                  </a:lnTo>
                  <a:lnTo>
                    <a:pt x="42078" y="108628"/>
                  </a:lnTo>
                  <a:lnTo>
                    <a:pt x="72164" y="72164"/>
                  </a:lnTo>
                  <a:lnTo>
                    <a:pt x="108628" y="42078"/>
                  </a:lnTo>
                  <a:lnTo>
                    <a:pt x="150479" y="19362"/>
                  </a:lnTo>
                  <a:lnTo>
                    <a:pt x="196727" y="5005"/>
                  </a:lnTo>
                  <a:lnTo>
                    <a:pt x="246379" y="0"/>
                  </a:lnTo>
                  <a:lnTo>
                    <a:pt x="2217420" y="0"/>
                  </a:lnTo>
                  <a:lnTo>
                    <a:pt x="2267072" y="5005"/>
                  </a:lnTo>
                  <a:lnTo>
                    <a:pt x="2313320" y="19362"/>
                  </a:lnTo>
                  <a:lnTo>
                    <a:pt x="2355171" y="42078"/>
                  </a:lnTo>
                  <a:lnTo>
                    <a:pt x="2391635" y="72164"/>
                  </a:lnTo>
                  <a:lnTo>
                    <a:pt x="2421721" y="108628"/>
                  </a:lnTo>
                  <a:lnTo>
                    <a:pt x="2444437" y="150479"/>
                  </a:lnTo>
                  <a:lnTo>
                    <a:pt x="2458794" y="196727"/>
                  </a:lnTo>
                  <a:lnTo>
                    <a:pt x="2463800" y="246379"/>
                  </a:lnTo>
                  <a:lnTo>
                    <a:pt x="2463800" y="3479800"/>
                  </a:lnTo>
                  <a:lnTo>
                    <a:pt x="2458794" y="3529456"/>
                  </a:lnTo>
                  <a:lnTo>
                    <a:pt x="2444437" y="3575705"/>
                  </a:lnTo>
                  <a:lnTo>
                    <a:pt x="2421721" y="3617557"/>
                  </a:lnTo>
                  <a:lnTo>
                    <a:pt x="2391635" y="3654020"/>
                  </a:lnTo>
                  <a:lnTo>
                    <a:pt x="2355171" y="3684104"/>
                  </a:lnTo>
                  <a:lnTo>
                    <a:pt x="2313320" y="3706819"/>
                  </a:lnTo>
                  <a:lnTo>
                    <a:pt x="2267072" y="3721174"/>
                  </a:lnTo>
                  <a:lnTo>
                    <a:pt x="2217420" y="3726179"/>
                  </a:lnTo>
                  <a:lnTo>
                    <a:pt x="246379" y="3726179"/>
                  </a:lnTo>
                  <a:lnTo>
                    <a:pt x="196727" y="3721174"/>
                  </a:lnTo>
                  <a:lnTo>
                    <a:pt x="150479" y="3706819"/>
                  </a:lnTo>
                  <a:lnTo>
                    <a:pt x="108628" y="3684104"/>
                  </a:lnTo>
                  <a:lnTo>
                    <a:pt x="72164" y="3654020"/>
                  </a:lnTo>
                  <a:lnTo>
                    <a:pt x="42078" y="3617557"/>
                  </a:lnTo>
                  <a:lnTo>
                    <a:pt x="19362" y="3575705"/>
                  </a:lnTo>
                  <a:lnTo>
                    <a:pt x="5005" y="3529456"/>
                  </a:lnTo>
                  <a:lnTo>
                    <a:pt x="0" y="3479800"/>
                  </a:lnTo>
                  <a:lnTo>
                    <a:pt x="0" y="246379"/>
                  </a:lnTo>
                  <a:close/>
                </a:path>
              </a:pathLst>
            </a:custGeom>
            <a:ln w="12700">
              <a:solidFill>
                <a:srgbClr val="CFD4E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129077" y="2648688"/>
            <a:ext cx="1842770" cy="35153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87960" marR="182880" indent="134620">
              <a:lnSpc>
                <a:spcPct val="127200"/>
              </a:lnSpc>
              <a:spcBef>
                <a:spcPts val="105"/>
              </a:spcBef>
            </a:pPr>
            <a:r>
              <a:rPr dirty="0" sz="2000" spc="-5" b="1">
                <a:latin typeface="Calibri"/>
                <a:cs typeface="Calibri"/>
              </a:rPr>
              <a:t>Concejales: </a:t>
            </a:r>
            <a:r>
              <a:rPr dirty="0" sz="2000" b="1">
                <a:latin typeface="Calibri"/>
                <a:cs typeface="Calibri"/>
              </a:rPr>
              <a:t> Luis</a:t>
            </a:r>
            <a:r>
              <a:rPr dirty="0" sz="2000" spc="3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Reina 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Luis </a:t>
            </a:r>
            <a:r>
              <a:rPr dirty="0" sz="2000" spc="-10" b="1">
                <a:latin typeface="Calibri"/>
                <a:cs typeface="Calibri"/>
              </a:rPr>
              <a:t>Robles </a:t>
            </a:r>
            <a:r>
              <a:rPr dirty="0" sz="2000" spc="-5" b="1">
                <a:latin typeface="Calibri"/>
                <a:cs typeface="Calibri"/>
              </a:rPr>
              <a:t> Blanca</a:t>
            </a:r>
            <a:r>
              <a:rPr dirty="0" sz="2000" spc="-90" b="1">
                <a:latin typeface="Calibri"/>
                <a:cs typeface="Calibri"/>
              </a:rPr>
              <a:t> </a:t>
            </a:r>
            <a:r>
              <a:rPr dirty="0" sz="2000" spc="-15" b="1">
                <a:latin typeface="Calibri"/>
                <a:cs typeface="Calibri"/>
              </a:rPr>
              <a:t>Paucar</a:t>
            </a:r>
            <a:endParaRPr sz="2000">
              <a:latin typeface="Calibri"/>
              <a:cs typeface="Calibri"/>
            </a:endParaRPr>
          </a:p>
          <a:p>
            <a:pPr algn="ctr" marL="12065" marR="5080">
              <a:lnSpc>
                <a:spcPts val="3060"/>
              </a:lnSpc>
              <a:spcBef>
                <a:spcPts val="195"/>
              </a:spcBef>
            </a:pPr>
            <a:r>
              <a:rPr dirty="0" sz="2000" spc="-5" b="1">
                <a:latin typeface="Calibri"/>
                <a:cs typeface="Calibri"/>
              </a:rPr>
              <a:t>Juan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Carlos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Fiallo </a:t>
            </a:r>
            <a:r>
              <a:rPr dirty="0" sz="2000" spc="-44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Orlando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Núñez</a:t>
            </a:r>
            <a:endParaRPr sz="2000">
              <a:latin typeface="Calibri"/>
              <a:cs typeface="Calibri"/>
            </a:endParaRPr>
          </a:p>
          <a:p>
            <a:pPr algn="ctr" marL="17145" marR="12700">
              <a:lnSpc>
                <a:spcPts val="3040"/>
              </a:lnSpc>
              <a:spcBef>
                <a:spcPts val="15"/>
              </a:spcBef>
            </a:pPr>
            <a:r>
              <a:rPr dirty="0" sz="2000" spc="-5" b="1">
                <a:latin typeface="Calibri"/>
                <a:cs typeface="Calibri"/>
              </a:rPr>
              <a:t>Mónica</a:t>
            </a:r>
            <a:r>
              <a:rPr dirty="0" sz="2000" spc="-6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Sandoval </a:t>
            </a:r>
            <a:r>
              <a:rPr dirty="0" sz="2000" spc="-434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Gissela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Chalá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50"/>
              </a:spcBef>
            </a:pPr>
            <a:r>
              <a:rPr dirty="0" sz="2000" spc="-5" b="1">
                <a:latin typeface="Calibri"/>
                <a:cs typeface="Calibri"/>
              </a:rPr>
              <a:t>Soledad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Benítez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622040" y="1778000"/>
            <a:ext cx="2476500" cy="629920"/>
            <a:chOff x="3622040" y="1778000"/>
            <a:chExt cx="2476500" cy="629920"/>
          </a:xfrm>
        </p:grpSpPr>
        <p:sp>
          <p:nvSpPr>
            <p:cNvPr id="17" name="object 17"/>
            <p:cNvSpPr/>
            <p:nvPr/>
          </p:nvSpPr>
          <p:spPr>
            <a:xfrm>
              <a:off x="3628390" y="178435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19">
                  <a:moveTo>
                    <a:pt x="2402078" y="0"/>
                  </a:moveTo>
                  <a:lnTo>
                    <a:pt x="61722" y="0"/>
                  </a:lnTo>
                  <a:lnTo>
                    <a:pt x="37697" y="4850"/>
                  </a:lnTo>
                  <a:lnTo>
                    <a:pt x="18078" y="18078"/>
                  </a:lnTo>
                  <a:lnTo>
                    <a:pt x="4850" y="37697"/>
                  </a:lnTo>
                  <a:lnTo>
                    <a:pt x="0" y="61722"/>
                  </a:lnTo>
                  <a:lnTo>
                    <a:pt x="0" y="555498"/>
                  </a:lnTo>
                  <a:lnTo>
                    <a:pt x="4850" y="579522"/>
                  </a:lnTo>
                  <a:lnTo>
                    <a:pt x="18078" y="599141"/>
                  </a:lnTo>
                  <a:lnTo>
                    <a:pt x="37697" y="612369"/>
                  </a:lnTo>
                  <a:lnTo>
                    <a:pt x="61722" y="617220"/>
                  </a:lnTo>
                  <a:lnTo>
                    <a:pt x="2402078" y="617220"/>
                  </a:lnTo>
                  <a:lnTo>
                    <a:pt x="2426102" y="612369"/>
                  </a:lnTo>
                  <a:lnTo>
                    <a:pt x="2445721" y="599141"/>
                  </a:lnTo>
                  <a:lnTo>
                    <a:pt x="2458949" y="579522"/>
                  </a:lnTo>
                  <a:lnTo>
                    <a:pt x="2463800" y="555498"/>
                  </a:lnTo>
                  <a:lnTo>
                    <a:pt x="2463800" y="61722"/>
                  </a:lnTo>
                  <a:lnTo>
                    <a:pt x="2458949" y="37697"/>
                  </a:lnTo>
                  <a:lnTo>
                    <a:pt x="2445721" y="18078"/>
                  </a:lnTo>
                  <a:lnTo>
                    <a:pt x="2426102" y="4850"/>
                  </a:lnTo>
                  <a:lnTo>
                    <a:pt x="2402078" y="0"/>
                  </a:lnTo>
                  <a:close/>
                </a:path>
              </a:pathLst>
            </a:custGeom>
            <a:solidFill>
              <a:srgbClr val="E943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628390" y="178435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19">
                  <a:moveTo>
                    <a:pt x="0" y="61722"/>
                  </a:moveTo>
                  <a:lnTo>
                    <a:pt x="4850" y="37697"/>
                  </a:lnTo>
                  <a:lnTo>
                    <a:pt x="18078" y="18078"/>
                  </a:lnTo>
                  <a:lnTo>
                    <a:pt x="37697" y="4850"/>
                  </a:lnTo>
                  <a:lnTo>
                    <a:pt x="61722" y="0"/>
                  </a:lnTo>
                  <a:lnTo>
                    <a:pt x="2402078" y="0"/>
                  </a:lnTo>
                  <a:lnTo>
                    <a:pt x="2426102" y="4850"/>
                  </a:lnTo>
                  <a:lnTo>
                    <a:pt x="2445721" y="18078"/>
                  </a:lnTo>
                  <a:lnTo>
                    <a:pt x="2458949" y="37697"/>
                  </a:lnTo>
                  <a:lnTo>
                    <a:pt x="2463800" y="61722"/>
                  </a:lnTo>
                  <a:lnTo>
                    <a:pt x="2463800" y="555498"/>
                  </a:lnTo>
                  <a:lnTo>
                    <a:pt x="2458949" y="579522"/>
                  </a:lnTo>
                  <a:lnTo>
                    <a:pt x="2445721" y="599141"/>
                  </a:lnTo>
                  <a:lnTo>
                    <a:pt x="2426102" y="612369"/>
                  </a:lnTo>
                  <a:lnTo>
                    <a:pt x="2402078" y="617220"/>
                  </a:lnTo>
                  <a:lnTo>
                    <a:pt x="61722" y="617220"/>
                  </a:lnTo>
                  <a:lnTo>
                    <a:pt x="37697" y="612369"/>
                  </a:lnTo>
                  <a:lnTo>
                    <a:pt x="18078" y="599141"/>
                  </a:lnTo>
                  <a:lnTo>
                    <a:pt x="4850" y="579522"/>
                  </a:lnTo>
                  <a:lnTo>
                    <a:pt x="0" y="555498"/>
                  </a:lnTo>
                  <a:lnTo>
                    <a:pt x="0" y="6172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4079250" y="1896266"/>
            <a:ext cx="155702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Comisión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alibri"/>
                <a:cs typeface="Calibri"/>
              </a:rPr>
              <a:t>2019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05684" y="2453639"/>
            <a:ext cx="106679" cy="106679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3622040" y="2611121"/>
            <a:ext cx="2476500" cy="627380"/>
            <a:chOff x="3622040" y="2611121"/>
            <a:chExt cx="2476500" cy="627380"/>
          </a:xfrm>
        </p:grpSpPr>
        <p:sp>
          <p:nvSpPr>
            <p:cNvPr id="22" name="object 22"/>
            <p:cNvSpPr/>
            <p:nvPr/>
          </p:nvSpPr>
          <p:spPr>
            <a:xfrm>
              <a:off x="3628390" y="2617471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80">
                  <a:moveTo>
                    <a:pt x="2402332" y="0"/>
                  </a:moveTo>
                  <a:lnTo>
                    <a:pt x="61468" y="0"/>
                  </a:lnTo>
                  <a:lnTo>
                    <a:pt x="37542" y="4830"/>
                  </a:lnTo>
                  <a:lnTo>
                    <a:pt x="18003" y="18003"/>
                  </a:lnTo>
                  <a:lnTo>
                    <a:pt x="4830" y="37542"/>
                  </a:lnTo>
                  <a:lnTo>
                    <a:pt x="0" y="61467"/>
                  </a:lnTo>
                  <a:lnTo>
                    <a:pt x="0" y="553211"/>
                  </a:lnTo>
                  <a:lnTo>
                    <a:pt x="4830" y="577137"/>
                  </a:lnTo>
                  <a:lnTo>
                    <a:pt x="18003" y="596676"/>
                  </a:lnTo>
                  <a:lnTo>
                    <a:pt x="37542" y="609849"/>
                  </a:lnTo>
                  <a:lnTo>
                    <a:pt x="61468" y="614679"/>
                  </a:lnTo>
                  <a:lnTo>
                    <a:pt x="2402332" y="614679"/>
                  </a:lnTo>
                  <a:lnTo>
                    <a:pt x="2426257" y="609849"/>
                  </a:lnTo>
                  <a:lnTo>
                    <a:pt x="2445796" y="596676"/>
                  </a:lnTo>
                  <a:lnTo>
                    <a:pt x="2458969" y="577137"/>
                  </a:lnTo>
                  <a:lnTo>
                    <a:pt x="2463800" y="553211"/>
                  </a:lnTo>
                  <a:lnTo>
                    <a:pt x="2463800" y="61467"/>
                  </a:lnTo>
                  <a:lnTo>
                    <a:pt x="2458969" y="37542"/>
                  </a:lnTo>
                  <a:lnTo>
                    <a:pt x="2445796" y="18003"/>
                  </a:lnTo>
                  <a:lnTo>
                    <a:pt x="2426257" y="4830"/>
                  </a:lnTo>
                  <a:lnTo>
                    <a:pt x="2402332" y="0"/>
                  </a:lnTo>
                  <a:close/>
                </a:path>
              </a:pathLst>
            </a:custGeom>
            <a:solidFill>
              <a:srgbClr val="CFDF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628390" y="2617471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80">
                  <a:moveTo>
                    <a:pt x="0" y="61467"/>
                  </a:moveTo>
                  <a:lnTo>
                    <a:pt x="4830" y="37542"/>
                  </a:lnTo>
                  <a:lnTo>
                    <a:pt x="18003" y="18003"/>
                  </a:lnTo>
                  <a:lnTo>
                    <a:pt x="37542" y="4830"/>
                  </a:lnTo>
                  <a:lnTo>
                    <a:pt x="61468" y="0"/>
                  </a:lnTo>
                  <a:lnTo>
                    <a:pt x="2402332" y="0"/>
                  </a:lnTo>
                  <a:lnTo>
                    <a:pt x="2426257" y="4830"/>
                  </a:lnTo>
                  <a:lnTo>
                    <a:pt x="2445796" y="18003"/>
                  </a:lnTo>
                  <a:lnTo>
                    <a:pt x="2458969" y="37542"/>
                  </a:lnTo>
                  <a:lnTo>
                    <a:pt x="2463800" y="61467"/>
                  </a:lnTo>
                  <a:lnTo>
                    <a:pt x="2463800" y="553211"/>
                  </a:lnTo>
                  <a:lnTo>
                    <a:pt x="2458969" y="577137"/>
                  </a:lnTo>
                  <a:lnTo>
                    <a:pt x="2445796" y="596676"/>
                  </a:lnTo>
                  <a:lnTo>
                    <a:pt x="2426257" y="609849"/>
                  </a:lnTo>
                  <a:lnTo>
                    <a:pt x="2402332" y="614679"/>
                  </a:lnTo>
                  <a:lnTo>
                    <a:pt x="61468" y="614679"/>
                  </a:lnTo>
                  <a:lnTo>
                    <a:pt x="37542" y="609849"/>
                  </a:lnTo>
                  <a:lnTo>
                    <a:pt x="18003" y="596676"/>
                  </a:lnTo>
                  <a:lnTo>
                    <a:pt x="4830" y="577137"/>
                  </a:lnTo>
                  <a:lnTo>
                    <a:pt x="0" y="553211"/>
                  </a:lnTo>
                  <a:lnTo>
                    <a:pt x="0" y="61467"/>
                  </a:lnTo>
                  <a:close/>
                </a:path>
              </a:pathLst>
            </a:custGeom>
            <a:ln w="12700">
              <a:solidFill>
                <a:srgbClr val="CFDFE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3653232" y="2651745"/>
            <a:ext cx="2414270" cy="80010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260350" marR="259715">
              <a:lnSpc>
                <a:spcPts val="1760"/>
              </a:lnSpc>
              <a:spcBef>
                <a:spcPts val="290"/>
              </a:spcBef>
            </a:pPr>
            <a:r>
              <a:rPr dirty="0" sz="1600" spc="-10" b="1">
                <a:latin typeface="Calibri"/>
                <a:cs typeface="Calibri"/>
              </a:rPr>
              <a:t>Ingreso </a:t>
            </a:r>
            <a:r>
              <a:rPr dirty="0" sz="1600" b="1">
                <a:latin typeface="Calibri"/>
                <a:cs typeface="Calibri"/>
              </a:rPr>
              <a:t>de la </a:t>
            </a:r>
            <a:r>
              <a:rPr dirty="0" sz="1600" spc="-5" b="1">
                <a:latin typeface="Calibri"/>
                <a:cs typeface="Calibri"/>
              </a:rPr>
              <a:t>Iniciativa </a:t>
            </a:r>
            <a:r>
              <a:rPr dirty="0" sz="1600" spc="-35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Legislativa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2385"/>
              </a:lnSpc>
              <a:tabLst>
                <a:tab pos="2388235" algn="l"/>
              </a:tabLst>
            </a:pPr>
            <a:r>
              <a:rPr dirty="0" u="sng" sz="2000" b="1">
                <a:uFill>
                  <a:solidFill>
                    <a:srgbClr val="CFE7E6"/>
                  </a:solidFill>
                </a:uFill>
                <a:latin typeface="Calibri"/>
                <a:cs typeface="Calibri"/>
              </a:rPr>
              <a:t> 	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05684" y="3284220"/>
            <a:ext cx="106679" cy="109220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3628390" y="3448051"/>
            <a:ext cx="2463800" cy="614680"/>
          </a:xfrm>
          <a:custGeom>
            <a:avLst/>
            <a:gdLst/>
            <a:ahLst/>
            <a:cxnLst/>
            <a:rect l="l" t="t" r="r" b="b"/>
            <a:pathLst>
              <a:path w="2463800" h="614679">
                <a:moveTo>
                  <a:pt x="2402332" y="0"/>
                </a:moveTo>
                <a:lnTo>
                  <a:pt x="61468" y="0"/>
                </a:lnTo>
                <a:lnTo>
                  <a:pt x="37542" y="4830"/>
                </a:lnTo>
                <a:lnTo>
                  <a:pt x="18003" y="18003"/>
                </a:lnTo>
                <a:lnTo>
                  <a:pt x="4830" y="37542"/>
                </a:lnTo>
                <a:lnTo>
                  <a:pt x="0" y="61467"/>
                </a:lnTo>
                <a:lnTo>
                  <a:pt x="0" y="553211"/>
                </a:lnTo>
                <a:lnTo>
                  <a:pt x="4830" y="577137"/>
                </a:lnTo>
                <a:lnTo>
                  <a:pt x="18003" y="596676"/>
                </a:lnTo>
                <a:lnTo>
                  <a:pt x="37542" y="609849"/>
                </a:lnTo>
                <a:lnTo>
                  <a:pt x="61468" y="614679"/>
                </a:lnTo>
                <a:lnTo>
                  <a:pt x="2402332" y="614679"/>
                </a:lnTo>
                <a:lnTo>
                  <a:pt x="2426257" y="609849"/>
                </a:lnTo>
                <a:lnTo>
                  <a:pt x="2445796" y="596676"/>
                </a:lnTo>
                <a:lnTo>
                  <a:pt x="2458969" y="577137"/>
                </a:lnTo>
                <a:lnTo>
                  <a:pt x="2463800" y="553211"/>
                </a:lnTo>
                <a:lnTo>
                  <a:pt x="2463800" y="61467"/>
                </a:lnTo>
                <a:lnTo>
                  <a:pt x="2458969" y="37542"/>
                </a:lnTo>
                <a:lnTo>
                  <a:pt x="2445796" y="18003"/>
                </a:lnTo>
                <a:lnTo>
                  <a:pt x="2426257" y="4830"/>
                </a:lnTo>
                <a:lnTo>
                  <a:pt x="2402332" y="0"/>
                </a:lnTo>
                <a:close/>
              </a:path>
            </a:pathLst>
          </a:custGeom>
          <a:solidFill>
            <a:srgbClr val="CFE7E6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919230" y="3371667"/>
            <a:ext cx="1877695" cy="71628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2065" marR="5080">
              <a:lnSpc>
                <a:spcPts val="1760"/>
              </a:lnSpc>
              <a:spcBef>
                <a:spcPts val="290"/>
              </a:spcBef>
            </a:pPr>
            <a:r>
              <a:rPr dirty="0" sz="1600" spc="-10">
                <a:latin typeface="Calibri"/>
                <a:cs typeface="Calibri"/>
              </a:rPr>
              <a:t>Mesas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Trabajo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análisis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cuerpo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legislativo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28" name="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05684" y="4117340"/>
            <a:ext cx="106679" cy="106680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3622040" y="4272279"/>
            <a:ext cx="2476500" cy="629920"/>
            <a:chOff x="3622040" y="4272279"/>
            <a:chExt cx="2476500" cy="629920"/>
          </a:xfrm>
        </p:grpSpPr>
        <p:sp>
          <p:nvSpPr>
            <p:cNvPr id="30" name="object 30"/>
            <p:cNvSpPr/>
            <p:nvPr/>
          </p:nvSpPr>
          <p:spPr>
            <a:xfrm>
              <a:off x="3628390" y="4278629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2402078" y="0"/>
                  </a:moveTo>
                  <a:lnTo>
                    <a:pt x="61722" y="0"/>
                  </a:lnTo>
                  <a:lnTo>
                    <a:pt x="37697" y="4850"/>
                  </a:lnTo>
                  <a:lnTo>
                    <a:pt x="18078" y="18078"/>
                  </a:lnTo>
                  <a:lnTo>
                    <a:pt x="4850" y="37697"/>
                  </a:lnTo>
                  <a:lnTo>
                    <a:pt x="0" y="61722"/>
                  </a:lnTo>
                  <a:lnTo>
                    <a:pt x="0" y="555498"/>
                  </a:lnTo>
                  <a:lnTo>
                    <a:pt x="4850" y="579522"/>
                  </a:lnTo>
                  <a:lnTo>
                    <a:pt x="18078" y="599141"/>
                  </a:lnTo>
                  <a:lnTo>
                    <a:pt x="37697" y="612369"/>
                  </a:lnTo>
                  <a:lnTo>
                    <a:pt x="61722" y="617220"/>
                  </a:lnTo>
                  <a:lnTo>
                    <a:pt x="2402078" y="617220"/>
                  </a:lnTo>
                  <a:lnTo>
                    <a:pt x="2426102" y="612369"/>
                  </a:lnTo>
                  <a:lnTo>
                    <a:pt x="2445721" y="599141"/>
                  </a:lnTo>
                  <a:lnTo>
                    <a:pt x="2458949" y="579522"/>
                  </a:lnTo>
                  <a:lnTo>
                    <a:pt x="2463800" y="555498"/>
                  </a:lnTo>
                  <a:lnTo>
                    <a:pt x="2463800" y="61722"/>
                  </a:lnTo>
                  <a:lnTo>
                    <a:pt x="2458949" y="37697"/>
                  </a:lnTo>
                  <a:lnTo>
                    <a:pt x="2445721" y="18078"/>
                  </a:lnTo>
                  <a:lnTo>
                    <a:pt x="2426102" y="4850"/>
                  </a:lnTo>
                  <a:lnTo>
                    <a:pt x="2402078" y="0"/>
                  </a:lnTo>
                  <a:close/>
                </a:path>
              </a:pathLst>
            </a:custGeom>
            <a:solidFill>
              <a:srgbClr val="CFE6DB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628390" y="4278629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0" y="61722"/>
                  </a:moveTo>
                  <a:lnTo>
                    <a:pt x="4850" y="37697"/>
                  </a:lnTo>
                  <a:lnTo>
                    <a:pt x="18078" y="18078"/>
                  </a:lnTo>
                  <a:lnTo>
                    <a:pt x="37697" y="4850"/>
                  </a:lnTo>
                  <a:lnTo>
                    <a:pt x="61722" y="0"/>
                  </a:lnTo>
                  <a:lnTo>
                    <a:pt x="2402078" y="0"/>
                  </a:lnTo>
                  <a:lnTo>
                    <a:pt x="2426102" y="4850"/>
                  </a:lnTo>
                  <a:lnTo>
                    <a:pt x="2445721" y="18078"/>
                  </a:lnTo>
                  <a:lnTo>
                    <a:pt x="2458949" y="37697"/>
                  </a:lnTo>
                  <a:lnTo>
                    <a:pt x="2463800" y="61722"/>
                  </a:lnTo>
                  <a:lnTo>
                    <a:pt x="2463800" y="555498"/>
                  </a:lnTo>
                  <a:lnTo>
                    <a:pt x="2458949" y="579522"/>
                  </a:lnTo>
                  <a:lnTo>
                    <a:pt x="2445721" y="599141"/>
                  </a:lnTo>
                  <a:lnTo>
                    <a:pt x="2426102" y="612369"/>
                  </a:lnTo>
                  <a:lnTo>
                    <a:pt x="2402078" y="617220"/>
                  </a:lnTo>
                  <a:lnTo>
                    <a:pt x="61722" y="617220"/>
                  </a:lnTo>
                  <a:lnTo>
                    <a:pt x="37697" y="612369"/>
                  </a:lnTo>
                  <a:lnTo>
                    <a:pt x="18078" y="599141"/>
                  </a:lnTo>
                  <a:lnTo>
                    <a:pt x="4850" y="579522"/>
                  </a:lnTo>
                  <a:lnTo>
                    <a:pt x="0" y="555498"/>
                  </a:lnTo>
                  <a:lnTo>
                    <a:pt x="0" y="61722"/>
                  </a:lnTo>
                  <a:close/>
                </a:path>
              </a:pathLst>
            </a:custGeom>
            <a:ln w="12700">
              <a:solidFill>
                <a:srgbClr val="CFE6D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3769338" y="4314789"/>
            <a:ext cx="2224405" cy="492759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492125" marR="5080" indent="-480059">
              <a:lnSpc>
                <a:spcPts val="1760"/>
              </a:lnSpc>
              <a:spcBef>
                <a:spcPts val="290"/>
              </a:spcBef>
            </a:pPr>
            <a:r>
              <a:rPr dirty="0" sz="1600" spc="-25">
                <a:latin typeface="Calibri"/>
                <a:cs typeface="Calibri"/>
              </a:rPr>
              <a:t>Tratamiento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del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análisis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considerandos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3" name="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05684" y="4947920"/>
            <a:ext cx="106679" cy="109219"/>
          </a:xfrm>
          <a:prstGeom prst="rect">
            <a:avLst/>
          </a:prstGeom>
        </p:spPr>
      </p:pic>
      <p:grpSp>
        <p:nvGrpSpPr>
          <p:cNvPr id="34" name="object 34"/>
          <p:cNvGrpSpPr/>
          <p:nvPr/>
        </p:nvGrpSpPr>
        <p:grpSpPr>
          <a:xfrm>
            <a:off x="3622040" y="5105400"/>
            <a:ext cx="2476500" cy="627380"/>
            <a:chOff x="3622040" y="5105400"/>
            <a:chExt cx="2476500" cy="627380"/>
          </a:xfrm>
        </p:grpSpPr>
        <p:sp>
          <p:nvSpPr>
            <p:cNvPr id="35" name="object 35"/>
            <p:cNvSpPr/>
            <p:nvPr/>
          </p:nvSpPr>
          <p:spPr>
            <a:xfrm>
              <a:off x="3628390" y="5111750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79">
                  <a:moveTo>
                    <a:pt x="2402332" y="0"/>
                  </a:moveTo>
                  <a:lnTo>
                    <a:pt x="61468" y="0"/>
                  </a:lnTo>
                  <a:lnTo>
                    <a:pt x="37542" y="4830"/>
                  </a:lnTo>
                  <a:lnTo>
                    <a:pt x="18003" y="18003"/>
                  </a:lnTo>
                  <a:lnTo>
                    <a:pt x="4830" y="37542"/>
                  </a:lnTo>
                  <a:lnTo>
                    <a:pt x="0" y="61468"/>
                  </a:lnTo>
                  <a:lnTo>
                    <a:pt x="0" y="553212"/>
                  </a:lnTo>
                  <a:lnTo>
                    <a:pt x="4830" y="577137"/>
                  </a:lnTo>
                  <a:lnTo>
                    <a:pt x="18003" y="596676"/>
                  </a:lnTo>
                  <a:lnTo>
                    <a:pt x="37542" y="609849"/>
                  </a:lnTo>
                  <a:lnTo>
                    <a:pt x="61468" y="614680"/>
                  </a:lnTo>
                  <a:lnTo>
                    <a:pt x="2402332" y="614680"/>
                  </a:lnTo>
                  <a:lnTo>
                    <a:pt x="2426257" y="609849"/>
                  </a:lnTo>
                  <a:lnTo>
                    <a:pt x="2445796" y="596676"/>
                  </a:lnTo>
                  <a:lnTo>
                    <a:pt x="2458969" y="577137"/>
                  </a:lnTo>
                  <a:lnTo>
                    <a:pt x="2463800" y="553212"/>
                  </a:lnTo>
                  <a:lnTo>
                    <a:pt x="2463800" y="61468"/>
                  </a:lnTo>
                  <a:lnTo>
                    <a:pt x="2458969" y="37542"/>
                  </a:lnTo>
                  <a:lnTo>
                    <a:pt x="2445796" y="18003"/>
                  </a:lnTo>
                  <a:lnTo>
                    <a:pt x="2426257" y="4830"/>
                  </a:lnTo>
                  <a:lnTo>
                    <a:pt x="2402332" y="0"/>
                  </a:lnTo>
                  <a:close/>
                </a:path>
              </a:pathLst>
            </a:custGeom>
            <a:solidFill>
              <a:srgbClr val="CFE3D2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628390" y="5111750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79">
                  <a:moveTo>
                    <a:pt x="0" y="61468"/>
                  </a:moveTo>
                  <a:lnTo>
                    <a:pt x="4830" y="37542"/>
                  </a:lnTo>
                  <a:lnTo>
                    <a:pt x="18003" y="18003"/>
                  </a:lnTo>
                  <a:lnTo>
                    <a:pt x="37542" y="4830"/>
                  </a:lnTo>
                  <a:lnTo>
                    <a:pt x="61468" y="0"/>
                  </a:lnTo>
                  <a:lnTo>
                    <a:pt x="2402332" y="0"/>
                  </a:lnTo>
                  <a:lnTo>
                    <a:pt x="2426257" y="4830"/>
                  </a:lnTo>
                  <a:lnTo>
                    <a:pt x="2445796" y="18003"/>
                  </a:lnTo>
                  <a:lnTo>
                    <a:pt x="2458969" y="37542"/>
                  </a:lnTo>
                  <a:lnTo>
                    <a:pt x="2463800" y="61468"/>
                  </a:lnTo>
                  <a:lnTo>
                    <a:pt x="2463800" y="553212"/>
                  </a:lnTo>
                  <a:lnTo>
                    <a:pt x="2458969" y="577137"/>
                  </a:lnTo>
                  <a:lnTo>
                    <a:pt x="2445796" y="596676"/>
                  </a:lnTo>
                  <a:lnTo>
                    <a:pt x="2426257" y="609849"/>
                  </a:lnTo>
                  <a:lnTo>
                    <a:pt x="2402332" y="614680"/>
                  </a:lnTo>
                  <a:lnTo>
                    <a:pt x="61468" y="614680"/>
                  </a:lnTo>
                  <a:lnTo>
                    <a:pt x="37542" y="609849"/>
                  </a:lnTo>
                  <a:lnTo>
                    <a:pt x="18003" y="596676"/>
                  </a:lnTo>
                  <a:lnTo>
                    <a:pt x="4830" y="577137"/>
                  </a:lnTo>
                  <a:lnTo>
                    <a:pt x="0" y="553212"/>
                  </a:lnTo>
                  <a:lnTo>
                    <a:pt x="0" y="61468"/>
                  </a:lnTo>
                  <a:close/>
                </a:path>
              </a:pathLst>
            </a:custGeom>
            <a:ln w="12700">
              <a:solidFill>
                <a:srgbClr val="CFE3D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3723651" y="5146310"/>
            <a:ext cx="2271395" cy="492759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708660" marR="5080" indent="-695960">
              <a:lnSpc>
                <a:spcPts val="1760"/>
              </a:lnSpc>
              <a:spcBef>
                <a:spcPts val="290"/>
              </a:spcBef>
            </a:pPr>
            <a:r>
              <a:rPr dirty="0" sz="1600" b="1">
                <a:latin typeface="Calibri"/>
                <a:cs typeface="Calibri"/>
              </a:rPr>
              <a:t>Análisis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de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la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Secretaria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de </a:t>
            </a:r>
            <a:r>
              <a:rPr dirty="0" sz="1600" spc="-34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Educación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8" name="object 3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05684" y="5778500"/>
            <a:ext cx="106679" cy="109219"/>
          </a:xfrm>
          <a:prstGeom prst="rect">
            <a:avLst/>
          </a:prstGeom>
        </p:spPr>
      </p:pic>
      <p:grpSp>
        <p:nvGrpSpPr>
          <p:cNvPr id="39" name="object 39"/>
          <p:cNvGrpSpPr/>
          <p:nvPr/>
        </p:nvGrpSpPr>
        <p:grpSpPr>
          <a:xfrm>
            <a:off x="3622040" y="5935979"/>
            <a:ext cx="2476500" cy="629920"/>
            <a:chOff x="3622040" y="5935979"/>
            <a:chExt cx="2476500" cy="629920"/>
          </a:xfrm>
        </p:grpSpPr>
        <p:sp>
          <p:nvSpPr>
            <p:cNvPr id="40" name="object 40"/>
            <p:cNvSpPr/>
            <p:nvPr/>
          </p:nvSpPr>
          <p:spPr>
            <a:xfrm>
              <a:off x="3628390" y="5942329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2402078" y="0"/>
                  </a:moveTo>
                  <a:lnTo>
                    <a:pt x="61722" y="0"/>
                  </a:lnTo>
                  <a:lnTo>
                    <a:pt x="37697" y="4850"/>
                  </a:lnTo>
                  <a:lnTo>
                    <a:pt x="18078" y="18078"/>
                  </a:lnTo>
                  <a:lnTo>
                    <a:pt x="4850" y="37697"/>
                  </a:lnTo>
                  <a:lnTo>
                    <a:pt x="0" y="61722"/>
                  </a:lnTo>
                  <a:lnTo>
                    <a:pt x="0" y="555498"/>
                  </a:lnTo>
                  <a:lnTo>
                    <a:pt x="4850" y="579522"/>
                  </a:lnTo>
                  <a:lnTo>
                    <a:pt x="18078" y="599141"/>
                  </a:lnTo>
                  <a:lnTo>
                    <a:pt x="37697" y="612369"/>
                  </a:lnTo>
                  <a:lnTo>
                    <a:pt x="61722" y="617220"/>
                  </a:lnTo>
                  <a:lnTo>
                    <a:pt x="2402078" y="617220"/>
                  </a:lnTo>
                  <a:lnTo>
                    <a:pt x="2426102" y="612369"/>
                  </a:lnTo>
                  <a:lnTo>
                    <a:pt x="2445721" y="599141"/>
                  </a:lnTo>
                  <a:lnTo>
                    <a:pt x="2458949" y="579522"/>
                  </a:lnTo>
                  <a:lnTo>
                    <a:pt x="2463800" y="555498"/>
                  </a:lnTo>
                  <a:lnTo>
                    <a:pt x="2463800" y="61722"/>
                  </a:lnTo>
                  <a:lnTo>
                    <a:pt x="2458949" y="37697"/>
                  </a:lnTo>
                  <a:lnTo>
                    <a:pt x="2445721" y="18078"/>
                  </a:lnTo>
                  <a:lnTo>
                    <a:pt x="2426102" y="4850"/>
                  </a:lnTo>
                  <a:lnTo>
                    <a:pt x="2402078" y="0"/>
                  </a:lnTo>
                  <a:close/>
                </a:path>
              </a:pathLst>
            </a:custGeom>
            <a:solidFill>
              <a:srgbClr val="F4C3C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628390" y="5942329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0" y="61722"/>
                  </a:moveTo>
                  <a:lnTo>
                    <a:pt x="4850" y="37697"/>
                  </a:lnTo>
                  <a:lnTo>
                    <a:pt x="18078" y="18078"/>
                  </a:lnTo>
                  <a:lnTo>
                    <a:pt x="37697" y="4850"/>
                  </a:lnTo>
                  <a:lnTo>
                    <a:pt x="61722" y="0"/>
                  </a:lnTo>
                  <a:lnTo>
                    <a:pt x="2402078" y="0"/>
                  </a:lnTo>
                  <a:lnTo>
                    <a:pt x="2426102" y="4850"/>
                  </a:lnTo>
                  <a:lnTo>
                    <a:pt x="2445721" y="18078"/>
                  </a:lnTo>
                  <a:lnTo>
                    <a:pt x="2458949" y="37697"/>
                  </a:lnTo>
                  <a:lnTo>
                    <a:pt x="2463800" y="61722"/>
                  </a:lnTo>
                  <a:lnTo>
                    <a:pt x="2463800" y="555498"/>
                  </a:lnTo>
                  <a:lnTo>
                    <a:pt x="2458949" y="579522"/>
                  </a:lnTo>
                  <a:lnTo>
                    <a:pt x="2445721" y="599141"/>
                  </a:lnTo>
                  <a:lnTo>
                    <a:pt x="2426102" y="612369"/>
                  </a:lnTo>
                  <a:lnTo>
                    <a:pt x="2402078" y="617220"/>
                  </a:lnTo>
                  <a:lnTo>
                    <a:pt x="61722" y="617220"/>
                  </a:lnTo>
                  <a:lnTo>
                    <a:pt x="37697" y="612369"/>
                  </a:lnTo>
                  <a:lnTo>
                    <a:pt x="18078" y="599141"/>
                  </a:lnTo>
                  <a:lnTo>
                    <a:pt x="4850" y="579522"/>
                  </a:lnTo>
                  <a:lnTo>
                    <a:pt x="0" y="555498"/>
                  </a:lnTo>
                  <a:lnTo>
                    <a:pt x="0" y="61722"/>
                  </a:lnTo>
                  <a:close/>
                </a:path>
              </a:pathLst>
            </a:custGeom>
            <a:ln w="12700">
              <a:solidFill>
                <a:srgbClr val="D4E2C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3919230" y="6072890"/>
            <a:ext cx="1879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Cambio</a:t>
            </a:r>
            <a:r>
              <a:rPr dirty="0" sz="1800" spc="-7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Comisiónes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818630" y="802640"/>
            <a:ext cx="5187950" cy="1602740"/>
            <a:chOff x="6818630" y="802640"/>
            <a:chExt cx="5187950" cy="1602740"/>
          </a:xfrm>
        </p:grpSpPr>
        <p:sp>
          <p:nvSpPr>
            <p:cNvPr id="44" name="object 44"/>
            <p:cNvSpPr/>
            <p:nvPr/>
          </p:nvSpPr>
          <p:spPr>
            <a:xfrm>
              <a:off x="6818630" y="178181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19">
                  <a:moveTo>
                    <a:pt x="2402078" y="0"/>
                  </a:moveTo>
                  <a:lnTo>
                    <a:pt x="61722" y="0"/>
                  </a:lnTo>
                  <a:lnTo>
                    <a:pt x="37697" y="4850"/>
                  </a:lnTo>
                  <a:lnTo>
                    <a:pt x="18078" y="18078"/>
                  </a:lnTo>
                  <a:lnTo>
                    <a:pt x="4850" y="37697"/>
                  </a:lnTo>
                  <a:lnTo>
                    <a:pt x="0" y="61722"/>
                  </a:lnTo>
                  <a:lnTo>
                    <a:pt x="0" y="555498"/>
                  </a:lnTo>
                  <a:lnTo>
                    <a:pt x="4850" y="579522"/>
                  </a:lnTo>
                  <a:lnTo>
                    <a:pt x="18078" y="599141"/>
                  </a:lnTo>
                  <a:lnTo>
                    <a:pt x="37697" y="612369"/>
                  </a:lnTo>
                  <a:lnTo>
                    <a:pt x="61722" y="617220"/>
                  </a:lnTo>
                  <a:lnTo>
                    <a:pt x="2402078" y="617220"/>
                  </a:lnTo>
                  <a:lnTo>
                    <a:pt x="2426102" y="612369"/>
                  </a:lnTo>
                  <a:lnTo>
                    <a:pt x="2445721" y="599141"/>
                  </a:lnTo>
                  <a:lnTo>
                    <a:pt x="2458949" y="579522"/>
                  </a:lnTo>
                  <a:lnTo>
                    <a:pt x="2463800" y="555498"/>
                  </a:lnTo>
                  <a:lnTo>
                    <a:pt x="2463800" y="61722"/>
                  </a:lnTo>
                  <a:lnTo>
                    <a:pt x="2458949" y="37697"/>
                  </a:lnTo>
                  <a:lnTo>
                    <a:pt x="2445721" y="18078"/>
                  </a:lnTo>
                  <a:lnTo>
                    <a:pt x="2426102" y="4850"/>
                  </a:lnTo>
                  <a:lnTo>
                    <a:pt x="2402078" y="0"/>
                  </a:lnTo>
                  <a:close/>
                </a:path>
              </a:pathLst>
            </a:custGeom>
            <a:solidFill>
              <a:srgbClr val="E943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6859270" y="854704"/>
              <a:ext cx="4267200" cy="744220"/>
            </a:xfrm>
            <a:custGeom>
              <a:avLst/>
              <a:gdLst/>
              <a:ahLst/>
              <a:cxnLst/>
              <a:rect l="l" t="t" r="r" b="b"/>
              <a:pathLst>
                <a:path w="4267200" h="744219">
                  <a:moveTo>
                    <a:pt x="4143159" y="0"/>
                  </a:moveTo>
                  <a:lnTo>
                    <a:pt x="124040" y="0"/>
                  </a:lnTo>
                  <a:lnTo>
                    <a:pt x="75759" y="9748"/>
                  </a:lnTo>
                  <a:lnTo>
                    <a:pt x="36331" y="36331"/>
                  </a:lnTo>
                  <a:lnTo>
                    <a:pt x="9748" y="75759"/>
                  </a:lnTo>
                  <a:lnTo>
                    <a:pt x="0" y="124040"/>
                  </a:lnTo>
                  <a:lnTo>
                    <a:pt x="0" y="620191"/>
                  </a:lnTo>
                  <a:lnTo>
                    <a:pt x="9748" y="668471"/>
                  </a:lnTo>
                  <a:lnTo>
                    <a:pt x="36331" y="707894"/>
                  </a:lnTo>
                  <a:lnTo>
                    <a:pt x="75759" y="734473"/>
                  </a:lnTo>
                  <a:lnTo>
                    <a:pt x="124040" y="744219"/>
                  </a:lnTo>
                  <a:lnTo>
                    <a:pt x="4143159" y="744219"/>
                  </a:lnTo>
                  <a:lnTo>
                    <a:pt x="4191440" y="734473"/>
                  </a:lnTo>
                  <a:lnTo>
                    <a:pt x="4230868" y="707894"/>
                  </a:lnTo>
                  <a:lnTo>
                    <a:pt x="4257451" y="668471"/>
                  </a:lnTo>
                  <a:lnTo>
                    <a:pt x="4267200" y="620191"/>
                  </a:lnTo>
                  <a:lnTo>
                    <a:pt x="4267200" y="124040"/>
                  </a:lnTo>
                  <a:lnTo>
                    <a:pt x="4257451" y="75759"/>
                  </a:lnTo>
                  <a:lnTo>
                    <a:pt x="4230868" y="36331"/>
                  </a:lnTo>
                  <a:lnTo>
                    <a:pt x="4191440" y="9748"/>
                  </a:lnTo>
                  <a:lnTo>
                    <a:pt x="4143159" y="0"/>
                  </a:lnTo>
                  <a:close/>
                </a:path>
              </a:pathLst>
            </a:custGeom>
            <a:solidFill>
              <a:srgbClr val="2C2C7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6859270" y="854704"/>
              <a:ext cx="4267200" cy="744220"/>
            </a:xfrm>
            <a:custGeom>
              <a:avLst/>
              <a:gdLst/>
              <a:ahLst/>
              <a:cxnLst/>
              <a:rect l="l" t="t" r="r" b="b"/>
              <a:pathLst>
                <a:path w="4267200" h="744219">
                  <a:moveTo>
                    <a:pt x="0" y="124040"/>
                  </a:moveTo>
                  <a:lnTo>
                    <a:pt x="9748" y="75759"/>
                  </a:lnTo>
                  <a:lnTo>
                    <a:pt x="36331" y="36331"/>
                  </a:lnTo>
                  <a:lnTo>
                    <a:pt x="75759" y="9748"/>
                  </a:lnTo>
                  <a:lnTo>
                    <a:pt x="124040" y="0"/>
                  </a:lnTo>
                  <a:lnTo>
                    <a:pt x="4143159" y="0"/>
                  </a:lnTo>
                  <a:lnTo>
                    <a:pt x="4191440" y="9748"/>
                  </a:lnTo>
                  <a:lnTo>
                    <a:pt x="4230868" y="36331"/>
                  </a:lnTo>
                  <a:lnTo>
                    <a:pt x="4257451" y="75759"/>
                  </a:lnTo>
                  <a:lnTo>
                    <a:pt x="4267200" y="124040"/>
                  </a:lnTo>
                  <a:lnTo>
                    <a:pt x="4267200" y="620191"/>
                  </a:lnTo>
                  <a:lnTo>
                    <a:pt x="4257451" y="668471"/>
                  </a:lnTo>
                  <a:lnTo>
                    <a:pt x="4230868" y="707894"/>
                  </a:lnTo>
                  <a:lnTo>
                    <a:pt x="4191440" y="734473"/>
                  </a:lnTo>
                  <a:lnTo>
                    <a:pt x="4143159" y="744219"/>
                  </a:lnTo>
                  <a:lnTo>
                    <a:pt x="124040" y="744219"/>
                  </a:lnTo>
                  <a:lnTo>
                    <a:pt x="75759" y="734473"/>
                  </a:lnTo>
                  <a:lnTo>
                    <a:pt x="36331" y="707894"/>
                  </a:lnTo>
                  <a:lnTo>
                    <a:pt x="9748" y="668471"/>
                  </a:lnTo>
                  <a:lnTo>
                    <a:pt x="0" y="620191"/>
                  </a:lnTo>
                  <a:lnTo>
                    <a:pt x="0" y="12404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7" name="object 4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83400" y="802640"/>
              <a:ext cx="3395979" cy="1010919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79940" y="802640"/>
              <a:ext cx="736599" cy="1010919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817100" y="802640"/>
              <a:ext cx="1313179" cy="1010919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9536430" y="178181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19">
                  <a:moveTo>
                    <a:pt x="2402078" y="0"/>
                  </a:moveTo>
                  <a:lnTo>
                    <a:pt x="61722" y="0"/>
                  </a:lnTo>
                  <a:lnTo>
                    <a:pt x="37697" y="4850"/>
                  </a:lnTo>
                  <a:lnTo>
                    <a:pt x="18078" y="18078"/>
                  </a:lnTo>
                  <a:lnTo>
                    <a:pt x="4850" y="37697"/>
                  </a:lnTo>
                  <a:lnTo>
                    <a:pt x="0" y="61722"/>
                  </a:lnTo>
                  <a:lnTo>
                    <a:pt x="0" y="555498"/>
                  </a:lnTo>
                  <a:lnTo>
                    <a:pt x="4850" y="579522"/>
                  </a:lnTo>
                  <a:lnTo>
                    <a:pt x="18078" y="599141"/>
                  </a:lnTo>
                  <a:lnTo>
                    <a:pt x="37697" y="612369"/>
                  </a:lnTo>
                  <a:lnTo>
                    <a:pt x="61722" y="617220"/>
                  </a:lnTo>
                  <a:lnTo>
                    <a:pt x="2402078" y="617220"/>
                  </a:lnTo>
                  <a:lnTo>
                    <a:pt x="2426102" y="612369"/>
                  </a:lnTo>
                  <a:lnTo>
                    <a:pt x="2445721" y="599141"/>
                  </a:lnTo>
                  <a:lnTo>
                    <a:pt x="2458949" y="579522"/>
                  </a:lnTo>
                  <a:lnTo>
                    <a:pt x="2463800" y="555498"/>
                  </a:lnTo>
                  <a:lnTo>
                    <a:pt x="2463800" y="61722"/>
                  </a:lnTo>
                  <a:lnTo>
                    <a:pt x="2458949" y="37697"/>
                  </a:lnTo>
                  <a:lnTo>
                    <a:pt x="2445721" y="18078"/>
                  </a:lnTo>
                  <a:lnTo>
                    <a:pt x="2426102" y="4850"/>
                  </a:lnTo>
                  <a:lnTo>
                    <a:pt x="2402078" y="0"/>
                  </a:lnTo>
                  <a:close/>
                </a:path>
              </a:pathLst>
            </a:custGeom>
            <a:solidFill>
              <a:srgbClr val="E943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9536430" y="178181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19">
                  <a:moveTo>
                    <a:pt x="0" y="61722"/>
                  </a:moveTo>
                  <a:lnTo>
                    <a:pt x="4850" y="37697"/>
                  </a:lnTo>
                  <a:lnTo>
                    <a:pt x="18078" y="18078"/>
                  </a:lnTo>
                  <a:lnTo>
                    <a:pt x="37697" y="4850"/>
                  </a:lnTo>
                  <a:lnTo>
                    <a:pt x="61722" y="0"/>
                  </a:lnTo>
                  <a:lnTo>
                    <a:pt x="2402078" y="0"/>
                  </a:lnTo>
                  <a:lnTo>
                    <a:pt x="2426102" y="4850"/>
                  </a:lnTo>
                  <a:lnTo>
                    <a:pt x="2445721" y="18078"/>
                  </a:lnTo>
                  <a:lnTo>
                    <a:pt x="2458949" y="37697"/>
                  </a:lnTo>
                  <a:lnTo>
                    <a:pt x="2463800" y="61722"/>
                  </a:lnTo>
                  <a:lnTo>
                    <a:pt x="2463800" y="555498"/>
                  </a:lnTo>
                  <a:lnTo>
                    <a:pt x="2458949" y="579522"/>
                  </a:lnTo>
                  <a:lnTo>
                    <a:pt x="2445721" y="599141"/>
                  </a:lnTo>
                  <a:lnTo>
                    <a:pt x="2426102" y="612369"/>
                  </a:lnTo>
                  <a:lnTo>
                    <a:pt x="2402078" y="617220"/>
                  </a:lnTo>
                  <a:lnTo>
                    <a:pt x="61722" y="617220"/>
                  </a:lnTo>
                  <a:lnTo>
                    <a:pt x="37697" y="612369"/>
                  </a:lnTo>
                  <a:lnTo>
                    <a:pt x="18078" y="599141"/>
                  </a:lnTo>
                  <a:lnTo>
                    <a:pt x="4850" y="579522"/>
                  </a:lnTo>
                  <a:lnTo>
                    <a:pt x="0" y="555498"/>
                  </a:lnTo>
                  <a:lnTo>
                    <a:pt x="0" y="6172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995925" y="2448560"/>
            <a:ext cx="106679" cy="101600"/>
          </a:xfrm>
          <a:prstGeom prst="rect">
            <a:avLst/>
          </a:prstGeom>
        </p:spPr>
      </p:pic>
      <p:grpSp>
        <p:nvGrpSpPr>
          <p:cNvPr id="53" name="object 53"/>
          <p:cNvGrpSpPr/>
          <p:nvPr/>
        </p:nvGrpSpPr>
        <p:grpSpPr>
          <a:xfrm>
            <a:off x="6812280" y="2595881"/>
            <a:ext cx="2476500" cy="627380"/>
            <a:chOff x="6812280" y="2595881"/>
            <a:chExt cx="2476500" cy="627380"/>
          </a:xfrm>
        </p:grpSpPr>
        <p:sp>
          <p:nvSpPr>
            <p:cNvPr id="54" name="object 54"/>
            <p:cNvSpPr/>
            <p:nvPr/>
          </p:nvSpPr>
          <p:spPr>
            <a:xfrm>
              <a:off x="6818630" y="2602231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80">
                  <a:moveTo>
                    <a:pt x="2402332" y="0"/>
                  </a:moveTo>
                  <a:lnTo>
                    <a:pt x="61468" y="0"/>
                  </a:lnTo>
                  <a:lnTo>
                    <a:pt x="37542" y="4830"/>
                  </a:lnTo>
                  <a:lnTo>
                    <a:pt x="18003" y="18003"/>
                  </a:lnTo>
                  <a:lnTo>
                    <a:pt x="4830" y="37542"/>
                  </a:lnTo>
                  <a:lnTo>
                    <a:pt x="0" y="61467"/>
                  </a:lnTo>
                  <a:lnTo>
                    <a:pt x="0" y="553211"/>
                  </a:lnTo>
                  <a:lnTo>
                    <a:pt x="4830" y="577137"/>
                  </a:lnTo>
                  <a:lnTo>
                    <a:pt x="18003" y="596676"/>
                  </a:lnTo>
                  <a:lnTo>
                    <a:pt x="37542" y="609849"/>
                  </a:lnTo>
                  <a:lnTo>
                    <a:pt x="61468" y="614679"/>
                  </a:lnTo>
                  <a:lnTo>
                    <a:pt x="2402332" y="614679"/>
                  </a:lnTo>
                  <a:lnTo>
                    <a:pt x="2426257" y="609849"/>
                  </a:lnTo>
                  <a:lnTo>
                    <a:pt x="2445796" y="596676"/>
                  </a:lnTo>
                  <a:lnTo>
                    <a:pt x="2458969" y="577137"/>
                  </a:lnTo>
                  <a:lnTo>
                    <a:pt x="2463800" y="553211"/>
                  </a:lnTo>
                  <a:lnTo>
                    <a:pt x="2463800" y="61467"/>
                  </a:lnTo>
                  <a:lnTo>
                    <a:pt x="2458969" y="37542"/>
                  </a:lnTo>
                  <a:lnTo>
                    <a:pt x="2445796" y="18003"/>
                  </a:lnTo>
                  <a:lnTo>
                    <a:pt x="2426257" y="4830"/>
                  </a:lnTo>
                  <a:lnTo>
                    <a:pt x="2402332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6818630" y="2602231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80">
                  <a:moveTo>
                    <a:pt x="0" y="61467"/>
                  </a:moveTo>
                  <a:lnTo>
                    <a:pt x="4830" y="37542"/>
                  </a:lnTo>
                  <a:lnTo>
                    <a:pt x="18003" y="18003"/>
                  </a:lnTo>
                  <a:lnTo>
                    <a:pt x="37542" y="4830"/>
                  </a:lnTo>
                  <a:lnTo>
                    <a:pt x="61468" y="0"/>
                  </a:lnTo>
                  <a:lnTo>
                    <a:pt x="2402332" y="0"/>
                  </a:lnTo>
                  <a:lnTo>
                    <a:pt x="2426257" y="4830"/>
                  </a:lnTo>
                  <a:lnTo>
                    <a:pt x="2445796" y="18003"/>
                  </a:lnTo>
                  <a:lnTo>
                    <a:pt x="2458969" y="37542"/>
                  </a:lnTo>
                  <a:lnTo>
                    <a:pt x="2463800" y="61467"/>
                  </a:lnTo>
                  <a:lnTo>
                    <a:pt x="2463800" y="553211"/>
                  </a:lnTo>
                  <a:lnTo>
                    <a:pt x="2458969" y="577137"/>
                  </a:lnTo>
                  <a:lnTo>
                    <a:pt x="2445796" y="596676"/>
                  </a:lnTo>
                  <a:lnTo>
                    <a:pt x="2426257" y="609849"/>
                  </a:lnTo>
                  <a:lnTo>
                    <a:pt x="2402332" y="614679"/>
                  </a:lnTo>
                  <a:lnTo>
                    <a:pt x="61468" y="614679"/>
                  </a:lnTo>
                  <a:lnTo>
                    <a:pt x="37542" y="609849"/>
                  </a:lnTo>
                  <a:lnTo>
                    <a:pt x="18003" y="596676"/>
                  </a:lnTo>
                  <a:lnTo>
                    <a:pt x="4830" y="577137"/>
                  </a:lnTo>
                  <a:lnTo>
                    <a:pt x="0" y="553211"/>
                  </a:lnTo>
                  <a:lnTo>
                    <a:pt x="0" y="61467"/>
                  </a:lnTo>
                  <a:close/>
                </a:path>
              </a:pathLst>
            </a:custGeom>
            <a:ln w="12700">
              <a:solidFill>
                <a:srgbClr val="CFD4E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6944904" y="2525857"/>
            <a:ext cx="2205990" cy="71628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2065" marR="5080" indent="1905">
              <a:lnSpc>
                <a:spcPts val="1760"/>
              </a:lnSpc>
              <a:spcBef>
                <a:spcPts val="290"/>
              </a:spcBef>
            </a:pPr>
            <a:r>
              <a:rPr dirty="0" sz="1600" spc="-10">
                <a:latin typeface="Calibri"/>
                <a:cs typeface="Calibri"/>
              </a:rPr>
              <a:t>Revisión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y</a:t>
            </a:r>
            <a:r>
              <a:rPr dirty="0" sz="1600" spc="-10">
                <a:latin typeface="Calibri"/>
                <a:cs typeface="Calibri"/>
              </a:rPr>
              <a:t> análisis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del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cuerpo de </a:t>
            </a:r>
            <a:r>
              <a:rPr dirty="0" sz="1600" spc="-10">
                <a:latin typeface="Calibri"/>
                <a:cs typeface="Calibri"/>
              </a:rPr>
              <a:t>Ordenanza con </a:t>
            </a:r>
            <a:r>
              <a:rPr dirty="0" sz="1600" spc="-5">
                <a:latin typeface="Calibri"/>
                <a:cs typeface="Calibri"/>
              </a:rPr>
              <a:t> los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proponentes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Oct.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2021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117726" y="908132"/>
            <a:ext cx="4578985" cy="1341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895">
              <a:lnSpc>
                <a:spcPct val="100000"/>
              </a:lnSpc>
              <a:spcBef>
                <a:spcPts val="100"/>
              </a:spcBef>
            </a:pPr>
            <a:r>
              <a:rPr dirty="0" sz="3600" spc="-30">
                <a:solidFill>
                  <a:srgbClr val="FFFFFF"/>
                </a:solidFill>
                <a:latin typeface="Calibri Light"/>
                <a:cs typeface="Calibri Light"/>
              </a:rPr>
              <a:t>COMISIÓN</a:t>
            </a:r>
            <a:r>
              <a:rPr dirty="0" sz="3600" spc="-16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libri Light"/>
                <a:cs typeface="Calibri Light"/>
              </a:rPr>
              <a:t>EDU-CUL</a:t>
            </a:r>
            <a:endParaRPr sz="3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160"/>
              </a:spcBef>
              <a:tabLst>
                <a:tab pos="2729230" algn="l"/>
              </a:tabLst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Comisión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2021	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Comisión</a:t>
            </a:r>
            <a:r>
              <a:rPr dirty="0" sz="2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2022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8" name="object 5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995925" y="3271520"/>
            <a:ext cx="106679" cy="86360"/>
          </a:xfrm>
          <a:prstGeom prst="rect">
            <a:avLst/>
          </a:prstGeom>
        </p:spPr>
      </p:pic>
      <p:grpSp>
        <p:nvGrpSpPr>
          <p:cNvPr id="59" name="object 59"/>
          <p:cNvGrpSpPr/>
          <p:nvPr/>
        </p:nvGrpSpPr>
        <p:grpSpPr>
          <a:xfrm>
            <a:off x="6812280" y="3406140"/>
            <a:ext cx="2476500" cy="629920"/>
            <a:chOff x="6812280" y="3406140"/>
            <a:chExt cx="2476500" cy="629920"/>
          </a:xfrm>
        </p:grpSpPr>
        <p:sp>
          <p:nvSpPr>
            <p:cNvPr id="60" name="object 60"/>
            <p:cNvSpPr/>
            <p:nvPr/>
          </p:nvSpPr>
          <p:spPr>
            <a:xfrm>
              <a:off x="6818630" y="341249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2402078" y="0"/>
                  </a:moveTo>
                  <a:lnTo>
                    <a:pt x="61722" y="0"/>
                  </a:lnTo>
                  <a:lnTo>
                    <a:pt x="37697" y="4850"/>
                  </a:lnTo>
                  <a:lnTo>
                    <a:pt x="18078" y="18078"/>
                  </a:lnTo>
                  <a:lnTo>
                    <a:pt x="4850" y="37697"/>
                  </a:lnTo>
                  <a:lnTo>
                    <a:pt x="0" y="61722"/>
                  </a:lnTo>
                  <a:lnTo>
                    <a:pt x="0" y="555498"/>
                  </a:lnTo>
                  <a:lnTo>
                    <a:pt x="4850" y="579522"/>
                  </a:lnTo>
                  <a:lnTo>
                    <a:pt x="18078" y="599141"/>
                  </a:lnTo>
                  <a:lnTo>
                    <a:pt x="37697" y="612369"/>
                  </a:lnTo>
                  <a:lnTo>
                    <a:pt x="61722" y="617220"/>
                  </a:lnTo>
                  <a:lnTo>
                    <a:pt x="2402078" y="617220"/>
                  </a:lnTo>
                  <a:lnTo>
                    <a:pt x="2426102" y="612369"/>
                  </a:lnTo>
                  <a:lnTo>
                    <a:pt x="2445721" y="599141"/>
                  </a:lnTo>
                  <a:lnTo>
                    <a:pt x="2458949" y="579522"/>
                  </a:lnTo>
                  <a:lnTo>
                    <a:pt x="2463800" y="555498"/>
                  </a:lnTo>
                  <a:lnTo>
                    <a:pt x="2463800" y="61722"/>
                  </a:lnTo>
                  <a:lnTo>
                    <a:pt x="2458949" y="37697"/>
                  </a:lnTo>
                  <a:lnTo>
                    <a:pt x="2445721" y="18078"/>
                  </a:lnTo>
                  <a:lnTo>
                    <a:pt x="2426102" y="4850"/>
                  </a:lnTo>
                  <a:lnTo>
                    <a:pt x="2402078" y="0"/>
                  </a:lnTo>
                  <a:close/>
                </a:path>
              </a:pathLst>
            </a:custGeom>
            <a:solidFill>
              <a:srgbClr val="CFE1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6818630" y="341249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0" y="61722"/>
                  </a:moveTo>
                  <a:lnTo>
                    <a:pt x="4850" y="37697"/>
                  </a:lnTo>
                  <a:lnTo>
                    <a:pt x="18078" y="18078"/>
                  </a:lnTo>
                  <a:lnTo>
                    <a:pt x="37697" y="4850"/>
                  </a:lnTo>
                  <a:lnTo>
                    <a:pt x="61722" y="0"/>
                  </a:lnTo>
                  <a:lnTo>
                    <a:pt x="2402078" y="0"/>
                  </a:lnTo>
                  <a:lnTo>
                    <a:pt x="2426102" y="4850"/>
                  </a:lnTo>
                  <a:lnTo>
                    <a:pt x="2445721" y="18078"/>
                  </a:lnTo>
                  <a:lnTo>
                    <a:pt x="2458949" y="37697"/>
                  </a:lnTo>
                  <a:lnTo>
                    <a:pt x="2463800" y="61722"/>
                  </a:lnTo>
                  <a:lnTo>
                    <a:pt x="2463800" y="555498"/>
                  </a:lnTo>
                  <a:lnTo>
                    <a:pt x="2458949" y="579522"/>
                  </a:lnTo>
                  <a:lnTo>
                    <a:pt x="2445721" y="599141"/>
                  </a:lnTo>
                  <a:lnTo>
                    <a:pt x="2426102" y="612369"/>
                  </a:lnTo>
                  <a:lnTo>
                    <a:pt x="2402078" y="617220"/>
                  </a:lnTo>
                  <a:lnTo>
                    <a:pt x="61722" y="617220"/>
                  </a:lnTo>
                  <a:lnTo>
                    <a:pt x="37697" y="612369"/>
                  </a:lnTo>
                  <a:lnTo>
                    <a:pt x="18078" y="599141"/>
                  </a:lnTo>
                  <a:lnTo>
                    <a:pt x="4850" y="579522"/>
                  </a:lnTo>
                  <a:lnTo>
                    <a:pt x="0" y="555498"/>
                  </a:lnTo>
                  <a:lnTo>
                    <a:pt x="0" y="61722"/>
                  </a:lnTo>
                  <a:close/>
                </a:path>
              </a:pathLst>
            </a:custGeom>
            <a:ln w="12700">
              <a:solidFill>
                <a:srgbClr val="CFE1E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/>
          <p:cNvSpPr txBox="1"/>
          <p:nvPr/>
        </p:nvSpPr>
        <p:spPr>
          <a:xfrm>
            <a:off x="7011078" y="3336581"/>
            <a:ext cx="2077085" cy="71628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2700" marR="5080">
              <a:lnSpc>
                <a:spcPts val="1760"/>
              </a:lnSpc>
              <a:spcBef>
                <a:spcPts val="290"/>
              </a:spcBef>
            </a:pPr>
            <a:r>
              <a:rPr dirty="0" sz="1600" spc="-10">
                <a:latin typeface="Calibri"/>
                <a:cs typeface="Calibri"/>
              </a:rPr>
              <a:t>Mesas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Trabajo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las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educadoras </a:t>
            </a:r>
            <a:r>
              <a:rPr dirty="0" sz="1600">
                <a:latin typeface="Calibri"/>
                <a:cs typeface="Calibri"/>
              </a:rPr>
              <a:t>y </a:t>
            </a:r>
            <a:r>
              <a:rPr dirty="0" sz="1600" spc="-10">
                <a:latin typeface="Calibri"/>
                <a:cs typeface="Calibri"/>
              </a:rPr>
              <a:t>padres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familia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3" name="object 6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995925" y="4081779"/>
            <a:ext cx="106679" cy="149860"/>
          </a:xfrm>
          <a:prstGeom prst="rect">
            <a:avLst/>
          </a:prstGeom>
        </p:spPr>
      </p:pic>
      <p:grpSp>
        <p:nvGrpSpPr>
          <p:cNvPr id="64" name="object 64"/>
          <p:cNvGrpSpPr/>
          <p:nvPr/>
        </p:nvGrpSpPr>
        <p:grpSpPr>
          <a:xfrm>
            <a:off x="6812280" y="4279900"/>
            <a:ext cx="2476500" cy="627380"/>
            <a:chOff x="6812280" y="4279900"/>
            <a:chExt cx="2476500" cy="627380"/>
          </a:xfrm>
        </p:grpSpPr>
        <p:sp>
          <p:nvSpPr>
            <p:cNvPr id="65" name="object 65"/>
            <p:cNvSpPr/>
            <p:nvPr/>
          </p:nvSpPr>
          <p:spPr>
            <a:xfrm>
              <a:off x="6818630" y="4286250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79">
                  <a:moveTo>
                    <a:pt x="2402332" y="0"/>
                  </a:moveTo>
                  <a:lnTo>
                    <a:pt x="61468" y="0"/>
                  </a:lnTo>
                  <a:lnTo>
                    <a:pt x="37542" y="4830"/>
                  </a:lnTo>
                  <a:lnTo>
                    <a:pt x="18003" y="18003"/>
                  </a:lnTo>
                  <a:lnTo>
                    <a:pt x="4830" y="37542"/>
                  </a:lnTo>
                  <a:lnTo>
                    <a:pt x="0" y="61468"/>
                  </a:lnTo>
                  <a:lnTo>
                    <a:pt x="0" y="553212"/>
                  </a:lnTo>
                  <a:lnTo>
                    <a:pt x="4830" y="577137"/>
                  </a:lnTo>
                  <a:lnTo>
                    <a:pt x="18003" y="596676"/>
                  </a:lnTo>
                  <a:lnTo>
                    <a:pt x="37542" y="609849"/>
                  </a:lnTo>
                  <a:lnTo>
                    <a:pt x="61468" y="614680"/>
                  </a:lnTo>
                  <a:lnTo>
                    <a:pt x="2402332" y="614680"/>
                  </a:lnTo>
                  <a:lnTo>
                    <a:pt x="2426257" y="609849"/>
                  </a:lnTo>
                  <a:lnTo>
                    <a:pt x="2445796" y="596676"/>
                  </a:lnTo>
                  <a:lnTo>
                    <a:pt x="2458969" y="577137"/>
                  </a:lnTo>
                  <a:lnTo>
                    <a:pt x="2463800" y="553212"/>
                  </a:lnTo>
                  <a:lnTo>
                    <a:pt x="2463800" y="61468"/>
                  </a:lnTo>
                  <a:lnTo>
                    <a:pt x="2458969" y="37542"/>
                  </a:lnTo>
                  <a:lnTo>
                    <a:pt x="2445796" y="18003"/>
                  </a:lnTo>
                  <a:lnTo>
                    <a:pt x="2426257" y="4830"/>
                  </a:lnTo>
                  <a:lnTo>
                    <a:pt x="2402332" y="0"/>
                  </a:lnTo>
                  <a:close/>
                </a:path>
              </a:pathLst>
            </a:custGeom>
            <a:solidFill>
              <a:srgbClr val="CFE6D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6818630" y="4286250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79">
                  <a:moveTo>
                    <a:pt x="0" y="61468"/>
                  </a:moveTo>
                  <a:lnTo>
                    <a:pt x="4830" y="37542"/>
                  </a:lnTo>
                  <a:lnTo>
                    <a:pt x="18003" y="18003"/>
                  </a:lnTo>
                  <a:lnTo>
                    <a:pt x="37542" y="4830"/>
                  </a:lnTo>
                  <a:lnTo>
                    <a:pt x="61468" y="0"/>
                  </a:lnTo>
                  <a:lnTo>
                    <a:pt x="2402332" y="0"/>
                  </a:lnTo>
                  <a:lnTo>
                    <a:pt x="2426257" y="4830"/>
                  </a:lnTo>
                  <a:lnTo>
                    <a:pt x="2445796" y="18003"/>
                  </a:lnTo>
                  <a:lnTo>
                    <a:pt x="2458969" y="37542"/>
                  </a:lnTo>
                  <a:lnTo>
                    <a:pt x="2463800" y="61468"/>
                  </a:lnTo>
                  <a:lnTo>
                    <a:pt x="2463800" y="553212"/>
                  </a:lnTo>
                  <a:lnTo>
                    <a:pt x="2458969" y="577137"/>
                  </a:lnTo>
                  <a:lnTo>
                    <a:pt x="2445796" y="596676"/>
                  </a:lnTo>
                  <a:lnTo>
                    <a:pt x="2426257" y="609849"/>
                  </a:lnTo>
                  <a:lnTo>
                    <a:pt x="2402332" y="614680"/>
                  </a:lnTo>
                  <a:lnTo>
                    <a:pt x="61468" y="614680"/>
                  </a:lnTo>
                  <a:lnTo>
                    <a:pt x="37542" y="609849"/>
                  </a:lnTo>
                  <a:lnTo>
                    <a:pt x="18003" y="596676"/>
                  </a:lnTo>
                  <a:lnTo>
                    <a:pt x="4830" y="577137"/>
                  </a:lnTo>
                  <a:lnTo>
                    <a:pt x="0" y="553212"/>
                  </a:lnTo>
                  <a:lnTo>
                    <a:pt x="0" y="61468"/>
                  </a:lnTo>
                  <a:close/>
                </a:path>
              </a:pathLst>
            </a:custGeom>
            <a:ln w="12700">
              <a:solidFill>
                <a:srgbClr val="CFE6D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7" name="object 67"/>
          <p:cNvSpPr txBox="1"/>
          <p:nvPr/>
        </p:nvSpPr>
        <p:spPr>
          <a:xfrm>
            <a:off x="6929766" y="4321300"/>
            <a:ext cx="2282825" cy="492759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49225" marR="5080" indent="-137160">
              <a:lnSpc>
                <a:spcPts val="1760"/>
              </a:lnSpc>
              <a:spcBef>
                <a:spcPts val="290"/>
              </a:spcBef>
            </a:pPr>
            <a:r>
              <a:rPr dirty="0" sz="1600" spc="-5">
                <a:latin typeface="Calibri"/>
                <a:cs typeface="Calibri"/>
              </a:rPr>
              <a:t>Solicitud de </a:t>
            </a:r>
            <a:r>
              <a:rPr dirty="0" sz="1600" spc="-10">
                <a:latin typeface="Calibri"/>
                <a:cs typeface="Calibri"/>
              </a:rPr>
              <a:t>informes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las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entidades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competentes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995925" y="4955540"/>
            <a:ext cx="106680" cy="58419"/>
          </a:xfrm>
          <a:custGeom>
            <a:avLst/>
            <a:gdLst/>
            <a:ahLst/>
            <a:cxnLst/>
            <a:rect l="l" t="t" r="r" b="b"/>
            <a:pathLst>
              <a:path w="106679" h="58420">
                <a:moveTo>
                  <a:pt x="88912" y="0"/>
                </a:moveTo>
                <a:lnTo>
                  <a:pt x="17754" y="0"/>
                </a:lnTo>
                <a:lnTo>
                  <a:pt x="17754" y="29209"/>
                </a:lnTo>
                <a:lnTo>
                  <a:pt x="0" y="29209"/>
                </a:lnTo>
                <a:lnTo>
                  <a:pt x="53339" y="58419"/>
                </a:lnTo>
                <a:lnTo>
                  <a:pt x="106679" y="29209"/>
                </a:lnTo>
                <a:lnTo>
                  <a:pt x="88912" y="29209"/>
                </a:lnTo>
                <a:lnTo>
                  <a:pt x="88912" y="0"/>
                </a:lnTo>
                <a:close/>
              </a:path>
            </a:pathLst>
          </a:custGeom>
          <a:solidFill>
            <a:srgbClr val="45B45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9" name="object 69"/>
          <p:cNvGrpSpPr/>
          <p:nvPr/>
        </p:nvGrpSpPr>
        <p:grpSpPr>
          <a:xfrm>
            <a:off x="6812280" y="5062220"/>
            <a:ext cx="2476500" cy="627380"/>
            <a:chOff x="6812280" y="5062220"/>
            <a:chExt cx="2476500" cy="627380"/>
          </a:xfrm>
        </p:grpSpPr>
        <p:sp>
          <p:nvSpPr>
            <p:cNvPr id="70" name="object 70"/>
            <p:cNvSpPr/>
            <p:nvPr/>
          </p:nvSpPr>
          <p:spPr>
            <a:xfrm>
              <a:off x="6818630" y="5068570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79">
                  <a:moveTo>
                    <a:pt x="2402332" y="0"/>
                  </a:moveTo>
                  <a:lnTo>
                    <a:pt x="61468" y="0"/>
                  </a:lnTo>
                  <a:lnTo>
                    <a:pt x="37542" y="4830"/>
                  </a:lnTo>
                  <a:lnTo>
                    <a:pt x="18003" y="18003"/>
                  </a:lnTo>
                  <a:lnTo>
                    <a:pt x="4830" y="37542"/>
                  </a:lnTo>
                  <a:lnTo>
                    <a:pt x="0" y="61467"/>
                  </a:lnTo>
                  <a:lnTo>
                    <a:pt x="0" y="553211"/>
                  </a:lnTo>
                  <a:lnTo>
                    <a:pt x="4830" y="577137"/>
                  </a:lnTo>
                  <a:lnTo>
                    <a:pt x="18003" y="596676"/>
                  </a:lnTo>
                  <a:lnTo>
                    <a:pt x="37542" y="609849"/>
                  </a:lnTo>
                  <a:lnTo>
                    <a:pt x="61468" y="614679"/>
                  </a:lnTo>
                  <a:lnTo>
                    <a:pt x="2402332" y="614679"/>
                  </a:lnTo>
                  <a:lnTo>
                    <a:pt x="2426257" y="609849"/>
                  </a:lnTo>
                  <a:lnTo>
                    <a:pt x="2445796" y="596676"/>
                  </a:lnTo>
                  <a:lnTo>
                    <a:pt x="2458969" y="577137"/>
                  </a:lnTo>
                  <a:lnTo>
                    <a:pt x="2463800" y="553211"/>
                  </a:lnTo>
                  <a:lnTo>
                    <a:pt x="2463800" y="61467"/>
                  </a:lnTo>
                  <a:lnTo>
                    <a:pt x="2458969" y="37542"/>
                  </a:lnTo>
                  <a:lnTo>
                    <a:pt x="2445796" y="18003"/>
                  </a:lnTo>
                  <a:lnTo>
                    <a:pt x="2426257" y="4830"/>
                  </a:lnTo>
                  <a:lnTo>
                    <a:pt x="2402332" y="0"/>
                  </a:lnTo>
                  <a:close/>
                </a:path>
              </a:pathLst>
            </a:custGeom>
            <a:solidFill>
              <a:srgbClr val="CFE4D3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6818630" y="5068570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79">
                  <a:moveTo>
                    <a:pt x="0" y="61467"/>
                  </a:moveTo>
                  <a:lnTo>
                    <a:pt x="4830" y="37542"/>
                  </a:lnTo>
                  <a:lnTo>
                    <a:pt x="18003" y="18003"/>
                  </a:lnTo>
                  <a:lnTo>
                    <a:pt x="37542" y="4830"/>
                  </a:lnTo>
                  <a:lnTo>
                    <a:pt x="61468" y="0"/>
                  </a:lnTo>
                  <a:lnTo>
                    <a:pt x="2402332" y="0"/>
                  </a:lnTo>
                  <a:lnTo>
                    <a:pt x="2426257" y="4830"/>
                  </a:lnTo>
                  <a:lnTo>
                    <a:pt x="2445796" y="18003"/>
                  </a:lnTo>
                  <a:lnTo>
                    <a:pt x="2458969" y="37542"/>
                  </a:lnTo>
                  <a:lnTo>
                    <a:pt x="2463800" y="61467"/>
                  </a:lnTo>
                  <a:lnTo>
                    <a:pt x="2463800" y="553211"/>
                  </a:lnTo>
                  <a:lnTo>
                    <a:pt x="2458969" y="577137"/>
                  </a:lnTo>
                  <a:lnTo>
                    <a:pt x="2445796" y="596676"/>
                  </a:lnTo>
                  <a:lnTo>
                    <a:pt x="2426257" y="609849"/>
                  </a:lnTo>
                  <a:lnTo>
                    <a:pt x="2402332" y="614679"/>
                  </a:lnTo>
                  <a:lnTo>
                    <a:pt x="61468" y="614679"/>
                  </a:lnTo>
                  <a:lnTo>
                    <a:pt x="37542" y="609849"/>
                  </a:lnTo>
                  <a:lnTo>
                    <a:pt x="18003" y="596676"/>
                  </a:lnTo>
                  <a:lnTo>
                    <a:pt x="4830" y="577137"/>
                  </a:lnTo>
                  <a:lnTo>
                    <a:pt x="0" y="553211"/>
                  </a:lnTo>
                  <a:lnTo>
                    <a:pt x="0" y="61467"/>
                  </a:lnTo>
                  <a:close/>
                </a:path>
              </a:pathLst>
            </a:custGeom>
            <a:ln w="12700">
              <a:solidFill>
                <a:srgbClr val="CFE4D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2" name="object 72"/>
          <p:cNvSpPr txBox="1"/>
          <p:nvPr/>
        </p:nvSpPr>
        <p:spPr>
          <a:xfrm>
            <a:off x="7117828" y="4991846"/>
            <a:ext cx="1863725" cy="71628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 marL="12700" marR="5080" indent="635">
              <a:lnSpc>
                <a:spcPts val="1760"/>
              </a:lnSpc>
              <a:spcBef>
                <a:spcPts val="290"/>
              </a:spcBef>
            </a:pPr>
            <a:r>
              <a:rPr dirty="0" sz="1600" spc="-10">
                <a:latin typeface="Calibri"/>
                <a:cs typeface="Calibri"/>
              </a:rPr>
              <a:t>Mesas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25">
                <a:latin typeface="Calibri"/>
                <a:cs typeface="Calibri"/>
              </a:rPr>
              <a:t>Trabajo 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Secretarias Educación,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Inclusión,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Salud.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995925" y="5737859"/>
            <a:ext cx="106680" cy="20320"/>
          </a:xfrm>
          <a:custGeom>
            <a:avLst/>
            <a:gdLst/>
            <a:ahLst/>
            <a:cxnLst/>
            <a:rect l="l" t="t" r="r" b="b"/>
            <a:pathLst>
              <a:path w="106679" h="20320">
                <a:moveTo>
                  <a:pt x="88912" y="0"/>
                </a:moveTo>
                <a:lnTo>
                  <a:pt x="17754" y="0"/>
                </a:lnTo>
                <a:lnTo>
                  <a:pt x="17754" y="10159"/>
                </a:lnTo>
                <a:lnTo>
                  <a:pt x="0" y="10159"/>
                </a:lnTo>
                <a:lnTo>
                  <a:pt x="53339" y="20319"/>
                </a:lnTo>
                <a:lnTo>
                  <a:pt x="106679" y="10159"/>
                </a:lnTo>
                <a:lnTo>
                  <a:pt x="88912" y="10159"/>
                </a:lnTo>
                <a:lnTo>
                  <a:pt x="8891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4" name="object 74"/>
          <p:cNvGrpSpPr/>
          <p:nvPr/>
        </p:nvGrpSpPr>
        <p:grpSpPr>
          <a:xfrm>
            <a:off x="6812280" y="5806440"/>
            <a:ext cx="2476500" cy="629920"/>
            <a:chOff x="6812280" y="5806440"/>
            <a:chExt cx="2476500" cy="629920"/>
          </a:xfrm>
        </p:grpSpPr>
        <p:sp>
          <p:nvSpPr>
            <p:cNvPr id="75" name="object 75"/>
            <p:cNvSpPr/>
            <p:nvPr/>
          </p:nvSpPr>
          <p:spPr>
            <a:xfrm>
              <a:off x="6818630" y="581279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2402078" y="0"/>
                  </a:moveTo>
                  <a:lnTo>
                    <a:pt x="61722" y="0"/>
                  </a:lnTo>
                  <a:lnTo>
                    <a:pt x="37697" y="4850"/>
                  </a:lnTo>
                  <a:lnTo>
                    <a:pt x="18078" y="18078"/>
                  </a:lnTo>
                  <a:lnTo>
                    <a:pt x="4850" y="37697"/>
                  </a:lnTo>
                  <a:lnTo>
                    <a:pt x="0" y="61722"/>
                  </a:lnTo>
                  <a:lnTo>
                    <a:pt x="0" y="555498"/>
                  </a:lnTo>
                  <a:lnTo>
                    <a:pt x="4850" y="579522"/>
                  </a:lnTo>
                  <a:lnTo>
                    <a:pt x="18078" y="599141"/>
                  </a:lnTo>
                  <a:lnTo>
                    <a:pt x="37697" y="612369"/>
                  </a:lnTo>
                  <a:lnTo>
                    <a:pt x="61722" y="617220"/>
                  </a:lnTo>
                  <a:lnTo>
                    <a:pt x="2402078" y="617220"/>
                  </a:lnTo>
                  <a:lnTo>
                    <a:pt x="2426102" y="612369"/>
                  </a:lnTo>
                  <a:lnTo>
                    <a:pt x="2445721" y="599141"/>
                  </a:lnTo>
                  <a:lnTo>
                    <a:pt x="2458949" y="579522"/>
                  </a:lnTo>
                  <a:lnTo>
                    <a:pt x="2463800" y="555498"/>
                  </a:lnTo>
                  <a:lnTo>
                    <a:pt x="2463800" y="61722"/>
                  </a:lnTo>
                  <a:lnTo>
                    <a:pt x="2458949" y="37697"/>
                  </a:lnTo>
                  <a:lnTo>
                    <a:pt x="2445721" y="18078"/>
                  </a:lnTo>
                  <a:lnTo>
                    <a:pt x="2426102" y="4850"/>
                  </a:lnTo>
                  <a:lnTo>
                    <a:pt x="2402078" y="0"/>
                  </a:lnTo>
                  <a:close/>
                </a:path>
              </a:pathLst>
            </a:custGeom>
            <a:solidFill>
              <a:srgbClr val="F4C3C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6818630" y="581279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0" y="61722"/>
                  </a:moveTo>
                  <a:lnTo>
                    <a:pt x="4850" y="37697"/>
                  </a:lnTo>
                  <a:lnTo>
                    <a:pt x="18078" y="18078"/>
                  </a:lnTo>
                  <a:lnTo>
                    <a:pt x="37697" y="4850"/>
                  </a:lnTo>
                  <a:lnTo>
                    <a:pt x="61722" y="0"/>
                  </a:lnTo>
                  <a:lnTo>
                    <a:pt x="2402078" y="0"/>
                  </a:lnTo>
                  <a:lnTo>
                    <a:pt x="2426102" y="4850"/>
                  </a:lnTo>
                  <a:lnTo>
                    <a:pt x="2445721" y="18078"/>
                  </a:lnTo>
                  <a:lnTo>
                    <a:pt x="2458949" y="37697"/>
                  </a:lnTo>
                  <a:lnTo>
                    <a:pt x="2463800" y="61722"/>
                  </a:lnTo>
                  <a:lnTo>
                    <a:pt x="2463800" y="555498"/>
                  </a:lnTo>
                  <a:lnTo>
                    <a:pt x="2458949" y="579522"/>
                  </a:lnTo>
                  <a:lnTo>
                    <a:pt x="2445721" y="599141"/>
                  </a:lnTo>
                  <a:lnTo>
                    <a:pt x="2426102" y="612369"/>
                  </a:lnTo>
                  <a:lnTo>
                    <a:pt x="2402078" y="617220"/>
                  </a:lnTo>
                  <a:lnTo>
                    <a:pt x="61722" y="617220"/>
                  </a:lnTo>
                  <a:lnTo>
                    <a:pt x="37697" y="612369"/>
                  </a:lnTo>
                  <a:lnTo>
                    <a:pt x="18078" y="599141"/>
                  </a:lnTo>
                  <a:lnTo>
                    <a:pt x="4850" y="579522"/>
                  </a:lnTo>
                  <a:lnTo>
                    <a:pt x="0" y="555498"/>
                  </a:lnTo>
                  <a:lnTo>
                    <a:pt x="0" y="61722"/>
                  </a:lnTo>
                  <a:close/>
                </a:path>
              </a:pathLst>
            </a:custGeom>
            <a:ln w="12700">
              <a:solidFill>
                <a:srgbClr val="D4E2C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" name="object 77"/>
          <p:cNvSpPr txBox="1"/>
          <p:nvPr/>
        </p:nvSpPr>
        <p:spPr>
          <a:xfrm>
            <a:off x="7237106" y="5849244"/>
            <a:ext cx="1622425" cy="492759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363220" marR="5080" indent="-350520">
              <a:lnSpc>
                <a:spcPts val="1760"/>
              </a:lnSpc>
              <a:spcBef>
                <a:spcPts val="290"/>
              </a:spcBef>
            </a:pPr>
            <a:r>
              <a:rPr dirty="0" sz="1600" spc="-5">
                <a:latin typeface="Calibri"/>
                <a:cs typeface="Calibri"/>
              </a:rPr>
              <a:t>Ultimo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Borrador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Ordenanza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78" name="object 7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713725" y="2448560"/>
            <a:ext cx="106679" cy="101600"/>
          </a:xfrm>
          <a:prstGeom prst="rect">
            <a:avLst/>
          </a:prstGeom>
        </p:spPr>
      </p:pic>
      <p:sp>
        <p:nvSpPr>
          <p:cNvPr id="79" name="object 79"/>
          <p:cNvSpPr/>
          <p:nvPr/>
        </p:nvSpPr>
        <p:spPr>
          <a:xfrm>
            <a:off x="9536430" y="2602231"/>
            <a:ext cx="2463800" cy="614680"/>
          </a:xfrm>
          <a:custGeom>
            <a:avLst/>
            <a:gdLst/>
            <a:ahLst/>
            <a:cxnLst/>
            <a:rect l="l" t="t" r="r" b="b"/>
            <a:pathLst>
              <a:path w="2463800" h="614680">
                <a:moveTo>
                  <a:pt x="2402332" y="0"/>
                </a:moveTo>
                <a:lnTo>
                  <a:pt x="61468" y="0"/>
                </a:lnTo>
                <a:lnTo>
                  <a:pt x="37542" y="4830"/>
                </a:lnTo>
                <a:lnTo>
                  <a:pt x="18003" y="18003"/>
                </a:lnTo>
                <a:lnTo>
                  <a:pt x="4830" y="37542"/>
                </a:lnTo>
                <a:lnTo>
                  <a:pt x="0" y="61467"/>
                </a:lnTo>
                <a:lnTo>
                  <a:pt x="0" y="553211"/>
                </a:lnTo>
                <a:lnTo>
                  <a:pt x="4830" y="577137"/>
                </a:lnTo>
                <a:lnTo>
                  <a:pt x="18003" y="596676"/>
                </a:lnTo>
                <a:lnTo>
                  <a:pt x="37542" y="609849"/>
                </a:lnTo>
                <a:lnTo>
                  <a:pt x="61468" y="614679"/>
                </a:lnTo>
                <a:lnTo>
                  <a:pt x="2402332" y="614679"/>
                </a:lnTo>
                <a:lnTo>
                  <a:pt x="2426257" y="609849"/>
                </a:lnTo>
                <a:lnTo>
                  <a:pt x="2445796" y="596676"/>
                </a:lnTo>
                <a:lnTo>
                  <a:pt x="2458969" y="577137"/>
                </a:lnTo>
                <a:lnTo>
                  <a:pt x="2463800" y="553211"/>
                </a:lnTo>
                <a:lnTo>
                  <a:pt x="2463800" y="61467"/>
                </a:lnTo>
                <a:lnTo>
                  <a:pt x="2458969" y="37542"/>
                </a:lnTo>
                <a:lnTo>
                  <a:pt x="2445796" y="18003"/>
                </a:lnTo>
                <a:lnTo>
                  <a:pt x="2426257" y="4830"/>
                </a:lnTo>
                <a:lnTo>
                  <a:pt x="2402332" y="0"/>
                </a:lnTo>
                <a:close/>
              </a:path>
            </a:pathLst>
          </a:custGeom>
          <a:solidFill>
            <a:srgbClr val="CFD4EA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10546038" y="2860978"/>
            <a:ext cx="44132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5">
                <a:latin typeface="Calibri"/>
                <a:cs typeface="Calibri"/>
              </a:rPr>
              <a:t>202</a:t>
            </a:r>
            <a:r>
              <a:rPr dirty="0" sz="1600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81" name="object 8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713725" y="3271520"/>
            <a:ext cx="106679" cy="86360"/>
          </a:xfrm>
          <a:prstGeom prst="rect">
            <a:avLst/>
          </a:prstGeom>
        </p:spPr>
      </p:pic>
      <p:grpSp>
        <p:nvGrpSpPr>
          <p:cNvPr id="82" name="object 82"/>
          <p:cNvGrpSpPr/>
          <p:nvPr/>
        </p:nvGrpSpPr>
        <p:grpSpPr>
          <a:xfrm>
            <a:off x="9530080" y="3406140"/>
            <a:ext cx="2476500" cy="629920"/>
            <a:chOff x="9530080" y="3406140"/>
            <a:chExt cx="2476500" cy="629920"/>
          </a:xfrm>
        </p:grpSpPr>
        <p:sp>
          <p:nvSpPr>
            <p:cNvPr id="83" name="object 83"/>
            <p:cNvSpPr/>
            <p:nvPr/>
          </p:nvSpPr>
          <p:spPr>
            <a:xfrm>
              <a:off x="9536430" y="341249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2402078" y="0"/>
                  </a:moveTo>
                  <a:lnTo>
                    <a:pt x="61722" y="0"/>
                  </a:lnTo>
                  <a:lnTo>
                    <a:pt x="37697" y="4850"/>
                  </a:lnTo>
                  <a:lnTo>
                    <a:pt x="18078" y="18078"/>
                  </a:lnTo>
                  <a:lnTo>
                    <a:pt x="4850" y="37697"/>
                  </a:lnTo>
                  <a:lnTo>
                    <a:pt x="0" y="61722"/>
                  </a:lnTo>
                  <a:lnTo>
                    <a:pt x="0" y="555498"/>
                  </a:lnTo>
                  <a:lnTo>
                    <a:pt x="4850" y="579522"/>
                  </a:lnTo>
                  <a:lnTo>
                    <a:pt x="18078" y="599141"/>
                  </a:lnTo>
                  <a:lnTo>
                    <a:pt x="37697" y="612369"/>
                  </a:lnTo>
                  <a:lnTo>
                    <a:pt x="61722" y="617220"/>
                  </a:lnTo>
                  <a:lnTo>
                    <a:pt x="2402078" y="617220"/>
                  </a:lnTo>
                  <a:lnTo>
                    <a:pt x="2426102" y="612369"/>
                  </a:lnTo>
                  <a:lnTo>
                    <a:pt x="2445721" y="599141"/>
                  </a:lnTo>
                  <a:lnTo>
                    <a:pt x="2458949" y="579522"/>
                  </a:lnTo>
                  <a:lnTo>
                    <a:pt x="2463800" y="555498"/>
                  </a:lnTo>
                  <a:lnTo>
                    <a:pt x="2463800" y="61722"/>
                  </a:lnTo>
                  <a:lnTo>
                    <a:pt x="2458949" y="37697"/>
                  </a:lnTo>
                  <a:lnTo>
                    <a:pt x="2445721" y="18078"/>
                  </a:lnTo>
                  <a:lnTo>
                    <a:pt x="2426102" y="4850"/>
                  </a:lnTo>
                  <a:lnTo>
                    <a:pt x="2402078" y="0"/>
                  </a:lnTo>
                  <a:close/>
                </a:path>
              </a:pathLst>
            </a:custGeom>
            <a:solidFill>
              <a:srgbClr val="CFE1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9536430" y="341249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0" y="61722"/>
                  </a:moveTo>
                  <a:lnTo>
                    <a:pt x="4850" y="37697"/>
                  </a:lnTo>
                  <a:lnTo>
                    <a:pt x="18078" y="18078"/>
                  </a:lnTo>
                  <a:lnTo>
                    <a:pt x="37697" y="4850"/>
                  </a:lnTo>
                  <a:lnTo>
                    <a:pt x="61722" y="0"/>
                  </a:lnTo>
                  <a:lnTo>
                    <a:pt x="2402078" y="0"/>
                  </a:lnTo>
                  <a:lnTo>
                    <a:pt x="2426102" y="4850"/>
                  </a:lnTo>
                  <a:lnTo>
                    <a:pt x="2445721" y="18078"/>
                  </a:lnTo>
                  <a:lnTo>
                    <a:pt x="2458949" y="37697"/>
                  </a:lnTo>
                  <a:lnTo>
                    <a:pt x="2463800" y="61722"/>
                  </a:lnTo>
                  <a:lnTo>
                    <a:pt x="2463800" y="555498"/>
                  </a:lnTo>
                  <a:lnTo>
                    <a:pt x="2458949" y="579522"/>
                  </a:lnTo>
                  <a:lnTo>
                    <a:pt x="2445721" y="599141"/>
                  </a:lnTo>
                  <a:lnTo>
                    <a:pt x="2426102" y="612369"/>
                  </a:lnTo>
                  <a:lnTo>
                    <a:pt x="2402078" y="617220"/>
                  </a:lnTo>
                  <a:lnTo>
                    <a:pt x="61722" y="617220"/>
                  </a:lnTo>
                  <a:lnTo>
                    <a:pt x="37697" y="612369"/>
                  </a:lnTo>
                  <a:lnTo>
                    <a:pt x="18078" y="599141"/>
                  </a:lnTo>
                  <a:lnTo>
                    <a:pt x="4850" y="579522"/>
                  </a:lnTo>
                  <a:lnTo>
                    <a:pt x="0" y="555498"/>
                  </a:lnTo>
                  <a:lnTo>
                    <a:pt x="0" y="61722"/>
                  </a:lnTo>
                  <a:close/>
                </a:path>
              </a:pathLst>
            </a:custGeom>
            <a:ln w="12700">
              <a:solidFill>
                <a:srgbClr val="CFE1E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5" name="object 85"/>
          <p:cNvSpPr txBox="1"/>
          <p:nvPr/>
        </p:nvSpPr>
        <p:spPr>
          <a:xfrm>
            <a:off x="9561272" y="2545859"/>
            <a:ext cx="2414270" cy="106045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819"/>
              </a:spcBef>
            </a:pPr>
            <a:r>
              <a:rPr dirty="0" sz="1600" spc="-5">
                <a:latin typeface="Calibri"/>
                <a:cs typeface="Calibri"/>
              </a:rPr>
              <a:t>Primer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debate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15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febrero</a:t>
            </a:r>
            <a:endParaRPr sz="1600">
              <a:latin typeface="Calibri"/>
              <a:cs typeface="Calibri"/>
            </a:endParaRPr>
          </a:p>
          <a:p>
            <a:pPr marL="278765" marR="5080" indent="-266700">
              <a:lnSpc>
                <a:spcPts val="2860"/>
              </a:lnSpc>
              <a:tabLst>
                <a:tab pos="2400935" algn="l"/>
              </a:tabLst>
            </a:pPr>
            <a:r>
              <a:rPr dirty="0" u="sng" sz="1600">
                <a:uFill>
                  <a:solidFill>
                    <a:srgbClr val="CFD4EA"/>
                  </a:solidFill>
                </a:uFill>
                <a:latin typeface="Calibri"/>
                <a:cs typeface="Calibri"/>
              </a:rPr>
              <a:t> 		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</a:t>
            </a:r>
            <a:r>
              <a:rPr dirty="0" sz="1600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sa</a:t>
            </a:r>
            <a:r>
              <a:rPr dirty="0" sz="1600">
                <a:latin typeface="Calibri"/>
                <a:cs typeface="Calibri"/>
              </a:rPr>
              <a:t>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e </a:t>
            </a:r>
            <a:r>
              <a:rPr dirty="0" sz="1600" spc="-100">
                <a:latin typeface="Calibri"/>
                <a:cs typeface="Calibri"/>
              </a:rPr>
              <a:t>T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b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5">
                <a:latin typeface="Calibri"/>
                <a:cs typeface="Calibri"/>
              </a:rPr>
              <a:t>j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9634310" y="3560102"/>
            <a:ext cx="2263140" cy="492759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39700" marR="5080" indent="-127000">
              <a:lnSpc>
                <a:spcPts val="1760"/>
              </a:lnSpc>
              <a:spcBef>
                <a:spcPts val="290"/>
              </a:spcBef>
            </a:pPr>
            <a:r>
              <a:rPr dirty="0" sz="1600" spc="-10">
                <a:latin typeface="Calibri"/>
                <a:cs typeface="Calibri"/>
              </a:rPr>
              <a:t>subsanar las </a:t>
            </a:r>
            <a:r>
              <a:rPr dirty="0" sz="1600" spc="-5">
                <a:latin typeface="Calibri"/>
                <a:cs typeface="Calibri"/>
              </a:rPr>
              <a:t>observaciones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Concejo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y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Concejales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87" name="object 8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0713725" y="4081779"/>
            <a:ext cx="106679" cy="149860"/>
          </a:xfrm>
          <a:prstGeom prst="rect">
            <a:avLst/>
          </a:prstGeom>
        </p:spPr>
      </p:pic>
      <p:grpSp>
        <p:nvGrpSpPr>
          <p:cNvPr id="88" name="object 88"/>
          <p:cNvGrpSpPr/>
          <p:nvPr/>
        </p:nvGrpSpPr>
        <p:grpSpPr>
          <a:xfrm>
            <a:off x="9530080" y="4279900"/>
            <a:ext cx="2476500" cy="627380"/>
            <a:chOff x="9530080" y="4279900"/>
            <a:chExt cx="2476500" cy="627380"/>
          </a:xfrm>
        </p:grpSpPr>
        <p:sp>
          <p:nvSpPr>
            <p:cNvPr id="89" name="object 89"/>
            <p:cNvSpPr/>
            <p:nvPr/>
          </p:nvSpPr>
          <p:spPr>
            <a:xfrm>
              <a:off x="9536430" y="4286250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79">
                  <a:moveTo>
                    <a:pt x="2402332" y="0"/>
                  </a:moveTo>
                  <a:lnTo>
                    <a:pt x="61468" y="0"/>
                  </a:lnTo>
                  <a:lnTo>
                    <a:pt x="37542" y="4830"/>
                  </a:lnTo>
                  <a:lnTo>
                    <a:pt x="18003" y="18003"/>
                  </a:lnTo>
                  <a:lnTo>
                    <a:pt x="4830" y="37542"/>
                  </a:lnTo>
                  <a:lnTo>
                    <a:pt x="0" y="61468"/>
                  </a:lnTo>
                  <a:lnTo>
                    <a:pt x="0" y="553212"/>
                  </a:lnTo>
                  <a:lnTo>
                    <a:pt x="4830" y="577137"/>
                  </a:lnTo>
                  <a:lnTo>
                    <a:pt x="18003" y="596676"/>
                  </a:lnTo>
                  <a:lnTo>
                    <a:pt x="37542" y="609849"/>
                  </a:lnTo>
                  <a:lnTo>
                    <a:pt x="61468" y="614680"/>
                  </a:lnTo>
                  <a:lnTo>
                    <a:pt x="2402332" y="614680"/>
                  </a:lnTo>
                  <a:lnTo>
                    <a:pt x="2426257" y="609849"/>
                  </a:lnTo>
                  <a:lnTo>
                    <a:pt x="2445796" y="596676"/>
                  </a:lnTo>
                  <a:lnTo>
                    <a:pt x="2458969" y="577137"/>
                  </a:lnTo>
                  <a:lnTo>
                    <a:pt x="2463800" y="553212"/>
                  </a:lnTo>
                  <a:lnTo>
                    <a:pt x="2463800" y="61468"/>
                  </a:lnTo>
                  <a:lnTo>
                    <a:pt x="2458969" y="37542"/>
                  </a:lnTo>
                  <a:lnTo>
                    <a:pt x="2445796" y="18003"/>
                  </a:lnTo>
                  <a:lnTo>
                    <a:pt x="2426257" y="4830"/>
                  </a:lnTo>
                  <a:lnTo>
                    <a:pt x="2402332" y="0"/>
                  </a:lnTo>
                  <a:close/>
                </a:path>
              </a:pathLst>
            </a:custGeom>
            <a:solidFill>
              <a:srgbClr val="CFE6D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9536430" y="4286250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79">
                  <a:moveTo>
                    <a:pt x="0" y="61468"/>
                  </a:moveTo>
                  <a:lnTo>
                    <a:pt x="4830" y="37542"/>
                  </a:lnTo>
                  <a:lnTo>
                    <a:pt x="18003" y="18003"/>
                  </a:lnTo>
                  <a:lnTo>
                    <a:pt x="37542" y="4830"/>
                  </a:lnTo>
                  <a:lnTo>
                    <a:pt x="61468" y="0"/>
                  </a:lnTo>
                  <a:lnTo>
                    <a:pt x="2402332" y="0"/>
                  </a:lnTo>
                  <a:lnTo>
                    <a:pt x="2426257" y="4830"/>
                  </a:lnTo>
                  <a:lnTo>
                    <a:pt x="2445796" y="18003"/>
                  </a:lnTo>
                  <a:lnTo>
                    <a:pt x="2458969" y="37542"/>
                  </a:lnTo>
                  <a:lnTo>
                    <a:pt x="2463800" y="61468"/>
                  </a:lnTo>
                  <a:lnTo>
                    <a:pt x="2463800" y="553212"/>
                  </a:lnTo>
                  <a:lnTo>
                    <a:pt x="2458969" y="577137"/>
                  </a:lnTo>
                  <a:lnTo>
                    <a:pt x="2445796" y="596676"/>
                  </a:lnTo>
                  <a:lnTo>
                    <a:pt x="2426257" y="609849"/>
                  </a:lnTo>
                  <a:lnTo>
                    <a:pt x="2402332" y="614680"/>
                  </a:lnTo>
                  <a:lnTo>
                    <a:pt x="61468" y="614680"/>
                  </a:lnTo>
                  <a:lnTo>
                    <a:pt x="37542" y="609849"/>
                  </a:lnTo>
                  <a:lnTo>
                    <a:pt x="18003" y="596676"/>
                  </a:lnTo>
                  <a:lnTo>
                    <a:pt x="4830" y="577137"/>
                  </a:lnTo>
                  <a:lnTo>
                    <a:pt x="0" y="553212"/>
                  </a:lnTo>
                  <a:lnTo>
                    <a:pt x="0" y="61468"/>
                  </a:lnTo>
                  <a:close/>
                </a:path>
              </a:pathLst>
            </a:custGeom>
            <a:ln w="12700">
              <a:solidFill>
                <a:srgbClr val="CFE6D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1" name="object 91"/>
          <p:cNvSpPr txBox="1"/>
          <p:nvPr/>
        </p:nvSpPr>
        <p:spPr>
          <a:xfrm>
            <a:off x="9644439" y="4321300"/>
            <a:ext cx="2287905" cy="492759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939800" marR="5080" indent="-927735">
              <a:lnSpc>
                <a:spcPts val="1760"/>
              </a:lnSpc>
              <a:spcBef>
                <a:spcPts val="290"/>
              </a:spcBef>
            </a:pPr>
            <a:r>
              <a:rPr dirty="0" sz="1600" spc="-10">
                <a:latin typeface="Calibri"/>
                <a:cs typeface="Calibri"/>
              </a:rPr>
              <a:t>Analisis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las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reformas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10">
                <a:latin typeface="Calibri"/>
                <a:cs typeface="Calibri"/>
              </a:rPr>
              <a:t> la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LOEI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0713725" y="4955540"/>
            <a:ext cx="106680" cy="58419"/>
          </a:xfrm>
          <a:custGeom>
            <a:avLst/>
            <a:gdLst/>
            <a:ahLst/>
            <a:cxnLst/>
            <a:rect l="l" t="t" r="r" b="b"/>
            <a:pathLst>
              <a:path w="106679" h="58420">
                <a:moveTo>
                  <a:pt x="88912" y="0"/>
                </a:moveTo>
                <a:lnTo>
                  <a:pt x="17754" y="0"/>
                </a:lnTo>
                <a:lnTo>
                  <a:pt x="17754" y="29209"/>
                </a:lnTo>
                <a:lnTo>
                  <a:pt x="0" y="29209"/>
                </a:lnTo>
                <a:lnTo>
                  <a:pt x="53339" y="58419"/>
                </a:lnTo>
                <a:lnTo>
                  <a:pt x="106679" y="29209"/>
                </a:lnTo>
                <a:lnTo>
                  <a:pt x="88912" y="29209"/>
                </a:lnTo>
                <a:lnTo>
                  <a:pt x="88912" y="0"/>
                </a:lnTo>
                <a:close/>
              </a:path>
            </a:pathLst>
          </a:custGeom>
          <a:solidFill>
            <a:srgbClr val="45B45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3" name="object 93"/>
          <p:cNvGrpSpPr/>
          <p:nvPr/>
        </p:nvGrpSpPr>
        <p:grpSpPr>
          <a:xfrm>
            <a:off x="9530080" y="5062220"/>
            <a:ext cx="2476500" cy="627380"/>
            <a:chOff x="9530080" y="5062220"/>
            <a:chExt cx="2476500" cy="627380"/>
          </a:xfrm>
        </p:grpSpPr>
        <p:sp>
          <p:nvSpPr>
            <p:cNvPr id="94" name="object 94"/>
            <p:cNvSpPr/>
            <p:nvPr/>
          </p:nvSpPr>
          <p:spPr>
            <a:xfrm>
              <a:off x="9536430" y="5068570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79">
                  <a:moveTo>
                    <a:pt x="2402332" y="0"/>
                  </a:moveTo>
                  <a:lnTo>
                    <a:pt x="61468" y="0"/>
                  </a:lnTo>
                  <a:lnTo>
                    <a:pt x="37542" y="4830"/>
                  </a:lnTo>
                  <a:lnTo>
                    <a:pt x="18003" y="18003"/>
                  </a:lnTo>
                  <a:lnTo>
                    <a:pt x="4830" y="37542"/>
                  </a:lnTo>
                  <a:lnTo>
                    <a:pt x="0" y="61467"/>
                  </a:lnTo>
                  <a:lnTo>
                    <a:pt x="0" y="553211"/>
                  </a:lnTo>
                  <a:lnTo>
                    <a:pt x="4830" y="577137"/>
                  </a:lnTo>
                  <a:lnTo>
                    <a:pt x="18003" y="596676"/>
                  </a:lnTo>
                  <a:lnTo>
                    <a:pt x="37542" y="609849"/>
                  </a:lnTo>
                  <a:lnTo>
                    <a:pt x="61468" y="614679"/>
                  </a:lnTo>
                  <a:lnTo>
                    <a:pt x="2402332" y="614679"/>
                  </a:lnTo>
                  <a:lnTo>
                    <a:pt x="2426257" y="609849"/>
                  </a:lnTo>
                  <a:lnTo>
                    <a:pt x="2445796" y="596676"/>
                  </a:lnTo>
                  <a:lnTo>
                    <a:pt x="2458969" y="577137"/>
                  </a:lnTo>
                  <a:lnTo>
                    <a:pt x="2463800" y="553211"/>
                  </a:lnTo>
                  <a:lnTo>
                    <a:pt x="2463800" y="61467"/>
                  </a:lnTo>
                  <a:lnTo>
                    <a:pt x="2458969" y="37542"/>
                  </a:lnTo>
                  <a:lnTo>
                    <a:pt x="2445796" y="18003"/>
                  </a:lnTo>
                  <a:lnTo>
                    <a:pt x="2426257" y="4830"/>
                  </a:lnTo>
                  <a:lnTo>
                    <a:pt x="2402332" y="0"/>
                  </a:lnTo>
                  <a:close/>
                </a:path>
              </a:pathLst>
            </a:custGeom>
            <a:solidFill>
              <a:srgbClr val="CFE4D3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9536430" y="5068570"/>
              <a:ext cx="2463800" cy="614680"/>
            </a:xfrm>
            <a:custGeom>
              <a:avLst/>
              <a:gdLst/>
              <a:ahLst/>
              <a:cxnLst/>
              <a:rect l="l" t="t" r="r" b="b"/>
              <a:pathLst>
                <a:path w="2463800" h="614679">
                  <a:moveTo>
                    <a:pt x="0" y="61467"/>
                  </a:moveTo>
                  <a:lnTo>
                    <a:pt x="4830" y="37542"/>
                  </a:lnTo>
                  <a:lnTo>
                    <a:pt x="18003" y="18003"/>
                  </a:lnTo>
                  <a:lnTo>
                    <a:pt x="37542" y="4830"/>
                  </a:lnTo>
                  <a:lnTo>
                    <a:pt x="61468" y="0"/>
                  </a:lnTo>
                  <a:lnTo>
                    <a:pt x="2402332" y="0"/>
                  </a:lnTo>
                  <a:lnTo>
                    <a:pt x="2426257" y="4830"/>
                  </a:lnTo>
                  <a:lnTo>
                    <a:pt x="2445796" y="18003"/>
                  </a:lnTo>
                  <a:lnTo>
                    <a:pt x="2458969" y="37542"/>
                  </a:lnTo>
                  <a:lnTo>
                    <a:pt x="2463800" y="61467"/>
                  </a:lnTo>
                  <a:lnTo>
                    <a:pt x="2463800" y="553211"/>
                  </a:lnTo>
                  <a:lnTo>
                    <a:pt x="2458969" y="577137"/>
                  </a:lnTo>
                  <a:lnTo>
                    <a:pt x="2445796" y="596676"/>
                  </a:lnTo>
                  <a:lnTo>
                    <a:pt x="2426257" y="609849"/>
                  </a:lnTo>
                  <a:lnTo>
                    <a:pt x="2402332" y="614679"/>
                  </a:lnTo>
                  <a:lnTo>
                    <a:pt x="61468" y="614679"/>
                  </a:lnTo>
                  <a:lnTo>
                    <a:pt x="37542" y="609849"/>
                  </a:lnTo>
                  <a:lnTo>
                    <a:pt x="18003" y="596676"/>
                  </a:lnTo>
                  <a:lnTo>
                    <a:pt x="4830" y="577137"/>
                  </a:lnTo>
                  <a:lnTo>
                    <a:pt x="0" y="553211"/>
                  </a:lnTo>
                  <a:lnTo>
                    <a:pt x="0" y="61467"/>
                  </a:lnTo>
                  <a:close/>
                </a:path>
              </a:pathLst>
            </a:custGeom>
            <a:ln w="12700">
              <a:solidFill>
                <a:srgbClr val="CFE4D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6" name="object 96"/>
          <p:cNvSpPr txBox="1"/>
          <p:nvPr/>
        </p:nvSpPr>
        <p:spPr>
          <a:xfrm>
            <a:off x="9578431" y="4994007"/>
            <a:ext cx="2376170" cy="645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96925" marR="5080" indent="-784860">
              <a:lnSpc>
                <a:spcPct val="127099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Segundo </a:t>
            </a:r>
            <a:r>
              <a:rPr dirty="0" sz="1600" spc="-10" b="1">
                <a:latin typeface="Calibri"/>
                <a:cs typeface="Calibri"/>
              </a:rPr>
              <a:t>debate Mayo </a:t>
            </a:r>
            <a:r>
              <a:rPr dirty="0" sz="1600" b="1">
                <a:latin typeface="Calibri"/>
                <a:cs typeface="Calibri"/>
              </a:rPr>
              <a:t>2022 </a:t>
            </a:r>
            <a:r>
              <a:rPr dirty="0" sz="1600" spc="-35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7 </a:t>
            </a:r>
            <a:r>
              <a:rPr dirty="0" sz="1600" spc="-5" b="1">
                <a:latin typeface="Calibri"/>
                <a:cs typeface="Calibri"/>
              </a:rPr>
              <a:t>insistos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0713725" y="5737859"/>
            <a:ext cx="106680" cy="20320"/>
          </a:xfrm>
          <a:custGeom>
            <a:avLst/>
            <a:gdLst/>
            <a:ahLst/>
            <a:cxnLst/>
            <a:rect l="l" t="t" r="r" b="b"/>
            <a:pathLst>
              <a:path w="106679" h="20320">
                <a:moveTo>
                  <a:pt x="88912" y="0"/>
                </a:moveTo>
                <a:lnTo>
                  <a:pt x="17754" y="0"/>
                </a:lnTo>
                <a:lnTo>
                  <a:pt x="17754" y="10159"/>
                </a:lnTo>
                <a:lnTo>
                  <a:pt x="0" y="10159"/>
                </a:lnTo>
                <a:lnTo>
                  <a:pt x="53339" y="20319"/>
                </a:lnTo>
                <a:lnTo>
                  <a:pt x="106679" y="10159"/>
                </a:lnTo>
                <a:lnTo>
                  <a:pt x="88912" y="10159"/>
                </a:lnTo>
                <a:lnTo>
                  <a:pt x="8891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8" name="object 98"/>
          <p:cNvGrpSpPr/>
          <p:nvPr/>
        </p:nvGrpSpPr>
        <p:grpSpPr>
          <a:xfrm>
            <a:off x="9530080" y="5806440"/>
            <a:ext cx="2476500" cy="629920"/>
            <a:chOff x="9530080" y="5806440"/>
            <a:chExt cx="2476500" cy="629920"/>
          </a:xfrm>
        </p:grpSpPr>
        <p:sp>
          <p:nvSpPr>
            <p:cNvPr id="99" name="object 99"/>
            <p:cNvSpPr/>
            <p:nvPr/>
          </p:nvSpPr>
          <p:spPr>
            <a:xfrm>
              <a:off x="9536430" y="581279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2402078" y="0"/>
                  </a:moveTo>
                  <a:lnTo>
                    <a:pt x="61722" y="0"/>
                  </a:lnTo>
                  <a:lnTo>
                    <a:pt x="37697" y="4850"/>
                  </a:lnTo>
                  <a:lnTo>
                    <a:pt x="18078" y="18078"/>
                  </a:lnTo>
                  <a:lnTo>
                    <a:pt x="4850" y="37697"/>
                  </a:lnTo>
                  <a:lnTo>
                    <a:pt x="0" y="61722"/>
                  </a:lnTo>
                  <a:lnTo>
                    <a:pt x="0" y="555498"/>
                  </a:lnTo>
                  <a:lnTo>
                    <a:pt x="4850" y="579522"/>
                  </a:lnTo>
                  <a:lnTo>
                    <a:pt x="18078" y="599141"/>
                  </a:lnTo>
                  <a:lnTo>
                    <a:pt x="37697" y="612369"/>
                  </a:lnTo>
                  <a:lnTo>
                    <a:pt x="61722" y="617220"/>
                  </a:lnTo>
                  <a:lnTo>
                    <a:pt x="2402078" y="617220"/>
                  </a:lnTo>
                  <a:lnTo>
                    <a:pt x="2426102" y="612369"/>
                  </a:lnTo>
                  <a:lnTo>
                    <a:pt x="2445721" y="599141"/>
                  </a:lnTo>
                  <a:lnTo>
                    <a:pt x="2458949" y="579522"/>
                  </a:lnTo>
                  <a:lnTo>
                    <a:pt x="2463800" y="555498"/>
                  </a:lnTo>
                  <a:lnTo>
                    <a:pt x="2463800" y="61722"/>
                  </a:lnTo>
                  <a:lnTo>
                    <a:pt x="2458949" y="37697"/>
                  </a:lnTo>
                  <a:lnTo>
                    <a:pt x="2445721" y="18078"/>
                  </a:lnTo>
                  <a:lnTo>
                    <a:pt x="2426102" y="4850"/>
                  </a:lnTo>
                  <a:lnTo>
                    <a:pt x="2402078" y="0"/>
                  </a:lnTo>
                  <a:close/>
                </a:path>
              </a:pathLst>
            </a:custGeom>
            <a:solidFill>
              <a:srgbClr val="F4C3C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9536430" y="5812790"/>
              <a:ext cx="2463800" cy="617220"/>
            </a:xfrm>
            <a:custGeom>
              <a:avLst/>
              <a:gdLst/>
              <a:ahLst/>
              <a:cxnLst/>
              <a:rect l="l" t="t" r="r" b="b"/>
              <a:pathLst>
                <a:path w="2463800" h="617220">
                  <a:moveTo>
                    <a:pt x="0" y="61722"/>
                  </a:moveTo>
                  <a:lnTo>
                    <a:pt x="4850" y="37697"/>
                  </a:lnTo>
                  <a:lnTo>
                    <a:pt x="18078" y="18078"/>
                  </a:lnTo>
                  <a:lnTo>
                    <a:pt x="37697" y="4850"/>
                  </a:lnTo>
                  <a:lnTo>
                    <a:pt x="61722" y="0"/>
                  </a:lnTo>
                  <a:lnTo>
                    <a:pt x="2402078" y="0"/>
                  </a:lnTo>
                  <a:lnTo>
                    <a:pt x="2426102" y="4850"/>
                  </a:lnTo>
                  <a:lnTo>
                    <a:pt x="2445721" y="18078"/>
                  </a:lnTo>
                  <a:lnTo>
                    <a:pt x="2458949" y="37697"/>
                  </a:lnTo>
                  <a:lnTo>
                    <a:pt x="2463800" y="61722"/>
                  </a:lnTo>
                  <a:lnTo>
                    <a:pt x="2463800" y="555498"/>
                  </a:lnTo>
                  <a:lnTo>
                    <a:pt x="2458949" y="579522"/>
                  </a:lnTo>
                  <a:lnTo>
                    <a:pt x="2445721" y="599141"/>
                  </a:lnTo>
                  <a:lnTo>
                    <a:pt x="2426102" y="612369"/>
                  </a:lnTo>
                  <a:lnTo>
                    <a:pt x="2402078" y="617220"/>
                  </a:lnTo>
                  <a:lnTo>
                    <a:pt x="61722" y="617220"/>
                  </a:lnTo>
                  <a:lnTo>
                    <a:pt x="37697" y="612369"/>
                  </a:lnTo>
                  <a:lnTo>
                    <a:pt x="18078" y="599141"/>
                  </a:lnTo>
                  <a:lnTo>
                    <a:pt x="4850" y="579522"/>
                  </a:lnTo>
                  <a:lnTo>
                    <a:pt x="0" y="555498"/>
                  </a:lnTo>
                  <a:lnTo>
                    <a:pt x="0" y="61722"/>
                  </a:lnTo>
                  <a:close/>
                </a:path>
              </a:pathLst>
            </a:custGeom>
            <a:ln w="12700">
              <a:solidFill>
                <a:srgbClr val="D4E2C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1" name="object 101"/>
          <p:cNvSpPr txBox="1"/>
          <p:nvPr/>
        </p:nvSpPr>
        <p:spPr>
          <a:xfrm>
            <a:off x="9829889" y="5849244"/>
            <a:ext cx="1871345" cy="492759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227965" marR="5080" indent="-215900">
              <a:lnSpc>
                <a:spcPts val="1760"/>
              </a:lnSpc>
              <a:spcBef>
                <a:spcPts val="290"/>
              </a:spcBef>
            </a:pPr>
            <a:r>
              <a:rPr dirty="0" sz="1600" spc="-5">
                <a:latin typeface="Calibri"/>
                <a:cs typeface="Calibri"/>
              </a:rPr>
              <a:t>Segundo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debate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13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Septiembre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2022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4394" y="3222155"/>
            <a:ext cx="938212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2540">
              <a:lnSpc>
                <a:spcPct val="100000"/>
              </a:lnSpc>
              <a:spcBef>
                <a:spcPts val="100"/>
              </a:spcBef>
            </a:pPr>
            <a:r>
              <a:rPr dirty="0" sz="3600" spc="-60">
                <a:solidFill>
                  <a:srgbClr val="FFFFFF"/>
                </a:solidFill>
                <a:latin typeface="Calibri Light"/>
                <a:cs typeface="Calibri Light"/>
              </a:rPr>
              <a:t>PROYECTO </a:t>
            </a:r>
            <a:r>
              <a:rPr dirty="0" sz="3600" spc="-15">
                <a:solidFill>
                  <a:srgbClr val="FFFFFF"/>
                </a:solidFill>
                <a:latin typeface="Calibri Light"/>
                <a:cs typeface="Calibri Light"/>
              </a:rPr>
              <a:t>DE </a:t>
            </a:r>
            <a:r>
              <a:rPr dirty="0" sz="3600" spc="-35">
                <a:solidFill>
                  <a:srgbClr val="FFFFFF"/>
                </a:solidFill>
                <a:latin typeface="Calibri Light"/>
                <a:cs typeface="Calibri Light"/>
              </a:rPr>
              <a:t>ORDENANZA </a:t>
            </a:r>
            <a:r>
              <a:rPr dirty="0" sz="3600" spc="-20">
                <a:solidFill>
                  <a:srgbClr val="FFFFFF"/>
                </a:solidFill>
                <a:latin typeface="Calibri Light"/>
                <a:cs typeface="Calibri Light"/>
              </a:rPr>
              <a:t>QUE </a:t>
            </a:r>
            <a:r>
              <a:rPr dirty="0" sz="3600" spc="-40">
                <a:solidFill>
                  <a:srgbClr val="FFFFFF"/>
                </a:solidFill>
                <a:latin typeface="Calibri Light"/>
                <a:cs typeface="Calibri Light"/>
              </a:rPr>
              <a:t>RECONCE, </a:t>
            </a:r>
            <a:r>
              <a:rPr dirty="0" sz="36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 spc="-70">
                <a:solidFill>
                  <a:srgbClr val="FFFFFF"/>
                </a:solidFill>
                <a:latin typeface="Calibri Light"/>
                <a:cs typeface="Calibri Light"/>
              </a:rPr>
              <a:t>FORTALECE,</a:t>
            </a:r>
            <a:r>
              <a:rPr dirty="0" sz="3600" spc="-10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 spc="-30">
                <a:solidFill>
                  <a:srgbClr val="FFFFFF"/>
                </a:solidFill>
                <a:latin typeface="Calibri Light"/>
                <a:cs typeface="Calibri Light"/>
              </a:rPr>
              <a:t>REGULA</a:t>
            </a:r>
            <a:r>
              <a:rPr dirty="0" sz="3600" spc="-11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 spc="-5">
                <a:solidFill>
                  <a:srgbClr val="FFFFFF"/>
                </a:solidFill>
                <a:latin typeface="Calibri Light"/>
                <a:cs typeface="Calibri Light"/>
              </a:rPr>
              <a:t>LA</a:t>
            </a:r>
            <a:r>
              <a:rPr dirty="0" sz="3600" spc="-9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 spc="-30">
                <a:solidFill>
                  <a:srgbClr val="FFFFFF"/>
                </a:solidFill>
                <a:latin typeface="Calibri Light"/>
                <a:cs typeface="Calibri Light"/>
              </a:rPr>
              <a:t>EDUCACIÓN</a:t>
            </a:r>
            <a:r>
              <a:rPr dirty="0" sz="3600" spc="-14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Calibri Light"/>
                <a:cs typeface="Calibri Light"/>
              </a:rPr>
              <a:t>INICIAL,</a:t>
            </a:r>
            <a:r>
              <a:rPr dirty="0" sz="3600" spc="-10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 spc="-35">
                <a:solidFill>
                  <a:srgbClr val="FFFFFF"/>
                </a:solidFill>
                <a:latin typeface="Calibri Light"/>
                <a:cs typeface="Calibri Light"/>
              </a:rPr>
              <a:t>COMO </a:t>
            </a:r>
            <a:r>
              <a:rPr dirty="0" sz="3600" spc="-80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 spc="-30">
                <a:solidFill>
                  <a:srgbClr val="FFFFFF"/>
                </a:solidFill>
                <a:latin typeface="Calibri Light"/>
                <a:cs typeface="Calibri Light"/>
              </a:rPr>
              <a:t>PRIORIDAD</a:t>
            </a:r>
            <a:r>
              <a:rPr dirty="0" sz="3600" spc="-12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 Light"/>
                <a:cs typeface="Calibri Light"/>
              </a:rPr>
              <a:t>EN</a:t>
            </a:r>
            <a:r>
              <a:rPr dirty="0" sz="36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 Light"/>
                <a:cs typeface="Calibri Light"/>
              </a:rPr>
              <a:t>EL</a:t>
            </a:r>
            <a:r>
              <a:rPr dirty="0" sz="36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 spc="-40">
                <a:solidFill>
                  <a:srgbClr val="FFFFFF"/>
                </a:solidFill>
                <a:latin typeface="Calibri Light"/>
                <a:cs typeface="Calibri Light"/>
              </a:rPr>
              <a:t>DISTRITO</a:t>
            </a:r>
            <a:r>
              <a:rPr dirty="0" sz="3600" spc="-11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3600" spc="-45">
                <a:solidFill>
                  <a:srgbClr val="FFFFFF"/>
                </a:solidFill>
                <a:latin typeface="Calibri Light"/>
                <a:cs typeface="Calibri Light"/>
              </a:rPr>
              <a:t>METROPOLITNANO.</a:t>
            </a:r>
            <a:endParaRPr sz="36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79320" y="899160"/>
            <a:ext cx="8006080" cy="1391920"/>
            <a:chOff x="2179320" y="899160"/>
            <a:chExt cx="8006080" cy="1391920"/>
          </a:xfrm>
        </p:grpSpPr>
        <p:sp>
          <p:nvSpPr>
            <p:cNvPr id="3" name="object 3"/>
            <p:cNvSpPr/>
            <p:nvPr/>
          </p:nvSpPr>
          <p:spPr>
            <a:xfrm>
              <a:off x="2266950" y="1068070"/>
              <a:ext cx="7724140" cy="906780"/>
            </a:xfrm>
            <a:custGeom>
              <a:avLst/>
              <a:gdLst/>
              <a:ahLst/>
              <a:cxnLst/>
              <a:rect l="l" t="t" r="r" b="b"/>
              <a:pathLst>
                <a:path w="7724140" h="906780">
                  <a:moveTo>
                    <a:pt x="7573009" y="0"/>
                  </a:moveTo>
                  <a:lnTo>
                    <a:pt x="151130" y="0"/>
                  </a:lnTo>
                  <a:lnTo>
                    <a:pt x="103362" y="7704"/>
                  </a:lnTo>
                  <a:lnTo>
                    <a:pt x="61875" y="29160"/>
                  </a:lnTo>
                  <a:lnTo>
                    <a:pt x="29160" y="61875"/>
                  </a:lnTo>
                  <a:lnTo>
                    <a:pt x="7704" y="103362"/>
                  </a:lnTo>
                  <a:lnTo>
                    <a:pt x="0" y="151129"/>
                  </a:lnTo>
                  <a:lnTo>
                    <a:pt x="0" y="755649"/>
                  </a:lnTo>
                  <a:lnTo>
                    <a:pt x="7704" y="803417"/>
                  </a:lnTo>
                  <a:lnTo>
                    <a:pt x="29160" y="844904"/>
                  </a:lnTo>
                  <a:lnTo>
                    <a:pt x="61875" y="877619"/>
                  </a:lnTo>
                  <a:lnTo>
                    <a:pt x="103362" y="899075"/>
                  </a:lnTo>
                  <a:lnTo>
                    <a:pt x="151130" y="906779"/>
                  </a:lnTo>
                  <a:lnTo>
                    <a:pt x="7573009" y="906779"/>
                  </a:lnTo>
                  <a:lnTo>
                    <a:pt x="7620777" y="899075"/>
                  </a:lnTo>
                  <a:lnTo>
                    <a:pt x="7662264" y="877619"/>
                  </a:lnTo>
                  <a:lnTo>
                    <a:pt x="7694979" y="844904"/>
                  </a:lnTo>
                  <a:lnTo>
                    <a:pt x="7716435" y="803417"/>
                  </a:lnTo>
                  <a:lnTo>
                    <a:pt x="7724140" y="755649"/>
                  </a:lnTo>
                  <a:lnTo>
                    <a:pt x="7724140" y="151129"/>
                  </a:lnTo>
                  <a:lnTo>
                    <a:pt x="7716435" y="103362"/>
                  </a:lnTo>
                  <a:lnTo>
                    <a:pt x="7694979" y="61875"/>
                  </a:lnTo>
                  <a:lnTo>
                    <a:pt x="7662264" y="29160"/>
                  </a:lnTo>
                  <a:lnTo>
                    <a:pt x="7620777" y="7704"/>
                  </a:lnTo>
                  <a:lnTo>
                    <a:pt x="7573009" y="0"/>
                  </a:lnTo>
                  <a:close/>
                </a:path>
              </a:pathLst>
            </a:custGeom>
            <a:solidFill>
              <a:srgbClr val="2C2C7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266950" y="1068070"/>
              <a:ext cx="7724140" cy="906780"/>
            </a:xfrm>
            <a:custGeom>
              <a:avLst/>
              <a:gdLst/>
              <a:ahLst/>
              <a:cxnLst/>
              <a:rect l="l" t="t" r="r" b="b"/>
              <a:pathLst>
                <a:path w="7724140" h="906780">
                  <a:moveTo>
                    <a:pt x="0" y="151129"/>
                  </a:moveTo>
                  <a:lnTo>
                    <a:pt x="7704" y="103362"/>
                  </a:lnTo>
                  <a:lnTo>
                    <a:pt x="29160" y="61875"/>
                  </a:lnTo>
                  <a:lnTo>
                    <a:pt x="61875" y="29160"/>
                  </a:lnTo>
                  <a:lnTo>
                    <a:pt x="103362" y="7704"/>
                  </a:lnTo>
                  <a:lnTo>
                    <a:pt x="151130" y="0"/>
                  </a:lnTo>
                  <a:lnTo>
                    <a:pt x="7573009" y="0"/>
                  </a:lnTo>
                  <a:lnTo>
                    <a:pt x="7620777" y="7704"/>
                  </a:lnTo>
                  <a:lnTo>
                    <a:pt x="7662264" y="29160"/>
                  </a:lnTo>
                  <a:lnTo>
                    <a:pt x="7694979" y="61875"/>
                  </a:lnTo>
                  <a:lnTo>
                    <a:pt x="7716435" y="103362"/>
                  </a:lnTo>
                  <a:lnTo>
                    <a:pt x="7724140" y="151129"/>
                  </a:lnTo>
                  <a:lnTo>
                    <a:pt x="7724140" y="755649"/>
                  </a:lnTo>
                  <a:lnTo>
                    <a:pt x="7716435" y="803417"/>
                  </a:lnTo>
                  <a:lnTo>
                    <a:pt x="7694979" y="844904"/>
                  </a:lnTo>
                  <a:lnTo>
                    <a:pt x="7662264" y="877619"/>
                  </a:lnTo>
                  <a:lnTo>
                    <a:pt x="7620777" y="899075"/>
                  </a:lnTo>
                  <a:lnTo>
                    <a:pt x="7573009" y="906779"/>
                  </a:lnTo>
                  <a:lnTo>
                    <a:pt x="151130" y="906779"/>
                  </a:lnTo>
                  <a:lnTo>
                    <a:pt x="103362" y="899075"/>
                  </a:lnTo>
                  <a:lnTo>
                    <a:pt x="61875" y="877619"/>
                  </a:lnTo>
                  <a:lnTo>
                    <a:pt x="29160" y="844904"/>
                  </a:lnTo>
                  <a:lnTo>
                    <a:pt x="7704" y="803417"/>
                  </a:lnTo>
                  <a:lnTo>
                    <a:pt x="0" y="755649"/>
                  </a:lnTo>
                  <a:lnTo>
                    <a:pt x="0" y="151129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79320" y="899160"/>
              <a:ext cx="8006079" cy="90423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50180" y="1386840"/>
              <a:ext cx="1783079" cy="90423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21957" y="994140"/>
            <a:ext cx="7412990" cy="1000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082925" marR="5080" indent="-307086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CAMBIOS</a:t>
            </a:r>
            <a:r>
              <a:rPr dirty="0" spc="-105"/>
              <a:t> </a:t>
            </a:r>
            <a:r>
              <a:rPr dirty="0" spc="-5"/>
              <a:t>EN</a:t>
            </a:r>
            <a:r>
              <a:rPr dirty="0" spc="-95"/>
              <a:t> </a:t>
            </a:r>
            <a:r>
              <a:rPr dirty="0" spc="-35"/>
              <a:t>LOS</a:t>
            </a:r>
            <a:r>
              <a:rPr dirty="0" spc="-105"/>
              <a:t> </a:t>
            </a:r>
            <a:r>
              <a:rPr dirty="0" spc="-30"/>
              <a:t>CONSIDERANDOS</a:t>
            </a:r>
            <a:r>
              <a:rPr dirty="0" spc="-100"/>
              <a:t> </a:t>
            </a:r>
            <a:r>
              <a:rPr dirty="0" spc="-30"/>
              <a:t>REFORMA </a:t>
            </a:r>
            <a:r>
              <a:rPr dirty="0" spc="-710"/>
              <a:t> </a:t>
            </a:r>
            <a:r>
              <a:rPr dirty="0" spc="-15"/>
              <a:t>DE</a:t>
            </a:r>
            <a:r>
              <a:rPr dirty="0" spc="-55"/>
              <a:t> </a:t>
            </a:r>
            <a:r>
              <a:rPr dirty="0" spc="-35"/>
              <a:t>LOEI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15110" y="2368550"/>
            <a:ext cx="9227820" cy="1031240"/>
          </a:xfrm>
          <a:prstGeom prst="rect">
            <a:avLst/>
          </a:prstGeom>
          <a:ln w="12700">
            <a:solidFill>
              <a:srgbClr val="2C2C76"/>
            </a:solidFill>
          </a:ln>
        </p:spPr>
        <p:txBody>
          <a:bodyPr wrap="square" lIns="0" tIns="68580" rIns="0" bIns="0" rtlCol="0" vert="horz">
            <a:spAutoFit/>
          </a:bodyPr>
          <a:lstStyle/>
          <a:p>
            <a:pPr marL="159385">
              <a:lnSpc>
                <a:spcPct val="100000"/>
              </a:lnSpc>
              <a:spcBef>
                <a:spcPts val="540"/>
              </a:spcBef>
            </a:pPr>
            <a:r>
              <a:rPr dirty="0" sz="2400" spc="-5" b="1">
                <a:latin typeface="Calibri"/>
                <a:cs typeface="Calibri"/>
              </a:rPr>
              <a:t>artículo</a:t>
            </a:r>
            <a:r>
              <a:rPr dirty="0" sz="2400" b="1">
                <a:latin typeface="Calibri"/>
                <a:cs typeface="Calibri"/>
              </a:rPr>
              <a:t> 41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la</a:t>
            </a:r>
            <a:r>
              <a:rPr dirty="0" sz="2400" spc="1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Ley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Orgánica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Educación</a:t>
            </a:r>
            <a:r>
              <a:rPr dirty="0" sz="2400" spc="2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Intercultural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LOEI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560"/>
              </a:spcBef>
            </a:pPr>
            <a:r>
              <a:rPr dirty="0" sz="2400" spc="-10" b="1" i="1">
                <a:latin typeface="Calibri"/>
                <a:cs typeface="Calibri"/>
              </a:rPr>
              <a:t>Coordinación</a:t>
            </a:r>
            <a:r>
              <a:rPr dirty="0" sz="2400" spc="45" b="1" i="1">
                <a:latin typeface="Calibri"/>
                <a:cs typeface="Calibri"/>
              </a:rPr>
              <a:t> </a:t>
            </a:r>
            <a:r>
              <a:rPr dirty="0" sz="2400" spc="-10" b="1" i="1">
                <a:latin typeface="Calibri"/>
                <a:cs typeface="Calibri"/>
              </a:rPr>
              <a:t>interinstitucional</a:t>
            </a:r>
            <a:r>
              <a:rPr dirty="0" sz="2400" spc="40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del</a:t>
            </a:r>
            <a:r>
              <a:rPr dirty="0" sz="2400" spc="-20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Nivel</a:t>
            </a:r>
            <a:r>
              <a:rPr dirty="0" sz="2400" spc="-20" b="1" i="1">
                <a:latin typeface="Calibri"/>
                <a:cs typeface="Calibri"/>
              </a:rPr>
              <a:t> </a:t>
            </a:r>
            <a:r>
              <a:rPr dirty="0" sz="2400" spc="-10" b="1" i="1">
                <a:latin typeface="Calibri"/>
                <a:cs typeface="Calibri"/>
              </a:rPr>
              <a:t>Inicial.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0900" y="4102100"/>
            <a:ext cx="469899" cy="46227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0900" y="2651760"/>
            <a:ext cx="469899" cy="46227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515110" y="3793490"/>
            <a:ext cx="9227820" cy="1859280"/>
          </a:xfrm>
          <a:prstGeom prst="rect">
            <a:avLst/>
          </a:prstGeom>
          <a:ln w="12700">
            <a:solidFill>
              <a:srgbClr val="2C2C76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marL="91440" marR="87630" indent="-635">
              <a:lnSpc>
                <a:spcPts val="3440"/>
              </a:lnSpc>
              <a:spcBef>
                <a:spcPts val="195"/>
              </a:spcBef>
            </a:pPr>
            <a:r>
              <a:rPr dirty="0" sz="2400" b="1" i="1">
                <a:latin typeface="Calibri"/>
                <a:cs typeface="Calibri"/>
              </a:rPr>
              <a:t>el</a:t>
            </a:r>
            <a:r>
              <a:rPr dirty="0" sz="2400" spc="130" b="1" i="1">
                <a:latin typeface="Calibri"/>
                <a:cs typeface="Calibri"/>
              </a:rPr>
              <a:t> </a:t>
            </a:r>
            <a:r>
              <a:rPr dirty="0" sz="2400" spc="-15" b="1" i="1">
                <a:latin typeface="Calibri"/>
                <a:cs typeface="Calibri"/>
              </a:rPr>
              <a:t>Párrafo</a:t>
            </a:r>
            <a:r>
              <a:rPr dirty="0" sz="2400" spc="130" b="1" i="1">
                <a:latin typeface="Calibri"/>
                <a:cs typeface="Calibri"/>
              </a:rPr>
              <a:t> </a:t>
            </a:r>
            <a:r>
              <a:rPr dirty="0" sz="2400" b="1" i="1">
                <a:latin typeface="Calibri"/>
                <a:cs typeface="Calibri"/>
              </a:rPr>
              <a:t>I,</a:t>
            </a:r>
            <a:r>
              <a:rPr dirty="0" sz="2400" spc="140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artículo</a:t>
            </a:r>
            <a:r>
              <a:rPr dirty="0" sz="2400" spc="155" b="1" i="1">
                <a:latin typeface="Calibri"/>
                <a:cs typeface="Calibri"/>
              </a:rPr>
              <a:t> </a:t>
            </a:r>
            <a:r>
              <a:rPr dirty="0" sz="2400" spc="-10" b="1" i="1">
                <a:latin typeface="Calibri"/>
                <a:cs typeface="Calibri"/>
              </a:rPr>
              <a:t>62.1</a:t>
            </a:r>
            <a:r>
              <a:rPr dirty="0" sz="2400" spc="145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de</a:t>
            </a:r>
            <a:r>
              <a:rPr dirty="0" sz="2400" spc="120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la</a:t>
            </a:r>
            <a:r>
              <a:rPr dirty="0" sz="2400" spc="130" b="1" i="1">
                <a:latin typeface="Calibri"/>
                <a:cs typeface="Calibri"/>
              </a:rPr>
              <a:t> </a:t>
            </a:r>
            <a:r>
              <a:rPr dirty="0" sz="2400" spc="-15" b="1" i="1">
                <a:latin typeface="Calibri"/>
                <a:cs typeface="Calibri"/>
              </a:rPr>
              <a:t>Ley</a:t>
            </a:r>
            <a:r>
              <a:rPr dirty="0" sz="2400" spc="130" b="1" i="1">
                <a:latin typeface="Calibri"/>
                <a:cs typeface="Calibri"/>
              </a:rPr>
              <a:t> </a:t>
            </a:r>
            <a:r>
              <a:rPr dirty="0" sz="2400" spc="-15" b="1" i="1">
                <a:latin typeface="Calibri"/>
                <a:cs typeface="Calibri"/>
              </a:rPr>
              <a:t>Orgánica</a:t>
            </a:r>
            <a:r>
              <a:rPr dirty="0" sz="2400" spc="135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de</a:t>
            </a:r>
            <a:r>
              <a:rPr dirty="0" sz="2400" spc="140" b="1" i="1">
                <a:latin typeface="Calibri"/>
                <a:cs typeface="Calibri"/>
              </a:rPr>
              <a:t> </a:t>
            </a:r>
            <a:r>
              <a:rPr dirty="0" sz="2400" spc="-15" b="1" i="1">
                <a:latin typeface="Calibri"/>
                <a:cs typeface="Calibri"/>
              </a:rPr>
              <a:t>Educación</a:t>
            </a:r>
            <a:r>
              <a:rPr dirty="0" sz="2400" spc="135" b="1" i="1">
                <a:latin typeface="Calibri"/>
                <a:cs typeface="Calibri"/>
              </a:rPr>
              <a:t> </a:t>
            </a:r>
            <a:r>
              <a:rPr dirty="0" sz="2400" spc="-10" b="1" i="1">
                <a:latin typeface="Calibri"/>
                <a:cs typeface="Calibri"/>
              </a:rPr>
              <a:t>Intercultural </a:t>
            </a:r>
            <a:r>
              <a:rPr dirty="0" sz="2400" spc="-525" b="1" i="1">
                <a:latin typeface="Calibri"/>
                <a:cs typeface="Calibri"/>
              </a:rPr>
              <a:t> </a:t>
            </a:r>
            <a:r>
              <a:rPr dirty="0" sz="2400" spc="-20" b="1" i="1">
                <a:latin typeface="Calibri"/>
                <a:cs typeface="Calibri"/>
              </a:rPr>
              <a:t>LOEI</a:t>
            </a:r>
            <a:r>
              <a:rPr dirty="0" sz="2400" spc="135" b="1" i="1">
                <a:latin typeface="Calibri"/>
                <a:cs typeface="Calibri"/>
              </a:rPr>
              <a:t> </a:t>
            </a:r>
            <a:r>
              <a:rPr dirty="0" sz="2400" spc="-10" b="1" i="1">
                <a:latin typeface="Calibri"/>
                <a:cs typeface="Calibri"/>
              </a:rPr>
              <a:t>reformado</a:t>
            </a:r>
            <a:r>
              <a:rPr dirty="0" sz="2400" spc="130" b="1" i="1">
                <a:latin typeface="Calibri"/>
                <a:cs typeface="Calibri"/>
              </a:rPr>
              <a:t> </a:t>
            </a:r>
            <a:r>
              <a:rPr dirty="0" sz="2400" b="1" i="1">
                <a:latin typeface="Calibri"/>
                <a:cs typeface="Calibri"/>
              </a:rPr>
              <a:t>por</a:t>
            </a:r>
            <a:r>
              <a:rPr dirty="0" sz="2400" spc="150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la</a:t>
            </a:r>
            <a:r>
              <a:rPr dirty="0" sz="2400" spc="125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Ley</a:t>
            </a:r>
            <a:r>
              <a:rPr dirty="0" sz="2400" spc="125" b="1" i="1">
                <a:latin typeface="Calibri"/>
                <a:cs typeface="Calibri"/>
              </a:rPr>
              <a:t> </a:t>
            </a:r>
            <a:r>
              <a:rPr dirty="0" sz="2400" spc="-10" b="1" i="1">
                <a:latin typeface="Calibri"/>
                <a:cs typeface="Calibri"/>
              </a:rPr>
              <a:t>Orgánica</a:t>
            </a:r>
            <a:r>
              <a:rPr dirty="0" sz="2400" spc="130" b="1" i="1">
                <a:latin typeface="Calibri"/>
                <a:cs typeface="Calibri"/>
              </a:rPr>
              <a:t> </a:t>
            </a:r>
            <a:r>
              <a:rPr dirty="0" sz="2400" spc="-15" b="1" i="1">
                <a:latin typeface="Calibri"/>
                <a:cs typeface="Calibri"/>
              </a:rPr>
              <a:t>Reformatoria</a:t>
            </a:r>
            <a:r>
              <a:rPr dirty="0" sz="2400" spc="130" b="1" i="1">
                <a:latin typeface="Calibri"/>
                <a:cs typeface="Calibri"/>
              </a:rPr>
              <a:t> </a:t>
            </a:r>
            <a:r>
              <a:rPr dirty="0" sz="2400" b="1" i="1">
                <a:latin typeface="Calibri"/>
                <a:cs typeface="Calibri"/>
              </a:rPr>
              <a:t>a</a:t>
            </a:r>
            <a:r>
              <a:rPr dirty="0" sz="2400" spc="125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la</a:t>
            </a:r>
            <a:r>
              <a:rPr dirty="0" sz="2400" spc="125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Ley</a:t>
            </a:r>
            <a:r>
              <a:rPr dirty="0" sz="2400" spc="150" b="1" i="1">
                <a:latin typeface="Calibri"/>
                <a:cs typeface="Calibri"/>
              </a:rPr>
              <a:t> </a:t>
            </a:r>
            <a:r>
              <a:rPr dirty="0" sz="2400" spc="-10" b="1" i="1">
                <a:latin typeface="Calibri"/>
                <a:cs typeface="Calibri"/>
              </a:rPr>
              <a:t>Orgánica</a:t>
            </a:r>
            <a:r>
              <a:rPr dirty="0" sz="2400" spc="130" b="1" i="1">
                <a:latin typeface="Calibri"/>
                <a:cs typeface="Calibri"/>
              </a:rPr>
              <a:t> </a:t>
            </a:r>
            <a:r>
              <a:rPr dirty="0" sz="2400" spc="-10" b="1" i="1">
                <a:latin typeface="Calibri"/>
                <a:cs typeface="Calibri"/>
              </a:rPr>
              <a:t>de</a:t>
            </a:r>
            <a:endParaRPr sz="2400">
              <a:latin typeface="Calibri"/>
              <a:cs typeface="Calibri"/>
            </a:endParaRPr>
          </a:p>
          <a:p>
            <a:pPr marL="91440" marR="85090" indent="-635">
              <a:lnSpc>
                <a:spcPts val="3460"/>
              </a:lnSpc>
              <a:spcBef>
                <a:spcPts val="5"/>
              </a:spcBef>
              <a:tabLst>
                <a:tab pos="1551305" algn="l"/>
                <a:tab pos="3395345" algn="l"/>
                <a:tab pos="4696460" algn="l"/>
                <a:tab pos="5905500" algn="l"/>
                <a:tab pos="6687820" algn="l"/>
                <a:tab pos="7117080" algn="l"/>
                <a:tab pos="8275320" algn="l"/>
                <a:tab pos="8780780" algn="l"/>
              </a:tabLst>
            </a:pPr>
            <a:r>
              <a:rPr dirty="0" sz="2400" spc="-35" b="1" i="1">
                <a:latin typeface="Calibri"/>
                <a:cs typeface="Calibri"/>
              </a:rPr>
              <a:t>E</a:t>
            </a:r>
            <a:r>
              <a:rPr dirty="0" sz="2400" spc="-10" b="1" i="1">
                <a:latin typeface="Calibri"/>
                <a:cs typeface="Calibri"/>
              </a:rPr>
              <a:t>d</a:t>
            </a:r>
            <a:r>
              <a:rPr dirty="0" sz="2400" spc="-5" b="1" i="1">
                <a:latin typeface="Calibri"/>
                <a:cs typeface="Calibri"/>
              </a:rPr>
              <a:t>u</a:t>
            </a:r>
            <a:r>
              <a:rPr dirty="0" sz="2400" spc="-30" b="1" i="1">
                <a:latin typeface="Calibri"/>
                <a:cs typeface="Calibri"/>
              </a:rPr>
              <a:t>c</a:t>
            </a:r>
            <a:r>
              <a:rPr dirty="0" sz="2400" spc="-10" b="1" i="1">
                <a:latin typeface="Calibri"/>
                <a:cs typeface="Calibri"/>
              </a:rPr>
              <a:t>ació</a:t>
            </a:r>
            <a:r>
              <a:rPr dirty="0" sz="2400" b="1" i="1">
                <a:latin typeface="Calibri"/>
                <a:cs typeface="Calibri"/>
              </a:rPr>
              <a:t>n	I</a:t>
            </a:r>
            <a:r>
              <a:rPr dirty="0" sz="2400" spc="-30" b="1" i="1">
                <a:latin typeface="Calibri"/>
                <a:cs typeface="Calibri"/>
              </a:rPr>
              <a:t>n</a:t>
            </a:r>
            <a:r>
              <a:rPr dirty="0" sz="2400" spc="-15" b="1" i="1">
                <a:latin typeface="Calibri"/>
                <a:cs typeface="Calibri"/>
              </a:rPr>
              <a:t>t</a:t>
            </a:r>
            <a:r>
              <a:rPr dirty="0" sz="2400" b="1" i="1">
                <a:latin typeface="Calibri"/>
                <a:cs typeface="Calibri"/>
              </a:rPr>
              <a:t>e</a:t>
            </a:r>
            <a:r>
              <a:rPr dirty="0" sz="2400" spc="-5" b="1" i="1">
                <a:latin typeface="Calibri"/>
                <a:cs typeface="Calibri"/>
              </a:rPr>
              <a:t>r</a:t>
            </a:r>
            <a:r>
              <a:rPr dirty="0" sz="2400" spc="-10" b="1" i="1">
                <a:latin typeface="Calibri"/>
                <a:cs typeface="Calibri"/>
              </a:rPr>
              <a:t>c</a:t>
            </a:r>
            <a:r>
              <a:rPr dirty="0" sz="2400" spc="10" b="1" i="1">
                <a:latin typeface="Calibri"/>
                <a:cs typeface="Calibri"/>
              </a:rPr>
              <a:t>u</a:t>
            </a:r>
            <a:r>
              <a:rPr dirty="0" sz="2400" spc="-10" b="1" i="1">
                <a:latin typeface="Calibri"/>
                <a:cs typeface="Calibri"/>
              </a:rPr>
              <a:t>l</a:t>
            </a:r>
            <a:r>
              <a:rPr dirty="0" sz="2400" spc="25" b="1" i="1">
                <a:latin typeface="Calibri"/>
                <a:cs typeface="Calibri"/>
              </a:rPr>
              <a:t>t</a:t>
            </a:r>
            <a:r>
              <a:rPr dirty="0" sz="2400" spc="-10" b="1" i="1">
                <a:latin typeface="Calibri"/>
                <a:cs typeface="Calibri"/>
              </a:rPr>
              <a:t>ural</a:t>
            </a:r>
            <a:r>
              <a:rPr dirty="0" sz="2400" b="1" i="1">
                <a:latin typeface="Calibri"/>
                <a:cs typeface="Calibri"/>
              </a:rPr>
              <a:t>,	</a:t>
            </a:r>
            <a:r>
              <a:rPr dirty="0" sz="2400" spc="-35" b="1" i="1">
                <a:latin typeface="Calibri"/>
                <a:cs typeface="Calibri"/>
              </a:rPr>
              <a:t>R</a:t>
            </a:r>
            <a:r>
              <a:rPr dirty="0" sz="2400" b="1" i="1">
                <a:latin typeface="Calibri"/>
                <a:cs typeface="Calibri"/>
              </a:rPr>
              <a:t>é</a:t>
            </a:r>
            <a:r>
              <a:rPr dirty="0" sz="2400" spc="-10" b="1" i="1">
                <a:latin typeface="Calibri"/>
                <a:cs typeface="Calibri"/>
              </a:rPr>
              <a:t>gim</a:t>
            </a:r>
            <a:r>
              <a:rPr dirty="0" sz="2400" b="1" i="1">
                <a:latin typeface="Calibri"/>
                <a:cs typeface="Calibri"/>
              </a:rPr>
              <a:t>en	</a:t>
            </a:r>
            <a:r>
              <a:rPr dirty="0" sz="2400" spc="5" b="1" i="1">
                <a:latin typeface="Calibri"/>
                <a:cs typeface="Calibri"/>
              </a:rPr>
              <a:t>E</a:t>
            </a:r>
            <a:r>
              <a:rPr dirty="0" sz="2400" spc="-10" b="1" i="1">
                <a:latin typeface="Calibri"/>
                <a:cs typeface="Calibri"/>
              </a:rPr>
              <a:t>s</a:t>
            </a:r>
            <a:r>
              <a:rPr dirty="0" sz="2400" spc="10" b="1" i="1">
                <a:latin typeface="Calibri"/>
                <a:cs typeface="Calibri"/>
              </a:rPr>
              <a:t>p</a:t>
            </a:r>
            <a:r>
              <a:rPr dirty="0" sz="2400" b="1" i="1">
                <a:latin typeface="Calibri"/>
                <a:cs typeface="Calibri"/>
              </a:rPr>
              <a:t>e</a:t>
            </a:r>
            <a:r>
              <a:rPr dirty="0" sz="2400" spc="-10" b="1" i="1">
                <a:latin typeface="Calibri"/>
                <a:cs typeface="Calibri"/>
              </a:rPr>
              <a:t>cia</a:t>
            </a:r>
            <a:r>
              <a:rPr dirty="0" sz="2400" b="1" i="1">
                <a:latin typeface="Calibri"/>
                <a:cs typeface="Calibri"/>
              </a:rPr>
              <a:t>l	</a:t>
            </a:r>
            <a:r>
              <a:rPr dirty="0" sz="2400" spc="-10" b="1" i="1">
                <a:latin typeface="Calibri"/>
                <a:cs typeface="Calibri"/>
              </a:rPr>
              <a:t>pa</a:t>
            </a:r>
            <a:r>
              <a:rPr dirty="0" sz="2400" spc="-5" b="1" i="1">
                <a:latin typeface="Calibri"/>
                <a:cs typeface="Calibri"/>
              </a:rPr>
              <a:t>r</a:t>
            </a:r>
            <a:r>
              <a:rPr dirty="0" sz="2400" b="1" i="1">
                <a:latin typeface="Calibri"/>
                <a:cs typeface="Calibri"/>
              </a:rPr>
              <a:t>a	</a:t>
            </a:r>
            <a:r>
              <a:rPr dirty="0" sz="2400" spc="-10" b="1" i="1">
                <a:latin typeface="Calibri"/>
                <a:cs typeface="Calibri"/>
              </a:rPr>
              <a:t>l</a:t>
            </a:r>
            <a:r>
              <a:rPr dirty="0" sz="2400" b="1" i="1">
                <a:latin typeface="Calibri"/>
                <a:cs typeface="Calibri"/>
              </a:rPr>
              <a:t>a	</a:t>
            </a:r>
            <a:r>
              <a:rPr dirty="0" sz="2400" spc="-15" b="1" i="1">
                <a:latin typeface="Calibri"/>
                <a:cs typeface="Calibri"/>
              </a:rPr>
              <a:t>G</a:t>
            </a:r>
            <a:r>
              <a:rPr dirty="0" sz="2400" b="1" i="1">
                <a:latin typeface="Calibri"/>
                <a:cs typeface="Calibri"/>
              </a:rPr>
              <a:t>e</a:t>
            </a:r>
            <a:r>
              <a:rPr dirty="0" sz="2400" spc="-30" b="1" i="1">
                <a:latin typeface="Calibri"/>
                <a:cs typeface="Calibri"/>
              </a:rPr>
              <a:t>s</a:t>
            </a:r>
            <a:r>
              <a:rPr dirty="0" sz="2400" spc="25" b="1" i="1">
                <a:latin typeface="Calibri"/>
                <a:cs typeface="Calibri"/>
              </a:rPr>
              <a:t>t</a:t>
            </a:r>
            <a:r>
              <a:rPr dirty="0" sz="2400" spc="-10" b="1" i="1">
                <a:latin typeface="Calibri"/>
                <a:cs typeface="Calibri"/>
              </a:rPr>
              <a:t>i</a:t>
            </a:r>
            <a:r>
              <a:rPr dirty="0" sz="2400" spc="-5" b="1" i="1">
                <a:latin typeface="Calibri"/>
                <a:cs typeface="Calibri"/>
              </a:rPr>
              <a:t>ó</a:t>
            </a:r>
            <a:r>
              <a:rPr dirty="0" sz="2400" b="1" i="1">
                <a:latin typeface="Calibri"/>
                <a:cs typeface="Calibri"/>
              </a:rPr>
              <a:t>n	</a:t>
            </a:r>
            <a:r>
              <a:rPr dirty="0" sz="2400" spc="-10" b="1" i="1">
                <a:latin typeface="Calibri"/>
                <a:cs typeface="Calibri"/>
              </a:rPr>
              <a:t>d</a:t>
            </a:r>
            <a:r>
              <a:rPr dirty="0" sz="2400" b="1" i="1">
                <a:latin typeface="Calibri"/>
                <a:cs typeface="Calibri"/>
              </a:rPr>
              <a:t>e	</a:t>
            </a:r>
            <a:r>
              <a:rPr dirty="0" sz="2400" spc="-10" b="1" i="1">
                <a:latin typeface="Calibri"/>
                <a:cs typeface="Calibri"/>
              </a:rPr>
              <a:t>la</a:t>
            </a:r>
            <a:r>
              <a:rPr dirty="0" sz="2400" b="1" i="1">
                <a:latin typeface="Calibri"/>
                <a:cs typeface="Calibri"/>
              </a:rPr>
              <a:t>s  </a:t>
            </a:r>
            <a:r>
              <a:rPr dirty="0" sz="2400" spc="-10" b="1" i="1">
                <a:latin typeface="Calibri"/>
                <a:cs typeface="Calibri"/>
              </a:rPr>
              <a:t>Instituciones</a:t>
            </a:r>
            <a:r>
              <a:rPr dirty="0" sz="2400" spc="10" b="1" i="1">
                <a:latin typeface="Calibri"/>
                <a:cs typeface="Calibri"/>
              </a:rPr>
              <a:t> </a:t>
            </a:r>
            <a:r>
              <a:rPr dirty="0" sz="2400" spc="-15" b="1" i="1">
                <a:latin typeface="Calibri"/>
                <a:cs typeface="Calibri"/>
              </a:rPr>
              <a:t>Educativas</a:t>
            </a:r>
            <a:r>
              <a:rPr dirty="0" sz="2400" spc="30" b="1" i="1">
                <a:latin typeface="Calibri"/>
                <a:cs typeface="Calibri"/>
              </a:rPr>
              <a:t> </a:t>
            </a:r>
            <a:r>
              <a:rPr dirty="0" sz="2400" spc="-10" b="1" i="1">
                <a:latin typeface="Calibri"/>
                <a:cs typeface="Calibri"/>
              </a:rPr>
              <a:t>Municipales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18919" y="640080"/>
            <a:ext cx="5509260" cy="1391920"/>
            <a:chOff x="1518919" y="640080"/>
            <a:chExt cx="5509260" cy="1391920"/>
          </a:xfrm>
        </p:grpSpPr>
        <p:sp>
          <p:nvSpPr>
            <p:cNvPr id="3" name="object 3"/>
            <p:cNvSpPr/>
            <p:nvPr/>
          </p:nvSpPr>
          <p:spPr>
            <a:xfrm>
              <a:off x="1525269" y="819152"/>
              <a:ext cx="5445760" cy="883919"/>
            </a:xfrm>
            <a:custGeom>
              <a:avLst/>
              <a:gdLst/>
              <a:ahLst/>
              <a:cxnLst/>
              <a:rect l="l" t="t" r="r" b="b"/>
              <a:pathLst>
                <a:path w="5445759" h="883919">
                  <a:moveTo>
                    <a:pt x="5298440" y="0"/>
                  </a:moveTo>
                  <a:lnTo>
                    <a:pt x="147320" y="0"/>
                  </a:lnTo>
                  <a:lnTo>
                    <a:pt x="100757" y="7509"/>
                  </a:lnTo>
                  <a:lnTo>
                    <a:pt x="60317" y="28422"/>
                  </a:lnTo>
                  <a:lnTo>
                    <a:pt x="28426" y="60311"/>
                  </a:lnTo>
                  <a:lnTo>
                    <a:pt x="7511" y="100753"/>
                  </a:lnTo>
                  <a:lnTo>
                    <a:pt x="0" y="147320"/>
                  </a:lnTo>
                  <a:lnTo>
                    <a:pt x="0" y="736600"/>
                  </a:lnTo>
                  <a:lnTo>
                    <a:pt x="7511" y="783162"/>
                  </a:lnTo>
                  <a:lnTo>
                    <a:pt x="28426" y="823602"/>
                  </a:lnTo>
                  <a:lnTo>
                    <a:pt x="60317" y="855493"/>
                  </a:lnTo>
                  <a:lnTo>
                    <a:pt x="100757" y="876408"/>
                  </a:lnTo>
                  <a:lnTo>
                    <a:pt x="147320" y="883920"/>
                  </a:lnTo>
                  <a:lnTo>
                    <a:pt x="5298440" y="883920"/>
                  </a:lnTo>
                  <a:lnTo>
                    <a:pt x="5345002" y="876410"/>
                  </a:lnTo>
                  <a:lnTo>
                    <a:pt x="5385442" y="855497"/>
                  </a:lnTo>
                  <a:lnTo>
                    <a:pt x="5417333" y="823608"/>
                  </a:lnTo>
                  <a:lnTo>
                    <a:pt x="5438248" y="783166"/>
                  </a:lnTo>
                  <a:lnTo>
                    <a:pt x="5445760" y="736600"/>
                  </a:lnTo>
                  <a:lnTo>
                    <a:pt x="5445760" y="147320"/>
                  </a:lnTo>
                  <a:lnTo>
                    <a:pt x="5438250" y="100753"/>
                  </a:lnTo>
                  <a:lnTo>
                    <a:pt x="5417337" y="60311"/>
                  </a:lnTo>
                  <a:lnTo>
                    <a:pt x="5385448" y="28422"/>
                  </a:lnTo>
                  <a:lnTo>
                    <a:pt x="5345006" y="7509"/>
                  </a:lnTo>
                  <a:lnTo>
                    <a:pt x="5298440" y="0"/>
                  </a:lnTo>
                  <a:close/>
                </a:path>
              </a:pathLst>
            </a:custGeom>
            <a:solidFill>
              <a:srgbClr val="2C2C7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525269" y="819152"/>
              <a:ext cx="5445760" cy="883919"/>
            </a:xfrm>
            <a:custGeom>
              <a:avLst/>
              <a:gdLst/>
              <a:ahLst/>
              <a:cxnLst/>
              <a:rect l="l" t="t" r="r" b="b"/>
              <a:pathLst>
                <a:path w="5445759" h="883919">
                  <a:moveTo>
                    <a:pt x="0" y="147320"/>
                  </a:moveTo>
                  <a:lnTo>
                    <a:pt x="7511" y="100753"/>
                  </a:lnTo>
                  <a:lnTo>
                    <a:pt x="28426" y="60311"/>
                  </a:lnTo>
                  <a:lnTo>
                    <a:pt x="60317" y="28422"/>
                  </a:lnTo>
                  <a:lnTo>
                    <a:pt x="100757" y="7509"/>
                  </a:lnTo>
                  <a:lnTo>
                    <a:pt x="147320" y="0"/>
                  </a:lnTo>
                  <a:lnTo>
                    <a:pt x="5298440" y="0"/>
                  </a:lnTo>
                  <a:lnTo>
                    <a:pt x="5345006" y="7509"/>
                  </a:lnTo>
                  <a:lnTo>
                    <a:pt x="5385448" y="28422"/>
                  </a:lnTo>
                  <a:lnTo>
                    <a:pt x="5417337" y="60311"/>
                  </a:lnTo>
                  <a:lnTo>
                    <a:pt x="5438250" y="100753"/>
                  </a:lnTo>
                  <a:lnTo>
                    <a:pt x="5445760" y="147320"/>
                  </a:lnTo>
                  <a:lnTo>
                    <a:pt x="5445760" y="736600"/>
                  </a:lnTo>
                  <a:lnTo>
                    <a:pt x="5438248" y="783166"/>
                  </a:lnTo>
                  <a:lnTo>
                    <a:pt x="5417333" y="823608"/>
                  </a:lnTo>
                  <a:lnTo>
                    <a:pt x="5385442" y="855497"/>
                  </a:lnTo>
                  <a:lnTo>
                    <a:pt x="5345002" y="876410"/>
                  </a:lnTo>
                  <a:lnTo>
                    <a:pt x="5298440" y="883920"/>
                  </a:lnTo>
                  <a:lnTo>
                    <a:pt x="147320" y="883920"/>
                  </a:lnTo>
                  <a:lnTo>
                    <a:pt x="100757" y="876408"/>
                  </a:lnTo>
                  <a:lnTo>
                    <a:pt x="60317" y="855493"/>
                  </a:lnTo>
                  <a:lnTo>
                    <a:pt x="28426" y="823602"/>
                  </a:lnTo>
                  <a:lnTo>
                    <a:pt x="7511" y="783162"/>
                  </a:lnTo>
                  <a:lnTo>
                    <a:pt x="0" y="736600"/>
                  </a:lnTo>
                  <a:lnTo>
                    <a:pt x="0" y="14732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77340" y="640080"/>
              <a:ext cx="5450839" cy="90423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00020" y="1127760"/>
              <a:ext cx="3124199" cy="90423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18812" y="733485"/>
            <a:ext cx="4855210" cy="1000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34745" marR="5080" indent="-112268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OB</a:t>
            </a:r>
            <a:r>
              <a:rPr dirty="0" spc="-10"/>
              <a:t>S</a:t>
            </a:r>
            <a:r>
              <a:rPr dirty="0" spc="-25"/>
              <a:t>E</a:t>
            </a:r>
            <a:r>
              <a:rPr dirty="0" spc="-85"/>
              <a:t>R</a:t>
            </a:r>
            <a:r>
              <a:rPr dirty="0" spc="-175"/>
              <a:t>V</a:t>
            </a:r>
            <a:r>
              <a:rPr dirty="0" spc="-45"/>
              <a:t>A</a:t>
            </a:r>
            <a:r>
              <a:rPr dirty="0" spc="-15"/>
              <a:t>C</a:t>
            </a:r>
            <a:r>
              <a:rPr dirty="0" spc="-25"/>
              <a:t>I</a:t>
            </a:r>
            <a:r>
              <a:rPr dirty="0" spc="-55"/>
              <a:t>O</a:t>
            </a:r>
            <a:r>
              <a:rPr dirty="0" spc="-45"/>
              <a:t>NE</a:t>
            </a:r>
            <a:r>
              <a:rPr dirty="0"/>
              <a:t>S</a:t>
            </a:r>
            <a:r>
              <a:rPr dirty="0" spc="-114"/>
              <a:t> </a:t>
            </a:r>
            <a:r>
              <a:rPr dirty="0" spc="-25"/>
              <a:t>D</a:t>
            </a:r>
            <a:r>
              <a:rPr dirty="0"/>
              <a:t>E</a:t>
            </a:r>
            <a:r>
              <a:rPr dirty="0" spc="-30"/>
              <a:t> </a:t>
            </a:r>
            <a:r>
              <a:rPr dirty="0" spc="-55"/>
              <a:t>C</a:t>
            </a:r>
            <a:r>
              <a:rPr dirty="0" spc="-15"/>
              <a:t>O</a:t>
            </a:r>
            <a:r>
              <a:rPr dirty="0" spc="-25"/>
              <a:t>N</a:t>
            </a:r>
            <a:r>
              <a:rPr dirty="0" spc="-35"/>
              <a:t>C</a:t>
            </a:r>
            <a:r>
              <a:rPr dirty="0" spc="-25"/>
              <a:t>EJO  </a:t>
            </a:r>
            <a:r>
              <a:rPr dirty="0" spc="-20"/>
              <a:t>PRIMER</a:t>
            </a:r>
            <a:r>
              <a:rPr dirty="0" spc="-100"/>
              <a:t> </a:t>
            </a:r>
            <a:r>
              <a:rPr dirty="0" spc="-65"/>
              <a:t>DEBATE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2217420" y="2049779"/>
            <a:ext cx="3822700" cy="1198880"/>
            <a:chOff x="2217420" y="2049779"/>
            <a:chExt cx="3822700" cy="1198880"/>
          </a:xfrm>
        </p:grpSpPr>
        <p:sp>
          <p:nvSpPr>
            <p:cNvPr id="9" name="object 9"/>
            <p:cNvSpPr/>
            <p:nvPr/>
          </p:nvSpPr>
          <p:spPr>
            <a:xfrm>
              <a:off x="2221230" y="2053589"/>
              <a:ext cx="3815079" cy="1191260"/>
            </a:xfrm>
            <a:custGeom>
              <a:avLst/>
              <a:gdLst/>
              <a:ahLst/>
              <a:cxnLst/>
              <a:rect l="l" t="t" r="r" b="b"/>
              <a:pathLst>
                <a:path w="3815079" h="1191260">
                  <a:moveTo>
                    <a:pt x="3815079" y="0"/>
                  </a:moveTo>
                  <a:lnTo>
                    <a:pt x="0" y="0"/>
                  </a:lnTo>
                  <a:lnTo>
                    <a:pt x="0" y="1191260"/>
                  </a:lnTo>
                  <a:lnTo>
                    <a:pt x="3815079" y="1191260"/>
                  </a:lnTo>
                  <a:lnTo>
                    <a:pt x="3815079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221230" y="2053589"/>
              <a:ext cx="3815079" cy="1191260"/>
            </a:xfrm>
            <a:custGeom>
              <a:avLst/>
              <a:gdLst/>
              <a:ahLst/>
              <a:cxnLst/>
              <a:rect l="l" t="t" r="r" b="b"/>
              <a:pathLst>
                <a:path w="3815079" h="1191260">
                  <a:moveTo>
                    <a:pt x="0" y="0"/>
                  </a:moveTo>
                  <a:lnTo>
                    <a:pt x="3815079" y="0"/>
                  </a:lnTo>
                  <a:lnTo>
                    <a:pt x="3815079" y="1191260"/>
                  </a:lnTo>
                  <a:lnTo>
                    <a:pt x="0" y="119126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014210" y="2173827"/>
            <a:ext cx="2292350" cy="88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dirty="0" sz="2000" spc="-4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Z</a:t>
            </a:r>
            <a:r>
              <a:rPr dirty="0" sz="20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ELE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10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6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OM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10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endParaRPr sz="2000">
              <a:latin typeface="Calibri Light"/>
              <a:cs typeface="Calibri Light"/>
            </a:endParaRPr>
          </a:p>
          <a:p>
            <a:pPr marL="12700" marR="5080">
              <a:lnSpc>
                <a:spcPts val="2200"/>
              </a:lnSpc>
              <a:spcBef>
                <a:spcPts val="140"/>
              </a:spcBef>
            </a:pP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4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7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no</a:t>
            </a:r>
            <a:r>
              <a:rPr dirty="0" sz="2000" spc="-6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4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r>
              <a:rPr dirty="0" sz="20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e 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ali</a:t>
            </a:r>
            <a:r>
              <a:rPr dirty="0" sz="2000" spc="-70">
                <a:solidFill>
                  <a:srgbClr val="FFFFFF"/>
                </a:solidFill>
                <a:latin typeface="Calibri Light"/>
                <a:cs typeface="Calibri Light"/>
              </a:rPr>
              <a:t>z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ó</a:t>
            </a:r>
            <a:r>
              <a:rPr dirty="0" sz="2000" spc="-10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5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5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mi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ón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endParaRPr sz="2000">
              <a:latin typeface="Calibri Light"/>
              <a:cs typeface="Calibri Ligh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054860" y="1932939"/>
            <a:ext cx="8107680" cy="1346200"/>
            <a:chOff x="2054860" y="1932939"/>
            <a:chExt cx="8107680" cy="134620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61210" y="1939290"/>
              <a:ext cx="835659" cy="113791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061210" y="1939289"/>
              <a:ext cx="835660" cy="1137920"/>
            </a:xfrm>
            <a:custGeom>
              <a:avLst/>
              <a:gdLst/>
              <a:ahLst/>
              <a:cxnLst/>
              <a:rect l="l" t="t" r="r" b="b"/>
              <a:pathLst>
                <a:path w="835660" h="1137920">
                  <a:moveTo>
                    <a:pt x="0" y="0"/>
                  </a:moveTo>
                  <a:lnTo>
                    <a:pt x="835660" y="0"/>
                  </a:lnTo>
                  <a:lnTo>
                    <a:pt x="835660" y="1137919"/>
                  </a:lnTo>
                  <a:lnTo>
                    <a:pt x="0" y="1137919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343650" y="2081529"/>
              <a:ext cx="3815079" cy="1193800"/>
            </a:xfrm>
            <a:custGeom>
              <a:avLst/>
              <a:gdLst/>
              <a:ahLst/>
              <a:cxnLst/>
              <a:rect l="l" t="t" r="r" b="b"/>
              <a:pathLst>
                <a:path w="3815079" h="1193800">
                  <a:moveTo>
                    <a:pt x="3815079" y="0"/>
                  </a:moveTo>
                  <a:lnTo>
                    <a:pt x="0" y="0"/>
                  </a:lnTo>
                  <a:lnTo>
                    <a:pt x="0" y="1193800"/>
                  </a:lnTo>
                  <a:lnTo>
                    <a:pt x="3815079" y="1193800"/>
                  </a:lnTo>
                  <a:lnTo>
                    <a:pt x="3815079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343650" y="2081529"/>
              <a:ext cx="3815079" cy="1193800"/>
            </a:xfrm>
            <a:custGeom>
              <a:avLst/>
              <a:gdLst/>
              <a:ahLst/>
              <a:cxnLst/>
              <a:rect l="l" t="t" r="r" b="b"/>
              <a:pathLst>
                <a:path w="3815079" h="1193800">
                  <a:moveTo>
                    <a:pt x="0" y="0"/>
                  </a:moveTo>
                  <a:lnTo>
                    <a:pt x="3815079" y="0"/>
                  </a:lnTo>
                  <a:lnTo>
                    <a:pt x="3815079" y="1193800"/>
                  </a:lnTo>
                  <a:lnTo>
                    <a:pt x="0" y="119380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7138398" y="2202275"/>
            <a:ext cx="2756535" cy="88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4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10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LL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z="2000" spc="-75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50">
                <a:solidFill>
                  <a:srgbClr val="FFFFFF"/>
                </a:solidFill>
                <a:latin typeface="Calibri Light"/>
                <a:cs typeface="Calibri Light"/>
              </a:rPr>
              <a:t>ZO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endParaRPr sz="2000">
              <a:latin typeface="Calibri Light"/>
              <a:cs typeface="Calibri Light"/>
            </a:endParaRPr>
          </a:p>
          <a:p>
            <a:pPr marL="12700" marR="5080">
              <a:lnSpc>
                <a:spcPts val="2200"/>
              </a:lnSpc>
              <a:spcBef>
                <a:spcPts val="140"/>
              </a:spcBef>
            </a:pP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6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R </a:t>
            </a:r>
            <a:r>
              <a:rPr dirty="0" sz="2000" spc="-7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10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Ar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í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o  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1.</a:t>
            </a:r>
            <a:endParaRPr sz="2000">
              <a:latin typeface="Calibri Light"/>
              <a:cs typeface="Calibri Ligh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217420" y="1902460"/>
            <a:ext cx="4808220" cy="2875280"/>
            <a:chOff x="2217420" y="1902460"/>
            <a:chExt cx="4808220" cy="2875280"/>
          </a:xfrm>
        </p:grpSpPr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86170" y="1908810"/>
              <a:ext cx="833119" cy="125221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186170" y="1908810"/>
              <a:ext cx="833119" cy="1252220"/>
            </a:xfrm>
            <a:custGeom>
              <a:avLst/>
              <a:gdLst/>
              <a:ahLst/>
              <a:cxnLst/>
              <a:rect l="l" t="t" r="r" b="b"/>
              <a:pathLst>
                <a:path w="833120" h="1252220">
                  <a:moveTo>
                    <a:pt x="0" y="0"/>
                  </a:moveTo>
                  <a:lnTo>
                    <a:pt x="833120" y="0"/>
                  </a:lnTo>
                  <a:lnTo>
                    <a:pt x="833120" y="1252219"/>
                  </a:lnTo>
                  <a:lnTo>
                    <a:pt x="0" y="12522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221230" y="3582670"/>
              <a:ext cx="3815079" cy="1191260"/>
            </a:xfrm>
            <a:custGeom>
              <a:avLst/>
              <a:gdLst/>
              <a:ahLst/>
              <a:cxnLst/>
              <a:rect l="l" t="t" r="r" b="b"/>
              <a:pathLst>
                <a:path w="3815079" h="1191260">
                  <a:moveTo>
                    <a:pt x="3815079" y="0"/>
                  </a:moveTo>
                  <a:lnTo>
                    <a:pt x="0" y="0"/>
                  </a:lnTo>
                  <a:lnTo>
                    <a:pt x="0" y="1191260"/>
                  </a:lnTo>
                  <a:lnTo>
                    <a:pt x="3815079" y="1191260"/>
                  </a:lnTo>
                  <a:lnTo>
                    <a:pt x="3815079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221230" y="3582670"/>
              <a:ext cx="3815079" cy="1191260"/>
            </a:xfrm>
            <a:custGeom>
              <a:avLst/>
              <a:gdLst/>
              <a:ahLst/>
              <a:cxnLst/>
              <a:rect l="l" t="t" r="r" b="b"/>
              <a:pathLst>
                <a:path w="3815079" h="1191260">
                  <a:moveTo>
                    <a:pt x="0" y="0"/>
                  </a:moveTo>
                  <a:lnTo>
                    <a:pt x="3815079" y="0"/>
                  </a:lnTo>
                  <a:lnTo>
                    <a:pt x="3815079" y="1191260"/>
                  </a:lnTo>
                  <a:lnTo>
                    <a:pt x="0" y="119126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3014210" y="3563463"/>
            <a:ext cx="2603500" cy="1168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SA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 spc="-5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110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AL</a:t>
            </a:r>
            <a:endParaRPr sz="2000">
              <a:latin typeface="Calibri Light"/>
              <a:cs typeface="Calibri Light"/>
            </a:endParaRPr>
          </a:p>
          <a:p>
            <a:pPr marL="12700" marR="5080">
              <a:lnSpc>
                <a:spcPts val="2200"/>
              </a:lnSpc>
              <a:spcBef>
                <a:spcPts val="140"/>
              </a:spcBef>
            </a:pP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gn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ó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de</a:t>
            </a:r>
            <a:r>
              <a:rPr dirty="0" sz="2000" spc="-6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5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d 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60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y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ar 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términos</a:t>
            </a:r>
            <a:r>
              <a:rPr dirty="0" sz="20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acogido</a:t>
            </a:r>
            <a:endParaRPr sz="2000">
              <a:latin typeface="Calibri Light"/>
              <a:cs typeface="Calibri Ligh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054860" y="3403600"/>
            <a:ext cx="8107680" cy="1374140"/>
            <a:chOff x="2054860" y="3403600"/>
            <a:chExt cx="8107680" cy="1374140"/>
          </a:xfrm>
        </p:grpSpPr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61210" y="3409950"/>
              <a:ext cx="835659" cy="125221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061210" y="3409950"/>
              <a:ext cx="835660" cy="1252220"/>
            </a:xfrm>
            <a:custGeom>
              <a:avLst/>
              <a:gdLst/>
              <a:ahLst/>
              <a:cxnLst/>
              <a:rect l="l" t="t" r="r" b="b"/>
              <a:pathLst>
                <a:path w="835660" h="1252220">
                  <a:moveTo>
                    <a:pt x="0" y="0"/>
                  </a:moveTo>
                  <a:lnTo>
                    <a:pt x="835660" y="0"/>
                  </a:lnTo>
                  <a:lnTo>
                    <a:pt x="835660" y="1252220"/>
                  </a:lnTo>
                  <a:lnTo>
                    <a:pt x="0" y="125222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343650" y="3582670"/>
              <a:ext cx="3815079" cy="1191260"/>
            </a:xfrm>
            <a:custGeom>
              <a:avLst/>
              <a:gdLst/>
              <a:ahLst/>
              <a:cxnLst/>
              <a:rect l="l" t="t" r="r" b="b"/>
              <a:pathLst>
                <a:path w="3815079" h="1191260">
                  <a:moveTo>
                    <a:pt x="3815079" y="0"/>
                  </a:moveTo>
                  <a:lnTo>
                    <a:pt x="0" y="0"/>
                  </a:lnTo>
                  <a:lnTo>
                    <a:pt x="0" y="1191260"/>
                  </a:lnTo>
                  <a:lnTo>
                    <a:pt x="3815079" y="1191260"/>
                  </a:lnTo>
                  <a:lnTo>
                    <a:pt x="3815079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343650" y="3582670"/>
              <a:ext cx="3815079" cy="1191260"/>
            </a:xfrm>
            <a:custGeom>
              <a:avLst/>
              <a:gdLst/>
              <a:ahLst/>
              <a:cxnLst/>
              <a:rect l="l" t="t" r="r" b="b"/>
              <a:pathLst>
                <a:path w="3815079" h="1191260">
                  <a:moveTo>
                    <a:pt x="0" y="0"/>
                  </a:moveTo>
                  <a:lnTo>
                    <a:pt x="3815079" y="0"/>
                  </a:lnTo>
                  <a:lnTo>
                    <a:pt x="3815079" y="1191260"/>
                  </a:lnTo>
                  <a:lnTo>
                    <a:pt x="0" y="119126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7138398" y="3703004"/>
            <a:ext cx="2901315" cy="88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 spc="-55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EL</a:t>
            </a:r>
            <a:r>
              <a:rPr dirty="0" sz="2000" spc="-9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OZ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10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No</a:t>
            </a:r>
            <a:r>
              <a:rPr dirty="0" sz="2000" spc="-6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endParaRPr sz="2000">
              <a:latin typeface="Calibri Light"/>
              <a:cs typeface="Calibri Light"/>
            </a:endParaRPr>
          </a:p>
          <a:p>
            <a:pPr marL="12700" marR="5080">
              <a:lnSpc>
                <a:spcPts val="2200"/>
              </a:lnSpc>
              <a:spcBef>
                <a:spcPts val="140"/>
              </a:spcBef>
            </a:pP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10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 spc="-5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4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7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6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70">
                <a:solidFill>
                  <a:srgbClr val="FFFFFF"/>
                </a:solidFill>
                <a:latin typeface="Calibri Light"/>
                <a:cs typeface="Calibri Light"/>
              </a:rPr>
              <a:t>z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ó  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en</a:t>
            </a:r>
            <a:r>
              <a:rPr dirty="0" sz="2000" spc="-6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la</a:t>
            </a:r>
            <a:r>
              <a:rPr dirty="0" sz="2000" spc="-6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comisión.</a:t>
            </a:r>
            <a:endParaRPr sz="2000">
              <a:latin typeface="Calibri Light"/>
              <a:cs typeface="Calibri Light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217420" y="3403600"/>
            <a:ext cx="4808220" cy="2875280"/>
            <a:chOff x="2217420" y="3403600"/>
            <a:chExt cx="4808220" cy="2875280"/>
          </a:xfrm>
        </p:grpSpPr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86170" y="3409950"/>
              <a:ext cx="833119" cy="125221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186170" y="3409950"/>
              <a:ext cx="833119" cy="1252220"/>
            </a:xfrm>
            <a:custGeom>
              <a:avLst/>
              <a:gdLst/>
              <a:ahLst/>
              <a:cxnLst/>
              <a:rect l="l" t="t" r="r" b="b"/>
              <a:pathLst>
                <a:path w="833120" h="1252220">
                  <a:moveTo>
                    <a:pt x="0" y="0"/>
                  </a:moveTo>
                  <a:lnTo>
                    <a:pt x="833120" y="0"/>
                  </a:lnTo>
                  <a:lnTo>
                    <a:pt x="833120" y="1252220"/>
                  </a:lnTo>
                  <a:lnTo>
                    <a:pt x="0" y="125222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221230" y="5083810"/>
              <a:ext cx="3815079" cy="1191260"/>
            </a:xfrm>
            <a:custGeom>
              <a:avLst/>
              <a:gdLst/>
              <a:ahLst/>
              <a:cxnLst/>
              <a:rect l="l" t="t" r="r" b="b"/>
              <a:pathLst>
                <a:path w="3815079" h="1191260">
                  <a:moveTo>
                    <a:pt x="3815079" y="0"/>
                  </a:moveTo>
                  <a:lnTo>
                    <a:pt x="0" y="0"/>
                  </a:lnTo>
                  <a:lnTo>
                    <a:pt x="0" y="1191260"/>
                  </a:lnTo>
                  <a:lnTo>
                    <a:pt x="3815079" y="1191260"/>
                  </a:lnTo>
                  <a:lnTo>
                    <a:pt x="3815079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221230" y="5083810"/>
              <a:ext cx="3815079" cy="1191260"/>
            </a:xfrm>
            <a:custGeom>
              <a:avLst/>
              <a:gdLst/>
              <a:ahLst/>
              <a:cxnLst/>
              <a:rect l="l" t="t" r="r" b="b"/>
              <a:pathLst>
                <a:path w="3815079" h="1191260">
                  <a:moveTo>
                    <a:pt x="0" y="0"/>
                  </a:moveTo>
                  <a:lnTo>
                    <a:pt x="3815079" y="0"/>
                  </a:lnTo>
                  <a:lnTo>
                    <a:pt x="3815079" y="1191260"/>
                  </a:lnTo>
                  <a:lnTo>
                    <a:pt x="0" y="1191260"/>
                  </a:lnTo>
                  <a:lnTo>
                    <a:pt x="0" y="0"/>
                  </a:lnTo>
                  <a:close/>
                </a:path>
              </a:pathLst>
            </a:custGeom>
            <a:ln w="7619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3014210" y="5203734"/>
            <a:ext cx="2511425" cy="88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dirty="0" sz="2000" spc="20">
                <a:solidFill>
                  <a:srgbClr val="FFFFFF"/>
                </a:solidFill>
                <a:latin typeface="Calibri Light"/>
                <a:cs typeface="Calibri Light"/>
              </a:rPr>
              <a:t>F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4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endParaRPr sz="2000">
              <a:latin typeface="Calibri Light"/>
              <a:cs typeface="Calibri Light"/>
            </a:endParaRPr>
          </a:p>
          <a:p>
            <a:pPr marL="12700" marR="5080">
              <a:lnSpc>
                <a:spcPts val="2200"/>
              </a:lnSpc>
              <a:spcBef>
                <a:spcPts val="140"/>
              </a:spcBef>
            </a:pP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Acogidas 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todas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las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 o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b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40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io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 spc="-9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y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4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endParaRPr sz="2000">
              <a:latin typeface="Calibri Light"/>
              <a:cs typeface="Calibri Light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2054860" y="4904740"/>
            <a:ext cx="8107680" cy="1374140"/>
            <a:chOff x="2054860" y="4904740"/>
            <a:chExt cx="8107680" cy="1374140"/>
          </a:xfrm>
        </p:grpSpPr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61210" y="4911090"/>
              <a:ext cx="835659" cy="125221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061210" y="4911090"/>
              <a:ext cx="835660" cy="1252220"/>
            </a:xfrm>
            <a:custGeom>
              <a:avLst/>
              <a:gdLst/>
              <a:ahLst/>
              <a:cxnLst/>
              <a:rect l="l" t="t" r="r" b="b"/>
              <a:pathLst>
                <a:path w="835660" h="1252220">
                  <a:moveTo>
                    <a:pt x="0" y="0"/>
                  </a:moveTo>
                  <a:lnTo>
                    <a:pt x="835660" y="0"/>
                  </a:lnTo>
                  <a:lnTo>
                    <a:pt x="835660" y="1252220"/>
                  </a:lnTo>
                  <a:lnTo>
                    <a:pt x="0" y="125222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343650" y="5083810"/>
              <a:ext cx="3815079" cy="1191260"/>
            </a:xfrm>
            <a:custGeom>
              <a:avLst/>
              <a:gdLst/>
              <a:ahLst/>
              <a:cxnLst/>
              <a:rect l="l" t="t" r="r" b="b"/>
              <a:pathLst>
                <a:path w="3815079" h="1191260">
                  <a:moveTo>
                    <a:pt x="3815079" y="0"/>
                  </a:moveTo>
                  <a:lnTo>
                    <a:pt x="0" y="0"/>
                  </a:lnTo>
                  <a:lnTo>
                    <a:pt x="0" y="1191260"/>
                  </a:lnTo>
                  <a:lnTo>
                    <a:pt x="3815079" y="1191260"/>
                  </a:lnTo>
                  <a:lnTo>
                    <a:pt x="3815079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6343650" y="5083810"/>
              <a:ext cx="3815079" cy="1191260"/>
            </a:xfrm>
            <a:custGeom>
              <a:avLst/>
              <a:gdLst/>
              <a:ahLst/>
              <a:cxnLst/>
              <a:rect l="l" t="t" r="r" b="b"/>
              <a:pathLst>
                <a:path w="3815079" h="1191260">
                  <a:moveTo>
                    <a:pt x="0" y="0"/>
                  </a:moveTo>
                  <a:lnTo>
                    <a:pt x="3815079" y="0"/>
                  </a:lnTo>
                  <a:lnTo>
                    <a:pt x="3815079" y="1191260"/>
                  </a:lnTo>
                  <a:lnTo>
                    <a:pt x="0" y="1191260"/>
                  </a:lnTo>
                  <a:lnTo>
                    <a:pt x="0" y="0"/>
                  </a:lnTo>
                  <a:close/>
                </a:path>
              </a:pathLst>
            </a:custGeom>
            <a:ln w="7619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7138398" y="5064193"/>
            <a:ext cx="2919095" cy="1168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9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endParaRPr sz="2000">
              <a:latin typeface="Calibri Light"/>
              <a:cs typeface="Calibri Light"/>
            </a:endParaRPr>
          </a:p>
          <a:p>
            <a:pPr marL="12700" marR="5080">
              <a:lnSpc>
                <a:spcPts val="2200"/>
              </a:lnSpc>
              <a:spcBef>
                <a:spcPts val="140"/>
              </a:spcBef>
            </a:pP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z="2000" spc="-55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r>
              <a:rPr dirty="0" sz="20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6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70">
                <a:solidFill>
                  <a:srgbClr val="FFFFFF"/>
                </a:solidFill>
                <a:latin typeface="Calibri Light"/>
                <a:cs typeface="Calibri Light"/>
              </a:rPr>
              <a:t>z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ó</a:t>
            </a:r>
            <a:r>
              <a:rPr dirty="0" sz="20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7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la 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mi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ó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La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de</a:t>
            </a:r>
            <a:r>
              <a:rPr dirty="0" sz="2000" spc="-4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y</a:t>
            </a:r>
            <a:r>
              <a:rPr dirty="0" sz="2000" spc="-7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de 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ó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20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20">
                <a:solidFill>
                  <a:srgbClr val="FFFFFF"/>
                </a:solidFill>
                <a:latin typeface="Calibri Light"/>
                <a:cs typeface="Calibri Light"/>
              </a:rPr>
              <a:t>f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ue</a:t>
            </a:r>
            <a:r>
              <a:rPr dirty="0" sz="20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40">
                <a:solidFill>
                  <a:srgbClr val="FFFFFF"/>
                </a:solidFill>
                <a:latin typeface="Calibri Light"/>
                <a:cs typeface="Calibri Light"/>
              </a:rPr>
              <a:t>f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ma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a.</a:t>
            </a:r>
            <a:endParaRPr sz="2000">
              <a:latin typeface="Calibri Light"/>
              <a:cs typeface="Calibri Light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99720" y="1887220"/>
            <a:ext cx="11620500" cy="4406900"/>
            <a:chOff x="299720" y="1887220"/>
            <a:chExt cx="11620500" cy="4406900"/>
          </a:xfrm>
        </p:grpSpPr>
        <p:pic>
          <p:nvPicPr>
            <p:cNvPr id="43" name="object 4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186170" y="4911090"/>
              <a:ext cx="833119" cy="1252219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6186170" y="4911090"/>
              <a:ext cx="833119" cy="1252220"/>
            </a:xfrm>
            <a:custGeom>
              <a:avLst/>
              <a:gdLst/>
              <a:ahLst/>
              <a:cxnLst/>
              <a:rect l="l" t="t" r="r" b="b"/>
              <a:pathLst>
                <a:path w="833120" h="1252220">
                  <a:moveTo>
                    <a:pt x="0" y="0"/>
                  </a:moveTo>
                  <a:lnTo>
                    <a:pt x="833120" y="0"/>
                  </a:lnTo>
                  <a:lnTo>
                    <a:pt x="833120" y="1252220"/>
                  </a:lnTo>
                  <a:lnTo>
                    <a:pt x="0" y="125222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04800" y="1892300"/>
              <a:ext cx="11610340" cy="4396740"/>
            </a:xfrm>
            <a:custGeom>
              <a:avLst/>
              <a:gdLst/>
              <a:ahLst/>
              <a:cxnLst/>
              <a:rect l="l" t="t" r="r" b="b"/>
              <a:pathLst>
                <a:path w="11610340" h="4396740">
                  <a:moveTo>
                    <a:pt x="0" y="0"/>
                  </a:moveTo>
                  <a:lnTo>
                    <a:pt x="11610340" y="0"/>
                  </a:lnTo>
                  <a:lnTo>
                    <a:pt x="11610340" y="4396740"/>
                  </a:lnTo>
                  <a:lnTo>
                    <a:pt x="0" y="4396740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18919" y="640080"/>
            <a:ext cx="9088120" cy="1391920"/>
            <a:chOff x="1518919" y="640080"/>
            <a:chExt cx="9088120" cy="1391920"/>
          </a:xfrm>
        </p:grpSpPr>
        <p:sp>
          <p:nvSpPr>
            <p:cNvPr id="3" name="object 3"/>
            <p:cNvSpPr/>
            <p:nvPr/>
          </p:nvSpPr>
          <p:spPr>
            <a:xfrm>
              <a:off x="1525269" y="819148"/>
              <a:ext cx="9075420" cy="883919"/>
            </a:xfrm>
            <a:custGeom>
              <a:avLst/>
              <a:gdLst/>
              <a:ahLst/>
              <a:cxnLst/>
              <a:rect l="l" t="t" r="r" b="b"/>
              <a:pathLst>
                <a:path w="9075420" h="883919">
                  <a:moveTo>
                    <a:pt x="8928100" y="0"/>
                  </a:moveTo>
                  <a:lnTo>
                    <a:pt x="147320" y="0"/>
                  </a:lnTo>
                  <a:lnTo>
                    <a:pt x="100753" y="7511"/>
                  </a:lnTo>
                  <a:lnTo>
                    <a:pt x="60311" y="28426"/>
                  </a:lnTo>
                  <a:lnTo>
                    <a:pt x="28422" y="60317"/>
                  </a:lnTo>
                  <a:lnTo>
                    <a:pt x="7509" y="100757"/>
                  </a:lnTo>
                  <a:lnTo>
                    <a:pt x="0" y="147320"/>
                  </a:lnTo>
                  <a:lnTo>
                    <a:pt x="0" y="736600"/>
                  </a:lnTo>
                  <a:lnTo>
                    <a:pt x="7509" y="783166"/>
                  </a:lnTo>
                  <a:lnTo>
                    <a:pt x="28422" y="823608"/>
                  </a:lnTo>
                  <a:lnTo>
                    <a:pt x="60311" y="855497"/>
                  </a:lnTo>
                  <a:lnTo>
                    <a:pt x="100753" y="876410"/>
                  </a:lnTo>
                  <a:lnTo>
                    <a:pt x="147320" y="883920"/>
                  </a:lnTo>
                  <a:lnTo>
                    <a:pt x="8928100" y="883920"/>
                  </a:lnTo>
                  <a:lnTo>
                    <a:pt x="8974666" y="876410"/>
                  </a:lnTo>
                  <a:lnTo>
                    <a:pt x="9015108" y="855497"/>
                  </a:lnTo>
                  <a:lnTo>
                    <a:pt x="9046997" y="823608"/>
                  </a:lnTo>
                  <a:lnTo>
                    <a:pt x="9067910" y="783166"/>
                  </a:lnTo>
                  <a:lnTo>
                    <a:pt x="9075420" y="736600"/>
                  </a:lnTo>
                  <a:lnTo>
                    <a:pt x="9075420" y="147320"/>
                  </a:lnTo>
                  <a:lnTo>
                    <a:pt x="9067910" y="100757"/>
                  </a:lnTo>
                  <a:lnTo>
                    <a:pt x="9046997" y="60317"/>
                  </a:lnTo>
                  <a:lnTo>
                    <a:pt x="9015108" y="28426"/>
                  </a:lnTo>
                  <a:lnTo>
                    <a:pt x="8974666" y="7511"/>
                  </a:lnTo>
                  <a:lnTo>
                    <a:pt x="8928100" y="0"/>
                  </a:lnTo>
                  <a:close/>
                </a:path>
              </a:pathLst>
            </a:custGeom>
            <a:solidFill>
              <a:srgbClr val="2C2C7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525269" y="819148"/>
              <a:ext cx="9075420" cy="883919"/>
            </a:xfrm>
            <a:custGeom>
              <a:avLst/>
              <a:gdLst/>
              <a:ahLst/>
              <a:cxnLst/>
              <a:rect l="l" t="t" r="r" b="b"/>
              <a:pathLst>
                <a:path w="9075420" h="883919">
                  <a:moveTo>
                    <a:pt x="0" y="147320"/>
                  </a:moveTo>
                  <a:lnTo>
                    <a:pt x="7509" y="100757"/>
                  </a:lnTo>
                  <a:lnTo>
                    <a:pt x="28422" y="60317"/>
                  </a:lnTo>
                  <a:lnTo>
                    <a:pt x="60311" y="28426"/>
                  </a:lnTo>
                  <a:lnTo>
                    <a:pt x="100753" y="7511"/>
                  </a:lnTo>
                  <a:lnTo>
                    <a:pt x="147320" y="0"/>
                  </a:lnTo>
                  <a:lnTo>
                    <a:pt x="8928100" y="0"/>
                  </a:lnTo>
                  <a:lnTo>
                    <a:pt x="8974666" y="7511"/>
                  </a:lnTo>
                  <a:lnTo>
                    <a:pt x="9015108" y="28426"/>
                  </a:lnTo>
                  <a:lnTo>
                    <a:pt x="9046997" y="60317"/>
                  </a:lnTo>
                  <a:lnTo>
                    <a:pt x="9067910" y="100757"/>
                  </a:lnTo>
                  <a:lnTo>
                    <a:pt x="9075420" y="147320"/>
                  </a:lnTo>
                  <a:lnTo>
                    <a:pt x="9075420" y="736600"/>
                  </a:lnTo>
                  <a:lnTo>
                    <a:pt x="9067910" y="783166"/>
                  </a:lnTo>
                  <a:lnTo>
                    <a:pt x="9046997" y="823608"/>
                  </a:lnTo>
                  <a:lnTo>
                    <a:pt x="9015108" y="855497"/>
                  </a:lnTo>
                  <a:lnTo>
                    <a:pt x="8974666" y="876410"/>
                  </a:lnTo>
                  <a:lnTo>
                    <a:pt x="8928100" y="883920"/>
                  </a:lnTo>
                  <a:lnTo>
                    <a:pt x="147320" y="883920"/>
                  </a:lnTo>
                  <a:lnTo>
                    <a:pt x="100753" y="876410"/>
                  </a:lnTo>
                  <a:lnTo>
                    <a:pt x="60311" y="855497"/>
                  </a:lnTo>
                  <a:lnTo>
                    <a:pt x="28422" y="823608"/>
                  </a:lnTo>
                  <a:lnTo>
                    <a:pt x="7509" y="783166"/>
                  </a:lnTo>
                  <a:lnTo>
                    <a:pt x="0" y="736600"/>
                  </a:lnTo>
                  <a:lnTo>
                    <a:pt x="0" y="14732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54199" y="640080"/>
              <a:ext cx="8524240" cy="90423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34360" y="1127760"/>
              <a:ext cx="5880099" cy="90423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92860" marR="5080" indent="-128016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OBSERVACIONES</a:t>
            </a:r>
            <a:r>
              <a:rPr dirty="0" spc="-120"/>
              <a:t> </a:t>
            </a:r>
            <a:r>
              <a:rPr dirty="0" spc="-25"/>
              <a:t>ENVIADAS</a:t>
            </a:r>
            <a:r>
              <a:rPr dirty="0" spc="-105"/>
              <a:t> </a:t>
            </a:r>
            <a:r>
              <a:rPr dirty="0" spc="-25"/>
              <a:t>DURANTE</a:t>
            </a:r>
            <a:r>
              <a:rPr dirty="0" spc="-95"/>
              <a:t> </a:t>
            </a:r>
            <a:r>
              <a:rPr dirty="0" spc="-35"/>
              <a:t>LOS</a:t>
            </a:r>
            <a:r>
              <a:rPr dirty="0" spc="-100"/>
              <a:t> </a:t>
            </a:r>
            <a:r>
              <a:rPr dirty="0"/>
              <a:t>2</a:t>
            </a:r>
            <a:r>
              <a:rPr dirty="0" spc="-50"/>
              <a:t> </a:t>
            </a:r>
            <a:r>
              <a:rPr dirty="0" spc="-20"/>
              <a:t>DÍAS </a:t>
            </a:r>
            <a:r>
              <a:rPr dirty="0" spc="-710"/>
              <a:t> </a:t>
            </a:r>
            <a:r>
              <a:rPr dirty="0" spc="-30"/>
              <a:t>POSTERIROES</a:t>
            </a:r>
            <a:r>
              <a:rPr dirty="0" spc="-100"/>
              <a:t> </a:t>
            </a:r>
            <a:r>
              <a:rPr dirty="0" spc="-15"/>
              <a:t>AL</a:t>
            </a:r>
            <a:r>
              <a:rPr dirty="0" spc="-55"/>
              <a:t> </a:t>
            </a:r>
            <a:r>
              <a:rPr dirty="0" spc="-20"/>
              <a:t>PRIMER</a:t>
            </a:r>
            <a:r>
              <a:rPr dirty="0" spc="-114"/>
              <a:t> </a:t>
            </a:r>
            <a:r>
              <a:rPr dirty="0" spc="-65"/>
              <a:t>DEBATE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535940" y="2242820"/>
            <a:ext cx="5471160" cy="1714500"/>
            <a:chOff x="535940" y="2242820"/>
            <a:chExt cx="5471160" cy="1714500"/>
          </a:xfrm>
        </p:grpSpPr>
        <p:sp>
          <p:nvSpPr>
            <p:cNvPr id="9" name="object 9"/>
            <p:cNvSpPr/>
            <p:nvPr/>
          </p:nvSpPr>
          <p:spPr>
            <a:xfrm>
              <a:off x="539750" y="2246630"/>
              <a:ext cx="5463540" cy="1706880"/>
            </a:xfrm>
            <a:custGeom>
              <a:avLst/>
              <a:gdLst/>
              <a:ahLst/>
              <a:cxnLst/>
              <a:rect l="l" t="t" r="r" b="b"/>
              <a:pathLst>
                <a:path w="5463540" h="1706879">
                  <a:moveTo>
                    <a:pt x="5463540" y="0"/>
                  </a:moveTo>
                  <a:lnTo>
                    <a:pt x="0" y="0"/>
                  </a:lnTo>
                  <a:lnTo>
                    <a:pt x="0" y="1706880"/>
                  </a:lnTo>
                  <a:lnTo>
                    <a:pt x="5463540" y="1706880"/>
                  </a:lnTo>
                  <a:lnTo>
                    <a:pt x="5463540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39750" y="2246630"/>
              <a:ext cx="5463540" cy="1706880"/>
            </a:xfrm>
            <a:custGeom>
              <a:avLst/>
              <a:gdLst/>
              <a:ahLst/>
              <a:cxnLst/>
              <a:rect l="l" t="t" r="r" b="b"/>
              <a:pathLst>
                <a:path w="5463540" h="1706879">
                  <a:moveTo>
                    <a:pt x="0" y="0"/>
                  </a:moveTo>
                  <a:lnTo>
                    <a:pt x="5463540" y="0"/>
                  </a:lnTo>
                  <a:lnTo>
                    <a:pt x="5463540" y="1706880"/>
                  </a:lnTo>
                  <a:lnTo>
                    <a:pt x="0" y="170688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1681815" y="2294859"/>
            <a:ext cx="4047490" cy="155448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2700" marR="270510">
              <a:lnSpc>
                <a:spcPct val="91400"/>
              </a:lnSpc>
              <a:spcBef>
                <a:spcPts val="285"/>
              </a:spcBef>
            </a:pPr>
            <a:r>
              <a:rPr dirty="0" sz="1800" spc="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8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AL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800" spc="-9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1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1800" spc="-3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30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10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z="1800" spc="-25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AR</a:t>
            </a:r>
            <a:r>
              <a:rPr dirty="0" sz="1800" spc="-3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800" spc="-3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,  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VICEALCALDEZAS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 Light"/>
                <a:cs typeface="Calibri Light"/>
              </a:rPr>
              <a:t>BRITH </a:t>
            </a:r>
            <a:r>
              <a:rPr dirty="0" sz="1800" spc="-25">
                <a:solidFill>
                  <a:srgbClr val="FFFFFF"/>
                </a:solidFill>
                <a:latin typeface="Calibri Light"/>
                <a:cs typeface="Calibri Light"/>
              </a:rPr>
              <a:t>VACA, </a:t>
            </a:r>
            <a:r>
              <a:rPr dirty="0" sz="1800" spc="-10">
                <a:solidFill>
                  <a:srgbClr val="FFFFFF"/>
                </a:solidFill>
                <a:latin typeface="Calibri Light"/>
                <a:cs typeface="Calibri Light"/>
              </a:rPr>
              <a:t>GISSELA </a:t>
            </a:r>
            <a:r>
              <a:rPr dirty="0" sz="1800" spc="-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 spc="5">
                <a:solidFill>
                  <a:srgbClr val="FFFFFF"/>
                </a:solidFill>
                <a:latin typeface="Calibri Light"/>
                <a:cs typeface="Calibri Light"/>
              </a:rPr>
              <a:t>H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AL</a:t>
            </a:r>
            <a:r>
              <a:rPr dirty="0" sz="1800" spc="-35">
                <a:solidFill>
                  <a:srgbClr val="FFFFFF"/>
                </a:solidFill>
                <a:latin typeface="Calibri Light"/>
                <a:cs typeface="Calibri Light"/>
              </a:rPr>
              <a:t>Á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,</a:t>
            </a:r>
            <a:r>
              <a:rPr dirty="0" sz="1800" spc="-7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1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800" spc="-2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800" spc="-45">
                <a:solidFill>
                  <a:srgbClr val="FFFFFF"/>
                </a:solidFill>
                <a:latin typeface="Calibri Light"/>
                <a:cs typeface="Calibri Light"/>
              </a:rPr>
              <a:t>J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AL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-3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800" spc="15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Z</a:t>
            </a:r>
            <a:r>
              <a:rPr dirty="0" sz="18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2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800" spc="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800" spc="-3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5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800" spc="-4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25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,  </a:t>
            </a:r>
            <a:r>
              <a:rPr dirty="0" sz="18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1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800" spc="-2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800" spc="-45">
                <a:solidFill>
                  <a:srgbClr val="FFFFFF"/>
                </a:solidFill>
                <a:latin typeface="Calibri Light"/>
                <a:cs typeface="Calibri Light"/>
              </a:rPr>
              <a:t>J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8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8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 spc="2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800" spc="-100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dirty="0" sz="1800" spc="-3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800" spc="-5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,</a:t>
            </a:r>
            <a:r>
              <a:rPr dirty="0" sz="1800" spc="-7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1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800" spc="-2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800" spc="-45">
                <a:solidFill>
                  <a:srgbClr val="FFFFFF"/>
                </a:solidFill>
                <a:latin typeface="Calibri Light"/>
                <a:cs typeface="Calibri Light"/>
              </a:rPr>
              <a:t>J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AL</a:t>
            </a:r>
            <a:endParaRPr sz="1800">
              <a:latin typeface="Calibri Light"/>
              <a:cs typeface="Calibri Light"/>
            </a:endParaRPr>
          </a:p>
          <a:p>
            <a:pPr marL="12700" marR="5080">
              <a:lnSpc>
                <a:spcPts val="1980"/>
              </a:lnSpc>
              <a:spcBef>
                <a:spcPts val="35"/>
              </a:spcBef>
              <a:tabLst>
                <a:tab pos="1767205" algn="l"/>
              </a:tabLst>
            </a:pPr>
            <a:r>
              <a:rPr dirty="0" sz="1800" spc="15">
                <a:solidFill>
                  <a:srgbClr val="FFFFFF"/>
                </a:solidFill>
                <a:latin typeface="Calibri Light"/>
                <a:cs typeface="Calibri Light"/>
              </a:rPr>
              <a:t>B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800" spc="-1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3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10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Calibri Light"/>
                <a:cs typeface="Calibri Light"/>
              </a:rPr>
              <a:t>B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D	</a:t>
            </a:r>
            <a:r>
              <a:rPr dirty="0" sz="1800" spc="2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800" spc="-3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800" spc="-4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800" spc="-4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800" spc="-1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-3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ó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8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800" spc="1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í</a:t>
            </a:r>
            <a:r>
              <a:rPr dirty="0" sz="18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ulo  </a:t>
            </a:r>
            <a:r>
              <a:rPr dirty="0" sz="1800" spc="-10">
                <a:solidFill>
                  <a:srgbClr val="FFFFFF"/>
                </a:solidFill>
                <a:latin typeface="Calibri Light"/>
                <a:cs typeface="Calibri Light"/>
              </a:rPr>
              <a:t>Único</a:t>
            </a:r>
            <a:r>
              <a:rPr dirty="0" sz="1800" spc="-9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y</a:t>
            </a:r>
            <a:r>
              <a:rPr dirty="0" sz="1800" spc="-2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-15">
                <a:solidFill>
                  <a:srgbClr val="FFFFFF"/>
                </a:solidFill>
                <a:latin typeface="Calibri Light"/>
                <a:cs typeface="Calibri Light"/>
              </a:rPr>
              <a:t>denominación</a:t>
            </a:r>
            <a:r>
              <a:rPr dirty="0" sz="1800" spc="-10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 Light"/>
                <a:cs typeface="Calibri Light"/>
              </a:rPr>
              <a:t>del</a:t>
            </a:r>
            <a:r>
              <a:rPr dirty="0" sz="1800" spc="-6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 Light"/>
                <a:cs typeface="Calibri Light"/>
              </a:rPr>
              <a:t>proyecto</a:t>
            </a:r>
            <a:r>
              <a:rPr dirty="0" sz="1800" spc="-9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 Light"/>
                <a:cs typeface="Calibri Light"/>
              </a:rPr>
              <a:t>acogidas</a:t>
            </a:r>
            <a:endParaRPr sz="1800">
              <a:latin typeface="Calibri Light"/>
              <a:cs typeface="Calibri Ligh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04800" y="2075179"/>
            <a:ext cx="11607800" cy="1922780"/>
            <a:chOff x="304800" y="2075179"/>
            <a:chExt cx="11607800" cy="192278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1150" y="2081530"/>
              <a:ext cx="1196327" cy="163067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11150" y="2081529"/>
              <a:ext cx="1196340" cy="1630680"/>
            </a:xfrm>
            <a:custGeom>
              <a:avLst/>
              <a:gdLst/>
              <a:ahLst/>
              <a:cxnLst/>
              <a:rect l="l" t="t" r="r" b="b"/>
              <a:pathLst>
                <a:path w="1196340" h="1630679">
                  <a:moveTo>
                    <a:pt x="0" y="0"/>
                  </a:moveTo>
                  <a:lnTo>
                    <a:pt x="1196340" y="0"/>
                  </a:lnTo>
                  <a:lnTo>
                    <a:pt x="1196340" y="1630680"/>
                  </a:lnTo>
                  <a:lnTo>
                    <a:pt x="0" y="16306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445250" y="2287269"/>
              <a:ext cx="5463540" cy="1706880"/>
            </a:xfrm>
            <a:custGeom>
              <a:avLst/>
              <a:gdLst/>
              <a:ahLst/>
              <a:cxnLst/>
              <a:rect l="l" t="t" r="r" b="b"/>
              <a:pathLst>
                <a:path w="5463540" h="1706879">
                  <a:moveTo>
                    <a:pt x="5463540" y="0"/>
                  </a:moveTo>
                  <a:lnTo>
                    <a:pt x="0" y="0"/>
                  </a:lnTo>
                  <a:lnTo>
                    <a:pt x="0" y="1706880"/>
                  </a:lnTo>
                  <a:lnTo>
                    <a:pt x="5463540" y="1706880"/>
                  </a:lnTo>
                  <a:lnTo>
                    <a:pt x="5463540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445250" y="2287269"/>
              <a:ext cx="5463540" cy="1706880"/>
            </a:xfrm>
            <a:custGeom>
              <a:avLst/>
              <a:gdLst/>
              <a:ahLst/>
              <a:cxnLst/>
              <a:rect l="l" t="t" r="r" b="b"/>
              <a:pathLst>
                <a:path w="5463540" h="1706879">
                  <a:moveTo>
                    <a:pt x="0" y="0"/>
                  </a:moveTo>
                  <a:lnTo>
                    <a:pt x="5463540" y="0"/>
                  </a:lnTo>
                  <a:lnTo>
                    <a:pt x="5463540" y="1706880"/>
                  </a:lnTo>
                  <a:lnTo>
                    <a:pt x="0" y="170688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7588638" y="2525976"/>
            <a:ext cx="4228465" cy="116840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340"/>
              </a:spcBef>
            </a:pP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VICE 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ALCALDEZA 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GISSELA 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CHALA 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SE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ACOGIÓ 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TODAS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LAS 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OBSERVACIONES 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MI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IA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 spc="-10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9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dirty="0" sz="2000" spc="-4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Z</a:t>
            </a:r>
            <a:r>
              <a:rPr dirty="0" sz="20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20">
                <a:solidFill>
                  <a:srgbClr val="FFFFFF"/>
                </a:solidFill>
                <a:latin typeface="Calibri Light"/>
                <a:cs typeface="Calibri Light"/>
              </a:rPr>
              <a:t>F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20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DD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Q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-D</a:t>
            </a:r>
            <a:r>
              <a:rPr dirty="0" sz="2000" spc="-3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-</a:t>
            </a:r>
            <a:endParaRPr sz="2000">
              <a:latin typeface="Calibri Light"/>
              <a:cs typeface="Calibri Light"/>
            </a:endParaRPr>
          </a:p>
          <a:p>
            <a:pPr marL="12700">
              <a:lnSpc>
                <a:spcPts val="2160"/>
              </a:lnSpc>
            </a:pP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GCH-2022-0073-O</a:t>
            </a:r>
            <a:r>
              <a:rPr dirty="0" sz="20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Del</a:t>
            </a:r>
            <a:r>
              <a:rPr dirty="0" sz="2000" spc="-9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17</a:t>
            </a:r>
            <a:r>
              <a:rPr dirty="0" sz="2000" spc="-6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de</a:t>
            </a:r>
            <a:r>
              <a:rPr dirty="0" sz="2000" spc="-5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alibri Light"/>
                <a:cs typeface="Calibri Light"/>
              </a:rPr>
              <a:t>febrero.</a:t>
            </a:r>
            <a:endParaRPr sz="2000">
              <a:latin typeface="Calibri Light"/>
              <a:cs typeface="Calibri Ligh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35940" y="2034539"/>
            <a:ext cx="6883400" cy="4114800"/>
            <a:chOff x="535940" y="2034539"/>
            <a:chExt cx="6883400" cy="4114800"/>
          </a:xfrm>
        </p:grpSpPr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19190" y="2040890"/>
              <a:ext cx="1193787" cy="179323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219190" y="2040889"/>
              <a:ext cx="1193800" cy="1793239"/>
            </a:xfrm>
            <a:custGeom>
              <a:avLst/>
              <a:gdLst/>
              <a:ahLst/>
              <a:cxnLst/>
              <a:rect l="l" t="t" r="r" b="b"/>
              <a:pathLst>
                <a:path w="1193800" h="1793239">
                  <a:moveTo>
                    <a:pt x="0" y="0"/>
                  </a:moveTo>
                  <a:lnTo>
                    <a:pt x="1193800" y="0"/>
                  </a:lnTo>
                  <a:lnTo>
                    <a:pt x="1193800" y="1793239"/>
                  </a:lnTo>
                  <a:lnTo>
                    <a:pt x="0" y="179323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539750" y="4436110"/>
              <a:ext cx="5463540" cy="1709420"/>
            </a:xfrm>
            <a:custGeom>
              <a:avLst/>
              <a:gdLst/>
              <a:ahLst/>
              <a:cxnLst/>
              <a:rect l="l" t="t" r="r" b="b"/>
              <a:pathLst>
                <a:path w="5463540" h="1709420">
                  <a:moveTo>
                    <a:pt x="5463540" y="0"/>
                  </a:moveTo>
                  <a:lnTo>
                    <a:pt x="0" y="0"/>
                  </a:lnTo>
                  <a:lnTo>
                    <a:pt x="0" y="1709420"/>
                  </a:lnTo>
                  <a:lnTo>
                    <a:pt x="5463540" y="1709420"/>
                  </a:lnTo>
                  <a:lnTo>
                    <a:pt x="5463540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539750" y="4436110"/>
              <a:ext cx="5463540" cy="1709420"/>
            </a:xfrm>
            <a:custGeom>
              <a:avLst/>
              <a:gdLst/>
              <a:ahLst/>
              <a:cxnLst/>
              <a:rect l="l" t="t" r="r" b="b"/>
              <a:pathLst>
                <a:path w="5463540" h="1709420">
                  <a:moveTo>
                    <a:pt x="0" y="0"/>
                  </a:moveTo>
                  <a:lnTo>
                    <a:pt x="5463540" y="0"/>
                  </a:lnTo>
                  <a:lnTo>
                    <a:pt x="5463540" y="1709420"/>
                  </a:lnTo>
                  <a:lnTo>
                    <a:pt x="0" y="170942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1681815" y="4675380"/>
            <a:ext cx="3984625" cy="1168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VI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9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2000" spc="-4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Z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B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H</a:t>
            </a:r>
            <a:r>
              <a:rPr dirty="0" sz="20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70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dirty="0" sz="2000" spc="-3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20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endParaRPr sz="2000">
              <a:latin typeface="Calibri Light"/>
              <a:cs typeface="Calibri Light"/>
            </a:endParaRPr>
          </a:p>
          <a:p>
            <a:pPr marL="12700" marR="5080">
              <a:lnSpc>
                <a:spcPts val="2200"/>
              </a:lnSpc>
              <a:spcBef>
                <a:spcPts val="140"/>
              </a:spcBef>
            </a:pP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acogieron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las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observaciones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de </a:t>
            </a:r>
            <a:r>
              <a:rPr dirty="0" sz="2000" spc="10">
                <a:solidFill>
                  <a:srgbClr val="FFFFFF"/>
                </a:solidFill>
                <a:latin typeface="Calibri Light"/>
                <a:cs typeface="Calibri Light"/>
              </a:rPr>
              <a:t>las </a:t>
            </a:r>
            <a:r>
              <a:rPr dirty="0" sz="2000" spc="1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disposiciones</a:t>
            </a:r>
            <a:r>
              <a:rPr dirty="0" sz="20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libri Light"/>
                <a:cs typeface="Calibri Light"/>
              </a:rPr>
              <a:t>transitorias</a:t>
            </a:r>
            <a:r>
              <a:rPr dirty="0" sz="20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alibri Light"/>
                <a:cs typeface="Calibri Light"/>
              </a:rPr>
              <a:t>la</a:t>
            </a:r>
            <a:r>
              <a:rPr dirty="0" sz="2000" spc="-4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eliminación </a:t>
            </a:r>
            <a:r>
              <a:rPr dirty="0" sz="2000" spc="-44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del</a:t>
            </a:r>
            <a:r>
              <a:rPr dirty="0" sz="20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libri Light"/>
                <a:cs typeface="Calibri Light"/>
              </a:rPr>
              <a:t>tema</a:t>
            </a:r>
            <a:r>
              <a:rPr dirty="0" sz="20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 Light"/>
                <a:cs typeface="Calibri Light"/>
              </a:rPr>
              <a:t>de</a:t>
            </a:r>
            <a:r>
              <a:rPr dirty="0" sz="2000" spc="-5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libri Light"/>
                <a:cs typeface="Calibri Light"/>
              </a:rPr>
              <a:t>guagua</a:t>
            </a:r>
            <a:r>
              <a:rPr dirty="0" sz="20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 Light"/>
                <a:cs typeface="Calibri Light"/>
              </a:rPr>
              <a:t>centros.</a:t>
            </a:r>
            <a:endParaRPr sz="2000">
              <a:latin typeface="Calibri Light"/>
              <a:cs typeface="Calibri Ligh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04800" y="4183379"/>
            <a:ext cx="11607800" cy="1965960"/>
            <a:chOff x="304800" y="4183379"/>
            <a:chExt cx="11607800" cy="1965960"/>
          </a:xfrm>
        </p:grpSpPr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1150" y="4189730"/>
              <a:ext cx="1196327" cy="179323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311150" y="4189729"/>
              <a:ext cx="1196340" cy="1793239"/>
            </a:xfrm>
            <a:custGeom>
              <a:avLst/>
              <a:gdLst/>
              <a:ahLst/>
              <a:cxnLst/>
              <a:rect l="l" t="t" r="r" b="b"/>
              <a:pathLst>
                <a:path w="1196340" h="1793239">
                  <a:moveTo>
                    <a:pt x="0" y="0"/>
                  </a:moveTo>
                  <a:lnTo>
                    <a:pt x="1196340" y="0"/>
                  </a:lnTo>
                  <a:lnTo>
                    <a:pt x="1196340" y="1793240"/>
                  </a:lnTo>
                  <a:lnTo>
                    <a:pt x="0" y="179324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445250" y="4436109"/>
              <a:ext cx="5463540" cy="1709420"/>
            </a:xfrm>
            <a:custGeom>
              <a:avLst/>
              <a:gdLst/>
              <a:ahLst/>
              <a:cxnLst/>
              <a:rect l="l" t="t" r="r" b="b"/>
              <a:pathLst>
                <a:path w="5463540" h="1709420">
                  <a:moveTo>
                    <a:pt x="5463540" y="0"/>
                  </a:moveTo>
                  <a:lnTo>
                    <a:pt x="0" y="0"/>
                  </a:lnTo>
                  <a:lnTo>
                    <a:pt x="0" y="1709420"/>
                  </a:lnTo>
                  <a:lnTo>
                    <a:pt x="5463540" y="1709420"/>
                  </a:lnTo>
                  <a:lnTo>
                    <a:pt x="5463540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445250" y="4436109"/>
              <a:ext cx="5463540" cy="1709420"/>
            </a:xfrm>
            <a:custGeom>
              <a:avLst/>
              <a:gdLst/>
              <a:ahLst/>
              <a:cxnLst/>
              <a:rect l="l" t="t" r="r" b="b"/>
              <a:pathLst>
                <a:path w="5463540" h="1709420">
                  <a:moveTo>
                    <a:pt x="0" y="0"/>
                  </a:moveTo>
                  <a:lnTo>
                    <a:pt x="5463540" y="0"/>
                  </a:lnTo>
                  <a:lnTo>
                    <a:pt x="5463540" y="1709420"/>
                  </a:lnTo>
                  <a:lnTo>
                    <a:pt x="0" y="170942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7588638" y="4459956"/>
            <a:ext cx="4225290" cy="161036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 marR="5080">
              <a:lnSpc>
                <a:spcPts val="1760"/>
              </a:lnSpc>
              <a:spcBef>
                <a:spcPts val="290"/>
              </a:spcBef>
            </a:pPr>
            <a:r>
              <a:rPr dirty="0" sz="1600" spc="-2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1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2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-2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 spc="-40">
                <a:solidFill>
                  <a:srgbClr val="FFFFFF"/>
                </a:solidFill>
                <a:latin typeface="Calibri Light"/>
                <a:cs typeface="Calibri Light"/>
              </a:rPr>
              <a:t>J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6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B</a:t>
            </a:r>
            <a:r>
              <a:rPr dirty="0" sz="1600" spc="1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600" spc="-25">
                <a:solidFill>
                  <a:srgbClr val="FFFFFF"/>
                </a:solidFill>
                <a:latin typeface="Calibri Light"/>
                <a:cs typeface="Calibri Light"/>
              </a:rPr>
              <a:t>NA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9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40">
                <a:solidFill>
                  <a:srgbClr val="FFFFFF"/>
                </a:solidFill>
                <a:latin typeface="Calibri Light"/>
                <a:cs typeface="Calibri Light"/>
              </a:rPr>
              <a:t>B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5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r>
              <a:rPr dirty="0" sz="1600" spc="-7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1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5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la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1600" spc="-6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ob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600" spc="-45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ió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n 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iada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16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5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do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1600" spc="-6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ione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16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en</a:t>
            </a:r>
            <a:r>
              <a:rPr dirty="0" sz="1600" spc="-2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1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3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z="1600" spc="-8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re</a:t>
            </a:r>
            <a:r>
              <a:rPr dirty="0" sz="1600" spc="-40">
                <a:solidFill>
                  <a:srgbClr val="FFFFFF"/>
                </a:solidFill>
                <a:latin typeface="Calibri Light"/>
                <a:cs typeface="Calibri Light"/>
              </a:rPr>
              <a:t>f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eri</a:t>
            </a:r>
            <a:r>
              <a:rPr dirty="0" sz="1600" spc="-5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se 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ar</a:t>
            </a:r>
            <a:r>
              <a:rPr dirty="0" sz="1600" spc="1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í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de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6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oo</a:t>
            </a:r>
            <a:r>
              <a:rPr dirty="0" sz="1600" spc="-3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16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22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9</a:t>
            </a:r>
            <a:r>
              <a:rPr dirty="0" sz="1600" spc="-7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4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10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2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a 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la </a:t>
            </a:r>
            <a:r>
              <a:rPr dirty="0" sz="1600" spc="-10">
                <a:solidFill>
                  <a:srgbClr val="FFFFFF"/>
                </a:solidFill>
                <a:latin typeface="Calibri Light"/>
                <a:cs typeface="Calibri Light"/>
              </a:rPr>
              <a:t>materia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que </a:t>
            </a:r>
            <a:r>
              <a:rPr dirty="0" sz="1600" spc="10">
                <a:solidFill>
                  <a:srgbClr val="FFFFFF"/>
                </a:solidFill>
                <a:latin typeface="Calibri Light"/>
                <a:cs typeface="Calibri Light"/>
              </a:rPr>
              <a:t>se </a:t>
            </a:r>
            <a:r>
              <a:rPr dirty="0" sz="1600" spc="-10">
                <a:solidFill>
                  <a:srgbClr val="FFFFFF"/>
                </a:solidFill>
                <a:latin typeface="Calibri Light"/>
                <a:cs typeface="Calibri Light"/>
              </a:rPr>
              <a:t>esta 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tratando refiriéndose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a las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 Light"/>
                <a:cs typeface="Calibri Light"/>
              </a:rPr>
              <a:t>Unidades</a:t>
            </a:r>
            <a:r>
              <a:rPr dirty="0" sz="1600" spc="-7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de</a:t>
            </a:r>
            <a:r>
              <a:rPr dirty="0" sz="1600" spc="-6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 Light"/>
                <a:cs typeface="Calibri Light"/>
              </a:rPr>
              <a:t>Asignación,</a:t>
            </a:r>
            <a:r>
              <a:rPr dirty="0" sz="16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Se</a:t>
            </a:r>
            <a:r>
              <a:rPr dirty="0" sz="1600" spc="-6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ha</a:t>
            </a:r>
            <a:r>
              <a:rPr dirty="0" sz="1600" spc="-6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acogido</a:t>
            </a:r>
            <a:r>
              <a:rPr dirty="0" sz="1600" spc="-8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en</a:t>
            </a:r>
            <a:r>
              <a:rPr dirty="0" sz="1600" spc="-6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el</a:t>
            </a:r>
            <a:r>
              <a:rPr dirty="0" sz="1600" spc="-4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artículo </a:t>
            </a:r>
            <a:r>
              <a:rPr dirty="0" sz="1600" spc="-34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4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600" spc="-4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 spc="-3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7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eli</a:t>
            </a:r>
            <a:r>
              <a:rPr dirty="0" sz="1600" spc="-3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ina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ió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ap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oba</a:t>
            </a:r>
            <a:r>
              <a:rPr dirty="0" sz="1600" spc="-2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ó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9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del  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 spc="10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la</a:t>
            </a:r>
            <a:r>
              <a:rPr dirty="0" sz="1600" spc="-3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3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10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z="1600" spc="-5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z="1600" spc="-10">
                <a:solidFill>
                  <a:srgbClr val="FFFFFF"/>
                </a:solidFill>
                <a:latin typeface="Calibri Light"/>
                <a:cs typeface="Calibri Light"/>
              </a:rPr>
              <a:t>j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z="1600" spc="-10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Me</a:t>
            </a:r>
            <a:r>
              <a:rPr dirty="0" sz="1600" spc="-1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1600" spc="-55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opo</a:t>
            </a:r>
            <a:r>
              <a:rPr dirty="0" sz="1600" spc="5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z="1600" spc="-3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z="1600" spc="-35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z="1600" spc="-15">
                <a:solidFill>
                  <a:srgbClr val="FFFFFF"/>
                </a:solidFill>
                <a:latin typeface="Calibri Light"/>
                <a:cs typeface="Calibri Light"/>
              </a:rPr>
              <a:t>no</a:t>
            </a:r>
            <a:r>
              <a:rPr dirty="0" sz="160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endParaRPr sz="1600">
              <a:latin typeface="Calibri Light"/>
              <a:cs typeface="Calibri Light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99720" y="1887220"/>
            <a:ext cx="11620500" cy="4406900"/>
            <a:chOff x="299720" y="1887220"/>
            <a:chExt cx="11620500" cy="4406900"/>
          </a:xfrm>
        </p:grpSpPr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19190" y="4189730"/>
              <a:ext cx="1193787" cy="179323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219190" y="4189730"/>
              <a:ext cx="1193800" cy="1793239"/>
            </a:xfrm>
            <a:custGeom>
              <a:avLst/>
              <a:gdLst/>
              <a:ahLst/>
              <a:cxnLst/>
              <a:rect l="l" t="t" r="r" b="b"/>
              <a:pathLst>
                <a:path w="1193800" h="1793239">
                  <a:moveTo>
                    <a:pt x="0" y="0"/>
                  </a:moveTo>
                  <a:lnTo>
                    <a:pt x="1193800" y="0"/>
                  </a:lnTo>
                  <a:lnTo>
                    <a:pt x="1193800" y="1793240"/>
                  </a:lnTo>
                  <a:lnTo>
                    <a:pt x="0" y="179324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04800" y="1892300"/>
              <a:ext cx="11610340" cy="4396740"/>
            </a:xfrm>
            <a:custGeom>
              <a:avLst/>
              <a:gdLst/>
              <a:ahLst/>
              <a:cxnLst/>
              <a:rect l="l" t="t" r="r" b="b"/>
              <a:pathLst>
                <a:path w="11610340" h="4396740">
                  <a:moveTo>
                    <a:pt x="0" y="0"/>
                  </a:moveTo>
                  <a:lnTo>
                    <a:pt x="11610340" y="0"/>
                  </a:lnTo>
                  <a:lnTo>
                    <a:pt x="11610340" y="4396740"/>
                  </a:lnTo>
                  <a:lnTo>
                    <a:pt x="0" y="4396740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Quito</dc:creator>
  <dc:title>Presentación de PowerPoint</dc:title>
  <dcterms:created xsi:type="dcterms:W3CDTF">2022-09-13T16:02:08Z</dcterms:created>
  <dcterms:modified xsi:type="dcterms:W3CDTF">2022-09-13T16:02:08Z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2022-09-13T00:00:00Z</vt:filetime>
  </property>
  <property fmtid="{D5CDD505-2E9C-101B-9397-08002B2CF9AE}" pid="3" name="Creator">
    <vt:lpwstr>Acrobat PDFMaker 20 para PowerPoint</vt:lpwstr>
  </property>
  <property fmtid="{D5CDD505-2E9C-101B-9397-08002B2CF9AE}" pid="4" name="LastSaved">
    <vt:filetime>2022-09-13T00:00:00Z</vt:filetime>
  </property>
</Properties>
</file>