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7" r:id="rId2"/>
    <p:sldId id="256" r:id="rId3"/>
    <p:sldId id="325" r:id="rId4"/>
    <p:sldId id="288" r:id="rId5"/>
    <p:sldId id="326" r:id="rId6"/>
    <p:sldId id="321" r:id="rId7"/>
    <p:sldId id="320" r:id="rId8"/>
    <p:sldId id="259" r:id="rId9"/>
    <p:sldId id="268" r:id="rId10"/>
    <p:sldId id="323" r:id="rId11"/>
    <p:sldId id="314" r:id="rId12"/>
    <p:sldId id="315" r:id="rId13"/>
    <p:sldId id="316" r:id="rId14"/>
    <p:sldId id="313" r:id="rId15"/>
    <p:sldId id="262" r:id="rId16"/>
    <p:sldId id="270" r:id="rId17"/>
    <p:sldId id="272" r:id="rId18"/>
    <p:sldId id="274" r:id="rId19"/>
    <p:sldId id="276" r:id="rId20"/>
    <p:sldId id="278" r:id="rId21"/>
    <p:sldId id="285" r:id="rId22"/>
    <p:sldId id="280" r:id="rId23"/>
    <p:sldId id="282" r:id="rId24"/>
    <p:sldId id="289" r:id="rId25"/>
    <p:sldId id="310" r:id="rId26"/>
    <p:sldId id="286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F71"/>
    <a:srgbClr val="B0469C"/>
    <a:srgbClr val="D46E22"/>
    <a:srgbClr val="609A5C"/>
    <a:srgbClr val="CB362B"/>
    <a:srgbClr val="629481"/>
    <a:srgbClr val="5D8B99"/>
    <a:srgbClr val="E89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80295" autoAdjust="0"/>
  </p:normalViewPr>
  <p:slideViewPr>
    <p:cSldViewPr snapToGrid="0">
      <p:cViewPr varScale="1">
        <p:scale>
          <a:sx n="66" d="100"/>
          <a:sy n="66" d="100"/>
        </p:scale>
        <p:origin x="6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42CA4-8B5F-4D8E-AB7F-8C33FDAA49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4DA1DF-1953-4FD0-971E-89067FE13424}">
      <dgm:prSet phldrT="[Texto]"/>
      <dgm:spPr/>
      <dgm:t>
        <a:bodyPr/>
        <a:lstStyle/>
        <a:p>
          <a:r>
            <a:rPr lang="es-MX" dirty="0"/>
            <a:t>Código orgánico del Ambiente y su reglamento.</a:t>
          </a:r>
          <a:endParaRPr lang="en-US" dirty="0"/>
        </a:p>
      </dgm:t>
    </dgm:pt>
    <dgm:pt modelId="{EA12ACE4-A11E-4A54-A10F-DAC68164089C}" type="parTrans" cxnId="{BEDEB0F0-B371-49B6-8BBA-8941424E84BE}">
      <dgm:prSet/>
      <dgm:spPr/>
      <dgm:t>
        <a:bodyPr/>
        <a:lstStyle/>
        <a:p>
          <a:endParaRPr lang="en-US"/>
        </a:p>
      </dgm:t>
    </dgm:pt>
    <dgm:pt modelId="{4859485B-C9D1-4962-8103-2F6EC0852E5D}" type="sibTrans" cxnId="{BEDEB0F0-B371-49B6-8BBA-8941424E84BE}">
      <dgm:prSet/>
      <dgm:spPr/>
      <dgm:t>
        <a:bodyPr/>
        <a:lstStyle/>
        <a:p>
          <a:endParaRPr lang="en-US"/>
        </a:p>
      </dgm:t>
    </dgm:pt>
    <dgm:pt modelId="{A90B330F-57A5-4A9C-9800-24B1358FABC2}">
      <dgm:prSet phldrT="[Texto]"/>
      <dgm:spPr/>
      <dgm:t>
        <a:bodyPr/>
        <a:lstStyle/>
        <a:p>
          <a:r>
            <a:rPr lang="es-MX" dirty="0"/>
            <a:t>Ley Orgánica de Economía Circular y su libro blanco.</a:t>
          </a:r>
          <a:endParaRPr lang="en-US" dirty="0"/>
        </a:p>
      </dgm:t>
    </dgm:pt>
    <dgm:pt modelId="{556445E1-39F5-4C92-9F55-B893766BF29B}" type="parTrans" cxnId="{C0E53FCC-3D10-470B-83B7-9470A7EB36DE}">
      <dgm:prSet/>
      <dgm:spPr/>
      <dgm:t>
        <a:bodyPr/>
        <a:lstStyle/>
        <a:p>
          <a:endParaRPr lang="en-US"/>
        </a:p>
      </dgm:t>
    </dgm:pt>
    <dgm:pt modelId="{96496967-3A1D-442B-93BD-5AE0BFB7755D}" type="sibTrans" cxnId="{C0E53FCC-3D10-470B-83B7-9470A7EB36DE}">
      <dgm:prSet/>
      <dgm:spPr/>
      <dgm:t>
        <a:bodyPr/>
        <a:lstStyle/>
        <a:p>
          <a:endParaRPr lang="en-US"/>
        </a:p>
      </dgm:t>
    </dgm:pt>
    <dgm:pt modelId="{1CD950CE-35C0-4B00-9947-006F8029D2CE}">
      <dgm:prSet/>
      <dgm:spPr/>
      <dgm:t>
        <a:bodyPr/>
        <a:lstStyle/>
        <a:p>
          <a:r>
            <a:rPr lang="es-MX" dirty="0"/>
            <a:t>Plan Metropolitano de Desarrollo y Ordenamiento Territorial del DMQ 2021-2033</a:t>
          </a:r>
          <a:endParaRPr lang="en-US" dirty="0"/>
        </a:p>
      </dgm:t>
    </dgm:pt>
    <dgm:pt modelId="{2976817F-4AF8-403A-A369-6A9A3D75CECA}" type="parTrans" cxnId="{7858FB29-2FA7-4638-8E26-7073C1B2D141}">
      <dgm:prSet/>
      <dgm:spPr/>
      <dgm:t>
        <a:bodyPr/>
        <a:lstStyle/>
        <a:p>
          <a:endParaRPr lang="en-US"/>
        </a:p>
      </dgm:t>
    </dgm:pt>
    <dgm:pt modelId="{DC824620-9D02-48BC-98F8-6DC02382A52C}" type="sibTrans" cxnId="{7858FB29-2FA7-4638-8E26-7073C1B2D141}">
      <dgm:prSet/>
      <dgm:spPr/>
      <dgm:t>
        <a:bodyPr/>
        <a:lstStyle/>
        <a:p>
          <a:endParaRPr lang="en-US"/>
        </a:p>
      </dgm:t>
    </dgm:pt>
    <dgm:pt modelId="{6987FC94-72B4-42EA-8983-7E9DC790559E}">
      <dgm:prSet/>
      <dgm:spPr/>
      <dgm:t>
        <a:bodyPr/>
        <a:lstStyle/>
        <a:p>
          <a:r>
            <a:rPr lang="es-MX" dirty="0"/>
            <a:t>Código Orgánico Municipal</a:t>
          </a:r>
          <a:endParaRPr lang="en-US" dirty="0"/>
        </a:p>
      </dgm:t>
    </dgm:pt>
    <dgm:pt modelId="{65D22A5D-2CAB-468F-A125-E00590C7BDCB}" type="parTrans" cxnId="{1E1B367F-FC08-4C31-8CE5-39E03677F47B}">
      <dgm:prSet/>
      <dgm:spPr/>
      <dgm:t>
        <a:bodyPr/>
        <a:lstStyle/>
        <a:p>
          <a:endParaRPr lang="en-US"/>
        </a:p>
      </dgm:t>
    </dgm:pt>
    <dgm:pt modelId="{5F3EAB50-6D21-4D9C-AEDB-A9C5F8E1BD3C}" type="sibTrans" cxnId="{1E1B367F-FC08-4C31-8CE5-39E03677F47B}">
      <dgm:prSet/>
      <dgm:spPr/>
      <dgm:t>
        <a:bodyPr/>
        <a:lstStyle/>
        <a:p>
          <a:endParaRPr lang="en-US"/>
        </a:p>
      </dgm:t>
    </dgm:pt>
    <dgm:pt modelId="{6DD87789-74F3-4715-8F62-ECB580F67085}" type="pres">
      <dgm:prSet presAssocID="{EC842CA4-8B5F-4D8E-AB7F-8C33FDAA4998}" presName="Name0" presStyleCnt="0">
        <dgm:presLayoutVars>
          <dgm:chMax val="7"/>
          <dgm:chPref val="7"/>
          <dgm:dir/>
        </dgm:presLayoutVars>
      </dgm:prSet>
      <dgm:spPr/>
    </dgm:pt>
    <dgm:pt modelId="{840A0ED3-5C4E-4804-B8E5-B49538745EA9}" type="pres">
      <dgm:prSet presAssocID="{EC842CA4-8B5F-4D8E-AB7F-8C33FDAA4998}" presName="Name1" presStyleCnt="0"/>
      <dgm:spPr/>
    </dgm:pt>
    <dgm:pt modelId="{690B8FCF-200D-4B35-9188-389BD4C876AC}" type="pres">
      <dgm:prSet presAssocID="{EC842CA4-8B5F-4D8E-AB7F-8C33FDAA4998}" presName="cycle" presStyleCnt="0"/>
      <dgm:spPr/>
    </dgm:pt>
    <dgm:pt modelId="{C6F96A80-15B7-499D-B967-F6B3735DC978}" type="pres">
      <dgm:prSet presAssocID="{EC842CA4-8B5F-4D8E-AB7F-8C33FDAA4998}" presName="srcNode" presStyleLbl="node1" presStyleIdx="0" presStyleCnt="4"/>
      <dgm:spPr/>
    </dgm:pt>
    <dgm:pt modelId="{CBF87CEF-F6BA-45D6-A22C-1704A275E23C}" type="pres">
      <dgm:prSet presAssocID="{EC842CA4-8B5F-4D8E-AB7F-8C33FDAA4998}" presName="conn" presStyleLbl="parChTrans1D2" presStyleIdx="0" presStyleCnt="1"/>
      <dgm:spPr/>
    </dgm:pt>
    <dgm:pt modelId="{B9153EF0-2109-4421-B850-C4F0EB470E51}" type="pres">
      <dgm:prSet presAssocID="{EC842CA4-8B5F-4D8E-AB7F-8C33FDAA4998}" presName="extraNode" presStyleLbl="node1" presStyleIdx="0" presStyleCnt="4"/>
      <dgm:spPr/>
    </dgm:pt>
    <dgm:pt modelId="{3CD3E665-5D0E-4DB9-8C49-B14EC7650904}" type="pres">
      <dgm:prSet presAssocID="{EC842CA4-8B5F-4D8E-AB7F-8C33FDAA4998}" presName="dstNode" presStyleLbl="node1" presStyleIdx="0" presStyleCnt="4"/>
      <dgm:spPr/>
    </dgm:pt>
    <dgm:pt modelId="{71AB5640-938E-4BFE-8C45-AE5C0140EF74}" type="pres">
      <dgm:prSet presAssocID="{5B4DA1DF-1953-4FD0-971E-89067FE13424}" presName="text_1" presStyleLbl="node1" presStyleIdx="0" presStyleCnt="4">
        <dgm:presLayoutVars>
          <dgm:bulletEnabled val="1"/>
        </dgm:presLayoutVars>
      </dgm:prSet>
      <dgm:spPr/>
    </dgm:pt>
    <dgm:pt modelId="{A250FD88-E222-460F-96BD-325CAE197A37}" type="pres">
      <dgm:prSet presAssocID="{5B4DA1DF-1953-4FD0-971E-89067FE13424}" presName="accent_1" presStyleCnt="0"/>
      <dgm:spPr/>
    </dgm:pt>
    <dgm:pt modelId="{06466617-2955-47D3-A169-ED880539DE8B}" type="pres">
      <dgm:prSet presAssocID="{5B4DA1DF-1953-4FD0-971E-89067FE13424}" presName="accentRepeatNode" presStyleLbl="solidFgAcc1" presStyleIdx="0" presStyleCnt="4"/>
      <dgm:spPr/>
    </dgm:pt>
    <dgm:pt modelId="{37AEFD26-CECE-4AB1-B2CE-DFB7BBB81C89}" type="pres">
      <dgm:prSet presAssocID="{A90B330F-57A5-4A9C-9800-24B1358FABC2}" presName="text_2" presStyleLbl="node1" presStyleIdx="1" presStyleCnt="4">
        <dgm:presLayoutVars>
          <dgm:bulletEnabled val="1"/>
        </dgm:presLayoutVars>
      </dgm:prSet>
      <dgm:spPr/>
    </dgm:pt>
    <dgm:pt modelId="{E91C3281-16CA-4E54-8D7F-A3C6D0B49C1F}" type="pres">
      <dgm:prSet presAssocID="{A90B330F-57A5-4A9C-9800-24B1358FABC2}" presName="accent_2" presStyleCnt="0"/>
      <dgm:spPr/>
    </dgm:pt>
    <dgm:pt modelId="{0A1C9A93-4266-4FCD-A307-7BE2CA2DDC89}" type="pres">
      <dgm:prSet presAssocID="{A90B330F-57A5-4A9C-9800-24B1358FABC2}" presName="accentRepeatNode" presStyleLbl="solidFgAcc1" presStyleIdx="1" presStyleCnt="4"/>
      <dgm:spPr/>
    </dgm:pt>
    <dgm:pt modelId="{3009AB7F-87DC-4EB0-A197-92D559F1C4A9}" type="pres">
      <dgm:prSet presAssocID="{6987FC94-72B4-42EA-8983-7E9DC790559E}" presName="text_3" presStyleLbl="node1" presStyleIdx="2" presStyleCnt="4" custScaleX="96217">
        <dgm:presLayoutVars>
          <dgm:bulletEnabled val="1"/>
        </dgm:presLayoutVars>
      </dgm:prSet>
      <dgm:spPr/>
    </dgm:pt>
    <dgm:pt modelId="{4FF410A7-557B-40F2-8324-7A8EC569769E}" type="pres">
      <dgm:prSet presAssocID="{6987FC94-72B4-42EA-8983-7E9DC790559E}" presName="accent_3" presStyleCnt="0"/>
      <dgm:spPr/>
    </dgm:pt>
    <dgm:pt modelId="{A5C0FB67-E09C-4ED6-B5CF-C789B169B10D}" type="pres">
      <dgm:prSet presAssocID="{6987FC94-72B4-42EA-8983-7E9DC790559E}" presName="accentRepeatNode" presStyleLbl="solidFgAcc1" presStyleIdx="2" presStyleCnt="4"/>
      <dgm:spPr/>
    </dgm:pt>
    <dgm:pt modelId="{B23813EA-61B6-4B5E-BF99-93D531FF1E00}" type="pres">
      <dgm:prSet presAssocID="{1CD950CE-35C0-4B00-9947-006F8029D2CE}" presName="text_4" presStyleLbl="node1" presStyleIdx="3" presStyleCnt="4">
        <dgm:presLayoutVars>
          <dgm:bulletEnabled val="1"/>
        </dgm:presLayoutVars>
      </dgm:prSet>
      <dgm:spPr/>
    </dgm:pt>
    <dgm:pt modelId="{CE3C1794-1E39-4102-AF2F-7682C17D97D4}" type="pres">
      <dgm:prSet presAssocID="{1CD950CE-35C0-4B00-9947-006F8029D2CE}" presName="accent_4" presStyleCnt="0"/>
      <dgm:spPr/>
    </dgm:pt>
    <dgm:pt modelId="{83BA8745-EFB0-491E-A5A3-38C26F027707}" type="pres">
      <dgm:prSet presAssocID="{1CD950CE-35C0-4B00-9947-006F8029D2CE}" presName="accentRepeatNode" presStyleLbl="solidFgAcc1" presStyleIdx="3" presStyleCnt="4"/>
      <dgm:spPr/>
    </dgm:pt>
  </dgm:ptLst>
  <dgm:cxnLst>
    <dgm:cxn modelId="{762E3E29-57F1-4AAE-ABDC-CED712F87338}" type="presOf" srcId="{EC842CA4-8B5F-4D8E-AB7F-8C33FDAA4998}" destId="{6DD87789-74F3-4715-8F62-ECB580F67085}" srcOrd="0" destOrd="0" presId="urn:microsoft.com/office/officeart/2008/layout/VerticalCurvedList"/>
    <dgm:cxn modelId="{7858FB29-2FA7-4638-8E26-7073C1B2D141}" srcId="{EC842CA4-8B5F-4D8E-AB7F-8C33FDAA4998}" destId="{1CD950CE-35C0-4B00-9947-006F8029D2CE}" srcOrd="3" destOrd="0" parTransId="{2976817F-4AF8-403A-A369-6A9A3D75CECA}" sibTransId="{DC824620-9D02-48BC-98F8-6DC02382A52C}"/>
    <dgm:cxn modelId="{C2BEDF34-4D62-435E-A6B9-DCEEF650C82A}" type="presOf" srcId="{5B4DA1DF-1953-4FD0-971E-89067FE13424}" destId="{71AB5640-938E-4BFE-8C45-AE5C0140EF74}" srcOrd="0" destOrd="0" presId="urn:microsoft.com/office/officeart/2008/layout/VerticalCurvedList"/>
    <dgm:cxn modelId="{1E1B367F-FC08-4C31-8CE5-39E03677F47B}" srcId="{EC842CA4-8B5F-4D8E-AB7F-8C33FDAA4998}" destId="{6987FC94-72B4-42EA-8983-7E9DC790559E}" srcOrd="2" destOrd="0" parTransId="{65D22A5D-2CAB-468F-A125-E00590C7BDCB}" sibTransId="{5F3EAB50-6D21-4D9C-AEDB-A9C5F8E1BD3C}"/>
    <dgm:cxn modelId="{9E244F7F-87DE-4999-84B4-F7CB33921435}" type="presOf" srcId="{1CD950CE-35C0-4B00-9947-006F8029D2CE}" destId="{B23813EA-61B6-4B5E-BF99-93D531FF1E00}" srcOrd="0" destOrd="0" presId="urn:microsoft.com/office/officeart/2008/layout/VerticalCurvedList"/>
    <dgm:cxn modelId="{03DBE77F-F8B2-4854-BF34-554E443DE83A}" type="presOf" srcId="{6987FC94-72B4-42EA-8983-7E9DC790559E}" destId="{3009AB7F-87DC-4EB0-A197-92D559F1C4A9}" srcOrd="0" destOrd="0" presId="urn:microsoft.com/office/officeart/2008/layout/VerticalCurvedList"/>
    <dgm:cxn modelId="{AC53D884-6E2C-475C-98B5-DA424784592C}" type="presOf" srcId="{A90B330F-57A5-4A9C-9800-24B1358FABC2}" destId="{37AEFD26-CECE-4AB1-B2CE-DFB7BBB81C89}" srcOrd="0" destOrd="0" presId="urn:microsoft.com/office/officeart/2008/layout/VerticalCurvedList"/>
    <dgm:cxn modelId="{4F53BBAF-8B9D-4332-A345-5C4244D0C4FF}" type="presOf" srcId="{4859485B-C9D1-4962-8103-2F6EC0852E5D}" destId="{CBF87CEF-F6BA-45D6-A22C-1704A275E23C}" srcOrd="0" destOrd="0" presId="urn:microsoft.com/office/officeart/2008/layout/VerticalCurvedList"/>
    <dgm:cxn modelId="{C0E53FCC-3D10-470B-83B7-9470A7EB36DE}" srcId="{EC842CA4-8B5F-4D8E-AB7F-8C33FDAA4998}" destId="{A90B330F-57A5-4A9C-9800-24B1358FABC2}" srcOrd="1" destOrd="0" parTransId="{556445E1-39F5-4C92-9F55-B893766BF29B}" sibTransId="{96496967-3A1D-442B-93BD-5AE0BFB7755D}"/>
    <dgm:cxn modelId="{BEDEB0F0-B371-49B6-8BBA-8941424E84BE}" srcId="{EC842CA4-8B5F-4D8E-AB7F-8C33FDAA4998}" destId="{5B4DA1DF-1953-4FD0-971E-89067FE13424}" srcOrd="0" destOrd="0" parTransId="{EA12ACE4-A11E-4A54-A10F-DAC68164089C}" sibTransId="{4859485B-C9D1-4962-8103-2F6EC0852E5D}"/>
    <dgm:cxn modelId="{CFCEF90C-474F-4AC3-B688-FAE83091BBA1}" type="presParOf" srcId="{6DD87789-74F3-4715-8F62-ECB580F67085}" destId="{840A0ED3-5C4E-4804-B8E5-B49538745EA9}" srcOrd="0" destOrd="0" presId="urn:microsoft.com/office/officeart/2008/layout/VerticalCurvedList"/>
    <dgm:cxn modelId="{418FAD4C-D87F-4279-BB3A-7080417946D7}" type="presParOf" srcId="{840A0ED3-5C4E-4804-B8E5-B49538745EA9}" destId="{690B8FCF-200D-4B35-9188-389BD4C876AC}" srcOrd="0" destOrd="0" presId="urn:microsoft.com/office/officeart/2008/layout/VerticalCurvedList"/>
    <dgm:cxn modelId="{38873DC1-811C-4824-BEBC-EC4A9DD4717D}" type="presParOf" srcId="{690B8FCF-200D-4B35-9188-389BD4C876AC}" destId="{C6F96A80-15B7-499D-B967-F6B3735DC978}" srcOrd="0" destOrd="0" presId="urn:microsoft.com/office/officeart/2008/layout/VerticalCurvedList"/>
    <dgm:cxn modelId="{9F7D5891-D9A9-4A2D-8FBA-DF4ADCD06376}" type="presParOf" srcId="{690B8FCF-200D-4B35-9188-389BD4C876AC}" destId="{CBF87CEF-F6BA-45D6-A22C-1704A275E23C}" srcOrd="1" destOrd="0" presId="urn:microsoft.com/office/officeart/2008/layout/VerticalCurvedList"/>
    <dgm:cxn modelId="{F308082F-6023-40A6-A7D3-E253F053D08B}" type="presParOf" srcId="{690B8FCF-200D-4B35-9188-389BD4C876AC}" destId="{B9153EF0-2109-4421-B850-C4F0EB470E51}" srcOrd="2" destOrd="0" presId="urn:microsoft.com/office/officeart/2008/layout/VerticalCurvedList"/>
    <dgm:cxn modelId="{E4E95A5F-C3E2-49BB-9CA1-A1DA4743CE98}" type="presParOf" srcId="{690B8FCF-200D-4B35-9188-389BD4C876AC}" destId="{3CD3E665-5D0E-4DB9-8C49-B14EC7650904}" srcOrd="3" destOrd="0" presId="urn:microsoft.com/office/officeart/2008/layout/VerticalCurvedList"/>
    <dgm:cxn modelId="{35EB6A71-3A2B-42F3-BCB0-280F2DD18E5F}" type="presParOf" srcId="{840A0ED3-5C4E-4804-B8E5-B49538745EA9}" destId="{71AB5640-938E-4BFE-8C45-AE5C0140EF74}" srcOrd="1" destOrd="0" presId="urn:microsoft.com/office/officeart/2008/layout/VerticalCurvedList"/>
    <dgm:cxn modelId="{CD38D243-D291-42D3-ACC4-9616F98050B6}" type="presParOf" srcId="{840A0ED3-5C4E-4804-B8E5-B49538745EA9}" destId="{A250FD88-E222-460F-96BD-325CAE197A37}" srcOrd="2" destOrd="0" presId="urn:microsoft.com/office/officeart/2008/layout/VerticalCurvedList"/>
    <dgm:cxn modelId="{2A018244-4E01-4A42-B4F5-AA9BAA22597B}" type="presParOf" srcId="{A250FD88-E222-460F-96BD-325CAE197A37}" destId="{06466617-2955-47D3-A169-ED880539DE8B}" srcOrd="0" destOrd="0" presId="urn:microsoft.com/office/officeart/2008/layout/VerticalCurvedList"/>
    <dgm:cxn modelId="{A4ECA1BE-A840-43A3-BACB-10BE7B6988E2}" type="presParOf" srcId="{840A0ED3-5C4E-4804-B8E5-B49538745EA9}" destId="{37AEFD26-CECE-4AB1-B2CE-DFB7BBB81C89}" srcOrd="3" destOrd="0" presId="urn:microsoft.com/office/officeart/2008/layout/VerticalCurvedList"/>
    <dgm:cxn modelId="{A8CAFCFB-0B17-4B22-A175-D1EEFF404CC2}" type="presParOf" srcId="{840A0ED3-5C4E-4804-B8E5-B49538745EA9}" destId="{E91C3281-16CA-4E54-8D7F-A3C6D0B49C1F}" srcOrd="4" destOrd="0" presId="urn:microsoft.com/office/officeart/2008/layout/VerticalCurvedList"/>
    <dgm:cxn modelId="{D6AF5AED-6047-476D-8FC9-12DEF3DA2728}" type="presParOf" srcId="{E91C3281-16CA-4E54-8D7F-A3C6D0B49C1F}" destId="{0A1C9A93-4266-4FCD-A307-7BE2CA2DDC89}" srcOrd="0" destOrd="0" presId="urn:microsoft.com/office/officeart/2008/layout/VerticalCurvedList"/>
    <dgm:cxn modelId="{95AF1635-5B59-4DDE-AF55-820A3D050E13}" type="presParOf" srcId="{840A0ED3-5C4E-4804-B8E5-B49538745EA9}" destId="{3009AB7F-87DC-4EB0-A197-92D559F1C4A9}" srcOrd="5" destOrd="0" presId="urn:microsoft.com/office/officeart/2008/layout/VerticalCurvedList"/>
    <dgm:cxn modelId="{04B0E545-21F6-4ACE-AD64-837255BF8091}" type="presParOf" srcId="{840A0ED3-5C4E-4804-B8E5-B49538745EA9}" destId="{4FF410A7-557B-40F2-8324-7A8EC569769E}" srcOrd="6" destOrd="0" presId="urn:microsoft.com/office/officeart/2008/layout/VerticalCurvedList"/>
    <dgm:cxn modelId="{0157D472-BF6A-486D-AB7D-1314CE0765E4}" type="presParOf" srcId="{4FF410A7-557B-40F2-8324-7A8EC569769E}" destId="{A5C0FB67-E09C-4ED6-B5CF-C789B169B10D}" srcOrd="0" destOrd="0" presId="urn:microsoft.com/office/officeart/2008/layout/VerticalCurvedList"/>
    <dgm:cxn modelId="{AADA8D83-3800-4E85-8CDE-256975FB8AF1}" type="presParOf" srcId="{840A0ED3-5C4E-4804-B8E5-B49538745EA9}" destId="{B23813EA-61B6-4B5E-BF99-93D531FF1E00}" srcOrd="7" destOrd="0" presId="urn:microsoft.com/office/officeart/2008/layout/VerticalCurvedList"/>
    <dgm:cxn modelId="{ABC2A4E0-12D6-4F18-BDE1-7E6E50AF8195}" type="presParOf" srcId="{840A0ED3-5C4E-4804-B8E5-B49538745EA9}" destId="{CE3C1794-1E39-4102-AF2F-7682C17D97D4}" srcOrd="8" destOrd="0" presId="urn:microsoft.com/office/officeart/2008/layout/VerticalCurvedList"/>
    <dgm:cxn modelId="{75ABF799-C340-456E-89A3-EE37365D6A6F}" type="presParOf" srcId="{CE3C1794-1E39-4102-AF2F-7682C17D97D4}" destId="{83BA8745-EFB0-491E-A5A3-38C26F0277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D6CE52-13BB-4BD6-BB9F-F9B8249A575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25842A22-0585-489D-A366-5C9DF1B58B6B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dirty="0"/>
            <a:t>FASE 1. Prevención</a:t>
          </a:r>
        </a:p>
      </dgm:t>
    </dgm:pt>
    <dgm:pt modelId="{7BB25100-4041-4EE9-B5D5-69C308A9E5A4}" type="parTrans" cxnId="{F4E967B3-7A8D-4D7F-B47E-A09FD708D42D}">
      <dgm:prSet/>
      <dgm:spPr/>
      <dgm:t>
        <a:bodyPr/>
        <a:lstStyle/>
        <a:p>
          <a:endParaRPr lang="es-MX"/>
        </a:p>
      </dgm:t>
    </dgm:pt>
    <dgm:pt modelId="{3BD73282-1145-4EB4-854B-C73B1A1026C2}" type="sibTrans" cxnId="{F4E967B3-7A8D-4D7F-B47E-A09FD708D42D}">
      <dgm:prSet/>
      <dgm:spPr/>
      <dgm:t>
        <a:bodyPr/>
        <a:lstStyle/>
        <a:p>
          <a:endParaRPr lang="es-MX"/>
        </a:p>
      </dgm:t>
    </dgm:pt>
    <dgm:pt modelId="{348A3389-ED1D-4A60-A88C-D927BB33F924}">
      <dgm:prSet phldrT="[Texto]"/>
      <dgm:spPr/>
      <dgm:t>
        <a:bodyPr/>
        <a:lstStyle/>
        <a:p>
          <a:r>
            <a:rPr lang="es-MX"/>
            <a:t>Componente 1. Formación  ciudadana.</a:t>
          </a:r>
        </a:p>
      </dgm:t>
    </dgm:pt>
    <dgm:pt modelId="{24227508-1237-4029-A813-7F8AEEAADB12}" type="parTrans" cxnId="{D26096D4-5F22-4B66-8968-C2C8E4CC09B4}">
      <dgm:prSet/>
      <dgm:spPr/>
      <dgm:t>
        <a:bodyPr/>
        <a:lstStyle/>
        <a:p>
          <a:endParaRPr lang="es-MX"/>
        </a:p>
      </dgm:t>
    </dgm:pt>
    <dgm:pt modelId="{322EF9F8-DFA6-4439-8C0C-0BF24F1D6E85}" type="sibTrans" cxnId="{D26096D4-5F22-4B66-8968-C2C8E4CC09B4}">
      <dgm:prSet/>
      <dgm:spPr/>
      <dgm:t>
        <a:bodyPr/>
        <a:lstStyle/>
        <a:p>
          <a:endParaRPr lang="es-MX"/>
        </a:p>
      </dgm:t>
    </dgm:pt>
    <dgm:pt modelId="{9FC33AB2-743A-4215-9732-AB99C4C79B1D}">
      <dgm:prSet phldrT="[Texto]"/>
      <dgm:spPr>
        <a:solidFill>
          <a:srgbClr val="FFC000"/>
        </a:solidFill>
      </dgm:spPr>
      <dgm:t>
        <a:bodyPr/>
        <a:lstStyle/>
        <a:p>
          <a:r>
            <a:rPr lang="es-MX"/>
            <a:t>FASE 2. Generación</a:t>
          </a:r>
        </a:p>
      </dgm:t>
    </dgm:pt>
    <dgm:pt modelId="{96BECAF9-FCED-4E6D-90BF-D0E3E95745DE}" type="parTrans" cxnId="{D7675A2B-B4F4-4F4A-8AC9-37AFB6D4C825}">
      <dgm:prSet/>
      <dgm:spPr/>
      <dgm:t>
        <a:bodyPr/>
        <a:lstStyle/>
        <a:p>
          <a:endParaRPr lang="es-MX"/>
        </a:p>
      </dgm:t>
    </dgm:pt>
    <dgm:pt modelId="{9EFA8E29-7356-4ECE-8C8C-FB019A43EEE4}" type="sibTrans" cxnId="{D7675A2B-B4F4-4F4A-8AC9-37AFB6D4C825}">
      <dgm:prSet/>
      <dgm:spPr/>
      <dgm:t>
        <a:bodyPr/>
        <a:lstStyle/>
        <a:p>
          <a:endParaRPr lang="es-MX"/>
        </a:p>
      </dgm:t>
    </dgm:pt>
    <dgm:pt modelId="{C48CF499-412D-449A-8CC0-1B5616373D67}">
      <dgm:prSet phldrT="[Texto]"/>
      <dgm:spPr/>
      <dgm:t>
        <a:bodyPr/>
        <a:lstStyle/>
        <a:p>
          <a:r>
            <a:rPr lang="es-MX"/>
            <a:t>Componente 3. Separación en la fuente</a:t>
          </a:r>
        </a:p>
      </dgm:t>
    </dgm:pt>
    <dgm:pt modelId="{305672E0-CC2A-4A78-AEDF-E4C92BEFE125}" type="parTrans" cxnId="{EBC3C8EC-089F-4BC0-A9CE-27F26B52B044}">
      <dgm:prSet/>
      <dgm:spPr/>
      <dgm:t>
        <a:bodyPr/>
        <a:lstStyle/>
        <a:p>
          <a:endParaRPr lang="es-MX"/>
        </a:p>
      </dgm:t>
    </dgm:pt>
    <dgm:pt modelId="{B322E134-05C2-45CB-BBC1-B46D3DCDD9AC}" type="sibTrans" cxnId="{EBC3C8EC-089F-4BC0-A9CE-27F26B52B044}">
      <dgm:prSet/>
      <dgm:spPr/>
      <dgm:t>
        <a:bodyPr/>
        <a:lstStyle/>
        <a:p>
          <a:endParaRPr lang="es-MX"/>
        </a:p>
      </dgm:t>
    </dgm:pt>
    <dgm:pt modelId="{326EAF26-AFEA-4671-B0A4-3C279B63C5CE}">
      <dgm:prSet/>
      <dgm:spPr/>
      <dgm:t>
        <a:bodyPr/>
        <a:lstStyle/>
        <a:p>
          <a:r>
            <a:rPr lang="es-MX"/>
            <a:t>Componente 2. Difusión </a:t>
          </a:r>
        </a:p>
      </dgm:t>
    </dgm:pt>
    <dgm:pt modelId="{646D6163-7E7A-4393-8ED1-FFC8277C2403}" type="parTrans" cxnId="{9A0AB9EB-0E2B-4F4C-B3D4-C3306E046CD1}">
      <dgm:prSet/>
      <dgm:spPr/>
      <dgm:t>
        <a:bodyPr/>
        <a:lstStyle/>
        <a:p>
          <a:endParaRPr lang="es-MX"/>
        </a:p>
      </dgm:t>
    </dgm:pt>
    <dgm:pt modelId="{D3931D07-FB88-417D-98AE-E1B5198E1186}" type="sibTrans" cxnId="{9A0AB9EB-0E2B-4F4C-B3D4-C3306E046CD1}">
      <dgm:prSet/>
      <dgm:spPr/>
      <dgm:t>
        <a:bodyPr/>
        <a:lstStyle/>
        <a:p>
          <a:endParaRPr lang="es-MX"/>
        </a:p>
      </dgm:t>
    </dgm:pt>
    <dgm:pt modelId="{FF1D4285-71A0-4B52-849A-79716833F406}">
      <dgm:prSet phldrT="[Texto]"/>
      <dgm:spPr/>
      <dgm:t>
        <a:bodyPr/>
        <a:lstStyle/>
        <a:p>
          <a:r>
            <a:rPr lang="es-MX"/>
            <a:t>Componente 4. Sanciones e incentivos</a:t>
          </a:r>
        </a:p>
      </dgm:t>
    </dgm:pt>
    <dgm:pt modelId="{61D1959E-A80B-4E19-A6FF-ED864F8E7AF7}" type="parTrans" cxnId="{0FEDF1CE-9488-41A1-B7F2-4F9AE978D98C}">
      <dgm:prSet/>
      <dgm:spPr/>
      <dgm:t>
        <a:bodyPr/>
        <a:lstStyle/>
        <a:p>
          <a:endParaRPr lang="es-MX"/>
        </a:p>
      </dgm:t>
    </dgm:pt>
    <dgm:pt modelId="{4D178A87-209F-48AE-9C34-09EF19D23036}" type="sibTrans" cxnId="{0FEDF1CE-9488-41A1-B7F2-4F9AE978D98C}">
      <dgm:prSet/>
      <dgm:spPr/>
      <dgm:t>
        <a:bodyPr/>
        <a:lstStyle/>
        <a:p>
          <a:endParaRPr lang="es-MX"/>
        </a:p>
      </dgm:t>
    </dgm:pt>
    <dgm:pt modelId="{871C1D9B-E9E5-4AB3-931A-72F10DCEB26F}">
      <dgm:prSet phldrT="[Texto]"/>
      <dgm:spPr>
        <a:solidFill>
          <a:srgbClr val="D46E22"/>
        </a:solidFill>
      </dgm:spPr>
      <dgm:t>
        <a:bodyPr/>
        <a:lstStyle/>
        <a:p>
          <a:r>
            <a:rPr lang="es-MX"/>
            <a:t>FASE 3. Recolección</a:t>
          </a:r>
        </a:p>
      </dgm:t>
    </dgm:pt>
    <dgm:pt modelId="{0EE1BA00-6069-4F86-9BBE-119B45A113FB}" type="parTrans" cxnId="{D05A075B-89D7-4656-9836-AC64C8CBD215}">
      <dgm:prSet/>
      <dgm:spPr/>
      <dgm:t>
        <a:bodyPr/>
        <a:lstStyle/>
        <a:p>
          <a:endParaRPr lang="es-MX"/>
        </a:p>
      </dgm:t>
    </dgm:pt>
    <dgm:pt modelId="{3FAA6FFD-F05F-4378-BCAD-14A2272DA3EE}" type="sibTrans" cxnId="{D05A075B-89D7-4656-9836-AC64C8CBD215}">
      <dgm:prSet/>
      <dgm:spPr/>
      <dgm:t>
        <a:bodyPr/>
        <a:lstStyle/>
        <a:p>
          <a:endParaRPr lang="es-MX"/>
        </a:p>
      </dgm:t>
    </dgm:pt>
    <dgm:pt modelId="{A7606B93-A58E-49C1-A407-5FF705CEE4D2}">
      <dgm:prSet phldrT="[Texto]"/>
      <dgm:spPr/>
      <dgm:t>
        <a:bodyPr/>
        <a:lstStyle/>
        <a:p>
          <a:r>
            <a:rPr lang="es-MX"/>
            <a:t>Componente  5. Barrido y limpieza</a:t>
          </a:r>
        </a:p>
      </dgm:t>
    </dgm:pt>
    <dgm:pt modelId="{8DA93D8B-8B02-4D13-9A45-0B5090D1135C}" type="parTrans" cxnId="{138510DE-1CCA-4D5F-BE84-A6209711B3C6}">
      <dgm:prSet/>
      <dgm:spPr/>
      <dgm:t>
        <a:bodyPr/>
        <a:lstStyle/>
        <a:p>
          <a:endParaRPr lang="es-MX"/>
        </a:p>
      </dgm:t>
    </dgm:pt>
    <dgm:pt modelId="{639F1DA6-88D4-40F2-8CF5-EA5FA6A48FC1}" type="sibTrans" cxnId="{138510DE-1CCA-4D5F-BE84-A6209711B3C6}">
      <dgm:prSet/>
      <dgm:spPr/>
      <dgm:t>
        <a:bodyPr/>
        <a:lstStyle/>
        <a:p>
          <a:endParaRPr lang="es-MX"/>
        </a:p>
      </dgm:t>
    </dgm:pt>
    <dgm:pt modelId="{E437FEC6-9DC5-4F66-B4B9-064BAA3F10DF}">
      <dgm:prSet phldrT="[Texto]"/>
      <dgm:spPr/>
      <dgm:t>
        <a:bodyPr/>
        <a:lstStyle/>
        <a:p>
          <a:r>
            <a:rPr lang="es-MX" dirty="0"/>
            <a:t>Componente 6. Recolección diferenciada</a:t>
          </a:r>
        </a:p>
      </dgm:t>
    </dgm:pt>
    <dgm:pt modelId="{2F2CADA0-2805-4ED7-8F68-AD03AFE67A2F}" type="parTrans" cxnId="{A03CE6AB-5E84-4A13-9F96-8D27CB9B5DA3}">
      <dgm:prSet/>
      <dgm:spPr/>
      <dgm:t>
        <a:bodyPr/>
        <a:lstStyle/>
        <a:p>
          <a:endParaRPr lang="es-MX"/>
        </a:p>
      </dgm:t>
    </dgm:pt>
    <dgm:pt modelId="{6741DE05-5DA1-44E4-B332-1A8F125591C6}" type="sibTrans" cxnId="{A03CE6AB-5E84-4A13-9F96-8D27CB9B5DA3}">
      <dgm:prSet/>
      <dgm:spPr/>
      <dgm:t>
        <a:bodyPr/>
        <a:lstStyle/>
        <a:p>
          <a:endParaRPr lang="es-MX"/>
        </a:p>
      </dgm:t>
    </dgm:pt>
    <dgm:pt modelId="{E682688C-E84D-4245-B2FF-040685043D86}">
      <dgm:prSet phldrT="[Texto]"/>
      <dgm:spPr/>
      <dgm:t>
        <a:bodyPr/>
        <a:lstStyle/>
        <a:p>
          <a:r>
            <a:rPr lang="es-MX" dirty="0"/>
            <a:t>Componente 7. Recolección no diferenciada</a:t>
          </a:r>
        </a:p>
      </dgm:t>
    </dgm:pt>
    <dgm:pt modelId="{FE9DFEDA-51EE-4DDE-B392-6CA94FD7EBB8}" type="parTrans" cxnId="{A46E62F9-2B6F-43D6-9B27-C7A33917A053}">
      <dgm:prSet/>
      <dgm:spPr/>
      <dgm:t>
        <a:bodyPr/>
        <a:lstStyle/>
        <a:p>
          <a:endParaRPr lang="es-MX"/>
        </a:p>
      </dgm:t>
    </dgm:pt>
    <dgm:pt modelId="{ADFC9320-96FB-42BD-9B66-5B309DEFE1BC}" type="sibTrans" cxnId="{A46E62F9-2B6F-43D6-9B27-C7A33917A053}">
      <dgm:prSet/>
      <dgm:spPr/>
      <dgm:t>
        <a:bodyPr/>
        <a:lstStyle/>
        <a:p>
          <a:endParaRPr lang="es-MX"/>
        </a:p>
      </dgm:t>
    </dgm:pt>
    <dgm:pt modelId="{DA988C63-61B9-4A95-8356-81228138DE7D}">
      <dgm:prSet phldrT="[Texto]"/>
      <dgm:spPr/>
      <dgm:t>
        <a:bodyPr/>
        <a:lstStyle/>
        <a:p>
          <a:r>
            <a:rPr lang="es-MX"/>
            <a:t>Componente 8. Recolección no diferenciada contenerizada</a:t>
          </a:r>
        </a:p>
      </dgm:t>
    </dgm:pt>
    <dgm:pt modelId="{9342C64D-2902-4FAF-970E-275F9291E3C7}" type="parTrans" cxnId="{33C82B0B-063D-4C4B-96AE-A7F4D60E6FDE}">
      <dgm:prSet/>
      <dgm:spPr/>
      <dgm:t>
        <a:bodyPr/>
        <a:lstStyle/>
        <a:p>
          <a:endParaRPr lang="es-MX"/>
        </a:p>
      </dgm:t>
    </dgm:pt>
    <dgm:pt modelId="{12F8C61A-8E95-4BFE-85EB-965671A733DE}" type="sibTrans" cxnId="{33C82B0B-063D-4C4B-96AE-A7F4D60E6FDE}">
      <dgm:prSet/>
      <dgm:spPr/>
      <dgm:t>
        <a:bodyPr/>
        <a:lstStyle/>
        <a:p>
          <a:endParaRPr lang="es-MX"/>
        </a:p>
      </dgm:t>
    </dgm:pt>
    <dgm:pt modelId="{F06E68A9-642C-4234-AB05-8F89DAC96D29}">
      <dgm:prSet phldrT="[Texto]"/>
      <dgm:spPr>
        <a:solidFill>
          <a:srgbClr val="678F71"/>
        </a:solidFill>
      </dgm:spPr>
      <dgm:t>
        <a:bodyPr/>
        <a:lstStyle/>
        <a:p>
          <a:r>
            <a:rPr lang="es-MX"/>
            <a:t>FASE 4. Aprovechamiento</a:t>
          </a:r>
        </a:p>
      </dgm:t>
    </dgm:pt>
    <dgm:pt modelId="{5E16A39A-F461-4965-B3AC-E336FD94B4DE}" type="parTrans" cxnId="{B73760A7-E18A-447F-9722-F11662391B20}">
      <dgm:prSet/>
      <dgm:spPr/>
      <dgm:t>
        <a:bodyPr/>
        <a:lstStyle/>
        <a:p>
          <a:endParaRPr lang="es-MX"/>
        </a:p>
      </dgm:t>
    </dgm:pt>
    <dgm:pt modelId="{DF924F2E-D7F3-4A64-A9FA-401AB19223DF}" type="sibTrans" cxnId="{B73760A7-E18A-447F-9722-F11662391B20}">
      <dgm:prSet/>
      <dgm:spPr/>
      <dgm:t>
        <a:bodyPr/>
        <a:lstStyle/>
        <a:p>
          <a:endParaRPr lang="es-MX"/>
        </a:p>
      </dgm:t>
    </dgm:pt>
    <dgm:pt modelId="{465DB447-D4AE-4D27-A3F4-8856D308C0AB}">
      <dgm:prSet phldrT="[Texto]"/>
      <dgm:spPr/>
      <dgm:t>
        <a:bodyPr/>
        <a:lstStyle/>
        <a:p>
          <a:r>
            <a:rPr lang="es-MX"/>
            <a:t>Componente 9. Aprovechamiento</a:t>
          </a:r>
        </a:p>
      </dgm:t>
    </dgm:pt>
    <dgm:pt modelId="{77F0F5BD-998B-4282-BBFF-64C236F84431}" type="parTrans" cxnId="{47321E8B-C899-4A33-8D35-F33360C6A9D2}">
      <dgm:prSet/>
      <dgm:spPr/>
      <dgm:t>
        <a:bodyPr/>
        <a:lstStyle/>
        <a:p>
          <a:endParaRPr lang="es-MX"/>
        </a:p>
      </dgm:t>
    </dgm:pt>
    <dgm:pt modelId="{FD15C258-56BC-49E0-AB2D-54D8E542C207}" type="sibTrans" cxnId="{47321E8B-C899-4A33-8D35-F33360C6A9D2}">
      <dgm:prSet/>
      <dgm:spPr/>
      <dgm:t>
        <a:bodyPr/>
        <a:lstStyle/>
        <a:p>
          <a:endParaRPr lang="es-MX"/>
        </a:p>
      </dgm:t>
    </dgm:pt>
    <dgm:pt modelId="{3BC82650-FE3B-4B90-9D88-EB2F1570E3B6}">
      <dgm:prSet phldrT="[Texto]"/>
      <dgm:spPr/>
      <dgm:t>
        <a:bodyPr/>
        <a:lstStyle/>
        <a:p>
          <a:r>
            <a:rPr lang="es-MX"/>
            <a:t>Componente 10. Comercializacón</a:t>
          </a:r>
        </a:p>
      </dgm:t>
    </dgm:pt>
    <dgm:pt modelId="{B623982D-E77A-4561-9D53-2C7B17AC6EEE}" type="parTrans" cxnId="{CFB64392-DEDF-4533-ADE3-D3AF9CAFFA57}">
      <dgm:prSet/>
      <dgm:spPr/>
      <dgm:t>
        <a:bodyPr/>
        <a:lstStyle/>
        <a:p>
          <a:endParaRPr lang="es-MX"/>
        </a:p>
      </dgm:t>
    </dgm:pt>
    <dgm:pt modelId="{D5AD8E94-AC9F-4FCF-B026-3A98138A5122}" type="sibTrans" cxnId="{CFB64392-DEDF-4533-ADE3-D3AF9CAFFA57}">
      <dgm:prSet/>
      <dgm:spPr/>
      <dgm:t>
        <a:bodyPr/>
        <a:lstStyle/>
        <a:p>
          <a:endParaRPr lang="es-MX"/>
        </a:p>
      </dgm:t>
    </dgm:pt>
    <dgm:pt modelId="{7AAE7209-E33B-4898-BD6C-48D0F6E453B7}">
      <dgm:prSet phldrT="[Texto]"/>
      <dgm:spPr/>
      <dgm:t>
        <a:bodyPr/>
        <a:lstStyle/>
        <a:p>
          <a:r>
            <a:rPr lang="es-MX" dirty="0"/>
            <a:t>Componente 11. Transformación y aprovechamiento de Orgánicos </a:t>
          </a:r>
        </a:p>
      </dgm:t>
    </dgm:pt>
    <dgm:pt modelId="{4E6F7A39-8157-4937-81FF-3CC1670BFDF4}" type="parTrans" cxnId="{CFC7A5CE-6E66-433A-ACB3-63DDC7ED9AF5}">
      <dgm:prSet/>
      <dgm:spPr/>
      <dgm:t>
        <a:bodyPr/>
        <a:lstStyle/>
        <a:p>
          <a:endParaRPr lang="es-MX"/>
        </a:p>
      </dgm:t>
    </dgm:pt>
    <dgm:pt modelId="{30DE5199-5FB8-4B67-9BBB-2147D7CBC05B}" type="sibTrans" cxnId="{CFC7A5CE-6E66-433A-ACB3-63DDC7ED9AF5}">
      <dgm:prSet/>
      <dgm:spPr/>
      <dgm:t>
        <a:bodyPr/>
        <a:lstStyle/>
        <a:p>
          <a:endParaRPr lang="es-MX"/>
        </a:p>
      </dgm:t>
    </dgm:pt>
    <dgm:pt modelId="{D6294C52-A583-4BA1-9FF0-1EEF7AACC33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/>
            <a:t>FASE 5. Transporte</a:t>
          </a:r>
        </a:p>
      </dgm:t>
    </dgm:pt>
    <dgm:pt modelId="{A53198E1-6BA1-4F56-A40C-5C852BC2D51B}" type="parTrans" cxnId="{1E357AE6-16EA-4CC2-BB04-5408A28C6603}">
      <dgm:prSet/>
      <dgm:spPr/>
      <dgm:t>
        <a:bodyPr/>
        <a:lstStyle/>
        <a:p>
          <a:endParaRPr lang="es-MX"/>
        </a:p>
      </dgm:t>
    </dgm:pt>
    <dgm:pt modelId="{0CA40EBF-F493-4E0A-A1BD-7A2CD8667CCD}" type="sibTrans" cxnId="{1E357AE6-16EA-4CC2-BB04-5408A28C6603}">
      <dgm:prSet/>
      <dgm:spPr/>
      <dgm:t>
        <a:bodyPr/>
        <a:lstStyle/>
        <a:p>
          <a:endParaRPr lang="es-MX"/>
        </a:p>
      </dgm:t>
    </dgm:pt>
    <dgm:pt modelId="{36042D15-972E-470C-977B-7C5565585FD0}">
      <dgm:prSet phldrT="[Texto]"/>
      <dgm:spPr/>
      <dgm:t>
        <a:bodyPr/>
        <a:lstStyle/>
        <a:p>
          <a:r>
            <a:rPr lang="es-MX"/>
            <a:t>Componente 12. Gestión de las Estaciones de Transferencia</a:t>
          </a:r>
        </a:p>
      </dgm:t>
    </dgm:pt>
    <dgm:pt modelId="{26539C19-B923-4099-B8FA-B4C16313943F}" type="parTrans" cxnId="{12ED58AE-8701-4F62-ACA3-570E7175029E}">
      <dgm:prSet/>
      <dgm:spPr/>
      <dgm:t>
        <a:bodyPr/>
        <a:lstStyle/>
        <a:p>
          <a:endParaRPr lang="es-MX"/>
        </a:p>
      </dgm:t>
    </dgm:pt>
    <dgm:pt modelId="{BBEB3BF3-B714-4BB3-BB42-6D26E18AA11D}" type="sibTrans" cxnId="{12ED58AE-8701-4F62-ACA3-570E7175029E}">
      <dgm:prSet/>
      <dgm:spPr/>
      <dgm:t>
        <a:bodyPr/>
        <a:lstStyle/>
        <a:p>
          <a:endParaRPr lang="es-MX"/>
        </a:p>
      </dgm:t>
    </dgm:pt>
    <dgm:pt modelId="{80804AC7-4232-40AF-9961-26143E15C9EB}">
      <dgm:prSet phldrT="[Texto]"/>
      <dgm:spPr/>
      <dgm:t>
        <a:bodyPr/>
        <a:lstStyle/>
        <a:p>
          <a:r>
            <a:rPr lang="es-MX"/>
            <a:t>Componente 13. Transporte</a:t>
          </a:r>
        </a:p>
      </dgm:t>
    </dgm:pt>
    <dgm:pt modelId="{624647EF-15C7-4852-A847-B7C8C4B7E06A}" type="parTrans" cxnId="{3B8A8329-7B9C-410F-82AA-00A75DBC2E62}">
      <dgm:prSet/>
      <dgm:spPr/>
      <dgm:t>
        <a:bodyPr/>
        <a:lstStyle/>
        <a:p>
          <a:endParaRPr lang="es-MX"/>
        </a:p>
      </dgm:t>
    </dgm:pt>
    <dgm:pt modelId="{549D5D38-4D17-4F0F-BCAF-8939EF14A517}" type="sibTrans" cxnId="{3B8A8329-7B9C-410F-82AA-00A75DBC2E62}">
      <dgm:prSet/>
      <dgm:spPr/>
      <dgm:t>
        <a:bodyPr/>
        <a:lstStyle/>
        <a:p>
          <a:endParaRPr lang="es-MX"/>
        </a:p>
      </dgm:t>
    </dgm:pt>
    <dgm:pt modelId="{B576B5A4-38A9-45E3-B543-B3E77AD2E146}">
      <dgm:prSet phldrT="[Texto]"/>
      <dgm:spPr>
        <a:solidFill>
          <a:srgbClr val="CB362B"/>
        </a:solidFill>
      </dgm:spPr>
      <dgm:t>
        <a:bodyPr/>
        <a:lstStyle/>
        <a:p>
          <a:r>
            <a:rPr lang="es-MX"/>
            <a:t>FASE 6. Disposición Final</a:t>
          </a:r>
        </a:p>
      </dgm:t>
    </dgm:pt>
    <dgm:pt modelId="{84B9F91D-1BA0-420D-8764-F309A686206D}" type="parTrans" cxnId="{5E5DF45E-26EB-4290-B31F-3F438CAA860A}">
      <dgm:prSet/>
      <dgm:spPr/>
      <dgm:t>
        <a:bodyPr/>
        <a:lstStyle/>
        <a:p>
          <a:endParaRPr lang="es-MX"/>
        </a:p>
      </dgm:t>
    </dgm:pt>
    <dgm:pt modelId="{C326AB1E-7591-4C19-8EEB-3E15A2331E94}" type="sibTrans" cxnId="{5E5DF45E-26EB-4290-B31F-3F438CAA860A}">
      <dgm:prSet/>
      <dgm:spPr/>
      <dgm:t>
        <a:bodyPr/>
        <a:lstStyle/>
        <a:p>
          <a:endParaRPr lang="es-MX"/>
        </a:p>
      </dgm:t>
    </dgm:pt>
    <dgm:pt modelId="{C4287794-B7A6-45D6-A18D-5D83C801A50C}">
      <dgm:prSet phldrT="[Texto]"/>
      <dgm:spPr/>
      <dgm:t>
        <a:bodyPr/>
        <a:lstStyle/>
        <a:p>
          <a:r>
            <a:rPr lang="es-MX"/>
            <a:t>Componente 14. Investigación e innovación</a:t>
          </a:r>
        </a:p>
      </dgm:t>
    </dgm:pt>
    <dgm:pt modelId="{CAED12DF-D60C-43E9-B012-E4C853D8B2ED}" type="parTrans" cxnId="{7C4AAB41-6007-4EFA-AC33-0BB08FED8FFB}">
      <dgm:prSet/>
      <dgm:spPr/>
      <dgm:t>
        <a:bodyPr/>
        <a:lstStyle/>
        <a:p>
          <a:endParaRPr lang="es-MX"/>
        </a:p>
      </dgm:t>
    </dgm:pt>
    <dgm:pt modelId="{EF19C0F3-2F97-498B-B592-3DEA80968F17}" type="sibTrans" cxnId="{7C4AAB41-6007-4EFA-AC33-0BB08FED8FFB}">
      <dgm:prSet/>
      <dgm:spPr/>
      <dgm:t>
        <a:bodyPr/>
        <a:lstStyle/>
        <a:p>
          <a:endParaRPr lang="es-MX"/>
        </a:p>
      </dgm:t>
    </dgm:pt>
    <dgm:pt modelId="{61D1E753-A635-47FC-8BE8-BE13AE1504E1}">
      <dgm:prSet phldrT="[Texto]"/>
      <dgm:spPr/>
      <dgm:t>
        <a:bodyPr/>
        <a:lstStyle/>
        <a:p>
          <a:r>
            <a:rPr lang="es-MX"/>
            <a:t>Componente 15. Gestión de Disposición final</a:t>
          </a:r>
        </a:p>
      </dgm:t>
    </dgm:pt>
    <dgm:pt modelId="{7ADB2EAE-B848-4CC2-83AE-8DEDEC196160}" type="parTrans" cxnId="{F300D30B-3D62-4451-8BD8-DBE32D70D4A8}">
      <dgm:prSet/>
      <dgm:spPr/>
      <dgm:t>
        <a:bodyPr/>
        <a:lstStyle/>
        <a:p>
          <a:endParaRPr lang="es-MX"/>
        </a:p>
      </dgm:t>
    </dgm:pt>
    <dgm:pt modelId="{9C203E54-0B4C-4F1A-81DB-3AD6B1251785}" type="sibTrans" cxnId="{F300D30B-3D62-4451-8BD8-DBE32D70D4A8}">
      <dgm:prSet/>
      <dgm:spPr/>
      <dgm:t>
        <a:bodyPr/>
        <a:lstStyle/>
        <a:p>
          <a:endParaRPr lang="es-MX"/>
        </a:p>
      </dgm:t>
    </dgm:pt>
    <dgm:pt modelId="{CAF6ACA3-1BD9-4A2A-8722-DFA0B4060ED8}">
      <dgm:prSet phldrT="[Texto]"/>
      <dgm:spPr/>
      <dgm:t>
        <a:bodyPr/>
        <a:lstStyle/>
        <a:p>
          <a:r>
            <a:rPr lang="es-MX"/>
            <a:t>Componente 16. Gestión de lixiviados</a:t>
          </a:r>
        </a:p>
      </dgm:t>
    </dgm:pt>
    <dgm:pt modelId="{41976367-3CBE-40E3-878B-78C409CB813C}" type="parTrans" cxnId="{91B736DF-DFA4-47F0-B3A3-02FA7AB49002}">
      <dgm:prSet/>
      <dgm:spPr/>
      <dgm:t>
        <a:bodyPr/>
        <a:lstStyle/>
        <a:p>
          <a:endParaRPr lang="es-MX"/>
        </a:p>
      </dgm:t>
    </dgm:pt>
    <dgm:pt modelId="{4BAA7AD4-61CD-4AE9-B0E7-99353C83B840}" type="sibTrans" cxnId="{91B736DF-DFA4-47F0-B3A3-02FA7AB49002}">
      <dgm:prSet/>
      <dgm:spPr/>
      <dgm:t>
        <a:bodyPr/>
        <a:lstStyle/>
        <a:p>
          <a:endParaRPr lang="es-MX"/>
        </a:p>
      </dgm:t>
    </dgm:pt>
    <dgm:pt modelId="{9EE04B08-E155-4291-A13A-5312EFFED98C}">
      <dgm:prSet phldrT="[Texto]"/>
      <dgm:spPr/>
      <dgm:t>
        <a:bodyPr/>
        <a:lstStyle/>
        <a:p>
          <a:r>
            <a:rPr lang="es-MX"/>
            <a:t>Componente 17. Manejo de biogas.</a:t>
          </a:r>
        </a:p>
      </dgm:t>
    </dgm:pt>
    <dgm:pt modelId="{427D7FAE-AC1D-471F-9DC4-9D26DB877D84}" type="parTrans" cxnId="{26C261BA-F856-47C0-B5C1-DAF9022D1E3A}">
      <dgm:prSet/>
      <dgm:spPr/>
      <dgm:t>
        <a:bodyPr/>
        <a:lstStyle/>
        <a:p>
          <a:endParaRPr lang="es-MX"/>
        </a:p>
      </dgm:t>
    </dgm:pt>
    <dgm:pt modelId="{AD6C13C3-8F54-4380-9F7B-9CB51345DBDC}" type="sibTrans" cxnId="{26C261BA-F856-47C0-B5C1-DAF9022D1E3A}">
      <dgm:prSet/>
      <dgm:spPr/>
      <dgm:t>
        <a:bodyPr/>
        <a:lstStyle/>
        <a:p>
          <a:endParaRPr lang="es-MX"/>
        </a:p>
      </dgm:t>
    </dgm:pt>
    <dgm:pt modelId="{30CF3C47-D969-4FD9-B542-CB109C814BDE}" type="pres">
      <dgm:prSet presAssocID="{B1D6CE52-13BB-4BD6-BB9F-F9B8249A5759}" presName="linear" presStyleCnt="0">
        <dgm:presLayoutVars>
          <dgm:animLvl val="lvl"/>
          <dgm:resizeHandles val="exact"/>
        </dgm:presLayoutVars>
      </dgm:prSet>
      <dgm:spPr/>
    </dgm:pt>
    <dgm:pt modelId="{873491CC-D664-4260-8EAE-EABE95F5B769}" type="pres">
      <dgm:prSet presAssocID="{25842A22-0585-489D-A366-5C9DF1B58B6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2CFFA5-2EAB-48E6-A2EF-84767AA62E33}" type="pres">
      <dgm:prSet presAssocID="{25842A22-0585-489D-A366-5C9DF1B58B6B}" presName="childText" presStyleLbl="revTx" presStyleIdx="0" presStyleCnt="6">
        <dgm:presLayoutVars>
          <dgm:bulletEnabled val="1"/>
        </dgm:presLayoutVars>
      </dgm:prSet>
      <dgm:spPr/>
    </dgm:pt>
    <dgm:pt modelId="{D26A245F-744F-4145-A7DC-5B1942E0E7A0}" type="pres">
      <dgm:prSet presAssocID="{9FC33AB2-743A-4215-9732-AB99C4C79B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EC2EE29-4F62-4A19-A5D4-90F7AE1E3D22}" type="pres">
      <dgm:prSet presAssocID="{9FC33AB2-743A-4215-9732-AB99C4C79B1D}" presName="childText" presStyleLbl="revTx" presStyleIdx="1" presStyleCnt="6">
        <dgm:presLayoutVars>
          <dgm:bulletEnabled val="1"/>
        </dgm:presLayoutVars>
      </dgm:prSet>
      <dgm:spPr/>
    </dgm:pt>
    <dgm:pt modelId="{EE0E5E85-D2B9-430D-B3B7-38475BB64D09}" type="pres">
      <dgm:prSet presAssocID="{871C1D9B-E9E5-4AB3-931A-72F10DCEB2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2949506-6E0D-434F-81D9-1005FC393DD6}" type="pres">
      <dgm:prSet presAssocID="{871C1D9B-E9E5-4AB3-931A-72F10DCEB26F}" presName="childText" presStyleLbl="revTx" presStyleIdx="2" presStyleCnt="6">
        <dgm:presLayoutVars>
          <dgm:bulletEnabled val="1"/>
        </dgm:presLayoutVars>
      </dgm:prSet>
      <dgm:spPr/>
    </dgm:pt>
    <dgm:pt modelId="{56B98119-569E-4626-8496-472F96797ADB}" type="pres">
      <dgm:prSet presAssocID="{F06E68A9-642C-4234-AB05-8F89DAC96D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1E28887-8DE1-400B-92DD-5DF2FC805C3B}" type="pres">
      <dgm:prSet presAssocID="{F06E68A9-642C-4234-AB05-8F89DAC96D29}" presName="childText" presStyleLbl="revTx" presStyleIdx="3" presStyleCnt="6">
        <dgm:presLayoutVars>
          <dgm:bulletEnabled val="1"/>
        </dgm:presLayoutVars>
      </dgm:prSet>
      <dgm:spPr/>
    </dgm:pt>
    <dgm:pt modelId="{783C8396-3806-4407-A885-560A75B2E928}" type="pres">
      <dgm:prSet presAssocID="{D6294C52-A583-4BA1-9FF0-1EEF7AACC33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09FB32C-DF88-4AC6-BBB6-9D32A9ACA6D8}" type="pres">
      <dgm:prSet presAssocID="{D6294C52-A583-4BA1-9FF0-1EEF7AACC333}" presName="childText" presStyleLbl="revTx" presStyleIdx="4" presStyleCnt="6">
        <dgm:presLayoutVars>
          <dgm:bulletEnabled val="1"/>
        </dgm:presLayoutVars>
      </dgm:prSet>
      <dgm:spPr/>
    </dgm:pt>
    <dgm:pt modelId="{84230FB7-AAC9-48DB-B062-58786D0CA946}" type="pres">
      <dgm:prSet presAssocID="{B576B5A4-38A9-45E3-B543-B3E77AD2E14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6BC0A91-5BFF-48C8-B13A-42974B228477}" type="pres">
      <dgm:prSet presAssocID="{B576B5A4-38A9-45E3-B543-B3E77AD2E146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98A3B102-02B1-458C-A7CA-7AB139CDD947}" type="presOf" srcId="{326EAF26-AFEA-4671-B0A4-3C279B63C5CE}" destId="{642CFFA5-2EAB-48E6-A2EF-84767AA62E33}" srcOrd="0" destOrd="1" presId="urn:microsoft.com/office/officeart/2005/8/layout/vList2"/>
    <dgm:cxn modelId="{33C82B0B-063D-4C4B-96AE-A7F4D60E6FDE}" srcId="{871C1D9B-E9E5-4AB3-931A-72F10DCEB26F}" destId="{DA988C63-61B9-4A95-8356-81228138DE7D}" srcOrd="3" destOrd="0" parTransId="{9342C64D-2902-4FAF-970E-275F9291E3C7}" sibTransId="{12F8C61A-8E95-4BFE-85EB-965671A733DE}"/>
    <dgm:cxn modelId="{F300D30B-3D62-4451-8BD8-DBE32D70D4A8}" srcId="{B576B5A4-38A9-45E3-B543-B3E77AD2E146}" destId="{61D1E753-A635-47FC-8BE8-BE13AE1504E1}" srcOrd="1" destOrd="0" parTransId="{7ADB2EAE-B848-4CC2-83AE-8DEDEC196160}" sibTransId="{9C203E54-0B4C-4F1A-81DB-3AD6B1251785}"/>
    <dgm:cxn modelId="{BBA1970D-1148-475D-B6C1-E682CEA4B381}" type="presOf" srcId="{A7606B93-A58E-49C1-A407-5FF705CEE4D2}" destId="{82949506-6E0D-434F-81D9-1005FC393DD6}" srcOrd="0" destOrd="0" presId="urn:microsoft.com/office/officeart/2005/8/layout/vList2"/>
    <dgm:cxn modelId="{B033751F-4273-4DB3-9726-19DFDCCE055F}" type="presOf" srcId="{3BC82650-FE3B-4B90-9D88-EB2F1570E3B6}" destId="{A1E28887-8DE1-400B-92DD-5DF2FC805C3B}" srcOrd="0" destOrd="1" presId="urn:microsoft.com/office/officeart/2005/8/layout/vList2"/>
    <dgm:cxn modelId="{00C03024-51FA-4E7A-A997-B22003D120E0}" type="presOf" srcId="{E437FEC6-9DC5-4F66-B4B9-064BAA3F10DF}" destId="{82949506-6E0D-434F-81D9-1005FC393DD6}" srcOrd="0" destOrd="1" presId="urn:microsoft.com/office/officeart/2005/8/layout/vList2"/>
    <dgm:cxn modelId="{3B8A8329-7B9C-410F-82AA-00A75DBC2E62}" srcId="{D6294C52-A583-4BA1-9FF0-1EEF7AACC333}" destId="{80804AC7-4232-40AF-9961-26143E15C9EB}" srcOrd="1" destOrd="0" parTransId="{624647EF-15C7-4852-A847-B7C8C4B7E06A}" sibTransId="{549D5D38-4D17-4F0F-BCAF-8939EF14A517}"/>
    <dgm:cxn modelId="{D7675A2B-B4F4-4F4A-8AC9-37AFB6D4C825}" srcId="{B1D6CE52-13BB-4BD6-BB9F-F9B8249A5759}" destId="{9FC33AB2-743A-4215-9732-AB99C4C79B1D}" srcOrd="1" destOrd="0" parTransId="{96BECAF9-FCED-4E6D-90BF-D0E3E95745DE}" sibTransId="{9EFA8E29-7356-4ECE-8C8C-FB019A43EEE4}"/>
    <dgm:cxn modelId="{FB34962F-A0EF-4881-9926-4F64CA61FA4D}" type="presOf" srcId="{36042D15-972E-470C-977B-7C5565585FD0}" destId="{509FB32C-DF88-4AC6-BBB6-9D32A9ACA6D8}" srcOrd="0" destOrd="0" presId="urn:microsoft.com/office/officeart/2005/8/layout/vList2"/>
    <dgm:cxn modelId="{81AD1530-5351-45F4-B391-C1335CDBAE6E}" type="presOf" srcId="{DA988C63-61B9-4A95-8356-81228138DE7D}" destId="{82949506-6E0D-434F-81D9-1005FC393DD6}" srcOrd="0" destOrd="3" presId="urn:microsoft.com/office/officeart/2005/8/layout/vList2"/>
    <dgm:cxn modelId="{3B50643E-235D-45D9-B493-41E12B4B4545}" type="presOf" srcId="{7AAE7209-E33B-4898-BD6C-48D0F6E453B7}" destId="{A1E28887-8DE1-400B-92DD-5DF2FC805C3B}" srcOrd="0" destOrd="2" presId="urn:microsoft.com/office/officeart/2005/8/layout/vList2"/>
    <dgm:cxn modelId="{D05A075B-89D7-4656-9836-AC64C8CBD215}" srcId="{B1D6CE52-13BB-4BD6-BB9F-F9B8249A5759}" destId="{871C1D9B-E9E5-4AB3-931A-72F10DCEB26F}" srcOrd="2" destOrd="0" parTransId="{0EE1BA00-6069-4F86-9BBE-119B45A113FB}" sibTransId="{3FAA6FFD-F05F-4378-BCAD-14A2272DA3EE}"/>
    <dgm:cxn modelId="{5E5DF45E-26EB-4290-B31F-3F438CAA860A}" srcId="{B1D6CE52-13BB-4BD6-BB9F-F9B8249A5759}" destId="{B576B5A4-38A9-45E3-B543-B3E77AD2E146}" srcOrd="5" destOrd="0" parTransId="{84B9F91D-1BA0-420D-8764-F309A686206D}" sibTransId="{C326AB1E-7591-4C19-8EEB-3E15A2331E94}"/>
    <dgm:cxn modelId="{7C4AAB41-6007-4EFA-AC33-0BB08FED8FFB}" srcId="{B576B5A4-38A9-45E3-B543-B3E77AD2E146}" destId="{C4287794-B7A6-45D6-A18D-5D83C801A50C}" srcOrd="0" destOrd="0" parTransId="{CAED12DF-D60C-43E9-B012-E4C853D8B2ED}" sibTransId="{EF19C0F3-2F97-498B-B592-3DEA80968F17}"/>
    <dgm:cxn modelId="{AE789564-6D53-45A6-8008-3DAEBEB6BC13}" type="presOf" srcId="{B576B5A4-38A9-45E3-B543-B3E77AD2E146}" destId="{84230FB7-AAC9-48DB-B062-58786D0CA946}" srcOrd="0" destOrd="0" presId="urn:microsoft.com/office/officeart/2005/8/layout/vList2"/>
    <dgm:cxn modelId="{EB688E55-FA45-40B1-9625-3EFA028CC5E8}" type="presOf" srcId="{465DB447-D4AE-4D27-A3F4-8856D308C0AB}" destId="{A1E28887-8DE1-400B-92DD-5DF2FC805C3B}" srcOrd="0" destOrd="0" presId="urn:microsoft.com/office/officeart/2005/8/layout/vList2"/>
    <dgm:cxn modelId="{DDCBDB76-E89E-47A6-B746-419B066FB798}" type="presOf" srcId="{D6294C52-A583-4BA1-9FF0-1EEF7AACC333}" destId="{783C8396-3806-4407-A885-560A75B2E928}" srcOrd="0" destOrd="0" presId="urn:microsoft.com/office/officeart/2005/8/layout/vList2"/>
    <dgm:cxn modelId="{E0E71F7E-CD9E-4757-8BF0-42C8E81088AC}" type="presOf" srcId="{F06E68A9-642C-4234-AB05-8F89DAC96D29}" destId="{56B98119-569E-4626-8496-472F96797ADB}" srcOrd="0" destOrd="0" presId="urn:microsoft.com/office/officeart/2005/8/layout/vList2"/>
    <dgm:cxn modelId="{47321E8B-C899-4A33-8D35-F33360C6A9D2}" srcId="{F06E68A9-642C-4234-AB05-8F89DAC96D29}" destId="{465DB447-D4AE-4D27-A3F4-8856D308C0AB}" srcOrd="0" destOrd="0" parTransId="{77F0F5BD-998B-4282-BBFF-64C236F84431}" sibTransId="{FD15C258-56BC-49E0-AB2D-54D8E542C207}"/>
    <dgm:cxn modelId="{15868091-C97B-4190-9FD4-496D338600DF}" type="presOf" srcId="{C48CF499-412D-449A-8CC0-1B5616373D67}" destId="{EEC2EE29-4F62-4A19-A5D4-90F7AE1E3D22}" srcOrd="0" destOrd="0" presId="urn:microsoft.com/office/officeart/2005/8/layout/vList2"/>
    <dgm:cxn modelId="{CFB64392-DEDF-4533-ADE3-D3AF9CAFFA57}" srcId="{F06E68A9-642C-4234-AB05-8F89DAC96D29}" destId="{3BC82650-FE3B-4B90-9D88-EB2F1570E3B6}" srcOrd="1" destOrd="0" parTransId="{B623982D-E77A-4561-9D53-2C7B17AC6EEE}" sibTransId="{D5AD8E94-AC9F-4FCF-B026-3A98138A5122}"/>
    <dgm:cxn modelId="{D793759E-28EA-4D41-B30C-29780A2C421E}" type="presOf" srcId="{9FC33AB2-743A-4215-9732-AB99C4C79B1D}" destId="{D26A245F-744F-4145-A7DC-5B1942E0E7A0}" srcOrd="0" destOrd="0" presId="urn:microsoft.com/office/officeart/2005/8/layout/vList2"/>
    <dgm:cxn modelId="{62C8FA9E-D1FB-4EC9-BEBA-7DE1079C37C0}" type="presOf" srcId="{9EE04B08-E155-4291-A13A-5312EFFED98C}" destId="{D6BC0A91-5BFF-48C8-B13A-42974B228477}" srcOrd="0" destOrd="3" presId="urn:microsoft.com/office/officeart/2005/8/layout/vList2"/>
    <dgm:cxn modelId="{90E65FA3-CC7B-4DA0-A514-EE49061D2F97}" type="presOf" srcId="{61D1E753-A635-47FC-8BE8-BE13AE1504E1}" destId="{D6BC0A91-5BFF-48C8-B13A-42974B228477}" srcOrd="0" destOrd="1" presId="urn:microsoft.com/office/officeart/2005/8/layout/vList2"/>
    <dgm:cxn modelId="{B73760A7-E18A-447F-9722-F11662391B20}" srcId="{B1D6CE52-13BB-4BD6-BB9F-F9B8249A5759}" destId="{F06E68A9-642C-4234-AB05-8F89DAC96D29}" srcOrd="3" destOrd="0" parTransId="{5E16A39A-F461-4965-B3AC-E336FD94B4DE}" sibTransId="{DF924F2E-D7F3-4A64-A9FA-401AB19223DF}"/>
    <dgm:cxn modelId="{A03CE6AB-5E84-4A13-9F96-8D27CB9B5DA3}" srcId="{871C1D9B-E9E5-4AB3-931A-72F10DCEB26F}" destId="{E437FEC6-9DC5-4F66-B4B9-064BAA3F10DF}" srcOrd="1" destOrd="0" parTransId="{2F2CADA0-2805-4ED7-8F68-AD03AFE67A2F}" sibTransId="{6741DE05-5DA1-44E4-B332-1A8F125591C6}"/>
    <dgm:cxn modelId="{12ED58AE-8701-4F62-ACA3-570E7175029E}" srcId="{D6294C52-A583-4BA1-9FF0-1EEF7AACC333}" destId="{36042D15-972E-470C-977B-7C5565585FD0}" srcOrd="0" destOrd="0" parTransId="{26539C19-B923-4099-B8FA-B4C16313943F}" sibTransId="{BBEB3BF3-B714-4BB3-BB42-6D26E18AA11D}"/>
    <dgm:cxn modelId="{B28DB7AE-E00B-4F78-A59B-7DB8FC71252A}" type="presOf" srcId="{FF1D4285-71A0-4B52-849A-79716833F406}" destId="{EEC2EE29-4F62-4A19-A5D4-90F7AE1E3D22}" srcOrd="0" destOrd="1" presId="urn:microsoft.com/office/officeart/2005/8/layout/vList2"/>
    <dgm:cxn modelId="{F4E967B3-7A8D-4D7F-B47E-A09FD708D42D}" srcId="{B1D6CE52-13BB-4BD6-BB9F-F9B8249A5759}" destId="{25842A22-0585-489D-A366-5C9DF1B58B6B}" srcOrd="0" destOrd="0" parTransId="{7BB25100-4041-4EE9-B5D5-69C308A9E5A4}" sibTransId="{3BD73282-1145-4EB4-854B-C73B1A1026C2}"/>
    <dgm:cxn modelId="{6AAB8CB3-212D-474B-B497-ED7D4863F3C0}" type="presOf" srcId="{E682688C-E84D-4245-B2FF-040685043D86}" destId="{82949506-6E0D-434F-81D9-1005FC393DD6}" srcOrd="0" destOrd="2" presId="urn:microsoft.com/office/officeart/2005/8/layout/vList2"/>
    <dgm:cxn modelId="{26C261BA-F856-47C0-B5C1-DAF9022D1E3A}" srcId="{B576B5A4-38A9-45E3-B543-B3E77AD2E146}" destId="{9EE04B08-E155-4291-A13A-5312EFFED98C}" srcOrd="3" destOrd="0" parTransId="{427D7FAE-AC1D-471F-9DC4-9D26DB877D84}" sibTransId="{AD6C13C3-8F54-4380-9F7B-9CB51345DBDC}"/>
    <dgm:cxn modelId="{4665FDBB-8AC9-4776-8726-E1C04A26BDF3}" type="presOf" srcId="{348A3389-ED1D-4A60-A88C-D927BB33F924}" destId="{642CFFA5-2EAB-48E6-A2EF-84767AA62E33}" srcOrd="0" destOrd="0" presId="urn:microsoft.com/office/officeart/2005/8/layout/vList2"/>
    <dgm:cxn modelId="{D3E2EFCD-97CE-4539-8C95-B04137013935}" type="presOf" srcId="{871C1D9B-E9E5-4AB3-931A-72F10DCEB26F}" destId="{EE0E5E85-D2B9-430D-B3B7-38475BB64D09}" srcOrd="0" destOrd="0" presId="urn:microsoft.com/office/officeart/2005/8/layout/vList2"/>
    <dgm:cxn modelId="{CFC7A5CE-6E66-433A-ACB3-63DDC7ED9AF5}" srcId="{F06E68A9-642C-4234-AB05-8F89DAC96D29}" destId="{7AAE7209-E33B-4898-BD6C-48D0F6E453B7}" srcOrd="2" destOrd="0" parTransId="{4E6F7A39-8157-4937-81FF-3CC1670BFDF4}" sibTransId="{30DE5199-5FB8-4B67-9BBB-2147D7CBC05B}"/>
    <dgm:cxn modelId="{0FEDF1CE-9488-41A1-B7F2-4F9AE978D98C}" srcId="{9FC33AB2-743A-4215-9732-AB99C4C79B1D}" destId="{FF1D4285-71A0-4B52-849A-79716833F406}" srcOrd="1" destOrd="0" parTransId="{61D1959E-A80B-4E19-A6FF-ED864F8E7AF7}" sibTransId="{4D178A87-209F-48AE-9C34-09EF19D23036}"/>
    <dgm:cxn modelId="{D26096D4-5F22-4B66-8968-C2C8E4CC09B4}" srcId="{25842A22-0585-489D-A366-5C9DF1B58B6B}" destId="{348A3389-ED1D-4A60-A88C-D927BB33F924}" srcOrd="0" destOrd="0" parTransId="{24227508-1237-4029-A813-7F8AEEAADB12}" sibTransId="{322EF9F8-DFA6-4439-8C0C-0BF24F1D6E85}"/>
    <dgm:cxn modelId="{7A733CD9-0A9E-4AFD-A85D-DFCE5C835FA6}" type="presOf" srcId="{25842A22-0585-489D-A366-5C9DF1B58B6B}" destId="{873491CC-D664-4260-8EAE-EABE95F5B769}" srcOrd="0" destOrd="0" presId="urn:microsoft.com/office/officeart/2005/8/layout/vList2"/>
    <dgm:cxn modelId="{1BA210DB-6F98-4CF2-8BBF-33EF9B724F2F}" type="presOf" srcId="{80804AC7-4232-40AF-9961-26143E15C9EB}" destId="{509FB32C-DF88-4AC6-BBB6-9D32A9ACA6D8}" srcOrd="0" destOrd="1" presId="urn:microsoft.com/office/officeart/2005/8/layout/vList2"/>
    <dgm:cxn modelId="{138510DE-1CCA-4D5F-BE84-A6209711B3C6}" srcId="{871C1D9B-E9E5-4AB3-931A-72F10DCEB26F}" destId="{A7606B93-A58E-49C1-A407-5FF705CEE4D2}" srcOrd="0" destOrd="0" parTransId="{8DA93D8B-8B02-4D13-9A45-0B5090D1135C}" sibTransId="{639F1DA6-88D4-40F2-8CF5-EA5FA6A48FC1}"/>
    <dgm:cxn modelId="{91B736DF-DFA4-47F0-B3A3-02FA7AB49002}" srcId="{B576B5A4-38A9-45E3-B543-B3E77AD2E146}" destId="{CAF6ACA3-1BD9-4A2A-8722-DFA0B4060ED8}" srcOrd="2" destOrd="0" parTransId="{41976367-3CBE-40E3-878B-78C409CB813C}" sibTransId="{4BAA7AD4-61CD-4AE9-B0E7-99353C83B840}"/>
    <dgm:cxn modelId="{079293E1-0E7D-4F72-B7C4-C2270CF01804}" type="presOf" srcId="{C4287794-B7A6-45D6-A18D-5D83C801A50C}" destId="{D6BC0A91-5BFF-48C8-B13A-42974B228477}" srcOrd="0" destOrd="0" presId="urn:microsoft.com/office/officeart/2005/8/layout/vList2"/>
    <dgm:cxn modelId="{1E357AE6-16EA-4CC2-BB04-5408A28C6603}" srcId="{B1D6CE52-13BB-4BD6-BB9F-F9B8249A5759}" destId="{D6294C52-A583-4BA1-9FF0-1EEF7AACC333}" srcOrd="4" destOrd="0" parTransId="{A53198E1-6BA1-4F56-A40C-5C852BC2D51B}" sibTransId="{0CA40EBF-F493-4E0A-A1BD-7A2CD8667CCD}"/>
    <dgm:cxn modelId="{9A0AB9EB-0E2B-4F4C-B3D4-C3306E046CD1}" srcId="{25842A22-0585-489D-A366-5C9DF1B58B6B}" destId="{326EAF26-AFEA-4671-B0A4-3C279B63C5CE}" srcOrd="1" destOrd="0" parTransId="{646D6163-7E7A-4393-8ED1-FFC8277C2403}" sibTransId="{D3931D07-FB88-417D-98AE-E1B5198E1186}"/>
    <dgm:cxn modelId="{EBC3C8EC-089F-4BC0-A9CE-27F26B52B044}" srcId="{9FC33AB2-743A-4215-9732-AB99C4C79B1D}" destId="{C48CF499-412D-449A-8CC0-1B5616373D67}" srcOrd="0" destOrd="0" parTransId="{305672E0-CC2A-4A78-AEDF-E4C92BEFE125}" sibTransId="{B322E134-05C2-45CB-BBC1-B46D3DCDD9AC}"/>
    <dgm:cxn modelId="{A46E62F9-2B6F-43D6-9B27-C7A33917A053}" srcId="{871C1D9B-E9E5-4AB3-931A-72F10DCEB26F}" destId="{E682688C-E84D-4245-B2FF-040685043D86}" srcOrd="2" destOrd="0" parTransId="{FE9DFEDA-51EE-4DDE-B392-6CA94FD7EBB8}" sibTransId="{ADFC9320-96FB-42BD-9B66-5B309DEFE1BC}"/>
    <dgm:cxn modelId="{27D76EFB-8272-4A5A-8DD7-D69E595D7946}" type="presOf" srcId="{B1D6CE52-13BB-4BD6-BB9F-F9B8249A5759}" destId="{30CF3C47-D969-4FD9-B542-CB109C814BDE}" srcOrd="0" destOrd="0" presId="urn:microsoft.com/office/officeart/2005/8/layout/vList2"/>
    <dgm:cxn modelId="{D5FA7AFC-77FC-4324-AFF8-F6597A328F25}" type="presOf" srcId="{CAF6ACA3-1BD9-4A2A-8722-DFA0B4060ED8}" destId="{D6BC0A91-5BFF-48C8-B13A-42974B228477}" srcOrd="0" destOrd="2" presId="urn:microsoft.com/office/officeart/2005/8/layout/vList2"/>
    <dgm:cxn modelId="{A592BD67-7670-4FE5-885D-0B54F0C76C92}" type="presParOf" srcId="{30CF3C47-D969-4FD9-B542-CB109C814BDE}" destId="{873491CC-D664-4260-8EAE-EABE95F5B769}" srcOrd="0" destOrd="0" presId="urn:microsoft.com/office/officeart/2005/8/layout/vList2"/>
    <dgm:cxn modelId="{E492F2F2-5665-496B-9424-5EA7BB6C85EC}" type="presParOf" srcId="{30CF3C47-D969-4FD9-B542-CB109C814BDE}" destId="{642CFFA5-2EAB-48E6-A2EF-84767AA62E33}" srcOrd="1" destOrd="0" presId="urn:microsoft.com/office/officeart/2005/8/layout/vList2"/>
    <dgm:cxn modelId="{9C104783-B502-4FF6-8F57-7E183834F61B}" type="presParOf" srcId="{30CF3C47-D969-4FD9-B542-CB109C814BDE}" destId="{D26A245F-744F-4145-A7DC-5B1942E0E7A0}" srcOrd="2" destOrd="0" presId="urn:microsoft.com/office/officeart/2005/8/layout/vList2"/>
    <dgm:cxn modelId="{9D2208DF-7E4F-4370-AF5B-A28A02209CC1}" type="presParOf" srcId="{30CF3C47-D969-4FD9-B542-CB109C814BDE}" destId="{EEC2EE29-4F62-4A19-A5D4-90F7AE1E3D22}" srcOrd="3" destOrd="0" presId="urn:microsoft.com/office/officeart/2005/8/layout/vList2"/>
    <dgm:cxn modelId="{5E6ED80C-8F0C-45A5-A756-18EEA20989A6}" type="presParOf" srcId="{30CF3C47-D969-4FD9-B542-CB109C814BDE}" destId="{EE0E5E85-D2B9-430D-B3B7-38475BB64D09}" srcOrd="4" destOrd="0" presId="urn:microsoft.com/office/officeart/2005/8/layout/vList2"/>
    <dgm:cxn modelId="{094A3B68-C6FB-421C-AC2D-3D70F3798197}" type="presParOf" srcId="{30CF3C47-D969-4FD9-B542-CB109C814BDE}" destId="{82949506-6E0D-434F-81D9-1005FC393DD6}" srcOrd="5" destOrd="0" presId="urn:microsoft.com/office/officeart/2005/8/layout/vList2"/>
    <dgm:cxn modelId="{DA67AA38-7614-4EB2-8301-119517822D22}" type="presParOf" srcId="{30CF3C47-D969-4FD9-B542-CB109C814BDE}" destId="{56B98119-569E-4626-8496-472F96797ADB}" srcOrd="6" destOrd="0" presId="urn:microsoft.com/office/officeart/2005/8/layout/vList2"/>
    <dgm:cxn modelId="{8A439142-DA25-4E13-B052-B9960F6F79CD}" type="presParOf" srcId="{30CF3C47-D969-4FD9-B542-CB109C814BDE}" destId="{A1E28887-8DE1-400B-92DD-5DF2FC805C3B}" srcOrd="7" destOrd="0" presId="urn:microsoft.com/office/officeart/2005/8/layout/vList2"/>
    <dgm:cxn modelId="{4861EA53-27BF-4D69-BD6B-ABB434D1BAA0}" type="presParOf" srcId="{30CF3C47-D969-4FD9-B542-CB109C814BDE}" destId="{783C8396-3806-4407-A885-560A75B2E928}" srcOrd="8" destOrd="0" presId="urn:microsoft.com/office/officeart/2005/8/layout/vList2"/>
    <dgm:cxn modelId="{F17D8B58-57BD-4E63-9972-286712332C43}" type="presParOf" srcId="{30CF3C47-D969-4FD9-B542-CB109C814BDE}" destId="{509FB32C-DF88-4AC6-BBB6-9D32A9ACA6D8}" srcOrd="9" destOrd="0" presId="urn:microsoft.com/office/officeart/2005/8/layout/vList2"/>
    <dgm:cxn modelId="{03F4487F-9AF9-4EF5-90CD-83F9C9074455}" type="presParOf" srcId="{30CF3C47-D969-4FD9-B542-CB109C814BDE}" destId="{84230FB7-AAC9-48DB-B062-58786D0CA946}" srcOrd="10" destOrd="0" presId="urn:microsoft.com/office/officeart/2005/8/layout/vList2"/>
    <dgm:cxn modelId="{823609FF-2C39-4A29-8146-68BCFD24EB46}" type="presParOf" srcId="{30CF3C47-D969-4FD9-B542-CB109C814BDE}" destId="{D6BC0A91-5BFF-48C8-B13A-42974B22847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213F40-1139-4D7E-AFB9-D6CACE2B606B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AEC57DE-5914-4E11-83F5-B78E47B4684C}">
      <dgm:prSet phldrT="[Texto]" custT="1"/>
      <dgm:spPr/>
      <dgm:t>
        <a:bodyPr/>
        <a:lstStyle/>
        <a:p>
          <a:r>
            <a:rPr lang="es-ES" sz="2800" dirty="0">
              <a:solidFill>
                <a:schemeClr val="bg1"/>
              </a:solidFill>
            </a:rPr>
            <a:t>Formación para la gestión de residuos</a:t>
          </a:r>
        </a:p>
      </dgm:t>
    </dgm:pt>
    <dgm:pt modelId="{D21D11D9-8D53-46F8-8248-307524BCDF37}" type="parTrans" cxnId="{7494DB6B-8AA3-49B6-B294-ABE4184D7E61}">
      <dgm:prSet/>
      <dgm:spPr/>
      <dgm:t>
        <a:bodyPr/>
        <a:lstStyle/>
        <a:p>
          <a:endParaRPr lang="es-ES"/>
        </a:p>
      </dgm:t>
    </dgm:pt>
    <dgm:pt modelId="{3C3A41CC-1A96-413F-AD31-D89309CA21C5}" type="sibTrans" cxnId="{7494DB6B-8AA3-49B6-B294-ABE4184D7E61}">
      <dgm:prSet/>
      <dgm:spPr/>
      <dgm:t>
        <a:bodyPr/>
        <a:lstStyle/>
        <a:p>
          <a:endParaRPr lang="es-ES"/>
        </a:p>
      </dgm:t>
    </dgm:pt>
    <dgm:pt modelId="{0350A3EF-AEFA-4CA3-95FE-92C2AF4DA8AE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Difusión</a:t>
          </a:r>
        </a:p>
      </dgm:t>
    </dgm:pt>
    <dgm:pt modelId="{F5B9208B-0191-4624-90CB-5833C4B347D1}" type="parTrans" cxnId="{103AF7F6-296D-4010-980C-319F9CBD5A42}">
      <dgm:prSet/>
      <dgm:spPr/>
      <dgm:t>
        <a:bodyPr/>
        <a:lstStyle/>
        <a:p>
          <a:endParaRPr lang="es-ES"/>
        </a:p>
      </dgm:t>
    </dgm:pt>
    <dgm:pt modelId="{2759E533-3494-4869-9A6F-B768C4BBDD39}" type="sibTrans" cxnId="{103AF7F6-296D-4010-980C-319F9CBD5A42}">
      <dgm:prSet/>
      <dgm:spPr/>
      <dgm:t>
        <a:bodyPr/>
        <a:lstStyle/>
        <a:p>
          <a:endParaRPr lang="es-ES"/>
        </a:p>
      </dgm:t>
    </dgm:pt>
    <dgm:pt modelId="{1699FF0B-84D4-464C-9888-6387BA9AD810}" type="pres">
      <dgm:prSet presAssocID="{8A213F40-1139-4D7E-AFB9-D6CACE2B606B}" presName="linear" presStyleCnt="0">
        <dgm:presLayoutVars>
          <dgm:dir/>
          <dgm:animLvl val="lvl"/>
          <dgm:resizeHandles val="exact"/>
        </dgm:presLayoutVars>
      </dgm:prSet>
      <dgm:spPr/>
    </dgm:pt>
    <dgm:pt modelId="{AD17808E-58F1-4DE9-B6D5-605EBF50A325}" type="pres">
      <dgm:prSet presAssocID="{9AEC57DE-5914-4E11-83F5-B78E47B4684C}" presName="parentLin" presStyleCnt="0"/>
      <dgm:spPr/>
    </dgm:pt>
    <dgm:pt modelId="{E976A98B-673E-4305-AE83-D8F3462A4F00}" type="pres">
      <dgm:prSet presAssocID="{9AEC57DE-5914-4E11-83F5-B78E47B4684C}" presName="parentLeftMargin" presStyleLbl="node1" presStyleIdx="0" presStyleCnt="2"/>
      <dgm:spPr/>
    </dgm:pt>
    <dgm:pt modelId="{53A479A5-CD90-4830-B298-B512973CC193}" type="pres">
      <dgm:prSet presAssocID="{9AEC57DE-5914-4E11-83F5-B78E47B4684C}" presName="parentText" presStyleLbl="node1" presStyleIdx="0" presStyleCnt="2" custScaleX="116841">
        <dgm:presLayoutVars>
          <dgm:chMax val="0"/>
          <dgm:bulletEnabled val="1"/>
        </dgm:presLayoutVars>
      </dgm:prSet>
      <dgm:spPr/>
    </dgm:pt>
    <dgm:pt modelId="{45C4BD29-980D-4443-B1CC-4C00086C563B}" type="pres">
      <dgm:prSet presAssocID="{9AEC57DE-5914-4E11-83F5-B78E47B4684C}" presName="negativeSpace" presStyleCnt="0"/>
      <dgm:spPr/>
    </dgm:pt>
    <dgm:pt modelId="{17DAC5C3-4991-4585-89AA-921CB7F9F559}" type="pres">
      <dgm:prSet presAssocID="{9AEC57DE-5914-4E11-83F5-B78E47B4684C}" presName="childText" presStyleLbl="conFgAcc1" presStyleIdx="0" presStyleCnt="2">
        <dgm:presLayoutVars>
          <dgm:bulletEnabled val="1"/>
        </dgm:presLayoutVars>
      </dgm:prSet>
      <dgm:spPr/>
    </dgm:pt>
    <dgm:pt modelId="{F93C632A-01F2-4A60-A24C-747BA85B8AF8}" type="pres">
      <dgm:prSet presAssocID="{3C3A41CC-1A96-413F-AD31-D89309CA21C5}" presName="spaceBetweenRectangles" presStyleCnt="0"/>
      <dgm:spPr/>
    </dgm:pt>
    <dgm:pt modelId="{DF04B71F-FC2F-4A7E-8DC3-CD9255AA971A}" type="pres">
      <dgm:prSet presAssocID="{0350A3EF-AEFA-4CA3-95FE-92C2AF4DA8AE}" presName="parentLin" presStyleCnt="0"/>
      <dgm:spPr/>
    </dgm:pt>
    <dgm:pt modelId="{D1431C94-E709-4CD7-8FA8-B7E1E40C93AF}" type="pres">
      <dgm:prSet presAssocID="{0350A3EF-AEFA-4CA3-95FE-92C2AF4DA8AE}" presName="parentLeftMargin" presStyleLbl="node1" presStyleIdx="0" presStyleCnt="2"/>
      <dgm:spPr/>
    </dgm:pt>
    <dgm:pt modelId="{47838A3B-58C1-42C0-AB34-2E9D7AC5B588}" type="pres">
      <dgm:prSet presAssocID="{0350A3EF-AEFA-4CA3-95FE-92C2AF4DA8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3630360-3620-447E-944B-9A4D9321BB47}" type="pres">
      <dgm:prSet presAssocID="{0350A3EF-AEFA-4CA3-95FE-92C2AF4DA8AE}" presName="negativeSpace" presStyleCnt="0"/>
      <dgm:spPr/>
    </dgm:pt>
    <dgm:pt modelId="{178C72DF-F0B8-4D0E-A228-BF80982D3F6A}" type="pres">
      <dgm:prSet presAssocID="{0350A3EF-AEFA-4CA3-95FE-92C2AF4DA8A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A6F8223-7FF8-41DA-B6F0-0157CE6C3875}" type="presOf" srcId="{0350A3EF-AEFA-4CA3-95FE-92C2AF4DA8AE}" destId="{D1431C94-E709-4CD7-8FA8-B7E1E40C93AF}" srcOrd="0" destOrd="0" presId="urn:microsoft.com/office/officeart/2005/8/layout/list1"/>
    <dgm:cxn modelId="{7494DB6B-8AA3-49B6-B294-ABE4184D7E61}" srcId="{8A213F40-1139-4D7E-AFB9-D6CACE2B606B}" destId="{9AEC57DE-5914-4E11-83F5-B78E47B4684C}" srcOrd="0" destOrd="0" parTransId="{D21D11D9-8D53-46F8-8248-307524BCDF37}" sibTransId="{3C3A41CC-1A96-413F-AD31-D89309CA21C5}"/>
    <dgm:cxn modelId="{0295244D-5169-41F7-806B-C6BF5712FA60}" type="presOf" srcId="{0350A3EF-AEFA-4CA3-95FE-92C2AF4DA8AE}" destId="{47838A3B-58C1-42C0-AB34-2E9D7AC5B588}" srcOrd="1" destOrd="0" presId="urn:microsoft.com/office/officeart/2005/8/layout/list1"/>
    <dgm:cxn modelId="{276DDA52-1A69-4D0B-92F8-FAA685A3BB27}" type="presOf" srcId="{8A213F40-1139-4D7E-AFB9-D6CACE2B606B}" destId="{1699FF0B-84D4-464C-9888-6387BA9AD810}" srcOrd="0" destOrd="0" presId="urn:microsoft.com/office/officeart/2005/8/layout/list1"/>
    <dgm:cxn modelId="{9200489A-451C-42C0-90A1-A9334E49E36B}" type="presOf" srcId="{9AEC57DE-5914-4E11-83F5-B78E47B4684C}" destId="{E976A98B-673E-4305-AE83-D8F3462A4F00}" srcOrd="0" destOrd="0" presId="urn:microsoft.com/office/officeart/2005/8/layout/list1"/>
    <dgm:cxn modelId="{103AF7F6-296D-4010-980C-319F9CBD5A42}" srcId="{8A213F40-1139-4D7E-AFB9-D6CACE2B606B}" destId="{0350A3EF-AEFA-4CA3-95FE-92C2AF4DA8AE}" srcOrd="1" destOrd="0" parTransId="{F5B9208B-0191-4624-90CB-5833C4B347D1}" sibTransId="{2759E533-3494-4869-9A6F-B768C4BBDD39}"/>
    <dgm:cxn modelId="{0D9EEBFB-2DBA-4C07-9F5D-CE6D2C5EC8F7}" type="presOf" srcId="{9AEC57DE-5914-4E11-83F5-B78E47B4684C}" destId="{53A479A5-CD90-4830-B298-B512973CC193}" srcOrd="1" destOrd="0" presId="urn:microsoft.com/office/officeart/2005/8/layout/list1"/>
    <dgm:cxn modelId="{612CBE23-1E78-49DB-A8C3-775365961748}" type="presParOf" srcId="{1699FF0B-84D4-464C-9888-6387BA9AD810}" destId="{AD17808E-58F1-4DE9-B6D5-605EBF50A325}" srcOrd="0" destOrd="0" presId="urn:microsoft.com/office/officeart/2005/8/layout/list1"/>
    <dgm:cxn modelId="{456F5F5A-3A68-4D60-90A8-A99C3E271719}" type="presParOf" srcId="{AD17808E-58F1-4DE9-B6D5-605EBF50A325}" destId="{E976A98B-673E-4305-AE83-D8F3462A4F00}" srcOrd="0" destOrd="0" presId="urn:microsoft.com/office/officeart/2005/8/layout/list1"/>
    <dgm:cxn modelId="{E7E2FB51-63BA-40D1-ADB8-01EC3E5D3E89}" type="presParOf" srcId="{AD17808E-58F1-4DE9-B6D5-605EBF50A325}" destId="{53A479A5-CD90-4830-B298-B512973CC193}" srcOrd="1" destOrd="0" presId="urn:microsoft.com/office/officeart/2005/8/layout/list1"/>
    <dgm:cxn modelId="{780D0452-746D-444A-BE20-E7A252EA0806}" type="presParOf" srcId="{1699FF0B-84D4-464C-9888-6387BA9AD810}" destId="{45C4BD29-980D-4443-B1CC-4C00086C563B}" srcOrd="1" destOrd="0" presId="urn:microsoft.com/office/officeart/2005/8/layout/list1"/>
    <dgm:cxn modelId="{177D1BA7-1082-4760-914E-FDA78CC5BEAE}" type="presParOf" srcId="{1699FF0B-84D4-464C-9888-6387BA9AD810}" destId="{17DAC5C3-4991-4585-89AA-921CB7F9F559}" srcOrd="2" destOrd="0" presId="urn:microsoft.com/office/officeart/2005/8/layout/list1"/>
    <dgm:cxn modelId="{F5D774F3-FE41-46A1-9B90-D7AE4ABB3339}" type="presParOf" srcId="{1699FF0B-84D4-464C-9888-6387BA9AD810}" destId="{F93C632A-01F2-4A60-A24C-747BA85B8AF8}" srcOrd="3" destOrd="0" presId="urn:microsoft.com/office/officeart/2005/8/layout/list1"/>
    <dgm:cxn modelId="{CAFF3899-FD18-43B4-8B9B-B098CAFE8CDA}" type="presParOf" srcId="{1699FF0B-84D4-464C-9888-6387BA9AD810}" destId="{DF04B71F-FC2F-4A7E-8DC3-CD9255AA971A}" srcOrd="4" destOrd="0" presId="urn:microsoft.com/office/officeart/2005/8/layout/list1"/>
    <dgm:cxn modelId="{70DBF588-1DB2-4EE5-B16D-9D5B14713986}" type="presParOf" srcId="{DF04B71F-FC2F-4A7E-8DC3-CD9255AA971A}" destId="{D1431C94-E709-4CD7-8FA8-B7E1E40C93AF}" srcOrd="0" destOrd="0" presId="urn:microsoft.com/office/officeart/2005/8/layout/list1"/>
    <dgm:cxn modelId="{2C2666D0-D220-4E85-861A-B6031577C239}" type="presParOf" srcId="{DF04B71F-FC2F-4A7E-8DC3-CD9255AA971A}" destId="{47838A3B-58C1-42C0-AB34-2E9D7AC5B588}" srcOrd="1" destOrd="0" presId="urn:microsoft.com/office/officeart/2005/8/layout/list1"/>
    <dgm:cxn modelId="{9D718C8F-C497-4388-98F8-6616374FB38B}" type="presParOf" srcId="{1699FF0B-84D4-464C-9888-6387BA9AD810}" destId="{C3630360-3620-447E-944B-9A4D9321BB47}" srcOrd="5" destOrd="0" presId="urn:microsoft.com/office/officeart/2005/8/layout/list1"/>
    <dgm:cxn modelId="{FDF93BC1-0C46-466D-9E3A-426D30490E43}" type="presParOf" srcId="{1699FF0B-84D4-464C-9888-6387BA9AD810}" destId="{178C72DF-F0B8-4D0E-A228-BF80982D3F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68867B-74CD-40FE-A7F6-D97E0A4043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EA5692-190D-4686-983E-58B3DA86FAE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800" dirty="0"/>
            <a:t>Separación en la fuente</a:t>
          </a:r>
        </a:p>
      </dgm:t>
    </dgm:pt>
    <dgm:pt modelId="{EA7B4374-FF49-426F-AA9A-AC3F587E65B2}" type="parTrans" cxnId="{733000B2-378D-4DB3-B0F3-1B8BEA3E3B16}">
      <dgm:prSet/>
      <dgm:spPr/>
      <dgm:t>
        <a:bodyPr/>
        <a:lstStyle/>
        <a:p>
          <a:endParaRPr lang="es-ES"/>
        </a:p>
      </dgm:t>
    </dgm:pt>
    <dgm:pt modelId="{A2B344D2-CD8B-479A-A8BC-D0E9286FCFE2}" type="sibTrans" cxnId="{733000B2-378D-4DB3-B0F3-1B8BEA3E3B16}">
      <dgm:prSet/>
      <dgm:spPr/>
      <dgm:t>
        <a:bodyPr/>
        <a:lstStyle/>
        <a:p>
          <a:endParaRPr lang="es-ES"/>
        </a:p>
      </dgm:t>
    </dgm:pt>
    <dgm:pt modelId="{09CFF8DA-F743-4F4F-BCEF-941555C13518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800" dirty="0">
              <a:solidFill>
                <a:srgbClr val="609A5C"/>
              </a:solidFill>
            </a:rPr>
            <a:t>Incentivos y </a:t>
          </a:r>
          <a:r>
            <a:rPr lang="es-ES" sz="2800" dirty="0">
              <a:solidFill>
                <a:schemeClr val="bg1"/>
              </a:solidFill>
            </a:rPr>
            <a:t>sanciones</a:t>
          </a:r>
        </a:p>
      </dgm:t>
    </dgm:pt>
    <dgm:pt modelId="{49AD021A-3554-44EE-9C41-D08A89C96EA4}" type="parTrans" cxnId="{47A5AC32-444A-4DD4-BC09-03015B08ACF8}">
      <dgm:prSet/>
      <dgm:spPr/>
      <dgm:t>
        <a:bodyPr/>
        <a:lstStyle/>
        <a:p>
          <a:endParaRPr lang="es-ES"/>
        </a:p>
      </dgm:t>
    </dgm:pt>
    <dgm:pt modelId="{3D5F6BA1-677F-4910-8C9A-BB78B5F8400D}" type="sibTrans" cxnId="{47A5AC32-444A-4DD4-BC09-03015B08ACF8}">
      <dgm:prSet/>
      <dgm:spPr/>
      <dgm:t>
        <a:bodyPr/>
        <a:lstStyle/>
        <a:p>
          <a:endParaRPr lang="es-ES"/>
        </a:p>
      </dgm:t>
    </dgm:pt>
    <dgm:pt modelId="{85F49CAD-783C-41D5-ABAA-6B48D3046580}" type="pres">
      <dgm:prSet presAssocID="{FA68867B-74CD-40FE-A7F6-D97E0A4043C7}" presName="linear" presStyleCnt="0">
        <dgm:presLayoutVars>
          <dgm:dir/>
          <dgm:animLvl val="lvl"/>
          <dgm:resizeHandles val="exact"/>
        </dgm:presLayoutVars>
      </dgm:prSet>
      <dgm:spPr/>
    </dgm:pt>
    <dgm:pt modelId="{176ABE0D-E3B2-400C-9A84-687AF66182CF}" type="pres">
      <dgm:prSet presAssocID="{D0EA5692-190D-4686-983E-58B3DA86FAE4}" presName="parentLin" presStyleCnt="0"/>
      <dgm:spPr/>
    </dgm:pt>
    <dgm:pt modelId="{CCC60E38-0022-4FEB-BC01-44DC7B7FDC34}" type="pres">
      <dgm:prSet presAssocID="{D0EA5692-190D-4686-983E-58B3DA86FAE4}" presName="parentLeftMargin" presStyleLbl="node1" presStyleIdx="0" presStyleCnt="2"/>
      <dgm:spPr/>
    </dgm:pt>
    <dgm:pt modelId="{2645581C-6027-42C4-AE47-22F5C73E0EB4}" type="pres">
      <dgm:prSet presAssocID="{D0EA5692-190D-4686-983E-58B3DA86FA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1DAB2D-FE5C-4482-B139-16F14ABF1A39}" type="pres">
      <dgm:prSet presAssocID="{D0EA5692-190D-4686-983E-58B3DA86FAE4}" presName="negativeSpace" presStyleCnt="0"/>
      <dgm:spPr/>
    </dgm:pt>
    <dgm:pt modelId="{B547403C-E712-4624-A758-2325E4F4CA18}" type="pres">
      <dgm:prSet presAssocID="{D0EA5692-190D-4686-983E-58B3DA86FAE4}" presName="childText" presStyleLbl="conFgAcc1" presStyleIdx="0" presStyleCnt="2">
        <dgm:presLayoutVars>
          <dgm:bulletEnabled val="1"/>
        </dgm:presLayoutVars>
      </dgm:prSet>
      <dgm:spPr/>
    </dgm:pt>
    <dgm:pt modelId="{E9554093-C78E-41B4-A8CF-F8B55142C061}" type="pres">
      <dgm:prSet presAssocID="{A2B344D2-CD8B-479A-A8BC-D0E9286FCFE2}" presName="spaceBetweenRectangles" presStyleCnt="0"/>
      <dgm:spPr/>
    </dgm:pt>
    <dgm:pt modelId="{9B940ADC-221B-4A8A-A626-F1A81F55AD40}" type="pres">
      <dgm:prSet presAssocID="{09CFF8DA-F743-4F4F-BCEF-941555C13518}" presName="parentLin" presStyleCnt="0"/>
      <dgm:spPr/>
    </dgm:pt>
    <dgm:pt modelId="{A17ED780-7AD9-4903-B107-8B2975C0D6D1}" type="pres">
      <dgm:prSet presAssocID="{09CFF8DA-F743-4F4F-BCEF-941555C13518}" presName="parentLeftMargin" presStyleLbl="node1" presStyleIdx="0" presStyleCnt="2"/>
      <dgm:spPr/>
    </dgm:pt>
    <dgm:pt modelId="{B898E008-DDFC-41D7-8E06-60FD29227159}" type="pres">
      <dgm:prSet presAssocID="{09CFF8DA-F743-4F4F-BCEF-941555C135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E935EB-A63D-4A09-8850-0BD1DCF5BF43}" type="pres">
      <dgm:prSet presAssocID="{09CFF8DA-F743-4F4F-BCEF-941555C13518}" presName="negativeSpace" presStyleCnt="0"/>
      <dgm:spPr/>
    </dgm:pt>
    <dgm:pt modelId="{79847731-6079-4F89-B78F-A434ED98D97B}" type="pres">
      <dgm:prSet presAssocID="{09CFF8DA-F743-4F4F-BCEF-941555C1351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48D7211-DB3E-4DDC-A447-7D30ED0CB9A9}" type="presOf" srcId="{FA68867B-74CD-40FE-A7F6-D97E0A4043C7}" destId="{85F49CAD-783C-41D5-ABAA-6B48D3046580}" srcOrd="0" destOrd="0" presId="urn:microsoft.com/office/officeart/2005/8/layout/list1"/>
    <dgm:cxn modelId="{47A5AC32-444A-4DD4-BC09-03015B08ACF8}" srcId="{FA68867B-74CD-40FE-A7F6-D97E0A4043C7}" destId="{09CFF8DA-F743-4F4F-BCEF-941555C13518}" srcOrd="1" destOrd="0" parTransId="{49AD021A-3554-44EE-9C41-D08A89C96EA4}" sibTransId="{3D5F6BA1-677F-4910-8C9A-BB78B5F8400D}"/>
    <dgm:cxn modelId="{0BDA8C3E-E7D0-4612-95EA-6F348C5807AA}" type="presOf" srcId="{D0EA5692-190D-4686-983E-58B3DA86FAE4}" destId="{2645581C-6027-42C4-AE47-22F5C73E0EB4}" srcOrd="1" destOrd="0" presId="urn:microsoft.com/office/officeart/2005/8/layout/list1"/>
    <dgm:cxn modelId="{A9831074-DD2F-44C5-A123-CD453933D5C1}" type="presOf" srcId="{09CFF8DA-F743-4F4F-BCEF-941555C13518}" destId="{B898E008-DDFC-41D7-8E06-60FD29227159}" srcOrd="1" destOrd="0" presId="urn:microsoft.com/office/officeart/2005/8/layout/list1"/>
    <dgm:cxn modelId="{733000B2-378D-4DB3-B0F3-1B8BEA3E3B16}" srcId="{FA68867B-74CD-40FE-A7F6-D97E0A4043C7}" destId="{D0EA5692-190D-4686-983E-58B3DA86FAE4}" srcOrd="0" destOrd="0" parTransId="{EA7B4374-FF49-426F-AA9A-AC3F587E65B2}" sibTransId="{A2B344D2-CD8B-479A-A8BC-D0E9286FCFE2}"/>
    <dgm:cxn modelId="{DEFCACEA-A374-4CEC-8955-3B04573F76A8}" type="presOf" srcId="{D0EA5692-190D-4686-983E-58B3DA86FAE4}" destId="{CCC60E38-0022-4FEB-BC01-44DC7B7FDC34}" srcOrd="0" destOrd="0" presId="urn:microsoft.com/office/officeart/2005/8/layout/list1"/>
    <dgm:cxn modelId="{0498DBFB-49E4-4018-8914-546EE54BB8F7}" type="presOf" srcId="{09CFF8DA-F743-4F4F-BCEF-941555C13518}" destId="{A17ED780-7AD9-4903-B107-8B2975C0D6D1}" srcOrd="0" destOrd="0" presId="urn:microsoft.com/office/officeart/2005/8/layout/list1"/>
    <dgm:cxn modelId="{022C8B93-9358-4196-B072-48A5CD6C0B26}" type="presParOf" srcId="{85F49CAD-783C-41D5-ABAA-6B48D3046580}" destId="{176ABE0D-E3B2-400C-9A84-687AF66182CF}" srcOrd="0" destOrd="0" presId="urn:microsoft.com/office/officeart/2005/8/layout/list1"/>
    <dgm:cxn modelId="{BCD29CD7-39D4-4199-BACE-71DB9B58B29E}" type="presParOf" srcId="{176ABE0D-E3B2-400C-9A84-687AF66182CF}" destId="{CCC60E38-0022-4FEB-BC01-44DC7B7FDC34}" srcOrd="0" destOrd="0" presId="urn:microsoft.com/office/officeart/2005/8/layout/list1"/>
    <dgm:cxn modelId="{B775B15A-CB9F-4835-B506-9308D0905A38}" type="presParOf" srcId="{176ABE0D-E3B2-400C-9A84-687AF66182CF}" destId="{2645581C-6027-42C4-AE47-22F5C73E0EB4}" srcOrd="1" destOrd="0" presId="urn:microsoft.com/office/officeart/2005/8/layout/list1"/>
    <dgm:cxn modelId="{BC160CA6-A720-4056-95FF-E7968EE3E257}" type="presParOf" srcId="{85F49CAD-783C-41D5-ABAA-6B48D3046580}" destId="{6E1DAB2D-FE5C-4482-B139-16F14ABF1A39}" srcOrd="1" destOrd="0" presId="urn:microsoft.com/office/officeart/2005/8/layout/list1"/>
    <dgm:cxn modelId="{559D9AF6-6323-4413-8495-58F131C0BB10}" type="presParOf" srcId="{85F49CAD-783C-41D5-ABAA-6B48D3046580}" destId="{B547403C-E712-4624-A758-2325E4F4CA18}" srcOrd="2" destOrd="0" presId="urn:microsoft.com/office/officeart/2005/8/layout/list1"/>
    <dgm:cxn modelId="{1E0F6681-E122-41CB-A7B5-70DF13770AED}" type="presParOf" srcId="{85F49CAD-783C-41D5-ABAA-6B48D3046580}" destId="{E9554093-C78E-41B4-A8CF-F8B55142C061}" srcOrd="3" destOrd="0" presId="urn:microsoft.com/office/officeart/2005/8/layout/list1"/>
    <dgm:cxn modelId="{6F3CB470-B0C2-4C45-A3C5-5BC0CE14C8AC}" type="presParOf" srcId="{85F49CAD-783C-41D5-ABAA-6B48D3046580}" destId="{9B940ADC-221B-4A8A-A626-F1A81F55AD40}" srcOrd="4" destOrd="0" presId="urn:microsoft.com/office/officeart/2005/8/layout/list1"/>
    <dgm:cxn modelId="{A5AA0B49-B33E-43C3-BC3D-18725EE7831F}" type="presParOf" srcId="{9B940ADC-221B-4A8A-A626-F1A81F55AD40}" destId="{A17ED780-7AD9-4903-B107-8B2975C0D6D1}" srcOrd="0" destOrd="0" presId="urn:microsoft.com/office/officeart/2005/8/layout/list1"/>
    <dgm:cxn modelId="{34BBA56F-4CF2-438D-BC22-26C2A433A667}" type="presParOf" srcId="{9B940ADC-221B-4A8A-A626-F1A81F55AD40}" destId="{B898E008-DDFC-41D7-8E06-60FD29227159}" srcOrd="1" destOrd="0" presId="urn:microsoft.com/office/officeart/2005/8/layout/list1"/>
    <dgm:cxn modelId="{A25E37E9-188D-41E4-A427-1A1FD906FE4F}" type="presParOf" srcId="{85F49CAD-783C-41D5-ABAA-6B48D3046580}" destId="{6EE935EB-A63D-4A09-8850-0BD1DCF5BF43}" srcOrd="5" destOrd="0" presId="urn:microsoft.com/office/officeart/2005/8/layout/list1"/>
    <dgm:cxn modelId="{1F1F9244-B220-4010-978E-1DED71CC8EFA}" type="presParOf" srcId="{85F49CAD-783C-41D5-ABAA-6B48D3046580}" destId="{79847731-6079-4F89-B78F-A434ED98D9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66D102-D1C2-4A10-9D9E-B67F3BD865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DBB775-5242-4418-9781-092D46C84D41}">
      <dgm:prSet phldrT="[Texto]"/>
      <dgm:spPr>
        <a:solidFill>
          <a:srgbClr val="D46E22">
            <a:alpha val="94000"/>
          </a:srgbClr>
        </a:solidFill>
      </dgm:spPr>
      <dgm:t>
        <a:bodyPr/>
        <a:lstStyle/>
        <a:p>
          <a:r>
            <a:rPr lang="es-ES" dirty="0"/>
            <a:t>Barrido y limpieza: m</a:t>
          </a:r>
          <a:r>
            <a:rPr lang="es-ES" dirty="0">
              <a:solidFill>
                <a:schemeClr val="bg1"/>
              </a:solidFill>
            </a:rPr>
            <a:t>icroempresas</a:t>
          </a:r>
        </a:p>
      </dgm:t>
    </dgm:pt>
    <dgm:pt modelId="{B43638C7-7644-4CC0-83D8-E58947AF7E8B}" type="parTrans" cxnId="{949B6BFA-A3A2-4D43-9F3E-38CA407AC334}">
      <dgm:prSet/>
      <dgm:spPr/>
      <dgm:t>
        <a:bodyPr/>
        <a:lstStyle/>
        <a:p>
          <a:endParaRPr lang="es-ES"/>
        </a:p>
      </dgm:t>
    </dgm:pt>
    <dgm:pt modelId="{1FDC8E7E-6566-49ED-AC26-8F1A1621E60D}" type="sibTrans" cxnId="{949B6BFA-A3A2-4D43-9F3E-38CA407AC334}">
      <dgm:prSet/>
      <dgm:spPr/>
      <dgm:t>
        <a:bodyPr/>
        <a:lstStyle/>
        <a:p>
          <a:endParaRPr lang="es-ES"/>
        </a:p>
      </dgm:t>
    </dgm:pt>
    <dgm:pt modelId="{302E3677-C443-4644-A279-13F571E29A75}">
      <dgm:prSet phldrT="[Texto]"/>
      <dgm:spPr>
        <a:solidFill>
          <a:srgbClr val="D46E22"/>
        </a:solidFill>
      </dgm:spPr>
      <dgm:t>
        <a:bodyPr/>
        <a:lstStyle/>
        <a:p>
          <a:r>
            <a:rPr lang="es-ES" dirty="0"/>
            <a:t>Recolección diferenciada</a:t>
          </a:r>
        </a:p>
      </dgm:t>
    </dgm:pt>
    <dgm:pt modelId="{16B85735-6661-49C0-AC7B-1A5D4CFCF506}" type="parTrans" cxnId="{ED83FB48-2590-4BB6-B84B-E7458492CF2E}">
      <dgm:prSet/>
      <dgm:spPr/>
      <dgm:t>
        <a:bodyPr/>
        <a:lstStyle/>
        <a:p>
          <a:endParaRPr lang="es-ES"/>
        </a:p>
      </dgm:t>
    </dgm:pt>
    <dgm:pt modelId="{E46FB22D-7AC2-4035-BAC4-2B9DC4C9C0CE}" type="sibTrans" cxnId="{ED83FB48-2590-4BB6-B84B-E7458492CF2E}">
      <dgm:prSet/>
      <dgm:spPr/>
      <dgm:t>
        <a:bodyPr/>
        <a:lstStyle/>
        <a:p>
          <a:endParaRPr lang="es-ES"/>
        </a:p>
      </dgm:t>
    </dgm:pt>
    <dgm:pt modelId="{86BB6C27-CA61-4E4F-815E-AC9CE5C822BB}">
      <dgm:prSet phldrT="[Texto]"/>
      <dgm:spPr>
        <a:solidFill>
          <a:srgbClr val="D46E22"/>
        </a:solidFill>
      </dgm:spPr>
      <dgm:t>
        <a:bodyPr/>
        <a:lstStyle/>
        <a:p>
          <a:r>
            <a:rPr lang="es-ES" dirty="0"/>
            <a:t>Recolección no diferenciada</a:t>
          </a:r>
        </a:p>
      </dgm:t>
    </dgm:pt>
    <dgm:pt modelId="{1C253381-7B12-4E8C-AD1E-557E10DDF46A}" type="parTrans" cxnId="{FBAB3506-FD2F-4F8C-838C-106A4D83F5CD}">
      <dgm:prSet/>
      <dgm:spPr/>
      <dgm:t>
        <a:bodyPr/>
        <a:lstStyle/>
        <a:p>
          <a:endParaRPr lang="es-ES"/>
        </a:p>
      </dgm:t>
    </dgm:pt>
    <dgm:pt modelId="{A99C6228-2537-49B9-A5A3-54560454EE93}" type="sibTrans" cxnId="{FBAB3506-FD2F-4F8C-838C-106A4D83F5CD}">
      <dgm:prSet/>
      <dgm:spPr/>
      <dgm:t>
        <a:bodyPr/>
        <a:lstStyle/>
        <a:p>
          <a:endParaRPr lang="es-ES"/>
        </a:p>
      </dgm:t>
    </dgm:pt>
    <dgm:pt modelId="{F65C0B3B-67D5-4D8E-BB40-80935C76B4AF}">
      <dgm:prSet/>
      <dgm:spPr>
        <a:solidFill>
          <a:srgbClr val="D46E22">
            <a:alpha val="94000"/>
          </a:srgbClr>
        </a:solidFill>
      </dgm:spPr>
      <dgm:t>
        <a:bodyPr/>
        <a:lstStyle/>
        <a:p>
          <a:r>
            <a:rPr lang="es-ES" dirty="0"/>
            <a:t>Barrido y recolección en parroquias descentralizas</a:t>
          </a:r>
        </a:p>
      </dgm:t>
    </dgm:pt>
    <dgm:pt modelId="{D8A9393A-237A-4584-A84E-6484931D7D6A}" type="parTrans" cxnId="{78FFC6C7-91D5-4962-BB8D-906728163916}">
      <dgm:prSet/>
      <dgm:spPr/>
      <dgm:t>
        <a:bodyPr/>
        <a:lstStyle/>
        <a:p>
          <a:endParaRPr lang="es-ES"/>
        </a:p>
      </dgm:t>
    </dgm:pt>
    <dgm:pt modelId="{48C48F83-EE16-4E25-879A-560DCADC8571}" type="sibTrans" cxnId="{78FFC6C7-91D5-4962-BB8D-906728163916}">
      <dgm:prSet/>
      <dgm:spPr/>
      <dgm:t>
        <a:bodyPr/>
        <a:lstStyle/>
        <a:p>
          <a:endParaRPr lang="es-ES"/>
        </a:p>
      </dgm:t>
    </dgm:pt>
    <dgm:pt modelId="{24D9F38A-C1DD-4CF7-BE54-A46E3711B24D}" type="pres">
      <dgm:prSet presAssocID="{C866D102-D1C2-4A10-9D9E-B67F3BD865C9}" presName="linear" presStyleCnt="0">
        <dgm:presLayoutVars>
          <dgm:dir/>
          <dgm:animLvl val="lvl"/>
          <dgm:resizeHandles val="exact"/>
        </dgm:presLayoutVars>
      </dgm:prSet>
      <dgm:spPr/>
    </dgm:pt>
    <dgm:pt modelId="{9577C656-066B-4A3A-A1A3-E79E7A745DD9}" type="pres">
      <dgm:prSet presAssocID="{AEDBB775-5242-4418-9781-092D46C84D41}" presName="parentLin" presStyleCnt="0"/>
      <dgm:spPr/>
    </dgm:pt>
    <dgm:pt modelId="{8B0BDC25-9486-4A01-A6F8-8DC1A6ADF770}" type="pres">
      <dgm:prSet presAssocID="{AEDBB775-5242-4418-9781-092D46C84D41}" presName="parentLeftMargin" presStyleLbl="node1" presStyleIdx="0" presStyleCnt="4"/>
      <dgm:spPr/>
    </dgm:pt>
    <dgm:pt modelId="{38716468-076E-41DB-8CCD-D966398F0122}" type="pres">
      <dgm:prSet presAssocID="{AEDBB775-5242-4418-9781-092D46C84D41}" presName="parentText" presStyleLbl="node1" presStyleIdx="0" presStyleCnt="4" custScaleX="104460" custScaleY="131312">
        <dgm:presLayoutVars>
          <dgm:chMax val="0"/>
          <dgm:bulletEnabled val="1"/>
        </dgm:presLayoutVars>
      </dgm:prSet>
      <dgm:spPr/>
    </dgm:pt>
    <dgm:pt modelId="{2FB4391A-089D-41F2-BA80-DAE942A9E305}" type="pres">
      <dgm:prSet presAssocID="{AEDBB775-5242-4418-9781-092D46C84D41}" presName="negativeSpace" presStyleCnt="0"/>
      <dgm:spPr/>
    </dgm:pt>
    <dgm:pt modelId="{4FB5B22E-905C-46E8-833B-9BDE5C405D20}" type="pres">
      <dgm:prSet presAssocID="{AEDBB775-5242-4418-9781-092D46C84D41}" presName="childText" presStyleLbl="conFgAcc1" presStyleIdx="0" presStyleCnt="4">
        <dgm:presLayoutVars>
          <dgm:bulletEnabled val="1"/>
        </dgm:presLayoutVars>
      </dgm:prSet>
      <dgm:spPr/>
    </dgm:pt>
    <dgm:pt modelId="{06FF14DB-CC08-421F-86FE-19CE30B50130}" type="pres">
      <dgm:prSet presAssocID="{1FDC8E7E-6566-49ED-AC26-8F1A1621E60D}" presName="spaceBetweenRectangles" presStyleCnt="0"/>
      <dgm:spPr/>
    </dgm:pt>
    <dgm:pt modelId="{9AC8268C-AE1D-472A-8B68-319A9D071DDF}" type="pres">
      <dgm:prSet presAssocID="{302E3677-C443-4644-A279-13F571E29A75}" presName="parentLin" presStyleCnt="0"/>
      <dgm:spPr/>
    </dgm:pt>
    <dgm:pt modelId="{0E25D534-5CC0-42DD-947E-EBDEAE4D3ED8}" type="pres">
      <dgm:prSet presAssocID="{302E3677-C443-4644-A279-13F571E29A75}" presName="parentLeftMargin" presStyleLbl="node1" presStyleIdx="0" presStyleCnt="4"/>
      <dgm:spPr/>
    </dgm:pt>
    <dgm:pt modelId="{A614EAB2-F2F5-47C7-85E8-4ABD215B659C}" type="pres">
      <dgm:prSet presAssocID="{302E3677-C443-4644-A279-13F571E29A75}" presName="parentText" presStyleLbl="node1" presStyleIdx="1" presStyleCnt="4" custScaleX="101100" custScaleY="126217">
        <dgm:presLayoutVars>
          <dgm:chMax val="0"/>
          <dgm:bulletEnabled val="1"/>
        </dgm:presLayoutVars>
      </dgm:prSet>
      <dgm:spPr/>
    </dgm:pt>
    <dgm:pt modelId="{49B74CB6-ED63-4C97-BD56-1A679B2201E4}" type="pres">
      <dgm:prSet presAssocID="{302E3677-C443-4644-A279-13F571E29A75}" presName="negativeSpace" presStyleCnt="0"/>
      <dgm:spPr/>
    </dgm:pt>
    <dgm:pt modelId="{76A802A9-7517-4A79-B543-29B2366725A1}" type="pres">
      <dgm:prSet presAssocID="{302E3677-C443-4644-A279-13F571E29A75}" presName="childText" presStyleLbl="conFgAcc1" presStyleIdx="1" presStyleCnt="4">
        <dgm:presLayoutVars>
          <dgm:bulletEnabled val="1"/>
        </dgm:presLayoutVars>
      </dgm:prSet>
      <dgm:spPr/>
    </dgm:pt>
    <dgm:pt modelId="{F5502E13-C2FB-4EB8-80FE-FD21446CFAD1}" type="pres">
      <dgm:prSet presAssocID="{E46FB22D-7AC2-4035-BAC4-2B9DC4C9C0CE}" presName="spaceBetweenRectangles" presStyleCnt="0"/>
      <dgm:spPr/>
    </dgm:pt>
    <dgm:pt modelId="{D77F3A73-26B5-4835-A30F-A845937E58CE}" type="pres">
      <dgm:prSet presAssocID="{86BB6C27-CA61-4E4F-815E-AC9CE5C822BB}" presName="parentLin" presStyleCnt="0"/>
      <dgm:spPr/>
    </dgm:pt>
    <dgm:pt modelId="{8E2AAB5B-C06F-4695-9053-EE66F1ACC41F}" type="pres">
      <dgm:prSet presAssocID="{86BB6C27-CA61-4E4F-815E-AC9CE5C822BB}" presName="parentLeftMargin" presStyleLbl="node1" presStyleIdx="1" presStyleCnt="4"/>
      <dgm:spPr/>
    </dgm:pt>
    <dgm:pt modelId="{D53429AA-522B-47D9-8646-232FC0345CEE}" type="pres">
      <dgm:prSet presAssocID="{86BB6C27-CA61-4E4F-815E-AC9CE5C822BB}" presName="parentText" presStyleLbl="node1" presStyleIdx="2" presStyleCnt="4" custScaleX="97740" custScaleY="125037">
        <dgm:presLayoutVars>
          <dgm:chMax val="0"/>
          <dgm:bulletEnabled val="1"/>
        </dgm:presLayoutVars>
      </dgm:prSet>
      <dgm:spPr/>
    </dgm:pt>
    <dgm:pt modelId="{D3D4CCEA-8F07-4491-ABC9-5286AFABEABE}" type="pres">
      <dgm:prSet presAssocID="{86BB6C27-CA61-4E4F-815E-AC9CE5C822BB}" presName="negativeSpace" presStyleCnt="0"/>
      <dgm:spPr/>
    </dgm:pt>
    <dgm:pt modelId="{604A8127-27D7-4D45-8EB3-24F34C163C51}" type="pres">
      <dgm:prSet presAssocID="{86BB6C27-CA61-4E4F-815E-AC9CE5C822BB}" presName="childText" presStyleLbl="conFgAcc1" presStyleIdx="2" presStyleCnt="4">
        <dgm:presLayoutVars>
          <dgm:bulletEnabled val="1"/>
        </dgm:presLayoutVars>
      </dgm:prSet>
      <dgm:spPr/>
    </dgm:pt>
    <dgm:pt modelId="{FF53504A-438F-4E54-9BE2-192D2CFD70BE}" type="pres">
      <dgm:prSet presAssocID="{A99C6228-2537-49B9-A5A3-54560454EE93}" presName="spaceBetweenRectangles" presStyleCnt="0"/>
      <dgm:spPr/>
    </dgm:pt>
    <dgm:pt modelId="{A1FE6692-9427-4800-B9DE-BAA95B47F3C5}" type="pres">
      <dgm:prSet presAssocID="{F65C0B3B-67D5-4D8E-BB40-80935C76B4AF}" presName="parentLin" presStyleCnt="0"/>
      <dgm:spPr/>
    </dgm:pt>
    <dgm:pt modelId="{D930AD47-9FDA-4F03-8463-06E600828ECA}" type="pres">
      <dgm:prSet presAssocID="{F65C0B3B-67D5-4D8E-BB40-80935C76B4AF}" presName="parentLeftMargin" presStyleLbl="node1" presStyleIdx="2" presStyleCnt="4"/>
      <dgm:spPr/>
    </dgm:pt>
    <dgm:pt modelId="{B84264F3-061B-4F1E-8520-CA414521A0CB}" type="pres">
      <dgm:prSet presAssocID="{F65C0B3B-67D5-4D8E-BB40-80935C76B4AF}" presName="parentText" presStyleLbl="node1" presStyleIdx="3" presStyleCnt="4" custScaleX="101772" custScaleY="117946">
        <dgm:presLayoutVars>
          <dgm:chMax val="0"/>
          <dgm:bulletEnabled val="1"/>
        </dgm:presLayoutVars>
      </dgm:prSet>
      <dgm:spPr/>
    </dgm:pt>
    <dgm:pt modelId="{017DF861-E4EA-4127-9758-15CD16AEC9A9}" type="pres">
      <dgm:prSet presAssocID="{F65C0B3B-67D5-4D8E-BB40-80935C76B4AF}" presName="negativeSpace" presStyleCnt="0"/>
      <dgm:spPr/>
    </dgm:pt>
    <dgm:pt modelId="{EB6730DF-79E6-4FC1-963F-67583DE32753}" type="pres">
      <dgm:prSet presAssocID="{F65C0B3B-67D5-4D8E-BB40-80935C76B4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BAB3506-FD2F-4F8C-838C-106A4D83F5CD}" srcId="{C866D102-D1C2-4A10-9D9E-B67F3BD865C9}" destId="{86BB6C27-CA61-4E4F-815E-AC9CE5C822BB}" srcOrd="2" destOrd="0" parTransId="{1C253381-7B12-4E8C-AD1E-557E10DDF46A}" sibTransId="{A99C6228-2537-49B9-A5A3-54560454EE93}"/>
    <dgm:cxn modelId="{46AAFE15-5220-49D7-B860-6CA2B67606C6}" type="presOf" srcId="{F65C0B3B-67D5-4D8E-BB40-80935C76B4AF}" destId="{D930AD47-9FDA-4F03-8463-06E600828ECA}" srcOrd="0" destOrd="0" presId="urn:microsoft.com/office/officeart/2005/8/layout/list1"/>
    <dgm:cxn modelId="{76E23D19-7421-460F-B64D-26F07D80213E}" type="presOf" srcId="{302E3677-C443-4644-A279-13F571E29A75}" destId="{A614EAB2-F2F5-47C7-85E8-4ABD215B659C}" srcOrd="1" destOrd="0" presId="urn:microsoft.com/office/officeart/2005/8/layout/list1"/>
    <dgm:cxn modelId="{E6501D2B-2F75-4860-8D70-16EE8F467B1C}" type="presOf" srcId="{AEDBB775-5242-4418-9781-092D46C84D41}" destId="{8B0BDC25-9486-4A01-A6F8-8DC1A6ADF770}" srcOrd="0" destOrd="0" presId="urn:microsoft.com/office/officeart/2005/8/layout/list1"/>
    <dgm:cxn modelId="{08E9B02E-B3A5-401B-B93F-EE82D12B6B23}" type="presOf" srcId="{C866D102-D1C2-4A10-9D9E-B67F3BD865C9}" destId="{24D9F38A-C1DD-4CF7-BE54-A46E3711B24D}" srcOrd="0" destOrd="0" presId="urn:microsoft.com/office/officeart/2005/8/layout/list1"/>
    <dgm:cxn modelId="{2B1BAF3E-D4E2-41C2-BF59-CE35BAC806C4}" type="presOf" srcId="{302E3677-C443-4644-A279-13F571E29A75}" destId="{0E25D534-5CC0-42DD-947E-EBDEAE4D3ED8}" srcOrd="0" destOrd="0" presId="urn:microsoft.com/office/officeart/2005/8/layout/list1"/>
    <dgm:cxn modelId="{ED83FB48-2590-4BB6-B84B-E7458492CF2E}" srcId="{C866D102-D1C2-4A10-9D9E-B67F3BD865C9}" destId="{302E3677-C443-4644-A279-13F571E29A75}" srcOrd="1" destOrd="0" parTransId="{16B85735-6661-49C0-AC7B-1A5D4CFCF506}" sibTransId="{E46FB22D-7AC2-4035-BAC4-2B9DC4C9C0CE}"/>
    <dgm:cxn modelId="{DF8A7B8C-2667-45FF-ADE5-C69C4F33ACC3}" type="presOf" srcId="{86BB6C27-CA61-4E4F-815E-AC9CE5C822BB}" destId="{8E2AAB5B-C06F-4695-9053-EE66F1ACC41F}" srcOrd="0" destOrd="0" presId="urn:microsoft.com/office/officeart/2005/8/layout/list1"/>
    <dgm:cxn modelId="{33F07F9C-89F3-415E-A059-5D594DF7C6A7}" type="presOf" srcId="{F65C0B3B-67D5-4D8E-BB40-80935C76B4AF}" destId="{B84264F3-061B-4F1E-8520-CA414521A0CB}" srcOrd="1" destOrd="0" presId="urn:microsoft.com/office/officeart/2005/8/layout/list1"/>
    <dgm:cxn modelId="{FA3E76AF-C013-4F3D-9397-71530D66046E}" type="presOf" srcId="{AEDBB775-5242-4418-9781-092D46C84D41}" destId="{38716468-076E-41DB-8CCD-D966398F0122}" srcOrd="1" destOrd="0" presId="urn:microsoft.com/office/officeart/2005/8/layout/list1"/>
    <dgm:cxn modelId="{78FFC6C7-91D5-4962-BB8D-906728163916}" srcId="{C866D102-D1C2-4A10-9D9E-B67F3BD865C9}" destId="{F65C0B3B-67D5-4D8E-BB40-80935C76B4AF}" srcOrd="3" destOrd="0" parTransId="{D8A9393A-237A-4584-A84E-6484931D7D6A}" sibTransId="{48C48F83-EE16-4E25-879A-560DCADC8571}"/>
    <dgm:cxn modelId="{B78C21E2-5CCB-41C1-8CD2-C9E42E7969C2}" type="presOf" srcId="{86BB6C27-CA61-4E4F-815E-AC9CE5C822BB}" destId="{D53429AA-522B-47D9-8646-232FC0345CEE}" srcOrd="1" destOrd="0" presId="urn:microsoft.com/office/officeart/2005/8/layout/list1"/>
    <dgm:cxn modelId="{949B6BFA-A3A2-4D43-9F3E-38CA407AC334}" srcId="{C866D102-D1C2-4A10-9D9E-B67F3BD865C9}" destId="{AEDBB775-5242-4418-9781-092D46C84D41}" srcOrd="0" destOrd="0" parTransId="{B43638C7-7644-4CC0-83D8-E58947AF7E8B}" sibTransId="{1FDC8E7E-6566-49ED-AC26-8F1A1621E60D}"/>
    <dgm:cxn modelId="{E6B8F4B7-6C51-4614-946B-389477895287}" type="presParOf" srcId="{24D9F38A-C1DD-4CF7-BE54-A46E3711B24D}" destId="{9577C656-066B-4A3A-A1A3-E79E7A745DD9}" srcOrd="0" destOrd="0" presId="urn:microsoft.com/office/officeart/2005/8/layout/list1"/>
    <dgm:cxn modelId="{B4B71102-D8D9-4080-B29E-6520D3B36FF8}" type="presParOf" srcId="{9577C656-066B-4A3A-A1A3-E79E7A745DD9}" destId="{8B0BDC25-9486-4A01-A6F8-8DC1A6ADF770}" srcOrd="0" destOrd="0" presId="urn:microsoft.com/office/officeart/2005/8/layout/list1"/>
    <dgm:cxn modelId="{477EFDB9-2407-4FA4-8D81-75E7FAD023B8}" type="presParOf" srcId="{9577C656-066B-4A3A-A1A3-E79E7A745DD9}" destId="{38716468-076E-41DB-8CCD-D966398F0122}" srcOrd="1" destOrd="0" presId="urn:microsoft.com/office/officeart/2005/8/layout/list1"/>
    <dgm:cxn modelId="{086074EB-60A4-4611-9A0B-DCEE705FF0C6}" type="presParOf" srcId="{24D9F38A-C1DD-4CF7-BE54-A46E3711B24D}" destId="{2FB4391A-089D-41F2-BA80-DAE942A9E305}" srcOrd="1" destOrd="0" presId="urn:microsoft.com/office/officeart/2005/8/layout/list1"/>
    <dgm:cxn modelId="{7AF12E13-B48D-44DB-891D-DDDC1819767C}" type="presParOf" srcId="{24D9F38A-C1DD-4CF7-BE54-A46E3711B24D}" destId="{4FB5B22E-905C-46E8-833B-9BDE5C405D20}" srcOrd="2" destOrd="0" presId="urn:microsoft.com/office/officeart/2005/8/layout/list1"/>
    <dgm:cxn modelId="{30B81986-1AFA-4EA7-9C0A-F96C5EDE3653}" type="presParOf" srcId="{24D9F38A-C1DD-4CF7-BE54-A46E3711B24D}" destId="{06FF14DB-CC08-421F-86FE-19CE30B50130}" srcOrd="3" destOrd="0" presId="urn:microsoft.com/office/officeart/2005/8/layout/list1"/>
    <dgm:cxn modelId="{834B26E6-61B1-46DC-B571-D36EA383565A}" type="presParOf" srcId="{24D9F38A-C1DD-4CF7-BE54-A46E3711B24D}" destId="{9AC8268C-AE1D-472A-8B68-319A9D071DDF}" srcOrd="4" destOrd="0" presId="urn:microsoft.com/office/officeart/2005/8/layout/list1"/>
    <dgm:cxn modelId="{AD46455B-1B6B-499E-A04D-F10387E713E1}" type="presParOf" srcId="{9AC8268C-AE1D-472A-8B68-319A9D071DDF}" destId="{0E25D534-5CC0-42DD-947E-EBDEAE4D3ED8}" srcOrd="0" destOrd="0" presId="urn:microsoft.com/office/officeart/2005/8/layout/list1"/>
    <dgm:cxn modelId="{20D3A2CC-5849-404D-9A3B-1060E2C29E3A}" type="presParOf" srcId="{9AC8268C-AE1D-472A-8B68-319A9D071DDF}" destId="{A614EAB2-F2F5-47C7-85E8-4ABD215B659C}" srcOrd="1" destOrd="0" presId="urn:microsoft.com/office/officeart/2005/8/layout/list1"/>
    <dgm:cxn modelId="{2712AD45-F1F3-4DCA-89D8-4ECFB3BF4314}" type="presParOf" srcId="{24D9F38A-C1DD-4CF7-BE54-A46E3711B24D}" destId="{49B74CB6-ED63-4C97-BD56-1A679B2201E4}" srcOrd="5" destOrd="0" presId="urn:microsoft.com/office/officeart/2005/8/layout/list1"/>
    <dgm:cxn modelId="{882F7014-09D0-46C3-9D6C-EBE597578163}" type="presParOf" srcId="{24D9F38A-C1DD-4CF7-BE54-A46E3711B24D}" destId="{76A802A9-7517-4A79-B543-29B2366725A1}" srcOrd="6" destOrd="0" presId="urn:microsoft.com/office/officeart/2005/8/layout/list1"/>
    <dgm:cxn modelId="{C4B07E46-BEC9-4C61-9137-4EB71FAB1B28}" type="presParOf" srcId="{24D9F38A-C1DD-4CF7-BE54-A46E3711B24D}" destId="{F5502E13-C2FB-4EB8-80FE-FD21446CFAD1}" srcOrd="7" destOrd="0" presId="urn:microsoft.com/office/officeart/2005/8/layout/list1"/>
    <dgm:cxn modelId="{21E1AFD4-4165-4072-A1B6-CD4DFD655A7F}" type="presParOf" srcId="{24D9F38A-C1DD-4CF7-BE54-A46E3711B24D}" destId="{D77F3A73-26B5-4835-A30F-A845937E58CE}" srcOrd="8" destOrd="0" presId="urn:microsoft.com/office/officeart/2005/8/layout/list1"/>
    <dgm:cxn modelId="{84E7C2C7-9B2C-4213-BF73-9ACFA8DF3C01}" type="presParOf" srcId="{D77F3A73-26B5-4835-A30F-A845937E58CE}" destId="{8E2AAB5B-C06F-4695-9053-EE66F1ACC41F}" srcOrd="0" destOrd="0" presId="urn:microsoft.com/office/officeart/2005/8/layout/list1"/>
    <dgm:cxn modelId="{EBD6C288-59D6-4A43-B12F-D99D75571840}" type="presParOf" srcId="{D77F3A73-26B5-4835-A30F-A845937E58CE}" destId="{D53429AA-522B-47D9-8646-232FC0345CEE}" srcOrd="1" destOrd="0" presId="urn:microsoft.com/office/officeart/2005/8/layout/list1"/>
    <dgm:cxn modelId="{C465DC61-A1AB-4A74-B377-E542E708957C}" type="presParOf" srcId="{24D9F38A-C1DD-4CF7-BE54-A46E3711B24D}" destId="{D3D4CCEA-8F07-4491-ABC9-5286AFABEABE}" srcOrd="9" destOrd="0" presId="urn:microsoft.com/office/officeart/2005/8/layout/list1"/>
    <dgm:cxn modelId="{1039EF4E-B314-4A48-AFBE-5D7697D7B62D}" type="presParOf" srcId="{24D9F38A-C1DD-4CF7-BE54-A46E3711B24D}" destId="{604A8127-27D7-4D45-8EB3-24F34C163C51}" srcOrd="10" destOrd="0" presId="urn:microsoft.com/office/officeart/2005/8/layout/list1"/>
    <dgm:cxn modelId="{82484A85-776B-48A3-8E59-5ACE16107D02}" type="presParOf" srcId="{24D9F38A-C1DD-4CF7-BE54-A46E3711B24D}" destId="{FF53504A-438F-4E54-9BE2-192D2CFD70BE}" srcOrd="11" destOrd="0" presId="urn:microsoft.com/office/officeart/2005/8/layout/list1"/>
    <dgm:cxn modelId="{2379A194-E9F5-41FB-9878-E88C26CF8ED1}" type="presParOf" srcId="{24D9F38A-C1DD-4CF7-BE54-A46E3711B24D}" destId="{A1FE6692-9427-4800-B9DE-BAA95B47F3C5}" srcOrd="12" destOrd="0" presId="urn:microsoft.com/office/officeart/2005/8/layout/list1"/>
    <dgm:cxn modelId="{5283F1E9-0AB9-480A-9D24-CA3AAA5E807F}" type="presParOf" srcId="{A1FE6692-9427-4800-B9DE-BAA95B47F3C5}" destId="{D930AD47-9FDA-4F03-8463-06E600828ECA}" srcOrd="0" destOrd="0" presId="urn:microsoft.com/office/officeart/2005/8/layout/list1"/>
    <dgm:cxn modelId="{3B5C469A-651E-4579-BDF0-DA369663DB55}" type="presParOf" srcId="{A1FE6692-9427-4800-B9DE-BAA95B47F3C5}" destId="{B84264F3-061B-4F1E-8520-CA414521A0CB}" srcOrd="1" destOrd="0" presId="urn:microsoft.com/office/officeart/2005/8/layout/list1"/>
    <dgm:cxn modelId="{05861E2C-F303-4456-9D4D-53BA12384D49}" type="presParOf" srcId="{24D9F38A-C1DD-4CF7-BE54-A46E3711B24D}" destId="{017DF861-E4EA-4127-9758-15CD16AEC9A9}" srcOrd="13" destOrd="0" presId="urn:microsoft.com/office/officeart/2005/8/layout/list1"/>
    <dgm:cxn modelId="{440FEC8A-A9D1-4E1D-93A0-2E8CFCE145A8}" type="presParOf" srcId="{24D9F38A-C1DD-4CF7-BE54-A46E3711B24D}" destId="{EB6730DF-79E6-4FC1-963F-67583DE327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56BF0-7C36-4D9E-909C-DA05BB7D0E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074A2F-8E4C-4264-AD11-30243F22D801}">
      <dgm:prSet phldrT="[Texto]" custT="1"/>
      <dgm:spPr>
        <a:solidFill>
          <a:srgbClr val="629481"/>
        </a:solidFill>
      </dgm:spPr>
      <dgm:t>
        <a:bodyPr/>
        <a:lstStyle/>
        <a:p>
          <a:r>
            <a:rPr lang="es-EC" sz="2800" b="0" dirty="0">
              <a:effectLst/>
            </a:rPr>
            <a:t>Aprovechamiento de reciclables secos</a:t>
          </a:r>
          <a:endParaRPr lang="es-ES" sz="2800" b="0" dirty="0"/>
        </a:p>
      </dgm:t>
    </dgm:pt>
    <dgm:pt modelId="{4B4FC544-B3EE-40A1-A243-1BA2643D7471}" type="parTrans" cxnId="{1E725A44-7F21-4C2F-9C8E-AF86039F0549}">
      <dgm:prSet/>
      <dgm:spPr/>
      <dgm:t>
        <a:bodyPr/>
        <a:lstStyle/>
        <a:p>
          <a:endParaRPr lang="es-ES" sz="2000"/>
        </a:p>
      </dgm:t>
    </dgm:pt>
    <dgm:pt modelId="{9B03FC60-669E-444A-AF3C-65681D6FD96A}" type="sibTrans" cxnId="{1E725A44-7F21-4C2F-9C8E-AF86039F0549}">
      <dgm:prSet/>
      <dgm:spPr/>
      <dgm:t>
        <a:bodyPr/>
        <a:lstStyle/>
        <a:p>
          <a:endParaRPr lang="es-ES" sz="2000"/>
        </a:p>
      </dgm:t>
    </dgm:pt>
    <dgm:pt modelId="{8AD1702E-F8F1-4977-AAC8-CF26266FB874}">
      <dgm:prSet phldrT="[Texto]" custT="1"/>
      <dgm:spPr>
        <a:solidFill>
          <a:srgbClr val="629481"/>
        </a:solidFill>
      </dgm:spPr>
      <dgm:t>
        <a:bodyPr/>
        <a:lstStyle/>
        <a:p>
          <a:r>
            <a:rPr lang="es-EC" sz="3200" dirty="0">
              <a:effectLst/>
            </a:rPr>
            <a:t>Comercialización</a:t>
          </a:r>
          <a:endParaRPr lang="es-ES" sz="3200" dirty="0"/>
        </a:p>
      </dgm:t>
    </dgm:pt>
    <dgm:pt modelId="{FA85B2D6-0674-4423-B710-5A61320CB7A5}" type="parTrans" cxnId="{504AC188-31FF-4A13-9DA8-5844EFE9EF2A}">
      <dgm:prSet/>
      <dgm:spPr/>
      <dgm:t>
        <a:bodyPr/>
        <a:lstStyle/>
        <a:p>
          <a:endParaRPr lang="es-ES" sz="2000"/>
        </a:p>
      </dgm:t>
    </dgm:pt>
    <dgm:pt modelId="{7D4FEC59-412C-4E32-B74D-87DAC6FE15EC}" type="sibTrans" cxnId="{504AC188-31FF-4A13-9DA8-5844EFE9EF2A}">
      <dgm:prSet/>
      <dgm:spPr/>
      <dgm:t>
        <a:bodyPr/>
        <a:lstStyle/>
        <a:p>
          <a:endParaRPr lang="es-ES" sz="2000"/>
        </a:p>
      </dgm:t>
    </dgm:pt>
    <dgm:pt modelId="{3014E7AA-BAE8-4E71-96C8-4480A701D841}">
      <dgm:prSet phldrT="[Texto]" custT="1"/>
      <dgm:spPr>
        <a:solidFill>
          <a:srgbClr val="629481"/>
        </a:solidFill>
      </dgm:spPr>
      <dgm:t>
        <a:bodyPr/>
        <a:lstStyle/>
        <a:p>
          <a:r>
            <a:rPr lang="es-EC" sz="2800" dirty="0">
              <a:effectLst/>
            </a:rPr>
            <a:t>Transformación y aprovechamiento de orgánicos </a:t>
          </a:r>
          <a:endParaRPr lang="es-ES" sz="2800" dirty="0"/>
        </a:p>
      </dgm:t>
    </dgm:pt>
    <dgm:pt modelId="{0E193D7B-ED73-4B6D-BA77-7BAA3C61B323}" type="parTrans" cxnId="{278BA642-19BC-4A96-A28F-64E6BC6896C8}">
      <dgm:prSet/>
      <dgm:spPr/>
      <dgm:t>
        <a:bodyPr/>
        <a:lstStyle/>
        <a:p>
          <a:endParaRPr lang="es-ES" sz="2000"/>
        </a:p>
      </dgm:t>
    </dgm:pt>
    <dgm:pt modelId="{B53C6E4B-352E-4357-B24F-2C6544ECD7E0}" type="sibTrans" cxnId="{278BA642-19BC-4A96-A28F-64E6BC6896C8}">
      <dgm:prSet/>
      <dgm:spPr/>
      <dgm:t>
        <a:bodyPr/>
        <a:lstStyle/>
        <a:p>
          <a:endParaRPr lang="es-ES" sz="2000"/>
        </a:p>
      </dgm:t>
    </dgm:pt>
    <dgm:pt modelId="{4AB7001E-8CE3-4241-A121-A9F77AE90AF0}" type="pres">
      <dgm:prSet presAssocID="{DE656BF0-7C36-4D9E-909C-DA05BB7D0E48}" presName="linear" presStyleCnt="0">
        <dgm:presLayoutVars>
          <dgm:dir/>
          <dgm:animLvl val="lvl"/>
          <dgm:resizeHandles val="exact"/>
        </dgm:presLayoutVars>
      </dgm:prSet>
      <dgm:spPr/>
    </dgm:pt>
    <dgm:pt modelId="{E6E85BC1-3844-4FD8-8458-37B142744C62}" type="pres">
      <dgm:prSet presAssocID="{AF074A2F-8E4C-4264-AD11-30243F22D801}" presName="parentLin" presStyleCnt="0"/>
      <dgm:spPr/>
    </dgm:pt>
    <dgm:pt modelId="{60431B3B-3BAD-410D-B393-A5906B02BAAE}" type="pres">
      <dgm:prSet presAssocID="{AF074A2F-8E4C-4264-AD11-30243F22D801}" presName="parentLeftMargin" presStyleLbl="node1" presStyleIdx="0" presStyleCnt="3"/>
      <dgm:spPr/>
    </dgm:pt>
    <dgm:pt modelId="{417E7DA8-D2AD-41BA-BCDD-F32077B2AA61}" type="pres">
      <dgm:prSet presAssocID="{AF074A2F-8E4C-4264-AD11-30243F22D801}" presName="parentText" presStyleLbl="node1" presStyleIdx="0" presStyleCnt="3" custScaleX="126622">
        <dgm:presLayoutVars>
          <dgm:chMax val="0"/>
          <dgm:bulletEnabled val="1"/>
        </dgm:presLayoutVars>
      </dgm:prSet>
      <dgm:spPr/>
    </dgm:pt>
    <dgm:pt modelId="{765D394B-30DB-4F1E-AE10-1E35AAEB1FCA}" type="pres">
      <dgm:prSet presAssocID="{AF074A2F-8E4C-4264-AD11-30243F22D801}" presName="negativeSpace" presStyleCnt="0"/>
      <dgm:spPr/>
    </dgm:pt>
    <dgm:pt modelId="{B9642188-65F0-4CD8-BA89-AF5B71B1ACB8}" type="pres">
      <dgm:prSet presAssocID="{AF074A2F-8E4C-4264-AD11-30243F22D801}" presName="childText" presStyleLbl="conFgAcc1" presStyleIdx="0" presStyleCnt="3" custLinFactNeighborX="864">
        <dgm:presLayoutVars>
          <dgm:bulletEnabled val="1"/>
        </dgm:presLayoutVars>
      </dgm:prSet>
      <dgm:spPr/>
    </dgm:pt>
    <dgm:pt modelId="{B10D51EA-F30E-41AC-80CF-7F2C2D7A3EC0}" type="pres">
      <dgm:prSet presAssocID="{9B03FC60-669E-444A-AF3C-65681D6FD96A}" presName="spaceBetweenRectangles" presStyleCnt="0"/>
      <dgm:spPr/>
    </dgm:pt>
    <dgm:pt modelId="{ED2A6DF5-5325-4A60-A13E-FB54A4D96442}" type="pres">
      <dgm:prSet presAssocID="{8AD1702E-F8F1-4977-AAC8-CF26266FB874}" presName="parentLin" presStyleCnt="0"/>
      <dgm:spPr/>
    </dgm:pt>
    <dgm:pt modelId="{43554301-D1A9-4422-AAC0-949AAEF08205}" type="pres">
      <dgm:prSet presAssocID="{8AD1702E-F8F1-4977-AAC8-CF26266FB874}" presName="parentLeftMargin" presStyleLbl="node1" presStyleIdx="0" presStyleCnt="3"/>
      <dgm:spPr/>
    </dgm:pt>
    <dgm:pt modelId="{22D892C8-B478-47D3-B90D-6819D2384D3D}" type="pres">
      <dgm:prSet presAssocID="{8AD1702E-F8F1-4977-AAC8-CF26266FB8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807154-C57B-447C-B3CB-1995FC542B6F}" type="pres">
      <dgm:prSet presAssocID="{8AD1702E-F8F1-4977-AAC8-CF26266FB874}" presName="negativeSpace" presStyleCnt="0"/>
      <dgm:spPr/>
    </dgm:pt>
    <dgm:pt modelId="{79E30790-19BB-4A6B-A40F-3698F72308F7}" type="pres">
      <dgm:prSet presAssocID="{8AD1702E-F8F1-4977-AAC8-CF26266FB874}" presName="childText" presStyleLbl="conFgAcc1" presStyleIdx="1" presStyleCnt="3">
        <dgm:presLayoutVars>
          <dgm:bulletEnabled val="1"/>
        </dgm:presLayoutVars>
      </dgm:prSet>
      <dgm:spPr/>
    </dgm:pt>
    <dgm:pt modelId="{23A6ABF9-8DC1-4652-9D00-4580C27BFBD6}" type="pres">
      <dgm:prSet presAssocID="{7D4FEC59-412C-4E32-B74D-87DAC6FE15EC}" presName="spaceBetweenRectangles" presStyleCnt="0"/>
      <dgm:spPr/>
    </dgm:pt>
    <dgm:pt modelId="{0C5735D6-393A-4828-B929-27CCED1EDD3E}" type="pres">
      <dgm:prSet presAssocID="{3014E7AA-BAE8-4E71-96C8-4480A701D841}" presName="parentLin" presStyleCnt="0"/>
      <dgm:spPr/>
    </dgm:pt>
    <dgm:pt modelId="{13D2549A-16B6-4101-B91D-F1D7A5C1F468}" type="pres">
      <dgm:prSet presAssocID="{3014E7AA-BAE8-4E71-96C8-4480A701D841}" presName="parentLeftMargin" presStyleLbl="node1" presStyleIdx="1" presStyleCnt="3"/>
      <dgm:spPr/>
    </dgm:pt>
    <dgm:pt modelId="{8997F406-50F8-4D37-AC80-A37331D83772}" type="pres">
      <dgm:prSet presAssocID="{3014E7AA-BAE8-4E71-96C8-4480A701D841}" presName="parentText" presStyleLbl="node1" presStyleIdx="2" presStyleCnt="3" custScaleX="114665">
        <dgm:presLayoutVars>
          <dgm:chMax val="0"/>
          <dgm:bulletEnabled val="1"/>
        </dgm:presLayoutVars>
      </dgm:prSet>
      <dgm:spPr/>
    </dgm:pt>
    <dgm:pt modelId="{F87D7DC4-9B9C-4674-9C84-D861579658C3}" type="pres">
      <dgm:prSet presAssocID="{3014E7AA-BAE8-4E71-96C8-4480A701D841}" presName="negativeSpace" presStyleCnt="0"/>
      <dgm:spPr/>
    </dgm:pt>
    <dgm:pt modelId="{D64DC491-34AD-4405-923D-0A0A0636E7ED}" type="pres">
      <dgm:prSet presAssocID="{3014E7AA-BAE8-4E71-96C8-4480A701D84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31A35B-3719-4E2C-868E-E857ECCB7712}" type="presOf" srcId="{AF074A2F-8E4C-4264-AD11-30243F22D801}" destId="{60431B3B-3BAD-410D-B393-A5906B02BAAE}" srcOrd="0" destOrd="0" presId="urn:microsoft.com/office/officeart/2005/8/layout/list1"/>
    <dgm:cxn modelId="{278BA642-19BC-4A96-A28F-64E6BC6896C8}" srcId="{DE656BF0-7C36-4D9E-909C-DA05BB7D0E48}" destId="{3014E7AA-BAE8-4E71-96C8-4480A701D841}" srcOrd="2" destOrd="0" parTransId="{0E193D7B-ED73-4B6D-BA77-7BAA3C61B323}" sibTransId="{B53C6E4B-352E-4357-B24F-2C6544ECD7E0}"/>
    <dgm:cxn modelId="{1E725A44-7F21-4C2F-9C8E-AF86039F0549}" srcId="{DE656BF0-7C36-4D9E-909C-DA05BB7D0E48}" destId="{AF074A2F-8E4C-4264-AD11-30243F22D801}" srcOrd="0" destOrd="0" parTransId="{4B4FC544-B3EE-40A1-A243-1BA2643D7471}" sibTransId="{9B03FC60-669E-444A-AF3C-65681D6FD96A}"/>
    <dgm:cxn modelId="{629F6345-9EAE-4DE5-B330-242D53D0841F}" type="presOf" srcId="{8AD1702E-F8F1-4977-AAC8-CF26266FB874}" destId="{43554301-D1A9-4422-AAC0-949AAEF08205}" srcOrd="0" destOrd="0" presId="urn:microsoft.com/office/officeart/2005/8/layout/list1"/>
    <dgm:cxn modelId="{5808634B-104F-4BD5-81CE-D5EACD544198}" type="presOf" srcId="{8AD1702E-F8F1-4977-AAC8-CF26266FB874}" destId="{22D892C8-B478-47D3-B90D-6819D2384D3D}" srcOrd="1" destOrd="0" presId="urn:microsoft.com/office/officeart/2005/8/layout/list1"/>
    <dgm:cxn modelId="{504AC188-31FF-4A13-9DA8-5844EFE9EF2A}" srcId="{DE656BF0-7C36-4D9E-909C-DA05BB7D0E48}" destId="{8AD1702E-F8F1-4977-AAC8-CF26266FB874}" srcOrd="1" destOrd="0" parTransId="{FA85B2D6-0674-4423-B710-5A61320CB7A5}" sibTransId="{7D4FEC59-412C-4E32-B74D-87DAC6FE15EC}"/>
    <dgm:cxn modelId="{0662099C-90FB-40F5-A4B6-B5A6FD8F36E5}" type="presOf" srcId="{3014E7AA-BAE8-4E71-96C8-4480A701D841}" destId="{8997F406-50F8-4D37-AC80-A37331D83772}" srcOrd="1" destOrd="0" presId="urn:microsoft.com/office/officeart/2005/8/layout/list1"/>
    <dgm:cxn modelId="{0A449DAB-1BC9-4C59-8E7E-98A72D2E67DB}" type="presOf" srcId="{3014E7AA-BAE8-4E71-96C8-4480A701D841}" destId="{13D2549A-16B6-4101-B91D-F1D7A5C1F468}" srcOrd="0" destOrd="0" presId="urn:microsoft.com/office/officeart/2005/8/layout/list1"/>
    <dgm:cxn modelId="{7424E1AD-1EF6-4D1F-A76A-82D3F501ADC7}" type="presOf" srcId="{AF074A2F-8E4C-4264-AD11-30243F22D801}" destId="{417E7DA8-D2AD-41BA-BCDD-F32077B2AA61}" srcOrd="1" destOrd="0" presId="urn:microsoft.com/office/officeart/2005/8/layout/list1"/>
    <dgm:cxn modelId="{33C4CDB1-249D-4F49-8FA4-EB78EC6A6DA0}" type="presOf" srcId="{DE656BF0-7C36-4D9E-909C-DA05BB7D0E48}" destId="{4AB7001E-8CE3-4241-A121-A9F77AE90AF0}" srcOrd="0" destOrd="0" presId="urn:microsoft.com/office/officeart/2005/8/layout/list1"/>
    <dgm:cxn modelId="{D4212F8F-6996-42C2-9B0A-EF6C7E309BB3}" type="presParOf" srcId="{4AB7001E-8CE3-4241-A121-A9F77AE90AF0}" destId="{E6E85BC1-3844-4FD8-8458-37B142744C62}" srcOrd="0" destOrd="0" presId="urn:microsoft.com/office/officeart/2005/8/layout/list1"/>
    <dgm:cxn modelId="{4580C453-C536-4645-96FE-F8D4D0F2A5CD}" type="presParOf" srcId="{E6E85BC1-3844-4FD8-8458-37B142744C62}" destId="{60431B3B-3BAD-410D-B393-A5906B02BAAE}" srcOrd="0" destOrd="0" presId="urn:microsoft.com/office/officeart/2005/8/layout/list1"/>
    <dgm:cxn modelId="{9ECD05F0-45BB-46F4-82F5-62FDD61AAA85}" type="presParOf" srcId="{E6E85BC1-3844-4FD8-8458-37B142744C62}" destId="{417E7DA8-D2AD-41BA-BCDD-F32077B2AA61}" srcOrd="1" destOrd="0" presId="urn:microsoft.com/office/officeart/2005/8/layout/list1"/>
    <dgm:cxn modelId="{0232FF52-B2C2-41BB-B47D-FD50D5449233}" type="presParOf" srcId="{4AB7001E-8CE3-4241-A121-A9F77AE90AF0}" destId="{765D394B-30DB-4F1E-AE10-1E35AAEB1FCA}" srcOrd="1" destOrd="0" presId="urn:microsoft.com/office/officeart/2005/8/layout/list1"/>
    <dgm:cxn modelId="{6E92DA13-31F1-4AB9-A2EC-735D364A25FF}" type="presParOf" srcId="{4AB7001E-8CE3-4241-A121-A9F77AE90AF0}" destId="{B9642188-65F0-4CD8-BA89-AF5B71B1ACB8}" srcOrd="2" destOrd="0" presId="urn:microsoft.com/office/officeart/2005/8/layout/list1"/>
    <dgm:cxn modelId="{2E1C055D-F9A5-4520-B074-1363C77B36EE}" type="presParOf" srcId="{4AB7001E-8CE3-4241-A121-A9F77AE90AF0}" destId="{B10D51EA-F30E-41AC-80CF-7F2C2D7A3EC0}" srcOrd="3" destOrd="0" presId="urn:microsoft.com/office/officeart/2005/8/layout/list1"/>
    <dgm:cxn modelId="{A3066630-3F4D-4CB5-A5AE-BA1F5EFD8E9C}" type="presParOf" srcId="{4AB7001E-8CE3-4241-A121-A9F77AE90AF0}" destId="{ED2A6DF5-5325-4A60-A13E-FB54A4D96442}" srcOrd="4" destOrd="0" presId="urn:microsoft.com/office/officeart/2005/8/layout/list1"/>
    <dgm:cxn modelId="{F23A6363-8500-4768-8C65-8C5BF90C9F42}" type="presParOf" srcId="{ED2A6DF5-5325-4A60-A13E-FB54A4D96442}" destId="{43554301-D1A9-4422-AAC0-949AAEF08205}" srcOrd="0" destOrd="0" presId="urn:microsoft.com/office/officeart/2005/8/layout/list1"/>
    <dgm:cxn modelId="{06044F4B-0156-41C1-B1D5-F752976B432E}" type="presParOf" srcId="{ED2A6DF5-5325-4A60-A13E-FB54A4D96442}" destId="{22D892C8-B478-47D3-B90D-6819D2384D3D}" srcOrd="1" destOrd="0" presId="urn:microsoft.com/office/officeart/2005/8/layout/list1"/>
    <dgm:cxn modelId="{6DE77D01-2170-40C5-A271-675CC1C31340}" type="presParOf" srcId="{4AB7001E-8CE3-4241-A121-A9F77AE90AF0}" destId="{E7807154-C57B-447C-B3CB-1995FC542B6F}" srcOrd="5" destOrd="0" presId="urn:microsoft.com/office/officeart/2005/8/layout/list1"/>
    <dgm:cxn modelId="{BCC3B90E-4DCE-4E0C-AA96-A5F3D95136D7}" type="presParOf" srcId="{4AB7001E-8CE3-4241-A121-A9F77AE90AF0}" destId="{79E30790-19BB-4A6B-A40F-3698F72308F7}" srcOrd="6" destOrd="0" presId="urn:microsoft.com/office/officeart/2005/8/layout/list1"/>
    <dgm:cxn modelId="{C464075D-34BA-4777-8F3F-80C449FAC624}" type="presParOf" srcId="{4AB7001E-8CE3-4241-A121-A9F77AE90AF0}" destId="{23A6ABF9-8DC1-4652-9D00-4580C27BFBD6}" srcOrd="7" destOrd="0" presId="urn:microsoft.com/office/officeart/2005/8/layout/list1"/>
    <dgm:cxn modelId="{2A7C3CB3-B2C6-493D-BE9E-E9210ED7FD89}" type="presParOf" srcId="{4AB7001E-8CE3-4241-A121-A9F77AE90AF0}" destId="{0C5735D6-393A-4828-B929-27CCED1EDD3E}" srcOrd="8" destOrd="0" presId="urn:microsoft.com/office/officeart/2005/8/layout/list1"/>
    <dgm:cxn modelId="{65862A55-1850-4623-9BAA-93EFB02A6F44}" type="presParOf" srcId="{0C5735D6-393A-4828-B929-27CCED1EDD3E}" destId="{13D2549A-16B6-4101-B91D-F1D7A5C1F468}" srcOrd="0" destOrd="0" presId="urn:microsoft.com/office/officeart/2005/8/layout/list1"/>
    <dgm:cxn modelId="{63063E81-49E9-401C-B5B2-3F0437AB877D}" type="presParOf" srcId="{0C5735D6-393A-4828-B929-27CCED1EDD3E}" destId="{8997F406-50F8-4D37-AC80-A37331D83772}" srcOrd="1" destOrd="0" presId="urn:microsoft.com/office/officeart/2005/8/layout/list1"/>
    <dgm:cxn modelId="{FC5DEBB3-D7B2-4219-B574-CB127E8543D7}" type="presParOf" srcId="{4AB7001E-8CE3-4241-A121-A9F77AE90AF0}" destId="{F87D7DC4-9B9C-4674-9C84-D861579658C3}" srcOrd="9" destOrd="0" presId="urn:microsoft.com/office/officeart/2005/8/layout/list1"/>
    <dgm:cxn modelId="{8ED1B848-D6E4-4FC4-A79A-3AADB7D2EF31}" type="presParOf" srcId="{4AB7001E-8CE3-4241-A121-A9F77AE90AF0}" destId="{D64DC491-34AD-4405-923D-0A0A0636E7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1BF377-F833-4B2F-8337-E284CB4D9D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216F3B-C008-49A0-BADB-D7857D96F7C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2800" dirty="0">
              <a:effectLst/>
            </a:rPr>
            <a:t>Gestión de Estaciones de Transferencia</a:t>
          </a:r>
          <a:endParaRPr lang="es-ES" sz="2800" dirty="0"/>
        </a:p>
      </dgm:t>
    </dgm:pt>
    <dgm:pt modelId="{75511838-0F1E-4B18-ACF6-29801A06CB23}" type="parTrans" cxnId="{AEB45299-B281-4CC2-A4A8-54F2EE74A076}">
      <dgm:prSet/>
      <dgm:spPr/>
      <dgm:t>
        <a:bodyPr/>
        <a:lstStyle/>
        <a:p>
          <a:endParaRPr lang="es-ES"/>
        </a:p>
      </dgm:t>
    </dgm:pt>
    <dgm:pt modelId="{D8F53E80-F87E-47E8-9E84-2DF53BB11856}" type="sibTrans" cxnId="{AEB45299-B281-4CC2-A4A8-54F2EE74A076}">
      <dgm:prSet/>
      <dgm:spPr/>
      <dgm:t>
        <a:bodyPr/>
        <a:lstStyle/>
        <a:p>
          <a:endParaRPr lang="es-ES"/>
        </a:p>
      </dgm:t>
    </dgm:pt>
    <dgm:pt modelId="{DE70C9F9-080B-444A-B83F-18AE86758D1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3200" dirty="0">
              <a:effectLst/>
            </a:rPr>
            <a:t>Transporte</a:t>
          </a:r>
          <a:endParaRPr lang="es-ES" sz="3200" dirty="0"/>
        </a:p>
      </dgm:t>
    </dgm:pt>
    <dgm:pt modelId="{CDEADC8A-15FC-4E24-B13A-14FEB8E24E6C}" type="parTrans" cxnId="{A66422FD-0ED9-42C7-B545-B5EF472B3205}">
      <dgm:prSet/>
      <dgm:spPr/>
      <dgm:t>
        <a:bodyPr/>
        <a:lstStyle/>
        <a:p>
          <a:endParaRPr lang="es-ES"/>
        </a:p>
      </dgm:t>
    </dgm:pt>
    <dgm:pt modelId="{455900DE-4570-4DA3-95D2-8CD4A2813B7C}" type="sibTrans" cxnId="{A66422FD-0ED9-42C7-B545-B5EF472B3205}">
      <dgm:prSet/>
      <dgm:spPr/>
      <dgm:t>
        <a:bodyPr/>
        <a:lstStyle/>
        <a:p>
          <a:endParaRPr lang="es-ES"/>
        </a:p>
      </dgm:t>
    </dgm:pt>
    <dgm:pt modelId="{D1B9AA46-6EF8-4524-8152-4796CED104E2}" type="pres">
      <dgm:prSet presAssocID="{B01BF377-F833-4B2F-8337-E284CB4D9D54}" presName="linear" presStyleCnt="0">
        <dgm:presLayoutVars>
          <dgm:dir/>
          <dgm:animLvl val="lvl"/>
          <dgm:resizeHandles val="exact"/>
        </dgm:presLayoutVars>
      </dgm:prSet>
      <dgm:spPr/>
    </dgm:pt>
    <dgm:pt modelId="{FE680469-5C37-4991-AF89-CFA5EC442FC6}" type="pres">
      <dgm:prSet presAssocID="{EA216F3B-C008-49A0-BADB-D7857D96F7CA}" presName="parentLin" presStyleCnt="0"/>
      <dgm:spPr/>
    </dgm:pt>
    <dgm:pt modelId="{FB2AEEBA-055D-4205-A9E8-91663A8CEF5C}" type="pres">
      <dgm:prSet presAssocID="{EA216F3B-C008-49A0-BADB-D7857D96F7CA}" presName="parentLeftMargin" presStyleLbl="node1" presStyleIdx="0" presStyleCnt="2"/>
      <dgm:spPr/>
    </dgm:pt>
    <dgm:pt modelId="{FB627A60-B5F2-450E-B328-C793EB8911A8}" type="pres">
      <dgm:prSet presAssocID="{EA216F3B-C008-49A0-BADB-D7857D96F7CA}" presName="parentText" presStyleLbl="node1" presStyleIdx="0" presStyleCnt="2" custScaleX="124045">
        <dgm:presLayoutVars>
          <dgm:chMax val="0"/>
          <dgm:bulletEnabled val="1"/>
        </dgm:presLayoutVars>
      </dgm:prSet>
      <dgm:spPr/>
    </dgm:pt>
    <dgm:pt modelId="{9C35604F-7D76-4D51-ABC1-BFED0D74230D}" type="pres">
      <dgm:prSet presAssocID="{EA216F3B-C008-49A0-BADB-D7857D96F7CA}" presName="negativeSpace" presStyleCnt="0"/>
      <dgm:spPr/>
    </dgm:pt>
    <dgm:pt modelId="{12277914-3A28-4A78-8AE8-780AE5853325}" type="pres">
      <dgm:prSet presAssocID="{EA216F3B-C008-49A0-BADB-D7857D96F7CA}" presName="childText" presStyleLbl="conFgAcc1" presStyleIdx="0" presStyleCnt="2">
        <dgm:presLayoutVars>
          <dgm:bulletEnabled val="1"/>
        </dgm:presLayoutVars>
      </dgm:prSet>
      <dgm:spPr/>
    </dgm:pt>
    <dgm:pt modelId="{6F959DEF-D36E-41F4-851F-9ACEEAA7D98A}" type="pres">
      <dgm:prSet presAssocID="{D8F53E80-F87E-47E8-9E84-2DF53BB11856}" presName="spaceBetweenRectangles" presStyleCnt="0"/>
      <dgm:spPr/>
    </dgm:pt>
    <dgm:pt modelId="{EDF5B6A4-D0AE-40B4-BFA6-0721659D3361}" type="pres">
      <dgm:prSet presAssocID="{DE70C9F9-080B-444A-B83F-18AE86758D15}" presName="parentLin" presStyleCnt="0"/>
      <dgm:spPr/>
    </dgm:pt>
    <dgm:pt modelId="{58EDDB9A-49EE-4DC7-81C4-2613EE8C8D26}" type="pres">
      <dgm:prSet presAssocID="{DE70C9F9-080B-444A-B83F-18AE86758D15}" presName="parentLeftMargin" presStyleLbl="node1" presStyleIdx="0" presStyleCnt="2"/>
      <dgm:spPr/>
    </dgm:pt>
    <dgm:pt modelId="{4A4AAAD0-8BFE-4B78-8BE6-DF2608CB7805}" type="pres">
      <dgm:prSet presAssocID="{DE70C9F9-080B-444A-B83F-18AE86758D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2FE826-A6FE-450C-B96B-018E49FA2D37}" type="pres">
      <dgm:prSet presAssocID="{DE70C9F9-080B-444A-B83F-18AE86758D15}" presName="negativeSpace" presStyleCnt="0"/>
      <dgm:spPr/>
    </dgm:pt>
    <dgm:pt modelId="{59962F6E-EE12-435C-BF8B-E08D8725AB38}" type="pres">
      <dgm:prSet presAssocID="{DE70C9F9-080B-444A-B83F-18AE86758D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FFF6A0E-0E25-4C42-89B2-2D68E4F9D76C}" type="presOf" srcId="{EA216F3B-C008-49A0-BADB-D7857D96F7CA}" destId="{FB2AEEBA-055D-4205-A9E8-91663A8CEF5C}" srcOrd="0" destOrd="0" presId="urn:microsoft.com/office/officeart/2005/8/layout/list1"/>
    <dgm:cxn modelId="{DBBF7421-B4B0-4451-AF30-96055F51EF65}" type="presOf" srcId="{EA216F3B-C008-49A0-BADB-D7857D96F7CA}" destId="{FB627A60-B5F2-450E-B328-C793EB8911A8}" srcOrd="1" destOrd="0" presId="urn:microsoft.com/office/officeart/2005/8/layout/list1"/>
    <dgm:cxn modelId="{A598B871-D7E0-4488-BC5B-D887AB4D0E47}" type="presOf" srcId="{DE70C9F9-080B-444A-B83F-18AE86758D15}" destId="{58EDDB9A-49EE-4DC7-81C4-2613EE8C8D26}" srcOrd="0" destOrd="0" presId="urn:microsoft.com/office/officeart/2005/8/layout/list1"/>
    <dgm:cxn modelId="{87302496-1069-4423-89EE-6E9A839D7F97}" type="presOf" srcId="{DE70C9F9-080B-444A-B83F-18AE86758D15}" destId="{4A4AAAD0-8BFE-4B78-8BE6-DF2608CB7805}" srcOrd="1" destOrd="0" presId="urn:microsoft.com/office/officeart/2005/8/layout/list1"/>
    <dgm:cxn modelId="{AEB45299-B281-4CC2-A4A8-54F2EE74A076}" srcId="{B01BF377-F833-4B2F-8337-E284CB4D9D54}" destId="{EA216F3B-C008-49A0-BADB-D7857D96F7CA}" srcOrd="0" destOrd="0" parTransId="{75511838-0F1E-4B18-ACF6-29801A06CB23}" sibTransId="{D8F53E80-F87E-47E8-9E84-2DF53BB11856}"/>
    <dgm:cxn modelId="{9E8330F2-E34C-423A-929F-DE1887DA36E8}" type="presOf" srcId="{B01BF377-F833-4B2F-8337-E284CB4D9D54}" destId="{D1B9AA46-6EF8-4524-8152-4796CED104E2}" srcOrd="0" destOrd="0" presId="urn:microsoft.com/office/officeart/2005/8/layout/list1"/>
    <dgm:cxn modelId="{A66422FD-0ED9-42C7-B545-B5EF472B3205}" srcId="{B01BF377-F833-4B2F-8337-E284CB4D9D54}" destId="{DE70C9F9-080B-444A-B83F-18AE86758D15}" srcOrd="1" destOrd="0" parTransId="{CDEADC8A-15FC-4E24-B13A-14FEB8E24E6C}" sibTransId="{455900DE-4570-4DA3-95D2-8CD4A2813B7C}"/>
    <dgm:cxn modelId="{0F7BFB3B-B4D1-44ED-B4EA-AD66992FA16B}" type="presParOf" srcId="{D1B9AA46-6EF8-4524-8152-4796CED104E2}" destId="{FE680469-5C37-4991-AF89-CFA5EC442FC6}" srcOrd="0" destOrd="0" presId="urn:microsoft.com/office/officeart/2005/8/layout/list1"/>
    <dgm:cxn modelId="{CBFFE55F-ECA0-4543-86B0-A4D95B56922D}" type="presParOf" srcId="{FE680469-5C37-4991-AF89-CFA5EC442FC6}" destId="{FB2AEEBA-055D-4205-A9E8-91663A8CEF5C}" srcOrd="0" destOrd="0" presId="urn:microsoft.com/office/officeart/2005/8/layout/list1"/>
    <dgm:cxn modelId="{BA0C75E5-FEFA-44D4-AD22-292EF6594C54}" type="presParOf" srcId="{FE680469-5C37-4991-AF89-CFA5EC442FC6}" destId="{FB627A60-B5F2-450E-B328-C793EB8911A8}" srcOrd="1" destOrd="0" presId="urn:microsoft.com/office/officeart/2005/8/layout/list1"/>
    <dgm:cxn modelId="{9B782A3A-E3BB-4057-B356-84D23396B911}" type="presParOf" srcId="{D1B9AA46-6EF8-4524-8152-4796CED104E2}" destId="{9C35604F-7D76-4D51-ABC1-BFED0D74230D}" srcOrd="1" destOrd="0" presId="urn:microsoft.com/office/officeart/2005/8/layout/list1"/>
    <dgm:cxn modelId="{1AEEA61D-965B-48C2-825D-602F662562F9}" type="presParOf" srcId="{D1B9AA46-6EF8-4524-8152-4796CED104E2}" destId="{12277914-3A28-4A78-8AE8-780AE5853325}" srcOrd="2" destOrd="0" presId="urn:microsoft.com/office/officeart/2005/8/layout/list1"/>
    <dgm:cxn modelId="{BACE9292-7EC4-4380-91A7-9D8B6BF1A1EC}" type="presParOf" srcId="{D1B9AA46-6EF8-4524-8152-4796CED104E2}" destId="{6F959DEF-D36E-41F4-851F-9ACEEAA7D98A}" srcOrd="3" destOrd="0" presId="urn:microsoft.com/office/officeart/2005/8/layout/list1"/>
    <dgm:cxn modelId="{7D2D209C-30EC-4CE7-B2F1-C44FFB64F611}" type="presParOf" srcId="{D1B9AA46-6EF8-4524-8152-4796CED104E2}" destId="{EDF5B6A4-D0AE-40B4-BFA6-0721659D3361}" srcOrd="4" destOrd="0" presId="urn:microsoft.com/office/officeart/2005/8/layout/list1"/>
    <dgm:cxn modelId="{46398E81-9737-4F88-8E1D-65AB11962540}" type="presParOf" srcId="{EDF5B6A4-D0AE-40B4-BFA6-0721659D3361}" destId="{58EDDB9A-49EE-4DC7-81C4-2613EE8C8D26}" srcOrd="0" destOrd="0" presId="urn:microsoft.com/office/officeart/2005/8/layout/list1"/>
    <dgm:cxn modelId="{C01058B6-2ADF-4019-BEF5-DB267B2BFCBF}" type="presParOf" srcId="{EDF5B6A4-D0AE-40B4-BFA6-0721659D3361}" destId="{4A4AAAD0-8BFE-4B78-8BE6-DF2608CB7805}" srcOrd="1" destOrd="0" presId="urn:microsoft.com/office/officeart/2005/8/layout/list1"/>
    <dgm:cxn modelId="{E10A5E6C-C0DC-40C2-B744-B0ECCD39F2CA}" type="presParOf" srcId="{D1B9AA46-6EF8-4524-8152-4796CED104E2}" destId="{DF2FE826-A6FE-450C-B96B-018E49FA2D37}" srcOrd="5" destOrd="0" presId="urn:microsoft.com/office/officeart/2005/8/layout/list1"/>
    <dgm:cxn modelId="{B6A38DF8-8F49-4AD4-9EA2-EAABD4A103EE}" type="presParOf" srcId="{D1B9AA46-6EF8-4524-8152-4796CED104E2}" destId="{59962F6E-EE12-435C-BF8B-E08D8725AB3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26248A-47A1-4BFD-9C7D-86AC8B0B33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48BE1D-82DA-4B9B-8E92-D3C1A512DCCD}">
      <dgm:prSet phldrT="[Texto]"/>
      <dgm:spPr>
        <a:solidFill>
          <a:srgbClr val="CB362B"/>
        </a:solidFill>
      </dgm:spPr>
      <dgm:t>
        <a:bodyPr/>
        <a:lstStyle/>
        <a:p>
          <a:r>
            <a:rPr lang="es-EC" dirty="0">
              <a:effectLst/>
            </a:rPr>
            <a:t>Investigación e innovación</a:t>
          </a:r>
          <a:endParaRPr lang="es-ES" dirty="0"/>
        </a:p>
      </dgm:t>
    </dgm:pt>
    <dgm:pt modelId="{EACCE3DA-DC2A-4677-A834-B7E1D99123E5}" type="parTrans" cxnId="{73FAFF39-A250-49D9-88C3-C3680111C696}">
      <dgm:prSet/>
      <dgm:spPr/>
      <dgm:t>
        <a:bodyPr/>
        <a:lstStyle/>
        <a:p>
          <a:endParaRPr lang="es-ES"/>
        </a:p>
      </dgm:t>
    </dgm:pt>
    <dgm:pt modelId="{187B8F99-F8C5-4F06-A0F4-328E5A378F98}" type="sibTrans" cxnId="{73FAFF39-A250-49D9-88C3-C3680111C696}">
      <dgm:prSet/>
      <dgm:spPr/>
      <dgm:t>
        <a:bodyPr/>
        <a:lstStyle/>
        <a:p>
          <a:endParaRPr lang="es-ES"/>
        </a:p>
      </dgm:t>
    </dgm:pt>
    <dgm:pt modelId="{61CF0F75-7919-4A33-A2C7-A7FA931AEF75}">
      <dgm:prSet phldrT="[Texto]"/>
      <dgm:spPr>
        <a:solidFill>
          <a:srgbClr val="CB362B"/>
        </a:solidFill>
      </dgm:spPr>
      <dgm:t>
        <a:bodyPr/>
        <a:lstStyle/>
        <a:p>
          <a:r>
            <a:rPr lang="es-EC" dirty="0">
              <a:effectLst/>
            </a:rPr>
            <a:t>Gestión de disposición final</a:t>
          </a:r>
          <a:endParaRPr lang="es-ES" dirty="0"/>
        </a:p>
      </dgm:t>
    </dgm:pt>
    <dgm:pt modelId="{780FCAB0-B386-4B92-B58D-80AE9D87ABAA}" type="parTrans" cxnId="{D637C357-415D-4846-AD1F-B26DAAE1558A}">
      <dgm:prSet/>
      <dgm:spPr/>
      <dgm:t>
        <a:bodyPr/>
        <a:lstStyle/>
        <a:p>
          <a:endParaRPr lang="es-ES"/>
        </a:p>
      </dgm:t>
    </dgm:pt>
    <dgm:pt modelId="{9430AAD4-7BA4-45A5-ABD4-A2A48AABE80C}" type="sibTrans" cxnId="{D637C357-415D-4846-AD1F-B26DAAE1558A}">
      <dgm:prSet/>
      <dgm:spPr/>
      <dgm:t>
        <a:bodyPr/>
        <a:lstStyle/>
        <a:p>
          <a:endParaRPr lang="es-ES"/>
        </a:p>
      </dgm:t>
    </dgm:pt>
    <dgm:pt modelId="{1200773D-6D0D-4997-BA2C-D45CD30EA913}">
      <dgm:prSet phldrT="[Texto]"/>
      <dgm:spPr>
        <a:solidFill>
          <a:srgbClr val="CB362B"/>
        </a:solidFill>
      </dgm:spPr>
      <dgm:t>
        <a:bodyPr/>
        <a:lstStyle/>
        <a:p>
          <a:r>
            <a:rPr lang="es-EC" dirty="0">
              <a:effectLst/>
            </a:rPr>
            <a:t>Gestión de lixiviados</a:t>
          </a:r>
          <a:endParaRPr lang="es-ES" dirty="0"/>
        </a:p>
      </dgm:t>
    </dgm:pt>
    <dgm:pt modelId="{49FFD966-D852-4CBB-B137-8EA202C4612F}" type="parTrans" cxnId="{5E178D1E-825C-40BE-834E-A3D72F8FD49A}">
      <dgm:prSet/>
      <dgm:spPr/>
      <dgm:t>
        <a:bodyPr/>
        <a:lstStyle/>
        <a:p>
          <a:endParaRPr lang="es-ES"/>
        </a:p>
      </dgm:t>
    </dgm:pt>
    <dgm:pt modelId="{56839AF3-6420-4AFE-AC6D-CEE98559363A}" type="sibTrans" cxnId="{5E178D1E-825C-40BE-834E-A3D72F8FD49A}">
      <dgm:prSet/>
      <dgm:spPr/>
      <dgm:t>
        <a:bodyPr/>
        <a:lstStyle/>
        <a:p>
          <a:endParaRPr lang="es-ES"/>
        </a:p>
      </dgm:t>
    </dgm:pt>
    <dgm:pt modelId="{AF683C38-BFDC-4F49-8CE5-19A3EEC57D3A}">
      <dgm:prSet/>
      <dgm:spPr>
        <a:solidFill>
          <a:srgbClr val="CB362B"/>
        </a:solidFill>
      </dgm:spPr>
      <dgm:t>
        <a:bodyPr/>
        <a:lstStyle/>
        <a:p>
          <a:r>
            <a:rPr lang="es-EC" dirty="0">
              <a:effectLst/>
            </a:rPr>
            <a:t>Manejo de biogás</a:t>
          </a:r>
          <a:endParaRPr lang="es-MX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52653-E534-4DD9-BD61-7163BA5AC4D5}" type="parTrans" cxnId="{632B5554-B97F-4C2A-9CFA-BD7EFB5BD33D}">
      <dgm:prSet/>
      <dgm:spPr/>
      <dgm:t>
        <a:bodyPr/>
        <a:lstStyle/>
        <a:p>
          <a:endParaRPr lang="es-ES"/>
        </a:p>
      </dgm:t>
    </dgm:pt>
    <dgm:pt modelId="{16B33980-BBE1-4F3E-BA3A-B4C794CD615F}" type="sibTrans" cxnId="{632B5554-B97F-4C2A-9CFA-BD7EFB5BD33D}">
      <dgm:prSet/>
      <dgm:spPr/>
      <dgm:t>
        <a:bodyPr/>
        <a:lstStyle/>
        <a:p>
          <a:endParaRPr lang="es-ES"/>
        </a:p>
      </dgm:t>
    </dgm:pt>
    <dgm:pt modelId="{30426285-4504-4688-8C7C-3F97C1A1B04D}" type="pres">
      <dgm:prSet presAssocID="{2C26248A-47A1-4BFD-9C7D-86AC8B0B33B4}" presName="linear" presStyleCnt="0">
        <dgm:presLayoutVars>
          <dgm:dir/>
          <dgm:animLvl val="lvl"/>
          <dgm:resizeHandles val="exact"/>
        </dgm:presLayoutVars>
      </dgm:prSet>
      <dgm:spPr/>
    </dgm:pt>
    <dgm:pt modelId="{DC0A3DBE-AC57-40B8-B428-7BEBAAC9AE54}" type="pres">
      <dgm:prSet presAssocID="{4448BE1D-82DA-4B9B-8E92-D3C1A512DCCD}" presName="parentLin" presStyleCnt="0"/>
      <dgm:spPr/>
    </dgm:pt>
    <dgm:pt modelId="{A3F3C38C-E999-4E02-89DE-064CC2A9932B}" type="pres">
      <dgm:prSet presAssocID="{4448BE1D-82DA-4B9B-8E92-D3C1A512DCCD}" presName="parentLeftMargin" presStyleLbl="node1" presStyleIdx="0" presStyleCnt="4"/>
      <dgm:spPr/>
    </dgm:pt>
    <dgm:pt modelId="{B3E27004-7225-4F50-A00C-2617A6711635}" type="pres">
      <dgm:prSet presAssocID="{4448BE1D-82DA-4B9B-8E92-D3C1A512DC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E70244-1582-4467-8697-5D582DD298A3}" type="pres">
      <dgm:prSet presAssocID="{4448BE1D-82DA-4B9B-8E92-D3C1A512DCCD}" presName="negativeSpace" presStyleCnt="0"/>
      <dgm:spPr/>
    </dgm:pt>
    <dgm:pt modelId="{F9A873FC-7FC3-45A2-9D0A-FAB1302185D8}" type="pres">
      <dgm:prSet presAssocID="{4448BE1D-82DA-4B9B-8E92-D3C1A512DCCD}" presName="childText" presStyleLbl="conFgAcc1" presStyleIdx="0" presStyleCnt="4">
        <dgm:presLayoutVars>
          <dgm:bulletEnabled val="1"/>
        </dgm:presLayoutVars>
      </dgm:prSet>
      <dgm:spPr/>
    </dgm:pt>
    <dgm:pt modelId="{BAF78BF5-A027-46A3-A204-6DF77616B51E}" type="pres">
      <dgm:prSet presAssocID="{187B8F99-F8C5-4F06-A0F4-328E5A378F98}" presName="spaceBetweenRectangles" presStyleCnt="0"/>
      <dgm:spPr/>
    </dgm:pt>
    <dgm:pt modelId="{D7E68504-C985-4FF5-B32B-7D79B91305E0}" type="pres">
      <dgm:prSet presAssocID="{61CF0F75-7919-4A33-A2C7-A7FA931AEF75}" presName="parentLin" presStyleCnt="0"/>
      <dgm:spPr/>
    </dgm:pt>
    <dgm:pt modelId="{BA042A75-B82E-48A3-BD9E-082751B42A1F}" type="pres">
      <dgm:prSet presAssocID="{61CF0F75-7919-4A33-A2C7-A7FA931AEF75}" presName="parentLeftMargin" presStyleLbl="node1" presStyleIdx="0" presStyleCnt="4"/>
      <dgm:spPr/>
    </dgm:pt>
    <dgm:pt modelId="{6938BF60-011A-4DF5-8412-4E17FFDEE18D}" type="pres">
      <dgm:prSet presAssocID="{61CF0F75-7919-4A33-A2C7-A7FA931AEF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DCB8ED-619D-48C2-89A0-923D3CDCE4F0}" type="pres">
      <dgm:prSet presAssocID="{61CF0F75-7919-4A33-A2C7-A7FA931AEF75}" presName="negativeSpace" presStyleCnt="0"/>
      <dgm:spPr/>
    </dgm:pt>
    <dgm:pt modelId="{32B286CA-B407-4D8A-BCA2-874A00C184A3}" type="pres">
      <dgm:prSet presAssocID="{61CF0F75-7919-4A33-A2C7-A7FA931AEF75}" presName="childText" presStyleLbl="conFgAcc1" presStyleIdx="1" presStyleCnt="4">
        <dgm:presLayoutVars>
          <dgm:bulletEnabled val="1"/>
        </dgm:presLayoutVars>
      </dgm:prSet>
      <dgm:spPr/>
    </dgm:pt>
    <dgm:pt modelId="{82BBE531-7E00-4279-AB31-C5EE6C40D7F3}" type="pres">
      <dgm:prSet presAssocID="{9430AAD4-7BA4-45A5-ABD4-A2A48AABE80C}" presName="spaceBetweenRectangles" presStyleCnt="0"/>
      <dgm:spPr/>
    </dgm:pt>
    <dgm:pt modelId="{5081A2ED-E286-487A-8AA7-6A5D91F424F4}" type="pres">
      <dgm:prSet presAssocID="{1200773D-6D0D-4997-BA2C-D45CD30EA913}" presName="parentLin" presStyleCnt="0"/>
      <dgm:spPr/>
    </dgm:pt>
    <dgm:pt modelId="{89189ED0-7ED2-4EC6-9C31-9794032A40E6}" type="pres">
      <dgm:prSet presAssocID="{1200773D-6D0D-4997-BA2C-D45CD30EA913}" presName="parentLeftMargin" presStyleLbl="node1" presStyleIdx="1" presStyleCnt="4"/>
      <dgm:spPr/>
    </dgm:pt>
    <dgm:pt modelId="{749604E3-EFB2-460C-9433-748A080090C4}" type="pres">
      <dgm:prSet presAssocID="{1200773D-6D0D-4997-BA2C-D45CD30EA9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8662F6-4CC4-4303-B153-DA67672A0427}" type="pres">
      <dgm:prSet presAssocID="{1200773D-6D0D-4997-BA2C-D45CD30EA913}" presName="negativeSpace" presStyleCnt="0"/>
      <dgm:spPr/>
    </dgm:pt>
    <dgm:pt modelId="{E08F77C9-82A1-4B77-816B-37976B137992}" type="pres">
      <dgm:prSet presAssocID="{1200773D-6D0D-4997-BA2C-D45CD30EA913}" presName="childText" presStyleLbl="conFgAcc1" presStyleIdx="2" presStyleCnt="4">
        <dgm:presLayoutVars>
          <dgm:bulletEnabled val="1"/>
        </dgm:presLayoutVars>
      </dgm:prSet>
      <dgm:spPr/>
    </dgm:pt>
    <dgm:pt modelId="{85E655A8-7C2F-41C1-B2C3-02DD1AFCF7A8}" type="pres">
      <dgm:prSet presAssocID="{56839AF3-6420-4AFE-AC6D-CEE98559363A}" presName="spaceBetweenRectangles" presStyleCnt="0"/>
      <dgm:spPr/>
    </dgm:pt>
    <dgm:pt modelId="{BC984DEE-58F5-4DE4-A614-D218D4D23F72}" type="pres">
      <dgm:prSet presAssocID="{AF683C38-BFDC-4F49-8CE5-19A3EEC57D3A}" presName="parentLin" presStyleCnt="0"/>
      <dgm:spPr/>
    </dgm:pt>
    <dgm:pt modelId="{5BCCBA2A-34C9-411A-B726-6F179F47EEBD}" type="pres">
      <dgm:prSet presAssocID="{AF683C38-BFDC-4F49-8CE5-19A3EEC57D3A}" presName="parentLeftMargin" presStyleLbl="node1" presStyleIdx="2" presStyleCnt="4"/>
      <dgm:spPr/>
    </dgm:pt>
    <dgm:pt modelId="{52442437-D5E5-42CF-A20F-E4CE81A74211}" type="pres">
      <dgm:prSet presAssocID="{AF683C38-BFDC-4F49-8CE5-19A3EEC57D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CE5E9C-9B49-4F30-8B95-77EE9FF66088}" type="pres">
      <dgm:prSet presAssocID="{AF683C38-BFDC-4F49-8CE5-19A3EEC57D3A}" presName="negativeSpace" presStyleCnt="0"/>
      <dgm:spPr/>
    </dgm:pt>
    <dgm:pt modelId="{3603C217-AA68-49B3-AAA8-C95C25C9A40D}" type="pres">
      <dgm:prSet presAssocID="{AF683C38-BFDC-4F49-8CE5-19A3EEC57D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0AD600-502B-4EE9-9F67-B081C9230A3C}" type="presOf" srcId="{4448BE1D-82DA-4B9B-8E92-D3C1A512DCCD}" destId="{B3E27004-7225-4F50-A00C-2617A6711635}" srcOrd="1" destOrd="0" presId="urn:microsoft.com/office/officeart/2005/8/layout/list1"/>
    <dgm:cxn modelId="{7533E400-706C-4997-A1AF-A32D72CC8E27}" type="presOf" srcId="{61CF0F75-7919-4A33-A2C7-A7FA931AEF75}" destId="{6938BF60-011A-4DF5-8412-4E17FFDEE18D}" srcOrd="1" destOrd="0" presId="urn:microsoft.com/office/officeart/2005/8/layout/list1"/>
    <dgm:cxn modelId="{5E178D1E-825C-40BE-834E-A3D72F8FD49A}" srcId="{2C26248A-47A1-4BFD-9C7D-86AC8B0B33B4}" destId="{1200773D-6D0D-4997-BA2C-D45CD30EA913}" srcOrd="2" destOrd="0" parTransId="{49FFD966-D852-4CBB-B137-8EA202C4612F}" sibTransId="{56839AF3-6420-4AFE-AC6D-CEE98559363A}"/>
    <dgm:cxn modelId="{70E86E30-C8B2-481F-B84A-E82D53CA78BF}" type="presOf" srcId="{4448BE1D-82DA-4B9B-8E92-D3C1A512DCCD}" destId="{A3F3C38C-E999-4E02-89DE-064CC2A9932B}" srcOrd="0" destOrd="0" presId="urn:microsoft.com/office/officeart/2005/8/layout/list1"/>
    <dgm:cxn modelId="{73FAFF39-A250-49D9-88C3-C3680111C696}" srcId="{2C26248A-47A1-4BFD-9C7D-86AC8B0B33B4}" destId="{4448BE1D-82DA-4B9B-8E92-D3C1A512DCCD}" srcOrd="0" destOrd="0" parTransId="{EACCE3DA-DC2A-4677-A834-B7E1D99123E5}" sibTransId="{187B8F99-F8C5-4F06-A0F4-328E5A378F98}"/>
    <dgm:cxn modelId="{312A1B43-2E74-4A5F-950B-69E861939084}" type="presOf" srcId="{1200773D-6D0D-4997-BA2C-D45CD30EA913}" destId="{749604E3-EFB2-460C-9433-748A080090C4}" srcOrd="1" destOrd="0" presId="urn:microsoft.com/office/officeart/2005/8/layout/list1"/>
    <dgm:cxn modelId="{632B5554-B97F-4C2A-9CFA-BD7EFB5BD33D}" srcId="{2C26248A-47A1-4BFD-9C7D-86AC8B0B33B4}" destId="{AF683C38-BFDC-4F49-8CE5-19A3EEC57D3A}" srcOrd="3" destOrd="0" parTransId="{69152653-E534-4DD9-BD61-7163BA5AC4D5}" sibTransId="{16B33980-BBE1-4F3E-BA3A-B4C794CD615F}"/>
    <dgm:cxn modelId="{D637C357-415D-4846-AD1F-B26DAAE1558A}" srcId="{2C26248A-47A1-4BFD-9C7D-86AC8B0B33B4}" destId="{61CF0F75-7919-4A33-A2C7-A7FA931AEF75}" srcOrd="1" destOrd="0" parTransId="{780FCAB0-B386-4B92-B58D-80AE9D87ABAA}" sibTransId="{9430AAD4-7BA4-45A5-ABD4-A2A48AABE80C}"/>
    <dgm:cxn modelId="{B58C1678-5650-4D7D-9C9A-AFCBACBB8AA8}" type="presOf" srcId="{2C26248A-47A1-4BFD-9C7D-86AC8B0B33B4}" destId="{30426285-4504-4688-8C7C-3F97C1A1B04D}" srcOrd="0" destOrd="0" presId="urn:microsoft.com/office/officeart/2005/8/layout/list1"/>
    <dgm:cxn modelId="{952C3C83-3D66-4743-B1D3-9CCCA7D3F46A}" type="presOf" srcId="{AF683C38-BFDC-4F49-8CE5-19A3EEC57D3A}" destId="{52442437-D5E5-42CF-A20F-E4CE81A74211}" srcOrd="1" destOrd="0" presId="urn:microsoft.com/office/officeart/2005/8/layout/list1"/>
    <dgm:cxn modelId="{62445BCB-5C64-48D9-BC8A-1F2D09B9AD8E}" type="presOf" srcId="{AF683C38-BFDC-4F49-8CE5-19A3EEC57D3A}" destId="{5BCCBA2A-34C9-411A-B726-6F179F47EEBD}" srcOrd="0" destOrd="0" presId="urn:microsoft.com/office/officeart/2005/8/layout/list1"/>
    <dgm:cxn modelId="{FDD0F7D7-FC06-485F-B2DC-E52BF963A2FE}" type="presOf" srcId="{1200773D-6D0D-4997-BA2C-D45CD30EA913}" destId="{89189ED0-7ED2-4EC6-9C31-9794032A40E6}" srcOrd="0" destOrd="0" presId="urn:microsoft.com/office/officeart/2005/8/layout/list1"/>
    <dgm:cxn modelId="{AF37DADC-6459-4A89-A0E5-A01F53910E65}" type="presOf" srcId="{61CF0F75-7919-4A33-A2C7-A7FA931AEF75}" destId="{BA042A75-B82E-48A3-BD9E-082751B42A1F}" srcOrd="0" destOrd="0" presId="urn:microsoft.com/office/officeart/2005/8/layout/list1"/>
    <dgm:cxn modelId="{9D6E2451-BC18-439D-B6F2-B91AFF08A208}" type="presParOf" srcId="{30426285-4504-4688-8C7C-3F97C1A1B04D}" destId="{DC0A3DBE-AC57-40B8-B428-7BEBAAC9AE54}" srcOrd="0" destOrd="0" presId="urn:microsoft.com/office/officeart/2005/8/layout/list1"/>
    <dgm:cxn modelId="{0B4FB7E6-FF5C-4FD1-A3BE-1CC1C57B8C1D}" type="presParOf" srcId="{DC0A3DBE-AC57-40B8-B428-7BEBAAC9AE54}" destId="{A3F3C38C-E999-4E02-89DE-064CC2A9932B}" srcOrd="0" destOrd="0" presId="urn:microsoft.com/office/officeart/2005/8/layout/list1"/>
    <dgm:cxn modelId="{305C860B-7557-4E61-AC1A-E9F0EB58C714}" type="presParOf" srcId="{DC0A3DBE-AC57-40B8-B428-7BEBAAC9AE54}" destId="{B3E27004-7225-4F50-A00C-2617A6711635}" srcOrd="1" destOrd="0" presId="urn:microsoft.com/office/officeart/2005/8/layout/list1"/>
    <dgm:cxn modelId="{3361113A-7D6E-4876-9D71-201EC7A81654}" type="presParOf" srcId="{30426285-4504-4688-8C7C-3F97C1A1B04D}" destId="{45E70244-1582-4467-8697-5D582DD298A3}" srcOrd="1" destOrd="0" presId="urn:microsoft.com/office/officeart/2005/8/layout/list1"/>
    <dgm:cxn modelId="{1CECC0A5-4F45-4F2D-8DA2-09ED29CF4874}" type="presParOf" srcId="{30426285-4504-4688-8C7C-3F97C1A1B04D}" destId="{F9A873FC-7FC3-45A2-9D0A-FAB1302185D8}" srcOrd="2" destOrd="0" presId="urn:microsoft.com/office/officeart/2005/8/layout/list1"/>
    <dgm:cxn modelId="{C9E194F2-0773-46D1-ADD5-794B57902787}" type="presParOf" srcId="{30426285-4504-4688-8C7C-3F97C1A1B04D}" destId="{BAF78BF5-A027-46A3-A204-6DF77616B51E}" srcOrd="3" destOrd="0" presId="urn:microsoft.com/office/officeart/2005/8/layout/list1"/>
    <dgm:cxn modelId="{ED3B9887-F88F-4E5C-BA39-286E4B3A4EFE}" type="presParOf" srcId="{30426285-4504-4688-8C7C-3F97C1A1B04D}" destId="{D7E68504-C985-4FF5-B32B-7D79B91305E0}" srcOrd="4" destOrd="0" presId="urn:microsoft.com/office/officeart/2005/8/layout/list1"/>
    <dgm:cxn modelId="{103E47BE-D6FC-4917-B735-8C35D495E30C}" type="presParOf" srcId="{D7E68504-C985-4FF5-B32B-7D79B91305E0}" destId="{BA042A75-B82E-48A3-BD9E-082751B42A1F}" srcOrd="0" destOrd="0" presId="urn:microsoft.com/office/officeart/2005/8/layout/list1"/>
    <dgm:cxn modelId="{1E92017D-43F2-45EB-A64C-5B33FFB04E2D}" type="presParOf" srcId="{D7E68504-C985-4FF5-B32B-7D79B91305E0}" destId="{6938BF60-011A-4DF5-8412-4E17FFDEE18D}" srcOrd="1" destOrd="0" presId="urn:microsoft.com/office/officeart/2005/8/layout/list1"/>
    <dgm:cxn modelId="{3EAD1C11-D181-45A8-A594-CD7A9EAC8BFC}" type="presParOf" srcId="{30426285-4504-4688-8C7C-3F97C1A1B04D}" destId="{08DCB8ED-619D-48C2-89A0-923D3CDCE4F0}" srcOrd="5" destOrd="0" presId="urn:microsoft.com/office/officeart/2005/8/layout/list1"/>
    <dgm:cxn modelId="{348209D7-FA49-4284-BE0A-A34E3956251F}" type="presParOf" srcId="{30426285-4504-4688-8C7C-3F97C1A1B04D}" destId="{32B286CA-B407-4D8A-BCA2-874A00C184A3}" srcOrd="6" destOrd="0" presId="urn:microsoft.com/office/officeart/2005/8/layout/list1"/>
    <dgm:cxn modelId="{3C9CC6EA-8B50-41B5-A0B7-8B15C94CACAA}" type="presParOf" srcId="{30426285-4504-4688-8C7C-3F97C1A1B04D}" destId="{82BBE531-7E00-4279-AB31-C5EE6C40D7F3}" srcOrd="7" destOrd="0" presId="urn:microsoft.com/office/officeart/2005/8/layout/list1"/>
    <dgm:cxn modelId="{6A38B0EE-26CB-4FC2-AC84-B099DB9A6606}" type="presParOf" srcId="{30426285-4504-4688-8C7C-3F97C1A1B04D}" destId="{5081A2ED-E286-487A-8AA7-6A5D91F424F4}" srcOrd="8" destOrd="0" presId="urn:microsoft.com/office/officeart/2005/8/layout/list1"/>
    <dgm:cxn modelId="{A6800272-1567-482C-A2B6-F239F9B63D9D}" type="presParOf" srcId="{5081A2ED-E286-487A-8AA7-6A5D91F424F4}" destId="{89189ED0-7ED2-4EC6-9C31-9794032A40E6}" srcOrd="0" destOrd="0" presId="urn:microsoft.com/office/officeart/2005/8/layout/list1"/>
    <dgm:cxn modelId="{44E97F00-557B-4D57-B3E8-8684F9AE6363}" type="presParOf" srcId="{5081A2ED-E286-487A-8AA7-6A5D91F424F4}" destId="{749604E3-EFB2-460C-9433-748A080090C4}" srcOrd="1" destOrd="0" presId="urn:microsoft.com/office/officeart/2005/8/layout/list1"/>
    <dgm:cxn modelId="{FDC85C81-D621-45AF-9C87-3FE4ECB0E53F}" type="presParOf" srcId="{30426285-4504-4688-8C7C-3F97C1A1B04D}" destId="{178662F6-4CC4-4303-B153-DA67672A0427}" srcOrd="9" destOrd="0" presId="urn:microsoft.com/office/officeart/2005/8/layout/list1"/>
    <dgm:cxn modelId="{1954176B-A4E0-4424-ACF6-9D09C4E38223}" type="presParOf" srcId="{30426285-4504-4688-8C7C-3F97C1A1B04D}" destId="{E08F77C9-82A1-4B77-816B-37976B137992}" srcOrd="10" destOrd="0" presId="urn:microsoft.com/office/officeart/2005/8/layout/list1"/>
    <dgm:cxn modelId="{4B10B98C-81CD-4876-B564-DFFD8EFB885B}" type="presParOf" srcId="{30426285-4504-4688-8C7C-3F97C1A1B04D}" destId="{85E655A8-7C2F-41C1-B2C3-02DD1AFCF7A8}" srcOrd="11" destOrd="0" presId="urn:microsoft.com/office/officeart/2005/8/layout/list1"/>
    <dgm:cxn modelId="{C01943C7-9119-4963-AE5C-A52DE8D6DEA6}" type="presParOf" srcId="{30426285-4504-4688-8C7C-3F97C1A1B04D}" destId="{BC984DEE-58F5-4DE4-A614-D218D4D23F72}" srcOrd="12" destOrd="0" presId="urn:microsoft.com/office/officeart/2005/8/layout/list1"/>
    <dgm:cxn modelId="{4B2F7C09-763E-471C-A561-D76DD6EB408F}" type="presParOf" srcId="{BC984DEE-58F5-4DE4-A614-D218D4D23F72}" destId="{5BCCBA2A-34C9-411A-B726-6F179F47EEBD}" srcOrd="0" destOrd="0" presId="urn:microsoft.com/office/officeart/2005/8/layout/list1"/>
    <dgm:cxn modelId="{084AF15F-5669-4BCE-83E1-DD5AE7450ABC}" type="presParOf" srcId="{BC984DEE-58F5-4DE4-A614-D218D4D23F72}" destId="{52442437-D5E5-42CF-A20F-E4CE81A74211}" srcOrd="1" destOrd="0" presId="urn:microsoft.com/office/officeart/2005/8/layout/list1"/>
    <dgm:cxn modelId="{F43BCA72-1790-40D3-8537-2DEE3E823CAD}" type="presParOf" srcId="{30426285-4504-4688-8C7C-3F97C1A1B04D}" destId="{24CE5E9C-9B49-4F30-8B95-77EE9FF66088}" srcOrd="13" destOrd="0" presId="urn:microsoft.com/office/officeart/2005/8/layout/list1"/>
    <dgm:cxn modelId="{7B06DD11-968E-47B0-B109-9F692307FE71}" type="presParOf" srcId="{30426285-4504-4688-8C7C-3F97C1A1B04D}" destId="{3603C217-AA68-49B3-AAA8-C95C25C9A4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3ADD29-415B-47D9-9432-7A18A4156B6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00BDBFC-12B2-4B3D-8E1C-9153EC00B792}">
      <dgm:prSet custT="1"/>
      <dgm:spPr/>
      <dgm:t>
        <a:bodyPr/>
        <a:lstStyle/>
        <a:p>
          <a:r>
            <a:rPr lang="es-ES" sz="1800" dirty="0"/>
            <a:t>Elaboración detallada del presupuesto del Plan GIRS para el período 2022-2024</a:t>
          </a:r>
          <a:endParaRPr lang="es-EC" sz="1800" dirty="0"/>
        </a:p>
      </dgm:t>
    </dgm:pt>
    <dgm:pt modelId="{208011BC-2F83-457F-9982-6D4D6E2AE8D2}" type="parTrans" cxnId="{ADDD2290-F7EA-43E0-B604-43F4758328F9}">
      <dgm:prSet/>
      <dgm:spPr/>
      <dgm:t>
        <a:bodyPr/>
        <a:lstStyle/>
        <a:p>
          <a:endParaRPr lang="es-EC" sz="1800"/>
        </a:p>
      </dgm:t>
    </dgm:pt>
    <dgm:pt modelId="{D112840B-5B95-4923-AC76-5816E6D9400C}" type="sibTrans" cxnId="{ADDD2290-F7EA-43E0-B604-43F4758328F9}">
      <dgm:prSet/>
      <dgm:spPr/>
      <dgm:t>
        <a:bodyPr/>
        <a:lstStyle/>
        <a:p>
          <a:endParaRPr lang="es-EC" sz="1800"/>
        </a:p>
      </dgm:t>
    </dgm:pt>
    <dgm:pt modelId="{B0F8D587-A53C-4990-BF8C-FEFFCFD0F80F}">
      <dgm:prSet custT="1"/>
      <dgm:spPr/>
      <dgm:t>
        <a:bodyPr/>
        <a:lstStyle/>
        <a:p>
          <a:r>
            <a:rPr lang="es-ES" sz="1800" dirty="0"/>
            <a:t>Análisis de estados financieros históricos de EMGIRS EP y EMASEO EP (2017-2021)</a:t>
          </a:r>
          <a:endParaRPr lang="es-EC" sz="1800" dirty="0"/>
        </a:p>
      </dgm:t>
    </dgm:pt>
    <dgm:pt modelId="{3C038519-0F7A-4789-9172-32CA917FC927}" type="parTrans" cxnId="{FE61BB28-11EF-4E31-AE66-47A69AF9E719}">
      <dgm:prSet/>
      <dgm:spPr/>
      <dgm:t>
        <a:bodyPr/>
        <a:lstStyle/>
        <a:p>
          <a:endParaRPr lang="es-EC" sz="1800"/>
        </a:p>
      </dgm:t>
    </dgm:pt>
    <dgm:pt modelId="{9942FCEE-CA41-42ED-A436-4E47A70CA462}" type="sibTrans" cxnId="{FE61BB28-11EF-4E31-AE66-47A69AF9E719}">
      <dgm:prSet/>
      <dgm:spPr/>
      <dgm:t>
        <a:bodyPr/>
        <a:lstStyle/>
        <a:p>
          <a:endParaRPr lang="es-EC" sz="1800"/>
        </a:p>
      </dgm:t>
    </dgm:pt>
    <dgm:pt modelId="{CA4453F7-CA82-446D-A859-D67C606F1F8D}">
      <dgm:prSet custT="1"/>
      <dgm:spPr/>
      <dgm:t>
        <a:bodyPr/>
        <a:lstStyle/>
        <a:p>
          <a:r>
            <a:rPr lang="es-ES" sz="1800" dirty="0"/>
            <a:t>Proyección de ingresos a 2032, con base en proyecciones de EEQ</a:t>
          </a:r>
          <a:endParaRPr lang="es-EC" sz="1800" dirty="0"/>
        </a:p>
      </dgm:t>
    </dgm:pt>
    <dgm:pt modelId="{EB49493C-0A6F-4E40-961C-EA3C2EB80290}" type="parTrans" cxnId="{A804CD7F-C597-4112-8D87-68AAE81E9A32}">
      <dgm:prSet/>
      <dgm:spPr/>
      <dgm:t>
        <a:bodyPr/>
        <a:lstStyle/>
        <a:p>
          <a:endParaRPr lang="es-EC" sz="1800"/>
        </a:p>
      </dgm:t>
    </dgm:pt>
    <dgm:pt modelId="{CF5D9759-1EC4-45E5-AE79-06A3DF0F3450}" type="sibTrans" cxnId="{A804CD7F-C597-4112-8D87-68AAE81E9A32}">
      <dgm:prSet/>
      <dgm:spPr/>
      <dgm:t>
        <a:bodyPr/>
        <a:lstStyle/>
        <a:p>
          <a:endParaRPr lang="es-EC" sz="1800"/>
        </a:p>
      </dgm:t>
    </dgm:pt>
    <dgm:pt modelId="{5289842B-7CB0-4E8E-AF3B-01AEB2A172D9}">
      <dgm:prSet custT="1"/>
      <dgm:spPr/>
      <dgm:t>
        <a:bodyPr/>
        <a:lstStyle/>
        <a:p>
          <a:r>
            <a:rPr lang="es-ES" sz="1800" dirty="0"/>
            <a:t>Evaluación financiera del plan GIRS 2022 - 2032</a:t>
          </a:r>
          <a:endParaRPr lang="es-EC" sz="1800" dirty="0"/>
        </a:p>
      </dgm:t>
    </dgm:pt>
    <dgm:pt modelId="{87AD324B-FD6E-40E7-96A1-81DFFEF889DA}" type="parTrans" cxnId="{EFF8AD35-6FD6-45C5-94CB-5AB5A9973ACE}">
      <dgm:prSet/>
      <dgm:spPr/>
      <dgm:t>
        <a:bodyPr/>
        <a:lstStyle/>
        <a:p>
          <a:endParaRPr lang="es-EC" sz="1800"/>
        </a:p>
      </dgm:t>
    </dgm:pt>
    <dgm:pt modelId="{5B1975B7-CC75-46B7-831C-934D01D4083A}" type="sibTrans" cxnId="{EFF8AD35-6FD6-45C5-94CB-5AB5A9973ACE}">
      <dgm:prSet/>
      <dgm:spPr/>
      <dgm:t>
        <a:bodyPr/>
        <a:lstStyle/>
        <a:p>
          <a:endParaRPr lang="es-EC" sz="1800"/>
        </a:p>
      </dgm:t>
    </dgm:pt>
    <dgm:pt modelId="{B2444A14-6E3C-4582-9EE6-6692980F38DB}" type="pres">
      <dgm:prSet presAssocID="{613ADD29-415B-47D9-9432-7A18A4156B6D}" presName="composite" presStyleCnt="0">
        <dgm:presLayoutVars>
          <dgm:chMax val="5"/>
          <dgm:dir/>
          <dgm:resizeHandles val="exact"/>
        </dgm:presLayoutVars>
      </dgm:prSet>
      <dgm:spPr/>
    </dgm:pt>
    <dgm:pt modelId="{A9DCB7D5-80C0-441B-BE95-270E6C3B6255}" type="pres">
      <dgm:prSet presAssocID="{800BDBFC-12B2-4B3D-8E1C-9153EC00B792}" presName="circle1" presStyleLbl="lnNode1" presStyleIdx="0" presStyleCnt="4"/>
      <dgm:spPr/>
    </dgm:pt>
    <dgm:pt modelId="{D0D24334-D58F-41E4-8AF7-4A4474EF7543}" type="pres">
      <dgm:prSet presAssocID="{800BDBFC-12B2-4B3D-8E1C-9153EC00B792}" presName="text1" presStyleLbl="revTx" presStyleIdx="0" presStyleCnt="4" custScaleX="164117" custLinFactNeighborX="39489">
        <dgm:presLayoutVars>
          <dgm:bulletEnabled val="1"/>
        </dgm:presLayoutVars>
      </dgm:prSet>
      <dgm:spPr/>
    </dgm:pt>
    <dgm:pt modelId="{9652E1D4-5D2A-44FD-BCA3-F98161EAAD81}" type="pres">
      <dgm:prSet presAssocID="{800BDBFC-12B2-4B3D-8E1C-9153EC00B792}" presName="line1" presStyleLbl="callout" presStyleIdx="0" presStyleCnt="8"/>
      <dgm:spPr/>
    </dgm:pt>
    <dgm:pt modelId="{12131D2B-1E9F-48D2-85F3-EDD4C05E4230}" type="pres">
      <dgm:prSet presAssocID="{800BDBFC-12B2-4B3D-8E1C-9153EC00B792}" presName="d1" presStyleLbl="callout" presStyleIdx="1" presStyleCnt="8"/>
      <dgm:spPr/>
    </dgm:pt>
    <dgm:pt modelId="{019E2387-C4F4-4E03-8D30-DD37068B98B5}" type="pres">
      <dgm:prSet presAssocID="{B0F8D587-A53C-4990-BF8C-FEFFCFD0F80F}" presName="circle2" presStyleLbl="lnNode1" presStyleIdx="1" presStyleCnt="4"/>
      <dgm:spPr/>
    </dgm:pt>
    <dgm:pt modelId="{53F2D85D-A366-4CFD-81B4-BFC7478FD673}" type="pres">
      <dgm:prSet presAssocID="{B0F8D587-A53C-4990-BF8C-FEFFCFD0F80F}" presName="text2" presStyleLbl="revTx" presStyleIdx="1" presStyleCnt="4" custScaleX="162637" custLinFactNeighborX="28670">
        <dgm:presLayoutVars>
          <dgm:bulletEnabled val="1"/>
        </dgm:presLayoutVars>
      </dgm:prSet>
      <dgm:spPr/>
    </dgm:pt>
    <dgm:pt modelId="{A4070CC0-F16B-49D6-84F1-6ABEEC4371A0}" type="pres">
      <dgm:prSet presAssocID="{B0F8D587-A53C-4990-BF8C-FEFFCFD0F80F}" presName="line2" presStyleLbl="callout" presStyleIdx="2" presStyleCnt="8"/>
      <dgm:spPr/>
    </dgm:pt>
    <dgm:pt modelId="{03D3A728-221B-48AA-8201-43D6D315988E}" type="pres">
      <dgm:prSet presAssocID="{B0F8D587-A53C-4990-BF8C-FEFFCFD0F80F}" presName="d2" presStyleLbl="callout" presStyleIdx="3" presStyleCnt="8"/>
      <dgm:spPr/>
    </dgm:pt>
    <dgm:pt modelId="{C59DE2AC-7E89-484E-9F15-F0BB3F57B917}" type="pres">
      <dgm:prSet presAssocID="{CA4453F7-CA82-446D-A859-D67C606F1F8D}" presName="circle3" presStyleLbl="lnNode1" presStyleIdx="2" presStyleCnt="4"/>
      <dgm:spPr/>
    </dgm:pt>
    <dgm:pt modelId="{4A50F432-0A86-42C5-A858-084DFFACC0F8}" type="pres">
      <dgm:prSet presAssocID="{CA4453F7-CA82-446D-A859-D67C606F1F8D}" presName="text3" presStyleLbl="revTx" presStyleIdx="2" presStyleCnt="4" custScaleX="159391" custLinFactNeighborX="28670" custLinFactNeighborY="1131">
        <dgm:presLayoutVars>
          <dgm:bulletEnabled val="1"/>
        </dgm:presLayoutVars>
      </dgm:prSet>
      <dgm:spPr/>
    </dgm:pt>
    <dgm:pt modelId="{7006F339-BAC0-4BAB-97EB-BF26E35C598C}" type="pres">
      <dgm:prSet presAssocID="{CA4453F7-CA82-446D-A859-D67C606F1F8D}" presName="line3" presStyleLbl="callout" presStyleIdx="4" presStyleCnt="8"/>
      <dgm:spPr/>
    </dgm:pt>
    <dgm:pt modelId="{F27D6467-AF50-4E82-A771-08F195D0D948}" type="pres">
      <dgm:prSet presAssocID="{CA4453F7-CA82-446D-A859-D67C606F1F8D}" presName="d3" presStyleLbl="callout" presStyleIdx="5" presStyleCnt="8"/>
      <dgm:spPr/>
    </dgm:pt>
    <dgm:pt modelId="{0E0E7E1F-593C-4635-801E-91AC818627F2}" type="pres">
      <dgm:prSet presAssocID="{5289842B-7CB0-4E8E-AF3B-01AEB2A172D9}" presName="circle4" presStyleLbl="lnNode1" presStyleIdx="3" presStyleCnt="4" custLinFactNeighborX="-190" custLinFactNeighborY="-381"/>
      <dgm:spPr/>
    </dgm:pt>
    <dgm:pt modelId="{FCD33D06-3220-43BE-8CEF-198A1CA7338D}" type="pres">
      <dgm:prSet presAssocID="{5289842B-7CB0-4E8E-AF3B-01AEB2A172D9}" presName="text4" presStyleLbl="revTx" presStyleIdx="3" presStyleCnt="4" custScaleX="151818" custLinFactNeighborX="44358" custLinFactNeighborY="3393">
        <dgm:presLayoutVars>
          <dgm:bulletEnabled val="1"/>
        </dgm:presLayoutVars>
      </dgm:prSet>
      <dgm:spPr/>
    </dgm:pt>
    <dgm:pt modelId="{94570A20-75E2-49B4-B325-3A91A18BADED}" type="pres">
      <dgm:prSet presAssocID="{5289842B-7CB0-4E8E-AF3B-01AEB2A172D9}" presName="line4" presStyleLbl="callout" presStyleIdx="6" presStyleCnt="8"/>
      <dgm:spPr/>
    </dgm:pt>
    <dgm:pt modelId="{993A9B04-F237-48DF-951F-44CC6C6942C0}" type="pres">
      <dgm:prSet presAssocID="{5289842B-7CB0-4E8E-AF3B-01AEB2A172D9}" presName="d4" presStyleLbl="callout" presStyleIdx="7" presStyleCnt="8"/>
      <dgm:spPr/>
    </dgm:pt>
  </dgm:ptLst>
  <dgm:cxnLst>
    <dgm:cxn modelId="{F8712D07-7863-4A3E-9190-7A0F151CEAE6}" type="presOf" srcId="{B0F8D587-A53C-4990-BF8C-FEFFCFD0F80F}" destId="{53F2D85D-A366-4CFD-81B4-BFC7478FD673}" srcOrd="0" destOrd="0" presId="urn:microsoft.com/office/officeart/2005/8/layout/target1"/>
    <dgm:cxn modelId="{CC252522-166C-4BC2-8595-31C5FD370BB7}" type="presOf" srcId="{613ADD29-415B-47D9-9432-7A18A4156B6D}" destId="{B2444A14-6E3C-4582-9EE6-6692980F38DB}" srcOrd="0" destOrd="0" presId="urn:microsoft.com/office/officeart/2005/8/layout/target1"/>
    <dgm:cxn modelId="{FE61BB28-11EF-4E31-AE66-47A69AF9E719}" srcId="{613ADD29-415B-47D9-9432-7A18A4156B6D}" destId="{B0F8D587-A53C-4990-BF8C-FEFFCFD0F80F}" srcOrd="1" destOrd="0" parTransId="{3C038519-0F7A-4789-9172-32CA917FC927}" sibTransId="{9942FCEE-CA41-42ED-A436-4E47A70CA462}"/>
    <dgm:cxn modelId="{EFF8AD35-6FD6-45C5-94CB-5AB5A9973ACE}" srcId="{613ADD29-415B-47D9-9432-7A18A4156B6D}" destId="{5289842B-7CB0-4E8E-AF3B-01AEB2A172D9}" srcOrd="3" destOrd="0" parTransId="{87AD324B-FD6E-40E7-96A1-81DFFEF889DA}" sibTransId="{5B1975B7-CC75-46B7-831C-934D01D4083A}"/>
    <dgm:cxn modelId="{A804CD7F-C597-4112-8D87-68AAE81E9A32}" srcId="{613ADD29-415B-47D9-9432-7A18A4156B6D}" destId="{CA4453F7-CA82-446D-A859-D67C606F1F8D}" srcOrd="2" destOrd="0" parTransId="{EB49493C-0A6F-4E40-961C-EA3C2EB80290}" sibTransId="{CF5D9759-1EC4-45E5-AE79-06A3DF0F3450}"/>
    <dgm:cxn modelId="{ADDD2290-F7EA-43E0-B604-43F4758328F9}" srcId="{613ADD29-415B-47D9-9432-7A18A4156B6D}" destId="{800BDBFC-12B2-4B3D-8E1C-9153EC00B792}" srcOrd="0" destOrd="0" parTransId="{208011BC-2F83-457F-9982-6D4D6E2AE8D2}" sibTransId="{D112840B-5B95-4923-AC76-5816E6D9400C}"/>
    <dgm:cxn modelId="{1BD94BDB-371A-48B8-8AD5-A629FD1467E3}" type="presOf" srcId="{5289842B-7CB0-4E8E-AF3B-01AEB2A172D9}" destId="{FCD33D06-3220-43BE-8CEF-198A1CA7338D}" srcOrd="0" destOrd="0" presId="urn:microsoft.com/office/officeart/2005/8/layout/target1"/>
    <dgm:cxn modelId="{0C1427DF-AEFC-4AFE-BAD0-F702692D0392}" type="presOf" srcId="{CA4453F7-CA82-446D-A859-D67C606F1F8D}" destId="{4A50F432-0A86-42C5-A858-084DFFACC0F8}" srcOrd="0" destOrd="0" presId="urn:microsoft.com/office/officeart/2005/8/layout/target1"/>
    <dgm:cxn modelId="{291D91E9-C758-4F13-8ECB-5F962942D548}" type="presOf" srcId="{800BDBFC-12B2-4B3D-8E1C-9153EC00B792}" destId="{D0D24334-D58F-41E4-8AF7-4A4474EF7543}" srcOrd="0" destOrd="0" presId="urn:microsoft.com/office/officeart/2005/8/layout/target1"/>
    <dgm:cxn modelId="{79774187-0E30-41B1-8D16-821C34D456D4}" type="presParOf" srcId="{B2444A14-6E3C-4582-9EE6-6692980F38DB}" destId="{A9DCB7D5-80C0-441B-BE95-270E6C3B6255}" srcOrd="0" destOrd="0" presId="urn:microsoft.com/office/officeart/2005/8/layout/target1"/>
    <dgm:cxn modelId="{EBC7D5D6-A477-4A72-8503-D71B5C8944D1}" type="presParOf" srcId="{B2444A14-6E3C-4582-9EE6-6692980F38DB}" destId="{D0D24334-D58F-41E4-8AF7-4A4474EF7543}" srcOrd="1" destOrd="0" presId="urn:microsoft.com/office/officeart/2005/8/layout/target1"/>
    <dgm:cxn modelId="{3598745A-3CCB-4C5F-A8D8-3438BB962015}" type="presParOf" srcId="{B2444A14-6E3C-4582-9EE6-6692980F38DB}" destId="{9652E1D4-5D2A-44FD-BCA3-F98161EAAD81}" srcOrd="2" destOrd="0" presId="urn:microsoft.com/office/officeart/2005/8/layout/target1"/>
    <dgm:cxn modelId="{D74C846D-2761-4AB3-8FA3-B71EAD090D15}" type="presParOf" srcId="{B2444A14-6E3C-4582-9EE6-6692980F38DB}" destId="{12131D2B-1E9F-48D2-85F3-EDD4C05E4230}" srcOrd="3" destOrd="0" presId="urn:microsoft.com/office/officeart/2005/8/layout/target1"/>
    <dgm:cxn modelId="{F3914706-9DBD-4D5B-B840-FD11CFB4449D}" type="presParOf" srcId="{B2444A14-6E3C-4582-9EE6-6692980F38DB}" destId="{019E2387-C4F4-4E03-8D30-DD37068B98B5}" srcOrd="4" destOrd="0" presId="urn:microsoft.com/office/officeart/2005/8/layout/target1"/>
    <dgm:cxn modelId="{C117594C-60AB-480F-A24F-C5B2CC11BA32}" type="presParOf" srcId="{B2444A14-6E3C-4582-9EE6-6692980F38DB}" destId="{53F2D85D-A366-4CFD-81B4-BFC7478FD673}" srcOrd="5" destOrd="0" presId="urn:microsoft.com/office/officeart/2005/8/layout/target1"/>
    <dgm:cxn modelId="{3D2DE417-1888-4B61-BB17-5D25001E39F4}" type="presParOf" srcId="{B2444A14-6E3C-4582-9EE6-6692980F38DB}" destId="{A4070CC0-F16B-49D6-84F1-6ABEEC4371A0}" srcOrd="6" destOrd="0" presId="urn:microsoft.com/office/officeart/2005/8/layout/target1"/>
    <dgm:cxn modelId="{6DCCAE81-E3EC-405F-A90A-B7BCF31D989B}" type="presParOf" srcId="{B2444A14-6E3C-4582-9EE6-6692980F38DB}" destId="{03D3A728-221B-48AA-8201-43D6D315988E}" srcOrd="7" destOrd="0" presId="urn:microsoft.com/office/officeart/2005/8/layout/target1"/>
    <dgm:cxn modelId="{3D2C6F5E-EBB6-42C0-A3EB-FC7DF0129AB7}" type="presParOf" srcId="{B2444A14-6E3C-4582-9EE6-6692980F38DB}" destId="{C59DE2AC-7E89-484E-9F15-F0BB3F57B917}" srcOrd="8" destOrd="0" presId="urn:microsoft.com/office/officeart/2005/8/layout/target1"/>
    <dgm:cxn modelId="{D73B2E0A-ACAD-4D99-A214-CDDC2618A1FF}" type="presParOf" srcId="{B2444A14-6E3C-4582-9EE6-6692980F38DB}" destId="{4A50F432-0A86-42C5-A858-084DFFACC0F8}" srcOrd="9" destOrd="0" presId="urn:microsoft.com/office/officeart/2005/8/layout/target1"/>
    <dgm:cxn modelId="{B37244AF-E0EF-45F8-8B86-84AE39CFED4F}" type="presParOf" srcId="{B2444A14-6E3C-4582-9EE6-6692980F38DB}" destId="{7006F339-BAC0-4BAB-97EB-BF26E35C598C}" srcOrd="10" destOrd="0" presId="urn:microsoft.com/office/officeart/2005/8/layout/target1"/>
    <dgm:cxn modelId="{351995C6-41E5-4B3C-BD4A-D025C3370352}" type="presParOf" srcId="{B2444A14-6E3C-4582-9EE6-6692980F38DB}" destId="{F27D6467-AF50-4E82-A771-08F195D0D948}" srcOrd="11" destOrd="0" presId="urn:microsoft.com/office/officeart/2005/8/layout/target1"/>
    <dgm:cxn modelId="{396CBE70-FF0B-495E-9D67-EAEC600F4E26}" type="presParOf" srcId="{B2444A14-6E3C-4582-9EE6-6692980F38DB}" destId="{0E0E7E1F-593C-4635-801E-91AC818627F2}" srcOrd="12" destOrd="0" presId="urn:microsoft.com/office/officeart/2005/8/layout/target1"/>
    <dgm:cxn modelId="{C0415948-B45F-47D3-8C59-785FFED2C59F}" type="presParOf" srcId="{B2444A14-6E3C-4582-9EE6-6692980F38DB}" destId="{FCD33D06-3220-43BE-8CEF-198A1CA7338D}" srcOrd="13" destOrd="0" presId="urn:microsoft.com/office/officeart/2005/8/layout/target1"/>
    <dgm:cxn modelId="{BF5C81F2-6269-4C3F-BFEB-DC155FFBFCF1}" type="presParOf" srcId="{B2444A14-6E3C-4582-9EE6-6692980F38DB}" destId="{94570A20-75E2-49B4-B325-3A91A18BADED}" srcOrd="14" destOrd="0" presId="urn:microsoft.com/office/officeart/2005/8/layout/target1"/>
    <dgm:cxn modelId="{88923D80-8E86-4790-832B-2EAB79E76216}" type="presParOf" srcId="{B2444A14-6E3C-4582-9EE6-6692980F38DB}" destId="{993A9B04-F237-48DF-951F-44CC6C6942C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649913-A5F1-4557-9BF9-253A3888930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3A0B88B-E52F-4A10-A079-734F68886AD6}">
      <dgm:prSet custT="1"/>
      <dgm:spPr/>
      <dgm:t>
        <a:bodyPr/>
        <a:lstStyle/>
        <a:p>
          <a:r>
            <a:rPr lang="es-ES" sz="1600" dirty="0"/>
            <a:t>El Plan GIRS 2022 – 2024 requiere una inversión de $76.919.592,38, amortizada al tiempo del plan (10 años).</a:t>
          </a:r>
          <a:endParaRPr lang="es-EC" sz="1600" dirty="0"/>
        </a:p>
      </dgm:t>
    </dgm:pt>
    <dgm:pt modelId="{A2F25276-5990-48D1-923F-F102FE176113}" type="parTrans" cxnId="{1087AA5A-5635-44EC-95AC-27B477D7ECB0}">
      <dgm:prSet/>
      <dgm:spPr/>
      <dgm:t>
        <a:bodyPr/>
        <a:lstStyle/>
        <a:p>
          <a:endParaRPr lang="es-EC" sz="1600"/>
        </a:p>
      </dgm:t>
    </dgm:pt>
    <dgm:pt modelId="{D106C604-12F5-4153-BECB-DA6C8C313E0F}" type="sibTrans" cxnId="{1087AA5A-5635-44EC-95AC-27B477D7ECB0}">
      <dgm:prSet/>
      <dgm:spPr/>
      <dgm:t>
        <a:bodyPr/>
        <a:lstStyle/>
        <a:p>
          <a:endParaRPr lang="es-EC" sz="1600"/>
        </a:p>
      </dgm:t>
    </dgm:pt>
    <dgm:pt modelId="{CB76B7A3-D555-42FF-BB63-123A3D11C8F0}">
      <dgm:prSet custT="1"/>
      <dgm:spPr/>
      <dgm:t>
        <a:bodyPr/>
        <a:lstStyle/>
        <a:p>
          <a:r>
            <a:rPr lang="es-ES" sz="1600" dirty="0"/>
            <a:t>La inversión 2022-2024 incluye: actividades de difusión y formación ciudadana, estudios técnicos, operación de microempresas de barrido, fortalecimiento de recolección diferenciada, adquisición de flota para EMASEO y EMGIRS, construcción y equipamiento de 4 CEGAM, construcción de planta industrial de compostaje, mejora de estaciones de transferencia, adquisición de terreno para complejo ambiental, habilitación de relleno sanitario, construcción de centro de investigación aplicada.</a:t>
          </a:r>
          <a:endParaRPr lang="es-EC" sz="1600" dirty="0"/>
        </a:p>
      </dgm:t>
    </dgm:pt>
    <dgm:pt modelId="{826874F9-7DE9-40F0-8F0B-AF1D7D9D7714}" type="parTrans" cxnId="{EF814F6C-4ADD-4253-A65C-03EE3B5C9F9F}">
      <dgm:prSet/>
      <dgm:spPr/>
      <dgm:t>
        <a:bodyPr/>
        <a:lstStyle/>
        <a:p>
          <a:endParaRPr lang="es-EC" sz="1600"/>
        </a:p>
      </dgm:t>
    </dgm:pt>
    <dgm:pt modelId="{5A0C1AF6-66A3-49A9-ABF0-A3166D4D57AE}" type="sibTrans" cxnId="{EF814F6C-4ADD-4253-A65C-03EE3B5C9F9F}">
      <dgm:prSet/>
      <dgm:spPr/>
      <dgm:t>
        <a:bodyPr/>
        <a:lstStyle/>
        <a:p>
          <a:endParaRPr lang="es-EC" sz="1600"/>
        </a:p>
      </dgm:t>
    </dgm:pt>
    <dgm:pt modelId="{CA92B550-A651-4806-A4ED-8C8CEEFDE7D4}">
      <dgm:prSet custT="1"/>
      <dgm:spPr/>
      <dgm:t>
        <a:bodyPr/>
        <a:lstStyle/>
        <a:p>
          <a:r>
            <a:rPr lang="es-ES" sz="1600"/>
            <a:t>El VAN evaluado en los 10 años del proyecto es positivo de $ 753.442 con una TIR del 12%, similar a la tasa social de descuento. El proyecto es financieramente viable pues garantiza una rentabilidad por sobre el rendimiento mínimo.</a:t>
          </a:r>
          <a:endParaRPr lang="es-EC" sz="1600"/>
        </a:p>
      </dgm:t>
    </dgm:pt>
    <dgm:pt modelId="{148422AE-9CC4-40CC-A6DF-485AA446FBB9}" type="parTrans" cxnId="{577FAD82-4BF0-4F64-BF52-69FEC95896E1}">
      <dgm:prSet/>
      <dgm:spPr/>
      <dgm:t>
        <a:bodyPr/>
        <a:lstStyle/>
        <a:p>
          <a:endParaRPr lang="es-EC" sz="1600"/>
        </a:p>
      </dgm:t>
    </dgm:pt>
    <dgm:pt modelId="{0727A805-997E-4A14-B360-190DC4335E6E}" type="sibTrans" cxnId="{577FAD82-4BF0-4F64-BF52-69FEC95896E1}">
      <dgm:prSet/>
      <dgm:spPr/>
      <dgm:t>
        <a:bodyPr/>
        <a:lstStyle/>
        <a:p>
          <a:endParaRPr lang="es-EC" sz="1600"/>
        </a:p>
      </dgm:t>
    </dgm:pt>
    <dgm:pt modelId="{32589596-787B-4E7E-B5E4-564E79F7D708}">
      <dgm:prSet custT="1"/>
      <dgm:spPr/>
      <dgm:t>
        <a:bodyPr/>
        <a:lstStyle/>
        <a:p>
          <a:r>
            <a:rPr lang="es-ES" sz="1600"/>
            <a:t>Se requerirán de nuevas corridas financieras una vez que se cuente con los estudios de prefactibilidad y factibilidad previstos en el PGIRS.</a:t>
          </a:r>
          <a:endParaRPr lang="es-EC" sz="1600"/>
        </a:p>
      </dgm:t>
    </dgm:pt>
    <dgm:pt modelId="{A9F86251-F55E-4E39-8513-1C7D91CFAFBB}" type="parTrans" cxnId="{0CFD884A-BB8F-476E-982C-94B430A682DA}">
      <dgm:prSet/>
      <dgm:spPr/>
      <dgm:t>
        <a:bodyPr/>
        <a:lstStyle/>
        <a:p>
          <a:endParaRPr lang="es-EC" sz="1600"/>
        </a:p>
      </dgm:t>
    </dgm:pt>
    <dgm:pt modelId="{A77B57D1-4E08-4538-BF07-8B5B57EADBC1}" type="sibTrans" cxnId="{0CFD884A-BB8F-476E-982C-94B430A682DA}">
      <dgm:prSet/>
      <dgm:spPr/>
      <dgm:t>
        <a:bodyPr/>
        <a:lstStyle/>
        <a:p>
          <a:endParaRPr lang="es-EC" sz="1600"/>
        </a:p>
      </dgm:t>
    </dgm:pt>
    <dgm:pt modelId="{BCFCA315-E0D1-4D38-8702-32253E12EDC0}" type="pres">
      <dgm:prSet presAssocID="{63649913-A5F1-4557-9BF9-253A3888930B}" presName="linear" presStyleCnt="0">
        <dgm:presLayoutVars>
          <dgm:animLvl val="lvl"/>
          <dgm:resizeHandles val="exact"/>
        </dgm:presLayoutVars>
      </dgm:prSet>
      <dgm:spPr/>
    </dgm:pt>
    <dgm:pt modelId="{6C5F2DBA-8148-4820-8370-8373E0E7BC38}" type="pres">
      <dgm:prSet presAssocID="{43A0B88B-E52F-4A10-A079-734F68886A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143CBF-58D0-41B4-BA9B-64BDB630ED64}" type="pres">
      <dgm:prSet presAssocID="{D106C604-12F5-4153-BECB-DA6C8C313E0F}" presName="spacer" presStyleCnt="0"/>
      <dgm:spPr/>
    </dgm:pt>
    <dgm:pt modelId="{68FB381A-C3E4-4717-83C1-26A857081499}" type="pres">
      <dgm:prSet presAssocID="{CB76B7A3-D555-42FF-BB63-123A3D11C8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54D1AE-1F3B-42AE-A5E3-D8E8FCFD164C}" type="pres">
      <dgm:prSet presAssocID="{5A0C1AF6-66A3-49A9-ABF0-A3166D4D57AE}" presName="spacer" presStyleCnt="0"/>
      <dgm:spPr/>
    </dgm:pt>
    <dgm:pt modelId="{C733FDB7-89E1-4D01-BB3F-E13AB73632BF}" type="pres">
      <dgm:prSet presAssocID="{CA92B550-A651-4806-A4ED-8C8CEEFDE7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D87675-03B3-42CF-ACB0-9280A4B3AE43}" type="pres">
      <dgm:prSet presAssocID="{0727A805-997E-4A14-B360-190DC4335E6E}" presName="spacer" presStyleCnt="0"/>
      <dgm:spPr/>
    </dgm:pt>
    <dgm:pt modelId="{CA88A9B8-97A0-4D9C-B188-B2C043525BD0}" type="pres">
      <dgm:prSet presAssocID="{32589596-787B-4E7E-B5E4-564E79F7D7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FA9BA32-BD03-492E-A740-700D67DB4245}" type="presOf" srcId="{CA92B550-A651-4806-A4ED-8C8CEEFDE7D4}" destId="{C733FDB7-89E1-4D01-BB3F-E13AB73632BF}" srcOrd="0" destOrd="0" presId="urn:microsoft.com/office/officeart/2005/8/layout/vList2"/>
    <dgm:cxn modelId="{EE41645D-9D1F-42F4-8888-B8636568D592}" type="presOf" srcId="{63649913-A5F1-4557-9BF9-253A3888930B}" destId="{BCFCA315-E0D1-4D38-8702-32253E12EDC0}" srcOrd="0" destOrd="0" presId="urn:microsoft.com/office/officeart/2005/8/layout/vList2"/>
    <dgm:cxn modelId="{34D40F64-D18A-41BF-9140-4BA9B0045A24}" type="presOf" srcId="{32589596-787B-4E7E-B5E4-564E79F7D708}" destId="{CA88A9B8-97A0-4D9C-B188-B2C043525BD0}" srcOrd="0" destOrd="0" presId="urn:microsoft.com/office/officeart/2005/8/layout/vList2"/>
    <dgm:cxn modelId="{9BF2436A-9D63-495A-98ED-5468D888E203}" type="presOf" srcId="{43A0B88B-E52F-4A10-A079-734F68886AD6}" destId="{6C5F2DBA-8148-4820-8370-8373E0E7BC38}" srcOrd="0" destOrd="0" presId="urn:microsoft.com/office/officeart/2005/8/layout/vList2"/>
    <dgm:cxn modelId="{0CFD884A-BB8F-476E-982C-94B430A682DA}" srcId="{63649913-A5F1-4557-9BF9-253A3888930B}" destId="{32589596-787B-4E7E-B5E4-564E79F7D708}" srcOrd="3" destOrd="0" parTransId="{A9F86251-F55E-4E39-8513-1C7D91CFAFBB}" sibTransId="{A77B57D1-4E08-4538-BF07-8B5B57EADBC1}"/>
    <dgm:cxn modelId="{EF814F6C-4ADD-4253-A65C-03EE3B5C9F9F}" srcId="{63649913-A5F1-4557-9BF9-253A3888930B}" destId="{CB76B7A3-D555-42FF-BB63-123A3D11C8F0}" srcOrd="1" destOrd="0" parTransId="{826874F9-7DE9-40F0-8F0B-AF1D7D9D7714}" sibTransId="{5A0C1AF6-66A3-49A9-ABF0-A3166D4D57AE}"/>
    <dgm:cxn modelId="{1087AA5A-5635-44EC-95AC-27B477D7ECB0}" srcId="{63649913-A5F1-4557-9BF9-253A3888930B}" destId="{43A0B88B-E52F-4A10-A079-734F68886AD6}" srcOrd="0" destOrd="0" parTransId="{A2F25276-5990-48D1-923F-F102FE176113}" sibTransId="{D106C604-12F5-4153-BECB-DA6C8C313E0F}"/>
    <dgm:cxn modelId="{577FAD82-4BF0-4F64-BF52-69FEC95896E1}" srcId="{63649913-A5F1-4557-9BF9-253A3888930B}" destId="{CA92B550-A651-4806-A4ED-8C8CEEFDE7D4}" srcOrd="2" destOrd="0" parTransId="{148422AE-9CC4-40CC-A6DF-485AA446FBB9}" sibTransId="{0727A805-997E-4A14-B360-190DC4335E6E}"/>
    <dgm:cxn modelId="{B59421E2-564C-432A-ACD0-5EEB3878A597}" type="presOf" srcId="{CB76B7A3-D555-42FF-BB63-123A3D11C8F0}" destId="{68FB381A-C3E4-4717-83C1-26A857081499}" srcOrd="0" destOrd="0" presId="urn:microsoft.com/office/officeart/2005/8/layout/vList2"/>
    <dgm:cxn modelId="{C28359F1-13EE-47B3-8E6D-BD246069642B}" type="presParOf" srcId="{BCFCA315-E0D1-4D38-8702-32253E12EDC0}" destId="{6C5F2DBA-8148-4820-8370-8373E0E7BC38}" srcOrd="0" destOrd="0" presId="urn:microsoft.com/office/officeart/2005/8/layout/vList2"/>
    <dgm:cxn modelId="{23FA92F6-427F-42AF-B1E8-08990BF0AC6D}" type="presParOf" srcId="{BCFCA315-E0D1-4D38-8702-32253E12EDC0}" destId="{0E143CBF-58D0-41B4-BA9B-64BDB630ED64}" srcOrd="1" destOrd="0" presId="urn:microsoft.com/office/officeart/2005/8/layout/vList2"/>
    <dgm:cxn modelId="{4D8F39A3-D234-4D48-9974-A0346042E236}" type="presParOf" srcId="{BCFCA315-E0D1-4D38-8702-32253E12EDC0}" destId="{68FB381A-C3E4-4717-83C1-26A857081499}" srcOrd="2" destOrd="0" presId="urn:microsoft.com/office/officeart/2005/8/layout/vList2"/>
    <dgm:cxn modelId="{C416667B-1A85-42F8-B442-9412199BBEDE}" type="presParOf" srcId="{BCFCA315-E0D1-4D38-8702-32253E12EDC0}" destId="{EF54D1AE-1F3B-42AE-A5E3-D8E8FCFD164C}" srcOrd="3" destOrd="0" presId="urn:microsoft.com/office/officeart/2005/8/layout/vList2"/>
    <dgm:cxn modelId="{935C01E5-4577-419F-90B4-065F6C327BED}" type="presParOf" srcId="{BCFCA315-E0D1-4D38-8702-32253E12EDC0}" destId="{C733FDB7-89E1-4D01-BB3F-E13AB73632BF}" srcOrd="4" destOrd="0" presId="urn:microsoft.com/office/officeart/2005/8/layout/vList2"/>
    <dgm:cxn modelId="{4E1C9825-7A6B-47AB-9350-E981BDCA4F0D}" type="presParOf" srcId="{BCFCA315-E0D1-4D38-8702-32253E12EDC0}" destId="{9BD87675-03B3-42CF-ACB0-9280A4B3AE43}" srcOrd="5" destOrd="0" presId="urn:microsoft.com/office/officeart/2005/8/layout/vList2"/>
    <dgm:cxn modelId="{B3A0158E-7EFF-4019-BD7D-0DC35FABEBB6}" type="presParOf" srcId="{BCFCA315-E0D1-4D38-8702-32253E12EDC0}" destId="{CA88A9B8-97A0-4D9C-B188-B2C043525B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2F3460B-9796-4089-B0B2-366916846A3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D79C7B-4965-46E3-9AB0-672588B24FE9}">
      <dgm:prSet phldrT="[Texto]"/>
      <dgm:spPr/>
      <dgm:t>
        <a:bodyPr/>
        <a:lstStyle/>
        <a:p>
          <a:r>
            <a:rPr lang="es-MX" dirty="0"/>
            <a:t>SECRETARÍA</a:t>
          </a:r>
          <a:endParaRPr lang="es-EC" dirty="0"/>
        </a:p>
      </dgm:t>
    </dgm:pt>
    <dgm:pt modelId="{4AFE7E2A-DA80-47B8-B0F6-F9A8424CDFB2}" type="parTrans" cxnId="{F6CE178E-2676-47D7-9042-EE91640E4F81}">
      <dgm:prSet/>
      <dgm:spPr/>
      <dgm:t>
        <a:bodyPr/>
        <a:lstStyle/>
        <a:p>
          <a:endParaRPr lang="es-EC"/>
        </a:p>
      </dgm:t>
    </dgm:pt>
    <dgm:pt modelId="{17641028-5E7B-456C-B891-2838A6E0C2C2}" type="sibTrans" cxnId="{F6CE178E-2676-47D7-9042-EE91640E4F81}">
      <dgm:prSet/>
      <dgm:spPr/>
      <dgm:t>
        <a:bodyPr/>
        <a:lstStyle/>
        <a:p>
          <a:endParaRPr lang="es-EC"/>
        </a:p>
      </dgm:t>
    </dgm:pt>
    <dgm:pt modelId="{4361508F-0859-423B-BFB3-98F151BB7800}">
      <dgm:prSet phldrT="[Texto]"/>
      <dgm:spPr/>
      <dgm:t>
        <a:bodyPr/>
        <a:lstStyle/>
        <a:p>
          <a:r>
            <a:rPr lang="es-MX" dirty="0"/>
            <a:t>María Augusta Montalvo Cepeda</a:t>
          </a:r>
          <a:endParaRPr lang="es-EC" dirty="0"/>
        </a:p>
      </dgm:t>
    </dgm:pt>
    <dgm:pt modelId="{7539F498-DEC8-4268-9336-F5D7BFE75748}" type="parTrans" cxnId="{231C8832-BDFD-4418-92C4-B646A462DB5A}">
      <dgm:prSet/>
      <dgm:spPr/>
      <dgm:t>
        <a:bodyPr/>
        <a:lstStyle/>
        <a:p>
          <a:endParaRPr lang="es-EC"/>
        </a:p>
      </dgm:t>
    </dgm:pt>
    <dgm:pt modelId="{52CCB390-FBC7-4680-BAFE-5AC3CA066EC8}" type="sibTrans" cxnId="{231C8832-BDFD-4418-92C4-B646A462DB5A}">
      <dgm:prSet/>
      <dgm:spPr/>
      <dgm:t>
        <a:bodyPr/>
        <a:lstStyle/>
        <a:p>
          <a:endParaRPr lang="es-EC"/>
        </a:p>
      </dgm:t>
    </dgm:pt>
    <dgm:pt modelId="{B1C646DD-6B17-406B-BB28-390A73DB3E5C}">
      <dgm:prSet phldrT="[Texto]"/>
      <dgm:spPr/>
      <dgm:t>
        <a:bodyPr/>
        <a:lstStyle/>
        <a:p>
          <a:r>
            <a:rPr lang="es-MX" dirty="0"/>
            <a:t>Ramiro Morejón</a:t>
          </a:r>
          <a:endParaRPr lang="es-EC" dirty="0"/>
        </a:p>
      </dgm:t>
    </dgm:pt>
    <dgm:pt modelId="{265AF078-8326-4DFA-991D-8BA56270C988}" type="parTrans" cxnId="{5220CE8B-2BAE-4E1F-84CB-819A9B67DD8B}">
      <dgm:prSet/>
      <dgm:spPr/>
      <dgm:t>
        <a:bodyPr/>
        <a:lstStyle/>
        <a:p>
          <a:endParaRPr lang="es-EC"/>
        </a:p>
      </dgm:t>
    </dgm:pt>
    <dgm:pt modelId="{39A061D1-BDA3-4F10-80C9-10D375EB7528}" type="sibTrans" cxnId="{5220CE8B-2BAE-4E1F-84CB-819A9B67DD8B}">
      <dgm:prSet/>
      <dgm:spPr/>
      <dgm:t>
        <a:bodyPr/>
        <a:lstStyle/>
        <a:p>
          <a:endParaRPr lang="es-EC"/>
        </a:p>
      </dgm:t>
    </dgm:pt>
    <dgm:pt modelId="{D9C0131D-C3C6-4D6E-B585-C68F6C2D5D4F}">
      <dgm:prSet phldrT="[Texto]"/>
      <dgm:spPr/>
      <dgm:t>
        <a:bodyPr/>
        <a:lstStyle/>
        <a:p>
          <a:r>
            <a:rPr lang="es-MX" dirty="0"/>
            <a:t>EMGIRS</a:t>
          </a:r>
          <a:endParaRPr lang="es-EC" dirty="0"/>
        </a:p>
      </dgm:t>
    </dgm:pt>
    <dgm:pt modelId="{FA87ED04-8AE2-4F2D-88B8-3D2A12E204AE}" type="parTrans" cxnId="{B253BD02-E10A-4008-ADFD-DA83ED604D2D}">
      <dgm:prSet/>
      <dgm:spPr/>
      <dgm:t>
        <a:bodyPr/>
        <a:lstStyle/>
        <a:p>
          <a:endParaRPr lang="es-EC"/>
        </a:p>
      </dgm:t>
    </dgm:pt>
    <dgm:pt modelId="{D8B836CF-193D-4234-9195-EF4BAE0DE6F6}" type="sibTrans" cxnId="{B253BD02-E10A-4008-ADFD-DA83ED604D2D}">
      <dgm:prSet/>
      <dgm:spPr/>
      <dgm:t>
        <a:bodyPr/>
        <a:lstStyle/>
        <a:p>
          <a:endParaRPr lang="es-EC"/>
        </a:p>
      </dgm:t>
    </dgm:pt>
    <dgm:pt modelId="{89ED001B-2AF2-415B-8DE7-0D3E5D69671A}">
      <dgm:prSet phldrT="[Texto]"/>
      <dgm:spPr/>
      <dgm:t>
        <a:bodyPr/>
        <a:lstStyle/>
        <a:p>
          <a:r>
            <a:rPr lang="es-MX" dirty="0"/>
            <a:t>EMASEO</a:t>
          </a:r>
          <a:endParaRPr lang="es-EC" dirty="0"/>
        </a:p>
      </dgm:t>
    </dgm:pt>
    <dgm:pt modelId="{6F615A66-ED75-4119-841B-23EA73929DBA}" type="parTrans" cxnId="{1ECE5ACE-0A8A-4432-A70D-BA94B2864352}">
      <dgm:prSet/>
      <dgm:spPr/>
      <dgm:t>
        <a:bodyPr/>
        <a:lstStyle/>
        <a:p>
          <a:endParaRPr lang="es-EC"/>
        </a:p>
      </dgm:t>
    </dgm:pt>
    <dgm:pt modelId="{95983FC5-FD36-4726-83BC-D56B64E7C85E}" type="sibTrans" cxnId="{1ECE5ACE-0A8A-4432-A70D-BA94B2864352}">
      <dgm:prSet/>
      <dgm:spPr/>
      <dgm:t>
        <a:bodyPr/>
        <a:lstStyle/>
        <a:p>
          <a:endParaRPr lang="es-EC"/>
        </a:p>
      </dgm:t>
    </dgm:pt>
    <dgm:pt modelId="{6B06C32A-9B93-4D3E-BC7E-99B431A1296C}">
      <dgm:prSet phldrT="[Texto]"/>
      <dgm:spPr/>
      <dgm:t>
        <a:bodyPr/>
        <a:lstStyle/>
        <a:p>
          <a:r>
            <a:rPr lang="es-MX" dirty="0"/>
            <a:t>Patricio Jaramillo</a:t>
          </a:r>
          <a:endParaRPr lang="es-EC" dirty="0"/>
        </a:p>
      </dgm:t>
    </dgm:pt>
    <dgm:pt modelId="{2C663242-51F8-4382-9B4B-3E09291FB0DB}" type="parTrans" cxnId="{9A710521-503C-4F46-A87D-B3E992B0E51E}">
      <dgm:prSet/>
      <dgm:spPr/>
      <dgm:t>
        <a:bodyPr/>
        <a:lstStyle/>
        <a:p>
          <a:endParaRPr lang="es-EC"/>
        </a:p>
      </dgm:t>
    </dgm:pt>
    <dgm:pt modelId="{E4830D75-5DAB-428D-9B9B-50BFD7D87444}" type="sibTrans" cxnId="{9A710521-503C-4F46-A87D-B3E992B0E51E}">
      <dgm:prSet/>
      <dgm:spPr/>
      <dgm:t>
        <a:bodyPr/>
        <a:lstStyle/>
        <a:p>
          <a:endParaRPr lang="es-EC"/>
        </a:p>
      </dgm:t>
    </dgm:pt>
    <dgm:pt modelId="{124CFDE9-5072-4CFA-A858-CDE67C22E242}">
      <dgm:prSet phldrT="[Texto]"/>
      <dgm:spPr/>
      <dgm:t>
        <a:bodyPr/>
        <a:lstStyle/>
        <a:p>
          <a:r>
            <a:rPr lang="es-MX" dirty="0" err="1"/>
            <a:t>Lenín</a:t>
          </a:r>
          <a:r>
            <a:rPr lang="es-MX" dirty="0"/>
            <a:t> Ávila</a:t>
          </a:r>
          <a:endParaRPr lang="es-EC" dirty="0"/>
        </a:p>
      </dgm:t>
    </dgm:pt>
    <dgm:pt modelId="{E36B611B-D342-4E2E-A5C7-97BE31CAC27E}" type="parTrans" cxnId="{03C063CA-14EF-4B45-938F-B1B2C98595C7}">
      <dgm:prSet/>
      <dgm:spPr/>
      <dgm:t>
        <a:bodyPr/>
        <a:lstStyle/>
        <a:p>
          <a:endParaRPr lang="es-EC"/>
        </a:p>
      </dgm:t>
    </dgm:pt>
    <dgm:pt modelId="{2C0C5134-1C67-4238-91A7-1E711F1B7481}" type="sibTrans" cxnId="{03C063CA-14EF-4B45-938F-B1B2C98595C7}">
      <dgm:prSet/>
      <dgm:spPr/>
      <dgm:t>
        <a:bodyPr/>
        <a:lstStyle/>
        <a:p>
          <a:endParaRPr lang="es-EC"/>
        </a:p>
      </dgm:t>
    </dgm:pt>
    <dgm:pt modelId="{EF848A79-A9A3-475C-9F2B-D70EC6786FE3}">
      <dgm:prSet/>
      <dgm:spPr/>
      <dgm:t>
        <a:bodyPr/>
        <a:lstStyle/>
        <a:p>
          <a:r>
            <a:rPr lang="es-MX" dirty="0"/>
            <a:t>ALCALDÍA</a:t>
          </a:r>
          <a:endParaRPr lang="es-EC" dirty="0"/>
        </a:p>
      </dgm:t>
    </dgm:pt>
    <dgm:pt modelId="{C8A98948-EEF1-448E-A825-FCD7410AC409}" type="parTrans" cxnId="{88DC91EC-CDA0-4566-8B02-CF946B143099}">
      <dgm:prSet/>
      <dgm:spPr/>
      <dgm:t>
        <a:bodyPr/>
        <a:lstStyle/>
        <a:p>
          <a:endParaRPr lang="es-EC"/>
        </a:p>
      </dgm:t>
    </dgm:pt>
    <dgm:pt modelId="{33FB7D62-6CBD-4AD7-AB63-E0198CE0E459}" type="sibTrans" cxnId="{88DC91EC-CDA0-4566-8B02-CF946B143099}">
      <dgm:prSet/>
      <dgm:spPr/>
      <dgm:t>
        <a:bodyPr/>
        <a:lstStyle/>
        <a:p>
          <a:endParaRPr lang="es-EC"/>
        </a:p>
      </dgm:t>
    </dgm:pt>
    <dgm:pt modelId="{875843BF-A20B-4FC3-AF03-5B1B6DEABEBE}">
      <dgm:prSet/>
      <dgm:spPr/>
      <dgm:t>
        <a:bodyPr/>
        <a:lstStyle/>
        <a:p>
          <a:r>
            <a:rPr lang="es-MX" dirty="0"/>
            <a:t>Juan Andrés Delgado</a:t>
          </a:r>
          <a:endParaRPr lang="es-EC" dirty="0"/>
        </a:p>
      </dgm:t>
    </dgm:pt>
    <dgm:pt modelId="{A68853A3-4C3E-4C1C-95BA-C03A2D0C0ABB}" type="parTrans" cxnId="{7551D1D5-03BC-4760-859A-E387FA6DEBE3}">
      <dgm:prSet/>
      <dgm:spPr/>
      <dgm:t>
        <a:bodyPr/>
        <a:lstStyle/>
        <a:p>
          <a:endParaRPr lang="es-EC"/>
        </a:p>
      </dgm:t>
    </dgm:pt>
    <dgm:pt modelId="{D3693B6C-5380-4FFB-9D09-7D488B4BA90F}" type="sibTrans" cxnId="{7551D1D5-03BC-4760-859A-E387FA6DEBE3}">
      <dgm:prSet/>
      <dgm:spPr/>
      <dgm:t>
        <a:bodyPr/>
        <a:lstStyle/>
        <a:p>
          <a:endParaRPr lang="es-EC"/>
        </a:p>
      </dgm:t>
    </dgm:pt>
    <dgm:pt modelId="{A2768B0C-5062-450F-8849-1080406FC093}">
      <dgm:prSet phldrT="[Texto]"/>
      <dgm:spPr/>
      <dgm:t>
        <a:bodyPr/>
        <a:lstStyle/>
        <a:p>
          <a:r>
            <a:rPr lang="es-MX" dirty="0"/>
            <a:t>Diana Hernández</a:t>
          </a:r>
          <a:endParaRPr lang="es-EC" dirty="0"/>
        </a:p>
      </dgm:t>
    </dgm:pt>
    <dgm:pt modelId="{E86F2AF4-F7AD-4403-BABA-C7C86483CE7F}" type="parTrans" cxnId="{ED22ADB5-0A57-4FAD-9C43-E3F78165E96E}">
      <dgm:prSet/>
      <dgm:spPr/>
      <dgm:t>
        <a:bodyPr/>
        <a:lstStyle/>
        <a:p>
          <a:endParaRPr lang="es-EC"/>
        </a:p>
      </dgm:t>
    </dgm:pt>
    <dgm:pt modelId="{88E30AD3-AD03-4F6A-9DB1-049A9605E7B6}" type="sibTrans" cxnId="{ED22ADB5-0A57-4FAD-9C43-E3F78165E96E}">
      <dgm:prSet/>
      <dgm:spPr/>
      <dgm:t>
        <a:bodyPr/>
        <a:lstStyle/>
        <a:p>
          <a:endParaRPr lang="es-EC"/>
        </a:p>
      </dgm:t>
    </dgm:pt>
    <dgm:pt modelId="{06D67126-7A1D-4721-80A7-33EE5537C136}">
      <dgm:prSet phldrT="[Texto]"/>
      <dgm:spPr/>
      <dgm:t>
        <a:bodyPr/>
        <a:lstStyle/>
        <a:p>
          <a:r>
            <a:rPr lang="es-MX" dirty="0"/>
            <a:t>Ana Lucia </a:t>
          </a:r>
          <a:r>
            <a:rPr lang="es-MX" dirty="0" err="1"/>
            <a:t>Lincango</a:t>
          </a:r>
          <a:endParaRPr lang="es-EC" dirty="0"/>
        </a:p>
      </dgm:t>
    </dgm:pt>
    <dgm:pt modelId="{89A9F8DD-6151-4953-9C9D-24163B72C38E}" type="parTrans" cxnId="{753E2A82-00A4-4CBE-918C-8979CB46F996}">
      <dgm:prSet/>
      <dgm:spPr/>
      <dgm:t>
        <a:bodyPr/>
        <a:lstStyle/>
        <a:p>
          <a:endParaRPr lang="es-EC"/>
        </a:p>
      </dgm:t>
    </dgm:pt>
    <dgm:pt modelId="{467A6D19-AA93-43AF-A8FB-808D13060E82}" type="sibTrans" cxnId="{753E2A82-00A4-4CBE-918C-8979CB46F996}">
      <dgm:prSet/>
      <dgm:spPr/>
      <dgm:t>
        <a:bodyPr/>
        <a:lstStyle/>
        <a:p>
          <a:endParaRPr lang="es-EC"/>
        </a:p>
      </dgm:t>
    </dgm:pt>
    <dgm:pt modelId="{71A969B4-A5E4-4355-8B71-5E7E8F8D548A}">
      <dgm:prSet/>
      <dgm:spPr/>
      <dgm:t>
        <a:bodyPr/>
        <a:lstStyle/>
        <a:p>
          <a:r>
            <a:rPr lang="es-MX" dirty="0"/>
            <a:t>Dr. Santiago Guarderas</a:t>
          </a:r>
          <a:endParaRPr lang="es-EC" dirty="0"/>
        </a:p>
      </dgm:t>
    </dgm:pt>
    <dgm:pt modelId="{22BB87A1-0ED5-40CF-9582-6DB0146B4D0B}" type="parTrans" cxnId="{177BC2CC-027E-4F14-90B9-22D550263A5A}">
      <dgm:prSet/>
      <dgm:spPr/>
      <dgm:t>
        <a:bodyPr/>
        <a:lstStyle/>
        <a:p>
          <a:endParaRPr lang="es-EC"/>
        </a:p>
      </dgm:t>
    </dgm:pt>
    <dgm:pt modelId="{06DFC7F0-04D3-4846-A5C8-20977E93C2C2}" type="sibTrans" cxnId="{177BC2CC-027E-4F14-90B9-22D550263A5A}">
      <dgm:prSet/>
      <dgm:spPr/>
      <dgm:t>
        <a:bodyPr/>
        <a:lstStyle/>
        <a:p>
          <a:endParaRPr lang="es-EC"/>
        </a:p>
      </dgm:t>
    </dgm:pt>
    <dgm:pt modelId="{D141034C-572A-4B32-ACE6-98F3BD1AF168}">
      <dgm:prSet phldrT="[Texto]"/>
      <dgm:spPr/>
      <dgm:t>
        <a:bodyPr/>
        <a:lstStyle/>
        <a:p>
          <a:r>
            <a:rPr lang="es-MX" dirty="0"/>
            <a:t>Cecilia Pacheco </a:t>
          </a:r>
          <a:r>
            <a:rPr lang="es-MX" dirty="0" err="1"/>
            <a:t>Sempértegui</a:t>
          </a:r>
          <a:endParaRPr lang="es-EC" dirty="0"/>
        </a:p>
      </dgm:t>
    </dgm:pt>
    <dgm:pt modelId="{E78F163E-1284-4E0D-9970-5772580CF551}" type="parTrans" cxnId="{E7B6A081-4139-4829-861A-D35CB4ACB7CF}">
      <dgm:prSet/>
      <dgm:spPr/>
      <dgm:t>
        <a:bodyPr/>
        <a:lstStyle/>
        <a:p>
          <a:endParaRPr lang="es-EC"/>
        </a:p>
      </dgm:t>
    </dgm:pt>
    <dgm:pt modelId="{11BBE797-8AF1-4178-9182-5596F3A42980}" type="sibTrans" cxnId="{E7B6A081-4139-4829-861A-D35CB4ACB7CF}">
      <dgm:prSet/>
      <dgm:spPr/>
      <dgm:t>
        <a:bodyPr/>
        <a:lstStyle/>
        <a:p>
          <a:endParaRPr lang="es-EC"/>
        </a:p>
      </dgm:t>
    </dgm:pt>
    <dgm:pt modelId="{12ECCCDC-9327-498E-B1C9-4DFD88B22FE3}">
      <dgm:prSet phldrT="[Texto]"/>
      <dgm:spPr/>
      <dgm:t>
        <a:bodyPr/>
        <a:lstStyle/>
        <a:p>
          <a:r>
            <a:rPr lang="es-MX" dirty="0"/>
            <a:t>Maricruz Hernández</a:t>
          </a:r>
          <a:endParaRPr lang="es-EC" dirty="0"/>
        </a:p>
      </dgm:t>
    </dgm:pt>
    <dgm:pt modelId="{278907E5-771E-4616-A202-77CB1C45EB8D}" type="parTrans" cxnId="{2C5886C7-5436-4E05-8C27-B6DD087D7ABF}">
      <dgm:prSet/>
      <dgm:spPr/>
      <dgm:t>
        <a:bodyPr/>
        <a:lstStyle/>
        <a:p>
          <a:endParaRPr lang="es-EC"/>
        </a:p>
      </dgm:t>
    </dgm:pt>
    <dgm:pt modelId="{1070E833-9797-4BA8-8FD2-C1C543EEFE64}" type="sibTrans" cxnId="{2C5886C7-5436-4E05-8C27-B6DD087D7ABF}">
      <dgm:prSet/>
      <dgm:spPr/>
      <dgm:t>
        <a:bodyPr/>
        <a:lstStyle/>
        <a:p>
          <a:endParaRPr lang="es-EC"/>
        </a:p>
      </dgm:t>
    </dgm:pt>
    <dgm:pt modelId="{1AB12FF2-C4FE-45ED-9FFC-7C382C9714F4}">
      <dgm:prSet phldrT="[Texto]"/>
      <dgm:spPr/>
      <dgm:t>
        <a:bodyPr/>
        <a:lstStyle/>
        <a:p>
          <a:endParaRPr lang="es-EC" dirty="0"/>
        </a:p>
      </dgm:t>
    </dgm:pt>
    <dgm:pt modelId="{E5504C0D-F977-48CF-ABCA-64AEE397B05D}" type="parTrans" cxnId="{6B5BE311-1097-49BB-ABFF-AAA7EFA85A06}">
      <dgm:prSet/>
      <dgm:spPr/>
      <dgm:t>
        <a:bodyPr/>
        <a:lstStyle/>
        <a:p>
          <a:endParaRPr lang="es-EC"/>
        </a:p>
      </dgm:t>
    </dgm:pt>
    <dgm:pt modelId="{21DE6576-F457-4AFA-852F-1E805C47604F}" type="sibTrans" cxnId="{6B5BE311-1097-49BB-ABFF-AAA7EFA85A06}">
      <dgm:prSet/>
      <dgm:spPr/>
      <dgm:t>
        <a:bodyPr/>
        <a:lstStyle/>
        <a:p>
          <a:endParaRPr lang="es-EC"/>
        </a:p>
      </dgm:t>
    </dgm:pt>
    <dgm:pt modelId="{22EBC46C-EC7A-4398-8DB0-9ED9DD19BA7F}">
      <dgm:prSet phldrT="[Texto]"/>
      <dgm:spPr/>
      <dgm:t>
        <a:bodyPr/>
        <a:lstStyle/>
        <a:p>
          <a:r>
            <a:rPr lang="es-MX" dirty="0"/>
            <a:t>Claudia Fernández</a:t>
          </a:r>
          <a:endParaRPr lang="es-EC" dirty="0"/>
        </a:p>
      </dgm:t>
    </dgm:pt>
    <dgm:pt modelId="{D527AA1D-F14F-4B56-AB4D-3EBA07F267A2}" type="parTrans" cxnId="{05DB8310-B646-4C95-B5E9-755DF163D0A3}">
      <dgm:prSet/>
      <dgm:spPr/>
      <dgm:t>
        <a:bodyPr/>
        <a:lstStyle/>
        <a:p>
          <a:endParaRPr lang="es-EC"/>
        </a:p>
      </dgm:t>
    </dgm:pt>
    <dgm:pt modelId="{8D55153F-CDAE-41D2-AB49-0DEB0E5A934B}" type="sibTrans" cxnId="{05DB8310-B646-4C95-B5E9-755DF163D0A3}">
      <dgm:prSet/>
      <dgm:spPr/>
      <dgm:t>
        <a:bodyPr/>
        <a:lstStyle/>
        <a:p>
          <a:endParaRPr lang="es-EC"/>
        </a:p>
      </dgm:t>
    </dgm:pt>
    <dgm:pt modelId="{EBE30EA7-5AFD-46E9-9805-7794D0F11E1D}">
      <dgm:prSet phldrT="[Texto]"/>
      <dgm:spPr/>
      <dgm:t>
        <a:bodyPr/>
        <a:lstStyle/>
        <a:p>
          <a:r>
            <a:rPr lang="es-MX" dirty="0"/>
            <a:t>Francisco Poveda</a:t>
          </a:r>
          <a:endParaRPr lang="es-EC" dirty="0"/>
        </a:p>
      </dgm:t>
    </dgm:pt>
    <dgm:pt modelId="{AE0EE9CB-1FD4-4937-9001-2D04C1143C39}" type="parTrans" cxnId="{36146FAF-FA50-4D0A-992B-D0D4A77B62AF}">
      <dgm:prSet/>
      <dgm:spPr/>
      <dgm:t>
        <a:bodyPr/>
        <a:lstStyle/>
        <a:p>
          <a:endParaRPr lang="es-EC"/>
        </a:p>
      </dgm:t>
    </dgm:pt>
    <dgm:pt modelId="{0EEE7DDE-610F-4B1A-AC06-87CB1A1C7E83}" type="sibTrans" cxnId="{36146FAF-FA50-4D0A-992B-D0D4A77B62AF}">
      <dgm:prSet/>
      <dgm:spPr/>
      <dgm:t>
        <a:bodyPr/>
        <a:lstStyle/>
        <a:p>
          <a:endParaRPr lang="es-EC"/>
        </a:p>
      </dgm:t>
    </dgm:pt>
    <dgm:pt modelId="{D6E1C39D-CF5F-4B9D-B44C-871361B387EC}" type="pres">
      <dgm:prSet presAssocID="{B2F3460B-9796-4089-B0B2-366916846A39}" presName="Name0" presStyleCnt="0">
        <dgm:presLayoutVars>
          <dgm:dir/>
          <dgm:animLvl val="lvl"/>
          <dgm:resizeHandles val="exact"/>
        </dgm:presLayoutVars>
      </dgm:prSet>
      <dgm:spPr/>
    </dgm:pt>
    <dgm:pt modelId="{951B7B48-AFE2-40BF-B354-4C240A312C7A}" type="pres">
      <dgm:prSet presAssocID="{EF848A79-A9A3-475C-9F2B-D70EC6786FE3}" presName="composite" presStyleCnt="0"/>
      <dgm:spPr/>
    </dgm:pt>
    <dgm:pt modelId="{A66262AB-5D06-4B7E-8625-0F91698AF265}" type="pres">
      <dgm:prSet presAssocID="{EF848A79-A9A3-475C-9F2B-D70EC6786F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4D994D6-3871-4156-A6C2-CC0076A8F155}" type="pres">
      <dgm:prSet presAssocID="{EF848A79-A9A3-475C-9F2B-D70EC6786FE3}" presName="desTx" presStyleLbl="alignAccFollowNode1" presStyleIdx="0" presStyleCnt="4">
        <dgm:presLayoutVars>
          <dgm:bulletEnabled val="1"/>
        </dgm:presLayoutVars>
      </dgm:prSet>
      <dgm:spPr/>
    </dgm:pt>
    <dgm:pt modelId="{453B892F-60DD-4719-8D7B-50F932F10E15}" type="pres">
      <dgm:prSet presAssocID="{33FB7D62-6CBD-4AD7-AB63-E0198CE0E459}" presName="space" presStyleCnt="0"/>
      <dgm:spPr/>
    </dgm:pt>
    <dgm:pt modelId="{78794080-0534-405D-A1C5-36D4940C6973}" type="pres">
      <dgm:prSet presAssocID="{F8D79C7B-4965-46E3-9AB0-672588B24FE9}" presName="composite" presStyleCnt="0"/>
      <dgm:spPr/>
    </dgm:pt>
    <dgm:pt modelId="{8B8D32BB-F95C-4E5F-A3A3-7B641B87DB0A}" type="pres">
      <dgm:prSet presAssocID="{F8D79C7B-4965-46E3-9AB0-672588B24F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178B095-6E08-4F23-A8FB-E2C3B1FE9F2B}" type="pres">
      <dgm:prSet presAssocID="{F8D79C7B-4965-46E3-9AB0-672588B24FE9}" presName="desTx" presStyleLbl="alignAccFollowNode1" presStyleIdx="1" presStyleCnt="4">
        <dgm:presLayoutVars>
          <dgm:bulletEnabled val="1"/>
        </dgm:presLayoutVars>
      </dgm:prSet>
      <dgm:spPr/>
    </dgm:pt>
    <dgm:pt modelId="{5DF5A3A9-A5BD-442C-AB6D-08DE8945B7D5}" type="pres">
      <dgm:prSet presAssocID="{17641028-5E7B-456C-B891-2838A6E0C2C2}" presName="space" presStyleCnt="0"/>
      <dgm:spPr/>
    </dgm:pt>
    <dgm:pt modelId="{11ADF5FB-485E-4D5F-9CDA-D826B7D94E66}" type="pres">
      <dgm:prSet presAssocID="{D9C0131D-C3C6-4D6E-B585-C68F6C2D5D4F}" presName="composite" presStyleCnt="0"/>
      <dgm:spPr/>
    </dgm:pt>
    <dgm:pt modelId="{2CDD0432-0158-4C87-A408-34842F78BA99}" type="pres">
      <dgm:prSet presAssocID="{D9C0131D-C3C6-4D6E-B585-C68F6C2D5D4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210D479-5FC4-4432-83A4-0E3924B4ABF5}" type="pres">
      <dgm:prSet presAssocID="{D9C0131D-C3C6-4D6E-B585-C68F6C2D5D4F}" presName="desTx" presStyleLbl="alignAccFollowNode1" presStyleIdx="2" presStyleCnt="4">
        <dgm:presLayoutVars>
          <dgm:bulletEnabled val="1"/>
        </dgm:presLayoutVars>
      </dgm:prSet>
      <dgm:spPr/>
    </dgm:pt>
    <dgm:pt modelId="{8477BFB8-785E-486B-9934-6FA1D095857E}" type="pres">
      <dgm:prSet presAssocID="{D8B836CF-193D-4234-9195-EF4BAE0DE6F6}" presName="space" presStyleCnt="0"/>
      <dgm:spPr/>
    </dgm:pt>
    <dgm:pt modelId="{C4ADFC7B-930F-4BD3-B18E-482243424CFF}" type="pres">
      <dgm:prSet presAssocID="{89ED001B-2AF2-415B-8DE7-0D3E5D69671A}" presName="composite" presStyleCnt="0"/>
      <dgm:spPr/>
    </dgm:pt>
    <dgm:pt modelId="{EC135426-9045-4353-B181-7BDACA79AC35}" type="pres">
      <dgm:prSet presAssocID="{89ED001B-2AF2-415B-8DE7-0D3E5D69671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48D9950-51A4-4980-8E02-4FD7210D18A4}" type="pres">
      <dgm:prSet presAssocID="{89ED001B-2AF2-415B-8DE7-0D3E5D69671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253BD02-E10A-4008-ADFD-DA83ED604D2D}" srcId="{B2F3460B-9796-4089-B0B2-366916846A39}" destId="{D9C0131D-C3C6-4D6E-B585-C68F6C2D5D4F}" srcOrd="2" destOrd="0" parTransId="{FA87ED04-8AE2-4F2D-88B8-3D2A12E204AE}" sibTransId="{D8B836CF-193D-4234-9195-EF4BAE0DE6F6}"/>
    <dgm:cxn modelId="{A518DE0E-1324-429A-A358-E5CC33AA015D}" type="presOf" srcId="{D141034C-572A-4B32-ACE6-98F3BD1AF168}" destId="{F178B095-6E08-4F23-A8FB-E2C3B1FE9F2B}" srcOrd="0" destOrd="0" presId="urn:microsoft.com/office/officeart/2005/8/layout/hList1"/>
    <dgm:cxn modelId="{05DB8310-B646-4C95-B5E9-755DF163D0A3}" srcId="{D9C0131D-C3C6-4D6E-B585-C68F6C2D5D4F}" destId="{22EBC46C-EC7A-4398-8DB0-9ED9DD19BA7F}" srcOrd="1" destOrd="0" parTransId="{D527AA1D-F14F-4B56-AB4D-3EBA07F267A2}" sibTransId="{8D55153F-CDAE-41D2-AB49-0DEB0E5A934B}"/>
    <dgm:cxn modelId="{6B5BE311-1097-49BB-ABFF-AAA7EFA85A06}" srcId="{D9C0131D-C3C6-4D6E-B585-C68F6C2D5D4F}" destId="{1AB12FF2-C4FE-45ED-9FFC-7C382C9714F4}" srcOrd="2" destOrd="0" parTransId="{E5504C0D-F977-48CF-ABCA-64AEE397B05D}" sibTransId="{21DE6576-F457-4AFA-852F-1E805C47604F}"/>
    <dgm:cxn modelId="{EDF61F1F-1FD1-487E-8C2C-EA1D515955DA}" type="presOf" srcId="{B2F3460B-9796-4089-B0B2-366916846A39}" destId="{D6E1C39D-CF5F-4B9D-B44C-871361B387EC}" srcOrd="0" destOrd="0" presId="urn:microsoft.com/office/officeart/2005/8/layout/hList1"/>
    <dgm:cxn modelId="{9A710521-503C-4F46-A87D-B3E992B0E51E}" srcId="{89ED001B-2AF2-415B-8DE7-0D3E5D69671A}" destId="{6B06C32A-9B93-4D3E-BC7E-99B431A1296C}" srcOrd="1" destOrd="0" parTransId="{2C663242-51F8-4382-9B4B-3E09291FB0DB}" sibTransId="{E4830D75-5DAB-428D-9B9B-50BFD7D87444}"/>
    <dgm:cxn modelId="{6246752A-7132-490F-AC05-E712952CDFAD}" type="presOf" srcId="{875843BF-A20B-4FC3-AF03-5B1B6DEABEBE}" destId="{E4D994D6-3871-4156-A6C2-CC0076A8F155}" srcOrd="0" destOrd="1" presId="urn:microsoft.com/office/officeart/2005/8/layout/hList1"/>
    <dgm:cxn modelId="{231C8832-BDFD-4418-92C4-B646A462DB5A}" srcId="{F8D79C7B-4965-46E3-9AB0-672588B24FE9}" destId="{4361508F-0859-423B-BFB3-98F151BB7800}" srcOrd="1" destOrd="0" parTransId="{7539F498-DEC8-4268-9336-F5D7BFE75748}" sibTransId="{52CCB390-FBC7-4680-BAFE-5AC3CA066EC8}"/>
    <dgm:cxn modelId="{777B5B36-3352-4F7A-BC24-EBAC6521789E}" type="presOf" srcId="{71A969B4-A5E4-4355-8B71-5E7E8F8D548A}" destId="{E4D994D6-3871-4156-A6C2-CC0076A8F155}" srcOrd="0" destOrd="0" presId="urn:microsoft.com/office/officeart/2005/8/layout/hList1"/>
    <dgm:cxn modelId="{1A5A0E60-B97D-4755-8B16-559DA3A0F71F}" type="presOf" srcId="{B1C646DD-6B17-406B-BB28-390A73DB3E5C}" destId="{F178B095-6E08-4F23-A8FB-E2C3B1FE9F2B}" srcOrd="0" destOrd="2" presId="urn:microsoft.com/office/officeart/2005/8/layout/hList1"/>
    <dgm:cxn modelId="{3060D44A-68DE-42BA-8A58-14C739C951F6}" type="presOf" srcId="{4361508F-0859-423B-BFB3-98F151BB7800}" destId="{F178B095-6E08-4F23-A8FB-E2C3B1FE9F2B}" srcOrd="0" destOrd="1" presId="urn:microsoft.com/office/officeart/2005/8/layout/hList1"/>
    <dgm:cxn modelId="{A213EF6C-F0B9-45C8-BC44-7D04A71A8AD9}" type="presOf" srcId="{22EBC46C-EC7A-4398-8DB0-9ED9DD19BA7F}" destId="{2210D479-5FC4-4432-83A4-0E3924B4ABF5}" srcOrd="0" destOrd="1" presId="urn:microsoft.com/office/officeart/2005/8/layout/hList1"/>
    <dgm:cxn modelId="{F3D4EB6E-4C0B-4EDD-8043-63E3EC5E1497}" type="presOf" srcId="{D9C0131D-C3C6-4D6E-B585-C68F6C2D5D4F}" destId="{2CDD0432-0158-4C87-A408-34842F78BA99}" srcOrd="0" destOrd="0" presId="urn:microsoft.com/office/officeart/2005/8/layout/hList1"/>
    <dgm:cxn modelId="{68A41975-B322-4804-ADCA-E17736432721}" type="presOf" srcId="{124CFDE9-5072-4CFA-A858-CDE67C22E242}" destId="{E48D9950-51A4-4980-8E02-4FD7210D18A4}" srcOrd="0" destOrd="2" presId="urn:microsoft.com/office/officeart/2005/8/layout/hList1"/>
    <dgm:cxn modelId="{E7B6A081-4139-4829-861A-D35CB4ACB7CF}" srcId="{F8D79C7B-4965-46E3-9AB0-672588B24FE9}" destId="{D141034C-572A-4B32-ACE6-98F3BD1AF168}" srcOrd="0" destOrd="0" parTransId="{E78F163E-1284-4E0D-9970-5772580CF551}" sibTransId="{11BBE797-8AF1-4178-9182-5596F3A42980}"/>
    <dgm:cxn modelId="{753E2A82-00A4-4CBE-918C-8979CB46F996}" srcId="{89ED001B-2AF2-415B-8DE7-0D3E5D69671A}" destId="{06D67126-7A1D-4721-80A7-33EE5537C136}" srcOrd="3" destOrd="0" parTransId="{89A9F8DD-6151-4953-9C9D-24163B72C38E}" sibTransId="{467A6D19-AA93-43AF-A8FB-808D13060E82}"/>
    <dgm:cxn modelId="{5220CE8B-2BAE-4E1F-84CB-819A9B67DD8B}" srcId="{F8D79C7B-4965-46E3-9AB0-672588B24FE9}" destId="{B1C646DD-6B17-406B-BB28-390A73DB3E5C}" srcOrd="2" destOrd="0" parTransId="{265AF078-8326-4DFA-991D-8BA56270C988}" sibTransId="{39A061D1-BDA3-4F10-80C9-10D375EB7528}"/>
    <dgm:cxn modelId="{F6CE178E-2676-47D7-9042-EE91640E4F81}" srcId="{B2F3460B-9796-4089-B0B2-366916846A39}" destId="{F8D79C7B-4965-46E3-9AB0-672588B24FE9}" srcOrd="1" destOrd="0" parTransId="{4AFE7E2A-DA80-47B8-B0F6-F9A8424CDFB2}" sibTransId="{17641028-5E7B-456C-B891-2838A6E0C2C2}"/>
    <dgm:cxn modelId="{506DAB9C-4BDF-4790-822F-08B700BC8BCC}" type="presOf" srcId="{6B06C32A-9B93-4D3E-BC7E-99B431A1296C}" destId="{E48D9950-51A4-4980-8E02-4FD7210D18A4}" srcOrd="0" destOrd="1" presId="urn:microsoft.com/office/officeart/2005/8/layout/hList1"/>
    <dgm:cxn modelId="{E3CD17AB-DE97-4839-A219-E43A8C43B571}" type="presOf" srcId="{1AB12FF2-C4FE-45ED-9FFC-7C382C9714F4}" destId="{2210D479-5FC4-4432-83A4-0E3924B4ABF5}" srcOrd="0" destOrd="2" presId="urn:microsoft.com/office/officeart/2005/8/layout/hList1"/>
    <dgm:cxn modelId="{36146FAF-FA50-4D0A-992B-D0D4A77B62AF}" srcId="{89ED001B-2AF2-415B-8DE7-0D3E5D69671A}" destId="{EBE30EA7-5AFD-46E9-9805-7794D0F11E1D}" srcOrd="0" destOrd="0" parTransId="{AE0EE9CB-1FD4-4937-9001-2D04C1143C39}" sibTransId="{0EEE7DDE-610F-4B1A-AC06-87CB1A1C7E83}"/>
    <dgm:cxn modelId="{CA95D4B0-FBA6-4614-8A62-DC0F6983D341}" type="presOf" srcId="{89ED001B-2AF2-415B-8DE7-0D3E5D69671A}" destId="{EC135426-9045-4353-B181-7BDACA79AC35}" srcOrd="0" destOrd="0" presId="urn:microsoft.com/office/officeart/2005/8/layout/hList1"/>
    <dgm:cxn modelId="{5C7BF3B4-ED05-4A69-A605-5E19758E01CC}" type="presOf" srcId="{06D67126-7A1D-4721-80A7-33EE5537C136}" destId="{E48D9950-51A4-4980-8E02-4FD7210D18A4}" srcOrd="0" destOrd="3" presId="urn:microsoft.com/office/officeart/2005/8/layout/hList1"/>
    <dgm:cxn modelId="{ED22ADB5-0A57-4FAD-9C43-E3F78165E96E}" srcId="{F8D79C7B-4965-46E3-9AB0-672588B24FE9}" destId="{A2768B0C-5062-450F-8849-1080406FC093}" srcOrd="3" destOrd="0" parTransId="{E86F2AF4-F7AD-4403-BABA-C7C86483CE7F}" sibTransId="{88E30AD3-AD03-4F6A-9DB1-049A9605E7B6}"/>
    <dgm:cxn modelId="{B9C251BE-D4A7-4A11-AF31-A6D1B8EBDD82}" type="presOf" srcId="{EF848A79-A9A3-475C-9F2B-D70EC6786FE3}" destId="{A66262AB-5D06-4B7E-8625-0F91698AF265}" srcOrd="0" destOrd="0" presId="urn:microsoft.com/office/officeart/2005/8/layout/hList1"/>
    <dgm:cxn modelId="{2C5886C7-5436-4E05-8C27-B6DD087D7ABF}" srcId="{D9C0131D-C3C6-4D6E-B585-C68F6C2D5D4F}" destId="{12ECCCDC-9327-498E-B1C9-4DFD88B22FE3}" srcOrd="0" destOrd="0" parTransId="{278907E5-771E-4616-A202-77CB1C45EB8D}" sibTransId="{1070E833-9797-4BA8-8FD2-C1C543EEFE64}"/>
    <dgm:cxn modelId="{03C063CA-14EF-4B45-938F-B1B2C98595C7}" srcId="{89ED001B-2AF2-415B-8DE7-0D3E5D69671A}" destId="{124CFDE9-5072-4CFA-A858-CDE67C22E242}" srcOrd="2" destOrd="0" parTransId="{E36B611B-D342-4E2E-A5C7-97BE31CAC27E}" sibTransId="{2C0C5134-1C67-4238-91A7-1E711F1B7481}"/>
    <dgm:cxn modelId="{177BC2CC-027E-4F14-90B9-22D550263A5A}" srcId="{EF848A79-A9A3-475C-9F2B-D70EC6786FE3}" destId="{71A969B4-A5E4-4355-8B71-5E7E8F8D548A}" srcOrd="0" destOrd="0" parTransId="{22BB87A1-0ED5-40CF-9582-6DB0146B4D0B}" sibTransId="{06DFC7F0-04D3-4846-A5C8-20977E93C2C2}"/>
    <dgm:cxn modelId="{1ECE5ACE-0A8A-4432-A70D-BA94B2864352}" srcId="{B2F3460B-9796-4089-B0B2-366916846A39}" destId="{89ED001B-2AF2-415B-8DE7-0D3E5D69671A}" srcOrd="3" destOrd="0" parTransId="{6F615A66-ED75-4119-841B-23EA73929DBA}" sibTransId="{95983FC5-FD36-4726-83BC-D56B64E7C85E}"/>
    <dgm:cxn modelId="{7551D1D5-03BC-4760-859A-E387FA6DEBE3}" srcId="{EF848A79-A9A3-475C-9F2B-D70EC6786FE3}" destId="{875843BF-A20B-4FC3-AF03-5B1B6DEABEBE}" srcOrd="1" destOrd="0" parTransId="{A68853A3-4C3E-4C1C-95BA-C03A2D0C0ABB}" sibTransId="{D3693B6C-5380-4FFB-9D09-7D488B4BA90F}"/>
    <dgm:cxn modelId="{94B664D7-34C6-404A-B0CA-C5471E701681}" type="presOf" srcId="{12ECCCDC-9327-498E-B1C9-4DFD88B22FE3}" destId="{2210D479-5FC4-4432-83A4-0E3924B4ABF5}" srcOrd="0" destOrd="0" presId="urn:microsoft.com/office/officeart/2005/8/layout/hList1"/>
    <dgm:cxn modelId="{ABF1CFDF-C4EE-4998-958E-5D3303834642}" type="presOf" srcId="{A2768B0C-5062-450F-8849-1080406FC093}" destId="{F178B095-6E08-4F23-A8FB-E2C3B1FE9F2B}" srcOrd="0" destOrd="3" presId="urn:microsoft.com/office/officeart/2005/8/layout/hList1"/>
    <dgm:cxn modelId="{171039E0-441E-4547-800B-3572DC53FA7F}" type="presOf" srcId="{F8D79C7B-4965-46E3-9AB0-672588B24FE9}" destId="{8B8D32BB-F95C-4E5F-A3A3-7B641B87DB0A}" srcOrd="0" destOrd="0" presId="urn:microsoft.com/office/officeart/2005/8/layout/hList1"/>
    <dgm:cxn modelId="{88DC91EC-CDA0-4566-8B02-CF946B143099}" srcId="{B2F3460B-9796-4089-B0B2-366916846A39}" destId="{EF848A79-A9A3-475C-9F2B-D70EC6786FE3}" srcOrd="0" destOrd="0" parTransId="{C8A98948-EEF1-448E-A825-FCD7410AC409}" sibTransId="{33FB7D62-6CBD-4AD7-AB63-E0198CE0E459}"/>
    <dgm:cxn modelId="{9F5CEEF4-7F10-49E6-86DC-77FB3D2CC275}" type="presOf" srcId="{EBE30EA7-5AFD-46E9-9805-7794D0F11E1D}" destId="{E48D9950-51A4-4980-8E02-4FD7210D18A4}" srcOrd="0" destOrd="0" presId="urn:microsoft.com/office/officeart/2005/8/layout/hList1"/>
    <dgm:cxn modelId="{E87DD961-0B06-4061-A8B6-5C246872B519}" type="presParOf" srcId="{D6E1C39D-CF5F-4B9D-B44C-871361B387EC}" destId="{951B7B48-AFE2-40BF-B354-4C240A312C7A}" srcOrd="0" destOrd="0" presId="urn:microsoft.com/office/officeart/2005/8/layout/hList1"/>
    <dgm:cxn modelId="{E182269C-BB1C-42C6-B86D-BD2F38183BC3}" type="presParOf" srcId="{951B7B48-AFE2-40BF-B354-4C240A312C7A}" destId="{A66262AB-5D06-4B7E-8625-0F91698AF265}" srcOrd="0" destOrd="0" presId="urn:microsoft.com/office/officeart/2005/8/layout/hList1"/>
    <dgm:cxn modelId="{4E730237-51C7-44CE-883F-49B44DACB08F}" type="presParOf" srcId="{951B7B48-AFE2-40BF-B354-4C240A312C7A}" destId="{E4D994D6-3871-4156-A6C2-CC0076A8F155}" srcOrd="1" destOrd="0" presId="urn:microsoft.com/office/officeart/2005/8/layout/hList1"/>
    <dgm:cxn modelId="{8AF56707-2E14-43BD-B06A-85B4960B5C2E}" type="presParOf" srcId="{D6E1C39D-CF5F-4B9D-B44C-871361B387EC}" destId="{453B892F-60DD-4719-8D7B-50F932F10E15}" srcOrd="1" destOrd="0" presId="urn:microsoft.com/office/officeart/2005/8/layout/hList1"/>
    <dgm:cxn modelId="{800D41F3-FB4E-474E-BADC-59D94E89C216}" type="presParOf" srcId="{D6E1C39D-CF5F-4B9D-B44C-871361B387EC}" destId="{78794080-0534-405D-A1C5-36D4940C6973}" srcOrd="2" destOrd="0" presId="urn:microsoft.com/office/officeart/2005/8/layout/hList1"/>
    <dgm:cxn modelId="{FBE819A8-9290-4FB7-93EF-4B58121C2E35}" type="presParOf" srcId="{78794080-0534-405D-A1C5-36D4940C6973}" destId="{8B8D32BB-F95C-4E5F-A3A3-7B641B87DB0A}" srcOrd="0" destOrd="0" presId="urn:microsoft.com/office/officeart/2005/8/layout/hList1"/>
    <dgm:cxn modelId="{3DAF72BE-43B0-4E6B-ADA8-CCA550AA8BAE}" type="presParOf" srcId="{78794080-0534-405D-A1C5-36D4940C6973}" destId="{F178B095-6E08-4F23-A8FB-E2C3B1FE9F2B}" srcOrd="1" destOrd="0" presId="urn:microsoft.com/office/officeart/2005/8/layout/hList1"/>
    <dgm:cxn modelId="{528079AA-D161-4E83-BD31-9813F3A3AE27}" type="presParOf" srcId="{D6E1C39D-CF5F-4B9D-B44C-871361B387EC}" destId="{5DF5A3A9-A5BD-442C-AB6D-08DE8945B7D5}" srcOrd="3" destOrd="0" presId="urn:microsoft.com/office/officeart/2005/8/layout/hList1"/>
    <dgm:cxn modelId="{8CD21C63-7EAE-456B-BA1E-02CC1AC481E4}" type="presParOf" srcId="{D6E1C39D-CF5F-4B9D-B44C-871361B387EC}" destId="{11ADF5FB-485E-4D5F-9CDA-D826B7D94E66}" srcOrd="4" destOrd="0" presId="urn:microsoft.com/office/officeart/2005/8/layout/hList1"/>
    <dgm:cxn modelId="{76B3B7D4-2EE5-41FA-B0AC-F32AC24A8C00}" type="presParOf" srcId="{11ADF5FB-485E-4D5F-9CDA-D826B7D94E66}" destId="{2CDD0432-0158-4C87-A408-34842F78BA99}" srcOrd="0" destOrd="0" presId="urn:microsoft.com/office/officeart/2005/8/layout/hList1"/>
    <dgm:cxn modelId="{D9AB9B24-702F-4DE6-AF5E-E6E2F62B9C9A}" type="presParOf" srcId="{11ADF5FB-485E-4D5F-9CDA-D826B7D94E66}" destId="{2210D479-5FC4-4432-83A4-0E3924B4ABF5}" srcOrd="1" destOrd="0" presId="urn:microsoft.com/office/officeart/2005/8/layout/hList1"/>
    <dgm:cxn modelId="{DA8268B8-5C03-4BD4-90F5-F46A6E0EC7DC}" type="presParOf" srcId="{D6E1C39D-CF5F-4B9D-B44C-871361B387EC}" destId="{8477BFB8-785E-486B-9934-6FA1D095857E}" srcOrd="5" destOrd="0" presId="urn:microsoft.com/office/officeart/2005/8/layout/hList1"/>
    <dgm:cxn modelId="{B349D72A-6B47-43C1-B7DA-217A80430F96}" type="presParOf" srcId="{D6E1C39D-CF5F-4B9D-B44C-871361B387EC}" destId="{C4ADFC7B-930F-4BD3-B18E-482243424CFF}" srcOrd="6" destOrd="0" presId="urn:microsoft.com/office/officeart/2005/8/layout/hList1"/>
    <dgm:cxn modelId="{18F896F8-DB19-47AA-9CD9-72E7F9E34AFC}" type="presParOf" srcId="{C4ADFC7B-930F-4BD3-B18E-482243424CFF}" destId="{EC135426-9045-4353-B181-7BDACA79AC35}" srcOrd="0" destOrd="0" presId="urn:microsoft.com/office/officeart/2005/8/layout/hList1"/>
    <dgm:cxn modelId="{7C0131AA-9B30-414B-B90F-7F7193B02738}" type="presParOf" srcId="{C4ADFC7B-930F-4BD3-B18E-482243424CFF}" destId="{E48D9950-51A4-4980-8E02-4FD7210D1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42358-0222-401A-AEDE-0F02282D7F49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8FA8FB0-5478-4564-9E28-5DA78459920D}">
      <dgm:prSet/>
      <dgm:spPr/>
      <dgm:t>
        <a:bodyPr/>
        <a:lstStyle/>
        <a:p>
          <a:r>
            <a:rPr lang="es-ES" dirty="0"/>
            <a:t>El PGIRS mantendrá una vigencia de 2 años y se presentará un informe anual de cumplimiento.</a:t>
          </a:r>
          <a:endParaRPr lang="es-EC" dirty="0"/>
        </a:p>
      </dgm:t>
    </dgm:pt>
    <dgm:pt modelId="{306B7F3F-6307-4C6C-8EAB-10C5C1D64E8A}" type="parTrans" cxnId="{A9DB1EAA-AA0D-464B-A87C-5A09863F619E}">
      <dgm:prSet/>
      <dgm:spPr/>
      <dgm:t>
        <a:bodyPr/>
        <a:lstStyle/>
        <a:p>
          <a:endParaRPr lang="es-EC"/>
        </a:p>
      </dgm:t>
    </dgm:pt>
    <dgm:pt modelId="{81DE2D26-7F29-4B88-AB69-2B44BEC23455}" type="sibTrans" cxnId="{A9DB1EAA-AA0D-464B-A87C-5A09863F619E}">
      <dgm:prSet/>
      <dgm:spPr/>
      <dgm:t>
        <a:bodyPr/>
        <a:lstStyle/>
        <a:p>
          <a:endParaRPr lang="es-EC"/>
        </a:p>
      </dgm:t>
    </dgm:pt>
    <dgm:pt modelId="{9AF1E36F-2B2F-4993-A317-EC90053466F3}">
      <dgm:prSet/>
      <dgm:spPr/>
      <dgm:t>
        <a:bodyPr/>
        <a:lstStyle/>
        <a:p>
          <a:r>
            <a:rPr lang="es-ES" dirty="0"/>
            <a:t>El Distrito Metropolitano de Quito contará con el primer plan aprobado por el MAATE.</a:t>
          </a:r>
          <a:endParaRPr lang="es-EC" dirty="0"/>
        </a:p>
      </dgm:t>
    </dgm:pt>
    <dgm:pt modelId="{CF00DD67-041B-4F54-A204-E11A41139448}" type="parTrans" cxnId="{4F8548EC-E56B-4348-B2A5-433561F6FF79}">
      <dgm:prSet/>
      <dgm:spPr/>
      <dgm:t>
        <a:bodyPr/>
        <a:lstStyle/>
        <a:p>
          <a:endParaRPr lang="es-EC"/>
        </a:p>
      </dgm:t>
    </dgm:pt>
    <dgm:pt modelId="{891AD87C-4FCF-4E1C-B625-3652C81387A0}" type="sibTrans" cxnId="{4F8548EC-E56B-4348-B2A5-433561F6FF79}">
      <dgm:prSet/>
      <dgm:spPr/>
      <dgm:t>
        <a:bodyPr/>
        <a:lstStyle/>
        <a:p>
          <a:endParaRPr lang="es-EC"/>
        </a:p>
      </dgm:t>
    </dgm:pt>
    <dgm:pt modelId="{BDFA416D-5C7B-41A3-95EB-C50F47E945C1}">
      <dgm:prSet/>
      <dgm:spPr/>
      <dgm:t>
        <a:bodyPr/>
        <a:lstStyle/>
        <a:p>
          <a:r>
            <a:rPr lang="es-ES"/>
            <a:t>El presupuesto se plantea para el período 2022-2024, para dar cumplimiento a la normativa nacional.</a:t>
          </a:r>
          <a:endParaRPr lang="es-EC"/>
        </a:p>
      </dgm:t>
    </dgm:pt>
    <dgm:pt modelId="{252C6580-5DE0-4EE2-86C5-7C75EC0D85F8}" type="parTrans" cxnId="{6D2B2D38-5C2B-4837-B601-08425B38EA28}">
      <dgm:prSet/>
      <dgm:spPr/>
      <dgm:t>
        <a:bodyPr/>
        <a:lstStyle/>
        <a:p>
          <a:endParaRPr lang="es-EC"/>
        </a:p>
      </dgm:t>
    </dgm:pt>
    <dgm:pt modelId="{3731C33F-16C6-4697-A0D5-6F04B17080EB}" type="sibTrans" cxnId="{6D2B2D38-5C2B-4837-B601-08425B38EA28}">
      <dgm:prSet/>
      <dgm:spPr/>
      <dgm:t>
        <a:bodyPr/>
        <a:lstStyle/>
        <a:p>
          <a:endParaRPr lang="es-EC"/>
        </a:p>
      </dgm:t>
    </dgm:pt>
    <dgm:pt modelId="{636238A9-29F6-4F20-82AC-E98412101DB5}">
      <dgm:prSet/>
      <dgm:spPr/>
      <dgm:t>
        <a:bodyPr/>
        <a:lstStyle/>
        <a:p>
          <a:r>
            <a:rPr lang="es-ES"/>
            <a:t>El Plan GIRS tiene un horizonte temporal de 10 años, en coherencia con el PMDOT 2021-2033. </a:t>
          </a:r>
          <a:endParaRPr lang="es-EC"/>
        </a:p>
      </dgm:t>
    </dgm:pt>
    <dgm:pt modelId="{2FA05789-F257-4571-8143-F9BB457AAFAC}" type="sibTrans" cxnId="{D5C11A37-937B-42AF-9903-016462292116}">
      <dgm:prSet/>
      <dgm:spPr/>
      <dgm:t>
        <a:bodyPr/>
        <a:lstStyle/>
        <a:p>
          <a:endParaRPr lang="es-EC"/>
        </a:p>
      </dgm:t>
    </dgm:pt>
    <dgm:pt modelId="{2D204C91-F35D-445C-BA59-CB4700AC1360}" type="parTrans" cxnId="{D5C11A37-937B-42AF-9903-016462292116}">
      <dgm:prSet/>
      <dgm:spPr/>
      <dgm:t>
        <a:bodyPr/>
        <a:lstStyle/>
        <a:p>
          <a:endParaRPr lang="es-EC"/>
        </a:p>
      </dgm:t>
    </dgm:pt>
    <dgm:pt modelId="{72BCA9C8-115C-48E1-949C-BF1AD7DE9BD0}" type="pres">
      <dgm:prSet presAssocID="{90042358-0222-401A-AEDE-0F02282D7F49}" presName="linear" presStyleCnt="0">
        <dgm:presLayoutVars>
          <dgm:dir/>
          <dgm:resizeHandles val="exact"/>
        </dgm:presLayoutVars>
      </dgm:prSet>
      <dgm:spPr/>
    </dgm:pt>
    <dgm:pt modelId="{0545E47C-0E47-415F-A6F0-BE43303D31F2}" type="pres">
      <dgm:prSet presAssocID="{88FA8FB0-5478-4564-9E28-5DA78459920D}" presName="comp" presStyleCnt="0"/>
      <dgm:spPr/>
    </dgm:pt>
    <dgm:pt modelId="{C30AC5C1-CCA4-4F74-9C84-0EBF6C5C45F1}" type="pres">
      <dgm:prSet presAssocID="{88FA8FB0-5478-4564-9E28-5DA78459920D}" presName="box" presStyleLbl="node1" presStyleIdx="0" presStyleCnt="4"/>
      <dgm:spPr/>
    </dgm:pt>
    <dgm:pt modelId="{ED827B0C-8EE6-4E0E-B778-681D31940491}" type="pres">
      <dgm:prSet presAssocID="{88FA8FB0-5478-4564-9E28-5DA78459920D}" presName="img" presStyleLbl="fgImgPlace1" presStyleIdx="0" presStyleCnt="4" custScaleX="56001" custScaleY="95578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6AFD247D-E2BA-4BCD-AEB5-497CA932ACC4}" type="pres">
      <dgm:prSet presAssocID="{88FA8FB0-5478-4564-9E28-5DA78459920D}" presName="text" presStyleLbl="node1" presStyleIdx="0" presStyleCnt="4">
        <dgm:presLayoutVars>
          <dgm:bulletEnabled val="1"/>
        </dgm:presLayoutVars>
      </dgm:prSet>
      <dgm:spPr/>
    </dgm:pt>
    <dgm:pt modelId="{F05CB54C-8BDF-4A8B-9219-A9AC91BCA1EF}" type="pres">
      <dgm:prSet presAssocID="{81DE2D26-7F29-4B88-AB69-2B44BEC23455}" presName="spacer" presStyleCnt="0"/>
      <dgm:spPr/>
    </dgm:pt>
    <dgm:pt modelId="{C2BD9A9E-9777-4366-9883-A5222CDB7F80}" type="pres">
      <dgm:prSet presAssocID="{9AF1E36F-2B2F-4993-A317-EC90053466F3}" presName="comp" presStyleCnt="0"/>
      <dgm:spPr/>
    </dgm:pt>
    <dgm:pt modelId="{EE602512-521A-4122-AC42-DB3A0A2DB7CE}" type="pres">
      <dgm:prSet presAssocID="{9AF1E36F-2B2F-4993-A317-EC90053466F3}" presName="box" presStyleLbl="node1" presStyleIdx="1" presStyleCnt="4"/>
      <dgm:spPr/>
    </dgm:pt>
    <dgm:pt modelId="{1257005D-6FCE-44C8-9717-68423FE0FD0F}" type="pres">
      <dgm:prSet presAssocID="{9AF1E36F-2B2F-4993-A317-EC90053466F3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</dgm:spPr>
    </dgm:pt>
    <dgm:pt modelId="{DA38B90C-1F9C-42B0-8EE9-6B26AF5375A2}" type="pres">
      <dgm:prSet presAssocID="{9AF1E36F-2B2F-4993-A317-EC90053466F3}" presName="text" presStyleLbl="node1" presStyleIdx="1" presStyleCnt="4">
        <dgm:presLayoutVars>
          <dgm:bulletEnabled val="1"/>
        </dgm:presLayoutVars>
      </dgm:prSet>
      <dgm:spPr/>
    </dgm:pt>
    <dgm:pt modelId="{27477FA1-4DD0-49C3-B498-97A1C616E2ED}" type="pres">
      <dgm:prSet presAssocID="{891AD87C-4FCF-4E1C-B625-3652C81387A0}" presName="spacer" presStyleCnt="0"/>
      <dgm:spPr/>
    </dgm:pt>
    <dgm:pt modelId="{14EC10C8-3E42-408E-817D-16DCF2BFA04B}" type="pres">
      <dgm:prSet presAssocID="{636238A9-29F6-4F20-82AC-E98412101DB5}" presName="comp" presStyleCnt="0"/>
      <dgm:spPr/>
    </dgm:pt>
    <dgm:pt modelId="{5051DF34-51FE-40B2-ADE1-AC0DBBD22160}" type="pres">
      <dgm:prSet presAssocID="{636238A9-29F6-4F20-82AC-E98412101DB5}" presName="box" presStyleLbl="node1" presStyleIdx="2" presStyleCnt="4"/>
      <dgm:spPr/>
    </dgm:pt>
    <dgm:pt modelId="{BCA7570D-0870-4E63-9B6C-16134A6C25BF}" type="pres">
      <dgm:prSet presAssocID="{636238A9-29F6-4F20-82AC-E98412101DB5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</dgm:spPr>
    </dgm:pt>
    <dgm:pt modelId="{7536061C-871D-467A-B761-C955885E80EA}" type="pres">
      <dgm:prSet presAssocID="{636238A9-29F6-4F20-82AC-E98412101DB5}" presName="text" presStyleLbl="node1" presStyleIdx="2" presStyleCnt="4">
        <dgm:presLayoutVars>
          <dgm:bulletEnabled val="1"/>
        </dgm:presLayoutVars>
      </dgm:prSet>
      <dgm:spPr/>
    </dgm:pt>
    <dgm:pt modelId="{16AA7A2D-E1FB-412D-A716-1F37F8E0BB87}" type="pres">
      <dgm:prSet presAssocID="{2FA05789-F257-4571-8143-F9BB457AAFAC}" presName="spacer" presStyleCnt="0"/>
      <dgm:spPr/>
    </dgm:pt>
    <dgm:pt modelId="{D00F3CC3-D6B7-49AE-BFB9-A8DEB13B705D}" type="pres">
      <dgm:prSet presAssocID="{BDFA416D-5C7B-41A3-95EB-C50F47E945C1}" presName="comp" presStyleCnt="0"/>
      <dgm:spPr/>
    </dgm:pt>
    <dgm:pt modelId="{DAC00CCB-B3A8-4BBA-9910-7BBAAFD899E6}" type="pres">
      <dgm:prSet presAssocID="{BDFA416D-5C7B-41A3-95EB-C50F47E945C1}" presName="box" presStyleLbl="node1" presStyleIdx="3" presStyleCnt="4"/>
      <dgm:spPr/>
    </dgm:pt>
    <dgm:pt modelId="{4C9429C0-F4B9-4E3E-AC28-C7FEFC8AD6F4}" type="pres">
      <dgm:prSet presAssocID="{BDFA416D-5C7B-41A3-95EB-C50F47E945C1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95948997-9C63-41FD-A37F-ABD8DE5E0E39}" type="pres">
      <dgm:prSet presAssocID="{BDFA416D-5C7B-41A3-95EB-C50F47E945C1}" presName="text" presStyleLbl="node1" presStyleIdx="3" presStyleCnt="4">
        <dgm:presLayoutVars>
          <dgm:bulletEnabled val="1"/>
        </dgm:presLayoutVars>
      </dgm:prSet>
      <dgm:spPr/>
    </dgm:pt>
  </dgm:ptLst>
  <dgm:cxnLst>
    <dgm:cxn modelId="{09BBA725-FF4E-430A-8706-1F51FEA0419E}" type="presOf" srcId="{90042358-0222-401A-AEDE-0F02282D7F49}" destId="{72BCA9C8-115C-48E1-949C-BF1AD7DE9BD0}" srcOrd="0" destOrd="0" presId="urn:microsoft.com/office/officeart/2005/8/layout/vList4"/>
    <dgm:cxn modelId="{C0193026-92D5-4B0E-A427-E0B441657E69}" type="presOf" srcId="{636238A9-29F6-4F20-82AC-E98412101DB5}" destId="{5051DF34-51FE-40B2-ADE1-AC0DBBD22160}" srcOrd="0" destOrd="0" presId="urn:microsoft.com/office/officeart/2005/8/layout/vList4"/>
    <dgm:cxn modelId="{D5C11A37-937B-42AF-9903-016462292116}" srcId="{90042358-0222-401A-AEDE-0F02282D7F49}" destId="{636238A9-29F6-4F20-82AC-E98412101DB5}" srcOrd="2" destOrd="0" parTransId="{2D204C91-F35D-445C-BA59-CB4700AC1360}" sibTransId="{2FA05789-F257-4571-8143-F9BB457AAFAC}"/>
    <dgm:cxn modelId="{6D2B2D38-5C2B-4837-B601-08425B38EA28}" srcId="{90042358-0222-401A-AEDE-0F02282D7F49}" destId="{BDFA416D-5C7B-41A3-95EB-C50F47E945C1}" srcOrd="3" destOrd="0" parTransId="{252C6580-5DE0-4EE2-86C5-7C75EC0D85F8}" sibTransId="{3731C33F-16C6-4697-A0D5-6F04B17080EB}"/>
    <dgm:cxn modelId="{8B1F303F-6AFE-4F60-BFDF-5AC8F8BBB96C}" type="presOf" srcId="{9AF1E36F-2B2F-4993-A317-EC90053466F3}" destId="{DA38B90C-1F9C-42B0-8EE9-6B26AF5375A2}" srcOrd="1" destOrd="0" presId="urn:microsoft.com/office/officeart/2005/8/layout/vList4"/>
    <dgm:cxn modelId="{B101B142-8C2A-47FD-812B-07CBE9062EA1}" type="presOf" srcId="{9AF1E36F-2B2F-4993-A317-EC90053466F3}" destId="{EE602512-521A-4122-AC42-DB3A0A2DB7CE}" srcOrd="0" destOrd="0" presId="urn:microsoft.com/office/officeart/2005/8/layout/vList4"/>
    <dgm:cxn modelId="{B59ADD8B-34FE-497D-9A94-2307EAFB54D4}" type="presOf" srcId="{636238A9-29F6-4F20-82AC-E98412101DB5}" destId="{7536061C-871D-467A-B761-C955885E80EA}" srcOrd="1" destOrd="0" presId="urn:microsoft.com/office/officeart/2005/8/layout/vList4"/>
    <dgm:cxn modelId="{118FE08F-517B-42C1-AE1D-C1D56C8C3C29}" type="presOf" srcId="{88FA8FB0-5478-4564-9E28-5DA78459920D}" destId="{C30AC5C1-CCA4-4F74-9C84-0EBF6C5C45F1}" srcOrd="0" destOrd="0" presId="urn:microsoft.com/office/officeart/2005/8/layout/vList4"/>
    <dgm:cxn modelId="{87BDF797-9920-4747-9477-6A82F18124CA}" type="presOf" srcId="{88FA8FB0-5478-4564-9E28-5DA78459920D}" destId="{6AFD247D-E2BA-4BCD-AEB5-497CA932ACC4}" srcOrd="1" destOrd="0" presId="urn:microsoft.com/office/officeart/2005/8/layout/vList4"/>
    <dgm:cxn modelId="{A9DB1EAA-AA0D-464B-A87C-5A09863F619E}" srcId="{90042358-0222-401A-AEDE-0F02282D7F49}" destId="{88FA8FB0-5478-4564-9E28-5DA78459920D}" srcOrd="0" destOrd="0" parTransId="{306B7F3F-6307-4C6C-8EAB-10C5C1D64E8A}" sibTransId="{81DE2D26-7F29-4B88-AB69-2B44BEC23455}"/>
    <dgm:cxn modelId="{FF0493C7-8F57-41F1-A513-1A761907C2B7}" type="presOf" srcId="{BDFA416D-5C7B-41A3-95EB-C50F47E945C1}" destId="{95948997-9C63-41FD-A37F-ABD8DE5E0E39}" srcOrd="1" destOrd="0" presId="urn:microsoft.com/office/officeart/2005/8/layout/vList4"/>
    <dgm:cxn modelId="{4F8548EC-E56B-4348-B2A5-433561F6FF79}" srcId="{90042358-0222-401A-AEDE-0F02282D7F49}" destId="{9AF1E36F-2B2F-4993-A317-EC90053466F3}" srcOrd="1" destOrd="0" parTransId="{CF00DD67-041B-4F54-A204-E11A41139448}" sibTransId="{891AD87C-4FCF-4E1C-B625-3652C81387A0}"/>
    <dgm:cxn modelId="{FA7E71FF-0977-4D2D-AE81-2528AE54372A}" type="presOf" srcId="{BDFA416D-5C7B-41A3-95EB-C50F47E945C1}" destId="{DAC00CCB-B3A8-4BBA-9910-7BBAAFD899E6}" srcOrd="0" destOrd="0" presId="urn:microsoft.com/office/officeart/2005/8/layout/vList4"/>
    <dgm:cxn modelId="{106A86CE-05FD-4417-BA49-18323837B1E0}" type="presParOf" srcId="{72BCA9C8-115C-48E1-949C-BF1AD7DE9BD0}" destId="{0545E47C-0E47-415F-A6F0-BE43303D31F2}" srcOrd="0" destOrd="0" presId="urn:microsoft.com/office/officeart/2005/8/layout/vList4"/>
    <dgm:cxn modelId="{1266B88E-915C-4C70-BF46-C14116C0DC6E}" type="presParOf" srcId="{0545E47C-0E47-415F-A6F0-BE43303D31F2}" destId="{C30AC5C1-CCA4-4F74-9C84-0EBF6C5C45F1}" srcOrd="0" destOrd="0" presId="urn:microsoft.com/office/officeart/2005/8/layout/vList4"/>
    <dgm:cxn modelId="{23FE9AFA-A76B-40E9-9840-FB018D06831E}" type="presParOf" srcId="{0545E47C-0E47-415F-A6F0-BE43303D31F2}" destId="{ED827B0C-8EE6-4E0E-B778-681D31940491}" srcOrd="1" destOrd="0" presId="urn:microsoft.com/office/officeart/2005/8/layout/vList4"/>
    <dgm:cxn modelId="{64319321-BDD6-4562-A324-3E700DBF8CEA}" type="presParOf" srcId="{0545E47C-0E47-415F-A6F0-BE43303D31F2}" destId="{6AFD247D-E2BA-4BCD-AEB5-497CA932ACC4}" srcOrd="2" destOrd="0" presId="urn:microsoft.com/office/officeart/2005/8/layout/vList4"/>
    <dgm:cxn modelId="{F706290A-AB24-42AB-8F9D-FCEC8B8E65D9}" type="presParOf" srcId="{72BCA9C8-115C-48E1-949C-BF1AD7DE9BD0}" destId="{F05CB54C-8BDF-4A8B-9219-A9AC91BCA1EF}" srcOrd="1" destOrd="0" presId="urn:microsoft.com/office/officeart/2005/8/layout/vList4"/>
    <dgm:cxn modelId="{3B3A9126-DA50-4537-AD4E-E2C3265250F8}" type="presParOf" srcId="{72BCA9C8-115C-48E1-949C-BF1AD7DE9BD0}" destId="{C2BD9A9E-9777-4366-9883-A5222CDB7F80}" srcOrd="2" destOrd="0" presId="urn:microsoft.com/office/officeart/2005/8/layout/vList4"/>
    <dgm:cxn modelId="{9FC2F78F-DF3A-4A95-9C18-A5D55520B8AE}" type="presParOf" srcId="{C2BD9A9E-9777-4366-9883-A5222CDB7F80}" destId="{EE602512-521A-4122-AC42-DB3A0A2DB7CE}" srcOrd="0" destOrd="0" presId="urn:microsoft.com/office/officeart/2005/8/layout/vList4"/>
    <dgm:cxn modelId="{51CC8614-3809-4B6C-8D13-745204E3C3A0}" type="presParOf" srcId="{C2BD9A9E-9777-4366-9883-A5222CDB7F80}" destId="{1257005D-6FCE-44C8-9717-68423FE0FD0F}" srcOrd="1" destOrd="0" presId="urn:microsoft.com/office/officeart/2005/8/layout/vList4"/>
    <dgm:cxn modelId="{25F4059F-E247-4AAD-B899-3D4B7C02DCFA}" type="presParOf" srcId="{C2BD9A9E-9777-4366-9883-A5222CDB7F80}" destId="{DA38B90C-1F9C-42B0-8EE9-6B26AF5375A2}" srcOrd="2" destOrd="0" presId="urn:microsoft.com/office/officeart/2005/8/layout/vList4"/>
    <dgm:cxn modelId="{31D221F8-5269-4CF3-A7A3-ECEF1D5ED9E8}" type="presParOf" srcId="{72BCA9C8-115C-48E1-949C-BF1AD7DE9BD0}" destId="{27477FA1-4DD0-49C3-B498-97A1C616E2ED}" srcOrd="3" destOrd="0" presId="urn:microsoft.com/office/officeart/2005/8/layout/vList4"/>
    <dgm:cxn modelId="{533FDAC0-575A-499B-8AD6-A65B5A7D46BA}" type="presParOf" srcId="{72BCA9C8-115C-48E1-949C-BF1AD7DE9BD0}" destId="{14EC10C8-3E42-408E-817D-16DCF2BFA04B}" srcOrd="4" destOrd="0" presId="urn:microsoft.com/office/officeart/2005/8/layout/vList4"/>
    <dgm:cxn modelId="{79086362-21E3-41BC-B591-18D3DD88FF26}" type="presParOf" srcId="{14EC10C8-3E42-408E-817D-16DCF2BFA04B}" destId="{5051DF34-51FE-40B2-ADE1-AC0DBBD22160}" srcOrd="0" destOrd="0" presId="urn:microsoft.com/office/officeart/2005/8/layout/vList4"/>
    <dgm:cxn modelId="{0D6A38C0-8916-44C9-AB9D-3D5461A9615E}" type="presParOf" srcId="{14EC10C8-3E42-408E-817D-16DCF2BFA04B}" destId="{BCA7570D-0870-4E63-9B6C-16134A6C25BF}" srcOrd="1" destOrd="0" presId="urn:microsoft.com/office/officeart/2005/8/layout/vList4"/>
    <dgm:cxn modelId="{A136EA2C-7DF4-45AD-80EE-04B2229270C0}" type="presParOf" srcId="{14EC10C8-3E42-408E-817D-16DCF2BFA04B}" destId="{7536061C-871D-467A-B761-C955885E80EA}" srcOrd="2" destOrd="0" presId="urn:microsoft.com/office/officeart/2005/8/layout/vList4"/>
    <dgm:cxn modelId="{7E957D8F-E5D1-4A47-943F-335C81F4C2CA}" type="presParOf" srcId="{72BCA9C8-115C-48E1-949C-BF1AD7DE9BD0}" destId="{16AA7A2D-E1FB-412D-A716-1F37F8E0BB87}" srcOrd="5" destOrd="0" presId="urn:microsoft.com/office/officeart/2005/8/layout/vList4"/>
    <dgm:cxn modelId="{2E3A4989-36C6-48BD-BEE8-421527CA164A}" type="presParOf" srcId="{72BCA9C8-115C-48E1-949C-BF1AD7DE9BD0}" destId="{D00F3CC3-D6B7-49AE-BFB9-A8DEB13B705D}" srcOrd="6" destOrd="0" presId="urn:microsoft.com/office/officeart/2005/8/layout/vList4"/>
    <dgm:cxn modelId="{E1EE7A30-0748-4AFC-8030-641DA8A50CEB}" type="presParOf" srcId="{D00F3CC3-D6B7-49AE-BFB9-A8DEB13B705D}" destId="{DAC00CCB-B3A8-4BBA-9910-7BBAAFD899E6}" srcOrd="0" destOrd="0" presId="urn:microsoft.com/office/officeart/2005/8/layout/vList4"/>
    <dgm:cxn modelId="{CDABE52D-7336-4CEE-AF0C-F45BFA5C7328}" type="presParOf" srcId="{D00F3CC3-D6B7-49AE-BFB9-A8DEB13B705D}" destId="{4C9429C0-F4B9-4E3E-AC28-C7FEFC8AD6F4}" srcOrd="1" destOrd="0" presId="urn:microsoft.com/office/officeart/2005/8/layout/vList4"/>
    <dgm:cxn modelId="{B2403E04-55F3-4A1D-AEEE-6D83C15FDF51}" type="presParOf" srcId="{D00F3CC3-D6B7-49AE-BFB9-A8DEB13B705D}" destId="{95948997-9C63-41FD-A37F-ABD8DE5E0E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84E6EEE-EA44-458F-A738-46FDB5C980CA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BFFE0970-EE73-4015-BF4C-BE17607B086D}">
      <dgm:prSet phldrT="[Texto]"/>
      <dgm:spPr/>
      <dgm:t>
        <a:bodyPr/>
        <a:lstStyle/>
        <a:p>
          <a:r>
            <a:rPr lang="es-MX" b="1" dirty="0"/>
            <a:t>Equipo BID</a:t>
          </a:r>
          <a:endParaRPr lang="es-EC" b="1" dirty="0"/>
        </a:p>
      </dgm:t>
    </dgm:pt>
    <dgm:pt modelId="{C511818B-B77A-4285-A1E4-89CA1C3C002E}" type="parTrans" cxnId="{E4C14485-01DD-4FF7-B2C8-22AF8FB81026}">
      <dgm:prSet/>
      <dgm:spPr/>
      <dgm:t>
        <a:bodyPr/>
        <a:lstStyle/>
        <a:p>
          <a:endParaRPr lang="es-EC"/>
        </a:p>
      </dgm:t>
    </dgm:pt>
    <dgm:pt modelId="{53D5F9C1-068C-4117-8033-333B40E56D59}" type="sibTrans" cxnId="{E4C14485-01DD-4FF7-B2C8-22AF8FB81026}">
      <dgm:prSet/>
      <dgm:spPr/>
      <dgm:t>
        <a:bodyPr/>
        <a:lstStyle/>
        <a:p>
          <a:endParaRPr lang="es-EC"/>
        </a:p>
      </dgm:t>
    </dgm:pt>
    <dgm:pt modelId="{36BC85ED-DA52-4A34-9457-267482FBB6AB}">
      <dgm:prSet phldrT="[Texto]"/>
      <dgm:spPr/>
      <dgm:t>
        <a:bodyPr/>
        <a:lstStyle/>
        <a:p>
          <a:r>
            <a:rPr lang="es-MX" dirty="0"/>
            <a:t>Jorge Urrego</a:t>
          </a:r>
          <a:endParaRPr lang="es-EC" dirty="0"/>
        </a:p>
      </dgm:t>
    </dgm:pt>
    <dgm:pt modelId="{7806B942-2828-4498-B159-D0093252B69B}" type="parTrans" cxnId="{64E3C976-E25D-42C9-9E0E-90A887214195}">
      <dgm:prSet/>
      <dgm:spPr/>
      <dgm:t>
        <a:bodyPr/>
        <a:lstStyle/>
        <a:p>
          <a:endParaRPr lang="es-EC"/>
        </a:p>
      </dgm:t>
    </dgm:pt>
    <dgm:pt modelId="{9E7CBE00-6BDF-4AB0-83AE-04138F84A76C}" type="sibTrans" cxnId="{64E3C976-E25D-42C9-9E0E-90A887214195}">
      <dgm:prSet/>
      <dgm:spPr/>
      <dgm:t>
        <a:bodyPr/>
        <a:lstStyle/>
        <a:p>
          <a:endParaRPr lang="es-EC"/>
        </a:p>
      </dgm:t>
    </dgm:pt>
    <dgm:pt modelId="{C94CE053-0506-4512-9C14-A9A4EA8874D1}">
      <dgm:prSet phldrT="[Texto]"/>
      <dgm:spPr/>
      <dgm:t>
        <a:bodyPr/>
        <a:lstStyle/>
        <a:p>
          <a:r>
            <a:rPr lang="es-MX" dirty="0"/>
            <a:t>Fabián Andrade</a:t>
          </a:r>
          <a:endParaRPr lang="es-EC" dirty="0"/>
        </a:p>
      </dgm:t>
    </dgm:pt>
    <dgm:pt modelId="{7EE85DE7-739F-4830-AFFD-0AA6F419ABE7}" type="parTrans" cxnId="{5B539F3A-F615-4535-BD06-57FB68ABCA5E}">
      <dgm:prSet/>
      <dgm:spPr/>
      <dgm:t>
        <a:bodyPr/>
        <a:lstStyle/>
        <a:p>
          <a:endParaRPr lang="es-EC"/>
        </a:p>
      </dgm:t>
    </dgm:pt>
    <dgm:pt modelId="{4D6D09B5-D37B-4418-BDCD-85645264232F}" type="sibTrans" cxnId="{5B539F3A-F615-4535-BD06-57FB68ABCA5E}">
      <dgm:prSet/>
      <dgm:spPr/>
      <dgm:t>
        <a:bodyPr/>
        <a:lstStyle/>
        <a:p>
          <a:endParaRPr lang="es-EC"/>
        </a:p>
      </dgm:t>
    </dgm:pt>
    <dgm:pt modelId="{59A6AA39-1DDB-47F8-9762-1912DA09AD18}">
      <dgm:prSet phldrT="[Texto]"/>
      <dgm:spPr/>
      <dgm:t>
        <a:bodyPr/>
        <a:lstStyle/>
        <a:p>
          <a:r>
            <a:rPr lang="es-MX" b="1" dirty="0"/>
            <a:t>Equipo Sistematización</a:t>
          </a:r>
          <a:endParaRPr lang="es-EC" b="1" dirty="0"/>
        </a:p>
      </dgm:t>
    </dgm:pt>
    <dgm:pt modelId="{D4F00ED2-85CE-42AC-BC2B-FBFCD0F7D503}" type="parTrans" cxnId="{FA6F484F-65ED-4969-8DD7-312271F762B3}">
      <dgm:prSet/>
      <dgm:spPr/>
      <dgm:t>
        <a:bodyPr/>
        <a:lstStyle/>
        <a:p>
          <a:endParaRPr lang="es-EC"/>
        </a:p>
      </dgm:t>
    </dgm:pt>
    <dgm:pt modelId="{7BC96ECD-425A-4BEA-8134-98851B4535DA}" type="sibTrans" cxnId="{FA6F484F-65ED-4969-8DD7-312271F762B3}">
      <dgm:prSet/>
      <dgm:spPr/>
      <dgm:t>
        <a:bodyPr/>
        <a:lstStyle/>
        <a:p>
          <a:endParaRPr lang="es-EC"/>
        </a:p>
      </dgm:t>
    </dgm:pt>
    <dgm:pt modelId="{C5DB256F-E4D0-4609-8F9F-C7241A15E716}">
      <dgm:prSet phldrT="[Texto]"/>
      <dgm:spPr/>
      <dgm:t>
        <a:bodyPr/>
        <a:lstStyle/>
        <a:p>
          <a:r>
            <a:rPr lang="es-MX" dirty="0"/>
            <a:t>Ana Correa</a:t>
          </a:r>
          <a:endParaRPr lang="es-EC" dirty="0"/>
        </a:p>
      </dgm:t>
    </dgm:pt>
    <dgm:pt modelId="{D640F1EF-857A-4033-82EE-3B42F760BF0B}" type="parTrans" cxnId="{B64C8216-2E19-4B09-A887-52B715E66C20}">
      <dgm:prSet/>
      <dgm:spPr/>
      <dgm:t>
        <a:bodyPr/>
        <a:lstStyle/>
        <a:p>
          <a:endParaRPr lang="es-EC"/>
        </a:p>
      </dgm:t>
    </dgm:pt>
    <dgm:pt modelId="{A12A8489-688B-49C7-BF33-8C6057209BBC}" type="sibTrans" cxnId="{B64C8216-2E19-4B09-A887-52B715E66C20}">
      <dgm:prSet/>
      <dgm:spPr/>
      <dgm:t>
        <a:bodyPr/>
        <a:lstStyle/>
        <a:p>
          <a:endParaRPr lang="es-EC"/>
        </a:p>
      </dgm:t>
    </dgm:pt>
    <dgm:pt modelId="{4BF16BE0-E566-4161-8A74-614C65D3B3A1}">
      <dgm:prSet phldrT="[Texto]"/>
      <dgm:spPr/>
      <dgm:t>
        <a:bodyPr/>
        <a:lstStyle/>
        <a:p>
          <a:r>
            <a:rPr lang="es-MX" dirty="0" err="1"/>
            <a:t>Saskya</a:t>
          </a:r>
          <a:r>
            <a:rPr lang="es-MX" dirty="0"/>
            <a:t> Lugo</a:t>
          </a:r>
          <a:endParaRPr lang="es-EC" dirty="0"/>
        </a:p>
      </dgm:t>
    </dgm:pt>
    <dgm:pt modelId="{DB504F74-9840-44AB-8156-AC76C06006C2}" type="parTrans" cxnId="{F270111F-BAD7-4E31-ADE9-BC56EA9BDBA2}">
      <dgm:prSet/>
      <dgm:spPr/>
      <dgm:t>
        <a:bodyPr/>
        <a:lstStyle/>
        <a:p>
          <a:endParaRPr lang="es-EC"/>
        </a:p>
      </dgm:t>
    </dgm:pt>
    <dgm:pt modelId="{D3E6C846-33CF-4854-A85A-F47A17E15BCB}" type="sibTrans" cxnId="{F270111F-BAD7-4E31-ADE9-BC56EA9BDBA2}">
      <dgm:prSet/>
      <dgm:spPr/>
      <dgm:t>
        <a:bodyPr/>
        <a:lstStyle/>
        <a:p>
          <a:endParaRPr lang="es-EC"/>
        </a:p>
      </dgm:t>
    </dgm:pt>
    <dgm:pt modelId="{F1032E90-D2F5-4894-A367-A1B6EDDDE3F6}">
      <dgm:prSet phldrT="[Texto]"/>
      <dgm:spPr/>
      <dgm:t>
        <a:bodyPr/>
        <a:lstStyle/>
        <a:p>
          <a:r>
            <a:rPr lang="es-MX" dirty="0"/>
            <a:t>Paula Guerra</a:t>
          </a:r>
          <a:endParaRPr lang="es-EC" dirty="0"/>
        </a:p>
      </dgm:t>
    </dgm:pt>
    <dgm:pt modelId="{BF5C4985-87E7-45B5-BD21-6CAA5EBA15EF}" type="parTrans" cxnId="{F7FB8880-59E5-4AFA-BDC7-42F95288FC63}">
      <dgm:prSet/>
      <dgm:spPr/>
      <dgm:t>
        <a:bodyPr/>
        <a:lstStyle/>
        <a:p>
          <a:endParaRPr lang="es-EC"/>
        </a:p>
      </dgm:t>
    </dgm:pt>
    <dgm:pt modelId="{CBEBAAE2-8A92-4597-B098-B950AC0C49C6}" type="sibTrans" cxnId="{F7FB8880-59E5-4AFA-BDC7-42F95288FC63}">
      <dgm:prSet/>
      <dgm:spPr/>
      <dgm:t>
        <a:bodyPr/>
        <a:lstStyle/>
        <a:p>
          <a:endParaRPr lang="es-EC"/>
        </a:p>
      </dgm:t>
    </dgm:pt>
    <dgm:pt modelId="{43AEA814-5A50-4098-83D1-730429B0002E}">
      <dgm:prSet phldrT="[Texto]"/>
      <dgm:spPr/>
      <dgm:t>
        <a:bodyPr/>
        <a:lstStyle/>
        <a:p>
          <a:r>
            <a:rPr lang="es-MX" dirty="0" err="1"/>
            <a:t>Lenín</a:t>
          </a:r>
          <a:r>
            <a:rPr lang="es-MX" dirty="0"/>
            <a:t> Villalba</a:t>
          </a:r>
          <a:endParaRPr lang="es-EC" dirty="0"/>
        </a:p>
      </dgm:t>
    </dgm:pt>
    <dgm:pt modelId="{9215BB9E-AC13-4CFE-BFD7-150E85A55C0A}" type="parTrans" cxnId="{FBC7795F-2F3A-4AC2-A57A-8DAAF4A4D2A1}">
      <dgm:prSet/>
      <dgm:spPr/>
      <dgm:t>
        <a:bodyPr/>
        <a:lstStyle/>
        <a:p>
          <a:endParaRPr lang="es-EC"/>
        </a:p>
      </dgm:t>
    </dgm:pt>
    <dgm:pt modelId="{A214DB65-D12A-4B69-93A9-6DABE5C5DB4E}" type="sibTrans" cxnId="{FBC7795F-2F3A-4AC2-A57A-8DAAF4A4D2A1}">
      <dgm:prSet/>
      <dgm:spPr/>
      <dgm:t>
        <a:bodyPr/>
        <a:lstStyle/>
        <a:p>
          <a:endParaRPr lang="es-EC"/>
        </a:p>
      </dgm:t>
    </dgm:pt>
    <dgm:pt modelId="{441CD49F-4A12-4ACE-B9CA-F7EF18C3CB7A}">
      <dgm:prSet phldrT="[Texto]"/>
      <dgm:spPr/>
      <dgm:t>
        <a:bodyPr/>
        <a:lstStyle/>
        <a:p>
          <a:endParaRPr lang="es-EC" dirty="0"/>
        </a:p>
      </dgm:t>
    </dgm:pt>
    <dgm:pt modelId="{A6C25669-6391-4DBB-A992-6CB1F730994E}" type="parTrans" cxnId="{AD115E2C-4FFF-4623-876F-870BBD78444E}">
      <dgm:prSet/>
      <dgm:spPr/>
      <dgm:t>
        <a:bodyPr/>
        <a:lstStyle/>
        <a:p>
          <a:endParaRPr lang="es-EC"/>
        </a:p>
      </dgm:t>
    </dgm:pt>
    <dgm:pt modelId="{1569ED4F-45B1-4429-9684-69773B9D9097}" type="sibTrans" cxnId="{AD115E2C-4FFF-4623-876F-870BBD78444E}">
      <dgm:prSet/>
      <dgm:spPr/>
      <dgm:t>
        <a:bodyPr/>
        <a:lstStyle/>
        <a:p>
          <a:endParaRPr lang="es-EC"/>
        </a:p>
      </dgm:t>
    </dgm:pt>
    <dgm:pt modelId="{730A7123-1DE3-4673-8C39-5A07F18FB7FF}">
      <dgm:prSet phldrT="[Texto]"/>
      <dgm:spPr/>
      <dgm:t>
        <a:bodyPr/>
        <a:lstStyle/>
        <a:p>
          <a:r>
            <a:rPr lang="es-MX" dirty="0"/>
            <a:t>Verónica Cevallos</a:t>
          </a:r>
          <a:endParaRPr lang="es-EC" dirty="0"/>
        </a:p>
      </dgm:t>
    </dgm:pt>
    <dgm:pt modelId="{4258239E-6ADE-4D69-ADF6-14681FBECD14}" type="parTrans" cxnId="{18224BFC-6584-42BC-9796-6783D398D033}">
      <dgm:prSet/>
      <dgm:spPr/>
      <dgm:t>
        <a:bodyPr/>
        <a:lstStyle/>
        <a:p>
          <a:endParaRPr lang="es-EC"/>
        </a:p>
      </dgm:t>
    </dgm:pt>
    <dgm:pt modelId="{AD094D86-E47F-47C6-B362-A2D3937D0356}" type="sibTrans" cxnId="{18224BFC-6584-42BC-9796-6783D398D033}">
      <dgm:prSet/>
      <dgm:spPr/>
      <dgm:t>
        <a:bodyPr/>
        <a:lstStyle/>
        <a:p>
          <a:endParaRPr lang="es-EC"/>
        </a:p>
      </dgm:t>
    </dgm:pt>
    <dgm:pt modelId="{BE0E337A-4FA7-46C0-90A1-0BFACA9B0D54}" type="pres">
      <dgm:prSet presAssocID="{984E6EEE-EA44-458F-A738-46FDB5C980CA}" presName="Name0" presStyleCnt="0">
        <dgm:presLayoutVars>
          <dgm:dir/>
          <dgm:animLvl val="lvl"/>
          <dgm:resizeHandles val="exact"/>
        </dgm:presLayoutVars>
      </dgm:prSet>
      <dgm:spPr/>
    </dgm:pt>
    <dgm:pt modelId="{1B3158FC-8042-494C-B5C8-0B4284D28A89}" type="pres">
      <dgm:prSet presAssocID="{BFFE0970-EE73-4015-BF4C-BE17607B086D}" presName="composite" presStyleCnt="0"/>
      <dgm:spPr/>
    </dgm:pt>
    <dgm:pt modelId="{AE109BD3-930C-4516-A721-BEC224B79517}" type="pres">
      <dgm:prSet presAssocID="{BFFE0970-EE73-4015-BF4C-BE17607B086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B6B4A0-46E2-4CAD-BD6F-6A3A91E2EF34}" type="pres">
      <dgm:prSet presAssocID="{BFFE0970-EE73-4015-BF4C-BE17607B086D}" presName="desTx" presStyleLbl="alignAccFollowNode1" presStyleIdx="0" presStyleCnt="2">
        <dgm:presLayoutVars>
          <dgm:bulletEnabled val="1"/>
        </dgm:presLayoutVars>
      </dgm:prSet>
      <dgm:spPr/>
    </dgm:pt>
    <dgm:pt modelId="{F21A3041-C2FE-424B-A46D-1B9DCFB55BD5}" type="pres">
      <dgm:prSet presAssocID="{53D5F9C1-068C-4117-8033-333B40E56D59}" presName="space" presStyleCnt="0"/>
      <dgm:spPr/>
    </dgm:pt>
    <dgm:pt modelId="{219BC853-1430-4290-87C9-3AA7DCA84C3D}" type="pres">
      <dgm:prSet presAssocID="{59A6AA39-1DDB-47F8-9762-1912DA09AD18}" presName="composite" presStyleCnt="0"/>
      <dgm:spPr/>
    </dgm:pt>
    <dgm:pt modelId="{E559E70E-1C81-48E5-813A-693BE07A6FE0}" type="pres">
      <dgm:prSet presAssocID="{59A6AA39-1DDB-47F8-9762-1912DA09AD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5FAAB22-180F-4125-83D5-40C57C09747A}" type="pres">
      <dgm:prSet presAssocID="{59A6AA39-1DDB-47F8-9762-1912DA09AD1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D3FE701-F1EA-46FD-9805-9030B63357E2}" type="presOf" srcId="{F1032E90-D2F5-4894-A367-A1B6EDDDE3F6}" destId="{4EB6B4A0-46E2-4CAD-BD6F-6A3A91E2EF34}" srcOrd="0" destOrd="1" presId="urn:microsoft.com/office/officeart/2005/8/layout/hList1"/>
    <dgm:cxn modelId="{B64C8216-2E19-4B09-A887-52B715E66C20}" srcId="{59A6AA39-1DDB-47F8-9762-1912DA09AD18}" destId="{C5DB256F-E4D0-4609-8F9F-C7241A15E716}" srcOrd="0" destOrd="0" parTransId="{D640F1EF-857A-4033-82EE-3B42F760BF0B}" sibTransId="{A12A8489-688B-49C7-BF33-8C6057209BBC}"/>
    <dgm:cxn modelId="{F270111F-BAD7-4E31-ADE9-BC56EA9BDBA2}" srcId="{59A6AA39-1DDB-47F8-9762-1912DA09AD18}" destId="{4BF16BE0-E566-4161-8A74-614C65D3B3A1}" srcOrd="1" destOrd="0" parTransId="{DB504F74-9840-44AB-8156-AC76C06006C2}" sibTransId="{D3E6C846-33CF-4854-A85A-F47A17E15BCB}"/>
    <dgm:cxn modelId="{CD726829-9D12-4838-9E01-93E6E22281C6}" type="presOf" srcId="{730A7123-1DE3-4673-8C39-5A07F18FB7FF}" destId="{45FAAB22-180F-4125-83D5-40C57C09747A}" srcOrd="0" destOrd="2" presId="urn:microsoft.com/office/officeart/2005/8/layout/hList1"/>
    <dgm:cxn modelId="{AD115E2C-4FFF-4623-876F-870BBD78444E}" srcId="{59A6AA39-1DDB-47F8-9762-1912DA09AD18}" destId="{441CD49F-4A12-4ACE-B9CA-F7EF18C3CB7A}" srcOrd="3" destOrd="0" parTransId="{A6C25669-6391-4DBB-A992-6CB1F730994E}" sibTransId="{1569ED4F-45B1-4429-9684-69773B9D9097}"/>
    <dgm:cxn modelId="{5B539F3A-F615-4535-BD06-57FB68ABCA5E}" srcId="{BFFE0970-EE73-4015-BF4C-BE17607B086D}" destId="{C94CE053-0506-4512-9C14-A9A4EA8874D1}" srcOrd="2" destOrd="0" parTransId="{7EE85DE7-739F-4830-AFFD-0AA6F419ABE7}" sibTransId="{4D6D09B5-D37B-4418-BDCD-85645264232F}"/>
    <dgm:cxn modelId="{FBC7795F-2F3A-4AC2-A57A-8DAAF4A4D2A1}" srcId="{BFFE0970-EE73-4015-BF4C-BE17607B086D}" destId="{43AEA814-5A50-4098-83D1-730429B0002E}" srcOrd="3" destOrd="0" parTransId="{9215BB9E-AC13-4CFE-BFD7-150E85A55C0A}" sibTransId="{A214DB65-D12A-4B69-93A9-6DABE5C5DB4E}"/>
    <dgm:cxn modelId="{FA6F484F-65ED-4969-8DD7-312271F762B3}" srcId="{984E6EEE-EA44-458F-A738-46FDB5C980CA}" destId="{59A6AA39-1DDB-47F8-9762-1912DA09AD18}" srcOrd="1" destOrd="0" parTransId="{D4F00ED2-85CE-42AC-BC2B-FBFCD0F7D503}" sibTransId="{7BC96ECD-425A-4BEA-8134-98851B4535DA}"/>
    <dgm:cxn modelId="{50990673-C953-4784-AA1E-B24409B76213}" type="presOf" srcId="{4BF16BE0-E566-4161-8A74-614C65D3B3A1}" destId="{45FAAB22-180F-4125-83D5-40C57C09747A}" srcOrd="0" destOrd="1" presId="urn:microsoft.com/office/officeart/2005/8/layout/hList1"/>
    <dgm:cxn modelId="{64E3C976-E25D-42C9-9E0E-90A887214195}" srcId="{BFFE0970-EE73-4015-BF4C-BE17607B086D}" destId="{36BC85ED-DA52-4A34-9457-267482FBB6AB}" srcOrd="0" destOrd="0" parTransId="{7806B942-2828-4498-B159-D0093252B69B}" sibTransId="{9E7CBE00-6BDF-4AB0-83AE-04138F84A76C}"/>
    <dgm:cxn modelId="{9D896278-2AA7-4B5A-98EE-8037F298AC91}" type="presOf" srcId="{441CD49F-4A12-4ACE-B9CA-F7EF18C3CB7A}" destId="{45FAAB22-180F-4125-83D5-40C57C09747A}" srcOrd="0" destOrd="3" presId="urn:microsoft.com/office/officeart/2005/8/layout/hList1"/>
    <dgm:cxn modelId="{F7FB8880-59E5-4AFA-BDC7-42F95288FC63}" srcId="{BFFE0970-EE73-4015-BF4C-BE17607B086D}" destId="{F1032E90-D2F5-4894-A367-A1B6EDDDE3F6}" srcOrd="1" destOrd="0" parTransId="{BF5C4985-87E7-45B5-BD21-6CAA5EBA15EF}" sibTransId="{CBEBAAE2-8A92-4597-B098-B950AC0C49C6}"/>
    <dgm:cxn modelId="{E4C14485-01DD-4FF7-B2C8-22AF8FB81026}" srcId="{984E6EEE-EA44-458F-A738-46FDB5C980CA}" destId="{BFFE0970-EE73-4015-BF4C-BE17607B086D}" srcOrd="0" destOrd="0" parTransId="{C511818B-B77A-4285-A1E4-89CA1C3C002E}" sibTransId="{53D5F9C1-068C-4117-8033-333B40E56D59}"/>
    <dgm:cxn modelId="{19C2BC89-8C51-422F-84F8-BF734621B5F2}" type="presOf" srcId="{C5DB256F-E4D0-4609-8F9F-C7241A15E716}" destId="{45FAAB22-180F-4125-83D5-40C57C09747A}" srcOrd="0" destOrd="0" presId="urn:microsoft.com/office/officeart/2005/8/layout/hList1"/>
    <dgm:cxn modelId="{3335DEAA-9230-4E8B-B436-2FEEC1A3D004}" type="presOf" srcId="{43AEA814-5A50-4098-83D1-730429B0002E}" destId="{4EB6B4A0-46E2-4CAD-BD6F-6A3A91E2EF34}" srcOrd="0" destOrd="3" presId="urn:microsoft.com/office/officeart/2005/8/layout/hList1"/>
    <dgm:cxn modelId="{154A47AB-AC9D-49D2-8DF4-6192E8909003}" type="presOf" srcId="{984E6EEE-EA44-458F-A738-46FDB5C980CA}" destId="{BE0E337A-4FA7-46C0-90A1-0BFACA9B0D54}" srcOrd="0" destOrd="0" presId="urn:microsoft.com/office/officeart/2005/8/layout/hList1"/>
    <dgm:cxn modelId="{D04566B2-4E1F-43F9-BBEC-E80FDCBE87CA}" type="presOf" srcId="{C94CE053-0506-4512-9C14-A9A4EA8874D1}" destId="{4EB6B4A0-46E2-4CAD-BD6F-6A3A91E2EF34}" srcOrd="0" destOrd="2" presId="urn:microsoft.com/office/officeart/2005/8/layout/hList1"/>
    <dgm:cxn modelId="{296451C8-339E-4272-8025-D403E54A928C}" type="presOf" srcId="{36BC85ED-DA52-4A34-9457-267482FBB6AB}" destId="{4EB6B4A0-46E2-4CAD-BD6F-6A3A91E2EF34}" srcOrd="0" destOrd="0" presId="urn:microsoft.com/office/officeart/2005/8/layout/hList1"/>
    <dgm:cxn modelId="{5F912CD1-ACE7-47E9-B113-45F68E271270}" type="presOf" srcId="{59A6AA39-1DDB-47F8-9762-1912DA09AD18}" destId="{E559E70E-1C81-48E5-813A-693BE07A6FE0}" srcOrd="0" destOrd="0" presId="urn:microsoft.com/office/officeart/2005/8/layout/hList1"/>
    <dgm:cxn modelId="{97F24EE4-B961-4C14-B67A-72C863F8B47D}" type="presOf" srcId="{BFFE0970-EE73-4015-BF4C-BE17607B086D}" destId="{AE109BD3-930C-4516-A721-BEC224B79517}" srcOrd="0" destOrd="0" presId="urn:microsoft.com/office/officeart/2005/8/layout/hList1"/>
    <dgm:cxn modelId="{18224BFC-6584-42BC-9796-6783D398D033}" srcId="{59A6AA39-1DDB-47F8-9762-1912DA09AD18}" destId="{730A7123-1DE3-4673-8C39-5A07F18FB7FF}" srcOrd="2" destOrd="0" parTransId="{4258239E-6ADE-4D69-ADF6-14681FBECD14}" sibTransId="{AD094D86-E47F-47C6-B362-A2D3937D0356}"/>
    <dgm:cxn modelId="{0340AD4E-DD25-44FC-BD8D-395570439DB8}" type="presParOf" srcId="{BE0E337A-4FA7-46C0-90A1-0BFACA9B0D54}" destId="{1B3158FC-8042-494C-B5C8-0B4284D28A89}" srcOrd="0" destOrd="0" presId="urn:microsoft.com/office/officeart/2005/8/layout/hList1"/>
    <dgm:cxn modelId="{2186EB00-7484-406F-9BF1-1A454F63211B}" type="presParOf" srcId="{1B3158FC-8042-494C-B5C8-0B4284D28A89}" destId="{AE109BD3-930C-4516-A721-BEC224B79517}" srcOrd="0" destOrd="0" presId="urn:microsoft.com/office/officeart/2005/8/layout/hList1"/>
    <dgm:cxn modelId="{5E438269-D73E-4487-BD6B-B3723C1741E9}" type="presParOf" srcId="{1B3158FC-8042-494C-B5C8-0B4284D28A89}" destId="{4EB6B4A0-46E2-4CAD-BD6F-6A3A91E2EF34}" srcOrd="1" destOrd="0" presId="urn:microsoft.com/office/officeart/2005/8/layout/hList1"/>
    <dgm:cxn modelId="{84FF74DD-7403-4197-9FD8-E1BCD819CD63}" type="presParOf" srcId="{BE0E337A-4FA7-46C0-90A1-0BFACA9B0D54}" destId="{F21A3041-C2FE-424B-A46D-1B9DCFB55BD5}" srcOrd="1" destOrd="0" presId="urn:microsoft.com/office/officeart/2005/8/layout/hList1"/>
    <dgm:cxn modelId="{567B4B8E-7152-4A4F-8D55-9D73EF3AFBF3}" type="presParOf" srcId="{BE0E337A-4FA7-46C0-90A1-0BFACA9B0D54}" destId="{219BC853-1430-4290-87C9-3AA7DCA84C3D}" srcOrd="2" destOrd="0" presId="urn:microsoft.com/office/officeart/2005/8/layout/hList1"/>
    <dgm:cxn modelId="{274BE713-54B0-4D87-B67E-A6C86D919200}" type="presParOf" srcId="{219BC853-1430-4290-87C9-3AA7DCA84C3D}" destId="{E559E70E-1C81-48E5-813A-693BE07A6FE0}" srcOrd="0" destOrd="0" presId="urn:microsoft.com/office/officeart/2005/8/layout/hList1"/>
    <dgm:cxn modelId="{624A4939-84E1-4122-858F-7F84D0183CF2}" type="presParOf" srcId="{219BC853-1430-4290-87C9-3AA7DCA84C3D}" destId="{45FAAB22-180F-4125-83D5-40C57C097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CDBB1-B286-454A-8AF8-48A0B1EDE0D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5C4166-BEC4-4547-8CF6-3C5019A610FD}">
      <dgm:prSet phldrT="[Texto]" custT="1"/>
      <dgm:spPr/>
      <dgm:t>
        <a:bodyPr/>
        <a:lstStyle/>
        <a:p>
          <a:r>
            <a:rPr lang="es-EC" sz="1400" b="1" dirty="0"/>
            <a:t>1. Introducción </a:t>
          </a:r>
        </a:p>
      </dgm:t>
    </dgm:pt>
    <dgm:pt modelId="{AE0F8D78-A483-46BA-BF8D-A8F8043C66AD}" type="parTrans" cxnId="{7FB3A4D4-FDD8-433E-AF09-AB58508BBF3F}">
      <dgm:prSet/>
      <dgm:spPr/>
      <dgm:t>
        <a:bodyPr/>
        <a:lstStyle/>
        <a:p>
          <a:endParaRPr lang="es-EC"/>
        </a:p>
      </dgm:t>
    </dgm:pt>
    <dgm:pt modelId="{21E3ADC8-00C7-4B88-893B-D06D2A39A2CE}" type="sibTrans" cxnId="{7FB3A4D4-FDD8-433E-AF09-AB58508BBF3F}">
      <dgm:prSet/>
      <dgm:spPr/>
      <dgm:t>
        <a:bodyPr/>
        <a:lstStyle/>
        <a:p>
          <a:endParaRPr lang="es-EC"/>
        </a:p>
      </dgm:t>
    </dgm:pt>
    <dgm:pt modelId="{DBA716C7-2BF2-4719-8BD7-5B3FE9D55B0A}">
      <dgm:prSet phldrT="[Texto]" custT="1"/>
      <dgm:spPr/>
      <dgm:t>
        <a:bodyPr/>
        <a:lstStyle/>
        <a:p>
          <a:r>
            <a:rPr lang="es-EC" sz="1400" b="1" dirty="0"/>
            <a:t>2. Marco jurídico</a:t>
          </a:r>
        </a:p>
      </dgm:t>
    </dgm:pt>
    <dgm:pt modelId="{4B1C0E7E-8EC0-48D3-AAEA-2142CEE3DA49}" type="parTrans" cxnId="{1E13C397-CD2D-4AEE-8FC5-E5573829ECA3}">
      <dgm:prSet/>
      <dgm:spPr/>
      <dgm:t>
        <a:bodyPr/>
        <a:lstStyle/>
        <a:p>
          <a:endParaRPr lang="es-EC"/>
        </a:p>
      </dgm:t>
    </dgm:pt>
    <dgm:pt modelId="{D4069252-9054-4DDD-9C59-A602143D7DFF}" type="sibTrans" cxnId="{1E13C397-CD2D-4AEE-8FC5-E5573829ECA3}">
      <dgm:prSet/>
      <dgm:spPr/>
      <dgm:t>
        <a:bodyPr/>
        <a:lstStyle/>
        <a:p>
          <a:endParaRPr lang="es-EC"/>
        </a:p>
      </dgm:t>
    </dgm:pt>
    <dgm:pt modelId="{224581D6-EC5B-4485-97BC-D076FAF51705}">
      <dgm:prSet phldrT="[Texto]" custT="1"/>
      <dgm:spPr/>
      <dgm:t>
        <a:bodyPr/>
        <a:lstStyle/>
        <a:p>
          <a:r>
            <a:rPr lang="es-EC" sz="1400" b="1" dirty="0"/>
            <a:t>3. Diagnóstico de la GIRS</a:t>
          </a:r>
        </a:p>
      </dgm:t>
    </dgm:pt>
    <dgm:pt modelId="{BF493F39-ECB8-484F-B30C-8D20EFAD0AD2}" type="parTrans" cxnId="{3FAA28DE-2F22-42F1-BD27-E6815CBDC198}">
      <dgm:prSet/>
      <dgm:spPr/>
      <dgm:t>
        <a:bodyPr/>
        <a:lstStyle/>
        <a:p>
          <a:endParaRPr lang="es-EC"/>
        </a:p>
      </dgm:t>
    </dgm:pt>
    <dgm:pt modelId="{9DA052FC-4E1C-402E-8131-084798A9B25F}" type="sibTrans" cxnId="{3FAA28DE-2F22-42F1-BD27-E6815CBDC198}">
      <dgm:prSet/>
      <dgm:spPr/>
      <dgm:t>
        <a:bodyPr/>
        <a:lstStyle/>
        <a:p>
          <a:endParaRPr lang="es-EC"/>
        </a:p>
      </dgm:t>
    </dgm:pt>
    <dgm:pt modelId="{76B9CC32-5AF0-4DE1-A7A5-1830210041DC}">
      <dgm:prSet phldrT="[Texto]" custT="1"/>
      <dgm:spPr/>
      <dgm:t>
        <a:bodyPr/>
        <a:lstStyle/>
        <a:p>
          <a:r>
            <a:rPr lang="es-EC" sz="1400" b="1" dirty="0"/>
            <a:t>4. Alternativas de solución</a:t>
          </a:r>
        </a:p>
      </dgm:t>
    </dgm:pt>
    <dgm:pt modelId="{C91DDD8D-71AF-4919-92F4-61B7609CB804}" type="parTrans" cxnId="{2B8FBA98-F1E3-44F1-97B8-8F15D9C4133C}">
      <dgm:prSet/>
      <dgm:spPr/>
      <dgm:t>
        <a:bodyPr/>
        <a:lstStyle/>
        <a:p>
          <a:endParaRPr lang="es-EC"/>
        </a:p>
      </dgm:t>
    </dgm:pt>
    <dgm:pt modelId="{66168EDD-3F96-424D-86D3-129D5D9F58F9}" type="sibTrans" cxnId="{2B8FBA98-F1E3-44F1-97B8-8F15D9C4133C}">
      <dgm:prSet/>
      <dgm:spPr/>
      <dgm:t>
        <a:bodyPr/>
        <a:lstStyle/>
        <a:p>
          <a:endParaRPr lang="es-EC"/>
        </a:p>
      </dgm:t>
    </dgm:pt>
    <dgm:pt modelId="{9A2AA9D8-B1EE-4C73-A1F8-165E5B009843}">
      <dgm:prSet phldrT="[Texto]" custT="1"/>
      <dgm:spPr/>
      <dgm:t>
        <a:bodyPr/>
        <a:lstStyle/>
        <a:p>
          <a:r>
            <a:rPr lang="es-EC" sz="1400" b="1" dirty="0"/>
            <a:t>5. Ejes estratégicos, principios y políticas</a:t>
          </a:r>
        </a:p>
      </dgm:t>
    </dgm:pt>
    <dgm:pt modelId="{53A23DE6-C835-4B18-93D1-978304267DAB}" type="parTrans" cxnId="{AC1F3881-1843-426C-A580-388F8C898561}">
      <dgm:prSet/>
      <dgm:spPr/>
      <dgm:t>
        <a:bodyPr/>
        <a:lstStyle/>
        <a:p>
          <a:endParaRPr lang="es-EC"/>
        </a:p>
      </dgm:t>
    </dgm:pt>
    <dgm:pt modelId="{5897E2D4-7BEA-40BB-9075-C2723E3D9E0F}" type="sibTrans" cxnId="{AC1F3881-1843-426C-A580-388F8C898561}">
      <dgm:prSet/>
      <dgm:spPr/>
      <dgm:t>
        <a:bodyPr/>
        <a:lstStyle/>
        <a:p>
          <a:endParaRPr lang="es-EC"/>
        </a:p>
      </dgm:t>
    </dgm:pt>
    <dgm:pt modelId="{51AAE11C-4CEC-44E9-BCA5-F4F9B2FF3E18}">
      <dgm:prSet phldrT="[Texto]" custT="1"/>
      <dgm:spPr/>
      <dgm:t>
        <a:bodyPr/>
        <a:lstStyle/>
        <a:p>
          <a:r>
            <a:rPr lang="es-EC" sz="1400" b="1" dirty="0"/>
            <a:t>6. Flujo de residuos sólidos</a:t>
          </a:r>
        </a:p>
      </dgm:t>
    </dgm:pt>
    <dgm:pt modelId="{0E96D8DE-314F-4F09-AA01-3C82F4EA1DF7}" type="parTrans" cxnId="{63529EE0-CA12-4A1F-8BE7-D6B80C0FCBB0}">
      <dgm:prSet/>
      <dgm:spPr/>
      <dgm:t>
        <a:bodyPr/>
        <a:lstStyle/>
        <a:p>
          <a:endParaRPr lang="es-EC"/>
        </a:p>
      </dgm:t>
    </dgm:pt>
    <dgm:pt modelId="{A9E18280-5271-4325-905E-B1255973707E}" type="sibTrans" cxnId="{63529EE0-CA12-4A1F-8BE7-D6B80C0FCBB0}">
      <dgm:prSet/>
      <dgm:spPr/>
      <dgm:t>
        <a:bodyPr/>
        <a:lstStyle/>
        <a:p>
          <a:endParaRPr lang="es-EC"/>
        </a:p>
      </dgm:t>
    </dgm:pt>
    <dgm:pt modelId="{8DBED679-73BF-4375-A928-5ACEC4957A3B}">
      <dgm:prSet phldrT="[Texto]" custT="1"/>
      <dgm:spPr/>
      <dgm:t>
        <a:bodyPr/>
        <a:lstStyle/>
        <a:p>
          <a:r>
            <a:rPr lang="es-EC" sz="1400" b="1" dirty="0"/>
            <a:t>7. Componentes operativos</a:t>
          </a:r>
        </a:p>
      </dgm:t>
    </dgm:pt>
    <dgm:pt modelId="{4C6914D6-FBDF-48EC-AD17-811E29373CD2}" type="parTrans" cxnId="{BEC2065E-20DE-4136-ADBC-A429C72E95D2}">
      <dgm:prSet/>
      <dgm:spPr/>
      <dgm:t>
        <a:bodyPr/>
        <a:lstStyle/>
        <a:p>
          <a:endParaRPr lang="es-EC"/>
        </a:p>
      </dgm:t>
    </dgm:pt>
    <dgm:pt modelId="{A3730046-A432-4377-8811-36F8BF8D5179}" type="sibTrans" cxnId="{BEC2065E-20DE-4136-ADBC-A429C72E95D2}">
      <dgm:prSet/>
      <dgm:spPr/>
      <dgm:t>
        <a:bodyPr/>
        <a:lstStyle/>
        <a:p>
          <a:endParaRPr lang="es-EC"/>
        </a:p>
      </dgm:t>
    </dgm:pt>
    <dgm:pt modelId="{0314F7A4-D890-4F62-9BAC-AEAE34AB14E3}">
      <dgm:prSet phldrT="[Texto]" custT="1"/>
      <dgm:spPr/>
      <dgm:t>
        <a:bodyPr/>
        <a:lstStyle/>
        <a:p>
          <a:r>
            <a:rPr lang="es-EC" sz="1400" b="1" dirty="0"/>
            <a:t>8. Indicadores, metas y medios de verificación </a:t>
          </a:r>
        </a:p>
      </dgm:t>
    </dgm:pt>
    <dgm:pt modelId="{FBAFD2FF-5BAA-4FFF-B1C1-6842FE784687}" type="parTrans" cxnId="{B74317D5-1503-470D-972C-C531AA6E856C}">
      <dgm:prSet/>
      <dgm:spPr/>
      <dgm:t>
        <a:bodyPr/>
        <a:lstStyle/>
        <a:p>
          <a:endParaRPr lang="es-EC"/>
        </a:p>
      </dgm:t>
    </dgm:pt>
    <dgm:pt modelId="{4DB516D8-F556-48D8-AC94-8C32E1A40085}" type="sibTrans" cxnId="{B74317D5-1503-470D-972C-C531AA6E856C}">
      <dgm:prSet/>
      <dgm:spPr/>
      <dgm:t>
        <a:bodyPr/>
        <a:lstStyle/>
        <a:p>
          <a:endParaRPr lang="es-EC"/>
        </a:p>
      </dgm:t>
    </dgm:pt>
    <dgm:pt modelId="{9CC7541D-A2D1-4D67-BD3E-EC0366EBC065}">
      <dgm:prSet phldrT="[Texto]" custT="1"/>
      <dgm:spPr/>
      <dgm:t>
        <a:bodyPr/>
        <a:lstStyle/>
        <a:p>
          <a:r>
            <a:rPr lang="es-EC" sz="1400" b="1" dirty="0"/>
            <a:t>9. Cronograma y responsables institucionales para el desarrollo del Plan</a:t>
          </a:r>
        </a:p>
      </dgm:t>
    </dgm:pt>
    <dgm:pt modelId="{163C5B78-5EFF-467E-8595-FB0150FF89B2}" type="parTrans" cxnId="{FC6185A2-1449-40D2-8455-6173F7456CB1}">
      <dgm:prSet/>
      <dgm:spPr/>
      <dgm:t>
        <a:bodyPr/>
        <a:lstStyle/>
        <a:p>
          <a:endParaRPr lang="es-EC"/>
        </a:p>
      </dgm:t>
    </dgm:pt>
    <dgm:pt modelId="{658812E6-51DB-494F-B640-2424CCD38FE2}" type="sibTrans" cxnId="{FC6185A2-1449-40D2-8455-6173F7456CB1}">
      <dgm:prSet/>
      <dgm:spPr/>
      <dgm:t>
        <a:bodyPr/>
        <a:lstStyle/>
        <a:p>
          <a:endParaRPr lang="es-EC"/>
        </a:p>
      </dgm:t>
    </dgm:pt>
    <dgm:pt modelId="{868DA543-2DF3-4F1A-9B7D-6AB79BE63544}">
      <dgm:prSet phldrT="[Texto]" custT="1"/>
      <dgm:spPr/>
      <dgm:t>
        <a:bodyPr/>
        <a:lstStyle/>
        <a:p>
          <a:r>
            <a:rPr lang="es-EC" sz="1400" b="1" dirty="0"/>
            <a:t>10. Presupuesto de inversión 2022 – 2024</a:t>
          </a:r>
        </a:p>
      </dgm:t>
    </dgm:pt>
    <dgm:pt modelId="{285210F3-B3A1-4F71-9273-B20262E5E4B0}" type="parTrans" cxnId="{9D779EC4-9FCA-4550-B455-B6235F1C473D}">
      <dgm:prSet/>
      <dgm:spPr/>
      <dgm:t>
        <a:bodyPr/>
        <a:lstStyle/>
        <a:p>
          <a:endParaRPr lang="es-EC"/>
        </a:p>
      </dgm:t>
    </dgm:pt>
    <dgm:pt modelId="{824E6DC6-7A25-4D8C-93A9-2DE499925968}" type="sibTrans" cxnId="{9D779EC4-9FCA-4550-B455-B6235F1C473D}">
      <dgm:prSet/>
      <dgm:spPr/>
      <dgm:t>
        <a:bodyPr/>
        <a:lstStyle/>
        <a:p>
          <a:endParaRPr lang="es-EC"/>
        </a:p>
      </dgm:t>
    </dgm:pt>
    <dgm:pt modelId="{76934CE3-F116-43A1-98FC-CDDD5F51E697}">
      <dgm:prSet phldrT="[Texto]" custT="1"/>
      <dgm:spPr/>
      <dgm:t>
        <a:bodyPr/>
        <a:lstStyle/>
        <a:p>
          <a:r>
            <a:rPr lang="es-EC" sz="1400" b="1" dirty="0"/>
            <a:t>11. Evaluación económica financiera</a:t>
          </a:r>
        </a:p>
      </dgm:t>
    </dgm:pt>
    <dgm:pt modelId="{31FDB760-B378-42C5-AAA6-B7F3622F2693}" type="parTrans" cxnId="{7C0B6EC0-F280-4963-B05D-C5A233F895C1}">
      <dgm:prSet/>
      <dgm:spPr/>
      <dgm:t>
        <a:bodyPr/>
        <a:lstStyle/>
        <a:p>
          <a:endParaRPr lang="es-EC"/>
        </a:p>
      </dgm:t>
    </dgm:pt>
    <dgm:pt modelId="{130DD455-B2C3-4717-8FCF-12ABE2D674FA}" type="sibTrans" cxnId="{7C0B6EC0-F280-4963-B05D-C5A233F895C1}">
      <dgm:prSet/>
      <dgm:spPr/>
      <dgm:t>
        <a:bodyPr/>
        <a:lstStyle/>
        <a:p>
          <a:endParaRPr lang="es-EC"/>
        </a:p>
      </dgm:t>
    </dgm:pt>
    <dgm:pt modelId="{F7D13B8D-F6A5-4842-8B53-B850800FBECB}">
      <dgm:prSet phldrT="[Texto]" custT="1"/>
      <dgm:spPr/>
      <dgm:t>
        <a:bodyPr/>
        <a:lstStyle/>
        <a:p>
          <a:r>
            <a:rPr lang="es-EC" sz="1400" b="1" dirty="0"/>
            <a:t>12. Sistema de monitoreo, evaluación y retroalimentación </a:t>
          </a:r>
        </a:p>
      </dgm:t>
    </dgm:pt>
    <dgm:pt modelId="{C84049D9-EFFB-4ABF-90FF-428D17DA2656}" type="parTrans" cxnId="{6A33BD26-266B-4AFC-ABCF-6DF24AD88590}">
      <dgm:prSet/>
      <dgm:spPr/>
      <dgm:t>
        <a:bodyPr/>
        <a:lstStyle/>
        <a:p>
          <a:endParaRPr lang="es-EC"/>
        </a:p>
      </dgm:t>
    </dgm:pt>
    <dgm:pt modelId="{04FB3E28-6F01-45D5-AE29-5758E128AD49}" type="sibTrans" cxnId="{6A33BD26-266B-4AFC-ABCF-6DF24AD88590}">
      <dgm:prSet/>
      <dgm:spPr/>
      <dgm:t>
        <a:bodyPr/>
        <a:lstStyle/>
        <a:p>
          <a:endParaRPr lang="es-EC"/>
        </a:p>
      </dgm:t>
    </dgm:pt>
    <dgm:pt modelId="{9565EEF5-BF85-453E-BCBE-6AA527E16FA4}" type="pres">
      <dgm:prSet presAssocID="{B11CDBB1-B286-454A-8AF8-48A0B1EDE0D5}" presName="linear" presStyleCnt="0">
        <dgm:presLayoutVars>
          <dgm:dir/>
          <dgm:animLvl val="lvl"/>
          <dgm:resizeHandles val="exact"/>
        </dgm:presLayoutVars>
      </dgm:prSet>
      <dgm:spPr/>
    </dgm:pt>
    <dgm:pt modelId="{9695C3E9-5DF3-416F-977D-7F5617597479}" type="pres">
      <dgm:prSet presAssocID="{A55C4166-BEC4-4547-8CF6-3C5019A610FD}" presName="parentLin" presStyleCnt="0"/>
      <dgm:spPr/>
    </dgm:pt>
    <dgm:pt modelId="{7850AA20-A26E-4F75-971E-7B07BA19F9A8}" type="pres">
      <dgm:prSet presAssocID="{A55C4166-BEC4-4547-8CF6-3C5019A610FD}" presName="parentLeftMargin" presStyleLbl="node1" presStyleIdx="0" presStyleCnt="12"/>
      <dgm:spPr/>
    </dgm:pt>
    <dgm:pt modelId="{8955305C-9D9A-47A7-8C74-C891AAEB334E}" type="pres">
      <dgm:prSet presAssocID="{A55C4166-BEC4-4547-8CF6-3C5019A610FD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2B719721-E381-45A3-B7F9-C2A0B2D6AF63}" type="pres">
      <dgm:prSet presAssocID="{A55C4166-BEC4-4547-8CF6-3C5019A610FD}" presName="negativeSpace" presStyleCnt="0"/>
      <dgm:spPr/>
    </dgm:pt>
    <dgm:pt modelId="{41BE8AC6-6D55-49D2-9612-62409F362C29}" type="pres">
      <dgm:prSet presAssocID="{A55C4166-BEC4-4547-8CF6-3C5019A610FD}" presName="childText" presStyleLbl="conFgAcc1" presStyleIdx="0" presStyleCnt="12">
        <dgm:presLayoutVars>
          <dgm:bulletEnabled val="1"/>
        </dgm:presLayoutVars>
      </dgm:prSet>
      <dgm:spPr/>
    </dgm:pt>
    <dgm:pt modelId="{6A087AE8-CB27-4C2A-A983-C8E26CFB5DD7}" type="pres">
      <dgm:prSet presAssocID="{21E3ADC8-00C7-4B88-893B-D06D2A39A2CE}" presName="spaceBetweenRectangles" presStyleCnt="0"/>
      <dgm:spPr/>
    </dgm:pt>
    <dgm:pt modelId="{B8DDF0F3-68BD-4A49-8D8F-CA25D49280FD}" type="pres">
      <dgm:prSet presAssocID="{DBA716C7-2BF2-4719-8BD7-5B3FE9D55B0A}" presName="parentLin" presStyleCnt="0"/>
      <dgm:spPr/>
    </dgm:pt>
    <dgm:pt modelId="{8A1255B1-9634-4489-B7E2-763CDA003767}" type="pres">
      <dgm:prSet presAssocID="{DBA716C7-2BF2-4719-8BD7-5B3FE9D55B0A}" presName="parentLeftMargin" presStyleLbl="node1" presStyleIdx="0" presStyleCnt="12"/>
      <dgm:spPr/>
    </dgm:pt>
    <dgm:pt modelId="{D2B12AD3-3D28-4BFE-9946-E2C2B63A3FBD}" type="pres">
      <dgm:prSet presAssocID="{DBA716C7-2BF2-4719-8BD7-5B3FE9D55B0A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08077902-7E70-47E6-B4E4-581098B685B5}" type="pres">
      <dgm:prSet presAssocID="{DBA716C7-2BF2-4719-8BD7-5B3FE9D55B0A}" presName="negativeSpace" presStyleCnt="0"/>
      <dgm:spPr/>
    </dgm:pt>
    <dgm:pt modelId="{184371D3-1FB5-47F9-8195-14A02691FE26}" type="pres">
      <dgm:prSet presAssocID="{DBA716C7-2BF2-4719-8BD7-5B3FE9D55B0A}" presName="childText" presStyleLbl="conFgAcc1" presStyleIdx="1" presStyleCnt="12">
        <dgm:presLayoutVars>
          <dgm:bulletEnabled val="1"/>
        </dgm:presLayoutVars>
      </dgm:prSet>
      <dgm:spPr/>
    </dgm:pt>
    <dgm:pt modelId="{8352E16B-552E-49D6-863E-B8A1425A13CA}" type="pres">
      <dgm:prSet presAssocID="{D4069252-9054-4DDD-9C59-A602143D7DFF}" presName="spaceBetweenRectangles" presStyleCnt="0"/>
      <dgm:spPr/>
    </dgm:pt>
    <dgm:pt modelId="{3CA1FE1F-6AF3-482E-AF19-5B10EDF19F5F}" type="pres">
      <dgm:prSet presAssocID="{224581D6-EC5B-4485-97BC-D076FAF51705}" presName="parentLin" presStyleCnt="0"/>
      <dgm:spPr/>
    </dgm:pt>
    <dgm:pt modelId="{4054F168-A299-4BA6-AA40-B43D99D96880}" type="pres">
      <dgm:prSet presAssocID="{224581D6-EC5B-4485-97BC-D076FAF51705}" presName="parentLeftMargin" presStyleLbl="node1" presStyleIdx="1" presStyleCnt="12"/>
      <dgm:spPr/>
    </dgm:pt>
    <dgm:pt modelId="{EF62D913-55A5-4CF3-82B1-C1B28279B50F}" type="pres">
      <dgm:prSet presAssocID="{224581D6-EC5B-4485-97BC-D076FAF51705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E27B5668-975F-4939-86CF-12C3302C1AE5}" type="pres">
      <dgm:prSet presAssocID="{224581D6-EC5B-4485-97BC-D076FAF51705}" presName="negativeSpace" presStyleCnt="0"/>
      <dgm:spPr/>
    </dgm:pt>
    <dgm:pt modelId="{118DE358-E14A-4637-BFE1-45A99F2B2A2F}" type="pres">
      <dgm:prSet presAssocID="{224581D6-EC5B-4485-97BC-D076FAF51705}" presName="childText" presStyleLbl="conFgAcc1" presStyleIdx="2" presStyleCnt="12">
        <dgm:presLayoutVars>
          <dgm:bulletEnabled val="1"/>
        </dgm:presLayoutVars>
      </dgm:prSet>
      <dgm:spPr/>
    </dgm:pt>
    <dgm:pt modelId="{39430783-6FA4-4CE0-A9E1-F1B099476BE4}" type="pres">
      <dgm:prSet presAssocID="{9DA052FC-4E1C-402E-8131-084798A9B25F}" presName="spaceBetweenRectangles" presStyleCnt="0"/>
      <dgm:spPr/>
    </dgm:pt>
    <dgm:pt modelId="{27E3AEB2-760A-40DF-BAF0-7F7EBCD35B0A}" type="pres">
      <dgm:prSet presAssocID="{76B9CC32-5AF0-4DE1-A7A5-1830210041DC}" presName="parentLin" presStyleCnt="0"/>
      <dgm:spPr/>
    </dgm:pt>
    <dgm:pt modelId="{8403B1D5-7346-4D25-AB41-72855005711E}" type="pres">
      <dgm:prSet presAssocID="{76B9CC32-5AF0-4DE1-A7A5-1830210041DC}" presName="parentLeftMargin" presStyleLbl="node1" presStyleIdx="2" presStyleCnt="12"/>
      <dgm:spPr/>
    </dgm:pt>
    <dgm:pt modelId="{30C0C0E4-FF3B-4006-8A42-F9F2FB8A8B7A}" type="pres">
      <dgm:prSet presAssocID="{76B9CC32-5AF0-4DE1-A7A5-1830210041DC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D284C164-4A1C-4A6F-A4E4-029A73E6E33E}" type="pres">
      <dgm:prSet presAssocID="{76B9CC32-5AF0-4DE1-A7A5-1830210041DC}" presName="negativeSpace" presStyleCnt="0"/>
      <dgm:spPr/>
    </dgm:pt>
    <dgm:pt modelId="{490D325F-3FA5-4F35-AC9E-349E24FED463}" type="pres">
      <dgm:prSet presAssocID="{76B9CC32-5AF0-4DE1-A7A5-1830210041DC}" presName="childText" presStyleLbl="conFgAcc1" presStyleIdx="3" presStyleCnt="12">
        <dgm:presLayoutVars>
          <dgm:bulletEnabled val="1"/>
        </dgm:presLayoutVars>
      </dgm:prSet>
      <dgm:spPr/>
    </dgm:pt>
    <dgm:pt modelId="{3A3FD6D7-4A2C-412B-8F6B-14E296CEC4B6}" type="pres">
      <dgm:prSet presAssocID="{66168EDD-3F96-424D-86D3-129D5D9F58F9}" presName="spaceBetweenRectangles" presStyleCnt="0"/>
      <dgm:spPr/>
    </dgm:pt>
    <dgm:pt modelId="{636801FC-F924-4042-BE28-D490C5A367A7}" type="pres">
      <dgm:prSet presAssocID="{9A2AA9D8-B1EE-4C73-A1F8-165E5B009843}" presName="parentLin" presStyleCnt="0"/>
      <dgm:spPr/>
    </dgm:pt>
    <dgm:pt modelId="{22AB2F48-1221-4FD7-A90C-44BC0FBA2EEE}" type="pres">
      <dgm:prSet presAssocID="{9A2AA9D8-B1EE-4C73-A1F8-165E5B009843}" presName="parentLeftMargin" presStyleLbl="node1" presStyleIdx="3" presStyleCnt="12"/>
      <dgm:spPr/>
    </dgm:pt>
    <dgm:pt modelId="{740A3FD2-A236-41FD-8501-8CB2FB03BCC6}" type="pres">
      <dgm:prSet presAssocID="{9A2AA9D8-B1EE-4C73-A1F8-165E5B009843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A250CFE9-3C6F-457F-807D-1E644A23B97D}" type="pres">
      <dgm:prSet presAssocID="{9A2AA9D8-B1EE-4C73-A1F8-165E5B009843}" presName="negativeSpace" presStyleCnt="0"/>
      <dgm:spPr/>
    </dgm:pt>
    <dgm:pt modelId="{67126219-C804-4F14-88D6-4C410B79D9BD}" type="pres">
      <dgm:prSet presAssocID="{9A2AA9D8-B1EE-4C73-A1F8-165E5B009843}" presName="childText" presStyleLbl="conFgAcc1" presStyleIdx="4" presStyleCnt="12">
        <dgm:presLayoutVars>
          <dgm:bulletEnabled val="1"/>
        </dgm:presLayoutVars>
      </dgm:prSet>
      <dgm:spPr/>
    </dgm:pt>
    <dgm:pt modelId="{9C485FA5-0C0A-4F76-AC8C-ABFF73DF5080}" type="pres">
      <dgm:prSet presAssocID="{5897E2D4-7BEA-40BB-9075-C2723E3D9E0F}" presName="spaceBetweenRectangles" presStyleCnt="0"/>
      <dgm:spPr/>
    </dgm:pt>
    <dgm:pt modelId="{4D5E69E6-E2C5-488A-879A-1833E9EBE70C}" type="pres">
      <dgm:prSet presAssocID="{51AAE11C-4CEC-44E9-BCA5-F4F9B2FF3E18}" presName="parentLin" presStyleCnt="0"/>
      <dgm:spPr/>
    </dgm:pt>
    <dgm:pt modelId="{F9280911-E7D8-4558-A38F-E6E811159F21}" type="pres">
      <dgm:prSet presAssocID="{51AAE11C-4CEC-44E9-BCA5-F4F9B2FF3E18}" presName="parentLeftMargin" presStyleLbl="node1" presStyleIdx="4" presStyleCnt="12"/>
      <dgm:spPr/>
    </dgm:pt>
    <dgm:pt modelId="{2CF3A35D-48B4-4E90-88E1-F81E2C2CB57B}" type="pres">
      <dgm:prSet presAssocID="{51AAE11C-4CEC-44E9-BCA5-F4F9B2FF3E18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0014AB5A-7BE9-4ED5-95CA-2CAAE7D3F554}" type="pres">
      <dgm:prSet presAssocID="{51AAE11C-4CEC-44E9-BCA5-F4F9B2FF3E18}" presName="negativeSpace" presStyleCnt="0"/>
      <dgm:spPr/>
    </dgm:pt>
    <dgm:pt modelId="{E81A633F-B458-458D-92E2-74D6467E63A1}" type="pres">
      <dgm:prSet presAssocID="{51AAE11C-4CEC-44E9-BCA5-F4F9B2FF3E18}" presName="childText" presStyleLbl="conFgAcc1" presStyleIdx="5" presStyleCnt="12">
        <dgm:presLayoutVars>
          <dgm:bulletEnabled val="1"/>
        </dgm:presLayoutVars>
      </dgm:prSet>
      <dgm:spPr/>
    </dgm:pt>
    <dgm:pt modelId="{F2003017-99E5-4016-906D-B341CA34CD4D}" type="pres">
      <dgm:prSet presAssocID="{A9E18280-5271-4325-905E-B1255973707E}" presName="spaceBetweenRectangles" presStyleCnt="0"/>
      <dgm:spPr/>
    </dgm:pt>
    <dgm:pt modelId="{0BCAA4DB-6185-4EFA-A187-8081A0FD68FD}" type="pres">
      <dgm:prSet presAssocID="{8DBED679-73BF-4375-A928-5ACEC4957A3B}" presName="parentLin" presStyleCnt="0"/>
      <dgm:spPr/>
    </dgm:pt>
    <dgm:pt modelId="{444D5DC3-7644-4CFC-BC8C-A010DCA6A25C}" type="pres">
      <dgm:prSet presAssocID="{8DBED679-73BF-4375-A928-5ACEC4957A3B}" presName="parentLeftMargin" presStyleLbl="node1" presStyleIdx="5" presStyleCnt="12"/>
      <dgm:spPr/>
    </dgm:pt>
    <dgm:pt modelId="{000C8A3B-08A7-49AB-896A-CC3034F50C76}" type="pres">
      <dgm:prSet presAssocID="{8DBED679-73BF-4375-A928-5ACEC4957A3B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2948EF2A-8633-44C0-9FC7-9BF15B0C4FCF}" type="pres">
      <dgm:prSet presAssocID="{8DBED679-73BF-4375-A928-5ACEC4957A3B}" presName="negativeSpace" presStyleCnt="0"/>
      <dgm:spPr/>
    </dgm:pt>
    <dgm:pt modelId="{6BEE3438-2598-4469-B7D4-77411A571072}" type="pres">
      <dgm:prSet presAssocID="{8DBED679-73BF-4375-A928-5ACEC4957A3B}" presName="childText" presStyleLbl="conFgAcc1" presStyleIdx="6" presStyleCnt="12">
        <dgm:presLayoutVars>
          <dgm:bulletEnabled val="1"/>
        </dgm:presLayoutVars>
      </dgm:prSet>
      <dgm:spPr/>
    </dgm:pt>
    <dgm:pt modelId="{7173E4E5-9539-4FE3-99B2-D184CD028670}" type="pres">
      <dgm:prSet presAssocID="{A3730046-A432-4377-8811-36F8BF8D5179}" presName="spaceBetweenRectangles" presStyleCnt="0"/>
      <dgm:spPr/>
    </dgm:pt>
    <dgm:pt modelId="{FCE75097-87F0-4DE7-A200-6369088F1FC2}" type="pres">
      <dgm:prSet presAssocID="{0314F7A4-D890-4F62-9BAC-AEAE34AB14E3}" presName="parentLin" presStyleCnt="0"/>
      <dgm:spPr/>
    </dgm:pt>
    <dgm:pt modelId="{766A8521-51CB-4FD8-91D7-82A465898A2C}" type="pres">
      <dgm:prSet presAssocID="{0314F7A4-D890-4F62-9BAC-AEAE34AB14E3}" presName="parentLeftMargin" presStyleLbl="node1" presStyleIdx="6" presStyleCnt="12"/>
      <dgm:spPr/>
    </dgm:pt>
    <dgm:pt modelId="{BB384D47-2AB2-426E-ADB3-AC216CAA29AC}" type="pres">
      <dgm:prSet presAssocID="{0314F7A4-D890-4F62-9BAC-AEAE34AB14E3}" presName="parentText" presStyleLbl="node1" presStyleIdx="7" presStyleCnt="12" custScaleY="114322">
        <dgm:presLayoutVars>
          <dgm:chMax val="0"/>
          <dgm:bulletEnabled val="1"/>
        </dgm:presLayoutVars>
      </dgm:prSet>
      <dgm:spPr/>
    </dgm:pt>
    <dgm:pt modelId="{B62ECDBE-18D0-434D-B40E-D173E88A2678}" type="pres">
      <dgm:prSet presAssocID="{0314F7A4-D890-4F62-9BAC-AEAE34AB14E3}" presName="negativeSpace" presStyleCnt="0"/>
      <dgm:spPr/>
    </dgm:pt>
    <dgm:pt modelId="{F188ADF8-3769-42A8-AD2C-3C0C228A7F38}" type="pres">
      <dgm:prSet presAssocID="{0314F7A4-D890-4F62-9BAC-AEAE34AB14E3}" presName="childText" presStyleLbl="conFgAcc1" presStyleIdx="7" presStyleCnt="12">
        <dgm:presLayoutVars>
          <dgm:bulletEnabled val="1"/>
        </dgm:presLayoutVars>
      </dgm:prSet>
      <dgm:spPr/>
    </dgm:pt>
    <dgm:pt modelId="{BDEA364F-9B36-431C-8C20-A89EC35B3823}" type="pres">
      <dgm:prSet presAssocID="{4DB516D8-F556-48D8-AC94-8C32E1A40085}" presName="spaceBetweenRectangles" presStyleCnt="0"/>
      <dgm:spPr/>
    </dgm:pt>
    <dgm:pt modelId="{FA816192-33C1-4BAD-8E88-36E7D6310CC4}" type="pres">
      <dgm:prSet presAssocID="{9CC7541D-A2D1-4D67-BD3E-EC0366EBC065}" presName="parentLin" presStyleCnt="0"/>
      <dgm:spPr/>
    </dgm:pt>
    <dgm:pt modelId="{BEF1AA67-02CC-4D98-A81E-C49946ED9566}" type="pres">
      <dgm:prSet presAssocID="{9CC7541D-A2D1-4D67-BD3E-EC0366EBC065}" presName="parentLeftMargin" presStyleLbl="node1" presStyleIdx="7" presStyleCnt="12"/>
      <dgm:spPr/>
    </dgm:pt>
    <dgm:pt modelId="{CE2381D3-E032-4CB6-8EF2-855DE2725A33}" type="pres">
      <dgm:prSet presAssocID="{9CC7541D-A2D1-4D67-BD3E-EC0366EBC065}" presName="parentText" presStyleLbl="node1" presStyleIdx="8" presStyleCnt="12" custScaleY="130029">
        <dgm:presLayoutVars>
          <dgm:chMax val="0"/>
          <dgm:bulletEnabled val="1"/>
        </dgm:presLayoutVars>
      </dgm:prSet>
      <dgm:spPr/>
    </dgm:pt>
    <dgm:pt modelId="{B82342F8-2279-46B3-A670-2E78B73AF3CF}" type="pres">
      <dgm:prSet presAssocID="{9CC7541D-A2D1-4D67-BD3E-EC0366EBC065}" presName="negativeSpace" presStyleCnt="0"/>
      <dgm:spPr/>
    </dgm:pt>
    <dgm:pt modelId="{DAEC961F-0A2A-45AD-BDF0-9AB5F39EC925}" type="pres">
      <dgm:prSet presAssocID="{9CC7541D-A2D1-4D67-BD3E-EC0366EBC065}" presName="childText" presStyleLbl="conFgAcc1" presStyleIdx="8" presStyleCnt="12">
        <dgm:presLayoutVars>
          <dgm:bulletEnabled val="1"/>
        </dgm:presLayoutVars>
      </dgm:prSet>
      <dgm:spPr/>
    </dgm:pt>
    <dgm:pt modelId="{9AB4CC45-40D2-4E0B-BC8B-8AF76F75DE1F}" type="pres">
      <dgm:prSet presAssocID="{658812E6-51DB-494F-B640-2424CCD38FE2}" presName="spaceBetweenRectangles" presStyleCnt="0"/>
      <dgm:spPr/>
    </dgm:pt>
    <dgm:pt modelId="{F0C8FE8D-1105-4322-89A2-336C386AD7E1}" type="pres">
      <dgm:prSet presAssocID="{868DA543-2DF3-4F1A-9B7D-6AB79BE63544}" presName="parentLin" presStyleCnt="0"/>
      <dgm:spPr/>
    </dgm:pt>
    <dgm:pt modelId="{49BDF7C7-ACE4-4B96-B477-8294D72F1285}" type="pres">
      <dgm:prSet presAssocID="{868DA543-2DF3-4F1A-9B7D-6AB79BE63544}" presName="parentLeftMargin" presStyleLbl="node1" presStyleIdx="8" presStyleCnt="12"/>
      <dgm:spPr/>
    </dgm:pt>
    <dgm:pt modelId="{14DA8822-378E-4154-AEE7-B9155E087A20}" type="pres">
      <dgm:prSet presAssocID="{868DA543-2DF3-4F1A-9B7D-6AB79BE63544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D4E6EBF9-806E-4462-8616-6557482E9E6D}" type="pres">
      <dgm:prSet presAssocID="{868DA543-2DF3-4F1A-9B7D-6AB79BE63544}" presName="negativeSpace" presStyleCnt="0"/>
      <dgm:spPr/>
    </dgm:pt>
    <dgm:pt modelId="{4A46744E-AFFC-4AB9-AEF1-8593F375D217}" type="pres">
      <dgm:prSet presAssocID="{868DA543-2DF3-4F1A-9B7D-6AB79BE63544}" presName="childText" presStyleLbl="conFgAcc1" presStyleIdx="9" presStyleCnt="12">
        <dgm:presLayoutVars>
          <dgm:bulletEnabled val="1"/>
        </dgm:presLayoutVars>
      </dgm:prSet>
      <dgm:spPr/>
    </dgm:pt>
    <dgm:pt modelId="{7360E8F4-3A43-4DD4-A1D6-AC02F68CF821}" type="pres">
      <dgm:prSet presAssocID="{824E6DC6-7A25-4D8C-93A9-2DE499925968}" presName="spaceBetweenRectangles" presStyleCnt="0"/>
      <dgm:spPr/>
    </dgm:pt>
    <dgm:pt modelId="{4CFEA9C5-D637-41C3-9542-EAA2299AADDC}" type="pres">
      <dgm:prSet presAssocID="{76934CE3-F116-43A1-98FC-CDDD5F51E697}" presName="parentLin" presStyleCnt="0"/>
      <dgm:spPr/>
    </dgm:pt>
    <dgm:pt modelId="{7B2717CA-DDD6-4E94-A7CE-3DDEE4E743ED}" type="pres">
      <dgm:prSet presAssocID="{76934CE3-F116-43A1-98FC-CDDD5F51E697}" presName="parentLeftMargin" presStyleLbl="node1" presStyleIdx="9" presStyleCnt="12"/>
      <dgm:spPr/>
    </dgm:pt>
    <dgm:pt modelId="{DE08DD46-3B9E-46C1-8E84-9F2A123CC62C}" type="pres">
      <dgm:prSet presAssocID="{76934CE3-F116-43A1-98FC-CDDD5F51E697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9A732ACB-8BCC-4B1D-AEE2-6ACC2E291897}" type="pres">
      <dgm:prSet presAssocID="{76934CE3-F116-43A1-98FC-CDDD5F51E697}" presName="negativeSpace" presStyleCnt="0"/>
      <dgm:spPr/>
    </dgm:pt>
    <dgm:pt modelId="{191EEB59-9B45-4FFA-8800-1F6B0548A98F}" type="pres">
      <dgm:prSet presAssocID="{76934CE3-F116-43A1-98FC-CDDD5F51E697}" presName="childText" presStyleLbl="conFgAcc1" presStyleIdx="10" presStyleCnt="12">
        <dgm:presLayoutVars>
          <dgm:bulletEnabled val="1"/>
        </dgm:presLayoutVars>
      </dgm:prSet>
      <dgm:spPr/>
    </dgm:pt>
    <dgm:pt modelId="{4D06F407-1074-4DFB-AE11-5DD7F059D351}" type="pres">
      <dgm:prSet presAssocID="{130DD455-B2C3-4717-8FCF-12ABE2D674FA}" presName="spaceBetweenRectangles" presStyleCnt="0"/>
      <dgm:spPr/>
    </dgm:pt>
    <dgm:pt modelId="{422C460F-1B3F-4EBE-B038-9536C33788E6}" type="pres">
      <dgm:prSet presAssocID="{F7D13B8D-F6A5-4842-8B53-B850800FBECB}" presName="parentLin" presStyleCnt="0"/>
      <dgm:spPr/>
    </dgm:pt>
    <dgm:pt modelId="{F4B0CBF2-21BE-4608-9BAF-E898FEE70094}" type="pres">
      <dgm:prSet presAssocID="{F7D13B8D-F6A5-4842-8B53-B850800FBECB}" presName="parentLeftMargin" presStyleLbl="node1" presStyleIdx="10" presStyleCnt="12"/>
      <dgm:spPr/>
    </dgm:pt>
    <dgm:pt modelId="{58EB49E0-74C1-48CE-83C6-F724C77C4CF0}" type="pres">
      <dgm:prSet presAssocID="{F7D13B8D-F6A5-4842-8B53-B850800FBECB}" presName="parentText" presStyleLbl="node1" presStyleIdx="11" presStyleCnt="12">
        <dgm:presLayoutVars>
          <dgm:chMax val="0"/>
          <dgm:bulletEnabled val="1"/>
        </dgm:presLayoutVars>
      </dgm:prSet>
      <dgm:spPr/>
    </dgm:pt>
    <dgm:pt modelId="{BE4349BD-B3A4-4517-87F6-7FB7128AE878}" type="pres">
      <dgm:prSet presAssocID="{F7D13B8D-F6A5-4842-8B53-B850800FBECB}" presName="negativeSpace" presStyleCnt="0"/>
      <dgm:spPr/>
    </dgm:pt>
    <dgm:pt modelId="{E4166B1A-97D0-4E70-9520-A4CCA9143DB6}" type="pres">
      <dgm:prSet presAssocID="{F7D13B8D-F6A5-4842-8B53-B850800FBECB}" presName="childText" presStyleLbl="conFgAcc1" presStyleIdx="11" presStyleCnt="12">
        <dgm:presLayoutVars>
          <dgm:bulletEnabled val="1"/>
        </dgm:presLayoutVars>
      </dgm:prSet>
      <dgm:spPr/>
    </dgm:pt>
  </dgm:ptLst>
  <dgm:cxnLst>
    <dgm:cxn modelId="{E2F9F102-14A6-4464-8078-AC0665A661C8}" type="presOf" srcId="{A55C4166-BEC4-4547-8CF6-3C5019A610FD}" destId="{8955305C-9D9A-47A7-8C74-C891AAEB334E}" srcOrd="1" destOrd="0" presId="urn:microsoft.com/office/officeart/2005/8/layout/list1"/>
    <dgm:cxn modelId="{3A396816-0F1E-4235-A08A-2B6F3FF158B3}" type="presOf" srcId="{868DA543-2DF3-4F1A-9B7D-6AB79BE63544}" destId="{14DA8822-378E-4154-AEE7-B9155E087A20}" srcOrd="1" destOrd="0" presId="urn:microsoft.com/office/officeart/2005/8/layout/list1"/>
    <dgm:cxn modelId="{6A33BD26-266B-4AFC-ABCF-6DF24AD88590}" srcId="{B11CDBB1-B286-454A-8AF8-48A0B1EDE0D5}" destId="{F7D13B8D-F6A5-4842-8B53-B850800FBECB}" srcOrd="11" destOrd="0" parTransId="{C84049D9-EFFB-4ABF-90FF-428D17DA2656}" sibTransId="{04FB3E28-6F01-45D5-AE29-5758E128AD49}"/>
    <dgm:cxn modelId="{4B34002D-A075-4690-80C9-E061EA22D84F}" type="presOf" srcId="{DBA716C7-2BF2-4719-8BD7-5B3FE9D55B0A}" destId="{D2B12AD3-3D28-4BFE-9946-E2C2B63A3FBD}" srcOrd="1" destOrd="0" presId="urn:microsoft.com/office/officeart/2005/8/layout/list1"/>
    <dgm:cxn modelId="{BEC2065E-20DE-4136-ADBC-A429C72E95D2}" srcId="{B11CDBB1-B286-454A-8AF8-48A0B1EDE0D5}" destId="{8DBED679-73BF-4375-A928-5ACEC4957A3B}" srcOrd="6" destOrd="0" parTransId="{4C6914D6-FBDF-48EC-AD17-811E29373CD2}" sibTransId="{A3730046-A432-4377-8811-36F8BF8D5179}"/>
    <dgm:cxn modelId="{43239964-0A75-4729-82E2-E2B9340E45E7}" type="presOf" srcId="{9CC7541D-A2D1-4D67-BD3E-EC0366EBC065}" destId="{CE2381D3-E032-4CB6-8EF2-855DE2725A33}" srcOrd="1" destOrd="0" presId="urn:microsoft.com/office/officeart/2005/8/layout/list1"/>
    <dgm:cxn modelId="{30474556-3067-47DE-9999-29E976A81F0B}" type="presOf" srcId="{76934CE3-F116-43A1-98FC-CDDD5F51E697}" destId="{7B2717CA-DDD6-4E94-A7CE-3DDEE4E743ED}" srcOrd="0" destOrd="0" presId="urn:microsoft.com/office/officeart/2005/8/layout/list1"/>
    <dgm:cxn modelId="{E2ECAA5A-9B10-4FAF-AE5F-B8BC31A05413}" type="presOf" srcId="{76B9CC32-5AF0-4DE1-A7A5-1830210041DC}" destId="{30C0C0E4-FF3B-4006-8A42-F9F2FB8A8B7A}" srcOrd="1" destOrd="0" presId="urn:microsoft.com/office/officeart/2005/8/layout/list1"/>
    <dgm:cxn modelId="{0C13107F-AE01-4AA6-864E-B82674631F63}" type="presOf" srcId="{76B9CC32-5AF0-4DE1-A7A5-1830210041DC}" destId="{8403B1D5-7346-4D25-AB41-72855005711E}" srcOrd="0" destOrd="0" presId="urn:microsoft.com/office/officeart/2005/8/layout/list1"/>
    <dgm:cxn modelId="{AC1F3881-1843-426C-A580-388F8C898561}" srcId="{B11CDBB1-B286-454A-8AF8-48A0B1EDE0D5}" destId="{9A2AA9D8-B1EE-4C73-A1F8-165E5B009843}" srcOrd="4" destOrd="0" parTransId="{53A23DE6-C835-4B18-93D1-978304267DAB}" sibTransId="{5897E2D4-7BEA-40BB-9075-C2723E3D9E0F}"/>
    <dgm:cxn modelId="{E2AD6A8A-3AD3-4312-916A-6A755174979A}" type="presOf" srcId="{9A2AA9D8-B1EE-4C73-A1F8-165E5B009843}" destId="{22AB2F48-1221-4FD7-A90C-44BC0FBA2EEE}" srcOrd="0" destOrd="0" presId="urn:microsoft.com/office/officeart/2005/8/layout/list1"/>
    <dgm:cxn modelId="{09380D90-24F9-4189-BE46-A65A2A7EB35F}" type="presOf" srcId="{51AAE11C-4CEC-44E9-BCA5-F4F9B2FF3E18}" destId="{2CF3A35D-48B4-4E90-88E1-F81E2C2CB57B}" srcOrd="1" destOrd="0" presId="urn:microsoft.com/office/officeart/2005/8/layout/list1"/>
    <dgm:cxn modelId="{29D19396-9FA1-4798-8B3B-617EF3615441}" type="presOf" srcId="{76934CE3-F116-43A1-98FC-CDDD5F51E697}" destId="{DE08DD46-3B9E-46C1-8E84-9F2A123CC62C}" srcOrd="1" destOrd="0" presId="urn:microsoft.com/office/officeart/2005/8/layout/list1"/>
    <dgm:cxn modelId="{1E13C397-CD2D-4AEE-8FC5-E5573829ECA3}" srcId="{B11CDBB1-B286-454A-8AF8-48A0B1EDE0D5}" destId="{DBA716C7-2BF2-4719-8BD7-5B3FE9D55B0A}" srcOrd="1" destOrd="0" parTransId="{4B1C0E7E-8EC0-48D3-AAEA-2142CEE3DA49}" sibTransId="{D4069252-9054-4DDD-9C59-A602143D7DFF}"/>
    <dgm:cxn modelId="{2B8FBA98-F1E3-44F1-97B8-8F15D9C4133C}" srcId="{B11CDBB1-B286-454A-8AF8-48A0B1EDE0D5}" destId="{76B9CC32-5AF0-4DE1-A7A5-1830210041DC}" srcOrd="3" destOrd="0" parTransId="{C91DDD8D-71AF-4919-92F4-61B7609CB804}" sibTransId="{66168EDD-3F96-424D-86D3-129D5D9F58F9}"/>
    <dgm:cxn modelId="{FC6185A2-1449-40D2-8455-6173F7456CB1}" srcId="{B11CDBB1-B286-454A-8AF8-48A0B1EDE0D5}" destId="{9CC7541D-A2D1-4D67-BD3E-EC0366EBC065}" srcOrd="8" destOrd="0" parTransId="{163C5B78-5EFF-467E-8595-FB0150FF89B2}" sibTransId="{658812E6-51DB-494F-B640-2424CCD38FE2}"/>
    <dgm:cxn modelId="{15AAA7A2-66E7-4D78-8D46-8A655597EAC8}" type="presOf" srcId="{F7D13B8D-F6A5-4842-8B53-B850800FBECB}" destId="{F4B0CBF2-21BE-4608-9BAF-E898FEE70094}" srcOrd="0" destOrd="0" presId="urn:microsoft.com/office/officeart/2005/8/layout/list1"/>
    <dgm:cxn modelId="{E5BEEEAE-1603-469D-94F6-9F2EAD786FE3}" type="presOf" srcId="{9A2AA9D8-B1EE-4C73-A1F8-165E5B009843}" destId="{740A3FD2-A236-41FD-8501-8CB2FB03BCC6}" srcOrd="1" destOrd="0" presId="urn:microsoft.com/office/officeart/2005/8/layout/list1"/>
    <dgm:cxn modelId="{5BEC58B1-1475-468D-8822-01A50CC790EB}" type="presOf" srcId="{B11CDBB1-B286-454A-8AF8-48A0B1EDE0D5}" destId="{9565EEF5-BF85-453E-BCBE-6AA527E16FA4}" srcOrd="0" destOrd="0" presId="urn:microsoft.com/office/officeart/2005/8/layout/list1"/>
    <dgm:cxn modelId="{D688BCB2-216F-4C3A-8FE6-47614F51553D}" type="presOf" srcId="{9CC7541D-A2D1-4D67-BD3E-EC0366EBC065}" destId="{BEF1AA67-02CC-4D98-A81E-C49946ED9566}" srcOrd="0" destOrd="0" presId="urn:microsoft.com/office/officeart/2005/8/layout/list1"/>
    <dgm:cxn modelId="{F225DAB5-AA5C-42CE-AF7C-166EB3D4D86A}" type="presOf" srcId="{8DBED679-73BF-4375-A928-5ACEC4957A3B}" destId="{444D5DC3-7644-4CFC-BC8C-A010DCA6A25C}" srcOrd="0" destOrd="0" presId="urn:microsoft.com/office/officeart/2005/8/layout/list1"/>
    <dgm:cxn modelId="{712F25B9-613F-4861-8A45-C36C5171ADFA}" type="presOf" srcId="{A55C4166-BEC4-4547-8CF6-3C5019A610FD}" destId="{7850AA20-A26E-4F75-971E-7B07BA19F9A8}" srcOrd="0" destOrd="0" presId="urn:microsoft.com/office/officeart/2005/8/layout/list1"/>
    <dgm:cxn modelId="{482D55BD-8D0B-4563-8720-43FB5A94DF70}" type="presOf" srcId="{0314F7A4-D890-4F62-9BAC-AEAE34AB14E3}" destId="{766A8521-51CB-4FD8-91D7-82A465898A2C}" srcOrd="0" destOrd="0" presId="urn:microsoft.com/office/officeart/2005/8/layout/list1"/>
    <dgm:cxn modelId="{7C0B6EC0-F280-4963-B05D-C5A233F895C1}" srcId="{B11CDBB1-B286-454A-8AF8-48A0B1EDE0D5}" destId="{76934CE3-F116-43A1-98FC-CDDD5F51E697}" srcOrd="10" destOrd="0" parTransId="{31FDB760-B378-42C5-AAA6-B7F3622F2693}" sibTransId="{130DD455-B2C3-4717-8FCF-12ABE2D674FA}"/>
    <dgm:cxn modelId="{885DBCC2-EBFD-478E-9711-F791B5247904}" type="presOf" srcId="{F7D13B8D-F6A5-4842-8B53-B850800FBECB}" destId="{58EB49E0-74C1-48CE-83C6-F724C77C4CF0}" srcOrd="1" destOrd="0" presId="urn:microsoft.com/office/officeart/2005/8/layout/list1"/>
    <dgm:cxn modelId="{9D779EC4-9FCA-4550-B455-B6235F1C473D}" srcId="{B11CDBB1-B286-454A-8AF8-48A0B1EDE0D5}" destId="{868DA543-2DF3-4F1A-9B7D-6AB79BE63544}" srcOrd="9" destOrd="0" parTransId="{285210F3-B3A1-4F71-9273-B20262E5E4B0}" sibTransId="{824E6DC6-7A25-4D8C-93A9-2DE499925968}"/>
    <dgm:cxn modelId="{F1ECB2D1-F6C4-4E34-9A14-15ED01D81819}" type="presOf" srcId="{51AAE11C-4CEC-44E9-BCA5-F4F9B2FF3E18}" destId="{F9280911-E7D8-4558-A38F-E6E811159F21}" srcOrd="0" destOrd="0" presId="urn:microsoft.com/office/officeart/2005/8/layout/list1"/>
    <dgm:cxn modelId="{787086D3-32AA-4C3A-BD28-5BA26192F1F0}" type="presOf" srcId="{868DA543-2DF3-4F1A-9B7D-6AB79BE63544}" destId="{49BDF7C7-ACE4-4B96-B477-8294D72F1285}" srcOrd="0" destOrd="0" presId="urn:microsoft.com/office/officeart/2005/8/layout/list1"/>
    <dgm:cxn modelId="{7FB3A4D4-FDD8-433E-AF09-AB58508BBF3F}" srcId="{B11CDBB1-B286-454A-8AF8-48A0B1EDE0D5}" destId="{A55C4166-BEC4-4547-8CF6-3C5019A610FD}" srcOrd="0" destOrd="0" parTransId="{AE0F8D78-A483-46BA-BF8D-A8F8043C66AD}" sibTransId="{21E3ADC8-00C7-4B88-893B-D06D2A39A2CE}"/>
    <dgm:cxn modelId="{C344DCD4-7D78-46B8-8F36-F28A1B7A31D0}" type="presOf" srcId="{DBA716C7-2BF2-4719-8BD7-5B3FE9D55B0A}" destId="{8A1255B1-9634-4489-B7E2-763CDA003767}" srcOrd="0" destOrd="0" presId="urn:microsoft.com/office/officeart/2005/8/layout/list1"/>
    <dgm:cxn modelId="{B74317D5-1503-470D-972C-C531AA6E856C}" srcId="{B11CDBB1-B286-454A-8AF8-48A0B1EDE0D5}" destId="{0314F7A4-D890-4F62-9BAC-AEAE34AB14E3}" srcOrd="7" destOrd="0" parTransId="{FBAFD2FF-5BAA-4FFF-B1C1-6842FE784687}" sibTransId="{4DB516D8-F556-48D8-AC94-8C32E1A40085}"/>
    <dgm:cxn modelId="{DF46D0DD-9918-436B-926C-288AB0962637}" type="presOf" srcId="{224581D6-EC5B-4485-97BC-D076FAF51705}" destId="{EF62D913-55A5-4CF3-82B1-C1B28279B50F}" srcOrd="1" destOrd="0" presId="urn:microsoft.com/office/officeart/2005/8/layout/list1"/>
    <dgm:cxn modelId="{3FAA28DE-2F22-42F1-BD27-E6815CBDC198}" srcId="{B11CDBB1-B286-454A-8AF8-48A0B1EDE0D5}" destId="{224581D6-EC5B-4485-97BC-D076FAF51705}" srcOrd="2" destOrd="0" parTransId="{BF493F39-ECB8-484F-B30C-8D20EFAD0AD2}" sibTransId="{9DA052FC-4E1C-402E-8131-084798A9B25F}"/>
    <dgm:cxn modelId="{63529EE0-CA12-4A1F-8BE7-D6B80C0FCBB0}" srcId="{B11CDBB1-B286-454A-8AF8-48A0B1EDE0D5}" destId="{51AAE11C-4CEC-44E9-BCA5-F4F9B2FF3E18}" srcOrd="5" destOrd="0" parTransId="{0E96D8DE-314F-4F09-AA01-3C82F4EA1DF7}" sibTransId="{A9E18280-5271-4325-905E-B1255973707E}"/>
    <dgm:cxn modelId="{F950E0E1-2B15-4EA0-8250-DF1E3D74C828}" type="presOf" srcId="{0314F7A4-D890-4F62-9BAC-AEAE34AB14E3}" destId="{BB384D47-2AB2-426E-ADB3-AC216CAA29AC}" srcOrd="1" destOrd="0" presId="urn:microsoft.com/office/officeart/2005/8/layout/list1"/>
    <dgm:cxn modelId="{1C7D03ED-312C-4B13-950C-756FF6F97F19}" type="presOf" srcId="{224581D6-EC5B-4485-97BC-D076FAF51705}" destId="{4054F168-A299-4BA6-AA40-B43D99D96880}" srcOrd="0" destOrd="0" presId="urn:microsoft.com/office/officeart/2005/8/layout/list1"/>
    <dgm:cxn modelId="{D9B48AEF-EE68-49FF-BF8E-408E0274B48A}" type="presOf" srcId="{8DBED679-73BF-4375-A928-5ACEC4957A3B}" destId="{000C8A3B-08A7-49AB-896A-CC3034F50C76}" srcOrd="1" destOrd="0" presId="urn:microsoft.com/office/officeart/2005/8/layout/list1"/>
    <dgm:cxn modelId="{6B69CEDB-E3D4-4BF6-9485-0EA02D566DB3}" type="presParOf" srcId="{9565EEF5-BF85-453E-BCBE-6AA527E16FA4}" destId="{9695C3E9-5DF3-416F-977D-7F5617597479}" srcOrd="0" destOrd="0" presId="urn:microsoft.com/office/officeart/2005/8/layout/list1"/>
    <dgm:cxn modelId="{8F6CF4F1-798C-465C-BD6A-70EFF9AC8A3F}" type="presParOf" srcId="{9695C3E9-5DF3-416F-977D-7F5617597479}" destId="{7850AA20-A26E-4F75-971E-7B07BA19F9A8}" srcOrd="0" destOrd="0" presId="urn:microsoft.com/office/officeart/2005/8/layout/list1"/>
    <dgm:cxn modelId="{79B10E17-74D0-4A4A-BC33-FC36E853EE62}" type="presParOf" srcId="{9695C3E9-5DF3-416F-977D-7F5617597479}" destId="{8955305C-9D9A-47A7-8C74-C891AAEB334E}" srcOrd="1" destOrd="0" presId="urn:microsoft.com/office/officeart/2005/8/layout/list1"/>
    <dgm:cxn modelId="{919A4338-A159-47F0-8615-BBBE51D13116}" type="presParOf" srcId="{9565EEF5-BF85-453E-BCBE-6AA527E16FA4}" destId="{2B719721-E381-45A3-B7F9-C2A0B2D6AF63}" srcOrd="1" destOrd="0" presId="urn:microsoft.com/office/officeart/2005/8/layout/list1"/>
    <dgm:cxn modelId="{50A5A284-2033-445E-8DB3-B735BC587BF1}" type="presParOf" srcId="{9565EEF5-BF85-453E-BCBE-6AA527E16FA4}" destId="{41BE8AC6-6D55-49D2-9612-62409F362C29}" srcOrd="2" destOrd="0" presId="urn:microsoft.com/office/officeart/2005/8/layout/list1"/>
    <dgm:cxn modelId="{91E8A017-D2DC-4935-A0FE-A62039DDBA3D}" type="presParOf" srcId="{9565EEF5-BF85-453E-BCBE-6AA527E16FA4}" destId="{6A087AE8-CB27-4C2A-A983-C8E26CFB5DD7}" srcOrd="3" destOrd="0" presId="urn:microsoft.com/office/officeart/2005/8/layout/list1"/>
    <dgm:cxn modelId="{3AA2DB16-025A-4829-8B79-EFAA5DE2DCCB}" type="presParOf" srcId="{9565EEF5-BF85-453E-BCBE-6AA527E16FA4}" destId="{B8DDF0F3-68BD-4A49-8D8F-CA25D49280FD}" srcOrd="4" destOrd="0" presId="urn:microsoft.com/office/officeart/2005/8/layout/list1"/>
    <dgm:cxn modelId="{67336D0E-FF06-4679-BCD4-5898EF695BD9}" type="presParOf" srcId="{B8DDF0F3-68BD-4A49-8D8F-CA25D49280FD}" destId="{8A1255B1-9634-4489-B7E2-763CDA003767}" srcOrd="0" destOrd="0" presId="urn:microsoft.com/office/officeart/2005/8/layout/list1"/>
    <dgm:cxn modelId="{01F4F66E-B144-4D1B-B76B-4FC1BC3EB977}" type="presParOf" srcId="{B8DDF0F3-68BD-4A49-8D8F-CA25D49280FD}" destId="{D2B12AD3-3D28-4BFE-9946-E2C2B63A3FBD}" srcOrd="1" destOrd="0" presId="urn:microsoft.com/office/officeart/2005/8/layout/list1"/>
    <dgm:cxn modelId="{5364E3C5-36B9-42B4-9627-620AE95FD79B}" type="presParOf" srcId="{9565EEF5-BF85-453E-BCBE-6AA527E16FA4}" destId="{08077902-7E70-47E6-B4E4-581098B685B5}" srcOrd="5" destOrd="0" presId="urn:microsoft.com/office/officeart/2005/8/layout/list1"/>
    <dgm:cxn modelId="{669F4433-E060-4E13-A2C3-FE92A90E2B72}" type="presParOf" srcId="{9565EEF5-BF85-453E-BCBE-6AA527E16FA4}" destId="{184371D3-1FB5-47F9-8195-14A02691FE26}" srcOrd="6" destOrd="0" presId="urn:microsoft.com/office/officeart/2005/8/layout/list1"/>
    <dgm:cxn modelId="{0AF8F833-A1CF-41CF-B583-E79F8B429DBD}" type="presParOf" srcId="{9565EEF5-BF85-453E-BCBE-6AA527E16FA4}" destId="{8352E16B-552E-49D6-863E-B8A1425A13CA}" srcOrd="7" destOrd="0" presId="urn:microsoft.com/office/officeart/2005/8/layout/list1"/>
    <dgm:cxn modelId="{7D22732D-6F38-449E-BF5E-86DE3836F1D8}" type="presParOf" srcId="{9565EEF5-BF85-453E-BCBE-6AA527E16FA4}" destId="{3CA1FE1F-6AF3-482E-AF19-5B10EDF19F5F}" srcOrd="8" destOrd="0" presId="urn:microsoft.com/office/officeart/2005/8/layout/list1"/>
    <dgm:cxn modelId="{80AE7D76-E04C-4F83-A0C0-25DF722E550F}" type="presParOf" srcId="{3CA1FE1F-6AF3-482E-AF19-5B10EDF19F5F}" destId="{4054F168-A299-4BA6-AA40-B43D99D96880}" srcOrd="0" destOrd="0" presId="urn:microsoft.com/office/officeart/2005/8/layout/list1"/>
    <dgm:cxn modelId="{617FE622-E07C-498F-8893-786FB917A115}" type="presParOf" srcId="{3CA1FE1F-6AF3-482E-AF19-5B10EDF19F5F}" destId="{EF62D913-55A5-4CF3-82B1-C1B28279B50F}" srcOrd="1" destOrd="0" presId="urn:microsoft.com/office/officeart/2005/8/layout/list1"/>
    <dgm:cxn modelId="{B630E177-8267-4261-9CBD-152FD9325A1C}" type="presParOf" srcId="{9565EEF5-BF85-453E-BCBE-6AA527E16FA4}" destId="{E27B5668-975F-4939-86CF-12C3302C1AE5}" srcOrd="9" destOrd="0" presId="urn:microsoft.com/office/officeart/2005/8/layout/list1"/>
    <dgm:cxn modelId="{153FDED8-2E80-4065-A57A-99AB35C48391}" type="presParOf" srcId="{9565EEF5-BF85-453E-BCBE-6AA527E16FA4}" destId="{118DE358-E14A-4637-BFE1-45A99F2B2A2F}" srcOrd="10" destOrd="0" presId="urn:microsoft.com/office/officeart/2005/8/layout/list1"/>
    <dgm:cxn modelId="{0D92D0AE-87F1-42E7-8660-A806E0539D73}" type="presParOf" srcId="{9565EEF5-BF85-453E-BCBE-6AA527E16FA4}" destId="{39430783-6FA4-4CE0-A9E1-F1B099476BE4}" srcOrd="11" destOrd="0" presId="urn:microsoft.com/office/officeart/2005/8/layout/list1"/>
    <dgm:cxn modelId="{50F6A003-9061-4FD6-BB1A-B657B3C4F1F2}" type="presParOf" srcId="{9565EEF5-BF85-453E-BCBE-6AA527E16FA4}" destId="{27E3AEB2-760A-40DF-BAF0-7F7EBCD35B0A}" srcOrd="12" destOrd="0" presId="urn:microsoft.com/office/officeart/2005/8/layout/list1"/>
    <dgm:cxn modelId="{FEE46115-187B-41F6-BA7C-A750A58757E5}" type="presParOf" srcId="{27E3AEB2-760A-40DF-BAF0-7F7EBCD35B0A}" destId="{8403B1D5-7346-4D25-AB41-72855005711E}" srcOrd="0" destOrd="0" presId="urn:microsoft.com/office/officeart/2005/8/layout/list1"/>
    <dgm:cxn modelId="{458ED299-292B-45B4-87A5-2F7979384B85}" type="presParOf" srcId="{27E3AEB2-760A-40DF-BAF0-7F7EBCD35B0A}" destId="{30C0C0E4-FF3B-4006-8A42-F9F2FB8A8B7A}" srcOrd="1" destOrd="0" presId="urn:microsoft.com/office/officeart/2005/8/layout/list1"/>
    <dgm:cxn modelId="{E6DEB63B-65E3-4B34-99FB-23828B290CF0}" type="presParOf" srcId="{9565EEF5-BF85-453E-BCBE-6AA527E16FA4}" destId="{D284C164-4A1C-4A6F-A4E4-029A73E6E33E}" srcOrd="13" destOrd="0" presId="urn:microsoft.com/office/officeart/2005/8/layout/list1"/>
    <dgm:cxn modelId="{10E8A8FF-6140-424B-964D-52ACE53C4FF5}" type="presParOf" srcId="{9565EEF5-BF85-453E-BCBE-6AA527E16FA4}" destId="{490D325F-3FA5-4F35-AC9E-349E24FED463}" srcOrd="14" destOrd="0" presId="urn:microsoft.com/office/officeart/2005/8/layout/list1"/>
    <dgm:cxn modelId="{E244BD95-3C66-44C4-9E70-55D6B3C9198D}" type="presParOf" srcId="{9565EEF5-BF85-453E-BCBE-6AA527E16FA4}" destId="{3A3FD6D7-4A2C-412B-8F6B-14E296CEC4B6}" srcOrd="15" destOrd="0" presId="urn:microsoft.com/office/officeart/2005/8/layout/list1"/>
    <dgm:cxn modelId="{7CFF517A-DEB6-4E1A-ACF3-51BDFEC875C4}" type="presParOf" srcId="{9565EEF5-BF85-453E-BCBE-6AA527E16FA4}" destId="{636801FC-F924-4042-BE28-D490C5A367A7}" srcOrd="16" destOrd="0" presId="urn:microsoft.com/office/officeart/2005/8/layout/list1"/>
    <dgm:cxn modelId="{883F900A-FAC6-47BE-B97E-139862C85A14}" type="presParOf" srcId="{636801FC-F924-4042-BE28-D490C5A367A7}" destId="{22AB2F48-1221-4FD7-A90C-44BC0FBA2EEE}" srcOrd="0" destOrd="0" presId="urn:microsoft.com/office/officeart/2005/8/layout/list1"/>
    <dgm:cxn modelId="{CB963E9F-49EB-4856-88BC-60870FD4F858}" type="presParOf" srcId="{636801FC-F924-4042-BE28-D490C5A367A7}" destId="{740A3FD2-A236-41FD-8501-8CB2FB03BCC6}" srcOrd="1" destOrd="0" presId="urn:microsoft.com/office/officeart/2005/8/layout/list1"/>
    <dgm:cxn modelId="{EA37D037-1581-4589-88C5-4E06FD643142}" type="presParOf" srcId="{9565EEF5-BF85-453E-BCBE-6AA527E16FA4}" destId="{A250CFE9-3C6F-457F-807D-1E644A23B97D}" srcOrd="17" destOrd="0" presId="urn:microsoft.com/office/officeart/2005/8/layout/list1"/>
    <dgm:cxn modelId="{98ED860C-46E5-4B45-B9C0-B538CDC17B65}" type="presParOf" srcId="{9565EEF5-BF85-453E-BCBE-6AA527E16FA4}" destId="{67126219-C804-4F14-88D6-4C410B79D9BD}" srcOrd="18" destOrd="0" presId="urn:microsoft.com/office/officeart/2005/8/layout/list1"/>
    <dgm:cxn modelId="{8D047126-9C08-465B-9616-0083B6773334}" type="presParOf" srcId="{9565EEF5-BF85-453E-BCBE-6AA527E16FA4}" destId="{9C485FA5-0C0A-4F76-AC8C-ABFF73DF5080}" srcOrd="19" destOrd="0" presId="urn:microsoft.com/office/officeart/2005/8/layout/list1"/>
    <dgm:cxn modelId="{50C8249E-7202-45D0-A7DD-022F209E463E}" type="presParOf" srcId="{9565EEF5-BF85-453E-BCBE-6AA527E16FA4}" destId="{4D5E69E6-E2C5-488A-879A-1833E9EBE70C}" srcOrd="20" destOrd="0" presId="urn:microsoft.com/office/officeart/2005/8/layout/list1"/>
    <dgm:cxn modelId="{F04FC2AB-7A76-4CF3-9FB8-A405FEFBEE13}" type="presParOf" srcId="{4D5E69E6-E2C5-488A-879A-1833E9EBE70C}" destId="{F9280911-E7D8-4558-A38F-E6E811159F21}" srcOrd="0" destOrd="0" presId="urn:microsoft.com/office/officeart/2005/8/layout/list1"/>
    <dgm:cxn modelId="{1B6869AC-CC32-4642-B13E-1E32C59B8E80}" type="presParOf" srcId="{4D5E69E6-E2C5-488A-879A-1833E9EBE70C}" destId="{2CF3A35D-48B4-4E90-88E1-F81E2C2CB57B}" srcOrd="1" destOrd="0" presId="urn:microsoft.com/office/officeart/2005/8/layout/list1"/>
    <dgm:cxn modelId="{18ACA522-BDA4-4C06-8F08-8A2448E65AAA}" type="presParOf" srcId="{9565EEF5-BF85-453E-BCBE-6AA527E16FA4}" destId="{0014AB5A-7BE9-4ED5-95CA-2CAAE7D3F554}" srcOrd="21" destOrd="0" presId="urn:microsoft.com/office/officeart/2005/8/layout/list1"/>
    <dgm:cxn modelId="{3EE9B245-79ED-4A32-A7B0-4874BA6F736C}" type="presParOf" srcId="{9565EEF5-BF85-453E-BCBE-6AA527E16FA4}" destId="{E81A633F-B458-458D-92E2-74D6467E63A1}" srcOrd="22" destOrd="0" presId="urn:microsoft.com/office/officeart/2005/8/layout/list1"/>
    <dgm:cxn modelId="{C84003A7-4BD0-42FD-AE89-9FADAE9922E3}" type="presParOf" srcId="{9565EEF5-BF85-453E-BCBE-6AA527E16FA4}" destId="{F2003017-99E5-4016-906D-B341CA34CD4D}" srcOrd="23" destOrd="0" presId="urn:microsoft.com/office/officeart/2005/8/layout/list1"/>
    <dgm:cxn modelId="{03AD1AC6-67A6-4E62-9DC1-99AB64279FB2}" type="presParOf" srcId="{9565EEF5-BF85-453E-BCBE-6AA527E16FA4}" destId="{0BCAA4DB-6185-4EFA-A187-8081A0FD68FD}" srcOrd="24" destOrd="0" presId="urn:microsoft.com/office/officeart/2005/8/layout/list1"/>
    <dgm:cxn modelId="{9D009373-DF78-44C5-96F5-E64EFC950E51}" type="presParOf" srcId="{0BCAA4DB-6185-4EFA-A187-8081A0FD68FD}" destId="{444D5DC3-7644-4CFC-BC8C-A010DCA6A25C}" srcOrd="0" destOrd="0" presId="urn:microsoft.com/office/officeart/2005/8/layout/list1"/>
    <dgm:cxn modelId="{67D1E576-F611-4C64-A24C-884139ED4E71}" type="presParOf" srcId="{0BCAA4DB-6185-4EFA-A187-8081A0FD68FD}" destId="{000C8A3B-08A7-49AB-896A-CC3034F50C76}" srcOrd="1" destOrd="0" presId="urn:microsoft.com/office/officeart/2005/8/layout/list1"/>
    <dgm:cxn modelId="{39A734DB-EC55-46E4-A389-446C126C8BC2}" type="presParOf" srcId="{9565EEF5-BF85-453E-BCBE-6AA527E16FA4}" destId="{2948EF2A-8633-44C0-9FC7-9BF15B0C4FCF}" srcOrd="25" destOrd="0" presId="urn:microsoft.com/office/officeart/2005/8/layout/list1"/>
    <dgm:cxn modelId="{4F9DC9FB-B6CB-4FF6-B3EB-DC79EA82E90A}" type="presParOf" srcId="{9565EEF5-BF85-453E-BCBE-6AA527E16FA4}" destId="{6BEE3438-2598-4469-B7D4-77411A571072}" srcOrd="26" destOrd="0" presId="urn:microsoft.com/office/officeart/2005/8/layout/list1"/>
    <dgm:cxn modelId="{3189E6EE-7897-4D12-B14D-A71936659340}" type="presParOf" srcId="{9565EEF5-BF85-453E-BCBE-6AA527E16FA4}" destId="{7173E4E5-9539-4FE3-99B2-D184CD028670}" srcOrd="27" destOrd="0" presId="urn:microsoft.com/office/officeart/2005/8/layout/list1"/>
    <dgm:cxn modelId="{464F338A-55B3-4C37-9939-4BF73B721E3B}" type="presParOf" srcId="{9565EEF5-BF85-453E-BCBE-6AA527E16FA4}" destId="{FCE75097-87F0-4DE7-A200-6369088F1FC2}" srcOrd="28" destOrd="0" presId="urn:microsoft.com/office/officeart/2005/8/layout/list1"/>
    <dgm:cxn modelId="{1B9B154B-3706-474A-B54C-A704247C0AF4}" type="presParOf" srcId="{FCE75097-87F0-4DE7-A200-6369088F1FC2}" destId="{766A8521-51CB-4FD8-91D7-82A465898A2C}" srcOrd="0" destOrd="0" presId="urn:microsoft.com/office/officeart/2005/8/layout/list1"/>
    <dgm:cxn modelId="{E8DB04CE-DC43-43B6-AD53-30E2014EFA4A}" type="presParOf" srcId="{FCE75097-87F0-4DE7-A200-6369088F1FC2}" destId="{BB384D47-2AB2-426E-ADB3-AC216CAA29AC}" srcOrd="1" destOrd="0" presId="urn:microsoft.com/office/officeart/2005/8/layout/list1"/>
    <dgm:cxn modelId="{A11F0A6F-65CC-4D08-9710-E74DF79DC0C0}" type="presParOf" srcId="{9565EEF5-BF85-453E-BCBE-6AA527E16FA4}" destId="{B62ECDBE-18D0-434D-B40E-D173E88A2678}" srcOrd="29" destOrd="0" presId="urn:microsoft.com/office/officeart/2005/8/layout/list1"/>
    <dgm:cxn modelId="{0D2984AA-2D53-40E3-B6A6-4EBE0F7A16C6}" type="presParOf" srcId="{9565EEF5-BF85-453E-BCBE-6AA527E16FA4}" destId="{F188ADF8-3769-42A8-AD2C-3C0C228A7F38}" srcOrd="30" destOrd="0" presId="urn:microsoft.com/office/officeart/2005/8/layout/list1"/>
    <dgm:cxn modelId="{ED0B2EB5-6AF2-4AEF-8596-AD939D871CDD}" type="presParOf" srcId="{9565EEF5-BF85-453E-BCBE-6AA527E16FA4}" destId="{BDEA364F-9B36-431C-8C20-A89EC35B3823}" srcOrd="31" destOrd="0" presId="urn:microsoft.com/office/officeart/2005/8/layout/list1"/>
    <dgm:cxn modelId="{C4C55CBE-EB7F-49C4-9313-32750F414053}" type="presParOf" srcId="{9565EEF5-BF85-453E-BCBE-6AA527E16FA4}" destId="{FA816192-33C1-4BAD-8E88-36E7D6310CC4}" srcOrd="32" destOrd="0" presId="urn:microsoft.com/office/officeart/2005/8/layout/list1"/>
    <dgm:cxn modelId="{951E2DC6-E861-4DFC-8A78-EC057E6F41FD}" type="presParOf" srcId="{FA816192-33C1-4BAD-8E88-36E7D6310CC4}" destId="{BEF1AA67-02CC-4D98-A81E-C49946ED9566}" srcOrd="0" destOrd="0" presId="urn:microsoft.com/office/officeart/2005/8/layout/list1"/>
    <dgm:cxn modelId="{B70E9A33-BB89-4D80-966F-770E0F0F7CEA}" type="presParOf" srcId="{FA816192-33C1-4BAD-8E88-36E7D6310CC4}" destId="{CE2381D3-E032-4CB6-8EF2-855DE2725A33}" srcOrd="1" destOrd="0" presId="urn:microsoft.com/office/officeart/2005/8/layout/list1"/>
    <dgm:cxn modelId="{1151D4EA-00EA-4868-9384-013458B97D29}" type="presParOf" srcId="{9565EEF5-BF85-453E-BCBE-6AA527E16FA4}" destId="{B82342F8-2279-46B3-A670-2E78B73AF3CF}" srcOrd="33" destOrd="0" presId="urn:microsoft.com/office/officeart/2005/8/layout/list1"/>
    <dgm:cxn modelId="{3C8A8118-50EF-43DD-A1AA-05F59733C2E7}" type="presParOf" srcId="{9565EEF5-BF85-453E-BCBE-6AA527E16FA4}" destId="{DAEC961F-0A2A-45AD-BDF0-9AB5F39EC925}" srcOrd="34" destOrd="0" presId="urn:microsoft.com/office/officeart/2005/8/layout/list1"/>
    <dgm:cxn modelId="{635224AF-94B2-4EDB-941F-4684FD277D4F}" type="presParOf" srcId="{9565EEF5-BF85-453E-BCBE-6AA527E16FA4}" destId="{9AB4CC45-40D2-4E0B-BC8B-8AF76F75DE1F}" srcOrd="35" destOrd="0" presId="urn:microsoft.com/office/officeart/2005/8/layout/list1"/>
    <dgm:cxn modelId="{812AB060-01B0-4F7E-8FA1-017D51D3B73B}" type="presParOf" srcId="{9565EEF5-BF85-453E-BCBE-6AA527E16FA4}" destId="{F0C8FE8D-1105-4322-89A2-336C386AD7E1}" srcOrd="36" destOrd="0" presId="urn:microsoft.com/office/officeart/2005/8/layout/list1"/>
    <dgm:cxn modelId="{58373DBE-7DF4-4861-BDEE-CED9FB1BCCCB}" type="presParOf" srcId="{F0C8FE8D-1105-4322-89A2-336C386AD7E1}" destId="{49BDF7C7-ACE4-4B96-B477-8294D72F1285}" srcOrd="0" destOrd="0" presId="urn:microsoft.com/office/officeart/2005/8/layout/list1"/>
    <dgm:cxn modelId="{94BA043F-E9CD-40F3-8160-35813F52D778}" type="presParOf" srcId="{F0C8FE8D-1105-4322-89A2-336C386AD7E1}" destId="{14DA8822-378E-4154-AEE7-B9155E087A20}" srcOrd="1" destOrd="0" presId="urn:microsoft.com/office/officeart/2005/8/layout/list1"/>
    <dgm:cxn modelId="{9C3D85C0-710B-4468-9DC2-2A2188974E80}" type="presParOf" srcId="{9565EEF5-BF85-453E-BCBE-6AA527E16FA4}" destId="{D4E6EBF9-806E-4462-8616-6557482E9E6D}" srcOrd="37" destOrd="0" presId="urn:microsoft.com/office/officeart/2005/8/layout/list1"/>
    <dgm:cxn modelId="{F3AA35FA-AF09-40F3-880F-F306285B8EA5}" type="presParOf" srcId="{9565EEF5-BF85-453E-BCBE-6AA527E16FA4}" destId="{4A46744E-AFFC-4AB9-AEF1-8593F375D217}" srcOrd="38" destOrd="0" presId="urn:microsoft.com/office/officeart/2005/8/layout/list1"/>
    <dgm:cxn modelId="{59689992-D1A8-4C61-8F2B-B5E99A9D0867}" type="presParOf" srcId="{9565EEF5-BF85-453E-BCBE-6AA527E16FA4}" destId="{7360E8F4-3A43-4DD4-A1D6-AC02F68CF821}" srcOrd="39" destOrd="0" presId="urn:microsoft.com/office/officeart/2005/8/layout/list1"/>
    <dgm:cxn modelId="{4CA16F25-82DE-42CC-BAA0-A9BEFB32DEDA}" type="presParOf" srcId="{9565EEF5-BF85-453E-BCBE-6AA527E16FA4}" destId="{4CFEA9C5-D637-41C3-9542-EAA2299AADDC}" srcOrd="40" destOrd="0" presId="urn:microsoft.com/office/officeart/2005/8/layout/list1"/>
    <dgm:cxn modelId="{9F33A936-5323-4356-900B-0A5C8F90D2EC}" type="presParOf" srcId="{4CFEA9C5-D637-41C3-9542-EAA2299AADDC}" destId="{7B2717CA-DDD6-4E94-A7CE-3DDEE4E743ED}" srcOrd="0" destOrd="0" presId="urn:microsoft.com/office/officeart/2005/8/layout/list1"/>
    <dgm:cxn modelId="{DFA10925-AC9A-4290-AF79-CEE79FEAEE77}" type="presParOf" srcId="{4CFEA9C5-D637-41C3-9542-EAA2299AADDC}" destId="{DE08DD46-3B9E-46C1-8E84-9F2A123CC62C}" srcOrd="1" destOrd="0" presId="urn:microsoft.com/office/officeart/2005/8/layout/list1"/>
    <dgm:cxn modelId="{D077F85A-2E7A-4CF7-8731-A062DB91CF8B}" type="presParOf" srcId="{9565EEF5-BF85-453E-BCBE-6AA527E16FA4}" destId="{9A732ACB-8BCC-4B1D-AEE2-6ACC2E291897}" srcOrd="41" destOrd="0" presId="urn:microsoft.com/office/officeart/2005/8/layout/list1"/>
    <dgm:cxn modelId="{16454A11-1B95-4FC2-97DE-AF6D9B305668}" type="presParOf" srcId="{9565EEF5-BF85-453E-BCBE-6AA527E16FA4}" destId="{191EEB59-9B45-4FFA-8800-1F6B0548A98F}" srcOrd="42" destOrd="0" presId="urn:microsoft.com/office/officeart/2005/8/layout/list1"/>
    <dgm:cxn modelId="{FFFEA9D5-0EF5-43AA-96B1-2789134CA000}" type="presParOf" srcId="{9565EEF5-BF85-453E-BCBE-6AA527E16FA4}" destId="{4D06F407-1074-4DFB-AE11-5DD7F059D351}" srcOrd="43" destOrd="0" presId="urn:microsoft.com/office/officeart/2005/8/layout/list1"/>
    <dgm:cxn modelId="{E96C8643-E676-4527-93F6-E79C38692A26}" type="presParOf" srcId="{9565EEF5-BF85-453E-BCBE-6AA527E16FA4}" destId="{422C460F-1B3F-4EBE-B038-9536C33788E6}" srcOrd="44" destOrd="0" presId="urn:microsoft.com/office/officeart/2005/8/layout/list1"/>
    <dgm:cxn modelId="{37AF5F8F-F4F8-40AB-9930-360ED22A748B}" type="presParOf" srcId="{422C460F-1B3F-4EBE-B038-9536C33788E6}" destId="{F4B0CBF2-21BE-4608-9BAF-E898FEE70094}" srcOrd="0" destOrd="0" presId="urn:microsoft.com/office/officeart/2005/8/layout/list1"/>
    <dgm:cxn modelId="{420B2928-1114-469E-A008-8786E8094B4C}" type="presParOf" srcId="{422C460F-1B3F-4EBE-B038-9536C33788E6}" destId="{58EB49E0-74C1-48CE-83C6-F724C77C4CF0}" srcOrd="1" destOrd="0" presId="urn:microsoft.com/office/officeart/2005/8/layout/list1"/>
    <dgm:cxn modelId="{1DB20CD1-2D27-4A8A-A9E3-6DA10821144D}" type="presParOf" srcId="{9565EEF5-BF85-453E-BCBE-6AA527E16FA4}" destId="{BE4349BD-B3A4-4517-87F6-7FB7128AE878}" srcOrd="45" destOrd="0" presId="urn:microsoft.com/office/officeart/2005/8/layout/list1"/>
    <dgm:cxn modelId="{CD7C9281-F627-411E-87FA-6383D5BB9DE7}" type="presParOf" srcId="{9565EEF5-BF85-453E-BCBE-6AA527E16FA4}" destId="{E4166B1A-97D0-4E70-9520-A4CCA9143DB6}" srcOrd="4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/>
      <dgm:t>
        <a:bodyPr rtlCol="0"/>
        <a:lstStyle/>
        <a:p>
          <a:pPr rtl="0"/>
          <a:r>
            <a:rPr lang="es-ES" b="1" noProof="0" dirty="0">
              <a:effectLst/>
              <a:latin typeface="+mj-lt"/>
            </a:rPr>
            <a:t>PLANES ANTERIORES SON LA BASE DEL PGIRS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349299C9-846E-4827-813A-349CCCE20782}">
      <dgm:prSet phldrT="[Text]" custT="1"/>
      <dgm:spPr/>
      <dgm:t>
        <a:bodyPr lIns="108000" tIns="432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kern="1200" noProof="0" dirty="0">
              <a:latin typeface="+mn-lt"/>
              <a:ea typeface="+mn-ea"/>
              <a:cs typeface="+mn-cs"/>
            </a:rPr>
            <a:t>Plan Maestro de Residuos Sólidos para el DMQ </a:t>
          </a:r>
          <a:r>
            <a:rPr lang="es-ES" sz="1400" kern="1200" noProof="0" dirty="0">
              <a:latin typeface="+mn-lt"/>
              <a:ea typeface="+mn-ea"/>
              <a:cs typeface="+mn-cs"/>
            </a:rPr>
            <a:t>2013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kern="1200" noProof="0" dirty="0">
              <a:latin typeface="+mn-lt"/>
              <a:ea typeface="+mn-ea"/>
              <a:cs typeface="+mn-cs"/>
            </a:rPr>
            <a:t>Proyecto de Plan Maestro de Residuos y modelos de gestión 2016</a:t>
          </a:r>
          <a:endParaRPr lang="es-ES" sz="1400" kern="1200" noProof="0" dirty="0">
            <a:latin typeface="+mn-lt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5D70EFF5-8B31-4A1F-AE44-51E4CF0013EB}">
      <dgm:prSet phldrT="[Text]" custT="1"/>
      <dgm:spPr/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r>
            <a:rPr lang="es-MX" sz="1400" noProof="0" dirty="0"/>
            <a:t>Plan Metropolitano de Desarrollo y Ordenamiento Territorial (2021-2033)</a:t>
          </a:r>
          <a:endParaRPr lang="es-ES" sz="1400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D71FC021-6A65-44D1-95B9-0E6C89079866}">
      <dgm:prSet phldrT="[Text]"/>
      <dgm:spPr/>
      <dgm:t>
        <a:bodyPr rtlCol="0"/>
        <a:lstStyle/>
        <a:p>
          <a:pPr rtl="0"/>
          <a:r>
            <a:rPr lang="es-ES" b="1" noProof="0" dirty="0">
              <a:effectLst/>
              <a:latin typeface="+mj-lt"/>
            </a:rPr>
            <a:t>MESA</a:t>
          </a:r>
          <a:r>
            <a:rPr lang="es-ES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 </a:t>
          </a:r>
          <a:r>
            <a:rPr lang="es-ES" b="1" noProof="0" dirty="0">
              <a:effectLst/>
              <a:latin typeface="+mj-lt"/>
            </a:rPr>
            <a:t>INTERINSTITUCIONAL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4A6BB192-9983-4F48-BBC5-6E384EED7EC5}">
      <dgm:prSet phldrT="[Text]" custT="1"/>
      <dgm:spPr/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r>
            <a:rPr lang="es-ES" sz="1400" noProof="0" dirty="0"/>
            <a:t>Construcción colaborativa y técnica del Modelo y del Plan de Gestión Integral de Residuos Sólidos</a:t>
          </a: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D07AD3FD-84FF-467E-9693-752776549C61}">
      <dgm:prSet phldrT="[Text]" custT="1"/>
      <dgm:spPr/>
      <dgm:t>
        <a:bodyPr rtlCol="0"/>
        <a:lstStyle/>
        <a:p>
          <a:pPr rtl="0"/>
          <a:r>
            <a:rPr lang="es-ES" sz="1200" b="1" noProof="0" dirty="0">
              <a:effectLst/>
              <a:latin typeface="+mj-lt"/>
            </a:rPr>
            <a:t>INCLUSIÓN DE LA GIRS COMO PARTE DEL OBJETIVO  QUITO SOSTENIBLE Y SEGURO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32CCB050-072A-41BF-BE1B-388CF53E5629}">
      <dgm:prSet/>
      <dgm:spPr/>
      <dgm:t>
        <a:bodyPr rtlCol="0"/>
        <a:lstStyle/>
        <a:p>
          <a:pPr rtl="0"/>
          <a:r>
            <a:rPr lang="es-ES" b="1" noProof="0" dirty="0">
              <a:effectLst/>
              <a:latin typeface="+mj-lt"/>
            </a:rPr>
            <a:t>FORTALECIMIENTO DE LOS EQUIPOS TÉCNICOS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es-ES" noProof="0" dirty="0"/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es-ES" noProof="0" dirty="0"/>
        </a:p>
      </dgm:t>
    </dgm:pt>
    <dgm:pt modelId="{9E838AE2-4659-4603-ABC8-58DF4222C0D4}">
      <dgm:prSet/>
      <dgm:spPr/>
      <dgm:t>
        <a:bodyPr rtlCol="0"/>
        <a:lstStyle/>
        <a:p>
          <a:pPr rtl="0"/>
          <a:r>
            <a:rPr lang="es-ES" b="1" noProof="0" dirty="0">
              <a:effectLst/>
              <a:latin typeface="+mj-lt"/>
            </a:rPr>
            <a:t>PRESENTACIÓN  DE RESULTADOS</a:t>
          </a: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es-ES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es-ES" noProof="0" dirty="0"/>
        </a:p>
      </dgm:t>
    </dgm:pt>
    <dgm:pt modelId="{04A40292-9119-41B2-B968-7B651F20675D}">
      <dgm:prSet custT="1"/>
      <dgm:spPr/>
      <dgm:t>
        <a:bodyPr lIns="108000" tIns="432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latin typeface="+mn-lt"/>
              <a:ea typeface="+mn-ea"/>
              <a:cs typeface="+mn-cs"/>
            </a:rPr>
            <a:t>Apoyo técnico de expertos, tanto de las instituciones de la mesa como del BID</a:t>
          </a:r>
        </a:p>
      </dgm:t>
    </dgm:pt>
    <dgm:pt modelId="{70078FF1-F2A9-4A6B-88D1-8CF3595EFE73}" type="parTrans" cxnId="{1D6C5464-DE30-4BEC-9E27-B2C179C39CC4}">
      <dgm:prSet/>
      <dgm:spPr/>
      <dgm:t>
        <a:bodyPr rtlCol="0"/>
        <a:lstStyle/>
        <a:p>
          <a:pPr rtl="0"/>
          <a:endParaRPr lang="es-ES" noProof="0" dirty="0"/>
        </a:p>
      </dgm:t>
    </dgm:pt>
    <dgm:pt modelId="{B4C4972A-0898-484E-AF78-D5D7E0F991F2}" type="sibTrans" cxnId="{1D6C5464-DE30-4BEC-9E27-B2C179C39CC4}">
      <dgm:prSet/>
      <dgm:spPr/>
      <dgm:t>
        <a:bodyPr rtlCol="0"/>
        <a:lstStyle/>
        <a:p>
          <a:pPr rtl="0"/>
          <a:endParaRPr lang="es-ES" noProof="0" dirty="0"/>
        </a:p>
      </dgm:t>
    </dgm:pt>
    <dgm:pt modelId="{C8E903CE-0CFD-4D68-A857-80E14557005E}">
      <dgm:prSet custT="1"/>
      <dgm:spPr/>
      <dgm:t>
        <a:bodyPr lIns="108000" tIns="432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latin typeface="+mn-lt"/>
              <a:ea typeface="+mn-ea"/>
              <a:cs typeface="+mn-cs"/>
            </a:rPr>
            <a:t>Quito cuenta con una propuesta de Plan de Gestión Integral de Residuos Sólidos</a:t>
          </a:r>
        </a:p>
      </dgm:t>
    </dgm:pt>
    <dgm:pt modelId="{D5890537-0D77-4DA1-A100-62C393623468}" type="parTrans" cxnId="{17BD67AD-4331-49EC-BC4A-29404E891597}">
      <dgm:prSet/>
      <dgm:spPr/>
      <dgm:t>
        <a:bodyPr rtlCol="0"/>
        <a:lstStyle/>
        <a:p>
          <a:pPr rtl="0"/>
          <a:endParaRPr lang="es-ES" noProof="0" dirty="0"/>
        </a:p>
      </dgm:t>
    </dgm:pt>
    <dgm:pt modelId="{862799CE-00F4-4DD6-894E-A487503F8DE6}" type="sibTrans" cxnId="{17BD67AD-4331-49EC-BC4A-29404E891597}">
      <dgm:prSet/>
      <dgm:spPr/>
      <dgm:t>
        <a:bodyPr rtlCol="0"/>
        <a:lstStyle/>
        <a:p>
          <a:pPr rtl="0"/>
          <a:endParaRPr lang="es-ES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/>
    </dgm:pt>
    <dgm:pt modelId="{B8046455-4EBB-40A8-838B-B584850A8B8E}" type="pres">
      <dgm:prSet presAssocID="{32CCB050-072A-41BF-BE1B-388CF53E562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D05E404-1B63-4FC9-A7B8-277860DEBCD0}" type="pres">
      <dgm:prSet presAssocID="{32CCB050-072A-41BF-BE1B-388CF53E5629}" presName="EmptyPlaceHolder" presStyleCnt="0"/>
      <dgm:spPr/>
    </dgm:pt>
    <dgm:pt modelId="{AB144E95-E2AA-430B-870C-A44D04CCB5A8}" type="pres">
      <dgm:prSet presAssocID="{BF05D8EE-4413-4737-8721-DAF10D6CAB04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/>
    </dgm:pt>
    <dgm:pt modelId="{559A9A18-D6AE-4459-8C7F-A17CAB50744A}" type="pres">
      <dgm:prSet presAssocID="{9E838AE2-4659-4603-ABC8-58DF4222C0D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20190A0D-EF75-4224-80CC-FC8EBDEF2138}" type="presOf" srcId="{C8E903CE-0CFD-4D68-A857-80E14557005E}" destId="{7F54B493-FCA8-4A1F-A2B1-FCB26CA9C396}" srcOrd="0" destOrd="0" presId="urn:microsoft.com/office/officeart/2016/7/layout/AccentHomeChevronProcess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993A834D-F9E7-487D-A46B-FD9A309F5C59}" type="presOf" srcId="{04A40292-9119-41B2-B968-7B651F20675D}" destId="{1D84544C-5924-422B-9546-A86AE4927E4C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17BD67AD-4331-49EC-BC4A-29404E891597}" srcId="{9E838AE2-4659-4603-ABC8-58DF4222C0D4}" destId="{C8E903CE-0CFD-4D68-A857-80E14557005E}" srcOrd="0" destOrd="0" parTransId="{D5890537-0D77-4DA1-A100-62C393623468}" sibTransId="{862799CE-00F4-4DD6-894E-A487503F8DE6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DB636DF2-EC68-445F-B7E9-11D2D9235026}" type="presOf" srcId="{9E838AE2-4659-4603-ABC8-58DF4222C0D4}" destId="{559A9A18-D6AE-4459-8C7F-A17CAB50744A}" srcOrd="0" destOrd="0" presId="urn:microsoft.com/office/officeart/2016/7/layout/AccentHomeChevronProcess"/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5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6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  <dgm:cxn modelId="{6BC4A82E-C8CE-405D-BE38-CA09533ECB3A}" type="presParOf" srcId="{594BF422-752C-42F3-A230-3D0E6AE9A886}" destId="{AB144E95-E2AA-430B-870C-A44D04CCB5A8}" srcOrd="7" destOrd="0" presId="urn:microsoft.com/office/officeart/2016/7/layout/AccentHomeChevronProcess"/>
    <dgm:cxn modelId="{B07B5F95-29F3-4EBA-881F-2F9C82CD9290}" type="presParOf" srcId="{594BF422-752C-42F3-A230-3D0E6AE9A886}" destId="{D0A9E9B9-B6D2-49AA-91D6-7CE223E637D0}" srcOrd="8" destOrd="0" presId="urn:microsoft.com/office/officeart/2016/7/layout/AccentHomeChevronProcess"/>
    <dgm:cxn modelId="{6DCE379C-942E-4A9E-8128-B2C269A9781F}" type="presParOf" srcId="{D0A9E9B9-B6D2-49AA-91D6-7CE223E637D0}" destId="{0EE416CF-D8AE-41BD-BF35-9148040E1274}" srcOrd="0" destOrd="0" presId="urn:microsoft.com/office/officeart/2016/7/layout/AccentHomeChevronProcess"/>
    <dgm:cxn modelId="{FE2C896A-6834-4EDF-8664-05B479C8F0ED}" type="presParOf" srcId="{D0A9E9B9-B6D2-49AA-91D6-7CE223E637D0}" destId="{559A9A18-D6AE-4459-8C7F-A17CAB50744A}" srcOrd="1" destOrd="0" presId="urn:microsoft.com/office/officeart/2016/7/layout/AccentHomeChevronProcess"/>
    <dgm:cxn modelId="{10CD1AE1-F5D1-4C7E-9DFC-2BC8AB439A36}" type="presParOf" srcId="{D0A9E9B9-B6D2-49AA-91D6-7CE223E637D0}" destId="{7F54B493-FCA8-4A1F-A2B1-FCB26CA9C396}" srcOrd="2" destOrd="0" presId="urn:microsoft.com/office/officeart/2016/7/layout/AccentHomeChevronProcess"/>
    <dgm:cxn modelId="{3BA0BF32-4C4F-4617-8C77-FB7B13572D62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DD689F-CC13-48A0-AFE4-58BF716C7726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B6F13A8-B77C-4E8B-B7FC-264D2FA86FA0}">
      <dgm:prSet phldrT="[Texto]"/>
      <dgm:spPr/>
      <dgm:t>
        <a:bodyPr/>
        <a:lstStyle/>
        <a:p>
          <a:r>
            <a:rPr lang="es-ES" b="1" dirty="0"/>
            <a:t>Problema 1.</a:t>
          </a:r>
          <a:r>
            <a:rPr lang="es-ES" dirty="0"/>
            <a:t> Modelo de gestión de residuos sólidos con débil enfoque de prevención y  reciclaje inclusivo</a:t>
          </a:r>
          <a:endParaRPr lang="es-MX" dirty="0"/>
        </a:p>
      </dgm:t>
    </dgm:pt>
    <dgm:pt modelId="{1980F3AE-BE13-4A48-96E1-2F64B8BD6DA9}" type="parTrans" cxnId="{62921234-C9C8-44B3-9FCD-9DAAD62103BD}">
      <dgm:prSet/>
      <dgm:spPr/>
      <dgm:t>
        <a:bodyPr/>
        <a:lstStyle/>
        <a:p>
          <a:endParaRPr lang="es-MX"/>
        </a:p>
      </dgm:t>
    </dgm:pt>
    <dgm:pt modelId="{D391C9C9-4346-404B-8528-7575F46C29F8}" type="sibTrans" cxnId="{62921234-C9C8-44B3-9FCD-9DAAD62103BD}">
      <dgm:prSet/>
      <dgm:spPr/>
      <dgm:t>
        <a:bodyPr/>
        <a:lstStyle/>
        <a:p>
          <a:endParaRPr lang="es-MX"/>
        </a:p>
      </dgm:t>
    </dgm:pt>
    <dgm:pt modelId="{F0C79E43-81F4-4BC2-9FF6-59A6E463ECE6}">
      <dgm:prSet phldrT="[Texto]"/>
      <dgm:spPr/>
      <dgm:t>
        <a:bodyPr/>
        <a:lstStyle/>
        <a:p>
          <a:pPr>
            <a:buFont typeface="Wingdings" panose="05000000000000000000" pitchFamily="2" charset="2"/>
            <a:buChar char=""/>
          </a:pPr>
          <a:r>
            <a:rPr lang="es-ES" b="1" dirty="0"/>
            <a:t>Problema 2. </a:t>
          </a:r>
          <a:r>
            <a:rPr lang="es-ES" b="0" dirty="0"/>
            <a:t>Recursos recaudados por la tasa GIRS y por gestión EMOS no cubren operación ni sostenibilidad del sistema</a:t>
          </a:r>
          <a:endParaRPr lang="es-MX" b="0" dirty="0">
            <a:solidFill>
              <a:schemeClr val="bg1"/>
            </a:solidFill>
          </a:endParaRPr>
        </a:p>
      </dgm:t>
    </dgm:pt>
    <dgm:pt modelId="{093219BE-9985-4F82-AED3-7573B98BA7FF}" type="parTrans" cxnId="{4EADF850-9184-4510-BE62-0D9B19CA3B90}">
      <dgm:prSet/>
      <dgm:spPr/>
      <dgm:t>
        <a:bodyPr/>
        <a:lstStyle/>
        <a:p>
          <a:endParaRPr lang="es-MX"/>
        </a:p>
      </dgm:t>
    </dgm:pt>
    <dgm:pt modelId="{E9BB4226-E6D4-4ABC-A6C3-563E1EAB5ADF}" type="sibTrans" cxnId="{4EADF850-9184-4510-BE62-0D9B19CA3B90}">
      <dgm:prSet/>
      <dgm:spPr/>
      <dgm:t>
        <a:bodyPr/>
        <a:lstStyle/>
        <a:p>
          <a:endParaRPr lang="es-MX"/>
        </a:p>
      </dgm:t>
    </dgm:pt>
    <dgm:pt modelId="{782DF3E9-DBB2-4305-B1B4-02831393B0DE}">
      <dgm:prSet phldrT="[Texto]"/>
      <dgm:spPr/>
      <dgm:t>
        <a:bodyPr/>
        <a:lstStyle/>
        <a:p>
          <a:pPr>
            <a:buFont typeface="Wingdings" panose="05000000000000000000" pitchFamily="2" charset="2"/>
            <a:buChar char=""/>
          </a:pPr>
          <a:r>
            <a:rPr lang="es-ES" b="1" dirty="0"/>
            <a:t>Problema 3. </a:t>
          </a:r>
          <a:r>
            <a:rPr lang="es-ES" dirty="0"/>
            <a:t>El sistema debe gestionar un alto nivel de generación de residuos, debido al poco aprovechamiento </a:t>
          </a:r>
          <a:endParaRPr lang="es-MX" dirty="0"/>
        </a:p>
      </dgm:t>
    </dgm:pt>
    <dgm:pt modelId="{B6400622-0D39-475B-9A8B-AAD1835D4FF3}" type="parTrans" cxnId="{6A0E82E3-C1A6-40B5-B3D3-34A4DF7BA704}">
      <dgm:prSet/>
      <dgm:spPr/>
      <dgm:t>
        <a:bodyPr/>
        <a:lstStyle/>
        <a:p>
          <a:endParaRPr lang="es-MX"/>
        </a:p>
      </dgm:t>
    </dgm:pt>
    <dgm:pt modelId="{5E96AAA0-1414-48B8-82F8-7C63C9A64C29}" type="sibTrans" cxnId="{6A0E82E3-C1A6-40B5-B3D3-34A4DF7BA704}">
      <dgm:prSet/>
      <dgm:spPr/>
      <dgm:t>
        <a:bodyPr/>
        <a:lstStyle/>
        <a:p>
          <a:endParaRPr lang="es-MX"/>
        </a:p>
      </dgm:t>
    </dgm:pt>
    <dgm:pt modelId="{3673BAE1-8E7F-4AAC-9A5A-715B1F5A920E}" type="pres">
      <dgm:prSet presAssocID="{C3DD689F-CC13-48A0-AFE4-58BF716C7726}" presName="cycle" presStyleCnt="0">
        <dgm:presLayoutVars>
          <dgm:dir/>
          <dgm:resizeHandles val="exact"/>
        </dgm:presLayoutVars>
      </dgm:prSet>
      <dgm:spPr/>
    </dgm:pt>
    <dgm:pt modelId="{D591EA1E-8CC3-4499-9D79-DE3BA9E33EF8}" type="pres">
      <dgm:prSet presAssocID="{FB6F13A8-B77C-4E8B-B7FC-264D2FA86FA0}" presName="node" presStyleLbl="node1" presStyleIdx="0" presStyleCnt="3">
        <dgm:presLayoutVars>
          <dgm:bulletEnabled val="1"/>
        </dgm:presLayoutVars>
      </dgm:prSet>
      <dgm:spPr/>
    </dgm:pt>
    <dgm:pt modelId="{56215AB8-E9EC-44FC-8BBE-460FC1B6EA0E}" type="pres">
      <dgm:prSet presAssocID="{FB6F13A8-B77C-4E8B-B7FC-264D2FA86FA0}" presName="spNode" presStyleCnt="0"/>
      <dgm:spPr/>
    </dgm:pt>
    <dgm:pt modelId="{9B4D7286-1401-4450-8CBB-857AF10F7155}" type="pres">
      <dgm:prSet presAssocID="{D391C9C9-4346-404B-8528-7575F46C29F8}" presName="sibTrans" presStyleLbl="sibTrans1D1" presStyleIdx="0" presStyleCnt="3"/>
      <dgm:spPr/>
    </dgm:pt>
    <dgm:pt modelId="{12EA371C-3E07-49C3-AF7D-FB328BF07BBE}" type="pres">
      <dgm:prSet presAssocID="{F0C79E43-81F4-4BC2-9FF6-59A6E463ECE6}" presName="node" presStyleLbl="node1" presStyleIdx="1" presStyleCnt="3">
        <dgm:presLayoutVars>
          <dgm:bulletEnabled val="1"/>
        </dgm:presLayoutVars>
      </dgm:prSet>
      <dgm:spPr/>
    </dgm:pt>
    <dgm:pt modelId="{02732605-CD29-4032-AF4D-D8EAFDD44EB5}" type="pres">
      <dgm:prSet presAssocID="{F0C79E43-81F4-4BC2-9FF6-59A6E463ECE6}" presName="spNode" presStyleCnt="0"/>
      <dgm:spPr/>
    </dgm:pt>
    <dgm:pt modelId="{4BAF0F95-3463-40F8-94DE-07A465FFD2C9}" type="pres">
      <dgm:prSet presAssocID="{E9BB4226-E6D4-4ABC-A6C3-563E1EAB5ADF}" presName="sibTrans" presStyleLbl="sibTrans1D1" presStyleIdx="1" presStyleCnt="3"/>
      <dgm:spPr/>
    </dgm:pt>
    <dgm:pt modelId="{D23178F4-449F-4E24-A52F-A55C97B1216F}" type="pres">
      <dgm:prSet presAssocID="{782DF3E9-DBB2-4305-B1B4-02831393B0DE}" presName="node" presStyleLbl="node1" presStyleIdx="2" presStyleCnt="3">
        <dgm:presLayoutVars>
          <dgm:bulletEnabled val="1"/>
        </dgm:presLayoutVars>
      </dgm:prSet>
      <dgm:spPr/>
    </dgm:pt>
    <dgm:pt modelId="{18135FF6-FDFA-4C0F-A658-D3C66C183FF1}" type="pres">
      <dgm:prSet presAssocID="{782DF3E9-DBB2-4305-B1B4-02831393B0DE}" presName="spNode" presStyleCnt="0"/>
      <dgm:spPr/>
    </dgm:pt>
    <dgm:pt modelId="{F7A1E662-325C-48FE-BDA5-037A1F75B65A}" type="pres">
      <dgm:prSet presAssocID="{5E96AAA0-1414-48B8-82F8-7C63C9A64C29}" presName="sibTrans" presStyleLbl="sibTrans1D1" presStyleIdx="2" presStyleCnt="3"/>
      <dgm:spPr/>
    </dgm:pt>
  </dgm:ptLst>
  <dgm:cxnLst>
    <dgm:cxn modelId="{FC45BB15-4DA8-4940-BF63-D997E445AF6F}" type="presOf" srcId="{C3DD689F-CC13-48A0-AFE4-58BF716C7726}" destId="{3673BAE1-8E7F-4AAC-9A5A-715B1F5A920E}" srcOrd="0" destOrd="0" presId="urn:microsoft.com/office/officeart/2005/8/layout/cycle6"/>
    <dgm:cxn modelId="{7750A228-5539-4EA4-9440-5C1DD2270835}" type="presOf" srcId="{782DF3E9-DBB2-4305-B1B4-02831393B0DE}" destId="{D23178F4-449F-4E24-A52F-A55C97B1216F}" srcOrd="0" destOrd="0" presId="urn:microsoft.com/office/officeart/2005/8/layout/cycle6"/>
    <dgm:cxn modelId="{62921234-C9C8-44B3-9FCD-9DAAD62103BD}" srcId="{C3DD689F-CC13-48A0-AFE4-58BF716C7726}" destId="{FB6F13A8-B77C-4E8B-B7FC-264D2FA86FA0}" srcOrd="0" destOrd="0" parTransId="{1980F3AE-BE13-4A48-96E1-2F64B8BD6DA9}" sibTransId="{D391C9C9-4346-404B-8528-7575F46C29F8}"/>
    <dgm:cxn modelId="{5E21F36C-343A-4B1E-8799-BD0C4C408C9C}" type="presOf" srcId="{D391C9C9-4346-404B-8528-7575F46C29F8}" destId="{9B4D7286-1401-4450-8CBB-857AF10F7155}" srcOrd="0" destOrd="0" presId="urn:microsoft.com/office/officeart/2005/8/layout/cycle6"/>
    <dgm:cxn modelId="{B995BE4F-74CE-4E21-BC5E-2A2E6649C229}" type="presOf" srcId="{5E96AAA0-1414-48B8-82F8-7C63C9A64C29}" destId="{F7A1E662-325C-48FE-BDA5-037A1F75B65A}" srcOrd="0" destOrd="0" presId="urn:microsoft.com/office/officeart/2005/8/layout/cycle6"/>
    <dgm:cxn modelId="{4EADF850-9184-4510-BE62-0D9B19CA3B90}" srcId="{C3DD689F-CC13-48A0-AFE4-58BF716C7726}" destId="{F0C79E43-81F4-4BC2-9FF6-59A6E463ECE6}" srcOrd="1" destOrd="0" parTransId="{093219BE-9985-4F82-AED3-7573B98BA7FF}" sibTransId="{E9BB4226-E6D4-4ABC-A6C3-563E1EAB5ADF}"/>
    <dgm:cxn modelId="{01AA2097-362C-4231-8C67-BA69B2D2559E}" type="presOf" srcId="{FB6F13A8-B77C-4E8B-B7FC-264D2FA86FA0}" destId="{D591EA1E-8CC3-4499-9D79-DE3BA9E33EF8}" srcOrd="0" destOrd="0" presId="urn:microsoft.com/office/officeart/2005/8/layout/cycle6"/>
    <dgm:cxn modelId="{F6F9D59B-3C41-4D63-9B96-715B8CA4C242}" type="presOf" srcId="{E9BB4226-E6D4-4ABC-A6C3-563E1EAB5ADF}" destId="{4BAF0F95-3463-40F8-94DE-07A465FFD2C9}" srcOrd="0" destOrd="0" presId="urn:microsoft.com/office/officeart/2005/8/layout/cycle6"/>
    <dgm:cxn modelId="{6BA348A9-FE89-4085-84C5-89C5B97E7A10}" type="presOf" srcId="{F0C79E43-81F4-4BC2-9FF6-59A6E463ECE6}" destId="{12EA371C-3E07-49C3-AF7D-FB328BF07BBE}" srcOrd="0" destOrd="0" presId="urn:microsoft.com/office/officeart/2005/8/layout/cycle6"/>
    <dgm:cxn modelId="{6A0E82E3-C1A6-40B5-B3D3-34A4DF7BA704}" srcId="{C3DD689F-CC13-48A0-AFE4-58BF716C7726}" destId="{782DF3E9-DBB2-4305-B1B4-02831393B0DE}" srcOrd="2" destOrd="0" parTransId="{B6400622-0D39-475B-9A8B-AAD1835D4FF3}" sibTransId="{5E96AAA0-1414-48B8-82F8-7C63C9A64C29}"/>
    <dgm:cxn modelId="{634FD9B7-FD29-4601-A64A-F2698F9AAD46}" type="presParOf" srcId="{3673BAE1-8E7F-4AAC-9A5A-715B1F5A920E}" destId="{D591EA1E-8CC3-4499-9D79-DE3BA9E33EF8}" srcOrd="0" destOrd="0" presId="urn:microsoft.com/office/officeart/2005/8/layout/cycle6"/>
    <dgm:cxn modelId="{321C22DC-DBA5-46FC-9D8A-3F25E608A433}" type="presParOf" srcId="{3673BAE1-8E7F-4AAC-9A5A-715B1F5A920E}" destId="{56215AB8-E9EC-44FC-8BBE-460FC1B6EA0E}" srcOrd="1" destOrd="0" presId="urn:microsoft.com/office/officeart/2005/8/layout/cycle6"/>
    <dgm:cxn modelId="{15037804-5EA5-496F-B0C3-FAF691EBF980}" type="presParOf" srcId="{3673BAE1-8E7F-4AAC-9A5A-715B1F5A920E}" destId="{9B4D7286-1401-4450-8CBB-857AF10F7155}" srcOrd="2" destOrd="0" presId="urn:microsoft.com/office/officeart/2005/8/layout/cycle6"/>
    <dgm:cxn modelId="{E751628B-3DCC-42A4-941B-9BC5EFF4789E}" type="presParOf" srcId="{3673BAE1-8E7F-4AAC-9A5A-715B1F5A920E}" destId="{12EA371C-3E07-49C3-AF7D-FB328BF07BBE}" srcOrd="3" destOrd="0" presId="urn:microsoft.com/office/officeart/2005/8/layout/cycle6"/>
    <dgm:cxn modelId="{1331A2ED-9406-4F12-A09A-FB4F1B6D8AE7}" type="presParOf" srcId="{3673BAE1-8E7F-4AAC-9A5A-715B1F5A920E}" destId="{02732605-CD29-4032-AF4D-D8EAFDD44EB5}" srcOrd="4" destOrd="0" presId="urn:microsoft.com/office/officeart/2005/8/layout/cycle6"/>
    <dgm:cxn modelId="{0BFA2FD4-0821-44A5-A6FE-07DAC49F95A7}" type="presParOf" srcId="{3673BAE1-8E7F-4AAC-9A5A-715B1F5A920E}" destId="{4BAF0F95-3463-40F8-94DE-07A465FFD2C9}" srcOrd="5" destOrd="0" presId="urn:microsoft.com/office/officeart/2005/8/layout/cycle6"/>
    <dgm:cxn modelId="{A9F49970-B7B5-496C-A527-3D9DC06362A9}" type="presParOf" srcId="{3673BAE1-8E7F-4AAC-9A5A-715B1F5A920E}" destId="{D23178F4-449F-4E24-A52F-A55C97B1216F}" srcOrd="6" destOrd="0" presId="urn:microsoft.com/office/officeart/2005/8/layout/cycle6"/>
    <dgm:cxn modelId="{A729D6AD-9137-418E-9DEE-D467323449B4}" type="presParOf" srcId="{3673BAE1-8E7F-4AAC-9A5A-715B1F5A920E}" destId="{18135FF6-FDFA-4C0F-A658-D3C66C183FF1}" srcOrd="7" destOrd="0" presId="urn:microsoft.com/office/officeart/2005/8/layout/cycle6"/>
    <dgm:cxn modelId="{C9113F8A-D9CD-421A-BF77-D6C45815C478}" type="presParOf" srcId="{3673BAE1-8E7F-4AAC-9A5A-715B1F5A920E}" destId="{F7A1E662-325C-48FE-BDA5-037A1F75B65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E534A9-68AF-47B0-AC1A-09E649BD57B7}" type="doc">
      <dgm:prSet loTypeId="urn:microsoft.com/office/officeart/2005/8/layout/venn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456F106-82C7-40C4-ADC1-2244C7F070D4}">
      <dgm:prSet phldrT="[Texto]" custT="1"/>
      <dgm:spPr/>
      <dgm:t>
        <a:bodyPr/>
        <a:lstStyle/>
        <a:p>
          <a:r>
            <a:rPr lang="es-ES" sz="2000" dirty="0"/>
            <a:t>Ciudadanía</a:t>
          </a:r>
          <a:endParaRPr lang="es-EC" sz="2000" dirty="0"/>
        </a:p>
      </dgm:t>
    </dgm:pt>
    <dgm:pt modelId="{CB6BA1CD-D7F1-46CF-9C46-945EF5EA4968}" type="parTrans" cxnId="{573525DC-E106-4471-AD7A-B273B98922B8}">
      <dgm:prSet/>
      <dgm:spPr/>
      <dgm:t>
        <a:bodyPr/>
        <a:lstStyle/>
        <a:p>
          <a:endParaRPr lang="es-EC"/>
        </a:p>
      </dgm:t>
    </dgm:pt>
    <dgm:pt modelId="{6A5C6462-2B54-421D-A78F-4D8268DEC1B9}" type="sibTrans" cxnId="{573525DC-E106-4471-AD7A-B273B98922B8}">
      <dgm:prSet/>
      <dgm:spPr/>
      <dgm:t>
        <a:bodyPr/>
        <a:lstStyle/>
        <a:p>
          <a:endParaRPr lang="es-EC"/>
        </a:p>
      </dgm:t>
    </dgm:pt>
    <dgm:pt modelId="{28F268A1-8487-4BF4-8A81-89C996BD5C02}">
      <dgm:prSet phldrT="[Texto]" custT="1"/>
      <dgm:spPr/>
      <dgm:t>
        <a:bodyPr/>
        <a:lstStyle/>
        <a:p>
          <a:r>
            <a:rPr lang="es-ES" sz="2000" dirty="0"/>
            <a:t>Grandes generadores</a:t>
          </a:r>
          <a:endParaRPr lang="es-EC" sz="2000" dirty="0"/>
        </a:p>
      </dgm:t>
    </dgm:pt>
    <dgm:pt modelId="{100A97D0-E618-4362-A6CF-EBEE802BB128}" type="parTrans" cxnId="{FEF1CE41-2651-45A8-8826-3E18EBA74FF4}">
      <dgm:prSet/>
      <dgm:spPr/>
      <dgm:t>
        <a:bodyPr/>
        <a:lstStyle/>
        <a:p>
          <a:endParaRPr lang="es-EC"/>
        </a:p>
      </dgm:t>
    </dgm:pt>
    <dgm:pt modelId="{1D9DCBDF-DA22-48C5-B626-CD6C870FF43C}" type="sibTrans" cxnId="{FEF1CE41-2651-45A8-8826-3E18EBA74FF4}">
      <dgm:prSet/>
      <dgm:spPr/>
      <dgm:t>
        <a:bodyPr/>
        <a:lstStyle/>
        <a:p>
          <a:endParaRPr lang="es-EC"/>
        </a:p>
      </dgm:t>
    </dgm:pt>
    <dgm:pt modelId="{461E2FBF-1D54-48F0-B3A0-1596D2FC260C}">
      <dgm:prSet phldrT="[Texto]" custT="1"/>
      <dgm:spPr/>
      <dgm:t>
        <a:bodyPr/>
        <a:lstStyle/>
        <a:p>
          <a:r>
            <a:rPr lang="es-ES" sz="2000" dirty="0"/>
            <a:t>Academia</a:t>
          </a:r>
          <a:endParaRPr lang="es-EC" sz="2000" dirty="0"/>
        </a:p>
      </dgm:t>
    </dgm:pt>
    <dgm:pt modelId="{DC1A3CFE-5683-4F43-9CC5-85F30965D2F4}" type="parTrans" cxnId="{5EB70492-3178-40A3-8EB8-44AC7EB70A79}">
      <dgm:prSet/>
      <dgm:spPr/>
      <dgm:t>
        <a:bodyPr/>
        <a:lstStyle/>
        <a:p>
          <a:endParaRPr lang="es-EC"/>
        </a:p>
      </dgm:t>
    </dgm:pt>
    <dgm:pt modelId="{E9ED0C6F-3EC6-4439-9FB9-1CB5268C0714}" type="sibTrans" cxnId="{5EB70492-3178-40A3-8EB8-44AC7EB70A79}">
      <dgm:prSet/>
      <dgm:spPr/>
      <dgm:t>
        <a:bodyPr/>
        <a:lstStyle/>
        <a:p>
          <a:endParaRPr lang="es-EC"/>
        </a:p>
      </dgm:t>
    </dgm:pt>
    <dgm:pt modelId="{B55E69B0-2ED9-4B08-B8F0-9ADDD1B1653F}">
      <dgm:prSet phldrT="[Texto]" custT="1"/>
      <dgm:spPr/>
      <dgm:t>
        <a:bodyPr/>
        <a:lstStyle/>
        <a:p>
          <a:r>
            <a:rPr lang="es-ES" sz="2000" dirty="0"/>
            <a:t>Empresas privadas</a:t>
          </a:r>
          <a:endParaRPr lang="es-EC" sz="2000" dirty="0"/>
        </a:p>
      </dgm:t>
    </dgm:pt>
    <dgm:pt modelId="{67DD600E-FEA9-4BBB-9A5B-6CB01EF9C8F8}" type="parTrans" cxnId="{6B590B8E-13DB-4352-84D7-BBBFCFEBDF96}">
      <dgm:prSet/>
      <dgm:spPr/>
      <dgm:t>
        <a:bodyPr/>
        <a:lstStyle/>
        <a:p>
          <a:endParaRPr lang="es-EC"/>
        </a:p>
      </dgm:t>
    </dgm:pt>
    <dgm:pt modelId="{D7C15DF4-DCC2-4450-A45C-C5F9159ED1C2}" type="sibTrans" cxnId="{6B590B8E-13DB-4352-84D7-BBBFCFEBDF96}">
      <dgm:prSet/>
      <dgm:spPr/>
      <dgm:t>
        <a:bodyPr/>
        <a:lstStyle/>
        <a:p>
          <a:endParaRPr lang="es-EC"/>
        </a:p>
      </dgm:t>
    </dgm:pt>
    <dgm:pt modelId="{401EBC72-6BDB-4C07-829E-B7C94EE63311}">
      <dgm:prSet phldrT="[Texto]" custT="1"/>
      <dgm:spPr/>
      <dgm:t>
        <a:bodyPr/>
        <a:lstStyle/>
        <a:p>
          <a:r>
            <a:rPr lang="es-ES" sz="2000" dirty="0"/>
            <a:t>Cooperación internacional</a:t>
          </a:r>
          <a:endParaRPr lang="es-EC" sz="2000" dirty="0"/>
        </a:p>
      </dgm:t>
    </dgm:pt>
    <dgm:pt modelId="{4E137709-CFB4-4EC6-9B8E-FF1341553BB7}" type="parTrans" cxnId="{72C54B96-2027-4C39-A733-C2365CFED09F}">
      <dgm:prSet/>
      <dgm:spPr/>
      <dgm:t>
        <a:bodyPr/>
        <a:lstStyle/>
        <a:p>
          <a:endParaRPr lang="es-EC"/>
        </a:p>
      </dgm:t>
    </dgm:pt>
    <dgm:pt modelId="{B47D4DE4-6BBB-40A7-A935-0E54F394424D}" type="sibTrans" cxnId="{72C54B96-2027-4C39-A733-C2365CFED09F}">
      <dgm:prSet/>
      <dgm:spPr/>
      <dgm:t>
        <a:bodyPr/>
        <a:lstStyle/>
        <a:p>
          <a:endParaRPr lang="es-EC"/>
        </a:p>
      </dgm:t>
    </dgm:pt>
    <dgm:pt modelId="{784399FC-CB05-4E0C-AD50-C7140DFCB2C3}">
      <dgm:prSet phldrT="[Texto]" custT="1"/>
      <dgm:spPr/>
      <dgm:t>
        <a:bodyPr/>
        <a:lstStyle/>
        <a:p>
          <a:r>
            <a:rPr lang="es-ES" sz="2000" dirty="0"/>
            <a:t>Recicladores de base</a:t>
          </a:r>
          <a:endParaRPr lang="es-EC" sz="2000" dirty="0"/>
        </a:p>
      </dgm:t>
    </dgm:pt>
    <dgm:pt modelId="{2FAB42C2-7456-416D-AA4F-30EC1D7FA1FB}" type="parTrans" cxnId="{10DB74DC-29AC-4FEC-87C5-3AA24E789644}">
      <dgm:prSet/>
      <dgm:spPr/>
      <dgm:t>
        <a:bodyPr/>
        <a:lstStyle/>
        <a:p>
          <a:endParaRPr lang="es-EC"/>
        </a:p>
      </dgm:t>
    </dgm:pt>
    <dgm:pt modelId="{49904A10-B6AA-4C83-9F78-1CE27DC6A371}" type="sibTrans" cxnId="{10DB74DC-29AC-4FEC-87C5-3AA24E789644}">
      <dgm:prSet/>
      <dgm:spPr/>
      <dgm:t>
        <a:bodyPr/>
        <a:lstStyle/>
        <a:p>
          <a:endParaRPr lang="es-EC"/>
        </a:p>
      </dgm:t>
    </dgm:pt>
    <dgm:pt modelId="{5FEEE562-2990-4A45-AC70-2379103B5855}">
      <dgm:prSet phldrT="[Texto]" custT="1"/>
      <dgm:spPr/>
      <dgm:t>
        <a:bodyPr/>
        <a:lstStyle/>
        <a:p>
          <a:r>
            <a:rPr lang="es-ES" sz="2000" dirty="0"/>
            <a:t>Municipio de Quito</a:t>
          </a:r>
          <a:endParaRPr lang="es-EC" sz="700" dirty="0"/>
        </a:p>
      </dgm:t>
    </dgm:pt>
    <dgm:pt modelId="{62D00647-77A3-42F6-B96C-C89B05360F03}" type="sibTrans" cxnId="{96DDFBBF-6252-4AFA-94D8-51A6EC573E1A}">
      <dgm:prSet/>
      <dgm:spPr/>
      <dgm:t>
        <a:bodyPr/>
        <a:lstStyle/>
        <a:p>
          <a:endParaRPr lang="es-EC"/>
        </a:p>
      </dgm:t>
    </dgm:pt>
    <dgm:pt modelId="{91A19DF9-12FC-4643-A396-A366B16D1776}" type="parTrans" cxnId="{96DDFBBF-6252-4AFA-94D8-51A6EC573E1A}">
      <dgm:prSet/>
      <dgm:spPr/>
      <dgm:t>
        <a:bodyPr/>
        <a:lstStyle/>
        <a:p>
          <a:endParaRPr lang="es-EC"/>
        </a:p>
      </dgm:t>
    </dgm:pt>
    <dgm:pt modelId="{E9246B56-048B-4F66-8896-35D0B338E31B}" type="pres">
      <dgm:prSet presAssocID="{AEE534A9-68AF-47B0-AC1A-09E649BD57B7}" presName="Name0" presStyleCnt="0">
        <dgm:presLayoutVars>
          <dgm:dir/>
          <dgm:resizeHandles val="exact"/>
        </dgm:presLayoutVars>
      </dgm:prSet>
      <dgm:spPr/>
    </dgm:pt>
    <dgm:pt modelId="{DC7C13AF-C268-4EA0-9395-D4C265BCAA6B}" type="pres">
      <dgm:prSet presAssocID="{A456F106-82C7-40C4-ADC1-2244C7F070D4}" presName="Name5" presStyleLbl="vennNode1" presStyleIdx="0" presStyleCnt="7">
        <dgm:presLayoutVars>
          <dgm:bulletEnabled val="1"/>
        </dgm:presLayoutVars>
      </dgm:prSet>
      <dgm:spPr/>
    </dgm:pt>
    <dgm:pt modelId="{00719625-D6BB-4657-8391-CF9C585E4D3F}" type="pres">
      <dgm:prSet presAssocID="{6A5C6462-2B54-421D-A78F-4D8268DEC1B9}" presName="space" presStyleCnt="0"/>
      <dgm:spPr/>
    </dgm:pt>
    <dgm:pt modelId="{2154C499-DF47-459E-9C02-C56639A5F32D}" type="pres">
      <dgm:prSet presAssocID="{28F268A1-8487-4BF4-8A81-89C996BD5C02}" presName="Name5" presStyleLbl="vennNode1" presStyleIdx="1" presStyleCnt="7">
        <dgm:presLayoutVars>
          <dgm:bulletEnabled val="1"/>
        </dgm:presLayoutVars>
      </dgm:prSet>
      <dgm:spPr/>
    </dgm:pt>
    <dgm:pt modelId="{5EE83B0A-6500-4517-AF04-9B9A5F660567}" type="pres">
      <dgm:prSet presAssocID="{1D9DCBDF-DA22-48C5-B626-CD6C870FF43C}" presName="space" presStyleCnt="0"/>
      <dgm:spPr/>
    </dgm:pt>
    <dgm:pt modelId="{5CF537BB-6ADA-47CB-B72D-7D70205CFF06}" type="pres">
      <dgm:prSet presAssocID="{5FEEE562-2990-4A45-AC70-2379103B5855}" presName="Name5" presStyleLbl="vennNode1" presStyleIdx="2" presStyleCnt="7">
        <dgm:presLayoutVars>
          <dgm:bulletEnabled val="1"/>
        </dgm:presLayoutVars>
      </dgm:prSet>
      <dgm:spPr/>
    </dgm:pt>
    <dgm:pt modelId="{D768A5D6-2C0E-482A-A166-8C8F01FD9E8A}" type="pres">
      <dgm:prSet presAssocID="{62D00647-77A3-42F6-B96C-C89B05360F03}" presName="space" presStyleCnt="0"/>
      <dgm:spPr/>
    </dgm:pt>
    <dgm:pt modelId="{6B93DFA0-FE45-47B5-A27B-99DA811B4538}" type="pres">
      <dgm:prSet presAssocID="{461E2FBF-1D54-48F0-B3A0-1596D2FC260C}" presName="Name5" presStyleLbl="vennNode1" presStyleIdx="3" presStyleCnt="7">
        <dgm:presLayoutVars>
          <dgm:bulletEnabled val="1"/>
        </dgm:presLayoutVars>
      </dgm:prSet>
      <dgm:spPr/>
    </dgm:pt>
    <dgm:pt modelId="{38B8DB6F-8535-4551-AD29-B3640A00F3CB}" type="pres">
      <dgm:prSet presAssocID="{E9ED0C6F-3EC6-4439-9FB9-1CB5268C0714}" presName="space" presStyleCnt="0"/>
      <dgm:spPr/>
    </dgm:pt>
    <dgm:pt modelId="{1808815D-E6F2-41B9-B3D6-BAC62406EEE6}" type="pres">
      <dgm:prSet presAssocID="{B55E69B0-2ED9-4B08-B8F0-9ADDD1B1653F}" presName="Name5" presStyleLbl="vennNode1" presStyleIdx="4" presStyleCnt="7">
        <dgm:presLayoutVars>
          <dgm:bulletEnabled val="1"/>
        </dgm:presLayoutVars>
      </dgm:prSet>
      <dgm:spPr/>
    </dgm:pt>
    <dgm:pt modelId="{E6002CA5-9B58-44F1-B1A3-63CE1692CDC3}" type="pres">
      <dgm:prSet presAssocID="{D7C15DF4-DCC2-4450-A45C-C5F9159ED1C2}" presName="space" presStyleCnt="0"/>
      <dgm:spPr/>
    </dgm:pt>
    <dgm:pt modelId="{84534710-B2DB-4E81-AA84-C9FB3CFF3ED9}" type="pres">
      <dgm:prSet presAssocID="{401EBC72-6BDB-4C07-829E-B7C94EE63311}" presName="Name5" presStyleLbl="vennNode1" presStyleIdx="5" presStyleCnt="7">
        <dgm:presLayoutVars>
          <dgm:bulletEnabled val="1"/>
        </dgm:presLayoutVars>
      </dgm:prSet>
      <dgm:spPr/>
    </dgm:pt>
    <dgm:pt modelId="{A3412E86-836D-4439-B3EF-26B31AFF880F}" type="pres">
      <dgm:prSet presAssocID="{B47D4DE4-6BBB-40A7-A935-0E54F394424D}" presName="space" presStyleCnt="0"/>
      <dgm:spPr/>
    </dgm:pt>
    <dgm:pt modelId="{65EEEE15-A3FC-4056-BA41-635482D4B08C}" type="pres">
      <dgm:prSet presAssocID="{784399FC-CB05-4E0C-AD50-C7140DFCB2C3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F91D5D01-5C14-4955-9FD1-5D8D8394FEA0}" type="presOf" srcId="{461E2FBF-1D54-48F0-B3A0-1596D2FC260C}" destId="{6B93DFA0-FE45-47B5-A27B-99DA811B4538}" srcOrd="0" destOrd="0" presId="urn:microsoft.com/office/officeart/2005/8/layout/venn3"/>
    <dgm:cxn modelId="{300A975F-D9D4-4D4A-996F-DAF8204490B1}" type="presOf" srcId="{A456F106-82C7-40C4-ADC1-2244C7F070D4}" destId="{DC7C13AF-C268-4EA0-9395-D4C265BCAA6B}" srcOrd="0" destOrd="0" presId="urn:microsoft.com/office/officeart/2005/8/layout/venn3"/>
    <dgm:cxn modelId="{FEF1CE41-2651-45A8-8826-3E18EBA74FF4}" srcId="{AEE534A9-68AF-47B0-AC1A-09E649BD57B7}" destId="{28F268A1-8487-4BF4-8A81-89C996BD5C02}" srcOrd="1" destOrd="0" parTransId="{100A97D0-E618-4362-A6CF-EBEE802BB128}" sibTransId="{1D9DCBDF-DA22-48C5-B626-CD6C870FF43C}"/>
    <dgm:cxn modelId="{A0367E68-FD1E-4332-87C3-08EFDDDC2FF9}" type="presOf" srcId="{B55E69B0-2ED9-4B08-B8F0-9ADDD1B1653F}" destId="{1808815D-E6F2-41B9-B3D6-BAC62406EEE6}" srcOrd="0" destOrd="0" presId="urn:microsoft.com/office/officeart/2005/8/layout/venn3"/>
    <dgm:cxn modelId="{5547947B-3052-4C14-8A66-E0CEA97D689B}" type="presOf" srcId="{28F268A1-8487-4BF4-8A81-89C996BD5C02}" destId="{2154C499-DF47-459E-9C02-C56639A5F32D}" srcOrd="0" destOrd="0" presId="urn:microsoft.com/office/officeart/2005/8/layout/venn3"/>
    <dgm:cxn modelId="{6B590B8E-13DB-4352-84D7-BBBFCFEBDF96}" srcId="{AEE534A9-68AF-47B0-AC1A-09E649BD57B7}" destId="{B55E69B0-2ED9-4B08-B8F0-9ADDD1B1653F}" srcOrd="4" destOrd="0" parTransId="{67DD600E-FEA9-4BBB-9A5B-6CB01EF9C8F8}" sibTransId="{D7C15DF4-DCC2-4450-A45C-C5F9159ED1C2}"/>
    <dgm:cxn modelId="{6B4F948E-CC49-49A2-B6D0-8D1F46C97A07}" type="presOf" srcId="{784399FC-CB05-4E0C-AD50-C7140DFCB2C3}" destId="{65EEEE15-A3FC-4056-BA41-635482D4B08C}" srcOrd="0" destOrd="0" presId="urn:microsoft.com/office/officeart/2005/8/layout/venn3"/>
    <dgm:cxn modelId="{5EB70492-3178-40A3-8EB8-44AC7EB70A79}" srcId="{AEE534A9-68AF-47B0-AC1A-09E649BD57B7}" destId="{461E2FBF-1D54-48F0-B3A0-1596D2FC260C}" srcOrd="3" destOrd="0" parTransId="{DC1A3CFE-5683-4F43-9CC5-85F30965D2F4}" sibTransId="{E9ED0C6F-3EC6-4439-9FB9-1CB5268C0714}"/>
    <dgm:cxn modelId="{72C54B96-2027-4C39-A733-C2365CFED09F}" srcId="{AEE534A9-68AF-47B0-AC1A-09E649BD57B7}" destId="{401EBC72-6BDB-4C07-829E-B7C94EE63311}" srcOrd="5" destOrd="0" parTransId="{4E137709-CFB4-4EC6-9B8E-FF1341553BB7}" sibTransId="{B47D4DE4-6BBB-40A7-A935-0E54F394424D}"/>
    <dgm:cxn modelId="{96DDFBBF-6252-4AFA-94D8-51A6EC573E1A}" srcId="{AEE534A9-68AF-47B0-AC1A-09E649BD57B7}" destId="{5FEEE562-2990-4A45-AC70-2379103B5855}" srcOrd="2" destOrd="0" parTransId="{91A19DF9-12FC-4643-A396-A366B16D1776}" sibTransId="{62D00647-77A3-42F6-B96C-C89B05360F03}"/>
    <dgm:cxn modelId="{6BEF33DB-C80E-4079-9F14-AD3DCFB9BCAC}" type="presOf" srcId="{5FEEE562-2990-4A45-AC70-2379103B5855}" destId="{5CF537BB-6ADA-47CB-B72D-7D70205CFF06}" srcOrd="0" destOrd="0" presId="urn:microsoft.com/office/officeart/2005/8/layout/venn3"/>
    <dgm:cxn modelId="{573525DC-E106-4471-AD7A-B273B98922B8}" srcId="{AEE534A9-68AF-47B0-AC1A-09E649BD57B7}" destId="{A456F106-82C7-40C4-ADC1-2244C7F070D4}" srcOrd="0" destOrd="0" parTransId="{CB6BA1CD-D7F1-46CF-9C46-945EF5EA4968}" sibTransId="{6A5C6462-2B54-421D-A78F-4D8268DEC1B9}"/>
    <dgm:cxn modelId="{10DB74DC-29AC-4FEC-87C5-3AA24E789644}" srcId="{AEE534A9-68AF-47B0-AC1A-09E649BD57B7}" destId="{784399FC-CB05-4E0C-AD50-C7140DFCB2C3}" srcOrd="6" destOrd="0" parTransId="{2FAB42C2-7456-416D-AA4F-30EC1D7FA1FB}" sibTransId="{49904A10-B6AA-4C83-9F78-1CE27DC6A371}"/>
    <dgm:cxn modelId="{46A2BFF2-2392-419C-93C6-27E1DB52DE20}" type="presOf" srcId="{AEE534A9-68AF-47B0-AC1A-09E649BD57B7}" destId="{E9246B56-048B-4F66-8896-35D0B338E31B}" srcOrd="0" destOrd="0" presId="urn:microsoft.com/office/officeart/2005/8/layout/venn3"/>
    <dgm:cxn modelId="{2522B5FE-A728-490C-A3A8-29A8694291EC}" type="presOf" srcId="{401EBC72-6BDB-4C07-829E-B7C94EE63311}" destId="{84534710-B2DB-4E81-AA84-C9FB3CFF3ED9}" srcOrd="0" destOrd="0" presId="urn:microsoft.com/office/officeart/2005/8/layout/venn3"/>
    <dgm:cxn modelId="{BEF16824-EE51-42ED-BB24-6A95AC3946FA}" type="presParOf" srcId="{E9246B56-048B-4F66-8896-35D0B338E31B}" destId="{DC7C13AF-C268-4EA0-9395-D4C265BCAA6B}" srcOrd="0" destOrd="0" presId="urn:microsoft.com/office/officeart/2005/8/layout/venn3"/>
    <dgm:cxn modelId="{10FFBF6D-B80F-47D4-B324-8086FB125CA5}" type="presParOf" srcId="{E9246B56-048B-4F66-8896-35D0B338E31B}" destId="{00719625-D6BB-4657-8391-CF9C585E4D3F}" srcOrd="1" destOrd="0" presId="urn:microsoft.com/office/officeart/2005/8/layout/venn3"/>
    <dgm:cxn modelId="{C6C6E2C6-1538-4865-92DE-EE8742613C0D}" type="presParOf" srcId="{E9246B56-048B-4F66-8896-35D0B338E31B}" destId="{2154C499-DF47-459E-9C02-C56639A5F32D}" srcOrd="2" destOrd="0" presId="urn:microsoft.com/office/officeart/2005/8/layout/venn3"/>
    <dgm:cxn modelId="{591AB672-581D-4711-B0A9-D33352A45827}" type="presParOf" srcId="{E9246B56-048B-4F66-8896-35D0B338E31B}" destId="{5EE83B0A-6500-4517-AF04-9B9A5F660567}" srcOrd="3" destOrd="0" presId="urn:microsoft.com/office/officeart/2005/8/layout/venn3"/>
    <dgm:cxn modelId="{C501B825-C9A0-4B02-B56E-F78BC63F649B}" type="presParOf" srcId="{E9246B56-048B-4F66-8896-35D0B338E31B}" destId="{5CF537BB-6ADA-47CB-B72D-7D70205CFF06}" srcOrd="4" destOrd="0" presId="urn:microsoft.com/office/officeart/2005/8/layout/venn3"/>
    <dgm:cxn modelId="{362BD80F-D00E-472E-BD7C-15252D327780}" type="presParOf" srcId="{E9246B56-048B-4F66-8896-35D0B338E31B}" destId="{D768A5D6-2C0E-482A-A166-8C8F01FD9E8A}" srcOrd="5" destOrd="0" presId="urn:microsoft.com/office/officeart/2005/8/layout/venn3"/>
    <dgm:cxn modelId="{31B4592F-25E0-432F-A2A2-E6531FC4101E}" type="presParOf" srcId="{E9246B56-048B-4F66-8896-35D0B338E31B}" destId="{6B93DFA0-FE45-47B5-A27B-99DA811B4538}" srcOrd="6" destOrd="0" presId="urn:microsoft.com/office/officeart/2005/8/layout/venn3"/>
    <dgm:cxn modelId="{2F339595-13A6-4C4E-9EEC-3B7855CEC77D}" type="presParOf" srcId="{E9246B56-048B-4F66-8896-35D0B338E31B}" destId="{38B8DB6F-8535-4551-AD29-B3640A00F3CB}" srcOrd="7" destOrd="0" presId="urn:microsoft.com/office/officeart/2005/8/layout/venn3"/>
    <dgm:cxn modelId="{DC7B7105-56AF-403C-9A78-DD051BE6568A}" type="presParOf" srcId="{E9246B56-048B-4F66-8896-35D0B338E31B}" destId="{1808815D-E6F2-41B9-B3D6-BAC62406EEE6}" srcOrd="8" destOrd="0" presId="urn:microsoft.com/office/officeart/2005/8/layout/venn3"/>
    <dgm:cxn modelId="{C1A5BDCF-FCAF-4098-BF78-BE8D01ADE99C}" type="presParOf" srcId="{E9246B56-048B-4F66-8896-35D0B338E31B}" destId="{E6002CA5-9B58-44F1-B1A3-63CE1692CDC3}" srcOrd="9" destOrd="0" presId="urn:microsoft.com/office/officeart/2005/8/layout/venn3"/>
    <dgm:cxn modelId="{9095057D-8406-4EE4-81A3-DBBB4C556994}" type="presParOf" srcId="{E9246B56-048B-4F66-8896-35D0B338E31B}" destId="{84534710-B2DB-4E81-AA84-C9FB3CFF3ED9}" srcOrd="10" destOrd="0" presId="urn:microsoft.com/office/officeart/2005/8/layout/venn3"/>
    <dgm:cxn modelId="{63B82F72-D36F-451E-A8E9-D0996A58AF11}" type="presParOf" srcId="{E9246B56-048B-4F66-8896-35D0B338E31B}" destId="{A3412E86-836D-4439-B3EF-26B31AFF880F}" srcOrd="11" destOrd="0" presId="urn:microsoft.com/office/officeart/2005/8/layout/venn3"/>
    <dgm:cxn modelId="{C71E47F3-28B4-4762-85C6-B205E1A14F5D}" type="presParOf" srcId="{E9246B56-048B-4F66-8896-35D0B338E31B}" destId="{65EEEE15-A3FC-4056-BA41-635482D4B08C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083CF2-778C-4993-803B-50B6248D7B61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0C6C3F-924E-47C4-8E30-B259CA1B8C40}">
      <dgm:prSet phldrT="[Texto]"/>
      <dgm:spPr/>
      <dgm:t>
        <a:bodyPr/>
        <a:lstStyle/>
        <a:p>
          <a:r>
            <a:rPr lang="es-MX" dirty="0"/>
            <a:t>Quito va a implementar un modelo de gestión basado y enfocado en el reciclaje inclusivo</a:t>
          </a:r>
          <a:endParaRPr lang="es-EC" dirty="0"/>
        </a:p>
      </dgm:t>
    </dgm:pt>
    <dgm:pt modelId="{93EA3727-4310-4A26-A27C-1CC97CDC0089}" type="parTrans" cxnId="{796C88C7-B118-4561-AA29-8DFBB564E350}">
      <dgm:prSet/>
      <dgm:spPr/>
      <dgm:t>
        <a:bodyPr/>
        <a:lstStyle/>
        <a:p>
          <a:endParaRPr lang="es-EC"/>
        </a:p>
      </dgm:t>
    </dgm:pt>
    <dgm:pt modelId="{3478A03E-5C6C-40DF-9E58-922B4F183BAC}" type="sibTrans" cxnId="{796C88C7-B118-4561-AA29-8DFBB564E350}">
      <dgm:prSet/>
      <dgm:spPr/>
      <dgm:t>
        <a:bodyPr/>
        <a:lstStyle/>
        <a:p>
          <a:endParaRPr lang="es-EC"/>
        </a:p>
      </dgm:t>
    </dgm:pt>
    <dgm:pt modelId="{882249F8-14ED-4999-AE98-DFF3700ACD5C}">
      <dgm:prSet phldrT="[Texto]"/>
      <dgm:spPr/>
      <dgm:t>
        <a:bodyPr/>
        <a:lstStyle/>
        <a:p>
          <a:r>
            <a:rPr lang="es-MX" dirty="0"/>
            <a:t>Quito va a prevenir y reducir la generación de residuos</a:t>
          </a:r>
          <a:endParaRPr lang="es-EC" dirty="0"/>
        </a:p>
      </dgm:t>
    </dgm:pt>
    <dgm:pt modelId="{3C45B10A-322A-493A-A7AA-CCEB8577C966}" type="sibTrans" cxnId="{3873F8AC-F755-4A12-B2C4-0AF8A51C036D}">
      <dgm:prSet/>
      <dgm:spPr/>
      <dgm:t>
        <a:bodyPr/>
        <a:lstStyle/>
        <a:p>
          <a:endParaRPr lang="es-EC"/>
        </a:p>
      </dgm:t>
    </dgm:pt>
    <dgm:pt modelId="{F6FA3524-193C-4883-ADB8-A752003203F7}" type="parTrans" cxnId="{3873F8AC-F755-4A12-B2C4-0AF8A51C036D}">
      <dgm:prSet/>
      <dgm:spPr/>
      <dgm:t>
        <a:bodyPr/>
        <a:lstStyle/>
        <a:p>
          <a:endParaRPr lang="es-EC"/>
        </a:p>
      </dgm:t>
    </dgm:pt>
    <dgm:pt modelId="{1B4A34BE-719A-42BD-B5BA-C5FAC873908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2000" dirty="0"/>
            <a:t>Propósitos centrales</a:t>
          </a:r>
          <a:endParaRPr lang="es-EC" sz="2000" dirty="0"/>
        </a:p>
      </dgm:t>
    </dgm:pt>
    <dgm:pt modelId="{C7700B9D-A38D-4835-A7DA-693ED61B80BC}" type="sibTrans" cxnId="{D809F47C-6C17-4ABF-A908-71463D2BC4C8}">
      <dgm:prSet/>
      <dgm:spPr/>
      <dgm:t>
        <a:bodyPr/>
        <a:lstStyle/>
        <a:p>
          <a:endParaRPr lang="es-EC"/>
        </a:p>
      </dgm:t>
    </dgm:pt>
    <dgm:pt modelId="{1347EEAD-2017-4800-9B3E-6ECCC66943EB}" type="parTrans" cxnId="{D809F47C-6C17-4ABF-A908-71463D2BC4C8}">
      <dgm:prSet/>
      <dgm:spPr/>
      <dgm:t>
        <a:bodyPr/>
        <a:lstStyle/>
        <a:p>
          <a:endParaRPr lang="es-EC"/>
        </a:p>
      </dgm:t>
    </dgm:pt>
    <dgm:pt modelId="{883ACC1A-BCF0-45A3-8641-EC5DD6E31D9A}">
      <dgm:prSet/>
      <dgm:spPr/>
      <dgm:t>
        <a:bodyPr/>
        <a:lstStyle/>
        <a:p>
          <a:r>
            <a:rPr lang="es-MX" dirty="0"/>
            <a:t>Quito va a lograr una alta tasa de reciclaje</a:t>
          </a:r>
          <a:endParaRPr lang="es-EC" dirty="0"/>
        </a:p>
      </dgm:t>
    </dgm:pt>
    <dgm:pt modelId="{9826ABE9-D0E4-4F11-A0A6-C109E42EAB7A}" type="sibTrans" cxnId="{F9D28389-7091-408C-8441-A465C30AF1DC}">
      <dgm:prSet/>
      <dgm:spPr/>
      <dgm:t>
        <a:bodyPr/>
        <a:lstStyle/>
        <a:p>
          <a:endParaRPr lang="es-EC"/>
        </a:p>
      </dgm:t>
    </dgm:pt>
    <dgm:pt modelId="{84C356FA-0180-49A9-BA8F-48573A0F8A65}" type="parTrans" cxnId="{F9D28389-7091-408C-8441-A465C30AF1DC}">
      <dgm:prSet/>
      <dgm:spPr/>
      <dgm:t>
        <a:bodyPr/>
        <a:lstStyle/>
        <a:p>
          <a:endParaRPr lang="es-EC"/>
        </a:p>
      </dgm:t>
    </dgm:pt>
    <dgm:pt modelId="{AF8A965D-6C04-44C2-8C70-E1401BA1FAF5}">
      <dgm:prSet phldrT="[Texto]"/>
      <dgm:spPr/>
      <dgm:t>
        <a:bodyPr/>
        <a:lstStyle/>
        <a:p>
          <a:r>
            <a:rPr lang="es-MX" dirty="0"/>
            <a:t>Quito va a alcanzar una alta tasa de aprovechamiento de residuos orgánicos</a:t>
          </a:r>
          <a:endParaRPr lang="es-EC" dirty="0"/>
        </a:p>
      </dgm:t>
    </dgm:pt>
    <dgm:pt modelId="{277C2024-96B9-41DE-B699-272DFB6114F4}" type="sibTrans" cxnId="{E7F63205-C4EC-41B1-A3B4-5B2A8F4E25ED}">
      <dgm:prSet/>
      <dgm:spPr/>
      <dgm:t>
        <a:bodyPr/>
        <a:lstStyle/>
        <a:p>
          <a:endParaRPr lang="es-EC"/>
        </a:p>
      </dgm:t>
    </dgm:pt>
    <dgm:pt modelId="{BB18D69A-E243-4824-A758-12140A44475E}" type="parTrans" cxnId="{E7F63205-C4EC-41B1-A3B4-5B2A8F4E25ED}">
      <dgm:prSet/>
      <dgm:spPr/>
      <dgm:t>
        <a:bodyPr/>
        <a:lstStyle/>
        <a:p>
          <a:endParaRPr lang="es-EC"/>
        </a:p>
      </dgm:t>
    </dgm:pt>
    <dgm:pt modelId="{C8459431-CEF1-4D39-98D1-1BE55BD21B05}" type="pres">
      <dgm:prSet presAssocID="{18083CF2-778C-4993-803B-50B6248D7B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09481-3874-4EAC-BDF3-D8C32D8AAE37}" type="pres">
      <dgm:prSet presAssocID="{1B4A34BE-719A-42BD-B5BA-C5FAC8739083}" presName="vertOne" presStyleCnt="0"/>
      <dgm:spPr/>
    </dgm:pt>
    <dgm:pt modelId="{7C50C7CE-2F8B-4194-8BA9-FC802E4C5931}" type="pres">
      <dgm:prSet presAssocID="{1B4A34BE-719A-42BD-B5BA-C5FAC8739083}" presName="txOne" presStyleLbl="node0" presStyleIdx="0" presStyleCnt="1" custScaleY="10781" custLinFactNeighborX="16" custLinFactNeighborY="45674">
        <dgm:presLayoutVars>
          <dgm:chPref val="3"/>
        </dgm:presLayoutVars>
      </dgm:prSet>
      <dgm:spPr/>
    </dgm:pt>
    <dgm:pt modelId="{A9646394-2479-4358-ADE4-97649C178EB4}" type="pres">
      <dgm:prSet presAssocID="{1B4A34BE-719A-42BD-B5BA-C5FAC8739083}" presName="parTransOne" presStyleCnt="0"/>
      <dgm:spPr/>
    </dgm:pt>
    <dgm:pt modelId="{13664907-6E5F-4F17-87DB-58D02F8F6A85}" type="pres">
      <dgm:prSet presAssocID="{1B4A34BE-719A-42BD-B5BA-C5FAC8739083}" presName="horzOne" presStyleCnt="0"/>
      <dgm:spPr/>
    </dgm:pt>
    <dgm:pt modelId="{F11C4CF8-343E-4C3F-A0E8-CC59234A2636}" type="pres">
      <dgm:prSet presAssocID="{882249F8-14ED-4999-AE98-DFF3700ACD5C}" presName="vertTwo" presStyleCnt="0"/>
      <dgm:spPr/>
    </dgm:pt>
    <dgm:pt modelId="{2DB3C79E-C4EC-47D7-BF38-1AF46AE36946}" type="pres">
      <dgm:prSet presAssocID="{882249F8-14ED-4999-AE98-DFF3700ACD5C}" presName="txTwo" presStyleLbl="node2" presStyleIdx="0" presStyleCnt="4" custScaleY="59876">
        <dgm:presLayoutVars>
          <dgm:chPref val="3"/>
        </dgm:presLayoutVars>
      </dgm:prSet>
      <dgm:spPr/>
    </dgm:pt>
    <dgm:pt modelId="{6BEDF75C-B5AA-4C6E-A735-D9C1AE2B930C}" type="pres">
      <dgm:prSet presAssocID="{882249F8-14ED-4999-AE98-DFF3700ACD5C}" presName="horzTwo" presStyleCnt="0"/>
      <dgm:spPr/>
    </dgm:pt>
    <dgm:pt modelId="{EFD854D5-2569-4AF8-88DA-A3F6DC081B37}" type="pres">
      <dgm:prSet presAssocID="{3C45B10A-322A-493A-A7AA-CCEB8577C966}" presName="sibSpaceTwo" presStyleCnt="0"/>
      <dgm:spPr/>
    </dgm:pt>
    <dgm:pt modelId="{BF1C3C12-0557-4274-A3DB-11F474E36A81}" type="pres">
      <dgm:prSet presAssocID="{FB0C6C3F-924E-47C4-8E30-B259CA1B8C40}" presName="vertTwo" presStyleCnt="0"/>
      <dgm:spPr/>
    </dgm:pt>
    <dgm:pt modelId="{6328D523-344B-461A-BF57-69980C6A3B20}" type="pres">
      <dgm:prSet presAssocID="{FB0C6C3F-924E-47C4-8E30-B259CA1B8C40}" presName="txTwo" presStyleLbl="node2" presStyleIdx="1" presStyleCnt="4" custScaleY="59842">
        <dgm:presLayoutVars>
          <dgm:chPref val="3"/>
        </dgm:presLayoutVars>
      </dgm:prSet>
      <dgm:spPr/>
    </dgm:pt>
    <dgm:pt modelId="{93693A3E-C83C-4A5A-816D-7DD6BDACA0F6}" type="pres">
      <dgm:prSet presAssocID="{FB0C6C3F-924E-47C4-8E30-B259CA1B8C40}" presName="horzTwo" presStyleCnt="0"/>
      <dgm:spPr/>
    </dgm:pt>
    <dgm:pt modelId="{58274241-EAA7-4279-BD8E-851661B3E808}" type="pres">
      <dgm:prSet presAssocID="{3478A03E-5C6C-40DF-9E58-922B4F183BAC}" presName="sibSpaceTwo" presStyleCnt="0"/>
      <dgm:spPr/>
    </dgm:pt>
    <dgm:pt modelId="{AD4C257F-3767-4664-9982-FAAC1C6CA8EB}" type="pres">
      <dgm:prSet presAssocID="{883ACC1A-BCF0-45A3-8641-EC5DD6E31D9A}" presName="vertTwo" presStyleCnt="0"/>
      <dgm:spPr/>
    </dgm:pt>
    <dgm:pt modelId="{79FE6A6B-2770-4488-B500-93551FEBC798}" type="pres">
      <dgm:prSet presAssocID="{883ACC1A-BCF0-45A3-8641-EC5DD6E31D9A}" presName="txTwo" presStyleLbl="node2" presStyleIdx="2" presStyleCnt="4" custScaleY="57804">
        <dgm:presLayoutVars>
          <dgm:chPref val="3"/>
        </dgm:presLayoutVars>
      </dgm:prSet>
      <dgm:spPr/>
    </dgm:pt>
    <dgm:pt modelId="{0B436F18-2868-46B2-B082-E3BD91C6AF5E}" type="pres">
      <dgm:prSet presAssocID="{883ACC1A-BCF0-45A3-8641-EC5DD6E31D9A}" presName="horzTwo" presStyleCnt="0"/>
      <dgm:spPr/>
    </dgm:pt>
    <dgm:pt modelId="{7EB1743D-A332-41DC-B121-A34A4811B7EB}" type="pres">
      <dgm:prSet presAssocID="{9826ABE9-D0E4-4F11-A0A6-C109E42EAB7A}" presName="sibSpaceTwo" presStyleCnt="0"/>
      <dgm:spPr/>
    </dgm:pt>
    <dgm:pt modelId="{35CD8297-E00C-4FA8-821E-EF90304E8CAE}" type="pres">
      <dgm:prSet presAssocID="{AF8A965D-6C04-44C2-8C70-E1401BA1FAF5}" presName="vertTwo" presStyleCnt="0"/>
      <dgm:spPr/>
    </dgm:pt>
    <dgm:pt modelId="{50645D95-C1F8-4BF9-89D8-E61B2E950BC5}" type="pres">
      <dgm:prSet presAssocID="{AF8A965D-6C04-44C2-8C70-E1401BA1FAF5}" presName="txTwo" presStyleLbl="node2" presStyleIdx="3" presStyleCnt="4" custScaleY="58915">
        <dgm:presLayoutVars>
          <dgm:chPref val="3"/>
        </dgm:presLayoutVars>
      </dgm:prSet>
      <dgm:spPr/>
    </dgm:pt>
    <dgm:pt modelId="{4DF79EC4-88A8-43D9-AC17-C3CA5CF7764D}" type="pres">
      <dgm:prSet presAssocID="{AF8A965D-6C04-44C2-8C70-E1401BA1FAF5}" presName="horzTwo" presStyleCnt="0"/>
      <dgm:spPr/>
    </dgm:pt>
  </dgm:ptLst>
  <dgm:cxnLst>
    <dgm:cxn modelId="{E7F63205-C4EC-41B1-A3B4-5B2A8F4E25ED}" srcId="{1B4A34BE-719A-42BD-B5BA-C5FAC8739083}" destId="{AF8A965D-6C04-44C2-8C70-E1401BA1FAF5}" srcOrd="3" destOrd="0" parTransId="{BB18D69A-E243-4824-A758-12140A44475E}" sibTransId="{277C2024-96B9-41DE-B699-272DFB6114F4}"/>
    <dgm:cxn modelId="{D9DE4A16-3543-42F0-8283-429163BC0485}" type="presOf" srcId="{18083CF2-778C-4993-803B-50B6248D7B61}" destId="{C8459431-CEF1-4D39-98D1-1BE55BD21B05}" srcOrd="0" destOrd="0" presId="urn:microsoft.com/office/officeart/2005/8/layout/hierarchy4"/>
    <dgm:cxn modelId="{73039B39-9B57-47FF-9AFD-EBA2D71E2AB0}" type="presOf" srcId="{883ACC1A-BCF0-45A3-8641-EC5DD6E31D9A}" destId="{79FE6A6B-2770-4488-B500-93551FEBC798}" srcOrd="0" destOrd="0" presId="urn:microsoft.com/office/officeart/2005/8/layout/hierarchy4"/>
    <dgm:cxn modelId="{D809F47C-6C17-4ABF-A908-71463D2BC4C8}" srcId="{18083CF2-778C-4993-803B-50B6248D7B61}" destId="{1B4A34BE-719A-42BD-B5BA-C5FAC8739083}" srcOrd="0" destOrd="0" parTransId="{1347EEAD-2017-4800-9B3E-6ECCC66943EB}" sibTransId="{C7700B9D-A38D-4835-A7DA-693ED61B80BC}"/>
    <dgm:cxn modelId="{F9D28389-7091-408C-8441-A465C30AF1DC}" srcId="{1B4A34BE-719A-42BD-B5BA-C5FAC8739083}" destId="{883ACC1A-BCF0-45A3-8641-EC5DD6E31D9A}" srcOrd="2" destOrd="0" parTransId="{84C356FA-0180-49A9-BA8F-48573A0F8A65}" sibTransId="{9826ABE9-D0E4-4F11-A0A6-C109E42EAB7A}"/>
    <dgm:cxn modelId="{6F368996-A6D1-4943-A1E4-33C82B0B76B4}" type="presOf" srcId="{AF8A965D-6C04-44C2-8C70-E1401BA1FAF5}" destId="{50645D95-C1F8-4BF9-89D8-E61B2E950BC5}" srcOrd="0" destOrd="0" presId="urn:microsoft.com/office/officeart/2005/8/layout/hierarchy4"/>
    <dgm:cxn modelId="{46326F9B-F78D-4B23-A45F-A80254286AEE}" type="presOf" srcId="{FB0C6C3F-924E-47C4-8E30-B259CA1B8C40}" destId="{6328D523-344B-461A-BF57-69980C6A3B20}" srcOrd="0" destOrd="0" presId="urn:microsoft.com/office/officeart/2005/8/layout/hierarchy4"/>
    <dgm:cxn modelId="{3873F8AC-F755-4A12-B2C4-0AF8A51C036D}" srcId="{1B4A34BE-719A-42BD-B5BA-C5FAC8739083}" destId="{882249F8-14ED-4999-AE98-DFF3700ACD5C}" srcOrd="0" destOrd="0" parTransId="{F6FA3524-193C-4883-ADB8-A752003203F7}" sibTransId="{3C45B10A-322A-493A-A7AA-CCEB8577C966}"/>
    <dgm:cxn modelId="{796C88C7-B118-4561-AA29-8DFBB564E350}" srcId="{1B4A34BE-719A-42BD-B5BA-C5FAC8739083}" destId="{FB0C6C3F-924E-47C4-8E30-B259CA1B8C40}" srcOrd="1" destOrd="0" parTransId="{93EA3727-4310-4A26-A27C-1CC97CDC0089}" sibTransId="{3478A03E-5C6C-40DF-9E58-922B4F183BAC}"/>
    <dgm:cxn modelId="{3A619DD6-1530-4752-8328-75F08B2782EA}" type="presOf" srcId="{882249F8-14ED-4999-AE98-DFF3700ACD5C}" destId="{2DB3C79E-C4EC-47D7-BF38-1AF46AE36946}" srcOrd="0" destOrd="0" presId="urn:microsoft.com/office/officeart/2005/8/layout/hierarchy4"/>
    <dgm:cxn modelId="{ECF02FFF-8B8F-4715-A6E0-5E846FE6F99F}" type="presOf" srcId="{1B4A34BE-719A-42BD-B5BA-C5FAC8739083}" destId="{7C50C7CE-2F8B-4194-8BA9-FC802E4C5931}" srcOrd="0" destOrd="0" presId="urn:microsoft.com/office/officeart/2005/8/layout/hierarchy4"/>
    <dgm:cxn modelId="{ECBB3E93-C557-410A-99C3-B1757FAFE72B}" type="presParOf" srcId="{C8459431-CEF1-4D39-98D1-1BE55BD21B05}" destId="{84209481-3874-4EAC-BDF3-D8C32D8AAE37}" srcOrd="0" destOrd="0" presId="urn:microsoft.com/office/officeart/2005/8/layout/hierarchy4"/>
    <dgm:cxn modelId="{930ECD46-6E44-4685-86B1-B480E90A5BA9}" type="presParOf" srcId="{84209481-3874-4EAC-BDF3-D8C32D8AAE37}" destId="{7C50C7CE-2F8B-4194-8BA9-FC802E4C5931}" srcOrd="0" destOrd="0" presId="urn:microsoft.com/office/officeart/2005/8/layout/hierarchy4"/>
    <dgm:cxn modelId="{B8902429-9B33-4A93-8B8F-8E43649AFC26}" type="presParOf" srcId="{84209481-3874-4EAC-BDF3-D8C32D8AAE37}" destId="{A9646394-2479-4358-ADE4-97649C178EB4}" srcOrd="1" destOrd="0" presId="urn:microsoft.com/office/officeart/2005/8/layout/hierarchy4"/>
    <dgm:cxn modelId="{1DDFC7AB-289B-455E-A588-533BCD4F80F5}" type="presParOf" srcId="{84209481-3874-4EAC-BDF3-D8C32D8AAE37}" destId="{13664907-6E5F-4F17-87DB-58D02F8F6A85}" srcOrd="2" destOrd="0" presId="urn:microsoft.com/office/officeart/2005/8/layout/hierarchy4"/>
    <dgm:cxn modelId="{54740AD5-D87C-471B-A256-20A96B24A0ED}" type="presParOf" srcId="{13664907-6E5F-4F17-87DB-58D02F8F6A85}" destId="{F11C4CF8-343E-4C3F-A0E8-CC59234A2636}" srcOrd="0" destOrd="0" presId="urn:microsoft.com/office/officeart/2005/8/layout/hierarchy4"/>
    <dgm:cxn modelId="{82702DAF-DB60-41F6-A2F3-8DCC1EB331B0}" type="presParOf" srcId="{F11C4CF8-343E-4C3F-A0E8-CC59234A2636}" destId="{2DB3C79E-C4EC-47D7-BF38-1AF46AE36946}" srcOrd="0" destOrd="0" presId="urn:microsoft.com/office/officeart/2005/8/layout/hierarchy4"/>
    <dgm:cxn modelId="{C0FCA016-FE26-473F-836B-4ADB5A9E4189}" type="presParOf" srcId="{F11C4CF8-343E-4C3F-A0E8-CC59234A2636}" destId="{6BEDF75C-B5AA-4C6E-A735-D9C1AE2B930C}" srcOrd="1" destOrd="0" presId="urn:microsoft.com/office/officeart/2005/8/layout/hierarchy4"/>
    <dgm:cxn modelId="{CE9252DF-6C1C-4126-BC06-1B9683743C8E}" type="presParOf" srcId="{13664907-6E5F-4F17-87DB-58D02F8F6A85}" destId="{EFD854D5-2569-4AF8-88DA-A3F6DC081B37}" srcOrd="1" destOrd="0" presId="urn:microsoft.com/office/officeart/2005/8/layout/hierarchy4"/>
    <dgm:cxn modelId="{4E91CBAE-F8F7-4858-86AC-9D4354AF078D}" type="presParOf" srcId="{13664907-6E5F-4F17-87DB-58D02F8F6A85}" destId="{BF1C3C12-0557-4274-A3DB-11F474E36A81}" srcOrd="2" destOrd="0" presId="urn:microsoft.com/office/officeart/2005/8/layout/hierarchy4"/>
    <dgm:cxn modelId="{476EB0EC-0AD7-48CB-8B2D-5305474FFEA8}" type="presParOf" srcId="{BF1C3C12-0557-4274-A3DB-11F474E36A81}" destId="{6328D523-344B-461A-BF57-69980C6A3B20}" srcOrd="0" destOrd="0" presId="urn:microsoft.com/office/officeart/2005/8/layout/hierarchy4"/>
    <dgm:cxn modelId="{1E7D65B9-9BDD-408E-8174-DE155C10717A}" type="presParOf" srcId="{BF1C3C12-0557-4274-A3DB-11F474E36A81}" destId="{93693A3E-C83C-4A5A-816D-7DD6BDACA0F6}" srcOrd="1" destOrd="0" presId="urn:microsoft.com/office/officeart/2005/8/layout/hierarchy4"/>
    <dgm:cxn modelId="{F853833F-648A-4678-AC88-C69C678AEB0E}" type="presParOf" srcId="{13664907-6E5F-4F17-87DB-58D02F8F6A85}" destId="{58274241-EAA7-4279-BD8E-851661B3E808}" srcOrd="3" destOrd="0" presId="urn:microsoft.com/office/officeart/2005/8/layout/hierarchy4"/>
    <dgm:cxn modelId="{961101B9-9A9D-4691-8DC7-58CAA67EB56B}" type="presParOf" srcId="{13664907-6E5F-4F17-87DB-58D02F8F6A85}" destId="{AD4C257F-3767-4664-9982-FAAC1C6CA8EB}" srcOrd="4" destOrd="0" presId="urn:microsoft.com/office/officeart/2005/8/layout/hierarchy4"/>
    <dgm:cxn modelId="{C549BFC1-843D-49F9-8034-D615029C9B1A}" type="presParOf" srcId="{AD4C257F-3767-4664-9982-FAAC1C6CA8EB}" destId="{79FE6A6B-2770-4488-B500-93551FEBC798}" srcOrd="0" destOrd="0" presId="urn:microsoft.com/office/officeart/2005/8/layout/hierarchy4"/>
    <dgm:cxn modelId="{ED37DEE4-6328-4D42-AC2B-54961D844133}" type="presParOf" srcId="{AD4C257F-3767-4664-9982-FAAC1C6CA8EB}" destId="{0B436F18-2868-46B2-B082-E3BD91C6AF5E}" srcOrd="1" destOrd="0" presId="urn:microsoft.com/office/officeart/2005/8/layout/hierarchy4"/>
    <dgm:cxn modelId="{42FE0ADB-A578-480A-82E3-2EC1250B6F8E}" type="presParOf" srcId="{13664907-6E5F-4F17-87DB-58D02F8F6A85}" destId="{7EB1743D-A332-41DC-B121-A34A4811B7EB}" srcOrd="5" destOrd="0" presId="urn:microsoft.com/office/officeart/2005/8/layout/hierarchy4"/>
    <dgm:cxn modelId="{F3B7586B-2081-4F88-8732-3BE8AF7D40D6}" type="presParOf" srcId="{13664907-6E5F-4F17-87DB-58D02F8F6A85}" destId="{35CD8297-E00C-4FA8-821E-EF90304E8CAE}" srcOrd="6" destOrd="0" presId="urn:microsoft.com/office/officeart/2005/8/layout/hierarchy4"/>
    <dgm:cxn modelId="{CB4108DA-7BC0-479E-A1EA-E78314DCF2F2}" type="presParOf" srcId="{35CD8297-E00C-4FA8-821E-EF90304E8CAE}" destId="{50645D95-C1F8-4BF9-89D8-E61B2E950BC5}" srcOrd="0" destOrd="0" presId="urn:microsoft.com/office/officeart/2005/8/layout/hierarchy4"/>
    <dgm:cxn modelId="{153011DE-3E35-493B-9030-51FC915F46E0}" type="presParOf" srcId="{35CD8297-E00C-4FA8-821E-EF90304E8CAE}" destId="{4DF79EC4-88A8-43D9-AC17-C3CA5CF7764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083CF2-778C-4993-803B-50B6248D7B61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0C6C3F-924E-47C4-8E30-B259CA1B8C40}">
      <dgm:prSet phldrT="[Texto]" custT="1"/>
      <dgm:spPr/>
      <dgm:t>
        <a:bodyPr/>
        <a:lstStyle/>
        <a:p>
          <a:r>
            <a:rPr lang="es-MX" sz="1800" dirty="0"/>
            <a:t>Quito va a modernizar y controlar la gestión de la actividad de transferencia y transporte de residuos al relleno sanitario, de forma eficiente, segura y sostenible </a:t>
          </a:r>
          <a:endParaRPr lang="es-EC" sz="1800" dirty="0"/>
        </a:p>
      </dgm:t>
    </dgm:pt>
    <dgm:pt modelId="{93EA3727-4310-4A26-A27C-1CC97CDC0089}" type="parTrans" cxnId="{796C88C7-B118-4561-AA29-8DFBB564E350}">
      <dgm:prSet/>
      <dgm:spPr/>
      <dgm:t>
        <a:bodyPr/>
        <a:lstStyle/>
        <a:p>
          <a:endParaRPr lang="es-EC"/>
        </a:p>
      </dgm:t>
    </dgm:pt>
    <dgm:pt modelId="{3478A03E-5C6C-40DF-9E58-922B4F183BAC}" type="sibTrans" cxnId="{796C88C7-B118-4561-AA29-8DFBB564E350}">
      <dgm:prSet/>
      <dgm:spPr/>
      <dgm:t>
        <a:bodyPr/>
        <a:lstStyle/>
        <a:p>
          <a:endParaRPr lang="es-EC"/>
        </a:p>
      </dgm:t>
    </dgm:pt>
    <dgm:pt modelId="{882249F8-14ED-4999-AE98-DFF3700ACD5C}">
      <dgm:prSet phldrT="[Texto]" custT="1"/>
      <dgm:spPr/>
      <dgm:t>
        <a:bodyPr/>
        <a:lstStyle/>
        <a:p>
          <a:r>
            <a:rPr lang="es-MX" sz="2000" dirty="0"/>
            <a:t>Quito va a implementar un esquema de recolección y transporte de residuos eficiente y sostenible</a:t>
          </a:r>
          <a:endParaRPr lang="es-EC" sz="2000" dirty="0"/>
        </a:p>
      </dgm:t>
    </dgm:pt>
    <dgm:pt modelId="{3C45B10A-322A-493A-A7AA-CCEB8577C966}" type="sibTrans" cxnId="{3873F8AC-F755-4A12-B2C4-0AF8A51C036D}">
      <dgm:prSet/>
      <dgm:spPr/>
      <dgm:t>
        <a:bodyPr/>
        <a:lstStyle/>
        <a:p>
          <a:endParaRPr lang="es-EC"/>
        </a:p>
      </dgm:t>
    </dgm:pt>
    <dgm:pt modelId="{F6FA3524-193C-4883-ADB8-A752003203F7}" type="parTrans" cxnId="{3873F8AC-F755-4A12-B2C4-0AF8A51C036D}">
      <dgm:prSet/>
      <dgm:spPr/>
      <dgm:t>
        <a:bodyPr/>
        <a:lstStyle/>
        <a:p>
          <a:endParaRPr lang="es-EC"/>
        </a:p>
      </dgm:t>
    </dgm:pt>
    <dgm:pt modelId="{1B4A34BE-719A-42BD-B5BA-C5FAC873908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2000" dirty="0">
              <a:solidFill>
                <a:schemeClr val="bg2">
                  <a:lumMod val="10000"/>
                </a:schemeClr>
              </a:solidFill>
            </a:rPr>
            <a:t>Propósitos centrales</a:t>
          </a:r>
          <a:endParaRPr lang="es-EC" sz="2000" dirty="0">
            <a:solidFill>
              <a:schemeClr val="bg2">
                <a:lumMod val="10000"/>
              </a:schemeClr>
            </a:solidFill>
          </a:endParaRPr>
        </a:p>
      </dgm:t>
    </dgm:pt>
    <dgm:pt modelId="{C7700B9D-A38D-4835-A7DA-693ED61B80BC}" type="sibTrans" cxnId="{D809F47C-6C17-4ABF-A908-71463D2BC4C8}">
      <dgm:prSet/>
      <dgm:spPr/>
      <dgm:t>
        <a:bodyPr/>
        <a:lstStyle/>
        <a:p>
          <a:endParaRPr lang="es-EC"/>
        </a:p>
      </dgm:t>
    </dgm:pt>
    <dgm:pt modelId="{1347EEAD-2017-4800-9B3E-6ECCC66943EB}" type="parTrans" cxnId="{D809F47C-6C17-4ABF-A908-71463D2BC4C8}">
      <dgm:prSet/>
      <dgm:spPr/>
      <dgm:t>
        <a:bodyPr/>
        <a:lstStyle/>
        <a:p>
          <a:endParaRPr lang="es-EC"/>
        </a:p>
      </dgm:t>
    </dgm:pt>
    <dgm:pt modelId="{883ACC1A-BCF0-45A3-8641-EC5DD6E31D9A}">
      <dgm:prSet custT="1"/>
      <dgm:spPr/>
      <dgm:t>
        <a:bodyPr/>
        <a:lstStyle/>
        <a:p>
          <a:r>
            <a:rPr lang="es-MX" sz="1800" dirty="0"/>
            <a:t>Quito va a contar con suficiente, óptima y eficiente vida útil de su relleno sanitario, así como con alternativas tecnológicas para la disposición final de residuos</a:t>
          </a:r>
          <a:endParaRPr lang="es-EC" sz="1800" dirty="0"/>
        </a:p>
      </dgm:t>
    </dgm:pt>
    <dgm:pt modelId="{9826ABE9-D0E4-4F11-A0A6-C109E42EAB7A}" type="sibTrans" cxnId="{F9D28389-7091-408C-8441-A465C30AF1DC}">
      <dgm:prSet/>
      <dgm:spPr/>
      <dgm:t>
        <a:bodyPr/>
        <a:lstStyle/>
        <a:p>
          <a:endParaRPr lang="es-EC"/>
        </a:p>
      </dgm:t>
    </dgm:pt>
    <dgm:pt modelId="{84C356FA-0180-49A9-BA8F-48573A0F8A65}" type="parTrans" cxnId="{F9D28389-7091-408C-8441-A465C30AF1DC}">
      <dgm:prSet/>
      <dgm:spPr/>
      <dgm:t>
        <a:bodyPr/>
        <a:lstStyle/>
        <a:p>
          <a:endParaRPr lang="es-EC"/>
        </a:p>
      </dgm:t>
    </dgm:pt>
    <dgm:pt modelId="{AF8A965D-6C04-44C2-8C70-E1401BA1FAF5}">
      <dgm:prSet phldrT="[Texto]"/>
      <dgm:spPr/>
      <dgm:t>
        <a:bodyPr/>
        <a:lstStyle/>
        <a:p>
          <a:r>
            <a:rPr lang="es-MX" dirty="0"/>
            <a:t>Quito va a disponer de capacidad operativa óptima y alternativas tecnológicas para la gestión de los lixiviados</a:t>
          </a:r>
          <a:endParaRPr lang="es-EC" dirty="0"/>
        </a:p>
      </dgm:t>
    </dgm:pt>
    <dgm:pt modelId="{277C2024-96B9-41DE-B699-272DFB6114F4}" type="sibTrans" cxnId="{E7F63205-C4EC-41B1-A3B4-5B2A8F4E25ED}">
      <dgm:prSet/>
      <dgm:spPr/>
      <dgm:t>
        <a:bodyPr/>
        <a:lstStyle/>
        <a:p>
          <a:endParaRPr lang="es-EC"/>
        </a:p>
      </dgm:t>
    </dgm:pt>
    <dgm:pt modelId="{BB18D69A-E243-4824-A758-12140A44475E}" type="parTrans" cxnId="{E7F63205-C4EC-41B1-A3B4-5B2A8F4E25ED}">
      <dgm:prSet/>
      <dgm:spPr/>
      <dgm:t>
        <a:bodyPr/>
        <a:lstStyle/>
        <a:p>
          <a:endParaRPr lang="es-EC"/>
        </a:p>
      </dgm:t>
    </dgm:pt>
    <dgm:pt modelId="{CEEF8843-DB06-4D5A-92C3-3353959CDDBA}">
      <dgm:prSet phldrT="[Texto]" custT="1"/>
      <dgm:spPr/>
      <dgm:t>
        <a:bodyPr/>
        <a:lstStyle/>
        <a:p>
          <a:r>
            <a:rPr lang="es-MX" sz="2000" dirty="0"/>
            <a:t>Quito dispone de capacidad para un </a:t>
          </a:r>
          <a:r>
            <a:rPr lang="es-MX" sz="1900" dirty="0"/>
            <a:t>aprovechamiento</a:t>
          </a:r>
          <a:r>
            <a:rPr lang="es-MX" sz="2000" dirty="0"/>
            <a:t> óptimo del biogás generado en el relleno sanitario</a:t>
          </a:r>
          <a:endParaRPr lang="es-EC" sz="2000" dirty="0"/>
        </a:p>
      </dgm:t>
    </dgm:pt>
    <dgm:pt modelId="{7A62040D-2B07-4C84-A40D-E7A770B0646F}" type="parTrans" cxnId="{8C4FC6FC-FE21-43C1-99E9-E50BA14F68EA}">
      <dgm:prSet/>
      <dgm:spPr/>
      <dgm:t>
        <a:bodyPr/>
        <a:lstStyle/>
        <a:p>
          <a:endParaRPr lang="es-EC"/>
        </a:p>
      </dgm:t>
    </dgm:pt>
    <dgm:pt modelId="{464A1C5E-809F-4AD5-AAD1-3955AA626CFA}" type="sibTrans" cxnId="{8C4FC6FC-FE21-43C1-99E9-E50BA14F68EA}">
      <dgm:prSet/>
      <dgm:spPr/>
      <dgm:t>
        <a:bodyPr/>
        <a:lstStyle/>
        <a:p>
          <a:endParaRPr lang="es-EC"/>
        </a:p>
      </dgm:t>
    </dgm:pt>
    <dgm:pt modelId="{C8459431-CEF1-4D39-98D1-1BE55BD21B05}" type="pres">
      <dgm:prSet presAssocID="{18083CF2-778C-4993-803B-50B6248D7B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09481-3874-4EAC-BDF3-D8C32D8AAE37}" type="pres">
      <dgm:prSet presAssocID="{1B4A34BE-719A-42BD-B5BA-C5FAC8739083}" presName="vertOne" presStyleCnt="0"/>
      <dgm:spPr/>
    </dgm:pt>
    <dgm:pt modelId="{7C50C7CE-2F8B-4194-8BA9-FC802E4C5931}" type="pres">
      <dgm:prSet presAssocID="{1B4A34BE-719A-42BD-B5BA-C5FAC8739083}" presName="txOne" presStyleLbl="node0" presStyleIdx="0" presStyleCnt="1" custScaleY="10781" custLinFactNeighborX="16" custLinFactNeighborY="31091">
        <dgm:presLayoutVars>
          <dgm:chPref val="3"/>
        </dgm:presLayoutVars>
      </dgm:prSet>
      <dgm:spPr/>
    </dgm:pt>
    <dgm:pt modelId="{A9646394-2479-4358-ADE4-97649C178EB4}" type="pres">
      <dgm:prSet presAssocID="{1B4A34BE-719A-42BD-B5BA-C5FAC8739083}" presName="parTransOne" presStyleCnt="0"/>
      <dgm:spPr/>
    </dgm:pt>
    <dgm:pt modelId="{13664907-6E5F-4F17-87DB-58D02F8F6A85}" type="pres">
      <dgm:prSet presAssocID="{1B4A34BE-719A-42BD-B5BA-C5FAC8739083}" presName="horzOne" presStyleCnt="0"/>
      <dgm:spPr/>
    </dgm:pt>
    <dgm:pt modelId="{F11C4CF8-343E-4C3F-A0E8-CC59234A2636}" type="pres">
      <dgm:prSet presAssocID="{882249F8-14ED-4999-AE98-DFF3700ACD5C}" presName="vertTwo" presStyleCnt="0"/>
      <dgm:spPr/>
    </dgm:pt>
    <dgm:pt modelId="{2DB3C79E-C4EC-47D7-BF38-1AF46AE36946}" type="pres">
      <dgm:prSet presAssocID="{882249F8-14ED-4999-AE98-DFF3700ACD5C}" presName="txTwo" presStyleLbl="node2" presStyleIdx="0" presStyleCnt="5" custScaleY="59876">
        <dgm:presLayoutVars>
          <dgm:chPref val="3"/>
        </dgm:presLayoutVars>
      </dgm:prSet>
      <dgm:spPr/>
    </dgm:pt>
    <dgm:pt modelId="{6BEDF75C-B5AA-4C6E-A735-D9C1AE2B930C}" type="pres">
      <dgm:prSet presAssocID="{882249F8-14ED-4999-AE98-DFF3700ACD5C}" presName="horzTwo" presStyleCnt="0"/>
      <dgm:spPr/>
    </dgm:pt>
    <dgm:pt modelId="{EFD854D5-2569-4AF8-88DA-A3F6DC081B37}" type="pres">
      <dgm:prSet presAssocID="{3C45B10A-322A-493A-A7AA-CCEB8577C966}" presName="sibSpaceTwo" presStyleCnt="0"/>
      <dgm:spPr/>
    </dgm:pt>
    <dgm:pt modelId="{BF1C3C12-0557-4274-A3DB-11F474E36A81}" type="pres">
      <dgm:prSet presAssocID="{FB0C6C3F-924E-47C4-8E30-B259CA1B8C40}" presName="vertTwo" presStyleCnt="0"/>
      <dgm:spPr/>
    </dgm:pt>
    <dgm:pt modelId="{6328D523-344B-461A-BF57-69980C6A3B20}" type="pres">
      <dgm:prSet presAssocID="{FB0C6C3F-924E-47C4-8E30-B259CA1B8C40}" presName="txTwo" presStyleLbl="node2" presStyleIdx="1" presStyleCnt="5" custScaleY="59842">
        <dgm:presLayoutVars>
          <dgm:chPref val="3"/>
        </dgm:presLayoutVars>
      </dgm:prSet>
      <dgm:spPr/>
    </dgm:pt>
    <dgm:pt modelId="{93693A3E-C83C-4A5A-816D-7DD6BDACA0F6}" type="pres">
      <dgm:prSet presAssocID="{FB0C6C3F-924E-47C4-8E30-B259CA1B8C40}" presName="horzTwo" presStyleCnt="0"/>
      <dgm:spPr/>
    </dgm:pt>
    <dgm:pt modelId="{58274241-EAA7-4279-BD8E-851661B3E808}" type="pres">
      <dgm:prSet presAssocID="{3478A03E-5C6C-40DF-9E58-922B4F183BAC}" presName="sibSpaceTwo" presStyleCnt="0"/>
      <dgm:spPr/>
    </dgm:pt>
    <dgm:pt modelId="{AD4C257F-3767-4664-9982-FAAC1C6CA8EB}" type="pres">
      <dgm:prSet presAssocID="{883ACC1A-BCF0-45A3-8641-EC5DD6E31D9A}" presName="vertTwo" presStyleCnt="0"/>
      <dgm:spPr/>
    </dgm:pt>
    <dgm:pt modelId="{79FE6A6B-2770-4488-B500-93551FEBC798}" type="pres">
      <dgm:prSet presAssocID="{883ACC1A-BCF0-45A3-8641-EC5DD6E31D9A}" presName="txTwo" presStyleLbl="node2" presStyleIdx="2" presStyleCnt="5" custScaleY="57804">
        <dgm:presLayoutVars>
          <dgm:chPref val="3"/>
        </dgm:presLayoutVars>
      </dgm:prSet>
      <dgm:spPr/>
    </dgm:pt>
    <dgm:pt modelId="{0B436F18-2868-46B2-B082-E3BD91C6AF5E}" type="pres">
      <dgm:prSet presAssocID="{883ACC1A-BCF0-45A3-8641-EC5DD6E31D9A}" presName="horzTwo" presStyleCnt="0"/>
      <dgm:spPr/>
    </dgm:pt>
    <dgm:pt modelId="{7EB1743D-A332-41DC-B121-A34A4811B7EB}" type="pres">
      <dgm:prSet presAssocID="{9826ABE9-D0E4-4F11-A0A6-C109E42EAB7A}" presName="sibSpaceTwo" presStyleCnt="0"/>
      <dgm:spPr/>
    </dgm:pt>
    <dgm:pt modelId="{35CD8297-E00C-4FA8-821E-EF90304E8CAE}" type="pres">
      <dgm:prSet presAssocID="{AF8A965D-6C04-44C2-8C70-E1401BA1FAF5}" presName="vertTwo" presStyleCnt="0"/>
      <dgm:spPr/>
    </dgm:pt>
    <dgm:pt modelId="{50645D95-C1F8-4BF9-89D8-E61B2E950BC5}" type="pres">
      <dgm:prSet presAssocID="{AF8A965D-6C04-44C2-8C70-E1401BA1FAF5}" presName="txTwo" presStyleLbl="node2" presStyleIdx="3" presStyleCnt="5" custScaleY="58915">
        <dgm:presLayoutVars>
          <dgm:chPref val="3"/>
        </dgm:presLayoutVars>
      </dgm:prSet>
      <dgm:spPr/>
    </dgm:pt>
    <dgm:pt modelId="{4DF79EC4-88A8-43D9-AC17-C3CA5CF7764D}" type="pres">
      <dgm:prSet presAssocID="{AF8A965D-6C04-44C2-8C70-E1401BA1FAF5}" presName="horzTwo" presStyleCnt="0"/>
      <dgm:spPr/>
    </dgm:pt>
    <dgm:pt modelId="{DC5B2C36-681F-4A6B-B664-4F8A456610B5}" type="pres">
      <dgm:prSet presAssocID="{277C2024-96B9-41DE-B699-272DFB6114F4}" presName="sibSpaceTwo" presStyleCnt="0"/>
      <dgm:spPr/>
    </dgm:pt>
    <dgm:pt modelId="{076295BA-2EB3-4BE4-9294-9872BB1C6439}" type="pres">
      <dgm:prSet presAssocID="{CEEF8843-DB06-4D5A-92C3-3353959CDDBA}" presName="vertTwo" presStyleCnt="0"/>
      <dgm:spPr/>
    </dgm:pt>
    <dgm:pt modelId="{54FFD6F9-E14E-4CA9-9D43-0ED49D3CC467}" type="pres">
      <dgm:prSet presAssocID="{CEEF8843-DB06-4D5A-92C3-3353959CDDBA}" presName="txTwo" presStyleLbl="node2" presStyleIdx="4" presStyleCnt="5" custScaleY="58915">
        <dgm:presLayoutVars>
          <dgm:chPref val="3"/>
        </dgm:presLayoutVars>
      </dgm:prSet>
      <dgm:spPr/>
    </dgm:pt>
    <dgm:pt modelId="{801E77E7-D3E0-4339-AD0D-D7AAF7ACB919}" type="pres">
      <dgm:prSet presAssocID="{CEEF8843-DB06-4D5A-92C3-3353959CDDBA}" presName="horzTwo" presStyleCnt="0"/>
      <dgm:spPr/>
    </dgm:pt>
  </dgm:ptLst>
  <dgm:cxnLst>
    <dgm:cxn modelId="{E7F63205-C4EC-41B1-A3B4-5B2A8F4E25ED}" srcId="{1B4A34BE-719A-42BD-B5BA-C5FAC8739083}" destId="{AF8A965D-6C04-44C2-8C70-E1401BA1FAF5}" srcOrd="3" destOrd="0" parTransId="{BB18D69A-E243-4824-A758-12140A44475E}" sibTransId="{277C2024-96B9-41DE-B699-272DFB6114F4}"/>
    <dgm:cxn modelId="{D9DE4A16-3543-42F0-8283-429163BC0485}" type="presOf" srcId="{18083CF2-778C-4993-803B-50B6248D7B61}" destId="{C8459431-CEF1-4D39-98D1-1BE55BD21B05}" srcOrd="0" destOrd="0" presId="urn:microsoft.com/office/officeart/2005/8/layout/hierarchy4"/>
    <dgm:cxn modelId="{73039B39-9B57-47FF-9AFD-EBA2D71E2AB0}" type="presOf" srcId="{883ACC1A-BCF0-45A3-8641-EC5DD6E31D9A}" destId="{79FE6A6B-2770-4488-B500-93551FEBC798}" srcOrd="0" destOrd="0" presId="urn:microsoft.com/office/officeart/2005/8/layout/hierarchy4"/>
    <dgm:cxn modelId="{D0BD2875-E541-40EF-A9C0-54478083752D}" type="presOf" srcId="{CEEF8843-DB06-4D5A-92C3-3353959CDDBA}" destId="{54FFD6F9-E14E-4CA9-9D43-0ED49D3CC467}" srcOrd="0" destOrd="0" presId="urn:microsoft.com/office/officeart/2005/8/layout/hierarchy4"/>
    <dgm:cxn modelId="{D809F47C-6C17-4ABF-A908-71463D2BC4C8}" srcId="{18083CF2-778C-4993-803B-50B6248D7B61}" destId="{1B4A34BE-719A-42BD-B5BA-C5FAC8739083}" srcOrd="0" destOrd="0" parTransId="{1347EEAD-2017-4800-9B3E-6ECCC66943EB}" sibTransId="{C7700B9D-A38D-4835-A7DA-693ED61B80BC}"/>
    <dgm:cxn modelId="{F9D28389-7091-408C-8441-A465C30AF1DC}" srcId="{1B4A34BE-719A-42BD-B5BA-C5FAC8739083}" destId="{883ACC1A-BCF0-45A3-8641-EC5DD6E31D9A}" srcOrd="2" destOrd="0" parTransId="{84C356FA-0180-49A9-BA8F-48573A0F8A65}" sibTransId="{9826ABE9-D0E4-4F11-A0A6-C109E42EAB7A}"/>
    <dgm:cxn modelId="{6F368996-A6D1-4943-A1E4-33C82B0B76B4}" type="presOf" srcId="{AF8A965D-6C04-44C2-8C70-E1401BA1FAF5}" destId="{50645D95-C1F8-4BF9-89D8-E61B2E950BC5}" srcOrd="0" destOrd="0" presId="urn:microsoft.com/office/officeart/2005/8/layout/hierarchy4"/>
    <dgm:cxn modelId="{46326F9B-F78D-4B23-A45F-A80254286AEE}" type="presOf" srcId="{FB0C6C3F-924E-47C4-8E30-B259CA1B8C40}" destId="{6328D523-344B-461A-BF57-69980C6A3B20}" srcOrd="0" destOrd="0" presId="urn:microsoft.com/office/officeart/2005/8/layout/hierarchy4"/>
    <dgm:cxn modelId="{3873F8AC-F755-4A12-B2C4-0AF8A51C036D}" srcId="{1B4A34BE-719A-42BD-B5BA-C5FAC8739083}" destId="{882249F8-14ED-4999-AE98-DFF3700ACD5C}" srcOrd="0" destOrd="0" parTransId="{F6FA3524-193C-4883-ADB8-A752003203F7}" sibTransId="{3C45B10A-322A-493A-A7AA-CCEB8577C966}"/>
    <dgm:cxn modelId="{796C88C7-B118-4561-AA29-8DFBB564E350}" srcId="{1B4A34BE-719A-42BD-B5BA-C5FAC8739083}" destId="{FB0C6C3F-924E-47C4-8E30-B259CA1B8C40}" srcOrd="1" destOrd="0" parTransId="{93EA3727-4310-4A26-A27C-1CC97CDC0089}" sibTransId="{3478A03E-5C6C-40DF-9E58-922B4F183BAC}"/>
    <dgm:cxn modelId="{3A619DD6-1530-4752-8328-75F08B2782EA}" type="presOf" srcId="{882249F8-14ED-4999-AE98-DFF3700ACD5C}" destId="{2DB3C79E-C4EC-47D7-BF38-1AF46AE36946}" srcOrd="0" destOrd="0" presId="urn:microsoft.com/office/officeart/2005/8/layout/hierarchy4"/>
    <dgm:cxn modelId="{8C4FC6FC-FE21-43C1-99E9-E50BA14F68EA}" srcId="{1B4A34BE-719A-42BD-B5BA-C5FAC8739083}" destId="{CEEF8843-DB06-4D5A-92C3-3353959CDDBA}" srcOrd="4" destOrd="0" parTransId="{7A62040D-2B07-4C84-A40D-E7A770B0646F}" sibTransId="{464A1C5E-809F-4AD5-AAD1-3955AA626CFA}"/>
    <dgm:cxn modelId="{ECF02FFF-8B8F-4715-A6E0-5E846FE6F99F}" type="presOf" srcId="{1B4A34BE-719A-42BD-B5BA-C5FAC8739083}" destId="{7C50C7CE-2F8B-4194-8BA9-FC802E4C5931}" srcOrd="0" destOrd="0" presId="urn:microsoft.com/office/officeart/2005/8/layout/hierarchy4"/>
    <dgm:cxn modelId="{ECBB3E93-C557-410A-99C3-B1757FAFE72B}" type="presParOf" srcId="{C8459431-CEF1-4D39-98D1-1BE55BD21B05}" destId="{84209481-3874-4EAC-BDF3-D8C32D8AAE37}" srcOrd="0" destOrd="0" presId="urn:microsoft.com/office/officeart/2005/8/layout/hierarchy4"/>
    <dgm:cxn modelId="{930ECD46-6E44-4685-86B1-B480E90A5BA9}" type="presParOf" srcId="{84209481-3874-4EAC-BDF3-D8C32D8AAE37}" destId="{7C50C7CE-2F8B-4194-8BA9-FC802E4C5931}" srcOrd="0" destOrd="0" presId="urn:microsoft.com/office/officeart/2005/8/layout/hierarchy4"/>
    <dgm:cxn modelId="{B8902429-9B33-4A93-8B8F-8E43649AFC26}" type="presParOf" srcId="{84209481-3874-4EAC-BDF3-D8C32D8AAE37}" destId="{A9646394-2479-4358-ADE4-97649C178EB4}" srcOrd="1" destOrd="0" presId="urn:microsoft.com/office/officeart/2005/8/layout/hierarchy4"/>
    <dgm:cxn modelId="{1DDFC7AB-289B-455E-A588-533BCD4F80F5}" type="presParOf" srcId="{84209481-3874-4EAC-BDF3-D8C32D8AAE37}" destId="{13664907-6E5F-4F17-87DB-58D02F8F6A85}" srcOrd="2" destOrd="0" presId="urn:microsoft.com/office/officeart/2005/8/layout/hierarchy4"/>
    <dgm:cxn modelId="{54740AD5-D87C-471B-A256-20A96B24A0ED}" type="presParOf" srcId="{13664907-6E5F-4F17-87DB-58D02F8F6A85}" destId="{F11C4CF8-343E-4C3F-A0E8-CC59234A2636}" srcOrd="0" destOrd="0" presId="urn:microsoft.com/office/officeart/2005/8/layout/hierarchy4"/>
    <dgm:cxn modelId="{82702DAF-DB60-41F6-A2F3-8DCC1EB331B0}" type="presParOf" srcId="{F11C4CF8-343E-4C3F-A0E8-CC59234A2636}" destId="{2DB3C79E-C4EC-47D7-BF38-1AF46AE36946}" srcOrd="0" destOrd="0" presId="urn:microsoft.com/office/officeart/2005/8/layout/hierarchy4"/>
    <dgm:cxn modelId="{C0FCA016-FE26-473F-836B-4ADB5A9E4189}" type="presParOf" srcId="{F11C4CF8-343E-4C3F-A0E8-CC59234A2636}" destId="{6BEDF75C-B5AA-4C6E-A735-D9C1AE2B930C}" srcOrd="1" destOrd="0" presId="urn:microsoft.com/office/officeart/2005/8/layout/hierarchy4"/>
    <dgm:cxn modelId="{CE9252DF-6C1C-4126-BC06-1B9683743C8E}" type="presParOf" srcId="{13664907-6E5F-4F17-87DB-58D02F8F6A85}" destId="{EFD854D5-2569-4AF8-88DA-A3F6DC081B37}" srcOrd="1" destOrd="0" presId="urn:microsoft.com/office/officeart/2005/8/layout/hierarchy4"/>
    <dgm:cxn modelId="{4E91CBAE-F8F7-4858-86AC-9D4354AF078D}" type="presParOf" srcId="{13664907-6E5F-4F17-87DB-58D02F8F6A85}" destId="{BF1C3C12-0557-4274-A3DB-11F474E36A81}" srcOrd="2" destOrd="0" presId="urn:microsoft.com/office/officeart/2005/8/layout/hierarchy4"/>
    <dgm:cxn modelId="{476EB0EC-0AD7-48CB-8B2D-5305474FFEA8}" type="presParOf" srcId="{BF1C3C12-0557-4274-A3DB-11F474E36A81}" destId="{6328D523-344B-461A-BF57-69980C6A3B20}" srcOrd="0" destOrd="0" presId="urn:microsoft.com/office/officeart/2005/8/layout/hierarchy4"/>
    <dgm:cxn modelId="{1E7D65B9-9BDD-408E-8174-DE155C10717A}" type="presParOf" srcId="{BF1C3C12-0557-4274-A3DB-11F474E36A81}" destId="{93693A3E-C83C-4A5A-816D-7DD6BDACA0F6}" srcOrd="1" destOrd="0" presId="urn:microsoft.com/office/officeart/2005/8/layout/hierarchy4"/>
    <dgm:cxn modelId="{F853833F-648A-4678-AC88-C69C678AEB0E}" type="presParOf" srcId="{13664907-6E5F-4F17-87DB-58D02F8F6A85}" destId="{58274241-EAA7-4279-BD8E-851661B3E808}" srcOrd="3" destOrd="0" presId="urn:microsoft.com/office/officeart/2005/8/layout/hierarchy4"/>
    <dgm:cxn modelId="{961101B9-9A9D-4691-8DC7-58CAA67EB56B}" type="presParOf" srcId="{13664907-6E5F-4F17-87DB-58D02F8F6A85}" destId="{AD4C257F-3767-4664-9982-FAAC1C6CA8EB}" srcOrd="4" destOrd="0" presId="urn:microsoft.com/office/officeart/2005/8/layout/hierarchy4"/>
    <dgm:cxn modelId="{C549BFC1-843D-49F9-8034-D615029C9B1A}" type="presParOf" srcId="{AD4C257F-3767-4664-9982-FAAC1C6CA8EB}" destId="{79FE6A6B-2770-4488-B500-93551FEBC798}" srcOrd="0" destOrd="0" presId="urn:microsoft.com/office/officeart/2005/8/layout/hierarchy4"/>
    <dgm:cxn modelId="{ED37DEE4-6328-4D42-AC2B-54961D844133}" type="presParOf" srcId="{AD4C257F-3767-4664-9982-FAAC1C6CA8EB}" destId="{0B436F18-2868-46B2-B082-E3BD91C6AF5E}" srcOrd="1" destOrd="0" presId="urn:microsoft.com/office/officeart/2005/8/layout/hierarchy4"/>
    <dgm:cxn modelId="{42FE0ADB-A578-480A-82E3-2EC1250B6F8E}" type="presParOf" srcId="{13664907-6E5F-4F17-87DB-58D02F8F6A85}" destId="{7EB1743D-A332-41DC-B121-A34A4811B7EB}" srcOrd="5" destOrd="0" presId="urn:microsoft.com/office/officeart/2005/8/layout/hierarchy4"/>
    <dgm:cxn modelId="{F3B7586B-2081-4F88-8732-3BE8AF7D40D6}" type="presParOf" srcId="{13664907-6E5F-4F17-87DB-58D02F8F6A85}" destId="{35CD8297-E00C-4FA8-821E-EF90304E8CAE}" srcOrd="6" destOrd="0" presId="urn:microsoft.com/office/officeart/2005/8/layout/hierarchy4"/>
    <dgm:cxn modelId="{CB4108DA-7BC0-479E-A1EA-E78314DCF2F2}" type="presParOf" srcId="{35CD8297-E00C-4FA8-821E-EF90304E8CAE}" destId="{50645D95-C1F8-4BF9-89D8-E61B2E950BC5}" srcOrd="0" destOrd="0" presId="urn:microsoft.com/office/officeart/2005/8/layout/hierarchy4"/>
    <dgm:cxn modelId="{153011DE-3E35-493B-9030-51FC915F46E0}" type="presParOf" srcId="{35CD8297-E00C-4FA8-821E-EF90304E8CAE}" destId="{4DF79EC4-88A8-43D9-AC17-C3CA5CF7764D}" srcOrd="1" destOrd="0" presId="urn:microsoft.com/office/officeart/2005/8/layout/hierarchy4"/>
    <dgm:cxn modelId="{A46AB6C6-B407-4E36-85A2-27281CD2B511}" type="presParOf" srcId="{13664907-6E5F-4F17-87DB-58D02F8F6A85}" destId="{DC5B2C36-681F-4A6B-B664-4F8A456610B5}" srcOrd="7" destOrd="0" presId="urn:microsoft.com/office/officeart/2005/8/layout/hierarchy4"/>
    <dgm:cxn modelId="{7D89D3D9-0F39-4A2B-81F7-4148C88E5E0D}" type="presParOf" srcId="{13664907-6E5F-4F17-87DB-58D02F8F6A85}" destId="{076295BA-2EB3-4BE4-9294-9872BB1C6439}" srcOrd="8" destOrd="0" presId="urn:microsoft.com/office/officeart/2005/8/layout/hierarchy4"/>
    <dgm:cxn modelId="{725DFDAD-47FC-49E8-BBA4-327FB0CAA0AB}" type="presParOf" srcId="{076295BA-2EB3-4BE4-9294-9872BB1C6439}" destId="{54FFD6F9-E14E-4CA9-9D43-0ED49D3CC467}" srcOrd="0" destOrd="0" presId="urn:microsoft.com/office/officeart/2005/8/layout/hierarchy4"/>
    <dgm:cxn modelId="{34E72B54-11E5-48F1-BECD-0A4EF4D62428}" type="presParOf" srcId="{076295BA-2EB3-4BE4-9294-9872BB1C6439}" destId="{801E77E7-D3E0-4339-AD0D-D7AAF7ACB9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083CF2-778C-4993-803B-50B6248D7B61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0C6C3F-924E-47C4-8E30-B259CA1B8C40}">
      <dgm:prSet phldrT="[Texto]" custT="1"/>
      <dgm:spPr/>
      <dgm:t>
        <a:bodyPr/>
        <a:lstStyle/>
        <a:p>
          <a:r>
            <a:rPr lang="es-MX" sz="2400" dirty="0"/>
            <a:t>Quito va a garantizar los recursos necesarios para cubrir los costos, gastos e inversiones requeridas para la operación eficiente y eficaz de su sistema de gestión de residuos</a:t>
          </a:r>
          <a:endParaRPr lang="es-EC" sz="2400" dirty="0"/>
        </a:p>
      </dgm:t>
    </dgm:pt>
    <dgm:pt modelId="{93EA3727-4310-4A26-A27C-1CC97CDC0089}" type="parTrans" cxnId="{796C88C7-B118-4561-AA29-8DFBB564E350}">
      <dgm:prSet/>
      <dgm:spPr/>
      <dgm:t>
        <a:bodyPr/>
        <a:lstStyle/>
        <a:p>
          <a:endParaRPr lang="es-EC"/>
        </a:p>
      </dgm:t>
    </dgm:pt>
    <dgm:pt modelId="{3478A03E-5C6C-40DF-9E58-922B4F183BAC}" type="sibTrans" cxnId="{796C88C7-B118-4561-AA29-8DFBB564E350}">
      <dgm:prSet/>
      <dgm:spPr/>
      <dgm:t>
        <a:bodyPr/>
        <a:lstStyle/>
        <a:p>
          <a:endParaRPr lang="es-EC"/>
        </a:p>
      </dgm:t>
    </dgm:pt>
    <dgm:pt modelId="{882249F8-14ED-4999-AE98-DFF3700ACD5C}">
      <dgm:prSet phldrT="[Texto]" custT="1"/>
      <dgm:spPr/>
      <dgm:t>
        <a:bodyPr/>
        <a:lstStyle/>
        <a:p>
          <a:r>
            <a:rPr lang="es-MX" sz="2400" dirty="0"/>
            <a:t>Quito va a fortalecer el modelo de gobernanza de la municipalidad sobre el sector residuos</a:t>
          </a:r>
          <a:endParaRPr lang="es-EC" sz="2400" dirty="0"/>
        </a:p>
      </dgm:t>
    </dgm:pt>
    <dgm:pt modelId="{3C45B10A-322A-493A-A7AA-CCEB8577C966}" type="sibTrans" cxnId="{3873F8AC-F755-4A12-B2C4-0AF8A51C036D}">
      <dgm:prSet/>
      <dgm:spPr/>
      <dgm:t>
        <a:bodyPr/>
        <a:lstStyle/>
        <a:p>
          <a:endParaRPr lang="es-EC"/>
        </a:p>
      </dgm:t>
    </dgm:pt>
    <dgm:pt modelId="{F6FA3524-193C-4883-ADB8-A752003203F7}" type="parTrans" cxnId="{3873F8AC-F755-4A12-B2C4-0AF8A51C036D}">
      <dgm:prSet/>
      <dgm:spPr/>
      <dgm:t>
        <a:bodyPr/>
        <a:lstStyle/>
        <a:p>
          <a:endParaRPr lang="es-EC"/>
        </a:p>
      </dgm:t>
    </dgm:pt>
    <dgm:pt modelId="{1B4A34BE-719A-42BD-B5BA-C5FAC873908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2000" dirty="0"/>
            <a:t>Propósitos centrales</a:t>
          </a:r>
          <a:endParaRPr lang="es-EC" sz="2000" dirty="0"/>
        </a:p>
      </dgm:t>
    </dgm:pt>
    <dgm:pt modelId="{C7700B9D-A38D-4835-A7DA-693ED61B80BC}" type="sibTrans" cxnId="{D809F47C-6C17-4ABF-A908-71463D2BC4C8}">
      <dgm:prSet/>
      <dgm:spPr/>
      <dgm:t>
        <a:bodyPr/>
        <a:lstStyle/>
        <a:p>
          <a:endParaRPr lang="es-EC"/>
        </a:p>
      </dgm:t>
    </dgm:pt>
    <dgm:pt modelId="{1347EEAD-2017-4800-9B3E-6ECCC66943EB}" type="parTrans" cxnId="{D809F47C-6C17-4ABF-A908-71463D2BC4C8}">
      <dgm:prSet/>
      <dgm:spPr/>
      <dgm:t>
        <a:bodyPr/>
        <a:lstStyle/>
        <a:p>
          <a:endParaRPr lang="es-EC"/>
        </a:p>
      </dgm:t>
    </dgm:pt>
    <dgm:pt modelId="{C8459431-CEF1-4D39-98D1-1BE55BD21B05}" type="pres">
      <dgm:prSet presAssocID="{18083CF2-778C-4993-803B-50B6248D7B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09481-3874-4EAC-BDF3-D8C32D8AAE37}" type="pres">
      <dgm:prSet presAssocID="{1B4A34BE-719A-42BD-B5BA-C5FAC8739083}" presName="vertOne" presStyleCnt="0"/>
      <dgm:spPr/>
    </dgm:pt>
    <dgm:pt modelId="{7C50C7CE-2F8B-4194-8BA9-FC802E4C5931}" type="pres">
      <dgm:prSet presAssocID="{1B4A34BE-719A-42BD-B5BA-C5FAC8739083}" presName="txOne" presStyleLbl="node0" presStyleIdx="0" presStyleCnt="1" custScaleY="10781" custLinFactNeighborX="16" custLinFactNeighborY="28174">
        <dgm:presLayoutVars>
          <dgm:chPref val="3"/>
        </dgm:presLayoutVars>
      </dgm:prSet>
      <dgm:spPr/>
    </dgm:pt>
    <dgm:pt modelId="{A9646394-2479-4358-ADE4-97649C178EB4}" type="pres">
      <dgm:prSet presAssocID="{1B4A34BE-719A-42BD-B5BA-C5FAC8739083}" presName="parTransOne" presStyleCnt="0"/>
      <dgm:spPr/>
    </dgm:pt>
    <dgm:pt modelId="{13664907-6E5F-4F17-87DB-58D02F8F6A85}" type="pres">
      <dgm:prSet presAssocID="{1B4A34BE-719A-42BD-B5BA-C5FAC8739083}" presName="horzOne" presStyleCnt="0"/>
      <dgm:spPr/>
    </dgm:pt>
    <dgm:pt modelId="{F11C4CF8-343E-4C3F-A0E8-CC59234A2636}" type="pres">
      <dgm:prSet presAssocID="{882249F8-14ED-4999-AE98-DFF3700ACD5C}" presName="vertTwo" presStyleCnt="0"/>
      <dgm:spPr/>
    </dgm:pt>
    <dgm:pt modelId="{2DB3C79E-C4EC-47D7-BF38-1AF46AE36946}" type="pres">
      <dgm:prSet presAssocID="{882249F8-14ED-4999-AE98-DFF3700ACD5C}" presName="txTwo" presStyleLbl="node2" presStyleIdx="0" presStyleCnt="2" custScaleY="59876" custLinFactNeighborY="-4777">
        <dgm:presLayoutVars>
          <dgm:chPref val="3"/>
        </dgm:presLayoutVars>
      </dgm:prSet>
      <dgm:spPr/>
    </dgm:pt>
    <dgm:pt modelId="{6BEDF75C-B5AA-4C6E-A735-D9C1AE2B930C}" type="pres">
      <dgm:prSet presAssocID="{882249F8-14ED-4999-AE98-DFF3700ACD5C}" presName="horzTwo" presStyleCnt="0"/>
      <dgm:spPr/>
    </dgm:pt>
    <dgm:pt modelId="{EFD854D5-2569-4AF8-88DA-A3F6DC081B37}" type="pres">
      <dgm:prSet presAssocID="{3C45B10A-322A-493A-A7AA-CCEB8577C966}" presName="sibSpaceTwo" presStyleCnt="0"/>
      <dgm:spPr/>
    </dgm:pt>
    <dgm:pt modelId="{BF1C3C12-0557-4274-A3DB-11F474E36A81}" type="pres">
      <dgm:prSet presAssocID="{FB0C6C3F-924E-47C4-8E30-B259CA1B8C40}" presName="vertTwo" presStyleCnt="0"/>
      <dgm:spPr/>
    </dgm:pt>
    <dgm:pt modelId="{6328D523-344B-461A-BF57-69980C6A3B20}" type="pres">
      <dgm:prSet presAssocID="{FB0C6C3F-924E-47C4-8E30-B259CA1B8C40}" presName="txTwo" presStyleLbl="node2" presStyleIdx="1" presStyleCnt="2" custScaleY="59842" custLinFactNeighborY="-4379">
        <dgm:presLayoutVars>
          <dgm:chPref val="3"/>
        </dgm:presLayoutVars>
      </dgm:prSet>
      <dgm:spPr/>
    </dgm:pt>
    <dgm:pt modelId="{93693A3E-C83C-4A5A-816D-7DD6BDACA0F6}" type="pres">
      <dgm:prSet presAssocID="{FB0C6C3F-924E-47C4-8E30-B259CA1B8C40}" presName="horzTwo" presStyleCnt="0"/>
      <dgm:spPr/>
    </dgm:pt>
  </dgm:ptLst>
  <dgm:cxnLst>
    <dgm:cxn modelId="{D9DE4A16-3543-42F0-8283-429163BC0485}" type="presOf" srcId="{18083CF2-778C-4993-803B-50B6248D7B61}" destId="{C8459431-CEF1-4D39-98D1-1BE55BD21B05}" srcOrd="0" destOrd="0" presId="urn:microsoft.com/office/officeart/2005/8/layout/hierarchy4"/>
    <dgm:cxn modelId="{D809F47C-6C17-4ABF-A908-71463D2BC4C8}" srcId="{18083CF2-778C-4993-803B-50B6248D7B61}" destId="{1B4A34BE-719A-42BD-B5BA-C5FAC8739083}" srcOrd="0" destOrd="0" parTransId="{1347EEAD-2017-4800-9B3E-6ECCC66943EB}" sibTransId="{C7700B9D-A38D-4835-A7DA-693ED61B80BC}"/>
    <dgm:cxn modelId="{46326F9B-F78D-4B23-A45F-A80254286AEE}" type="presOf" srcId="{FB0C6C3F-924E-47C4-8E30-B259CA1B8C40}" destId="{6328D523-344B-461A-BF57-69980C6A3B20}" srcOrd="0" destOrd="0" presId="urn:microsoft.com/office/officeart/2005/8/layout/hierarchy4"/>
    <dgm:cxn modelId="{3873F8AC-F755-4A12-B2C4-0AF8A51C036D}" srcId="{1B4A34BE-719A-42BD-B5BA-C5FAC8739083}" destId="{882249F8-14ED-4999-AE98-DFF3700ACD5C}" srcOrd="0" destOrd="0" parTransId="{F6FA3524-193C-4883-ADB8-A752003203F7}" sibTransId="{3C45B10A-322A-493A-A7AA-CCEB8577C966}"/>
    <dgm:cxn modelId="{796C88C7-B118-4561-AA29-8DFBB564E350}" srcId="{1B4A34BE-719A-42BD-B5BA-C5FAC8739083}" destId="{FB0C6C3F-924E-47C4-8E30-B259CA1B8C40}" srcOrd="1" destOrd="0" parTransId="{93EA3727-4310-4A26-A27C-1CC97CDC0089}" sibTransId="{3478A03E-5C6C-40DF-9E58-922B4F183BAC}"/>
    <dgm:cxn modelId="{3A619DD6-1530-4752-8328-75F08B2782EA}" type="presOf" srcId="{882249F8-14ED-4999-AE98-DFF3700ACD5C}" destId="{2DB3C79E-C4EC-47D7-BF38-1AF46AE36946}" srcOrd="0" destOrd="0" presId="urn:microsoft.com/office/officeart/2005/8/layout/hierarchy4"/>
    <dgm:cxn modelId="{ECF02FFF-8B8F-4715-A6E0-5E846FE6F99F}" type="presOf" srcId="{1B4A34BE-719A-42BD-B5BA-C5FAC8739083}" destId="{7C50C7CE-2F8B-4194-8BA9-FC802E4C5931}" srcOrd="0" destOrd="0" presId="urn:microsoft.com/office/officeart/2005/8/layout/hierarchy4"/>
    <dgm:cxn modelId="{ECBB3E93-C557-410A-99C3-B1757FAFE72B}" type="presParOf" srcId="{C8459431-CEF1-4D39-98D1-1BE55BD21B05}" destId="{84209481-3874-4EAC-BDF3-D8C32D8AAE37}" srcOrd="0" destOrd="0" presId="urn:microsoft.com/office/officeart/2005/8/layout/hierarchy4"/>
    <dgm:cxn modelId="{930ECD46-6E44-4685-86B1-B480E90A5BA9}" type="presParOf" srcId="{84209481-3874-4EAC-BDF3-D8C32D8AAE37}" destId="{7C50C7CE-2F8B-4194-8BA9-FC802E4C5931}" srcOrd="0" destOrd="0" presId="urn:microsoft.com/office/officeart/2005/8/layout/hierarchy4"/>
    <dgm:cxn modelId="{B8902429-9B33-4A93-8B8F-8E43649AFC26}" type="presParOf" srcId="{84209481-3874-4EAC-BDF3-D8C32D8AAE37}" destId="{A9646394-2479-4358-ADE4-97649C178EB4}" srcOrd="1" destOrd="0" presId="urn:microsoft.com/office/officeart/2005/8/layout/hierarchy4"/>
    <dgm:cxn modelId="{1DDFC7AB-289B-455E-A588-533BCD4F80F5}" type="presParOf" srcId="{84209481-3874-4EAC-BDF3-D8C32D8AAE37}" destId="{13664907-6E5F-4F17-87DB-58D02F8F6A85}" srcOrd="2" destOrd="0" presId="urn:microsoft.com/office/officeart/2005/8/layout/hierarchy4"/>
    <dgm:cxn modelId="{54740AD5-D87C-471B-A256-20A96B24A0ED}" type="presParOf" srcId="{13664907-6E5F-4F17-87DB-58D02F8F6A85}" destId="{F11C4CF8-343E-4C3F-A0E8-CC59234A2636}" srcOrd="0" destOrd="0" presId="urn:microsoft.com/office/officeart/2005/8/layout/hierarchy4"/>
    <dgm:cxn modelId="{82702DAF-DB60-41F6-A2F3-8DCC1EB331B0}" type="presParOf" srcId="{F11C4CF8-343E-4C3F-A0E8-CC59234A2636}" destId="{2DB3C79E-C4EC-47D7-BF38-1AF46AE36946}" srcOrd="0" destOrd="0" presId="urn:microsoft.com/office/officeart/2005/8/layout/hierarchy4"/>
    <dgm:cxn modelId="{C0FCA016-FE26-473F-836B-4ADB5A9E4189}" type="presParOf" srcId="{F11C4CF8-343E-4C3F-A0E8-CC59234A2636}" destId="{6BEDF75C-B5AA-4C6E-A735-D9C1AE2B930C}" srcOrd="1" destOrd="0" presId="urn:microsoft.com/office/officeart/2005/8/layout/hierarchy4"/>
    <dgm:cxn modelId="{CE9252DF-6C1C-4126-BC06-1B9683743C8E}" type="presParOf" srcId="{13664907-6E5F-4F17-87DB-58D02F8F6A85}" destId="{EFD854D5-2569-4AF8-88DA-A3F6DC081B37}" srcOrd="1" destOrd="0" presId="urn:microsoft.com/office/officeart/2005/8/layout/hierarchy4"/>
    <dgm:cxn modelId="{4E91CBAE-F8F7-4858-86AC-9D4354AF078D}" type="presParOf" srcId="{13664907-6E5F-4F17-87DB-58D02F8F6A85}" destId="{BF1C3C12-0557-4274-A3DB-11F474E36A81}" srcOrd="2" destOrd="0" presId="urn:microsoft.com/office/officeart/2005/8/layout/hierarchy4"/>
    <dgm:cxn modelId="{476EB0EC-0AD7-48CB-8B2D-5305474FFEA8}" type="presParOf" srcId="{BF1C3C12-0557-4274-A3DB-11F474E36A81}" destId="{6328D523-344B-461A-BF57-69980C6A3B20}" srcOrd="0" destOrd="0" presId="urn:microsoft.com/office/officeart/2005/8/layout/hierarchy4"/>
    <dgm:cxn modelId="{1E7D65B9-9BDD-408E-8174-DE155C10717A}" type="presParOf" srcId="{BF1C3C12-0557-4274-A3DB-11F474E36A81}" destId="{93693A3E-C83C-4A5A-816D-7DD6BDACA0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7CEF-F6BA-45D6-A22C-1704A275E23C}">
      <dsp:nvSpPr>
        <dsp:cNvPr id="0" name=""/>
        <dsp:cNvSpPr/>
      </dsp:nvSpPr>
      <dsp:spPr>
        <a:xfrm>
          <a:off x="-4905764" y="-751753"/>
          <a:ext cx="5842770" cy="5842770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B5640-938E-4BFE-8C45-AE5C0140EF74}">
      <dsp:nvSpPr>
        <dsp:cNvPr id="0" name=""/>
        <dsp:cNvSpPr/>
      </dsp:nvSpPr>
      <dsp:spPr>
        <a:xfrm>
          <a:off x="490684" y="333602"/>
          <a:ext cx="3856546" cy="667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Código orgánico del Ambiente y su reglamento.</a:t>
          </a:r>
          <a:endParaRPr lang="en-US" sz="1400" kern="1200" dirty="0"/>
        </a:p>
      </dsp:txBody>
      <dsp:txXfrm>
        <a:off x="490684" y="333602"/>
        <a:ext cx="3856546" cy="667552"/>
      </dsp:txXfrm>
    </dsp:sp>
    <dsp:sp modelId="{06466617-2955-47D3-A169-ED880539DE8B}">
      <dsp:nvSpPr>
        <dsp:cNvPr id="0" name=""/>
        <dsp:cNvSpPr/>
      </dsp:nvSpPr>
      <dsp:spPr>
        <a:xfrm>
          <a:off x="73464" y="250158"/>
          <a:ext cx="834440" cy="83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EFD26-CECE-4AB1-B2CE-DFB7BBB81C89}">
      <dsp:nvSpPr>
        <dsp:cNvPr id="0" name=""/>
        <dsp:cNvSpPr/>
      </dsp:nvSpPr>
      <dsp:spPr>
        <a:xfrm>
          <a:off x="873407" y="1335104"/>
          <a:ext cx="3473823" cy="667552"/>
        </a:xfrm>
        <a:prstGeom prst="rect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Ley Orgánica de Economía Circular y su libro blanco.</a:t>
          </a:r>
          <a:endParaRPr lang="en-US" sz="1400" kern="1200" dirty="0"/>
        </a:p>
      </dsp:txBody>
      <dsp:txXfrm>
        <a:off x="873407" y="1335104"/>
        <a:ext cx="3473823" cy="667552"/>
      </dsp:txXfrm>
    </dsp:sp>
    <dsp:sp modelId="{0A1C9A93-4266-4FCD-A307-7BE2CA2DDC89}">
      <dsp:nvSpPr>
        <dsp:cNvPr id="0" name=""/>
        <dsp:cNvSpPr/>
      </dsp:nvSpPr>
      <dsp:spPr>
        <a:xfrm>
          <a:off x="456187" y="1251660"/>
          <a:ext cx="834440" cy="83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71422"/>
              <a:satOff val="4840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9AB7F-87DC-4EB0-A197-92D559F1C4A9}">
      <dsp:nvSpPr>
        <dsp:cNvPr id="0" name=""/>
        <dsp:cNvSpPr/>
      </dsp:nvSpPr>
      <dsp:spPr>
        <a:xfrm>
          <a:off x="939115" y="2336606"/>
          <a:ext cx="3342408" cy="667552"/>
        </a:xfrm>
        <a:prstGeom prst="rect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Código Orgánico Municipal</a:t>
          </a:r>
          <a:endParaRPr lang="en-US" sz="1400" kern="1200" dirty="0"/>
        </a:p>
      </dsp:txBody>
      <dsp:txXfrm>
        <a:off x="939115" y="2336606"/>
        <a:ext cx="3342408" cy="667552"/>
      </dsp:txXfrm>
    </dsp:sp>
    <dsp:sp modelId="{A5C0FB67-E09C-4ED6-B5CF-C789B169B10D}">
      <dsp:nvSpPr>
        <dsp:cNvPr id="0" name=""/>
        <dsp:cNvSpPr/>
      </dsp:nvSpPr>
      <dsp:spPr>
        <a:xfrm>
          <a:off x="456187" y="2253162"/>
          <a:ext cx="834440" cy="83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42844"/>
              <a:satOff val="9680"/>
              <a:lumOff val="-41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813EA-61B6-4B5E-BF99-93D531FF1E00}">
      <dsp:nvSpPr>
        <dsp:cNvPr id="0" name=""/>
        <dsp:cNvSpPr/>
      </dsp:nvSpPr>
      <dsp:spPr>
        <a:xfrm>
          <a:off x="490684" y="3338109"/>
          <a:ext cx="3856546" cy="667552"/>
        </a:xfrm>
        <a:prstGeom prst="rect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8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Plan Metropolitano de Desarrollo y Ordenamiento Territorial del DMQ 2021-2033</a:t>
          </a:r>
          <a:endParaRPr lang="en-US" sz="1400" kern="1200" dirty="0"/>
        </a:p>
      </dsp:txBody>
      <dsp:txXfrm>
        <a:off x="490684" y="3338109"/>
        <a:ext cx="3856546" cy="667552"/>
      </dsp:txXfrm>
    </dsp:sp>
    <dsp:sp modelId="{83BA8745-EFB0-491E-A5A3-38C26F027707}">
      <dsp:nvSpPr>
        <dsp:cNvPr id="0" name=""/>
        <dsp:cNvSpPr/>
      </dsp:nvSpPr>
      <dsp:spPr>
        <a:xfrm>
          <a:off x="73464" y="3254664"/>
          <a:ext cx="834440" cy="834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14266"/>
              <a:satOff val="14520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91CC-D664-4260-8EAE-EABE95F5B769}">
      <dsp:nvSpPr>
        <dsp:cNvPr id="0" name=""/>
        <dsp:cNvSpPr/>
      </dsp:nvSpPr>
      <dsp:spPr>
        <a:xfrm>
          <a:off x="0" y="75194"/>
          <a:ext cx="8451274" cy="43173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FASE 1. Prevención</a:t>
          </a:r>
        </a:p>
      </dsp:txBody>
      <dsp:txXfrm>
        <a:off x="21075" y="96269"/>
        <a:ext cx="8409124" cy="389580"/>
      </dsp:txXfrm>
    </dsp:sp>
    <dsp:sp modelId="{642CFFA5-2EAB-48E6-A2EF-84767AA62E33}">
      <dsp:nvSpPr>
        <dsp:cNvPr id="0" name=""/>
        <dsp:cNvSpPr/>
      </dsp:nvSpPr>
      <dsp:spPr>
        <a:xfrm>
          <a:off x="0" y="506924"/>
          <a:ext cx="8451274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1. Formación  ciudadana.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2. Difusión </a:t>
          </a:r>
        </a:p>
      </dsp:txBody>
      <dsp:txXfrm>
        <a:off x="0" y="506924"/>
        <a:ext cx="8451274" cy="484380"/>
      </dsp:txXfrm>
    </dsp:sp>
    <dsp:sp modelId="{D26A245F-744F-4145-A7DC-5B1942E0E7A0}">
      <dsp:nvSpPr>
        <dsp:cNvPr id="0" name=""/>
        <dsp:cNvSpPr/>
      </dsp:nvSpPr>
      <dsp:spPr>
        <a:xfrm>
          <a:off x="0" y="991304"/>
          <a:ext cx="8451274" cy="43173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FASE 2. Generación</a:t>
          </a:r>
        </a:p>
      </dsp:txBody>
      <dsp:txXfrm>
        <a:off x="21075" y="1012379"/>
        <a:ext cx="8409124" cy="389580"/>
      </dsp:txXfrm>
    </dsp:sp>
    <dsp:sp modelId="{EEC2EE29-4F62-4A19-A5D4-90F7AE1E3D22}">
      <dsp:nvSpPr>
        <dsp:cNvPr id="0" name=""/>
        <dsp:cNvSpPr/>
      </dsp:nvSpPr>
      <dsp:spPr>
        <a:xfrm>
          <a:off x="0" y="1423034"/>
          <a:ext cx="8451274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3. Separación en la fuente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4. Sanciones e incentivos</a:t>
          </a:r>
        </a:p>
      </dsp:txBody>
      <dsp:txXfrm>
        <a:off x="0" y="1423034"/>
        <a:ext cx="8451274" cy="484380"/>
      </dsp:txXfrm>
    </dsp:sp>
    <dsp:sp modelId="{EE0E5E85-D2B9-430D-B3B7-38475BB64D09}">
      <dsp:nvSpPr>
        <dsp:cNvPr id="0" name=""/>
        <dsp:cNvSpPr/>
      </dsp:nvSpPr>
      <dsp:spPr>
        <a:xfrm>
          <a:off x="0" y="1907414"/>
          <a:ext cx="8451274" cy="431730"/>
        </a:xfrm>
        <a:prstGeom prst="roundRect">
          <a:avLst/>
        </a:prstGeom>
        <a:solidFill>
          <a:srgbClr val="D46E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FASE 3. Recolección</a:t>
          </a:r>
        </a:p>
      </dsp:txBody>
      <dsp:txXfrm>
        <a:off x="21075" y="1928489"/>
        <a:ext cx="8409124" cy="389580"/>
      </dsp:txXfrm>
    </dsp:sp>
    <dsp:sp modelId="{82949506-6E0D-434F-81D9-1005FC393DD6}">
      <dsp:nvSpPr>
        <dsp:cNvPr id="0" name=""/>
        <dsp:cNvSpPr/>
      </dsp:nvSpPr>
      <dsp:spPr>
        <a:xfrm>
          <a:off x="0" y="2339144"/>
          <a:ext cx="8451274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 5. Barrido y limpieza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 dirty="0"/>
            <a:t>Componente 6. Recolección diferenciada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 dirty="0"/>
            <a:t>Componente 7. Recolección no diferenciada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8. Recolección no diferenciada contenerizada</a:t>
          </a:r>
        </a:p>
      </dsp:txBody>
      <dsp:txXfrm>
        <a:off x="0" y="2339144"/>
        <a:ext cx="8451274" cy="968760"/>
      </dsp:txXfrm>
    </dsp:sp>
    <dsp:sp modelId="{56B98119-569E-4626-8496-472F96797ADB}">
      <dsp:nvSpPr>
        <dsp:cNvPr id="0" name=""/>
        <dsp:cNvSpPr/>
      </dsp:nvSpPr>
      <dsp:spPr>
        <a:xfrm>
          <a:off x="0" y="3307904"/>
          <a:ext cx="8451274" cy="431730"/>
        </a:xfrm>
        <a:prstGeom prst="roundRect">
          <a:avLst/>
        </a:prstGeom>
        <a:solidFill>
          <a:srgbClr val="678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FASE 4. Aprovechamiento</a:t>
          </a:r>
        </a:p>
      </dsp:txBody>
      <dsp:txXfrm>
        <a:off x="21075" y="3328979"/>
        <a:ext cx="8409124" cy="389580"/>
      </dsp:txXfrm>
    </dsp:sp>
    <dsp:sp modelId="{A1E28887-8DE1-400B-92DD-5DF2FC805C3B}">
      <dsp:nvSpPr>
        <dsp:cNvPr id="0" name=""/>
        <dsp:cNvSpPr/>
      </dsp:nvSpPr>
      <dsp:spPr>
        <a:xfrm>
          <a:off x="0" y="3739634"/>
          <a:ext cx="845127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9. Aprovechamiento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10. Comercializacón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 dirty="0"/>
            <a:t>Componente 11. Transformación y aprovechamiento de Orgánicos </a:t>
          </a:r>
        </a:p>
      </dsp:txBody>
      <dsp:txXfrm>
        <a:off x="0" y="3739634"/>
        <a:ext cx="8451274" cy="726570"/>
      </dsp:txXfrm>
    </dsp:sp>
    <dsp:sp modelId="{783C8396-3806-4407-A885-560A75B2E928}">
      <dsp:nvSpPr>
        <dsp:cNvPr id="0" name=""/>
        <dsp:cNvSpPr/>
      </dsp:nvSpPr>
      <dsp:spPr>
        <a:xfrm>
          <a:off x="0" y="4466204"/>
          <a:ext cx="8451274" cy="43173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FASE 5. Transporte</a:t>
          </a:r>
        </a:p>
      </dsp:txBody>
      <dsp:txXfrm>
        <a:off x="21075" y="4487279"/>
        <a:ext cx="8409124" cy="389580"/>
      </dsp:txXfrm>
    </dsp:sp>
    <dsp:sp modelId="{509FB32C-DF88-4AC6-BBB6-9D32A9ACA6D8}">
      <dsp:nvSpPr>
        <dsp:cNvPr id="0" name=""/>
        <dsp:cNvSpPr/>
      </dsp:nvSpPr>
      <dsp:spPr>
        <a:xfrm>
          <a:off x="0" y="4897934"/>
          <a:ext cx="8451274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12. Gestión de las Estaciones de Transferencia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13. Transporte</a:t>
          </a:r>
        </a:p>
      </dsp:txBody>
      <dsp:txXfrm>
        <a:off x="0" y="4897934"/>
        <a:ext cx="8451274" cy="484380"/>
      </dsp:txXfrm>
    </dsp:sp>
    <dsp:sp modelId="{84230FB7-AAC9-48DB-B062-58786D0CA946}">
      <dsp:nvSpPr>
        <dsp:cNvPr id="0" name=""/>
        <dsp:cNvSpPr/>
      </dsp:nvSpPr>
      <dsp:spPr>
        <a:xfrm>
          <a:off x="0" y="5382315"/>
          <a:ext cx="8451274" cy="431730"/>
        </a:xfrm>
        <a:prstGeom prst="roundRect">
          <a:avLst/>
        </a:prstGeom>
        <a:solidFill>
          <a:srgbClr val="CB3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FASE 6. Disposición Final</a:t>
          </a:r>
        </a:p>
      </dsp:txBody>
      <dsp:txXfrm>
        <a:off x="21075" y="5403390"/>
        <a:ext cx="8409124" cy="389580"/>
      </dsp:txXfrm>
    </dsp:sp>
    <dsp:sp modelId="{D6BC0A91-5BFF-48C8-B13A-42974B228477}">
      <dsp:nvSpPr>
        <dsp:cNvPr id="0" name=""/>
        <dsp:cNvSpPr/>
      </dsp:nvSpPr>
      <dsp:spPr>
        <a:xfrm>
          <a:off x="0" y="5814045"/>
          <a:ext cx="8451274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14. Investigación e innovación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15. Gestión de Disposición final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16. Gestión de lixiviados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400" kern="1200"/>
            <a:t>Componente 17. Manejo de biogas.</a:t>
          </a:r>
        </a:p>
      </dsp:txBody>
      <dsp:txXfrm>
        <a:off x="0" y="5814045"/>
        <a:ext cx="8451274" cy="968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C5C3-4991-4585-89AA-921CB7F9F559}">
      <dsp:nvSpPr>
        <dsp:cNvPr id="0" name=""/>
        <dsp:cNvSpPr/>
      </dsp:nvSpPr>
      <dsp:spPr>
        <a:xfrm>
          <a:off x="0" y="472431"/>
          <a:ext cx="565573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479A5-CD90-4830-B298-B512973CC193}">
      <dsp:nvSpPr>
        <dsp:cNvPr id="0" name=""/>
        <dsp:cNvSpPr/>
      </dsp:nvSpPr>
      <dsp:spPr>
        <a:xfrm>
          <a:off x="282786" y="14870"/>
          <a:ext cx="4625750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641" tIns="0" rIns="1496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</a:rPr>
            <a:t>Formación para la gestión de residuos</a:t>
          </a:r>
        </a:p>
      </dsp:txBody>
      <dsp:txXfrm>
        <a:off x="327458" y="59542"/>
        <a:ext cx="4536406" cy="825776"/>
      </dsp:txXfrm>
    </dsp:sp>
    <dsp:sp modelId="{178C72DF-F0B8-4D0E-A228-BF80982D3F6A}">
      <dsp:nvSpPr>
        <dsp:cNvPr id="0" name=""/>
        <dsp:cNvSpPr/>
      </dsp:nvSpPr>
      <dsp:spPr>
        <a:xfrm>
          <a:off x="0" y="1878591"/>
          <a:ext cx="565573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38A3B-58C1-42C0-AB34-2E9D7AC5B588}">
      <dsp:nvSpPr>
        <dsp:cNvPr id="0" name=""/>
        <dsp:cNvSpPr/>
      </dsp:nvSpPr>
      <dsp:spPr>
        <a:xfrm>
          <a:off x="282786" y="1421031"/>
          <a:ext cx="3959013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641" tIns="0" rIns="149641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>
              <a:solidFill>
                <a:schemeClr val="bg1"/>
              </a:solidFill>
            </a:rPr>
            <a:t>Difusión</a:t>
          </a:r>
        </a:p>
      </dsp:txBody>
      <dsp:txXfrm>
        <a:off x="327458" y="1465703"/>
        <a:ext cx="3869669" cy="825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403C-E712-4624-A758-2325E4F4CA18}">
      <dsp:nvSpPr>
        <dsp:cNvPr id="0" name=""/>
        <dsp:cNvSpPr/>
      </dsp:nvSpPr>
      <dsp:spPr>
        <a:xfrm>
          <a:off x="0" y="428065"/>
          <a:ext cx="583384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5581C-6027-42C4-AE47-22F5C73E0EB4}">
      <dsp:nvSpPr>
        <dsp:cNvPr id="0" name=""/>
        <dsp:cNvSpPr/>
      </dsp:nvSpPr>
      <dsp:spPr>
        <a:xfrm>
          <a:off x="291692" y="14785"/>
          <a:ext cx="4083691" cy="82656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54" tIns="0" rIns="1543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Separación en la fuente</a:t>
          </a:r>
        </a:p>
      </dsp:txBody>
      <dsp:txXfrm>
        <a:off x="332041" y="55134"/>
        <a:ext cx="4002993" cy="745862"/>
      </dsp:txXfrm>
    </dsp:sp>
    <dsp:sp modelId="{79847731-6079-4F89-B78F-A434ED98D97B}">
      <dsp:nvSpPr>
        <dsp:cNvPr id="0" name=""/>
        <dsp:cNvSpPr/>
      </dsp:nvSpPr>
      <dsp:spPr>
        <a:xfrm>
          <a:off x="0" y="1698145"/>
          <a:ext cx="583384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8E008-DDFC-41D7-8E06-60FD29227159}">
      <dsp:nvSpPr>
        <dsp:cNvPr id="0" name=""/>
        <dsp:cNvSpPr/>
      </dsp:nvSpPr>
      <dsp:spPr>
        <a:xfrm>
          <a:off x="291692" y="1284865"/>
          <a:ext cx="4083691" cy="82656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54" tIns="0" rIns="1543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609A5C"/>
              </a:solidFill>
            </a:rPr>
            <a:t>Incentivos y </a:t>
          </a:r>
          <a:r>
            <a:rPr lang="es-ES" sz="2800" kern="1200" dirty="0">
              <a:solidFill>
                <a:schemeClr val="bg1"/>
              </a:solidFill>
            </a:rPr>
            <a:t>sanciones</a:t>
          </a:r>
        </a:p>
      </dsp:txBody>
      <dsp:txXfrm>
        <a:off x="332041" y="1325214"/>
        <a:ext cx="4002993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B22E-905C-46E8-833B-9BDE5C405D20}">
      <dsp:nvSpPr>
        <dsp:cNvPr id="0" name=""/>
        <dsp:cNvSpPr/>
      </dsp:nvSpPr>
      <dsp:spPr>
        <a:xfrm>
          <a:off x="0" y="1368844"/>
          <a:ext cx="694266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16468-076E-41DB-8CCD-D966398F0122}">
      <dsp:nvSpPr>
        <dsp:cNvPr id="0" name=""/>
        <dsp:cNvSpPr/>
      </dsp:nvSpPr>
      <dsp:spPr>
        <a:xfrm>
          <a:off x="347133" y="960788"/>
          <a:ext cx="5076616" cy="658976"/>
        </a:xfrm>
        <a:prstGeom prst="roundRect">
          <a:avLst/>
        </a:prstGeom>
        <a:solidFill>
          <a:srgbClr val="D46E22">
            <a:alpha val="9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91" tIns="0" rIns="1836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Barrido y limpieza: m</a:t>
          </a:r>
          <a:r>
            <a:rPr lang="es-ES" sz="1700" kern="1200" dirty="0">
              <a:solidFill>
                <a:schemeClr val="bg1"/>
              </a:solidFill>
            </a:rPr>
            <a:t>icroempresas</a:t>
          </a:r>
        </a:p>
      </dsp:txBody>
      <dsp:txXfrm>
        <a:off x="379302" y="992957"/>
        <a:ext cx="5012278" cy="594638"/>
      </dsp:txXfrm>
    </dsp:sp>
    <dsp:sp modelId="{76A802A9-7517-4A79-B543-29B2366725A1}">
      <dsp:nvSpPr>
        <dsp:cNvPr id="0" name=""/>
        <dsp:cNvSpPr/>
      </dsp:nvSpPr>
      <dsp:spPr>
        <a:xfrm>
          <a:off x="0" y="2271532"/>
          <a:ext cx="694266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4EAB2-F2F5-47C7-85E8-4ABD215B659C}">
      <dsp:nvSpPr>
        <dsp:cNvPr id="0" name=""/>
        <dsp:cNvSpPr/>
      </dsp:nvSpPr>
      <dsp:spPr>
        <a:xfrm>
          <a:off x="347133" y="1889044"/>
          <a:ext cx="4913325" cy="633407"/>
        </a:xfrm>
        <a:prstGeom prst="roundRect">
          <a:avLst/>
        </a:prstGeom>
        <a:solidFill>
          <a:srgbClr val="D46E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91" tIns="0" rIns="1836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Recolección diferenciada</a:t>
          </a:r>
        </a:p>
      </dsp:txBody>
      <dsp:txXfrm>
        <a:off x="378053" y="1919964"/>
        <a:ext cx="4851485" cy="571567"/>
      </dsp:txXfrm>
    </dsp:sp>
    <dsp:sp modelId="{604A8127-27D7-4D45-8EB3-24F34C163C51}">
      <dsp:nvSpPr>
        <dsp:cNvPr id="0" name=""/>
        <dsp:cNvSpPr/>
      </dsp:nvSpPr>
      <dsp:spPr>
        <a:xfrm>
          <a:off x="0" y="3168298"/>
          <a:ext cx="694266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429AA-522B-47D9-8646-232FC0345CEE}">
      <dsp:nvSpPr>
        <dsp:cNvPr id="0" name=""/>
        <dsp:cNvSpPr/>
      </dsp:nvSpPr>
      <dsp:spPr>
        <a:xfrm>
          <a:off x="347133" y="2791732"/>
          <a:ext cx="4750033" cy="627485"/>
        </a:xfrm>
        <a:prstGeom prst="roundRect">
          <a:avLst/>
        </a:prstGeom>
        <a:solidFill>
          <a:srgbClr val="D46E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91" tIns="0" rIns="1836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Recolección no diferenciada</a:t>
          </a:r>
        </a:p>
      </dsp:txBody>
      <dsp:txXfrm>
        <a:off x="377764" y="2822363"/>
        <a:ext cx="4688771" cy="566223"/>
      </dsp:txXfrm>
    </dsp:sp>
    <dsp:sp modelId="{EB6730DF-79E6-4FC1-963F-67583DE32753}">
      <dsp:nvSpPr>
        <dsp:cNvPr id="0" name=""/>
        <dsp:cNvSpPr/>
      </dsp:nvSpPr>
      <dsp:spPr>
        <a:xfrm>
          <a:off x="0" y="4029478"/>
          <a:ext cx="694266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264F3-061B-4F1E-8520-CA414521A0CB}">
      <dsp:nvSpPr>
        <dsp:cNvPr id="0" name=""/>
        <dsp:cNvSpPr/>
      </dsp:nvSpPr>
      <dsp:spPr>
        <a:xfrm>
          <a:off x="347133" y="3688498"/>
          <a:ext cx="4945983" cy="591900"/>
        </a:xfrm>
        <a:prstGeom prst="roundRect">
          <a:avLst/>
        </a:prstGeom>
        <a:solidFill>
          <a:srgbClr val="D46E22">
            <a:alpha val="9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91" tIns="0" rIns="1836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Barrido y recolección en parroquias descentralizas</a:t>
          </a:r>
        </a:p>
      </dsp:txBody>
      <dsp:txXfrm>
        <a:off x="376027" y="3717392"/>
        <a:ext cx="4888195" cy="5341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42188-65F0-4CD8-BA89-AF5B71B1ACB8}">
      <dsp:nvSpPr>
        <dsp:cNvPr id="0" name=""/>
        <dsp:cNvSpPr/>
      </dsp:nvSpPr>
      <dsp:spPr>
        <a:xfrm>
          <a:off x="0" y="467200"/>
          <a:ext cx="689877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E7DA8-D2AD-41BA-BCDD-F32077B2AA61}">
      <dsp:nvSpPr>
        <dsp:cNvPr id="0" name=""/>
        <dsp:cNvSpPr/>
      </dsp:nvSpPr>
      <dsp:spPr>
        <a:xfrm>
          <a:off x="344938" y="9640"/>
          <a:ext cx="6114755" cy="915120"/>
        </a:xfrm>
        <a:prstGeom prst="roundRect">
          <a:avLst/>
        </a:prstGeom>
        <a:solidFill>
          <a:srgbClr val="6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30" tIns="0" rIns="18253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effectLst/>
            </a:rPr>
            <a:t>Aprovechamiento de reciclables secos</a:t>
          </a:r>
          <a:endParaRPr lang="es-ES" sz="2800" b="0" kern="1200" dirty="0"/>
        </a:p>
      </dsp:txBody>
      <dsp:txXfrm>
        <a:off x="389610" y="54312"/>
        <a:ext cx="6025411" cy="825776"/>
      </dsp:txXfrm>
    </dsp:sp>
    <dsp:sp modelId="{79E30790-19BB-4A6B-A40F-3698F72308F7}">
      <dsp:nvSpPr>
        <dsp:cNvPr id="0" name=""/>
        <dsp:cNvSpPr/>
      </dsp:nvSpPr>
      <dsp:spPr>
        <a:xfrm>
          <a:off x="0" y="1873360"/>
          <a:ext cx="689877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892C8-B478-47D3-B90D-6819D2384D3D}">
      <dsp:nvSpPr>
        <dsp:cNvPr id="0" name=""/>
        <dsp:cNvSpPr/>
      </dsp:nvSpPr>
      <dsp:spPr>
        <a:xfrm>
          <a:off x="344938" y="1415800"/>
          <a:ext cx="4829141" cy="915120"/>
        </a:xfrm>
        <a:prstGeom prst="roundRect">
          <a:avLst/>
        </a:prstGeom>
        <a:solidFill>
          <a:srgbClr val="6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30" tIns="0" rIns="18253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effectLst/>
            </a:rPr>
            <a:t>Comercialización</a:t>
          </a:r>
          <a:endParaRPr lang="es-ES" sz="3200" kern="1200" dirty="0"/>
        </a:p>
      </dsp:txBody>
      <dsp:txXfrm>
        <a:off x="389610" y="1460472"/>
        <a:ext cx="4739797" cy="825776"/>
      </dsp:txXfrm>
    </dsp:sp>
    <dsp:sp modelId="{D64DC491-34AD-4405-923D-0A0A0636E7ED}">
      <dsp:nvSpPr>
        <dsp:cNvPr id="0" name=""/>
        <dsp:cNvSpPr/>
      </dsp:nvSpPr>
      <dsp:spPr>
        <a:xfrm>
          <a:off x="0" y="3279520"/>
          <a:ext cx="689877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F406-50F8-4D37-AC80-A37331D83772}">
      <dsp:nvSpPr>
        <dsp:cNvPr id="0" name=""/>
        <dsp:cNvSpPr/>
      </dsp:nvSpPr>
      <dsp:spPr>
        <a:xfrm>
          <a:off x="344938" y="2821960"/>
          <a:ext cx="5537335" cy="915120"/>
        </a:xfrm>
        <a:prstGeom prst="roundRect">
          <a:avLst/>
        </a:prstGeom>
        <a:solidFill>
          <a:srgbClr val="6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30" tIns="0" rIns="18253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Transformación y aprovechamiento de orgánicos </a:t>
          </a:r>
          <a:endParaRPr lang="es-ES" sz="2800" kern="1200" dirty="0"/>
        </a:p>
      </dsp:txBody>
      <dsp:txXfrm>
        <a:off x="389610" y="2866632"/>
        <a:ext cx="5447991" cy="825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7914-3A28-4A78-8AE8-780AE5853325}">
      <dsp:nvSpPr>
        <dsp:cNvPr id="0" name=""/>
        <dsp:cNvSpPr/>
      </dsp:nvSpPr>
      <dsp:spPr>
        <a:xfrm>
          <a:off x="0" y="501741"/>
          <a:ext cx="659674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7A60-B5F2-450E-B328-C793EB8911A8}">
      <dsp:nvSpPr>
        <dsp:cNvPr id="0" name=""/>
        <dsp:cNvSpPr/>
      </dsp:nvSpPr>
      <dsp:spPr>
        <a:xfrm>
          <a:off x="329837" y="29421"/>
          <a:ext cx="5728050" cy="9446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39" tIns="0" rIns="17453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Gestión de Estaciones de Transferencia</a:t>
          </a:r>
          <a:endParaRPr lang="es-ES" sz="2800" kern="1200" dirty="0"/>
        </a:p>
      </dsp:txBody>
      <dsp:txXfrm>
        <a:off x="375951" y="75535"/>
        <a:ext cx="5635822" cy="852412"/>
      </dsp:txXfrm>
    </dsp:sp>
    <dsp:sp modelId="{59962F6E-EE12-435C-BF8B-E08D8725AB38}">
      <dsp:nvSpPr>
        <dsp:cNvPr id="0" name=""/>
        <dsp:cNvSpPr/>
      </dsp:nvSpPr>
      <dsp:spPr>
        <a:xfrm>
          <a:off x="0" y="1953261"/>
          <a:ext cx="659674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AAD0-8BFE-4B78-8BE6-DF2608CB7805}">
      <dsp:nvSpPr>
        <dsp:cNvPr id="0" name=""/>
        <dsp:cNvSpPr/>
      </dsp:nvSpPr>
      <dsp:spPr>
        <a:xfrm>
          <a:off x="329837" y="1480941"/>
          <a:ext cx="4617720" cy="9446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39" tIns="0" rIns="1745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effectLst/>
            </a:rPr>
            <a:t>Transporte</a:t>
          </a:r>
          <a:endParaRPr lang="es-ES" sz="3200" kern="1200" dirty="0"/>
        </a:p>
      </dsp:txBody>
      <dsp:txXfrm>
        <a:off x="375951" y="1527055"/>
        <a:ext cx="4525492" cy="8524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873FC-7FC3-45A2-9D0A-FAB1302185D8}">
      <dsp:nvSpPr>
        <dsp:cNvPr id="0" name=""/>
        <dsp:cNvSpPr/>
      </dsp:nvSpPr>
      <dsp:spPr>
        <a:xfrm>
          <a:off x="0" y="452458"/>
          <a:ext cx="644252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27004-7225-4F50-A00C-2617A6711635}">
      <dsp:nvSpPr>
        <dsp:cNvPr id="0" name=""/>
        <dsp:cNvSpPr/>
      </dsp:nvSpPr>
      <dsp:spPr>
        <a:xfrm>
          <a:off x="322126" y="39178"/>
          <a:ext cx="4509770" cy="826560"/>
        </a:xfrm>
        <a:prstGeom prst="roundRect">
          <a:avLst/>
        </a:prstGeom>
        <a:solidFill>
          <a:srgbClr val="CB3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59" tIns="0" rIns="17045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Investigación e innovación</a:t>
          </a:r>
          <a:endParaRPr lang="es-ES" sz="2800" kern="1200" dirty="0"/>
        </a:p>
      </dsp:txBody>
      <dsp:txXfrm>
        <a:off x="362475" y="79527"/>
        <a:ext cx="4429072" cy="745862"/>
      </dsp:txXfrm>
    </dsp:sp>
    <dsp:sp modelId="{32B286CA-B407-4D8A-BCA2-874A00C184A3}">
      <dsp:nvSpPr>
        <dsp:cNvPr id="0" name=""/>
        <dsp:cNvSpPr/>
      </dsp:nvSpPr>
      <dsp:spPr>
        <a:xfrm>
          <a:off x="0" y="1722538"/>
          <a:ext cx="644252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8BF60-011A-4DF5-8412-4E17FFDEE18D}">
      <dsp:nvSpPr>
        <dsp:cNvPr id="0" name=""/>
        <dsp:cNvSpPr/>
      </dsp:nvSpPr>
      <dsp:spPr>
        <a:xfrm>
          <a:off x="322126" y="1309258"/>
          <a:ext cx="4509770" cy="826560"/>
        </a:xfrm>
        <a:prstGeom prst="roundRect">
          <a:avLst/>
        </a:prstGeom>
        <a:solidFill>
          <a:srgbClr val="CB3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59" tIns="0" rIns="17045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Gestión de disposición final</a:t>
          </a:r>
          <a:endParaRPr lang="es-ES" sz="2800" kern="1200" dirty="0"/>
        </a:p>
      </dsp:txBody>
      <dsp:txXfrm>
        <a:off x="362475" y="1349607"/>
        <a:ext cx="4429072" cy="745862"/>
      </dsp:txXfrm>
    </dsp:sp>
    <dsp:sp modelId="{E08F77C9-82A1-4B77-816B-37976B137992}">
      <dsp:nvSpPr>
        <dsp:cNvPr id="0" name=""/>
        <dsp:cNvSpPr/>
      </dsp:nvSpPr>
      <dsp:spPr>
        <a:xfrm>
          <a:off x="0" y="2992618"/>
          <a:ext cx="644252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604E3-EFB2-460C-9433-748A080090C4}">
      <dsp:nvSpPr>
        <dsp:cNvPr id="0" name=""/>
        <dsp:cNvSpPr/>
      </dsp:nvSpPr>
      <dsp:spPr>
        <a:xfrm>
          <a:off x="322126" y="2579338"/>
          <a:ext cx="4509770" cy="826560"/>
        </a:xfrm>
        <a:prstGeom prst="roundRect">
          <a:avLst/>
        </a:prstGeom>
        <a:solidFill>
          <a:srgbClr val="CB3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59" tIns="0" rIns="17045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Gestión de lixiviados</a:t>
          </a:r>
          <a:endParaRPr lang="es-ES" sz="2800" kern="1200" dirty="0"/>
        </a:p>
      </dsp:txBody>
      <dsp:txXfrm>
        <a:off x="362475" y="2619687"/>
        <a:ext cx="4429072" cy="745862"/>
      </dsp:txXfrm>
    </dsp:sp>
    <dsp:sp modelId="{3603C217-AA68-49B3-AAA8-C95C25C9A40D}">
      <dsp:nvSpPr>
        <dsp:cNvPr id="0" name=""/>
        <dsp:cNvSpPr/>
      </dsp:nvSpPr>
      <dsp:spPr>
        <a:xfrm>
          <a:off x="0" y="4262698"/>
          <a:ext cx="644252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2437-D5E5-42CF-A20F-E4CE81A74211}">
      <dsp:nvSpPr>
        <dsp:cNvPr id="0" name=""/>
        <dsp:cNvSpPr/>
      </dsp:nvSpPr>
      <dsp:spPr>
        <a:xfrm>
          <a:off x="322126" y="3849418"/>
          <a:ext cx="4509770" cy="826560"/>
        </a:xfrm>
        <a:prstGeom prst="roundRect">
          <a:avLst/>
        </a:prstGeom>
        <a:solidFill>
          <a:srgbClr val="CB36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59" tIns="0" rIns="17045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effectLst/>
            </a:rPr>
            <a:t>Manejo de biogás</a:t>
          </a:r>
          <a:endParaRPr lang="es-MX" sz="28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75" y="3889767"/>
        <a:ext cx="4429072" cy="7458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E7E1F-593C-4635-801E-91AC818627F2}">
      <dsp:nvSpPr>
        <dsp:cNvPr id="0" name=""/>
        <dsp:cNvSpPr/>
      </dsp:nvSpPr>
      <dsp:spPr>
        <a:xfrm>
          <a:off x="1123785" y="1465835"/>
          <a:ext cx="4448349" cy="44483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DE2AC-7E89-484E-9F15-F0BB3F57B917}">
      <dsp:nvSpPr>
        <dsp:cNvPr id="0" name=""/>
        <dsp:cNvSpPr/>
      </dsp:nvSpPr>
      <dsp:spPr>
        <a:xfrm>
          <a:off x="1767980" y="2118526"/>
          <a:ext cx="3176863" cy="31768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E2387-C4F4-4E03-8D30-DD37068B98B5}">
      <dsp:nvSpPr>
        <dsp:cNvPr id="0" name=""/>
        <dsp:cNvSpPr/>
      </dsp:nvSpPr>
      <dsp:spPr>
        <a:xfrm>
          <a:off x="2403353" y="2753899"/>
          <a:ext cx="1906117" cy="19061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B7D5-80C0-441B-BE95-270E6C3B6255}">
      <dsp:nvSpPr>
        <dsp:cNvPr id="0" name=""/>
        <dsp:cNvSpPr/>
      </dsp:nvSpPr>
      <dsp:spPr>
        <a:xfrm>
          <a:off x="3038725" y="3389271"/>
          <a:ext cx="635372" cy="635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24334-D58F-41E4-8AF7-4A4474EF7543}">
      <dsp:nvSpPr>
        <dsp:cNvPr id="0" name=""/>
        <dsp:cNvSpPr/>
      </dsp:nvSpPr>
      <dsp:spPr>
        <a:xfrm>
          <a:off x="6487246" y="0"/>
          <a:ext cx="3650249" cy="106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Elaboración detallada del presupuesto del Plan GIRS para el período 2022-2024</a:t>
          </a:r>
          <a:endParaRPr lang="es-EC" sz="1800" kern="1200" dirty="0"/>
        </a:p>
      </dsp:txBody>
      <dsp:txXfrm>
        <a:off x="6487246" y="0"/>
        <a:ext cx="3650249" cy="1063896"/>
      </dsp:txXfrm>
    </dsp:sp>
    <dsp:sp modelId="{9652E1D4-5D2A-44FD-BCA3-F98161EAAD81}">
      <dsp:nvSpPr>
        <dsp:cNvPr id="0" name=""/>
        <dsp:cNvSpPr/>
      </dsp:nvSpPr>
      <dsp:spPr>
        <a:xfrm>
          <a:off x="5765934" y="531948"/>
          <a:ext cx="5560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31D2B-1E9F-48D2-85F3-EDD4C05E4230}">
      <dsp:nvSpPr>
        <dsp:cNvPr id="0" name=""/>
        <dsp:cNvSpPr/>
      </dsp:nvSpPr>
      <dsp:spPr>
        <a:xfrm rot="5400000">
          <a:off x="2970888" y="882256"/>
          <a:ext cx="3143500" cy="244659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2D85D-A366-4CFD-81B4-BFC7478FD673}">
      <dsp:nvSpPr>
        <dsp:cNvPr id="0" name=""/>
        <dsp:cNvSpPr/>
      </dsp:nvSpPr>
      <dsp:spPr>
        <a:xfrm>
          <a:off x="6263071" y="1063896"/>
          <a:ext cx="3617331" cy="106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Análisis de estados financieros históricos de EMGIRS EP y EMASEO EP (2017-2021)</a:t>
          </a:r>
          <a:endParaRPr lang="es-EC" sz="1800" kern="1200" dirty="0"/>
        </a:p>
      </dsp:txBody>
      <dsp:txXfrm>
        <a:off x="6263071" y="1063896"/>
        <a:ext cx="3617331" cy="1063896"/>
      </dsp:txXfrm>
    </dsp:sp>
    <dsp:sp modelId="{A4070CC0-F16B-49D6-84F1-6ABEEC4371A0}">
      <dsp:nvSpPr>
        <dsp:cNvPr id="0" name=""/>
        <dsp:cNvSpPr/>
      </dsp:nvSpPr>
      <dsp:spPr>
        <a:xfrm>
          <a:off x="5765934" y="1595845"/>
          <a:ext cx="5560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3A728-221B-48AA-8201-43D6D315988E}">
      <dsp:nvSpPr>
        <dsp:cNvPr id="0" name=""/>
        <dsp:cNvSpPr/>
      </dsp:nvSpPr>
      <dsp:spPr>
        <a:xfrm rot="5400000">
          <a:off x="3515070" y="1928730"/>
          <a:ext cx="2581525" cy="191649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0F432-0A86-42C5-A858-084DFFACC0F8}">
      <dsp:nvSpPr>
        <dsp:cNvPr id="0" name=""/>
        <dsp:cNvSpPr/>
      </dsp:nvSpPr>
      <dsp:spPr>
        <a:xfrm>
          <a:off x="6299169" y="2139826"/>
          <a:ext cx="3545134" cy="106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Proyección de ingresos a 2032, con base en proyecciones de EEQ</a:t>
          </a:r>
          <a:endParaRPr lang="es-EC" sz="1800" kern="1200" dirty="0"/>
        </a:p>
      </dsp:txBody>
      <dsp:txXfrm>
        <a:off x="6299169" y="2139826"/>
        <a:ext cx="3545134" cy="1063896"/>
      </dsp:txXfrm>
    </dsp:sp>
    <dsp:sp modelId="{7006F339-BAC0-4BAB-97EB-BF26E35C598C}">
      <dsp:nvSpPr>
        <dsp:cNvPr id="0" name=""/>
        <dsp:cNvSpPr/>
      </dsp:nvSpPr>
      <dsp:spPr>
        <a:xfrm>
          <a:off x="5765934" y="2659742"/>
          <a:ext cx="5560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D6467-AF50-4E82-A771-08F195D0D948}">
      <dsp:nvSpPr>
        <dsp:cNvPr id="0" name=""/>
        <dsp:cNvSpPr/>
      </dsp:nvSpPr>
      <dsp:spPr>
        <a:xfrm rot="5400000">
          <a:off x="4041828" y="2904030"/>
          <a:ext cx="1969136" cy="14790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3D06-3220-43BE-8CEF-198A1CA7338D}">
      <dsp:nvSpPr>
        <dsp:cNvPr id="0" name=""/>
        <dsp:cNvSpPr/>
      </dsp:nvSpPr>
      <dsp:spPr>
        <a:xfrm>
          <a:off x="6732316" y="3227788"/>
          <a:ext cx="3376697" cy="106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Evaluación financiera del plan GIRS 2022 - 2032</a:t>
          </a:r>
          <a:endParaRPr lang="es-EC" sz="1800" kern="1200" dirty="0"/>
        </a:p>
      </dsp:txBody>
      <dsp:txXfrm>
        <a:off x="6732316" y="3227788"/>
        <a:ext cx="3376697" cy="1063896"/>
      </dsp:txXfrm>
    </dsp:sp>
    <dsp:sp modelId="{94570A20-75E2-49B4-B325-3A91A18BADED}">
      <dsp:nvSpPr>
        <dsp:cNvPr id="0" name=""/>
        <dsp:cNvSpPr/>
      </dsp:nvSpPr>
      <dsp:spPr>
        <a:xfrm>
          <a:off x="5765934" y="3723639"/>
          <a:ext cx="5560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A9B04-F237-48DF-951F-44CC6C6942C0}">
      <dsp:nvSpPr>
        <dsp:cNvPr id="0" name=""/>
        <dsp:cNvSpPr/>
      </dsp:nvSpPr>
      <dsp:spPr>
        <a:xfrm rot="5400000">
          <a:off x="4569847" y="3883186"/>
          <a:ext cx="1353484" cy="10334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2DBA-8148-4820-8370-8373E0E7BC38}">
      <dsp:nvSpPr>
        <dsp:cNvPr id="0" name=""/>
        <dsp:cNvSpPr/>
      </dsp:nvSpPr>
      <dsp:spPr>
        <a:xfrm>
          <a:off x="0" y="74"/>
          <a:ext cx="8967032" cy="12079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Plan GIRS 2022 – 2024 requiere una inversión de $76.919.592,38, amortizada al tiempo del plan (10 años).</a:t>
          </a:r>
          <a:endParaRPr lang="es-EC" sz="1600" kern="1200" dirty="0"/>
        </a:p>
      </dsp:txBody>
      <dsp:txXfrm>
        <a:off x="58968" y="59042"/>
        <a:ext cx="8849096" cy="1090019"/>
      </dsp:txXfrm>
    </dsp:sp>
    <dsp:sp modelId="{68FB381A-C3E4-4717-83C1-26A857081499}">
      <dsp:nvSpPr>
        <dsp:cNvPr id="0" name=""/>
        <dsp:cNvSpPr/>
      </dsp:nvSpPr>
      <dsp:spPr>
        <a:xfrm>
          <a:off x="0" y="1220615"/>
          <a:ext cx="8967032" cy="1207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inversión 2022-2024 incluye: actividades de difusión y formación ciudadana, estudios técnicos, operación de microempresas de barrido, fortalecimiento de recolección diferenciada, adquisición de flota para EMASEO y EMGIRS, construcción y equipamiento de 4 CEGAM, construcción de planta industrial de compostaje, mejora de estaciones de transferencia, adquisición de terreno para complejo ambiental, habilitación de relleno sanitario, construcción de centro de investigación aplicada.</a:t>
          </a:r>
          <a:endParaRPr lang="es-EC" sz="1600" kern="1200" dirty="0"/>
        </a:p>
      </dsp:txBody>
      <dsp:txXfrm>
        <a:off x="58968" y="1279583"/>
        <a:ext cx="8849096" cy="1090019"/>
      </dsp:txXfrm>
    </dsp:sp>
    <dsp:sp modelId="{C733FDB7-89E1-4D01-BB3F-E13AB73632BF}">
      <dsp:nvSpPr>
        <dsp:cNvPr id="0" name=""/>
        <dsp:cNvSpPr/>
      </dsp:nvSpPr>
      <dsp:spPr>
        <a:xfrm>
          <a:off x="0" y="2441156"/>
          <a:ext cx="8967032" cy="12079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El VAN evaluado en los 10 años del proyecto es positivo de $ 753.442 con una TIR del 12%, similar a la tasa social de descuento. El proyecto es financieramente viable pues garantiza una rentabilidad por sobre el rendimiento mínimo.</a:t>
          </a:r>
          <a:endParaRPr lang="es-EC" sz="1600" kern="1200"/>
        </a:p>
      </dsp:txBody>
      <dsp:txXfrm>
        <a:off x="58968" y="2500124"/>
        <a:ext cx="8849096" cy="1090019"/>
      </dsp:txXfrm>
    </dsp:sp>
    <dsp:sp modelId="{CA88A9B8-97A0-4D9C-B188-B2C043525BD0}">
      <dsp:nvSpPr>
        <dsp:cNvPr id="0" name=""/>
        <dsp:cNvSpPr/>
      </dsp:nvSpPr>
      <dsp:spPr>
        <a:xfrm>
          <a:off x="0" y="3661697"/>
          <a:ext cx="8967032" cy="12079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Se requerirán de nuevas corridas financieras una vez que se cuente con los estudios de prefactibilidad y factibilidad previstos en el PGIRS.</a:t>
          </a:r>
          <a:endParaRPr lang="es-EC" sz="1600" kern="1200"/>
        </a:p>
      </dsp:txBody>
      <dsp:txXfrm>
        <a:off x="58968" y="3720665"/>
        <a:ext cx="8849096" cy="10900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62AB-5D06-4B7E-8625-0F91698AF265}">
      <dsp:nvSpPr>
        <dsp:cNvPr id="0" name=""/>
        <dsp:cNvSpPr/>
      </dsp:nvSpPr>
      <dsp:spPr>
        <a:xfrm>
          <a:off x="2626" y="7499"/>
          <a:ext cx="1579551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ALCALDÍA</a:t>
          </a:r>
          <a:endParaRPr lang="es-EC" sz="1800" kern="1200" dirty="0"/>
        </a:p>
      </dsp:txBody>
      <dsp:txXfrm>
        <a:off x="2626" y="7499"/>
        <a:ext cx="1579551" cy="518400"/>
      </dsp:txXfrm>
    </dsp:sp>
    <dsp:sp modelId="{E4D994D6-3871-4156-A6C2-CC0076A8F155}">
      <dsp:nvSpPr>
        <dsp:cNvPr id="0" name=""/>
        <dsp:cNvSpPr/>
      </dsp:nvSpPr>
      <dsp:spPr>
        <a:xfrm>
          <a:off x="2626" y="525899"/>
          <a:ext cx="1579551" cy="31915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Dr. Santiago Guarderas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Juan Andrés Delgado</a:t>
          </a:r>
          <a:endParaRPr lang="es-EC" sz="1800" kern="1200" dirty="0"/>
        </a:p>
      </dsp:txBody>
      <dsp:txXfrm>
        <a:off x="2626" y="525899"/>
        <a:ext cx="1579551" cy="3191577"/>
      </dsp:txXfrm>
    </dsp:sp>
    <dsp:sp modelId="{8B8D32BB-F95C-4E5F-A3A3-7B641B87DB0A}">
      <dsp:nvSpPr>
        <dsp:cNvPr id="0" name=""/>
        <dsp:cNvSpPr/>
      </dsp:nvSpPr>
      <dsp:spPr>
        <a:xfrm>
          <a:off x="1803315" y="7499"/>
          <a:ext cx="1579551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SECRETARÍA</a:t>
          </a:r>
          <a:endParaRPr lang="es-EC" sz="1800" kern="1200" dirty="0"/>
        </a:p>
      </dsp:txBody>
      <dsp:txXfrm>
        <a:off x="1803315" y="7499"/>
        <a:ext cx="1579551" cy="518400"/>
      </dsp:txXfrm>
    </dsp:sp>
    <dsp:sp modelId="{F178B095-6E08-4F23-A8FB-E2C3B1FE9F2B}">
      <dsp:nvSpPr>
        <dsp:cNvPr id="0" name=""/>
        <dsp:cNvSpPr/>
      </dsp:nvSpPr>
      <dsp:spPr>
        <a:xfrm>
          <a:off x="1803315" y="525899"/>
          <a:ext cx="1579551" cy="31915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Cecilia Pacheco </a:t>
          </a:r>
          <a:r>
            <a:rPr lang="es-MX" sz="1800" kern="1200" dirty="0" err="1"/>
            <a:t>Sempértegui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María Augusta Montalvo Cepeda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Ramiro Morejón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Diana Hernández</a:t>
          </a:r>
          <a:endParaRPr lang="es-EC" sz="1800" kern="1200" dirty="0"/>
        </a:p>
      </dsp:txBody>
      <dsp:txXfrm>
        <a:off x="1803315" y="525899"/>
        <a:ext cx="1579551" cy="3191577"/>
      </dsp:txXfrm>
    </dsp:sp>
    <dsp:sp modelId="{2CDD0432-0158-4C87-A408-34842F78BA99}">
      <dsp:nvSpPr>
        <dsp:cNvPr id="0" name=""/>
        <dsp:cNvSpPr/>
      </dsp:nvSpPr>
      <dsp:spPr>
        <a:xfrm>
          <a:off x="3604004" y="7499"/>
          <a:ext cx="1579551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EMGIRS</a:t>
          </a:r>
          <a:endParaRPr lang="es-EC" sz="1800" kern="1200" dirty="0"/>
        </a:p>
      </dsp:txBody>
      <dsp:txXfrm>
        <a:off x="3604004" y="7499"/>
        <a:ext cx="1579551" cy="518400"/>
      </dsp:txXfrm>
    </dsp:sp>
    <dsp:sp modelId="{2210D479-5FC4-4432-83A4-0E3924B4ABF5}">
      <dsp:nvSpPr>
        <dsp:cNvPr id="0" name=""/>
        <dsp:cNvSpPr/>
      </dsp:nvSpPr>
      <dsp:spPr>
        <a:xfrm>
          <a:off x="3604004" y="525899"/>
          <a:ext cx="1579551" cy="31915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Maricruz Hernández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Claudia Fernández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</dsp:txBody>
      <dsp:txXfrm>
        <a:off x="3604004" y="525899"/>
        <a:ext cx="1579551" cy="3191577"/>
      </dsp:txXfrm>
    </dsp:sp>
    <dsp:sp modelId="{EC135426-9045-4353-B181-7BDACA79AC35}">
      <dsp:nvSpPr>
        <dsp:cNvPr id="0" name=""/>
        <dsp:cNvSpPr/>
      </dsp:nvSpPr>
      <dsp:spPr>
        <a:xfrm>
          <a:off x="5404693" y="7499"/>
          <a:ext cx="1579551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EMASEO</a:t>
          </a:r>
          <a:endParaRPr lang="es-EC" sz="1800" kern="1200" dirty="0"/>
        </a:p>
      </dsp:txBody>
      <dsp:txXfrm>
        <a:off x="5404693" y="7499"/>
        <a:ext cx="1579551" cy="518400"/>
      </dsp:txXfrm>
    </dsp:sp>
    <dsp:sp modelId="{E48D9950-51A4-4980-8E02-4FD7210D18A4}">
      <dsp:nvSpPr>
        <dsp:cNvPr id="0" name=""/>
        <dsp:cNvSpPr/>
      </dsp:nvSpPr>
      <dsp:spPr>
        <a:xfrm>
          <a:off x="5404693" y="525899"/>
          <a:ext cx="1579551" cy="31915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Francisco Poveda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Patricio Jaramillo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 err="1"/>
            <a:t>Lenín</a:t>
          </a:r>
          <a:r>
            <a:rPr lang="es-MX" sz="1800" kern="1200" dirty="0"/>
            <a:t> Ávila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Ana Lucia </a:t>
          </a:r>
          <a:r>
            <a:rPr lang="es-MX" sz="1800" kern="1200" dirty="0" err="1"/>
            <a:t>Lincango</a:t>
          </a:r>
          <a:endParaRPr lang="es-EC" sz="1800" kern="1200" dirty="0"/>
        </a:p>
      </dsp:txBody>
      <dsp:txXfrm>
        <a:off x="5404693" y="525899"/>
        <a:ext cx="1579551" cy="3191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AC5C1-CCA4-4F74-9C84-0EBF6C5C45F1}">
      <dsp:nvSpPr>
        <dsp:cNvPr id="0" name=""/>
        <dsp:cNvSpPr/>
      </dsp:nvSpPr>
      <dsp:spPr>
        <a:xfrm>
          <a:off x="0" y="0"/>
          <a:ext cx="8359471" cy="100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 PGIRS mantendrá una vigencia de 2 años y se presentará un informe anual de cumplimiento.</a:t>
          </a:r>
          <a:endParaRPr lang="es-EC" sz="2300" kern="1200" dirty="0"/>
        </a:p>
      </dsp:txBody>
      <dsp:txXfrm>
        <a:off x="1772630" y="0"/>
        <a:ext cx="6586840" cy="1007358"/>
      </dsp:txXfrm>
    </dsp:sp>
    <dsp:sp modelId="{ED827B0C-8EE6-4E0E-B778-681D31940491}">
      <dsp:nvSpPr>
        <dsp:cNvPr id="0" name=""/>
        <dsp:cNvSpPr/>
      </dsp:nvSpPr>
      <dsp:spPr>
        <a:xfrm>
          <a:off x="468544" y="118554"/>
          <a:ext cx="936277" cy="770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602512-521A-4122-AC42-DB3A0A2DB7CE}">
      <dsp:nvSpPr>
        <dsp:cNvPr id="0" name=""/>
        <dsp:cNvSpPr/>
      </dsp:nvSpPr>
      <dsp:spPr>
        <a:xfrm>
          <a:off x="0" y="1108094"/>
          <a:ext cx="8359471" cy="100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71422"/>
                <a:satOff val="4840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1422"/>
                <a:satOff val="4840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1422"/>
                <a:satOff val="4840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 Distrito Metropolitano de Quito contará con el primer plan aprobado por el MAATE.</a:t>
          </a:r>
          <a:endParaRPr lang="es-EC" sz="2300" kern="1200" dirty="0"/>
        </a:p>
      </dsp:txBody>
      <dsp:txXfrm>
        <a:off x="1772630" y="1108094"/>
        <a:ext cx="6586840" cy="1007358"/>
      </dsp:txXfrm>
    </dsp:sp>
    <dsp:sp modelId="{1257005D-6FCE-44C8-9717-68423FE0FD0F}">
      <dsp:nvSpPr>
        <dsp:cNvPr id="0" name=""/>
        <dsp:cNvSpPr/>
      </dsp:nvSpPr>
      <dsp:spPr>
        <a:xfrm>
          <a:off x="100735" y="1208830"/>
          <a:ext cx="1671894" cy="805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51DF34-51FE-40B2-ADE1-AC0DBBD22160}">
      <dsp:nvSpPr>
        <dsp:cNvPr id="0" name=""/>
        <dsp:cNvSpPr/>
      </dsp:nvSpPr>
      <dsp:spPr>
        <a:xfrm>
          <a:off x="0" y="2216188"/>
          <a:ext cx="8359471" cy="100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42844"/>
                <a:satOff val="9680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2844"/>
                <a:satOff val="9680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2844"/>
                <a:satOff val="9680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El Plan GIRS tiene un horizonte temporal de 10 años, en coherencia con el PMDOT 2021-2033. </a:t>
          </a:r>
          <a:endParaRPr lang="es-EC" sz="2300" kern="1200"/>
        </a:p>
      </dsp:txBody>
      <dsp:txXfrm>
        <a:off x="1772630" y="2216188"/>
        <a:ext cx="6586840" cy="1007358"/>
      </dsp:txXfrm>
    </dsp:sp>
    <dsp:sp modelId="{BCA7570D-0870-4E63-9B6C-16134A6C25BF}">
      <dsp:nvSpPr>
        <dsp:cNvPr id="0" name=""/>
        <dsp:cNvSpPr/>
      </dsp:nvSpPr>
      <dsp:spPr>
        <a:xfrm>
          <a:off x="100735" y="2316924"/>
          <a:ext cx="1671894" cy="805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C00CCB-B3A8-4BBA-9910-7BBAAFD899E6}">
      <dsp:nvSpPr>
        <dsp:cNvPr id="0" name=""/>
        <dsp:cNvSpPr/>
      </dsp:nvSpPr>
      <dsp:spPr>
        <a:xfrm>
          <a:off x="0" y="3324282"/>
          <a:ext cx="8359471" cy="100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El presupuesto se plantea para el período 2022-2024, para dar cumplimiento a la normativa nacional.</a:t>
          </a:r>
          <a:endParaRPr lang="es-EC" sz="2300" kern="1200"/>
        </a:p>
      </dsp:txBody>
      <dsp:txXfrm>
        <a:off x="1772630" y="3324282"/>
        <a:ext cx="6586840" cy="1007358"/>
      </dsp:txXfrm>
    </dsp:sp>
    <dsp:sp modelId="{4C9429C0-F4B9-4E3E-AC28-C7FEFC8AD6F4}">
      <dsp:nvSpPr>
        <dsp:cNvPr id="0" name=""/>
        <dsp:cNvSpPr/>
      </dsp:nvSpPr>
      <dsp:spPr>
        <a:xfrm>
          <a:off x="100735" y="3425018"/>
          <a:ext cx="1671894" cy="805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09BD3-930C-4516-A721-BEC224B79517}">
      <dsp:nvSpPr>
        <dsp:cNvPr id="0" name=""/>
        <dsp:cNvSpPr/>
      </dsp:nvSpPr>
      <dsp:spPr>
        <a:xfrm>
          <a:off x="17" y="188829"/>
          <a:ext cx="1686653" cy="616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Equipo BID</a:t>
          </a:r>
          <a:endParaRPr lang="es-EC" sz="1700" b="1" kern="1200" dirty="0"/>
        </a:p>
      </dsp:txBody>
      <dsp:txXfrm>
        <a:off x="17" y="188829"/>
        <a:ext cx="1686653" cy="616829"/>
      </dsp:txXfrm>
    </dsp:sp>
    <dsp:sp modelId="{4EB6B4A0-46E2-4CAD-BD6F-6A3A91E2EF34}">
      <dsp:nvSpPr>
        <dsp:cNvPr id="0" name=""/>
        <dsp:cNvSpPr/>
      </dsp:nvSpPr>
      <dsp:spPr>
        <a:xfrm>
          <a:off x="17" y="805658"/>
          <a:ext cx="1686653" cy="15399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Jorge Urrego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Paula Guerra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Fabián Andrade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 err="1"/>
            <a:t>Lenín</a:t>
          </a:r>
          <a:r>
            <a:rPr lang="es-MX" sz="1700" kern="1200" dirty="0"/>
            <a:t> Villalba</a:t>
          </a:r>
          <a:endParaRPr lang="es-EC" sz="1700" kern="1200" dirty="0"/>
        </a:p>
      </dsp:txBody>
      <dsp:txXfrm>
        <a:off x="17" y="805658"/>
        <a:ext cx="1686653" cy="1539945"/>
      </dsp:txXfrm>
    </dsp:sp>
    <dsp:sp modelId="{E559E70E-1C81-48E5-813A-693BE07A6FE0}">
      <dsp:nvSpPr>
        <dsp:cNvPr id="0" name=""/>
        <dsp:cNvSpPr/>
      </dsp:nvSpPr>
      <dsp:spPr>
        <a:xfrm>
          <a:off x="1922802" y="188829"/>
          <a:ext cx="1686653" cy="616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Equipo Sistematización</a:t>
          </a:r>
          <a:endParaRPr lang="es-EC" sz="1700" b="1" kern="1200" dirty="0"/>
        </a:p>
      </dsp:txBody>
      <dsp:txXfrm>
        <a:off x="1922802" y="188829"/>
        <a:ext cx="1686653" cy="616829"/>
      </dsp:txXfrm>
    </dsp:sp>
    <dsp:sp modelId="{45FAAB22-180F-4125-83D5-40C57C09747A}">
      <dsp:nvSpPr>
        <dsp:cNvPr id="0" name=""/>
        <dsp:cNvSpPr/>
      </dsp:nvSpPr>
      <dsp:spPr>
        <a:xfrm>
          <a:off x="1922802" y="805658"/>
          <a:ext cx="1686653" cy="15399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Ana Correa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 err="1"/>
            <a:t>Saskya</a:t>
          </a:r>
          <a:r>
            <a:rPr lang="es-MX" sz="1700" kern="1200" dirty="0"/>
            <a:t> Lugo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Verónica Cevallos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700" kern="1200" dirty="0"/>
        </a:p>
      </dsp:txBody>
      <dsp:txXfrm>
        <a:off x="1922802" y="805658"/>
        <a:ext cx="1686653" cy="153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8AC6-6D55-49D2-9612-62409F362C29}">
      <dsp:nvSpPr>
        <dsp:cNvPr id="0" name=""/>
        <dsp:cNvSpPr/>
      </dsp:nvSpPr>
      <dsp:spPr>
        <a:xfrm>
          <a:off x="0" y="17049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5305C-9D9A-47A7-8C74-C891AAEB334E}">
      <dsp:nvSpPr>
        <dsp:cNvPr id="0" name=""/>
        <dsp:cNvSpPr/>
      </dsp:nvSpPr>
      <dsp:spPr>
        <a:xfrm>
          <a:off x="375772" y="37656"/>
          <a:ext cx="5260813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1. Introducción </a:t>
          </a:r>
        </a:p>
      </dsp:txBody>
      <dsp:txXfrm>
        <a:off x="388741" y="50625"/>
        <a:ext cx="5234875" cy="239742"/>
      </dsp:txXfrm>
    </dsp:sp>
    <dsp:sp modelId="{184371D3-1FB5-47F9-8195-14A02691FE26}">
      <dsp:nvSpPr>
        <dsp:cNvPr id="0" name=""/>
        <dsp:cNvSpPr/>
      </dsp:nvSpPr>
      <dsp:spPr>
        <a:xfrm>
          <a:off x="0" y="57873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46428"/>
              <a:satOff val="-2398"/>
              <a:lumOff val="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2AD3-3D28-4BFE-9946-E2C2B63A3FBD}">
      <dsp:nvSpPr>
        <dsp:cNvPr id="0" name=""/>
        <dsp:cNvSpPr/>
      </dsp:nvSpPr>
      <dsp:spPr>
        <a:xfrm>
          <a:off x="375772" y="445896"/>
          <a:ext cx="5260813" cy="265680"/>
        </a:xfrm>
        <a:prstGeom prst="roundRect">
          <a:avLst/>
        </a:prstGeom>
        <a:solidFill>
          <a:schemeClr val="accent5">
            <a:hueOff val="546428"/>
            <a:satOff val="-2398"/>
            <a:lumOff val="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2. Marco jurídico</a:t>
          </a:r>
        </a:p>
      </dsp:txBody>
      <dsp:txXfrm>
        <a:off x="388741" y="458865"/>
        <a:ext cx="5234875" cy="239742"/>
      </dsp:txXfrm>
    </dsp:sp>
    <dsp:sp modelId="{118DE358-E14A-4637-BFE1-45A99F2B2A2F}">
      <dsp:nvSpPr>
        <dsp:cNvPr id="0" name=""/>
        <dsp:cNvSpPr/>
      </dsp:nvSpPr>
      <dsp:spPr>
        <a:xfrm>
          <a:off x="0" y="98697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92855"/>
              <a:satOff val="-4796"/>
              <a:lumOff val="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2D913-55A5-4CF3-82B1-C1B28279B50F}">
      <dsp:nvSpPr>
        <dsp:cNvPr id="0" name=""/>
        <dsp:cNvSpPr/>
      </dsp:nvSpPr>
      <dsp:spPr>
        <a:xfrm>
          <a:off x="375772" y="854136"/>
          <a:ext cx="5260813" cy="265680"/>
        </a:xfrm>
        <a:prstGeom prst="roundRect">
          <a:avLst/>
        </a:prstGeom>
        <a:solidFill>
          <a:schemeClr val="accent5">
            <a:hueOff val="1092855"/>
            <a:satOff val="-4796"/>
            <a:lumOff val="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3. Diagnóstico de la GIRS</a:t>
          </a:r>
        </a:p>
      </dsp:txBody>
      <dsp:txXfrm>
        <a:off x="388741" y="867105"/>
        <a:ext cx="5234875" cy="239742"/>
      </dsp:txXfrm>
    </dsp:sp>
    <dsp:sp modelId="{490D325F-3FA5-4F35-AC9E-349E24FED463}">
      <dsp:nvSpPr>
        <dsp:cNvPr id="0" name=""/>
        <dsp:cNvSpPr/>
      </dsp:nvSpPr>
      <dsp:spPr>
        <a:xfrm>
          <a:off x="0" y="139521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639283"/>
              <a:satOff val="-7195"/>
              <a:lumOff val="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C0E4-FF3B-4006-8A42-F9F2FB8A8B7A}">
      <dsp:nvSpPr>
        <dsp:cNvPr id="0" name=""/>
        <dsp:cNvSpPr/>
      </dsp:nvSpPr>
      <dsp:spPr>
        <a:xfrm>
          <a:off x="375772" y="1262376"/>
          <a:ext cx="5260813" cy="265680"/>
        </a:xfrm>
        <a:prstGeom prst="roundRect">
          <a:avLst/>
        </a:prstGeom>
        <a:solidFill>
          <a:schemeClr val="accent5">
            <a:hueOff val="1639283"/>
            <a:satOff val="-7195"/>
            <a:lumOff val="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4. Alternativas de solución</a:t>
          </a:r>
        </a:p>
      </dsp:txBody>
      <dsp:txXfrm>
        <a:off x="388741" y="1275345"/>
        <a:ext cx="5234875" cy="239742"/>
      </dsp:txXfrm>
    </dsp:sp>
    <dsp:sp modelId="{67126219-C804-4F14-88D6-4C410B79D9BD}">
      <dsp:nvSpPr>
        <dsp:cNvPr id="0" name=""/>
        <dsp:cNvSpPr/>
      </dsp:nvSpPr>
      <dsp:spPr>
        <a:xfrm>
          <a:off x="0" y="180345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85710"/>
              <a:satOff val="-9593"/>
              <a:lumOff val="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A3FD2-A236-41FD-8501-8CB2FB03BCC6}">
      <dsp:nvSpPr>
        <dsp:cNvPr id="0" name=""/>
        <dsp:cNvSpPr/>
      </dsp:nvSpPr>
      <dsp:spPr>
        <a:xfrm>
          <a:off x="375772" y="1670616"/>
          <a:ext cx="5260813" cy="265680"/>
        </a:xfrm>
        <a:prstGeom prst="roundRect">
          <a:avLst/>
        </a:prstGeom>
        <a:solidFill>
          <a:schemeClr val="accent5">
            <a:hueOff val="2185710"/>
            <a:satOff val="-9593"/>
            <a:lumOff val="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5. Ejes estratégicos, principios y políticas</a:t>
          </a:r>
        </a:p>
      </dsp:txBody>
      <dsp:txXfrm>
        <a:off x="388741" y="1683585"/>
        <a:ext cx="5234875" cy="239742"/>
      </dsp:txXfrm>
    </dsp:sp>
    <dsp:sp modelId="{E81A633F-B458-458D-92E2-74D6467E63A1}">
      <dsp:nvSpPr>
        <dsp:cNvPr id="0" name=""/>
        <dsp:cNvSpPr/>
      </dsp:nvSpPr>
      <dsp:spPr>
        <a:xfrm>
          <a:off x="0" y="221169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32138"/>
              <a:satOff val="-11991"/>
              <a:lumOff val="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3A35D-48B4-4E90-88E1-F81E2C2CB57B}">
      <dsp:nvSpPr>
        <dsp:cNvPr id="0" name=""/>
        <dsp:cNvSpPr/>
      </dsp:nvSpPr>
      <dsp:spPr>
        <a:xfrm>
          <a:off x="375772" y="2078856"/>
          <a:ext cx="5260813" cy="265680"/>
        </a:xfrm>
        <a:prstGeom prst="roundRect">
          <a:avLst/>
        </a:prstGeom>
        <a:solidFill>
          <a:schemeClr val="accent5">
            <a:hueOff val="2732138"/>
            <a:satOff val="-11991"/>
            <a:lumOff val="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6. Flujo de residuos sólidos</a:t>
          </a:r>
        </a:p>
      </dsp:txBody>
      <dsp:txXfrm>
        <a:off x="388741" y="2091825"/>
        <a:ext cx="5234875" cy="239742"/>
      </dsp:txXfrm>
    </dsp:sp>
    <dsp:sp modelId="{6BEE3438-2598-4469-B7D4-77411A571072}">
      <dsp:nvSpPr>
        <dsp:cNvPr id="0" name=""/>
        <dsp:cNvSpPr/>
      </dsp:nvSpPr>
      <dsp:spPr>
        <a:xfrm>
          <a:off x="0" y="2619936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278565"/>
              <a:satOff val="-14389"/>
              <a:lumOff val="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C8A3B-08A7-49AB-896A-CC3034F50C76}">
      <dsp:nvSpPr>
        <dsp:cNvPr id="0" name=""/>
        <dsp:cNvSpPr/>
      </dsp:nvSpPr>
      <dsp:spPr>
        <a:xfrm>
          <a:off x="375772" y="2487096"/>
          <a:ext cx="5260813" cy="265680"/>
        </a:xfrm>
        <a:prstGeom prst="roundRect">
          <a:avLst/>
        </a:prstGeom>
        <a:solidFill>
          <a:schemeClr val="accent5">
            <a:hueOff val="3278565"/>
            <a:satOff val="-14389"/>
            <a:lumOff val="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7. Componentes operativos</a:t>
          </a:r>
        </a:p>
      </dsp:txBody>
      <dsp:txXfrm>
        <a:off x="388741" y="2500065"/>
        <a:ext cx="5234875" cy="239742"/>
      </dsp:txXfrm>
    </dsp:sp>
    <dsp:sp modelId="{F188ADF8-3769-42A8-AD2C-3C0C228A7F38}">
      <dsp:nvSpPr>
        <dsp:cNvPr id="0" name=""/>
        <dsp:cNvSpPr/>
      </dsp:nvSpPr>
      <dsp:spPr>
        <a:xfrm>
          <a:off x="0" y="3066227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824992"/>
              <a:satOff val="-16787"/>
              <a:lumOff val="4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4D47-2AB2-426E-ADB3-AC216CAA29AC}">
      <dsp:nvSpPr>
        <dsp:cNvPr id="0" name=""/>
        <dsp:cNvSpPr/>
      </dsp:nvSpPr>
      <dsp:spPr>
        <a:xfrm>
          <a:off x="375772" y="2895336"/>
          <a:ext cx="5260813" cy="303730"/>
        </a:xfrm>
        <a:prstGeom prst="roundRect">
          <a:avLst/>
        </a:prstGeom>
        <a:solidFill>
          <a:schemeClr val="accent5">
            <a:hueOff val="3824992"/>
            <a:satOff val="-16787"/>
            <a:lumOff val="4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8. Indicadores, metas y medios de verificación </a:t>
          </a:r>
        </a:p>
      </dsp:txBody>
      <dsp:txXfrm>
        <a:off x="390599" y="2910163"/>
        <a:ext cx="5231159" cy="274076"/>
      </dsp:txXfrm>
    </dsp:sp>
    <dsp:sp modelId="{DAEC961F-0A2A-45AD-BDF0-9AB5F39EC925}">
      <dsp:nvSpPr>
        <dsp:cNvPr id="0" name=""/>
        <dsp:cNvSpPr/>
      </dsp:nvSpPr>
      <dsp:spPr>
        <a:xfrm>
          <a:off x="0" y="3554248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371420"/>
              <a:satOff val="-19185"/>
              <a:lumOff val="5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381D3-E032-4CB6-8EF2-855DE2725A33}">
      <dsp:nvSpPr>
        <dsp:cNvPr id="0" name=""/>
        <dsp:cNvSpPr/>
      </dsp:nvSpPr>
      <dsp:spPr>
        <a:xfrm>
          <a:off x="375772" y="3341627"/>
          <a:ext cx="5260813" cy="345461"/>
        </a:xfrm>
        <a:prstGeom prst="roundRect">
          <a:avLst/>
        </a:prstGeom>
        <a:solidFill>
          <a:schemeClr val="accent5">
            <a:hueOff val="4371420"/>
            <a:satOff val="-19185"/>
            <a:lumOff val="5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9. Cronograma y responsables institucionales para el desarrollo del Plan</a:t>
          </a:r>
        </a:p>
      </dsp:txBody>
      <dsp:txXfrm>
        <a:off x="392636" y="3358491"/>
        <a:ext cx="5227085" cy="311733"/>
      </dsp:txXfrm>
    </dsp:sp>
    <dsp:sp modelId="{4A46744E-AFFC-4AB9-AEF1-8593F375D217}">
      <dsp:nvSpPr>
        <dsp:cNvPr id="0" name=""/>
        <dsp:cNvSpPr/>
      </dsp:nvSpPr>
      <dsp:spPr>
        <a:xfrm>
          <a:off x="0" y="3962488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917848"/>
              <a:satOff val="-21584"/>
              <a:lumOff val="6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A8822-378E-4154-AEE7-B9155E087A20}">
      <dsp:nvSpPr>
        <dsp:cNvPr id="0" name=""/>
        <dsp:cNvSpPr/>
      </dsp:nvSpPr>
      <dsp:spPr>
        <a:xfrm>
          <a:off x="375772" y="3829648"/>
          <a:ext cx="5260813" cy="265680"/>
        </a:xfrm>
        <a:prstGeom prst="roundRect">
          <a:avLst/>
        </a:prstGeom>
        <a:solidFill>
          <a:schemeClr val="accent5">
            <a:hueOff val="4917848"/>
            <a:satOff val="-21584"/>
            <a:lumOff val="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10. Presupuesto de inversión 2022 – 2024</a:t>
          </a:r>
        </a:p>
      </dsp:txBody>
      <dsp:txXfrm>
        <a:off x="388741" y="3842617"/>
        <a:ext cx="5234875" cy="239742"/>
      </dsp:txXfrm>
    </dsp:sp>
    <dsp:sp modelId="{191EEB59-9B45-4FFA-8800-1F6B0548A98F}">
      <dsp:nvSpPr>
        <dsp:cNvPr id="0" name=""/>
        <dsp:cNvSpPr/>
      </dsp:nvSpPr>
      <dsp:spPr>
        <a:xfrm>
          <a:off x="0" y="4370728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464275"/>
              <a:satOff val="-23982"/>
              <a:lumOff val="7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8DD46-3B9E-46C1-8E84-9F2A123CC62C}">
      <dsp:nvSpPr>
        <dsp:cNvPr id="0" name=""/>
        <dsp:cNvSpPr/>
      </dsp:nvSpPr>
      <dsp:spPr>
        <a:xfrm>
          <a:off x="375772" y="4237888"/>
          <a:ext cx="5260813" cy="265680"/>
        </a:xfrm>
        <a:prstGeom prst="roundRect">
          <a:avLst/>
        </a:prstGeom>
        <a:solidFill>
          <a:schemeClr val="accent5">
            <a:hueOff val="5464275"/>
            <a:satOff val="-23982"/>
            <a:lumOff val="7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11. Evaluación económica financiera</a:t>
          </a:r>
        </a:p>
      </dsp:txBody>
      <dsp:txXfrm>
        <a:off x="388741" y="4250857"/>
        <a:ext cx="5234875" cy="239742"/>
      </dsp:txXfrm>
    </dsp:sp>
    <dsp:sp modelId="{E4166B1A-97D0-4E70-9520-A4CCA9143DB6}">
      <dsp:nvSpPr>
        <dsp:cNvPr id="0" name=""/>
        <dsp:cNvSpPr/>
      </dsp:nvSpPr>
      <dsp:spPr>
        <a:xfrm>
          <a:off x="0" y="4778968"/>
          <a:ext cx="7515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B49E0-74C1-48CE-83C6-F724C77C4CF0}">
      <dsp:nvSpPr>
        <dsp:cNvPr id="0" name=""/>
        <dsp:cNvSpPr/>
      </dsp:nvSpPr>
      <dsp:spPr>
        <a:xfrm>
          <a:off x="375772" y="4646128"/>
          <a:ext cx="5260813" cy="2656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46" tIns="0" rIns="1988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12. Sistema de monitoreo, evaluación y retroalimentación </a:t>
          </a:r>
        </a:p>
      </dsp:txBody>
      <dsp:txXfrm>
        <a:off x="388741" y="4659097"/>
        <a:ext cx="5234875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26312" y="1832962"/>
          <a:ext cx="2035254" cy="178444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2091" y="2939811"/>
          <a:ext cx="2230557" cy="678418"/>
        </a:xfrm>
        <a:prstGeom prst="homePlate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noProof="0" dirty="0">
              <a:effectLst/>
              <a:latin typeface="+mj-lt"/>
            </a:rPr>
            <a:t>PLANES ANTERIORES SON LA BASE DEL PGIRS</a:t>
          </a:r>
        </a:p>
      </dsp:txBody>
      <dsp:txXfrm>
        <a:off x="2091" y="2939811"/>
        <a:ext cx="2145755" cy="678418"/>
      </dsp:txXfrm>
    </dsp:sp>
    <dsp:sp modelId="{810D7AA7-A541-4507-BE7F-36CCF210089F}">
      <dsp:nvSpPr>
        <dsp:cNvPr id="0" name=""/>
        <dsp:cNvSpPr/>
      </dsp:nvSpPr>
      <dsp:spPr>
        <a:xfrm>
          <a:off x="180536" y="1011624"/>
          <a:ext cx="1811213" cy="141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kern="1200" noProof="0" dirty="0">
              <a:latin typeface="+mn-lt"/>
              <a:ea typeface="+mn-ea"/>
              <a:cs typeface="+mn-cs"/>
            </a:rPr>
            <a:t>Plan Maestro de Residuos Sólidos para el DMQ </a:t>
          </a:r>
          <a:r>
            <a:rPr lang="es-ES" sz="1400" kern="1200" noProof="0" dirty="0">
              <a:latin typeface="+mn-lt"/>
              <a:ea typeface="+mn-ea"/>
              <a:cs typeface="+mn-cs"/>
            </a:rPr>
            <a:t>2013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400" kern="1200" noProof="0" dirty="0">
              <a:latin typeface="+mn-lt"/>
              <a:ea typeface="+mn-ea"/>
              <a:cs typeface="+mn-cs"/>
            </a:rPr>
            <a:t>Proyecto de Plan Maestro de Residuos y modelos de gestión 2016</a:t>
          </a:r>
          <a:endParaRPr lang="es-ES" sz="1400" kern="1200" noProof="0" dirty="0">
            <a:latin typeface="+mn-lt"/>
            <a:ea typeface="+mn-ea"/>
            <a:cs typeface="+mn-cs"/>
          </a:endParaRPr>
        </a:p>
      </dsp:txBody>
      <dsp:txXfrm>
        <a:off x="180536" y="1011624"/>
        <a:ext cx="1811213" cy="1414065"/>
      </dsp:txXfrm>
    </dsp:sp>
    <dsp:sp modelId="{E41E7729-FD3F-426D-804C-45BD60BD762D}">
      <dsp:nvSpPr>
        <dsp:cNvPr id="0" name=""/>
        <dsp:cNvSpPr/>
      </dsp:nvSpPr>
      <dsp:spPr>
        <a:xfrm rot="5400000">
          <a:off x="1192717" y="1832962"/>
          <a:ext cx="2035254" cy="178444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121121" y="2939811"/>
          <a:ext cx="2230557" cy="67841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52400" rIns="76200" bIns="15240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effectLst/>
              <a:latin typeface="+mj-lt"/>
            </a:rPr>
            <a:t>INCLUSIÓN DE LA GIRS COMO PARTE DEL OBJETIVO  QUITO SOSTENIBLE Y SEGURO</a:t>
          </a:r>
        </a:p>
      </dsp:txBody>
      <dsp:txXfrm>
        <a:off x="2290726" y="2939811"/>
        <a:ext cx="1891348" cy="678418"/>
      </dsp:txXfrm>
    </dsp:sp>
    <dsp:sp modelId="{5E07F9E4-149C-4A89-848F-4ABDD305F0C5}">
      <dsp:nvSpPr>
        <dsp:cNvPr id="0" name=""/>
        <dsp:cNvSpPr/>
      </dsp:nvSpPr>
      <dsp:spPr>
        <a:xfrm>
          <a:off x="2299566" y="1011624"/>
          <a:ext cx="1811213" cy="141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noProof="0" dirty="0"/>
            <a:t>Plan Metropolitano de Desarrollo y Ordenamiento Territorial (2021-2033)</a:t>
          </a:r>
          <a:endParaRPr lang="es-ES" sz="1400" kern="1200" noProof="0" dirty="0"/>
        </a:p>
      </dsp:txBody>
      <dsp:txXfrm>
        <a:off x="2299566" y="1011624"/>
        <a:ext cx="1811213" cy="1414065"/>
      </dsp:txXfrm>
    </dsp:sp>
    <dsp:sp modelId="{473F2067-7126-4D56-A328-5A8CFD3D8D52}">
      <dsp:nvSpPr>
        <dsp:cNvPr id="0" name=""/>
        <dsp:cNvSpPr/>
      </dsp:nvSpPr>
      <dsp:spPr>
        <a:xfrm rot="5400000">
          <a:off x="3311747" y="1832962"/>
          <a:ext cx="2035254" cy="178444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240152" y="2939811"/>
          <a:ext cx="2230557" cy="67841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noProof="0" dirty="0">
              <a:effectLst/>
              <a:latin typeface="+mj-lt"/>
            </a:rPr>
            <a:t>MESA</a:t>
          </a:r>
          <a:r>
            <a:rPr lang="es-ES" sz="13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 </a:t>
          </a:r>
          <a:r>
            <a:rPr lang="es-ES" sz="1300" b="1" kern="1200" noProof="0" dirty="0">
              <a:effectLst/>
              <a:latin typeface="+mj-lt"/>
            </a:rPr>
            <a:t>INTERINSTITUCIONAL</a:t>
          </a:r>
        </a:p>
      </dsp:txBody>
      <dsp:txXfrm>
        <a:off x="4409757" y="2939811"/>
        <a:ext cx="1891348" cy="678418"/>
      </dsp:txXfrm>
    </dsp:sp>
    <dsp:sp modelId="{FD7B29F2-0D66-4B4B-BC8A-82DA23575305}">
      <dsp:nvSpPr>
        <dsp:cNvPr id="0" name=""/>
        <dsp:cNvSpPr/>
      </dsp:nvSpPr>
      <dsp:spPr>
        <a:xfrm>
          <a:off x="4418596" y="1011624"/>
          <a:ext cx="1811213" cy="141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Construcción colaborativa y técnica del Modelo y del Plan de Gestión Integral de Residuos Sólidos</a:t>
          </a:r>
        </a:p>
      </dsp:txBody>
      <dsp:txXfrm>
        <a:off x="4418596" y="1011624"/>
        <a:ext cx="1811213" cy="1414065"/>
      </dsp:txXfrm>
    </dsp:sp>
    <dsp:sp modelId="{7BF6E820-C6E3-4E2C-BB23-ADF9AD641C6B}">
      <dsp:nvSpPr>
        <dsp:cNvPr id="0" name=""/>
        <dsp:cNvSpPr/>
      </dsp:nvSpPr>
      <dsp:spPr>
        <a:xfrm rot="5400000">
          <a:off x="5430777" y="1832962"/>
          <a:ext cx="2035254" cy="178444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6359182" y="2939811"/>
          <a:ext cx="2230557" cy="67841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noProof="0" dirty="0">
              <a:effectLst/>
              <a:latin typeface="+mj-lt"/>
            </a:rPr>
            <a:t>FORTALECIMIENTO DE LOS EQUIPOS TÉCNICOS</a:t>
          </a:r>
        </a:p>
      </dsp:txBody>
      <dsp:txXfrm>
        <a:off x="6528787" y="2939811"/>
        <a:ext cx="1891348" cy="678418"/>
      </dsp:txXfrm>
    </dsp:sp>
    <dsp:sp modelId="{1D84544C-5924-422B-9546-A86AE4927E4C}">
      <dsp:nvSpPr>
        <dsp:cNvPr id="0" name=""/>
        <dsp:cNvSpPr/>
      </dsp:nvSpPr>
      <dsp:spPr>
        <a:xfrm>
          <a:off x="6537626" y="1011624"/>
          <a:ext cx="1811213" cy="141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latin typeface="+mn-lt"/>
              <a:ea typeface="+mn-ea"/>
              <a:cs typeface="+mn-cs"/>
            </a:rPr>
            <a:t>Apoyo técnico de expertos, tanto de las instituciones de la mesa como del BID</a:t>
          </a:r>
        </a:p>
      </dsp:txBody>
      <dsp:txXfrm>
        <a:off x="6537626" y="1011624"/>
        <a:ext cx="1811213" cy="1414065"/>
      </dsp:txXfrm>
    </dsp:sp>
    <dsp:sp modelId="{0EE416CF-D8AE-41BD-BF35-9148040E1274}">
      <dsp:nvSpPr>
        <dsp:cNvPr id="0" name=""/>
        <dsp:cNvSpPr/>
      </dsp:nvSpPr>
      <dsp:spPr>
        <a:xfrm rot="5400000">
          <a:off x="7549807" y="1832962"/>
          <a:ext cx="2035254" cy="178444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8478212" y="2939811"/>
          <a:ext cx="2230557" cy="67841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noProof="0" dirty="0">
              <a:effectLst/>
              <a:latin typeface="+mj-lt"/>
            </a:rPr>
            <a:t>PRESENTACIÓN  DE RESULTADOS</a:t>
          </a:r>
        </a:p>
      </dsp:txBody>
      <dsp:txXfrm>
        <a:off x="8647817" y="2939811"/>
        <a:ext cx="1891348" cy="678418"/>
      </dsp:txXfrm>
    </dsp:sp>
    <dsp:sp modelId="{7F54B493-FCA8-4A1F-A2B1-FCB26CA9C396}">
      <dsp:nvSpPr>
        <dsp:cNvPr id="0" name=""/>
        <dsp:cNvSpPr/>
      </dsp:nvSpPr>
      <dsp:spPr>
        <a:xfrm>
          <a:off x="8656656" y="1011624"/>
          <a:ext cx="1811213" cy="141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latin typeface="+mn-lt"/>
              <a:ea typeface="+mn-ea"/>
              <a:cs typeface="+mn-cs"/>
            </a:rPr>
            <a:t>Quito cuenta con una propuesta de Plan de Gestión Integral de Residuos Sólidos</a:t>
          </a:r>
        </a:p>
      </dsp:txBody>
      <dsp:txXfrm>
        <a:off x="8656656" y="1011624"/>
        <a:ext cx="1811213" cy="1414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1EA1E-8CC3-4499-9D79-DE3BA9E33EF8}">
      <dsp:nvSpPr>
        <dsp:cNvPr id="0" name=""/>
        <dsp:cNvSpPr/>
      </dsp:nvSpPr>
      <dsp:spPr>
        <a:xfrm>
          <a:off x="3113603" y="230"/>
          <a:ext cx="2185273" cy="142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Problema 1.</a:t>
          </a:r>
          <a:r>
            <a:rPr lang="es-ES" sz="1400" kern="1200" dirty="0"/>
            <a:t> Modelo de gestión de residuos sólidos con débil enfoque de prevención y  reciclaje inclusivo</a:t>
          </a:r>
          <a:endParaRPr lang="es-MX" sz="1400" kern="1200" dirty="0"/>
        </a:p>
      </dsp:txBody>
      <dsp:txXfrm>
        <a:off x="3182943" y="69570"/>
        <a:ext cx="2046593" cy="1281747"/>
      </dsp:txXfrm>
    </dsp:sp>
    <dsp:sp modelId="{9B4D7286-1401-4450-8CBB-857AF10F7155}">
      <dsp:nvSpPr>
        <dsp:cNvPr id="0" name=""/>
        <dsp:cNvSpPr/>
      </dsp:nvSpPr>
      <dsp:spPr>
        <a:xfrm>
          <a:off x="2311737" y="710444"/>
          <a:ext cx="3789006" cy="3789006"/>
        </a:xfrm>
        <a:custGeom>
          <a:avLst/>
          <a:gdLst/>
          <a:ahLst/>
          <a:cxnLst/>
          <a:rect l="0" t="0" r="0" b="0"/>
          <a:pathLst>
            <a:path>
              <a:moveTo>
                <a:pt x="3003016" y="358162"/>
              </a:moveTo>
              <a:arcTo wR="1894503" hR="1894503" stAng="18348691" swAng="364717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A371C-3E07-49C3-AF7D-FB328BF07BBE}">
      <dsp:nvSpPr>
        <dsp:cNvPr id="0" name=""/>
        <dsp:cNvSpPr/>
      </dsp:nvSpPr>
      <dsp:spPr>
        <a:xfrm>
          <a:off x="4754291" y="2841985"/>
          <a:ext cx="2185273" cy="142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400" b="1" kern="1200" dirty="0"/>
            <a:t>Problema 2. </a:t>
          </a:r>
          <a:r>
            <a:rPr lang="es-ES" sz="1400" b="0" kern="1200" dirty="0"/>
            <a:t>Recursos recaudados por la tasa GIRS y por gestión EMOS no cubren operación ni sostenibilidad del sistema</a:t>
          </a:r>
          <a:endParaRPr lang="es-MX" sz="1400" b="0" kern="1200" dirty="0">
            <a:solidFill>
              <a:schemeClr val="bg1"/>
            </a:solidFill>
          </a:endParaRPr>
        </a:p>
      </dsp:txBody>
      <dsp:txXfrm>
        <a:off x="4823631" y="2911325"/>
        <a:ext cx="2046593" cy="1281747"/>
      </dsp:txXfrm>
    </dsp:sp>
    <dsp:sp modelId="{4BAF0F95-3463-40F8-94DE-07A465FFD2C9}">
      <dsp:nvSpPr>
        <dsp:cNvPr id="0" name=""/>
        <dsp:cNvSpPr/>
      </dsp:nvSpPr>
      <dsp:spPr>
        <a:xfrm>
          <a:off x="2311737" y="710444"/>
          <a:ext cx="3789006" cy="3789006"/>
        </a:xfrm>
        <a:custGeom>
          <a:avLst/>
          <a:gdLst/>
          <a:ahLst/>
          <a:cxnLst/>
          <a:rect l="0" t="0" r="0" b="0"/>
          <a:pathLst>
            <a:path>
              <a:moveTo>
                <a:pt x="2795983" y="3560779"/>
              </a:moveTo>
              <a:arcTo wR="1894503" hR="1894503" stAng="3695156" swAng="340968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78F4-449F-4E24-A52F-A55C97B1216F}">
      <dsp:nvSpPr>
        <dsp:cNvPr id="0" name=""/>
        <dsp:cNvSpPr/>
      </dsp:nvSpPr>
      <dsp:spPr>
        <a:xfrm>
          <a:off x="1472915" y="2841985"/>
          <a:ext cx="2185273" cy="142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400" b="1" kern="1200" dirty="0"/>
            <a:t>Problema 3. </a:t>
          </a:r>
          <a:r>
            <a:rPr lang="es-ES" sz="1400" kern="1200" dirty="0"/>
            <a:t>El sistema debe gestionar un alto nivel de generación de residuos, debido al poco aprovechamiento </a:t>
          </a:r>
          <a:endParaRPr lang="es-MX" sz="1400" kern="1200" dirty="0"/>
        </a:p>
      </dsp:txBody>
      <dsp:txXfrm>
        <a:off x="1542255" y="2911325"/>
        <a:ext cx="2046593" cy="1281747"/>
      </dsp:txXfrm>
    </dsp:sp>
    <dsp:sp modelId="{F7A1E662-325C-48FE-BDA5-037A1F75B65A}">
      <dsp:nvSpPr>
        <dsp:cNvPr id="0" name=""/>
        <dsp:cNvSpPr/>
      </dsp:nvSpPr>
      <dsp:spPr>
        <a:xfrm>
          <a:off x="2311737" y="710444"/>
          <a:ext cx="3789006" cy="3789006"/>
        </a:xfrm>
        <a:custGeom>
          <a:avLst/>
          <a:gdLst/>
          <a:ahLst/>
          <a:cxnLst/>
          <a:rect l="0" t="0" r="0" b="0"/>
          <a:pathLst>
            <a:path>
              <a:moveTo>
                <a:pt x="12546" y="2112176"/>
              </a:moveTo>
              <a:arcTo wR="1894503" hR="1894503" stAng="10404137" swAng="364717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C13AF-C268-4EA0-9395-D4C265BCAA6B}">
      <dsp:nvSpPr>
        <dsp:cNvPr id="0" name=""/>
        <dsp:cNvSpPr/>
      </dsp:nvSpPr>
      <dsp:spPr>
        <a:xfrm>
          <a:off x="1714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Ciudadanía</a:t>
          </a:r>
          <a:endParaRPr lang="es-EC" sz="2000" kern="1200" dirty="0"/>
        </a:p>
      </dsp:txBody>
      <dsp:txXfrm>
        <a:off x="297143" y="1995341"/>
        <a:ext cx="1426460" cy="1426460"/>
      </dsp:txXfrm>
    </dsp:sp>
    <dsp:sp modelId="{2154C499-DF47-459E-9C02-C56639A5F32D}">
      <dsp:nvSpPr>
        <dsp:cNvPr id="0" name=""/>
        <dsp:cNvSpPr/>
      </dsp:nvSpPr>
      <dsp:spPr>
        <a:xfrm>
          <a:off x="1615568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1001784"/>
            <a:satOff val="-4397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Grandes generadores</a:t>
          </a:r>
          <a:endParaRPr lang="es-EC" sz="2000" kern="1200" dirty="0"/>
        </a:p>
      </dsp:txBody>
      <dsp:txXfrm>
        <a:off x="1910997" y="1995341"/>
        <a:ext cx="1426460" cy="1426460"/>
      </dsp:txXfrm>
    </dsp:sp>
    <dsp:sp modelId="{5CF537BB-6ADA-47CB-B72D-7D70205CFF06}">
      <dsp:nvSpPr>
        <dsp:cNvPr id="0" name=""/>
        <dsp:cNvSpPr/>
      </dsp:nvSpPr>
      <dsp:spPr>
        <a:xfrm>
          <a:off x="3229423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2003568"/>
            <a:satOff val="-8793"/>
            <a:lumOff val="26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Municipio de Quito</a:t>
          </a:r>
          <a:endParaRPr lang="es-EC" sz="700" kern="1200" dirty="0"/>
        </a:p>
      </dsp:txBody>
      <dsp:txXfrm>
        <a:off x="3524852" y="1995341"/>
        <a:ext cx="1426460" cy="1426460"/>
      </dsp:txXfrm>
    </dsp:sp>
    <dsp:sp modelId="{6B93DFA0-FE45-47B5-A27B-99DA811B4538}">
      <dsp:nvSpPr>
        <dsp:cNvPr id="0" name=""/>
        <dsp:cNvSpPr/>
      </dsp:nvSpPr>
      <dsp:spPr>
        <a:xfrm>
          <a:off x="4843277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3005351"/>
            <a:satOff val="-13190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Academia</a:t>
          </a:r>
          <a:endParaRPr lang="es-EC" sz="2000" kern="1200" dirty="0"/>
        </a:p>
      </dsp:txBody>
      <dsp:txXfrm>
        <a:off x="5138706" y="1995341"/>
        <a:ext cx="1426460" cy="1426460"/>
      </dsp:txXfrm>
    </dsp:sp>
    <dsp:sp modelId="{1808815D-E6F2-41B9-B3D6-BAC62406EEE6}">
      <dsp:nvSpPr>
        <dsp:cNvPr id="0" name=""/>
        <dsp:cNvSpPr/>
      </dsp:nvSpPr>
      <dsp:spPr>
        <a:xfrm>
          <a:off x="6457132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4007135"/>
            <a:satOff val="-17587"/>
            <a:lumOff val="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Empresas privadas</a:t>
          </a:r>
          <a:endParaRPr lang="es-EC" sz="2000" kern="1200" dirty="0"/>
        </a:p>
      </dsp:txBody>
      <dsp:txXfrm>
        <a:off x="6752561" y="1995341"/>
        <a:ext cx="1426460" cy="1426460"/>
      </dsp:txXfrm>
    </dsp:sp>
    <dsp:sp modelId="{84534710-B2DB-4E81-AA84-C9FB3CFF3ED9}">
      <dsp:nvSpPr>
        <dsp:cNvPr id="0" name=""/>
        <dsp:cNvSpPr/>
      </dsp:nvSpPr>
      <dsp:spPr>
        <a:xfrm>
          <a:off x="8070986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5008919"/>
            <a:satOff val="-21983"/>
            <a:lumOff val="6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Cooperación internacional</a:t>
          </a:r>
          <a:endParaRPr lang="es-EC" sz="2000" kern="1200" dirty="0"/>
        </a:p>
      </dsp:txBody>
      <dsp:txXfrm>
        <a:off x="8366415" y="1995341"/>
        <a:ext cx="1426460" cy="1426460"/>
      </dsp:txXfrm>
    </dsp:sp>
    <dsp:sp modelId="{65EEEE15-A3FC-4056-BA41-635482D4B08C}">
      <dsp:nvSpPr>
        <dsp:cNvPr id="0" name=""/>
        <dsp:cNvSpPr/>
      </dsp:nvSpPr>
      <dsp:spPr>
        <a:xfrm>
          <a:off x="9684841" y="1699912"/>
          <a:ext cx="2017318" cy="2017318"/>
        </a:xfrm>
        <a:prstGeom prst="ellipse">
          <a:avLst/>
        </a:prstGeom>
        <a:solidFill>
          <a:schemeClr val="accent5">
            <a:alpha val="50000"/>
            <a:hueOff val="6010703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20" tIns="25400" rIns="11102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Recicladores de base</a:t>
          </a:r>
          <a:endParaRPr lang="es-EC" sz="2000" kern="1200" dirty="0"/>
        </a:p>
      </dsp:txBody>
      <dsp:txXfrm>
        <a:off x="9980270" y="1995341"/>
        <a:ext cx="1426460" cy="1426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C7CE-2F8B-4194-8BA9-FC802E4C5931}">
      <dsp:nvSpPr>
        <dsp:cNvPr id="0" name=""/>
        <dsp:cNvSpPr/>
      </dsp:nvSpPr>
      <dsp:spPr>
        <a:xfrm>
          <a:off x="3529" y="633925"/>
          <a:ext cx="10972632" cy="4853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Propósitos centrales</a:t>
          </a:r>
          <a:endParaRPr lang="es-EC" sz="2000" kern="1200" dirty="0"/>
        </a:p>
      </dsp:txBody>
      <dsp:txXfrm>
        <a:off x="17745" y="648141"/>
        <a:ext cx="10944200" cy="456932"/>
      </dsp:txXfrm>
    </dsp:sp>
    <dsp:sp modelId="{2DB3C79E-C4EC-47D7-BF38-1AF46AE36946}">
      <dsp:nvSpPr>
        <dsp:cNvPr id="0" name=""/>
        <dsp:cNvSpPr/>
      </dsp:nvSpPr>
      <dsp:spPr>
        <a:xfrm>
          <a:off x="1773" y="1453214"/>
          <a:ext cx="2580581" cy="2695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prevenir y reducir la generación de residuos</a:t>
          </a:r>
          <a:endParaRPr lang="es-EC" sz="2400" kern="1200" dirty="0"/>
        </a:p>
      </dsp:txBody>
      <dsp:txXfrm>
        <a:off x="77356" y="1528797"/>
        <a:ext cx="2429415" cy="2544473"/>
      </dsp:txXfrm>
    </dsp:sp>
    <dsp:sp modelId="{6328D523-344B-461A-BF57-69980C6A3B20}">
      <dsp:nvSpPr>
        <dsp:cNvPr id="0" name=""/>
        <dsp:cNvSpPr/>
      </dsp:nvSpPr>
      <dsp:spPr>
        <a:xfrm>
          <a:off x="2799124" y="1453214"/>
          <a:ext cx="2580581" cy="269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implementar un modelo de gestión basado y enfocado en el reciclaje inclusivo</a:t>
          </a:r>
          <a:endParaRPr lang="es-EC" sz="2400" kern="1200" dirty="0"/>
        </a:p>
      </dsp:txBody>
      <dsp:txXfrm>
        <a:off x="2874707" y="1528797"/>
        <a:ext cx="2429415" cy="2542942"/>
      </dsp:txXfrm>
    </dsp:sp>
    <dsp:sp modelId="{79FE6A6B-2770-4488-B500-93551FEBC798}">
      <dsp:nvSpPr>
        <dsp:cNvPr id="0" name=""/>
        <dsp:cNvSpPr/>
      </dsp:nvSpPr>
      <dsp:spPr>
        <a:xfrm>
          <a:off x="5596474" y="1453214"/>
          <a:ext cx="2580581" cy="2602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lograr una alta tasa de reciclaje</a:t>
          </a:r>
          <a:endParaRPr lang="es-EC" sz="2400" kern="1200" dirty="0"/>
        </a:p>
      </dsp:txBody>
      <dsp:txXfrm>
        <a:off x="5672057" y="1528797"/>
        <a:ext cx="2429415" cy="2451191"/>
      </dsp:txXfrm>
    </dsp:sp>
    <dsp:sp modelId="{50645D95-C1F8-4BF9-89D8-E61B2E950BC5}">
      <dsp:nvSpPr>
        <dsp:cNvPr id="0" name=""/>
        <dsp:cNvSpPr/>
      </dsp:nvSpPr>
      <dsp:spPr>
        <a:xfrm>
          <a:off x="8393824" y="1453214"/>
          <a:ext cx="2580581" cy="2652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alcanzar una alta tasa de aprovechamiento de residuos orgánicos</a:t>
          </a:r>
          <a:endParaRPr lang="es-EC" sz="2400" kern="1200" dirty="0"/>
        </a:p>
      </dsp:txBody>
      <dsp:txXfrm>
        <a:off x="8469407" y="1528797"/>
        <a:ext cx="2429415" cy="2501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C7CE-2F8B-4194-8BA9-FC802E4C5931}">
      <dsp:nvSpPr>
        <dsp:cNvPr id="0" name=""/>
        <dsp:cNvSpPr/>
      </dsp:nvSpPr>
      <dsp:spPr>
        <a:xfrm>
          <a:off x="6160" y="544289"/>
          <a:ext cx="10967369" cy="4853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2">
                  <a:lumMod val="10000"/>
                </a:schemeClr>
              </a:solidFill>
            </a:rPr>
            <a:t>Propósitos centrales</a:t>
          </a:r>
          <a:endParaRPr lang="es-EC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0376" y="558505"/>
        <a:ext cx="10938937" cy="456932"/>
      </dsp:txXfrm>
    </dsp:sp>
    <dsp:sp modelId="{2DB3C79E-C4EC-47D7-BF38-1AF46AE36946}">
      <dsp:nvSpPr>
        <dsp:cNvPr id="0" name=""/>
        <dsp:cNvSpPr/>
      </dsp:nvSpPr>
      <dsp:spPr>
        <a:xfrm>
          <a:off x="4405" y="1453214"/>
          <a:ext cx="2055354" cy="2695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Quito va a implementar un esquema de recolección y transporte de residuos eficiente y sostenible</a:t>
          </a:r>
          <a:endParaRPr lang="es-EC" sz="2000" kern="1200" dirty="0"/>
        </a:p>
      </dsp:txBody>
      <dsp:txXfrm>
        <a:off x="64604" y="1513413"/>
        <a:ext cx="1934956" cy="2575241"/>
      </dsp:txXfrm>
    </dsp:sp>
    <dsp:sp modelId="{6328D523-344B-461A-BF57-69980C6A3B20}">
      <dsp:nvSpPr>
        <dsp:cNvPr id="0" name=""/>
        <dsp:cNvSpPr/>
      </dsp:nvSpPr>
      <dsp:spPr>
        <a:xfrm>
          <a:off x="2232409" y="1453214"/>
          <a:ext cx="2055354" cy="269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Quito va a modernizar y controlar la gestión de la actividad de transferencia y transporte de residuos al relleno sanitario, de forma eficiente, segura y sostenible </a:t>
          </a:r>
          <a:endParaRPr lang="es-EC" sz="1800" kern="1200" dirty="0"/>
        </a:p>
      </dsp:txBody>
      <dsp:txXfrm>
        <a:off x="2292608" y="1513413"/>
        <a:ext cx="1934956" cy="2573710"/>
      </dsp:txXfrm>
    </dsp:sp>
    <dsp:sp modelId="{79FE6A6B-2770-4488-B500-93551FEBC798}">
      <dsp:nvSpPr>
        <dsp:cNvPr id="0" name=""/>
        <dsp:cNvSpPr/>
      </dsp:nvSpPr>
      <dsp:spPr>
        <a:xfrm>
          <a:off x="4460412" y="1453214"/>
          <a:ext cx="2055354" cy="2602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Quito va a contar con suficiente, óptima y eficiente vida útil de su relleno sanitario, así como con alternativas tecnológicas para la disposición final de residuos</a:t>
          </a:r>
          <a:endParaRPr lang="es-EC" sz="1800" kern="1200" dirty="0"/>
        </a:p>
      </dsp:txBody>
      <dsp:txXfrm>
        <a:off x="4520611" y="1513413"/>
        <a:ext cx="1934956" cy="2481959"/>
      </dsp:txXfrm>
    </dsp:sp>
    <dsp:sp modelId="{50645D95-C1F8-4BF9-89D8-E61B2E950BC5}">
      <dsp:nvSpPr>
        <dsp:cNvPr id="0" name=""/>
        <dsp:cNvSpPr/>
      </dsp:nvSpPr>
      <dsp:spPr>
        <a:xfrm>
          <a:off x="6688416" y="1453214"/>
          <a:ext cx="2055354" cy="2652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Quito va a disponer de capacidad operativa óptima y alternativas tecnológicas para la gestión de los lixiviados</a:t>
          </a:r>
          <a:endParaRPr lang="es-EC" sz="2000" kern="1200" dirty="0"/>
        </a:p>
      </dsp:txBody>
      <dsp:txXfrm>
        <a:off x="6748615" y="1513413"/>
        <a:ext cx="1934956" cy="2531977"/>
      </dsp:txXfrm>
    </dsp:sp>
    <dsp:sp modelId="{54FFD6F9-E14E-4CA9-9D43-0ED49D3CC467}">
      <dsp:nvSpPr>
        <dsp:cNvPr id="0" name=""/>
        <dsp:cNvSpPr/>
      </dsp:nvSpPr>
      <dsp:spPr>
        <a:xfrm>
          <a:off x="8916420" y="1453214"/>
          <a:ext cx="2055354" cy="2652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Quito dispone de capacidad para un </a:t>
          </a:r>
          <a:r>
            <a:rPr lang="es-MX" sz="1900" kern="1200" dirty="0"/>
            <a:t>aprovechamiento</a:t>
          </a:r>
          <a:r>
            <a:rPr lang="es-MX" sz="2000" kern="1200" dirty="0"/>
            <a:t> óptimo del biogás generado en el relleno sanitario</a:t>
          </a:r>
          <a:endParaRPr lang="es-EC" sz="2000" kern="1200" dirty="0"/>
        </a:p>
      </dsp:txBody>
      <dsp:txXfrm>
        <a:off x="8976619" y="1513413"/>
        <a:ext cx="1934956" cy="2531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C7CE-2F8B-4194-8BA9-FC802E4C5931}">
      <dsp:nvSpPr>
        <dsp:cNvPr id="0" name=""/>
        <dsp:cNvSpPr/>
      </dsp:nvSpPr>
      <dsp:spPr>
        <a:xfrm>
          <a:off x="5806" y="526359"/>
          <a:ext cx="10968076" cy="4853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Propósitos centrales</a:t>
          </a:r>
          <a:endParaRPr lang="es-EC" sz="2000" kern="1200" dirty="0"/>
        </a:p>
      </dsp:txBody>
      <dsp:txXfrm>
        <a:off x="20022" y="540575"/>
        <a:ext cx="10939644" cy="456932"/>
      </dsp:txXfrm>
    </dsp:sp>
    <dsp:sp modelId="{2DB3C79E-C4EC-47D7-BF38-1AF46AE36946}">
      <dsp:nvSpPr>
        <dsp:cNvPr id="0" name=""/>
        <dsp:cNvSpPr/>
      </dsp:nvSpPr>
      <dsp:spPr>
        <a:xfrm>
          <a:off x="4051" y="1238151"/>
          <a:ext cx="5262992" cy="2695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fortalecer el modelo de gobernanza de la municipalidad sobre el sector residuos</a:t>
          </a:r>
          <a:endParaRPr lang="es-EC" sz="2400" kern="1200" dirty="0"/>
        </a:p>
      </dsp:txBody>
      <dsp:txXfrm>
        <a:off x="83004" y="1317104"/>
        <a:ext cx="5105086" cy="2537733"/>
      </dsp:txXfrm>
    </dsp:sp>
    <dsp:sp modelId="{6328D523-344B-461A-BF57-69980C6A3B20}">
      <dsp:nvSpPr>
        <dsp:cNvPr id="0" name=""/>
        <dsp:cNvSpPr/>
      </dsp:nvSpPr>
      <dsp:spPr>
        <a:xfrm>
          <a:off x="5709135" y="1256069"/>
          <a:ext cx="5262992" cy="269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Quito va a garantizar los recursos necesarios para cubrir los costos, gastos e inversiones requeridas para la operación eficiente y eficaz de su sistema de gestión de residuos</a:t>
          </a:r>
          <a:endParaRPr lang="es-EC" sz="2400" kern="1200" dirty="0"/>
        </a:p>
      </dsp:txBody>
      <dsp:txXfrm>
        <a:off x="5788043" y="1334977"/>
        <a:ext cx="5105176" cy="253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813160-6905-6AFA-D0D2-783F8BD32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PLAN DE GESTIÓN INTEGRAL DE RESIDUOS DMQ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D16DA-ABD9-315D-9CCF-AD2E7FD25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D3FE-C4FE-4CA2-9393-F4AB64D3386F}" type="datetimeFigureOut">
              <a:rPr lang="es-EC" smtClean="0"/>
              <a:t>29/8/2022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A73A20-7746-3316-A936-6AB3410EFB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BAE77-0873-82E0-BB64-59DD09792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A678-0601-4AF5-A3E5-9BB825E2509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3805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2:33:39.1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2:33:39.8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2:33:40.0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2:33:41.5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2:33:43.1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PLAN DE GESTIÓN INTEGRAL DE RESIDUOS DMQ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F457-FB53-43F5-840A-ED4626B94641}" type="datetimeFigureOut">
              <a:rPr lang="es-MX" smtClean="0"/>
              <a:t>29/08/2022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2224-345A-4ED1-A4AA-CF07DBD5D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8310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05D45C98-10E4-4925-74C3-44913893F9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97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65CB8702-F613-3D82-23D9-0B348A70CB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21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Los ejes estratégicos intervienen en las fases de operación del sistema de gestión de residuos. De allí se proponen los componentes del plan</a:t>
            </a:r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ED6783D3-1F8F-CD7E-C20A-19F19FF659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52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289B75C0-14BB-CA18-4B96-C361A1E4D8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04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indicador 1 LB 2023 Encuesta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indicador 3 LB 2023 Encuesta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Incremento del % de instituciones (educativas-económicas) que participan activamente en los proyectos.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Capacitación </a:t>
            </a:r>
            <a:r>
              <a:rPr lang="es-EC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comercializacion</a:t>
            </a: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A66FD1F3-6B58-8588-6417-B60DEBEB2A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625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65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DEF7E059-BC73-90AE-C821-36175D5D8A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9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8B148F09-699F-A80A-73F2-15BDFEF59C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063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04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32D3E6E4-F09F-3AE5-3F10-FD57BF48006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15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32224-345A-4ED1-A4AA-CF07DBD5D786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0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 importante hacer énfasis en el discurso que:</a:t>
            </a:r>
          </a:p>
          <a:p>
            <a:pPr marL="171450" indent="-171450">
              <a:buFontTx/>
              <a:buChar char="-"/>
            </a:pPr>
            <a:r>
              <a:rPr lang="es-MX" dirty="0"/>
              <a:t>Se han utilizado recursos técnicos importantes como los planes realizados actualizando información de forma estratégica e inteligente</a:t>
            </a:r>
          </a:p>
          <a:p>
            <a:pPr marL="171450" indent="-171450">
              <a:buFontTx/>
              <a:buChar char="-"/>
            </a:pPr>
            <a:r>
              <a:rPr lang="es-MX" dirty="0"/>
              <a:t>Cumplir con lo establecido en el  PMDOT, visión institucional de la administración.</a:t>
            </a:r>
          </a:p>
          <a:p>
            <a:pPr marL="171450" indent="-171450">
              <a:buFontTx/>
              <a:buChar char="-"/>
            </a:pPr>
            <a:r>
              <a:rPr lang="es-MX" dirty="0"/>
              <a:t>Liderar un proceso interinstitucional y colaborativo</a:t>
            </a:r>
          </a:p>
          <a:p>
            <a:pPr marL="171450" indent="-171450">
              <a:buFontTx/>
              <a:buChar char="-"/>
            </a:pPr>
            <a:r>
              <a:rPr lang="es-MX" dirty="0"/>
              <a:t>Gestionar recursos propios y externos como lo del BID.</a:t>
            </a:r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587AE7A-32CE-EE57-51BA-C3CF2B123E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57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 importante hacer énfasis en el discurso que:</a:t>
            </a:r>
          </a:p>
          <a:p>
            <a:pPr marL="171450" indent="-171450">
              <a:buFontTx/>
              <a:buChar char="-"/>
            </a:pPr>
            <a:r>
              <a:rPr lang="es-MX" dirty="0"/>
              <a:t>Se han utilizado recursos técnicos importantes como los planes realizados actualizando información de forma estratégica e inteligente</a:t>
            </a:r>
          </a:p>
          <a:p>
            <a:pPr marL="171450" indent="-171450">
              <a:buFontTx/>
              <a:buChar char="-"/>
            </a:pPr>
            <a:r>
              <a:rPr lang="es-MX" dirty="0"/>
              <a:t>Cumplir con lo establecido en el  PMDOT, visión institucional de la administración.</a:t>
            </a:r>
          </a:p>
          <a:p>
            <a:pPr marL="171450" indent="-171450">
              <a:buFontTx/>
              <a:buChar char="-"/>
            </a:pPr>
            <a:r>
              <a:rPr lang="es-MX" dirty="0"/>
              <a:t>Liderar un proceso interinstitucional y colaborativo</a:t>
            </a:r>
          </a:p>
          <a:p>
            <a:pPr marL="171450" indent="-171450">
              <a:buFontTx/>
              <a:buChar char="-"/>
            </a:pPr>
            <a:r>
              <a:rPr lang="es-MX" dirty="0"/>
              <a:t>Gestionar recursos propios y externos como lo del BID.</a:t>
            </a:r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587AE7A-32CE-EE57-51BA-C3CF2B123E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64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 importante hacer énfasis en el discurso que:</a:t>
            </a:r>
          </a:p>
          <a:p>
            <a:pPr marL="171450" indent="-171450">
              <a:buFontTx/>
              <a:buChar char="-"/>
            </a:pPr>
            <a:r>
              <a:rPr lang="es-MX" dirty="0"/>
              <a:t>Se han utilizado recursos técnicos importantes como los planes realizados actualizando información de forma estratégica e inteligente</a:t>
            </a:r>
          </a:p>
          <a:p>
            <a:pPr marL="171450" indent="-171450">
              <a:buFontTx/>
              <a:buChar char="-"/>
            </a:pPr>
            <a:r>
              <a:rPr lang="es-MX" dirty="0"/>
              <a:t>Cumplir con lo establecido en el  PMDOT, visión institucional de la administración.</a:t>
            </a:r>
          </a:p>
          <a:p>
            <a:pPr marL="171450" indent="-171450">
              <a:buFontTx/>
              <a:buChar char="-"/>
            </a:pPr>
            <a:r>
              <a:rPr lang="es-MX" dirty="0"/>
              <a:t>Liderar un proceso interinstitucional y colaborativo</a:t>
            </a:r>
          </a:p>
          <a:p>
            <a:pPr marL="171450" indent="-171450">
              <a:buFontTx/>
              <a:buChar char="-"/>
            </a:pPr>
            <a:r>
              <a:rPr lang="es-MX" dirty="0"/>
              <a:t>Gestionar recursos propios y externos como lo del BID.</a:t>
            </a:r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587AE7A-32CE-EE57-51BA-C3CF2B123E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44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Estos son los mensajes clave de lo que busca el plan, lo que está a continuación ya muestra el camino técnico.</a:t>
            </a:r>
          </a:p>
          <a:p>
            <a:endParaRPr lang="es-MX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9FF8681-28DB-EE43-FBEB-AE8FF4D624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5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EB63B4DC-EEF3-0D85-F286-2A3E620060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5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23F11350-01A5-D485-0AD8-CD281FDF44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9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F075DB4F-4C99-200F-128D-103E8431BB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33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3AB28B48-CB55-70FE-1768-0D329497FE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PLAN DE GESTIÓN INTEGRAL DE RESIDUOS DMQ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9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C5370-6D12-49D4-A73F-AE111CC0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7A3CBE-1842-4531-BEF9-6D6043808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90FD5-8C8D-402F-B826-C74FD949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2072-08E4-43BE-B14A-EE7AE2B1E994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D49CD7-C261-41D1-A000-F24D314C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26FC1-66FE-46A1-8B42-5E21AF59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02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6C5E9-9D4A-4290-97D3-56A32150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162326-014F-4412-BA1C-E5E18C859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47643-C726-4871-9183-6CA7D4A6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0128-EE1A-4A74-AF20-A42EFFEB4487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FBC11-FD62-4E15-8711-BAFC94EA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7C0E3-3FD4-4B69-9922-3255596E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91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DCB413-2319-4FD9-9C3D-C15BF75A4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A437F1-51FE-4CAC-9506-93A24572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53F3E-D899-4E94-8253-7CB245A7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2BDC-186E-4A45-9476-91ACE99F946A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CB24C-5643-4D21-AEED-BA6153B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150A4-A8EB-4DE9-84D9-63446A77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9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1A5E9-E883-4EFE-B372-2A3A05B3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37B035-709A-4763-AFF1-756CB7BD4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E0F1-1C76-4154-9C2C-F386E41D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B6F1-FD7E-4AFE-B551-C81E92F4F596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88C90E-8D7A-4415-A15C-7D5D5B3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02564-F9FC-471E-9BF1-F3877960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8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7D57C-62AC-4A0E-9889-A02E3C22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13A842-527B-4FB5-BE33-961CF9DA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B20E7-04DF-4549-9063-1CB62E6E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EDA-1516-4ABD-93BE-ADA3D3881259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B354B-CDB9-49DA-A3BD-53C2A39B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A44D0-BB21-4BD0-AD02-25B68154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11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A3CB4-8D46-468A-9D5C-19C430F1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B1894-E190-4BAE-924F-21CA04055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184F1E-7824-4AA0-A977-5B60EB4AD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F4425-1348-460F-A73C-273B3A0F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640-F1E6-4E2E-8B8B-171FB2ADCCB7}" type="datetime1">
              <a:rPr lang="es-MX" smtClean="0"/>
              <a:t>29/08/2022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2701E4-5398-45AF-A9EC-24895A63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E7D8E0-DC06-455A-A30A-D2C117EC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43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6117E-590B-4345-B49D-4BC31777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84818-91B8-4D61-84BF-20853FC3E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DB6F3F-713A-4279-8FC6-4A6E58A12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CD89F4-F896-43A5-BA1B-BCC87CE22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9CAEDF-6C3A-43D3-B1A9-5D277DA96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A99894-D9D9-42DB-804A-6A62AAB7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BA81-1C5F-4F18-8A80-19DCCA89ADF1}" type="datetime1">
              <a:rPr lang="es-MX" smtClean="0"/>
              <a:t>29/08/2022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802B9D-1185-4B7F-959E-32547FB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ACAA86-6773-4E32-AF4C-7D57F2E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4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D90D5-8506-4EC0-AE84-87C10BA4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DFD689-C16C-46FD-934D-444CD35B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DD7-6FB7-4A90-9DCE-86983AF3B3F5}" type="datetime1">
              <a:rPr lang="es-MX" smtClean="0"/>
              <a:t>29/08/2022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B7253-7F32-4D8D-91AC-13F4DEFC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3E3B11-4F51-4FD3-B329-3B810676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4E18E6-49AF-435F-BFFC-C5B248E9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EA4C-CEC9-4D10-8AF1-0179F2E1477C}" type="datetime1">
              <a:rPr lang="es-MX" smtClean="0"/>
              <a:t>29/08/2022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72DBC9-2F82-4C2C-81A0-F7728945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BEEABC-1371-4EB3-8D81-507B81F1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54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F7D45-87C3-4E1A-96A7-60594A00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7CB8B-67DD-44CD-BDE4-A832BE30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175D1-CE70-46B4-83D6-CB29260D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3A0D6-24E6-41C4-8479-9CB68992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08E1-D65C-4CB0-A0D9-9A5542FCF1FD}" type="datetime1">
              <a:rPr lang="es-MX" smtClean="0"/>
              <a:t>29/08/2022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E49D04-4A4D-468D-9862-6D1A70ED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F9283-EFC1-4234-9BC1-1813FAC5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09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429C8-E4FD-4002-8671-AFE362B1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28400E-2D2A-4B35-A08D-11B00CF68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A5341C-90C4-43CA-BE9A-08660DFF1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7C347-B0D5-4BE2-9BBA-D62DE60B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0FF-E200-4125-B4E8-C50E9F4C5AC8}" type="datetime1">
              <a:rPr lang="es-MX" smtClean="0"/>
              <a:t>29/08/2022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9FC3F0-3EBC-4169-945A-B87030A9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2381D7-2B0D-4414-A98A-F7C9100E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C425F9-69B4-42E6-8BB4-82B480AC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831B3C-5FB4-4221-B53C-56233213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9E00D-7F47-4FC6-9DC3-981570F0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DE09-F985-40F4-A6C3-1C4F0C00C3AF}" type="datetime1">
              <a:rPr lang="es-MX" smtClean="0"/>
              <a:t>29/08/2022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46640-826D-4DDB-9DC9-61B59703F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D20EC-A42B-4DD2-A365-4EDBD2169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7973-1BC7-487E-8AD5-375080D6A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5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.png"/><Relationship Id="rId4" Type="http://schemas.openxmlformats.org/officeDocument/2006/relationships/diagramData" Target="../diagrams/data12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3.png"/><Relationship Id="rId4" Type="http://schemas.openxmlformats.org/officeDocument/2006/relationships/image" Target="../media/image21.svg"/><Relationship Id="rId9" Type="http://schemas.microsoft.com/office/2007/relationships/diagramDrawing" Target="../diagrams/drawin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9.png"/><Relationship Id="rId3" Type="http://schemas.openxmlformats.org/officeDocument/2006/relationships/diagramLayout" Target="../diagrams/layout18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customXml" Target="../ink/ink3.xml"/><Relationship Id="rId5" Type="http://schemas.openxmlformats.org/officeDocument/2006/relationships/diagramColors" Target="../diagrams/colors18.xml"/><Relationship Id="rId1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18.xml"/><Relationship Id="rId9" Type="http://schemas.openxmlformats.org/officeDocument/2006/relationships/customXml" Target="../ink/ink2.xml"/><Relationship Id="rId14" Type="http://schemas.openxmlformats.org/officeDocument/2006/relationships/customXml" Target="../ink/ink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0382637-F47B-3ECB-C01E-D2A9F71A5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9723"/>
              </p:ext>
            </p:extLst>
          </p:nvPr>
        </p:nvGraphicFramePr>
        <p:xfrm>
          <a:off x="327259" y="750577"/>
          <a:ext cx="11703874" cy="541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DC1786C-194C-C2CE-9352-80A6DBFFEE06}"/>
              </a:ext>
            </a:extLst>
          </p:cNvPr>
          <p:cNvSpPr txBox="1"/>
          <p:nvPr/>
        </p:nvSpPr>
        <p:spPr>
          <a:xfrm>
            <a:off x="1027545" y="750577"/>
            <a:ext cx="765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2">
                    <a:lumMod val="25000"/>
                  </a:schemeClr>
                </a:solidFill>
              </a:rPr>
              <a:t>Actores principales del Plan GIRS</a:t>
            </a:r>
            <a:endParaRPr lang="es-EC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B82257-68E5-66B2-444E-AE0873AA2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591" y="6233107"/>
            <a:ext cx="5401524" cy="6340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6206F89-61BD-13FC-A718-6148CB54DAED}"/>
              </a:ext>
            </a:extLst>
          </p:cNvPr>
          <p:cNvSpPr txBox="1">
            <a:spLocks/>
          </p:cNvSpPr>
          <p:nvPr/>
        </p:nvSpPr>
        <p:spPr>
          <a:xfrm>
            <a:off x="6763865" y="52307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6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3E075DB-4597-7BFB-D16C-92378704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313647"/>
              </p:ext>
            </p:extLst>
          </p:nvPr>
        </p:nvGraphicFramePr>
        <p:xfrm>
          <a:off x="465852" y="1985211"/>
          <a:ext cx="10976180" cy="45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479BC152-E379-30A1-A541-61EC0BA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89" y="1105856"/>
            <a:ext cx="10479506" cy="133847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Eje estratégico 1: </a:t>
            </a:r>
            <a:b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Distrito Metropolitano de Quito es un territorio que </a:t>
            </a:r>
            <a:r>
              <a:rPr lang="es-EC" sz="2400" b="1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previene la generación 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 impulsa el </a:t>
            </a:r>
            <a:r>
              <a:rPr lang="es-EC" sz="2400" b="1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aprovechamiento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residuos, con enfoque de </a:t>
            </a:r>
            <a:r>
              <a:rPr lang="es-EC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reciclaje inclusivo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 economía circular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662533-55E9-6BEF-DD58-4B44946BB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805" y="6197249"/>
            <a:ext cx="5401524" cy="63403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9BED35-AC3D-B8E9-C194-4018FA459D6D}"/>
              </a:ext>
            </a:extLst>
          </p:cNvPr>
          <p:cNvSpPr txBox="1">
            <a:spLocks/>
          </p:cNvSpPr>
          <p:nvPr/>
        </p:nvSpPr>
        <p:spPr>
          <a:xfrm>
            <a:off x="6386456" y="196184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3E075DB-4597-7BFB-D16C-92378704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151942"/>
              </p:ext>
            </p:extLst>
          </p:nvPr>
        </p:nvGraphicFramePr>
        <p:xfrm>
          <a:off x="465852" y="1985211"/>
          <a:ext cx="10976180" cy="45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479BC152-E379-30A1-A541-61EC0BA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52" y="1016207"/>
            <a:ext cx="10976180" cy="133847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Eje estratégico 2: </a:t>
            </a:r>
            <a:b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s-MX" sz="24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Distrito Metropolitano de Quito realiza la gestión de residuos de manera sustentable y sostenible, con calidad y respetando el ambiente y las dinámicas sociales del territorio</a:t>
            </a:r>
            <a:endParaRPr lang="es-MX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BFDDB3-8531-5A02-8183-54B1AD20E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018" y="6197252"/>
            <a:ext cx="5401524" cy="63403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5241E50-5011-E85B-5CB9-53884E90ECEF}"/>
              </a:ext>
            </a:extLst>
          </p:cNvPr>
          <p:cNvSpPr txBox="1">
            <a:spLocks/>
          </p:cNvSpPr>
          <p:nvPr/>
        </p:nvSpPr>
        <p:spPr>
          <a:xfrm>
            <a:off x="6601611" y="240334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3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3E075DB-4597-7BFB-D16C-92378704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113962"/>
              </p:ext>
            </p:extLst>
          </p:nvPr>
        </p:nvGraphicFramePr>
        <p:xfrm>
          <a:off x="465852" y="1985211"/>
          <a:ext cx="10976180" cy="45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479BC152-E379-30A1-A541-61EC0BA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52" y="872764"/>
            <a:ext cx="10976180" cy="133847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Eje estratégico 3: </a:t>
            </a:r>
            <a:br>
              <a:rPr lang="es-MX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Distrito Metropolitano de Quito fortalece la </a:t>
            </a:r>
            <a:r>
              <a:rPr lang="es-EC" sz="24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capacidad municipal 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la gestión eficaz y eficiente de residuos sólidos</a:t>
            </a:r>
            <a:endParaRPr lang="es-MX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DE5082-A9E9-A65A-E164-285A45ECC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5088" y="6131859"/>
            <a:ext cx="6264096" cy="73528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4F6B626-4345-BEAD-327B-E81F8441F9F7}"/>
              </a:ext>
            </a:extLst>
          </p:cNvPr>
          <p:cNvSpPr txBox="1">
            <a:spLocks/>
          </p:cNvSpPr>
          <p:nvPr/>
        </p:nvSpPr>
        <p:spPr>
          <a:xfrm>
            <a:off x="6570755" y="318296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1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B538F-F35D-2A04-B5CA-A6950E8B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47" y="380015"/>
            <a:ext cx="10367682" cy="818438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Indicadores y metas estratégicas del Plan</a:t>
            </a:r>
            <a:endParaRPr lang="es-EC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51BE605-1FFF-366D-3837-B97307282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27210"/>
              </p:ext>
            </p:extLst>
          </p:nvPr>
        </p:nvGraphicFramePr>
        <p:xfrm>
          <a:off x="838200" y="2742904"/>
          <a:ext cx="1051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605127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767659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092902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0296699"/>
                    </a:ext>
                  </a:extLst>
                </a:gridCol>
              </a:tblGrid>
              <a:tr h="333138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 estratégico 2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14331"/>
                  </a:ext>
                </a:extLst>
              </a:tr>
              <a:tr h="15279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Mantener en 98% cobertura del servicio de recolección 2024 - 2032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 Incremento de la cobertura de recolección diferenciada al 6% en 2024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 Incremento de capacidad de tratamiento de lixiviados (volumen y tiempo) al 80% en el 2024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 Mantener la reducción de emisiones de CO2 generadas por aprovechamiento de biogás: 240.000 Ton. por año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6576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409354-6B1E-CBAE-5C9F-5550839BE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427888"/>
              </p:ext>
            </p:extLst>
          </p:nvPr>
        </p:nvGraphicFramePr>
        <p:xfrm>
          <a:off x="838200" y="1185134"/>
          <a:ext cx="10515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605127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09290292"/>
                    </a:ext>
                  </a:extLst>
                </a:gridCol>
              </a:tblGrid>
              <a:tr h="34743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 estratégico 1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14331"/>
                  </a:ext>
                </a:extLst>
              </a:tr>
              <a:tr h="101339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Reducción de la producción per cápita en relación al año base (2023).  Se reduce 1% al 2024 y 10% al 2032</a:t>
                      </a:r>
                      <a:endParaRPr lang="es-MX" sz="1800" dirty="0"/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2.Incremento del % de aprovechamiento de residuos / potencial reciclable. Se incrementa al 4% en el 2024 y al 20% al 2032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65767"/>
                  </a:ext>
                </a:extLst>
              </a:tr>
            </a:tbl>
          </a:graphicData>
        </a:graphic>
      </p:graphicFrame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EA08DA92-45A5-5920-402E-3051CB64B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030335"/>
              </p:ext>
            </p:extLst>
          </p:nvPr>
        </p:nvGraphicFramePr>
        <p:xfrm>
          <a:off x="838200" y="4806283"/>
          <a:ext cx="10515600" cy="159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605127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09290292"/>
                    </a:ext>
                  </a:extLst>
                </a:gridCol>
              </a:tblGrid>
              <a:tr h="403701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 estratégico 3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14331"/>
                  </a:ext>
                </a:extLst>
              </a:tr>
              <a:tr h="99359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s-EC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EC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Incremento de la autosostenibilidad económica y financiera del sistema. Índice de sostenibilidad financiera (estudio de línea base 2023)</a:t>
                      </a:r>
                    </a:p>
                    <a:p>
                      <a:endParaRPr lang="es-EC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EC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Establecimiento de sistema de tasas que garanticen sostenibilidad (aprobación de la reforma en 2023)</a:t>
                      </a:r>
                    </a:p>
                    <a:p>
                      <a:endParaRPr lang="es-EC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65767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522CF418-3E6C-913C-1F34-048C3740FD8A}"/>
              </a:ext>
            </a:extLst>
          </p:cNvPr>
          <p:cNvSpPr txBox="1">
            <a:spLocks/>
          </p:cNvSpPr>
          <p:nvPr/>
        </p:nvSpPr>
        <p:spPr>
          <a:xfrm>
            <a:off x="6530788" y="52307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068222-0EA6-E4C4-A5D8-DFF2E2E7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88" y="6131859"/>
            <a:ext cx="6264096" cy="7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4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006A41-0A9C-4625-BC9E-391184B9D2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51" y="1130531"/>
            <a:ext cx="10767753" cy="5647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6B1DFC-6719-49BE-B9D1-CD09992F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2025" y="298590"/>
            <a:ext cx="10869386" cy="1325563"/>
          </a:xfrm>
        </p:spPr>
        <p:txBody>
          <a:bodyPr/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Modelo de Gestión Integral de residuos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FDBBD-0C54-C0B5-7B87-E7D74318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29" y="6131298"/>
            <a:ext cx="5401524" cy="6340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5F750D4-3F0D-BBC8-B687-F9067D2DC9AD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1BC4E43-DC79-43A9-B334-EDC326638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67868"/>
              </p:ext>
            </p:extLst>
          </p:nvPr>
        </p:nvGraphicFramePr>
        <p:xfrm>
          <a:off x="3474720" y="0"/>
          <a:ext cx="84512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BC2A0F9-D834-4AED-B306-EB6FA6CA11B6}"/>
              </a:ext>
            </a:extLst>
          </p:cNvPr>
          <p:cNvSpPr/>
          <p:nvPr/>
        </p:nvSpPr>
        <p:spPr>
          <a:xfrm>
            <a:off x="261257" y="2501983"/>
            <a:ext cx="3213463" cy="185403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/>
              <a:t>COMPONENTES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4F761A-AED6-DA07-B033-9A7E5903A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1764" y="6268965"/>
            <a:ext cx="493535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C6A2-6EF2-5CBB-5C7E-5E157C7B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77" y="486408"/>
            <a:ext cx="10058400" cy="959317"/>
          </a:xfrm>
          <a:solidFill>
            <a:schemeClr val="bg1"/>
          </a:solidFill>
        </p:spPr>
        <p:txBody>
          <a:bodyPr/>
          <a:lstStyle/>
          <a:p>
            <a:r>
              <a:rPr lang="es-MX" dirty="0"/>
              <a:t>Fase Prevención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46E74-2985-9083-BF16-3B8ECC30F6D7}"/>
              </a:ext>
            </a:extLst>
          </p:cNvPr>
          <p:cNvSpPr txBox="1"/>
          <p:nvPr/>
        </p:nvSpPr>
        <p:spPr>
          <a:xfrm>
            <a:off x="7107699" y="1730828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Y METAS DE COMPONENTE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7712A7-BE2F-EAA9-E519-50E5C1DF5CF7}"/>
              </a:ext>
            </a:extLst>
          </p:cNvPr>
          <p:cNvSpPr txBox="1"/>
          <p:nvPr/>
        </p:nvSpPr>
        <p:spPr>
          <a:xfrm>
            <a:off x="6612997" y="3045278"/>
            <a:ext cx="4455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% de personas que aplican buenas prácticas de gestión de residuos: 8% en 2024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Número de funcionarios municipales que acreditan formación en GIRS: 20.000 al 2024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Porcentaje de familias que conocen y valoran positivamente el sistema GIRS del DMQ (estudio de línea de base 2024)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2812373"/>
              </p:ext>
            </p:extLst>
          </p:nvPr>
        </p:nvGraphicFramePr>
        <p:xfrm>
          <a:off x="879177" y="1445725"/>
          <a:ext cx="5655733" cy="267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697" y="4152900"/>
            <a:ext cx="3790950" cy="2705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5C857B-196B-F1A8-729E-0E9A3F3F8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3221" y="6143462"/>
            <a:ext cx="5401524" cy="63403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95C77CD-EF52-A738-EB20-404106A35F1C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4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C6A2-6EF2-5CBB-5C7E-5E157C7B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47" y="465537"/>
            <a:ext cx="6501100" cy="959317"/>
          </a:xfrm>
          <a:solidFill>
            <a:schemeClr val="bg1"/>
          </a:solidFill>
        </p:spPr>
        <p:txBody>
          <a:bodyPr/>
          <a:lstStyle/>
          <a:p>
            <a:r>
              <a:rPr lang="es-MX" dirty="0"/>
              <a:t>Fase Generación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46E74-2985-9083-BF16-3B8ECC30F6D7}"/>
              </a:ext>
            </a:extLst>
          </p:cNvPr>
          <p:cNvSpPr txBox="1"/>
          <p:nvPr/>
        </p:nvSpPr>
        <p:spPr>
          <a:xfrm>
            <a:off x="7982223" y="1424854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Y METAS</a:t>
            </a:r>
          </a:p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COMPONENTE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7712A7-BE2F-EAA9-E519-50E5C1DF5CF7}"/>
              </a:ext>
            </a:extLst>
          </p:cNvPr>
          <p:cNvSpPr txBox="1"/>
          <p:nvPr/>
        </p:nvSpPr>
        <p:spPr>
          <a:xfrm>
            <a:off x="7682305" y="2637094"/>
            <a:ext cx="41297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porcentaje de domicilios que separan residuos en la fuente: 6% en 2024</a:t>
            </a:r>
          </a:p>
          <a:p>
            <a:pPr marL="342900" lvl="0" indent="-342900"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% de grandes generadores que separan residuos en la fuente (línea de base 2022)</a:t>
            </a:r>
          </a:p>
          <a:p>
            <a:pPr marL="342900" lvl="0" indent="-342900"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Sistema de incentivos aplicados para GIRS </a:t>
            </a:r>
          </a:p>
          <a:p>
            <a:pPr marL="342900" lvl="0" indent="-342900"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Sistema de sanciones aplicadas para GIRS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DB2D10-FABB-72FC-6022-C6CC48149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1" b="7403"/>
          <a:stretch/>
        </p:blipFill>
        <p:spPr>
          <a:xfrm>
            <a:off x="557095" y="4277947"/>
            <a:ext cx="4416597" cy="243308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5793823"/>
              </p:ext>
            </p:extLst>
          </p:nvPr>
        </p:nvGraphicFramePr>
        <p:xfrm>
          <a:off x="1155288" y="1642135"/>
          <a:ext cx="5833845" cy="241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3837" y="4200568"/>
            <a:ext cx="2711989" cy="21178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81B49B-B578-5EF5-5551-EBD96E9A9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596" y="6035888"/>
            <a:ext cx="5401524" cy="63403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249DA8A-A138-6098-2D38-965203BFABCF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7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6933-09C9-887E-0356-45FDE808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6" y="670206"/>
            <a:ext cx="6921242" cy="7561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dirty="0"/>
              <a:t>Fase Recolección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0C2A8E-911B-292D-305C-7886587034FF}"/>
              </a:ext>
            </a:extLst>
          </p:cNvPr>
          <p:cNvSpPr txBox="1"/>
          <p:nvPr/>
        </p:nvSpPr>
        <p:spPr>
          <a:xfrm>
            <a:off x="7980016" y="1048273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Y METAS</a:t>
            </a:r>
          </a:p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COMPONENTE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D15F90-7E2B-5606-EB80-627FAB86BF9A}"/>
              </a:ext>
            </a:extLst>
          </p:cNvPr>
          <p:cNvSpPr txBox="1"/>
          <p:nvPr/>
        </p:nvSpPr>
        <p:spPr>
          <a:xfrm>
            <a:off x="7211663" y="1694604"/>
            <a:ext cx="49803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Mantenimiento del número de Km de vías barridas en el DMQ: 280.000 Km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Microempresas de barrido implementadas: 5 al 2024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% de usuarios atendidos por recolección diferenciada: 6% al 2024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número de gestores de menor escala incorporados a procesos de recolección: 1.800 al 2024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2650440"/>
              </p:ext>
            </p:extLst>
          </p:nvPr>
        </p:nvGraphicFramePr>
        <p:xfrm>
          <a:off x="268996" y="1048273"/>
          <a:ext cx="6942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735FE98-B8C8-5094-3DE1-11D04A8291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24" b="5324"/>
          <a:stretch/>
        </p:blipFill>
        <p:spPr>
          <a:xfrm>
            <a:off x="7539428" y="4279927"/>
            <a:ext cx="3433372" cy="19487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3EF15C-52FA-76F0-E822-7FDBBFF7F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444" y="6197249"/>
            <a:ext cx="5401524" cy="6340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4FE6FE9-8D06-19D0-D3BD-906DE0F48C4F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1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30D31-0F9F-42E1-96A8-F90D96822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078"/>
            <a:ext cx="9144000" cy="2376902"/>
          </a:xfrm>
        </p:spPr>
        <p:txBody>
          <a:bodyPr>
            <a:noAutofit/>
          </a:bodyPr>
          <a:lstStyle/>
          <a:p>
            <a:r>
              <a:rPr lang="es-EC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  <a:t>PLAN DE GESTIÓN INTEGRAL MUNICIPAL DE RESIDUOS SÓLIDOS NO PELIGROSOS Y DESECHOS SANITARIOS DEL DISTRITO METROPOLITANO DE QUITO  </a:t>
            </a:r>
            <a:br>
              <a:rPr lang="es-EC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</a:br>
            <a:br>
              <a:rPr lang="es-EC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</a:br>
            <a:r>
              <a:rPr lang="es-EC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  <a:t>(2022-2032)</a:t>
            </a:r>
            <a:endParaRPr lang="es-MX" sz="30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738C7B-9F43-42B3-A782-4925BBD20A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59" y="5593976"/>
            <a:ext cx="6045499" cy="7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C6A2-6EF2-5CBB-5C7E-5E157C7B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26" y="478971"/>
            <a:ext cx="6229218" cy="959317"/>
          </a:xfrm>
        </p:spPr>
        <p:txBody>
          <a:bodyPr>
            <a:normAutofit/>
          </a:bodyPr>
          <a:lstStyle/>
          <a:p>
            <a:r>
              <a:rPr lang="es-MX" dirty="0"/>
              <a:t>Fase Aprovechamiento</a:t>
            </a:r>
          </a:p>
        </p:txBody>
      </p:sp>
      <p:pic>
        <p:nvPicPr>
          <p:cNvPr id="12" name="Gráfico 11" descr="Investigación">
            <a:extLst>
              <a:ext uri="{FF2B5EF4-FFF2-40B4-BE49-F238E27FC236}">
                <a16:creationId xmlns:a16="http://schemas.microsoft.com/office/drawing/2014/main" id="{6A2F7AF8-5CD0-E35F-CDFE-C1F71A0E45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489" y="811882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46E74-2985-9083-BF16-3B8ECC30F6D7}"/>
              </a:ext>
            </a:extLst>
          </p:cNvPr>
          <p:cNvSpPr txBox="1"/>
          <p:nvPr/>
        </p:nvSpPr>
        <p:spPr>
          <a:xfrm>
            <a:off x="7044744" y="945916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 Y METAS DE COMPONENTE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7712A7-BE2F-EAA9-E519-50E5C1DF5CF7}"/>
              </a:ext>
            </a:extLst>
          </p:cNvPr>
          <p:cNvSpPr txBox="1"/>
          <p:nvPr/>
        </p:nvSpPr>
        <p:spPr>
          <a:xfrm>
            <a:off x="7501415" y="1793931"/>
            <a:ext cx="408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% de residuos sólidos reciclables (línea base 2023)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número de CEGAM y CRI en operación  (8 CEGAM y 4 CRI: en 2024)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del número de gestores ambientales de base incorporados al sistema CEGAM y CRI (80 en CEGAM y 40 en CRI)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Incremento de ingresos per cápita del aprovechamiento de residuos sólidos (línea base en 2023)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>
                <a:latin typeface="Arial" panose="020B0604020202020204" pitchFamily="34" charset="0"/>
                <a:cs typeface="Times New Roman" panose="02020603050405020304" pitchFamily="18" charset="0"/>
              </a:rPr>
              <a:t>% de residuos orgánicos aprovechados (23.000 Ton. en 2024 en planta industrial)</a:t>
            </a:r>
          </a:p>
          <a:p>
            <a:pPr marL="342900" lvl="0" indent="-342900">
              <a:buFont typeface="+mj-lt"/>
              <a:buAutoNum type="arabicPeriod"/>
            </a:pPr>
            <a:endParaRPr lang="es-EC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2290992"/>
              </p:ext>
            </p:extLst>
          </p:nvPr>
        </p:nvGraphicFramePr>
        <p:xfrm>
          <a:off x="480748" y="1438288"/>
          <a:ext cx="6898774" cy="407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0CD494A-5458-9C85-9520-05D0FDA72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9746" y="6161391"/>
            <a:ext cx="5401524" cy="6340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98EFA99-5F61-90C8-61B7-51C7A9EFA3D1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1D7E2-D60A-44C4-E0C6-EABA1753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1E4282-94C4-8AD3-82B4-948EB6D1B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7" b="8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C6A2-6EF2-5CBB-5C7E-5E157C7B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71" y="744556"/>
            <a:ext cx="6916943" cy="95931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dirty="0"/>
              <a:t>Fase Transferencia y transporte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46E74-2985-9083-BF16-3B8ECC30F6D7}"/>
              </a:ext>
            </a:extLst>
          </p:cNvPr>
          <p:cNvSpPr txBox="1"/>
          <p:nvPr/>
        </p:nvSpPr>
        <p:spPr>
          <a:xfrm>
            <a:off x="7709276" y="901050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Y METAS DE COMPONENTE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79594C-155B-624E-6CEA-302502CAF0EC}"/>
              </a:ext>
            </a:extLst>
          </p:cNvPr>
          <p:cNvSpPr txBox="1"/>
          <p:nvPr/>
        </p:nvSpPr>
        <p:spPr>
          <a:xfrm>
            <a:off x="7709276" y="1989032"/>
            <a:ext cx="3829877" cy="430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Mantenimiento del índice de compactación en ETS 2.000 psi y en ETN estudio para nuevo sistema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Toneladas transferidas y transportadas desde las ET al complejo ambiental / Ingresadas (estudios y mejora de procesos 2023)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AutoNum type="arabicPeriod"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Toneladas transferidas y transportadas / hora al 100% 2024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4033115"/>
              </p:ext>
            </p:extLst>
          </p:nvPr>
        </p:nvGraphicFramePr>
        <p:xfrm>
          <a:off x="509370" y="1703873"/>
          <a:ext cx="6596743" cy="278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371DDEF-FC7A-4DCA-3BDC-5FB174F9C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830" y="6113444"/>
            <a:ext cx="6451353" cy="66405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C2E6347-FA11-6EE0-9860-2B0C5D71114B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2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C6A2-6EF2-5CBB-5C7E-5E157C7B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325087"/>
            <a:ext cx="10957264" cy="10047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/>
              <a:t>Fase de Disposición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/>
              <a:t>final: COMPLEJO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/>
              <a:t>AMBIENTAL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46E74-2985-9083-BF16-3B8ECC30F6D7}"/>
              </a:ext>
            </a:extLst>
          </p:cNvPr>
          <p:cNvSpPr txBox="1"/>
          <p:nvPr/>
        </p:nvSpPr>
        <p:spPr>
          <a:xfrm>
            <a:off x="7272211" y="1461986"/>
            <a:ext cx="4718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INDICADORES Y METAS DE COMPONENTE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7712A7-BE2F-EAA9-E519-50E5C1DF5CF7}"/>
              </a:ext>
            </a:extLst>
          </p:cNvPr>
          <p:cNvSpPr txBox="1"/>
          <p:nvPr/>
        </p:nvSpPr>
        <p:spPr>
          <a:xfrm>
            <a:off x="7641772" y="2073238"/>
            <a:ext cx="3979837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Centro de investigación aplicada funcionando.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3  proyectos de I+D+I implementados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Mantenimiento del % de residuos adecuadamente dispuestos / total recibidos: 100%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Incremento al 80% % de lixiviado tratado en cumplimiento de norma / total generados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Mantenimiento de ingresos recibidos por aprovechamiento del biogás 276.305 </a:t>
            </a:r>
            <a:r>
              <a:rPr lang="es-EC" sz="1500" dirty="0" err="1">
                <a:latin typeface="Arial" panose="020B0604020202020204" pitchFamily="34" charset="0"/>
                <a:cs typeface="Times New Roman" panose="02020603050405020304" pitchFamily="18" charset="0"/>
              </a:rPr>
              <a:t>CERs</a:t>
            </a:r>
            <a:endParaRPr lang="es-EC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Nuevo modelo de gestión y negocio de aprovechamiento del biogás al 2024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500" dirty="0">
                <a:latin typeface="Arial" panose="020B0604020202020204" pitchFamily="34" charset="0"/>
                <a:cs typeface="Times New Roman" panose="02020603050405020304" pitchFamily="18" charset="0"/>
              </a:rPr>
              <a:t>Mantenimiento de las Ton. emisiones de GEI evitadas (240.000 Ton/año)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9595872"/>
              </p:ext>
            </p:extLst>
          </p:nvPr>
        </p:nvGraphicFramePr>
        <p:xfrm>
          <a:off x="465513" y="1461986"/>
          <a:ext cx="6442529" cy="500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1F8C6AF-6D50-DD5B-4115-220733311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476" y="6066935"/>
            <a:ext cx="5401524" cy="6340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C8F10A8-4CEC-4AD2-1DA7-95BA68873CDA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6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835" y="385892"/>
            <a:ext cx="8911687" cy="128089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Análisis financiero</a:t>
            </a:r>
            <a:endParaRPr lang="es-EC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A41FCF2C-A045-DCEB-BDBD-1EA111EB2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95237"/>
              </p:ext>
            </p:extLst>
          </p:nvPr>
        </p:nvGraphicFramePr>
        <p:xfrm>
          <a:off x="1428039" y="722851"/>
          <a:ext cx="10391428" cy="593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31243A0-484E-3A5D-5E88-92FE001A8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745" y="6019945"/>
            <a:ext cx="540152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446" y="69511"/>
            <a:ext cx="9229060" cy="1419003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tx2"/>
                </a:solidFill>
              </a:rPr>
              <a:t>Conclusiones del análisis financiero</a:t>
            </a: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CA3160F4-5B4D-2BC0-7747-DDC592D8A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85272"/>
              </p:ext>
            </p:extLst>
          </p:nvPr>
        </p:nvGraphicFramePr>
        <p:xfrm>
          <a:off x="1530789" y="1166161"/>
          <a:ext cx="8967032" cy="486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DAED0565-0889-91B1-BDD3-9941515FABD9}"/>
                  </a:ext>
                </a:extLst>
              </p14:cNvPr>
              <p14:cNvContentPartPr/>
              <p14:nvPr/>
            </p14:nvContentPartPr>
            <p14:xfrm>
              <a:off x="2226042" y="900866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DAED0565-0889-91B1-BDD3-9941515FAB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8042" y="79322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E27D5129-E764-7D2D-7528-17E5BBC9E55C}"/>
              </a:ext>
            </a:extLst>
          </p:cNvPr>
          <p:cNvGrpSpPr/>
          <p:nvPr/>
        </p:nvGrpSpPr>
        <p:grpSpPr>
          <a:xfrm>
            <a:off x="2106522" y="900866"/>
            <a:ext cx="360" cy="360"/>
            <a:chOff x="2106522" y="90086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D4B65B46-6A78-B092-B5A6-9A3DDFB5ECA2}"/>
                    </a:ext>
                  </a:extLst>
                </p14:cNvPr>
                <p14:cNvContentPartPr/>
                <p14:nvPr/>
              </p14:nvContentPartPr>
              <p14:xfrm>
                <a:off x="2106522" y="900866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D4B65B46-6A78-B092-B5A6-9A3DDFB5EC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8882" y="79322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95C05EE0-CC6E-3A78-0FB2-DD3A25B86175}"/>
                    </a:ext>
                  </a:extLst>
                </p14:cNvPr>
                <p14:cNvContentPartPr/>
                <p14:nvPr/>
              </p14:nvContentPartPr>
              <p14:xfrm>
                <a:off x="2106522" y="900866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95C05EE0-CC6E-3A78-0FB2-DD3A25B861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8882" y="79322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5665682-A9C8-BDC3-469C-1C3A2ED7D582}"/>
              </a:ext>
            </a:extLst>
          </p:cNvPr>
          <p:cNvGrpSpPr/>
          <p:nvPr/>
        </p:nvGrpSpPr>
        <p:grpSpPr>
          <a:xfrm>
            <a:off x="3167082" y="2769266"/>
            <a:ext cx="360" cy="360"/>
            <a:chOff x="3167082" y="276926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0D641B39-25C8-DFD9-07DF-11826416C787}"/>
                    </a:ext>
                  </a:extLst>
                </p14:cNvPr>
                <p14:cNvContentPartPr/>
                <p14:nvPr/>
              </p14:nvContentPartPr>
              <p14:xfrm>
                <a:off x="3167082" y="2769266"/>
                <a:ext cx="360" cy="36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0D641B39-25C8-DFD9-07DF-11826416C7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49082" y="266126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EE8102C7-3B89-5E25-E35E-06927754F649}"/>
                    </a:ext>
                  </a:extLst>
                </p14:cNvPr>
                <p14:cNvContentPartPr/>
                <p14:nvPr/>
              </p14:nvContentPartPr>
              <p14:xfrm>
                <a:off x="3167082" y="2769266"/>
                <a:ext cx="360" cy="36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EE8102C7-3B89-5E25-E35E-06927754F6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49082" y="266126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DE13052A-D6DE-D2F0-9FDC-3620C6623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6035888"/>
            <a:ext cx="5401524" cy="63403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036A93A-872A-D3B5-0FFD-E839772B0468}"/>
              </a:ext>
            </a:extLst>
          </p:cNvPr>
          <p:cNvSpPr txBox="1">
            <a:spLocks/>
          </p:cNvSpPr>
          <p:nvPr/>
        </p:nvSpPr>
        <p:spPr>
          <a:xfrm>
            <a:off x="6584575" y="124023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48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685D0F4-86A3-F195-F2AF-88A3DA97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76" y="6216172"/>
            <a:ext cx="5401524" cy="6340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0B24E7-9D64-CFE7-1EA7-16DBA7267588}"/>
              </a:ext>
            </a:extLst>
          </p:cNvPr>
          <p:cNvSpPr/>
          <p:nvPr/>
        </p:nvSpPr>
        <p:spPr>
          <a:xfrm>
            <a:off x="694160" y="5404493"/>
            <a:ext cx="739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Muchas gracias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7BD605-6CBD-59A9-031B-9B78725D3914}"/>
              </a:ext>
            </a:extLst>
          </p:cNvPr>
          <p:cNvSpPr txBox="1"/>
          <p:nvPr/>
        </p:nvSpPr>
        <p:spPr>
          <a:xfrm>
            <a:off x="2704699" y="641828"/>
            <a:ext cx="624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EQUIPO DE TRABAJO DEL PLAN</a:t>
            </a:r>
            <a:endParaRPr lang="es-EC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D9EF7C-CD43-42C1-05FC-EFE8C42EA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879394"/>
              </p:ext>
            </p:extLst>
          </p:nvPr>
        </p:nvGraphicFramePr>
        <p:xfrm>
          <a:off x="896219" y="1566511"/>
          <a:ext cx="6986872" cy="372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CE28DC-0C2C-AE82-E29A-A42DB1267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836530"/>
              </p:ext>
            </p:extLst>
          </p:nvPr>
        </p:nvGraphicFramePr>
        <p:xfrm>
          <a:off x="8075596" y="2324494"/>
          <a:ext cx="3609474" cy="2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134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1278AEE-4176-842A-169E-95BCF666C3E0}"/>
              </a:ext>
            </a:extLst>
          </p:cNvPr>
          <p:cNvSpPr txBox="1">
            <a:spLocks/>
          </p:cNvSpPr>
          <p:nvPr/>
        </p:nvSpPr>
        <p:spPr>
          <a:xfrm>
            <a:off x="6389726" y="126232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5ABDA-11D6-C636-9BF8-B153933C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4" y="6107604"/>
            <a:ext cx="5401524" cy="6340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79A910-5DDA-BA69-A350-93A673B35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39" y="763026"/>
            <a:ext cx="10895798" cy="54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9"/>
            <a:ext cx="12192000" cy="685628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E7D0166-770C-FD6F-E4C3-C471C2A99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454052"/>
              </p:ext>
            </p:extLst>
          </p:nvPr>
        </p:nvGraphicFramePr>
        <p:xfrm>
          <a:off x="7441934" y="338614"/>
          <a:ext cx="4406765" cy="433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D597A2B6-5F77-DBB3-2914-D685DF65E0ED}"/>
              </a:ext>
            </a:extLst>
          </p:cNvPr>
          <p:cNvSpPr txBox="1">
            <a:spLocks/>
          </p:cNvSpPr>
          <p:nvPr/>
        </p:nvSpPr>
        <p:spPr>
          <a:xfrm>
            <a:off x="698635" y="1791545"/>
            <a:ext cx="6399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7200" dirty="0"/>
              <a:t>De conformidad con el Código Orgánico del Ambiente y su reglamento:</a:t>
            </a:r>
          </a:p>
          <a:p>
            <a:pPr>
              <a:lnSpc>
                <a:spcPct val="100000"/>
              </a:lnSpc>
              <a:tabLst>
                <a:tab pos="360363" algn="l"/>
              </a:tabLst>
            </a:pPr>
            <a:endParaRPr lang="es-ES" sz="7200" dirty="0"/>
          </a:p>
          <a:p>
            <a:pPr>
              <a:lnSpc>
                <a:spcPct val="100000"/>
              </a:lnSpc>
              <a:tabLst>
                <a:tab pos="360363" algn="l"/>
              </a:tabLst>
            </a:pPr>
            <a:r>
              <a:rPr lang="es-ES" sz="7200" dirty="0"/>
              <a:t>“</a:t>
            </a:r>
            <a:r>
              <a:rPr lang="es-ES" sz="7200" i="1" dirty="0"/>
              <a:t>Art. 565.- Plan de gestión integral municipal de residuos y desechos sólidos no peligrosos y desechos sanitarios.- Los gobiernos autónomos descentralizados municipales y metropolitanos deberán elaborar y presentar el Plan de Gestión Integral Municipal de residuos y desechos sólidos no peligrosos y desechos sanitarios, mismo que debe ser remitido a la Autoridad Ambiental Nacional para su aprobación, control y seguimiento.</a:t>
            </a:r>
            <a:r>
              <a:rPr lang="es-ES" sz="7200" dirty="0"/>
              <a:t>”</a:t>
            </a:r>
            <a:r>
              <a:rPr lang="es-ES" sz="7200" i="1" dirty="0"/>
              <a:t> </a:t>
            </a:r>
          </a:p>
          <a:p>
            <a:pPr algn="just">
              <a:lnSpc>
                <a:spcPct val="100000"/>
              </a:lnSpc>
            </a:pPr>
            <a:endParaRPr lang="es-ES" sz="7200" dirty="0"/>
          </a:p>
          <a:p>
            <a:endParaRPr lang="es-EC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6B5781C-4AE4-E003-BAA2-78604C384386}"/>
              </a:ext>
            </a:extLst>
          </p:cNvPr>
          <p:cNvSpPr txBox="1">
            <a:spLocks/>
          </p:cNvSpPr>
          <p:nvPr/>
        </p:nvSpPr>
        <p:spPr>
          <a:xfrm>
            <a:off x="121832" y="270933"/>
            <a:ext cx="8359471" cy="1139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Marco jurídico</a:t>
            </a:r>
          </a:p>
        </p:txBody>
      </p:sp>
    </p:spTree>
    <p:extLst>
      <p:ext uri="{BB962C8B-B14F-4D97-AF65-F5344CB8AC3E}">
        <p14:creationId xmlns:p14="http://schemas.microsoft.com/office/powerpoint/2010/main" val="352867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9"/>
            <a:ext cx="12192000" cy="6856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6B5781C-4AE4-E003-BAA2-78604C384386}"/>
              </a:ext>
            </a:extLst>
          </p:cNvPr>
          <p:cNvSpPr txBox="1">
            <a:spLocks/>
          </p:cNvSpPr>
          <p:nvPr/>
        </p:nvSpPr>
        <p:spPr>
          <a:xfrm>
            <a:off x="121832" y="270933"/>
            <a:ext cx="8359471" cy="1139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solidFill>
                  <a:schemeClr val="bg2">
                    <a:lumMod val="25000"/>
                  </a:schemeClr>
                </a:solidFill>
              </a:rPr>
              <a:t>Marco jurídico</a:t>
            </a:r>
          </a:p>
        </p:txBody>
      </p:sp>
      <p:graphicFrame>
        <p:nvGraphicFramePr>
          <p:cNvPr id="4" name="Marcador de contenido 1">
            <a:extLst>
              <a:ext uri="{FF2B5EF4-FFF2-40B4-BE49-F238E27FC236}">
                <a16:creationId xmlns:a16="http://schemas.microsoft.com/office/drawing/2014/main" id="{1055FE6C-1632-0D20-4ED4-C8C41B83B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84940"/>
              </p:ext>
            </p:extLst>
          </p:nvPr>
        </p:nvGraphicFramePr>
        <p:xfrm>
          <a:off x="2184400" y="1507067"/>
          <a:ext cx="8359471" cy="433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959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1278AEE-4176-842A-169E-95BCF666C3E0}"/>
              </a:ext>
            </a:extLst>
          </p:cNvPr>
          <p:cNvSpPr txBox="1">
            <a:spLocks/>
          </p:cNvSpPr>
          <p:nvPr/>
        </p:nvSpPr>
        <p:spPr>
          <a:xfrm>
            <a:off x="6368526" y="116357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5ABDA-11D6-C636-9BF8-B153933C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4" y="6165660"/>
            <a:ext cx="5401524" cy="634039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6A823DC-F772-7953-1C3F-359C35928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5260" y="0"/>
            <a:ext cx="9144000" cy="993308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bg2">
                    <a:lumMod val="25000"/>
                  </a:schemeClr>
                </a:solidFill>
              </a:rPr>
              <a:t>Contenido del Plan</a:t>
            </a:r>
            <a:endParaRPr lang="es-EC" sz="4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9BCAAF1B-26EB-F384-E034-31164181D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95523"/>
              </p:ext>
            </p:extLst>
          </p:nvPr>
        </p:nvGraphicFramePr>
        <p:xfrm>
          <a:off x="1806352" y="993307"/>
          <a:ext cx="7515448" cy="50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20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77301-7659-42A7-93A3-C536DA2A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165" y="1036436"/>
            <a:ext cx="8359471" cy="1325563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Una revisión del camino recorrido</a:t>
            </a:r>
          </a:p>
        </p:txBody>
      </p:sp>
      <p:graphicFrame>
        <p:nvGraphicFramePr>
          <p:cNvPr id="4" name="Marcador de contenido 6" descr="Diagrama de proceso de SmartArt">
            <a:extLst>
              <a:ext uri="{FF2B5EF4-FFF2-40B4-BE49-F238E27FC236}">
                <a16:creationId xmlns:a16="http://schemas.microsoft.com/office/drawing/2014/main" id="{32E6ACF4-ABAB-4F1C-9843-70A116973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569" y="1987305"/>
          <a:ext cx="10710862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5" descr="Conexiones">
            <a:extLst>
              <a:ext uri="{FF2B5EF4-FFF2-40B4-BE49-F238E27FC236}">
                <a16:creationId xmlns:a16="http://schemas.microsoft.com/office/drawing/2014/main" id="{D6B10BE8-3AC0-4A2A-BE09-4098E7FEC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8868" y="644525"/>
            <a:ext cx="1604963" cy="16049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278AEE-4176-842A-169E-95BCF666C3E0}"/>
              </a:ext>
            </a:extLst>
          </p:cNvPr>
          <p:cNvSpPr txBox="1">
            <a:spLocks/>
          </p:cNvSpPr>
          <p:nvPr/>
        </p:nvSpPr>
        <p:spPr>
          <a:xfrm>
            <a:off x="5669279" y="347908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5ABDA-11D6-C636-9BF8-B153933CB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594" y="6107604"/>
            <a:ext cx="540152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73F4F43-1AF0-4824-B045-FD40F3548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06673"/>
              </p:ext>
            </p:extLst>
          </p:nvPr>
        </p:nvGraphicFramePr>
        <p:xfrm>
          <a:off x="2026334" y="1549986"/>
          <a:ext cx="8412481" cy="476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9B7E49D-0E64-4347-BCBA-83F9B0F0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39934"/>
            <a:ext cx="11531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</a:rPr>
              <a:t>Problemas identificados para la construcción del Plan</a:t>
            </a:r>
          </a:p>
        </p:txBody>
      </p:sp>
      <p:pic>
        <p:nvPicPr>
          <p:cNvPr id="5" name="Marcador de contenido 4" descr="Reciclaje">
            <a:extLst>
              <a:ext uri="{FF2B5EF4-FFF2-40B4-BE49-F238E27FC236}">
                <a16:creationId xmlns:a16="http://schemas.microsoft.com/office/drawing/2014/main" id="{2190D0AD-2F00-40E5-B897-8965D3C7B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7911" y="3106280"/>
            <a:ext cx="1649326" cy="1649326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14A9C3-2FB5-51BE-1EE2-3C3BEBC57F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157" y="6125533"/>
            <a:ext cx="5401524" cy="63403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6B3A275-4A4E-8572-033D-6565D7B7B015}"/>
              </a:ext>
            </a:extLst>
          </p:cNvPr>
          <p:cNvSpPr txBox="1">
            <a:spLocks/>
          </p:cNvSpPr>
          <p:nvPr/>
        </p:nvSpPr>
        <p:spPr>
          <a:xfrm>
            <a:off x="6619534" y="168617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1C861A-A2FD-45E6-9138-CD74D42DF6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F139E1A-B775-C96B-A519-59E15E43E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685" y="6197249"/>
            <a:ext cx="5253315" cy="63403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93177DD-8914-AF2F-D3A6-3484D712EB51}"/>
              </a:ext>
            </a:extLst>
          </p:cNvPr>
          <p:cNvSpPr txBox="1">
            <a:spLocks/>
          </p:cNvSpPr>
          <p:nvPr/>
        </p:nvSpPr>
        <p:spPr>
          <a:xfrm>
            <a:off x="6942265" y="78972"/>
            <a:ext cx="7165572" cy="3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chemeClr val="bg2">
                    <a:lumMod val="25000"/>
                  </a:schemeClr>
                </a:solidFill>
              </a:rPr>
              <a:t>PLAN DE GESTIÓN INTEGRAL DE RESIDUOS DMQ</a:t>
            </a:r>
            <a:endParaRPr lang="es-EC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7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2315</Words>
  <Application>Microsoft Office PowerPoint</Application>
  <PresentationFormat>Panorámica</PresentationFormat>
  <Paragraphs>261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PLAN DE GESTIÓN INTEGRAL MUNICIPAL DE RESIDUOS SÓLIDOS NO PELIGROSOS Y DESECHOS SANITARIOS DEL DISTRITO METROPOLITANO DE QUITO    (2022-2032)</vt:lpstr>
      <vt:lpstr>Presentación de PowerPoint</vt:lpstr>
      <vt:lpstr>Presentación de PowerPoint</vt:lpstr>
      <vt:lpstr>Presentación de PowerPoint</vt:lpstr>
      <vt:lpstr>Contenido del Plan</vt:lpstr>
      <vt:lpstr>Una revisión del camino recorrido</vt:lpstr>
      <vt:lpstr>Problemas identificados para la construcción del Plan</vt:lpstr>
      <vt:lpstr>Presentación de PowerPoint</vt:lpstr>
      <vt:lpstr>Presentación de PowerPoint</vt:lpstr>
      <vt:lpstr>Eje estratégico 1:  El Distrito Metropolitano de Quito es un territorio que previene la generación e impulsa el aprovechamiento de residuos, con enfoque de reciclaje inclusivo y economía circular</vt:lpstr>
      <vt:lpstr>Eje estratégico 2:  El Distrito Metropolitano de Quito realiza la gestión de residuos de manera sustentable y sostenible, con calidad y respetando el ambiente y las dinámicas sociales del territorio</vt:lpstr>
      <vt:lpstr>Eje estratégico 3:  El Distrito Metropolitano de Quito fortalece la capacidad municipal para la gestión eficaz y eficiente de residuos sólidos</vt:lpstr>
      <vt:lpstr>Indicadores y metas estratégicas del Plan</vt:lpstr>
      <vt:lpstr>Modelo de Gestión Integral de residuos</vt:lpstr>
      <vt:lpstr>Presentación de PowerPoint</vt:lpstr>
      <vt:lpstr>Fase Prevención</vt:lpstr>
      <vt:lpstr>Fase Generación</vt:lpstr>
      <vt:lpstr>Fase Recolección</vt:lpstr>
      <vt:lpstr>Fase Aprovechamiento</vt:lpstr>
      <vt:lpstr>Presentación de PowerPoint</vt:lpstr>
      <vt:lpstr>Fase Transferencia y transporte</vt:lpstr>
      <vt:lpstr> Fase de Disposición final: COMPLEJO AMBIENTAL</vt:lpstr>
      <vt:lpstr>Análisis financiero</vt:lpstr>
      <vt:lpstr>Conclusiones del análisis financiero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GESTIÓN INTEGRAL MUNICIPAL DE RESIDUOS Y DESECHOS SÓLIDOS NO PELIGROSOS Y DESECHOS SANITARIOS DEL DISTRITO METROPOLITANO DE QUITO  (2022-2024)</dc:title>
  <dc:creator>saskya lugo</dc:creator>
  <cp:lastModifiedBy>María Augusta Montalvo Cepeda</cp:lastModifiedBy>
  <cp:revision>119</cp:revision>
  <dcterms:created xsi:type="dcterms:W3CDTF">2022-07-04T22:28:35Z</dcterms:created>
  <dcterms:modified xsi:type="dcterms:W3CDTF">2022-08-30T01:53:13Z</dcterms:modified>
</cp:coreProperties>
</file>