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0" r:id="rId3"/>
    <p:sldId id="525" r:id="rId4"/>
    <p:sldId id="614" r:id="rId5"/>
    <p:sldId id="612" r:id="rId6"/>
    <p:sldId id="602" r:id="rId7"/>
    <p:sldId id="313" r:id="rId8"/>
    <p:sldId id="604" r:id="rId9"/>
    <p:sldId id="541" r:id="rId10"/>
    <p:sldId id="542" r:id="rId11"/>
    <p:sldId id="613" r:id="rId12"/>
    <p:sldId id="262" r:id="rId13"/>
    <p:sldId id="284" r:id="rId14"/>
    <p:sldId id="264" r:id="rId1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A7E"/>
    <a:srgbClr val="C32130"/>
    <a:srgbClr val="CC0000"/>
    <a:srgbClr val="254379"/>
    <a:srgbClr val="996633"/>
    <a:srgbClr val="5B9BD5"/>
    <a:srgbClr val="6E6ED0"/>
    <a:srgbClr val="3E3EC0"/>
    <a:srgbClr val="4472C4"/>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85" d="100"/>
          <a:sy n="85" d="100"/>
        </p:scale>
        <p:origin x="45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01860229087631"/>
          <c:y val="3.9610271224031102E-2"/>
          <c:w val="0.78370318362636926"/>
          <c:h val="0.9207794575519378"/>
        </c:manualLayout>
      </c:layout>
      <c:barChart>
        <c:barDir val="col"/>
        <c:grouping val="stacked"/>
        <c:varyColors val="0"/>
        <c:ser>
          <c:idx val="0"/>
          <c:order val="0"/>
          <c:tx>
            <c:strRef>
              <c:f>Hoja1!$B$1</c:f>
              <c:strCache>
                <c:ptCount val="1"/>
                <c:pt idx="0">
                  <c:v>Series 1</c:v>
                </c:pt>
              </c:strCache>
            </c:strRef>
          </c:tx>
          <c:spPr>
            <a:solidFill>
              <a:srgbClr val="292A7E"/>
            </a:solidFill>
            <a:ln w="31750" cap="rnd" cmpd="sng">
              <a:noFill/>
            </a:ln>
          </c:spPr>
          <c:invertIfNegative val="0"/>
          <c:dPt>
            <c:idx val="0"/>
            <c:invertIfNegative val="0"/>
            <c:bubble3D val="0"/>
            <c:extLst>
              <c:ext xmlns:c16="http://schemas.microsoft.com/office/drawing/2014/chart" uri="{C3380CC4-5D6E-409C-BE32-E72D297353CC}">
                <c16:uniqueId val="{00000001-96A4-48B5-B598-8AC4F47B5484}"/>
              </c:ext>
            </c:extLst>
          </c:dPt>
          <c:dPt>
            <c:idx val="1"/>
            <c:invertIfNegative val="0"/>
            <c:bubble3D val="0"/>
            <c:extLst>
              <c:ext xmlns:c16="http://schemas.microsoft.com/office/drawing/2014/chart" uri="{C3380CC4-5D6E-409C-BE32-E72D297353CC}">
                <c16:uniqueId val="{00000003-96A4-48B5-B598-8AC4F47B5484}"/>
              </c:ext>
            </c:extLst>
          </c:dPt>
          <c:dPt>
            <c:idx val="2"/>
            <c:invertIfNegative val="0"/>
            <c:bubble3D val="0"/>
            <c:extLst>
              <c:ext xmlns:c16="http://schemas.microsoft.com/office/drawing/2014/chart" uri="{C3380CC4-5D6E-409C-BE32-E72D297353CC}">
                <c16:uniqueId val="{00000005-96A4-48B5-B598-8AC4F47B5484}"/>
              </c:ext>
            </c:extLst>
          </c:dPt>
          <c:cat>
            <c:strRef>
              <c:f>Hoja1!$A$2:$A$4</c:f>
              <c:strCache>
                <c:ptCount val="3"/>
                <c:pt idx="0">
                  <c:v>Category 1</c:v>
                </c:pt>
                <c:pt idx="1">
                  <c:v>Category 2</c:v>
                </c:pt>
                <c:pt idx="2">
                  <c:v>Category 3</c:v>
                </c:pt>
              </c:strCache>
            </c:strRef>
          </c:cat>
          <c:val>
            <c:numRef>
              <c:f>Hoja1!$B$2:$B$4</c:f>
              <c:numCache>
                <c:formatCode>General</c:formatCode>
                <c:ptCount val="3"/>
                <c:pt idx="0">
                  <c:v>40</c:v>
                </c:pt>
                <c:pt idx="1">
                  <c:v>70</c:v>
                </c:pt>
                <c:pt idx="2">
                  <c:v>100</c:v>
                </c:pt>
              </c:numCache>
            </c:numRef>
          </c:val>
          <c:extLst>
            <c:ext xmlns:c16="http://schemas.microsoft.com/office/drawing/2014/chart" uri="{C3380CC4-5D6E-409C-BE32-E72D297353CC}">
              <c16:uniqueId val="{0000000A-96A4-48B5-B598-8AC4F47B5484}"/>
            </c:ext>
          </c:extLst>
        </c:ser>
        <c:dLbls>
          <c:showLegendKey val="0"/>
          <c:showVal val="0"/>
          <c:showCatName val="0"/>
          <c:showSerName val="0"/>
          <c:showPercent val="0"/>
          <c:showBubbleSize val="0"/>
        </c:dLbls>
        <c:gapWidth val="360"/>
        <c:overlap val="100"/>
        <c:axId val="179076480"/>
        <c:axId val="179086464"/>
      </c:barChart>
      <c:catAx>
        <c:axId val="179076480"/>
        <c:scaling>
          <c:orientation val="minMax"/>
        </c:scaling>
        <c:delete val="1"/>
        <c:axPos val="b"/>
        <c:numFmt formatCode="General" sourceLinked="0"/>
        <c:majorTickMark val="out"/>
        <c:minorTickMark val="none"/>
        <c:tickLblPos val="nextTo"/>
        <c:crossAx val="179086464"/>
        <c:crosses val="autoZero"/>
        <c:auto val="1"/>
        <c:lblAlgn val="ctr"/>
        <c:lblOffset val="100"/>
        <c:noMultiLvlLbl val="0"/>
      </c:catAx>
      <c:valAx>
        <c:axId val="179086464"/>
        <c:scaling>
          <c:orientation val="minMax"/>
        </c:scaling>
        <c:delete val="1"/>
        <c:axPos val="l"/>
        <c:majorGridlines>
          <c:spPr>
            <a:ln>
              <a:noFill/>
            </a:ln>
          </c:spPr>
        </c:majorGridlines>
        <c:numFmt formatCode="General" sourceLinked="1"/>
        <c:majorTickMark val="out"/>
        <c:minorTickMark val="none"/>
        <c:tickLblPos val="nextTo"/>
        <c:crossAx val="179076480"/>
        <c:crosses val="autoZero"/>
        <c:crossBetween val="between"/>
      </c:valAx>
    </c:plotArea>
    <c:plotVisOnly val="1"/>
    <c:dispBlanksAs val="gap"/>
    <c:showDLblsOverMax val="0"/>
  </c:chart>
  <c:txPr>
    <a:bodyPr/>
    <a:lstStyle/>
    <a:p>
      <a:pPr>
        <a:defRPr sz="1800"/>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DA3F29-9CB8-44A9-8CA3-22F15B690C5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98DC37BC-7C8C-4256-857D-D17A84CEBB86}">
      <dgm:prSet phldrT="[Texto]"/>
      <dgm:spPr>
        <a:solidFill>
          <a:srgbClr val="292A7E"/>
        </a:solidFill>
        <a:ln>
          <a:solidFill>
            <a:srgbClr val="292A7E"/>
          </a:solidFill>
        </a:ln>
      </dgm:spPr>
      <dgm:t>
        <a:bodyPr/>
        <a:lstStyle/>
        <a:p>
          <a:r>
            <a:rPr lang="es-EC" dirty="0"/>
            <a:t>La Fase 3 estará compuesta del informe final de estructuración y del proyecto de bases de concurso para la selección del administrador de la ZEDE-QUITO, en este sentido, al concluir la fase de deberá entregar el mencionado informe y el proyecto de bases de concurso para la selección del administrador.</a:t>
          </a:r>
        </a:p>
      </dgm:t>
    </dgm:pt>
    <dgm:pt modelId="{963323CB-0C6A-432E-B0DE-F06E0C3E9560}" type="parTrans" cxnId="{EB062DEB-7095-4C30-97C8-8496B5DD6F27}">
      <dgm:prSet/>
      <dgm:spPr/>
      <dgm:t>
        <a:bodyPr/>
        <a:lstStyle/>
        <a:p>
          <a:endParaRPr lang="es-EC"/>
        </a:p>
      </dgm:t>
    </dgm:pt>
    <dgm:pt modelId="{81C5DC29-E0E7-40F5-ACE5-EAA0E84AAAC1}" type="sibTrans" cxnId="{EB062DEB-7095-4C30-97C8-8496B5DD6F27}">
      <dgm:prSet/>
      <dgm:spPr>
        <a:ln>
          <a:solidFill>
            <a:srgbClr val="292A7E"/>
          </a:solidFill>
        </a:ln>
      </dgm:spPr>
      <dgm:t>
        <a:bodyPr/>
        <a:lstStyle/>
        <a:p>
          <a:endParaRPr lang="es-EC"/>
        </a:p>
      </dgm:t>
    </dgm:pt>
    <dgm:pt modelId="{FC376211-090C-48B6-BE9E-BD54D7F91279}">
      <dgm:prSet phldrT="[Texto]"/>
      <dgm:spPr>
        <a:solidFill>
          <a:srgbClr val="292A7E"/>
        </a:solidFill>
        <a:ln>
          <a:solidFill>
            <a:srgbClr val="292A7E"/>
          </a:solidFill>
        </a:ln>
      </dgm:spPr>
      <dgm:t>
        <a:bodyPr/>
        <a:lstStyle/>
        <a:p>
          <a:r>
            <a:rPr lang="es-EC" dirty="0"/>
            <a:t>Desarrollo de las bases de concurso para la selección del administrador de la ZEDE-QUITO, considerando los lineamientos técnicos, legales y económicos previstos en los resultados de los estudios.</a:t>
          </a:r>
        </a:p>
      </dgm:t>
    </dgm:pt>
    <dgm:pt modelId="{7FA00F5B-560F-47FA-B883-76987C14AB7E}" type="sibTrans" cxnId="{98C4E27A-8912-49CA-9113-BDCB7D601B35}">
      <dgm:prSet/>
      <dgm:spPr/>
      <dgm:t>
        <a:bodyPr/>
        <a:lstStyle/>
        <a:p>
          <a:endParaRPr lang="es-EC"/>
        </a:p>
      </dgm:t>
    </dgm:pt>
    <dgm:pt modelId="{B49B9084-A1E4-4C32-9C0D-4F1E37857C55}" type="parTrans" cxnId="{98C4E27A-8912-49CA-9113-BDCB7D601B35}">
      <dgm:prSet/>
      <dgm:spPr/>
      <dgm:t>
        <a:bodyPr/>
        <a:lstStyle/>
        <a:p>
          <a:endParaRPr lang="es-EC"/>
        </a:p>
      </dgm:t>
    </dgm:pt>
    <dgm:pt modelId="{66C74590-7065-46A5-B219-5D9897583DD5}" type="pres">
      <dgm:prSet presAssocID="{45DA3F29-9CB8-44A9-8CA3-22F15B690C55}" presName="Name0" presStyleCnt="0">
        <dgm:presLayoutVars>
          <dgm:chMax val="7"/>
          <dgm:chPref val="7"/>
          <dgm:dir/>
        </dgm:presLayoutVars>
      </dgm:prSet>
      <dgm:spPr/>
    </dgm:pt>
    <dgm:pt modelId="{35E047AC-4CE1-4CFF-B810-21DBCF49457E}" type="pres">
      <dgm:prSet presAssocID="{45DA3F29-9CB8-44A9-8CA3-22F15B690C55}" presName="Name1" presStyleCnt="0"/>
      <dgm:spPr/>
    </dgm:pt>
    <dgm:pt modelId="{B1B99DE6-9AC7-4B18-8BEB-65E84F88C606}" type="pres">
      <dgm:prSet presAssocID="{45DA3F29-9CB8-44A9-8CA3-22F15B690C55}" presName="cycle" presStyleCnt="0"/>
      <dgm:spPr/>
    </dgm:pt>
    <dgm:pt modelId="{70DDA50A-8DF0-457A-A710-E02D5CDAAA10}" type="pres">
      <dgm:prSet presAssocID="{45DA3F29-9CB8-44A9-8CA3-22F15B690C55}" presName="srcNode" presStyleLbl="node1" presStyleIdx="0" presStyleCnt="2"/>
      <dgm:spPr/>
    </dgm:pt>
    <dgm:pt modelId="{DB4B9628-18C4-453A-8837-222B1B9DA760}" type="pres">
      <dgm:prSet presAssocID="{45DA3F29-9CB8-44A9-8CA3-22F15B690C55}" presName="conn" presStyleLbl="parChTrans1D2" presStyleIdx="0" presStyleCnt="1"/>
      <dgm:spPr/>
    </dgm:pt>
    <dgm:pt modelId="{54633836-B409-4BC4-A77A-FF3C3B7DD635}" type="pres">
      <dgm:prSet presAssocID="{45DA3F29-9CB8-44A9-8CA3-22F15B690C55}" presName="extraNode" presStyleLbl="node1" presStyleIdx="0" presStyleCnt="2"/>
      <dgm:spPr/>
    </dgm:pt>
    <dgm:pt modelId="{72C57812-2559-423B-8F81-6CCB8EB9121B}" type="pres">
      <dgm:prSet presAssocID="{45DA3F29-9CB8-44A9-8CA3-22F15B690C55}" presName="dstNode" presStyleLbl="node1" presStyleIdx="0" presStyleCnt="2"/>
      <dgm:spPr/>
    </dgm:pt>
    <dgm:pt modelId="{1798DF13-8A93-4EDE-9236-FD092BFAD3B9}" type="pres">
      <dgm:prSet presAssocID="{98DC37BC-7C8C-4256-857D-D17A84CEBB86}" presName="text_1" presStyleLbl="node1" presStyleIdx="0" presStyleCnt="2" custScaleX="96232" custScaleY="63758" custLinFactNeighborX="-5274">
        <dgm:presLayoutVars>
          <dgm:bulletEnabled val="1"/>
        </dgm:presLayoutVars>
      </dgm:prSet>
      <dgm:spPr/>
    </dgm:pt>
    <dgm:pt modelId="{5B4B82C0-4211-431C-A641-2E75BF2D4FBE}" type="pres">
      <dgm:prSet presAssocID="{98DC37BC-7C8C-4256-857D-D17A84CEBB86}" presName="accent_1" presStyleCnt="0"/>
      <dgm:spPr/>
    </dgm:pt>
    <dgm:pt modelId="{F0351323-6783-484F-BAE0-6AB98F56F187}" type="pres">
      <dgm:prSet presAssocID="{98DC37BC-7C8C-4256-857D-D17A84CEBB86}" presName="accentRepeatNode" presStyleLbl="solidFgAcc1" presStyleIdx="0" presStyleCnt="2" custScaleX="68850" custScaleY="63758"/>
      <dgm:spPr>
        <a:ln>
          <a:solidFill>
            <a:srgbClr val="292A7E"/>
          </a:solidFill>
        </a:ln>
      </dgm:spPr>
    </dgm:pt>
    <dgm:pt modelId="{9714F99B-05D4-4321-AFDE-D703073ADC51}" type="pres">
      <dgm:prSet presAssocID="{FC376211-090C-48B6-BE9E-BD54D7F91279}" presName="text_2" presStyleLbl="node1" presStyleIdx="1" presStyleCnt="2" custScaleX="96232" custScaleY="63758" custLinFactNeighborX="-5341">
        <dgm:presLayoutVars>
          <dgm:bulletEnabled val="1"/>
        </dgm:presLayoutVars>
      </dgm:prSet>
      <dgm:spPr/>
    </dgm:pt>
    <dgm:pt modelId="{D6D57B69-E64F-436E-A71A-13A43C423E8F}" type="pres">
      <dgm:prSet presAssocID="{FC376211-090C-48B6-BE9E-BD54D7F91279}" presName="accent_2" presStyleCnt="0"/>
      <dgm:spPr/>
    </dgm:pt>
    <dgm:pt modelId="{62E2E13B-3171-44B9-A36E-FA5394253309}" type="pres">
      <dgm:prSet presAssocID="{FC376211-090C-48B6-BE9E-BD54D7F91279}" presName="accentRepeatNode" presStyleLbl="solidFgAcc1" presStyleIdx="1" presStyleCnt="2" custScaleX="68850" custScaleY="63758"/>
      <dgm:spPr>
        <a:ln>
          <a:solidFill>
            <a:srgbClr val="292A7E"/>
          </a:solidFill>
        </a:ln>
      </dgm:spPr>
    </dgm:pt>
  </dgm:ptLst>
  <dgm:cxnLst>
    <dgm:cxn modelId="{98C4E27A-8912-49CA-9113-BDCB7D601B35}" srcId="{45DA3F29-9CB8-44A9-8CA3-22F15B690C55}" destId="{FC376211-090C-48B6-BE9E-BD54D7F91279}" srcOrd="1" destOrd="0" parTransId="{B49B9084-A1E4-4C32-9C0D-4F1E37857C55}" sibTransId="{7FA00F5B-560F-47FA-B883-76987C14AB7E}"/>
    <dgm:cxn modelId="{8249E384-E758-4720-9C71-5B17A7A0B04D}" type="presOf" srcId="{98DC37BC-7C8C-4256-857D-D17A84CEBB86}" destId="{1798DF13-8A93-4EDE-9236-FD092BFAD3B9}" srcOrd="0" destOrd="0" presId="urn:microsoft.com/office/officeart/2008/layout/VerticalCurvedList"/>
    <dgm:cxn modelId="{BFA5F48A-BC54-41B3-BF8A-C784D3E57746}" type="presOf" srcId="{FC376211-090C-48B6-BE9E-BD54D7F91279}" destId="{9714F99B-05D4-4321-AFDE-D703073ADC51}" srcOrd="0" destOrd="0" presId="urn:microsoft.com/office/officeart/2008/layout/VerticalCurvedList"/>
    <dgm:cxn modelId="{D54316A4-D604-4D9C-9BA1-109A70769AB7}" type="presOf" srcId="{81C5DC29-E0E7-40F5-ACE5-EAA0E84AAAC1}" destId="{DB4B9628-18C4-453A-8837-222B1B9DA760}" srcOrd="0" destOrd="0" presId="urn:microsoft.com/office/officeart/2008/layout/VerticalCurvedList"/>
    <dgm:cxn modelId="{C6F45BE5-3E81-4D06-9505-AA532C1A5B35}" type="presOf" srcId="{45DA3F29-9CB8-44A9-8CA3-22F15B690C55}" destId="{66C74590-7065-46A5-B219-5D9897583DD5}" srcOrd="0" destOrd="0" presId="urn:microsoft.com/office/officeart/2008/layout/VerticalCurvedList"/>
    <dgm:cxn modelId="{EB062DEB-7095-4C30-97C8-8496B5DD6F27}" srcId="{45DA3F29-9CB8-44A9-8CA3-22F15B690C55}" destId="{98DC37BC-7C8C-4256-857D-D17A84CEBB86}" srcOrd="0" destOrd="0" parTransId="{963323CB-0C6A-432E-B0DE-F06E0C3E9560}" sibTransId="{81C5DC29-E0E7-40F5-ACE5-EAA0E84AAAC1}"/>
    <dgm:cxn modelId="{012A2378-76AA-40CC-AAD7-286E4FEC230F}" type="presParOf" srcId="{66C74590-7065-46A5-B219-5D9897583DD5}" destId="{35E047AC-4CE1-4CFF-B810-21DBCF49457E}" srcOrd="0" destOrd="0" presId="urn:microsoft.com/office/officeart/2008/layout/VerticalCurvedList"/>
    <dgm:cxn modelId="{E8A766B2-597E-4CD6-AB83-770825E379A1}" type="presParOf" srcId="{35E047AC-4CE1-4CFF-B810-21DBCF49457E}" destId="{B1B99DE6-9AC7-4B18-8BEB-65E84F88C606}" srcOrd="0" destOrd="0" presId="urn:microsoft.com/office/officeart/2008/layout/VerticalCurvedList"/>
    <dgm:cxn modelId="{2774A231-7435-4AB3-BA05-3411EED7BB00}" type="presParOf" srcId="{B1B99DE6-9AC7-4B18-8BEB-65E84F88C606}" destId="{70DDA50A-8DF0-457A-A710-E02D5CDAAA10}" srcOrd="0" destOrd="0" presId="urn:microsoft.com/office/officeart/2008/layout/VerticalCurvedList"/>
    <dgm:cxn modelId="{4935145B-DF8B-4B6F-892A-99CC31D610ED}" type="presParOf" srcId="{B1B99DE6-9AC7-4B18-8BEB-65E84F88C606}" destId="{DB4B9628-18C4-453A-8837-222B1B9DA760}" srcOrd="1" destOrd="0" presId="urn:microsoft.com/office/officeart/2008/layout/VerticalCurvedList"/>
    <dgm:cxn modelId="{CCD5B532-8F58-461C-8405-BAC32C2B9082}" type="presParOf" srcId="{B1B99DE6-9AC7-4B18-8BEB-65E84F88C606}" destId="{54633836-B409-4BC4-A77A-FF3C3B7DD635}" srcOrd="2" destOrd="0" presId="urn:microsoft.com/office/officeart/2008/layout/VerticalCurvedList"/>
    <dgm:cxn modelId="{58A1F3D8-53F6-46D0-B803-C125B29CC62F}" type="presParOf" srcId="{B1B99DE6-9AC7-4B18-8BEB-65E84F88C606}" destId="{72C57812-2559-423B-8F81-6CCB8EB9121B}" srcOrd="3" destOrd="0" presId="urn:microsoft.com/office/officeart/2008/layout/VerticalCurvedList"/>
    <dgm:cxn modelId="{A11317B0-262B-4C54-8BDE-25ACCC6B969C}" type="presParOf" srcId="{35E047AC-4CE1-4CFF-B810-21DBCF49457E}" destId="{1798DF13-8A93-4EDE-9236-FD092BFAD3B9}" srcOrd="1" destOrd="0" presId="urn:microsoft.com/office/officeart/2008/layout/VerticalCurvedList"/>
    <dgm:cxn modelId="{DD6C3543-D92D-4FAE-A6E6-F0BF054C86D7}" type="presParOf" srcId="{35E047AC-4CE1-4CFF-B810-21DBCF49457E}" destId="{5B4B82C0-4211-431C-A641-2E75BF2D4FBE}" srcOrd="2" destOrd="0" presId="urn:microsoft.com/office/officeart/2008/layout/VerticalCurvedList"/>
    <dgm:cxn modelId="{F8ED1535-BDDA-42F1-819A-26E1147B71F8}" type="presParOf" srcId="{5B4B82C0-4211-431C-A641-2E75BF2D4FBE}" destId="{F0351323-6783-484F-BAE0-6AB98F56F187}" srcOrd="0" destOrd="0" presId="urn:microsoft.com/office/officeart/2008/layout/VerticalCurvedList"/>
    <dgm:cxn modelId="{DC83EF7E-DB0E-45FD-BA49-90138E18AC21}" type="presParOf" srcId="{35E047AC-4CE1-4CFF-B810-21DBCF49457E}" destId="{9714F99B-05D4-4321-AFDE-D703073ADC51}" srcOrd="3" destOrd="0" presId="urn:microsoft.com/office/officeart/2008/layout/VerticalCurvedList"/>
    <dgm:cxn modelId="{9C4E7654-D049-4D61-948A-4D7DC3F6F020}" type="presParOf" srcId="{35E047AC-4CE1-4CFF-B810-21DBCF49457E}" destId="{D6D57B69-E64F-436E-A71A-13A43C423E8F}" srcOrd="4" destOrd="0" presId="urn:microsoft.com/office/officeart/2008/layout/VerticalCurvedList"/>
    <dgm:cxn modelId="{7C73F403-441E-43BD-AA7D-D4036710A06B}" type="presParOf" srcId="{D6D57B69-E64F-436E-A71A-13A43C423E8F}" destId="{62E2E13B-3171-44B9-A36E-FA5394253309}"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B9628-18C4-453A-8837-222B1B9DA760}">
      <dsp:nvSpPr>
        <dsp:cNvPr id="0" name=""/>
        <dsp:cNvSpPr/>
      </dsp:nvSpPr>
      <dsp:spPr>
        <a:xfrm>
          <a:off x="-5100372" y="-789973"/>
          <a:ext cx="6141422" cy="6141422"/>
        </a:xfrm>
        <a:prstGeom prst="blockArc">
          <a:avLst>
            <a:gd name="adj1" fmla="val 18900000"/>
            <a:gd name="adj2" fmla="val 2700000"/>
            <a:gd name="adj3" fmla="val 352"/>
          </a:avLst>
        </a:prstGeom>
        <a:noFill/>
        <a:ln w="12700" cap="flat" cmpd="sng" algn="ctr">
          <a:solidFill>
            <a:srgbClr val="292A7E"/>
          </a:solidFill>
          <a:prstDash val="solid"/>
          <a:miter lim="800000"/>
        </a:ln>
        <a:effectLst/>
      </dsp:spPr>
      <dsp:style>
        <a:lnRef idx="2">
          <a:scrgbClr r="0" g="0" b="0"/>
        </a:lnRef>
        <a:fillRef idx="0">
          <a:scrgbClr r="0" g="0" b="0"/>
        </a:fillRef>
        <a:effectRef idx="0">
          <a:scrgbClr r="0" g="0" b="0"/>
        </a:effectRef>
        <a:fontRef idx="minor"/>
      </dsp:style>
    </dsp:sp>
    <dsp:sp modelId="{1798DF13-8A93-4EDE-9236-FD092BFAD3B9}">
      <dsp:nvSpPr>
        <dsp:cNvPr id="0" name=""/>
        <dsp:cNvSpPr/>
      </dsp:nvSpPr>
      <dsp:spPr>
        <a:xfrm>
          <a:off x="651931" y="887791"/>
          <a:ext cx="5802228" cy="830844"/>
        </a:xfrm>
        <a:prstGeom prst="rect">
          <a:avLst/>
        </a:prstGeom>
        <a:solidFill>
          <a:srgbClr val="292A7E"/>
        </a:solidFill>
        <a:ln w="12700" cap="flat" cmpd="sng" algn="ctr">
          <a:solidFill>
            <a:srgbClr val="292A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4353" tIns="27940" rIns="27940" bIns="27940" numCol="1" spcCol="1270" anchor="ctr" anchorCtr="0">
          <a:noAutofit/>
        </a:bodyPr>
        <a:lstStyle/>
        <a:p>
          <a:pPr marL="0" lvl="0" indent="0" algn="l" defTabSz="488950">
            <a:lnSpc>
              <a:spcPct val="90000"/>
            </a:lnSpc>
            <a:spcBef>
              <a:spcPct val="0"/>
            </a:spcBef>
            <a:spcAft>
              <a:spcPct val="35000"/>
            </a:spcAft>
            <a:buNone/>
          </a:pPr>
          <a:r>
            <a:rPr lang="es-EC" sz="1100" kern="1200" dirty="0"/>
            <a:t>La Fase 3 estará compuesta del informe final de estructuración y del proyecto de bases de concurso para la selección del administrador de la ZEDE-QUITO, en este sentido, al concluir la fase de deberá entregar el mencionado informe y el proyecto de bases de concurso para la selección del administrador.</a:t>
          </a:r>
        </a:p>
      </dsp:txBody>
      <dsp:txXfrm>
        <a:off x="651931" y="887791"/>
        <a:ext cx="5802228" cy="830844"/>
      </dsp:txXfrm>
    </dsp:sp>
    <dsp:sp modelId="{F0351323-6783-484F-BAE0-6AB98F56F187}">
      <dsp:nvSpPr>
        <dsp:cNvPr id="0" name=""/>
        <dsp:cNvSpPr/>
      </dsp:nvSpPr>
      <dsp:spPr>
        <a:xfrm>
          <a:off x="295578" y="783935"/>
          <a:ext cx="1121499" cy="1038555"/>
        </a:xfrm>
        <a:prstGeom prst="ellipse">
          <a:avLst/>
        </a:prstGeom>
        <a:solidFill>
          <a:schemeClr val="lt1">
            <a:hueOff val="0"/>
            <a:satOff val="0"/>
            <a:lumOff val="0"/>
            <a:alphaOff val="0"/>
          </a:schemeClr>
        </a:solidFill>
        <a:ln w="12700" cap="flat" cmpd="sng" algn="ctr">
          <a:solidFill>
            <a:srgbClr val="292A7E"/>
          </a:solidFill>
          <a:prstDash val="solid"/>
          <a:miter lim="800000"/>
        </a:ln>
        <a:effectLst/>
      </dsp:spPr>
      <dsp:style>
        <a:lnRef idx="2">
          <a:scrgbClr r="0" g="0" b="0"/>
        </a:lnRef>
        <a:fillRef idx="1">
          <a:scrgbClr r="0" g="0" b="0"/>
        </a:fillRef>
        <a:effectRef idx="0">
          <a:scrgbClr r="0" g="0" b="0"/>
        </a:effectRef>
        <a:fontRef idx="minor"/>
      </dsp:style>
    </dsp:sp>
    <dsp:sp modelId="{9714F99B-05D4-4321-AFDE-D703073ADC51}">
      <dsp:nvSpPr>
        <dsp:cNvPr id="0" name=""/>
        <dsp:cNvSpPr/>
      </dsp:nvSpPr>
      <dsp:spPr>
        <a:xfrm>
          <a:off x="647891" y="2842839"/>
          <a:ext cx="5802228" cy="830844"/>
        </a:xfrm>
        <a:prstGeom prst="rect">
          <a:avLst/>
        </a:prstGeom>
        <a:solidFill>
          <a:srgbClr val="292A7E"/>
        </a:solidFill>
        <a:ln w="12700" cap="flat" cmpd="sng" algn="ctr">
          <a:solidFill>
            <a:srgbClr val="292A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4353" tIns="27940" rIns="27940" bIns="27940" numCol="1" spcCol="1270" anchor="ctr" anchorCtr="0">
          <a:noAutofit/>
        </a:bodyPr>
        <a:lstStyle/>
        <a:p>
          <a:pPr marL="0" lvl="0" indent="0" algn="l" defTabSz="488950">
            <a:lnSpc>
              <a:spcPct val="90000"/>
            </a:lnSpc>
            <a:spcBef>
              <a:spcPct val="0"/>
            </a:spcBef>
            <a:spcAft>
              <a:spcPct val="35000"/>
            </a:spcAft>
            <a:buNone/>
          </a:pPr>
          <a:r>
            <a:rPr lang="es-EC" sz="1100" kern="1200" dirty="0"/>
            <a:t>Desarrollo de las bases de concurso para la selección del administrador de la ZEDE-QUITO, considerando los lineamientos técnicos, legales y económicos previstos en los resultados de los estudios.</a:t>
          </a:r>
        </a:p>
      </dsp:txBody>
      <dsp:txXfrm>
        <a:off x="647891" y="2842839"/>
        <a:ext cx="5802228" cy="830844"/>
      </dsp:txXfrm>
    </dsp:sp>
    <dsp:sp modelId="{62E2E13B-3171-44B9-A36E-FA5394253309}">
      <dsp:nvSpPr>
        <dsp:cNvPr id="0" name=""/>
        <dsp:cNvSpPr/>
      </dsp:nvSpPr>
      <dsp:spPr>
        <a:xfrm>
          <a:off x="295578" y="2738983"/>
          <a:ext cx="1121499" cy="1038555"/>
        </a:xfrm>
        <a:prstGeom prst="ellipse">
          <a:avLst/>
        </a:prstGeom>
        <a:solidFill>
          <a:schemeClr val="lt1">
            <a:hueOff val="0"/>
            <a:satOff val="0"/>
            <a:lumOff val="0"/>
            <a:alphaOff val="0"/>
          </a:schemeClr>
        </a:solidFill>
        <a:ln w="12700" cap="flat" cmpd="sng" algn="ctr">
          <a:solidFill>
            <a:srgbClr val="292A7E"/>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B10D5-08E4-40FC-BF58-AD71BF0E6A7F}" type="datetimeFigureOut">
              <a:rPr lang="es-EC" smtClean="0"/>
              <a:t>25/8/2022</a:t>
            </a:fld>
            <a:endParaRPr lang="es-EC"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E434D-484C-4CA3-8AF0-EE90B6344B2D}" type="slidenum">
              <a:rPr lang="es-EC" smtClean="0"/>
              <a:t>‹Nº›</a:t>
            </a:fld>
            <a:endParaRPr lang="es-EC" dirty="0"/>
          </a:p>
        </p:txBody>
      </p:sp>
    </p:spTree>
    <p:extLst>
      <p:ext uri="{BB962C8B-B14F-4D97-AF65-F5344CB8AC3E}">
        <p14:creationId xmlns:p14="http://schemas.microsoft.com/office/powerpoint/2010/main" val="3583692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93a8ee57b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93a8ee57b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93a8ee57b8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g93a8ee57b8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3471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0F97F2-CC04-47F2-956A-DF9F74AC6FC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21232F5C-DAA2-4424-80BC-F3C9FD6AA9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1649D384-FD1A-4152-B3F4-CA7CDE4CCF02}"/>
              </a:ext>
            </a:extLst>
          </p:cNvPr>
          <p:cNvSpPr>
            <a:spLocks noGrp="1"/>
          </p:cNvSpPr>
          <p:nvPr>
            <p:ph type="dt" sz="half" idx="10"/>
          </p:nvPr>
        </p:nvSpPr>
        <p:spPr/>
        <p:txBody>
          <a:bodyPr/>
          <a:lstStyle/>
          <a:p>
            <a:fld id="{D7CE363D-7790-467F-B6F2-55B79421B0D7}" type="datetimeFigureOut">
              <a:rPr lang="es-EC" smtClean="0"/>
              <a:t>25/8/2022</a:t>
            </a:fld>
            <a:endParaRPr lang="es-EC" dirty="0"/>
          </a:p>
        </p:txBody>
      </p:sp>
      <p:sp>
        <p:nvSpPr>
          <p:cNvPr id="5" name="Marcador de pie de página 4">
            <a:extLst>
              <a:ext uri="{FF2B5EF4-FFF2-40B4-BE49-F238E27FC236}">
                <a16:creationId xmlns:a16="http://schemas.microsoft.com/office/drawing/2014/main" id="{8F5B06CD-3EDC-42B0-A4BF-548960A67DB9}"/>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569563B1-A3A4-412B-9A41-BF16AF322B7B}"/>
              </a:ext>
            </a:extLst>
          </p:cNvPr>
          <p:cNvSpPr>
            <a:spLocks noGrp="1"/>
          </p:cNvSpPr>
          <p:nvPr>
            <p:ph type="sldNum" sz="quarter" idx="12"/>
          </p:nvPr>
        </p:nvSpPr>
        <p:spPr/>
        <p:txBody>
          <a:bodyPr/>
          <a:lstStyle/>
          <a:p>
            <a:fld id="{2977833C-B8DA-416C-9E7D-77423B38818A}" type="slidenum">
              <a:rPr lang="es-EC" smtClean="0"/>
              <a:t>‹Nº›</a:t>
            </a:fld>
            <a:endParaRPr lang="es-EC" dirty="0"/>
          </a:p>
        </p:txBody>
      </p:sp>
    </p:spTree>
    <p:extLst>
      <p:ext uri="{BB962C8B-B14F-4D97-AF65-F5344CB8AC3E}">
        <p14:creationId xmlns:p14="http://schemas.microsoft.com/office/powerpoint/2010/main" val="427847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2F9DE-681E-4A08-A759-C1AADA1B757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06BBE8EC-5450-45BA-9A3F-40DFB5824B5C}"/>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458B64A-A1CF-4CB4-8D3F-4B2BEFF6F69A}"/>
              </a:ext>
            </a:extLst>
          </p:cNvPr>
          <p:cNvSpPr>
            <a:spLocks noGrp="1"/>
          </p:cNvSpPr>
          <p:nvPr>
            <p:ph type="dt" sz="half" idx="10"/>
          </p:nvPr>
        </p:nvSpPr>
        <p:spPr/>
        <p:txBody>
          <a:bodyPr/>
          <a:lstStyle/>
          <a:p>
            <a:fld id="{D7CE363D-7790-467F-B6F2-55B79421B0D7}" type="datetimeFigureOut">
              <a:rPr lang="es-EC" smtClean="0"/>
              <a:t>25/8/2022</a:t>
            </a:fld>
            <a:endParaRPr lang="es-EC" dirty="0"/>
          </a:p>
        </p:txBody>
      </p:sp>
      <p:sp>
        <p:nvSpPr>
          <p:cNvPr id="5" name="Marcador de pie de página 4">
            <a:extLst>
              <a:ext uri="{FF2B5EF4-FFF2-40B4-BE49-F238E27FC236}">
                <a16:creationId xmlns:a16="http://schemas.microsoft.com/office/drawing/2014/main" id="{B54C6720-74E4-4B86-9469-874183093DD6}"/>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48B21166-B907-4C2C-A686-7ED579C5B245}"/>
              </a:ext>
            </a:extLst>
          </p:cNvPr>
          <p:cNvSpPr>
            <a:spLocks noGrp="1"/>
          </p:cNvSpPr>
          <p:nvPr>
            <p:ph type="sldNum" sz="quarter" idx="12"/>
          </p:nvPr>
        </p:nvSpPr>
        <p:spPr/>
        <p:txBody>
          <a:bodyPr/>
          <a:lstStyle/>
          <a:p>
            <a:fld id="{2977833C-B8DA-416C-9E7D-77423B38818A}" type="slidenum">
              <a:rPr lang="es-EC" smtClean="0"/>
              <a:t>‹Nº›</a:t>
            </a:fld>
            <a:endParaRPr lang="es-EC" dirty="0"/>
          </a:p>
        </p:txBody>
      </p:sp>
    </p:spTree>
    <p:extLst>
      <p:ext uri="{BB962C8B-B14F-4D97-AF65-F5344CB8AC3E}">
        <p14:creationId xmlns:p14="http://schemas.microsoft.com/office/powerpoint/2010/main" val="93896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8FC3A01-D76B-4D3F-99DF-9DDD75715A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75A24262-BC79-45D9-B615-37D98DE2BAA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DA04202-9BC6-4320-A3EF-481BD8178B91}"/>
              </a:ext>
            </a:extLst>
          </p:cNvPr>
          <p:cNvSpPr>
            <a:spLocks noGrp="1"/>
          </p:cNvSpPr>
          <p:nvPr>
            <p:ph type="dt" sz="half" idx="10"/>
          </p:nvPr>
        </p:nvSpPr>
        <p:spPr/>
        <p:txBody>
          <a:bodyPr/>
          <a:lstStyle/>
          <a:p>
            <a:fld id="{D7CE363D-7790-467F-B6F2-55B79421B0D7}" type="datetimeFigureOut">
              <a:rPr lang="es-EC" smtClean="0"/>
              <a:t>25/8/2022</a:t>
            </a:fld>
            <a:endParaRPr lang="es-EC" dirty="0"/>
          </a:p>
        </p:txBody>
      </p:sp>
      <p:sp>
        <p:nvSpPr>
          <p:cNvPr id="5" name="Marcador de pie de página 4">
            <a:extLst>
              <a:ext uri="{FF2B5EF4-FFF2-40B4-BE49-F238E27FC236}">
                <a16:creationId xmlns:a16="http://schemas.microsoft.com/office/drawing/2014/main" id="{0C395A41-46DC-475C-896F-7A8452778D01}"/>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2B8591DD-E3DD-408A-A9CE-7E0BF9747E4A}"/>
              </a:ext>
            </a:extLst>
          </p:cNvPr>
          <p:cNvSpPr>
            <a:spLocks noGrp="1"/>
          </p:cNvSpPr>
          <p:nvPr>
            <p:ph type="sldNum" sz="quarter" idx="12"/>
          </p:nvPr>
        </p:nvSpPr>
        <p:spPr/>
        <p:txBody>
          <a:bodyPr/>
          <a:lstStyle/>
          <a:p>
            <a:fld id="{2977833C-B8DA-416C-9E7D-77423B38818A}" type="slidenum">
              <a:rPr lang="es-EC" smtClean="0"/>
              <a:t>‹Nº›</a:t>
            </a:fld>
            <a:endParaRPr lang="es-EC" dirty="0"/>
          </a:p>
        </p:txBody>
      </p:sp>
    </p:spTree>
    <p:extLst>
      <p:ext uri="{BB962C8B-B14F-4D97-AF65-F5344CB8AC3E}">
        <p14:creationId xmlns:p14="http://schemas.microsoft.com/office/powerpoint/2010/main" val="1369469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171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3314B3-E767-46A2-8335-AA72587EB26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9D401EC-1B0D-41A0-8A27-D5C293850366}"/>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A77A0B4-59C5-43EA-841E-F9B3AD330AB2}"/>
              </a:ext>
            </a:extLst>
          </p:cNvPr>
          <p:cNvSpPr>
            <a:spLocks noGrp="1"/>
          </p:cNvSpPr>
          <p:nvPr>
            <p:ph type="dt" sz="half" idx="10"/>
          </p:nvPr>
        </p:nvSpPr>
        <p:spPr/>
        <p:txBody>
          <a:bodyPr/>
          <a:lstStyle/>
          <a:p>
            <a:fld id="{D7CE363D-7790-467F-B6F2-55B79421B0D7}" type="datetimeFigureOut">
              <a:rPr lang="es-EC" smtClean="0"/>
              <a:t>25/8/2022</a:t>
            </a:fld>
            <a:endParaRPr lang="es-EC" dirty="0"/>
          </a:p>
        </p:txBody>
      </p:sp>
      <p:sp>
        <p:nvSpPr>
          <p:cNvPr id="5" name="Marcador de pie de página 4">
            <a:extLst>
              <a:ext uri="{FF2B5EF4-FFF2-40B4-BE49-F238E27FC236}">
                <a16:creationId xmlns:a16="http://schemas.microsoft.com/office/drawing/2014/main" id="{66D89681-4584-4145-BCF8-D789AF4E5FDE}"/>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B7F241C3-3BE8-478F-A02B-6D5F77277FCB}"/>
              </a:ext>
            </a:extLst>
          </p:cNvPr>
          <p:cNvSpPr>
            <a:spLocks noGrp="1"/>
          </p:cNvSpPr>
          <p:nvPr>
            <p:ph type="sldNum" sz="quarter" idx="12"/>
          </p:nvPr>
        </p:nvSpPr>
        <p:spPr/>
        <p:txBody>
          <a:bodyPr/>
          <a:lstStyle/>
          <a:p>
            <a:fld id="{2977833C-B8DA-416C-9E7D-77423B38818A}" type="slidenum">
              <a:rPr lang="es-EC" smtClean="0"/>
              <a:t>‹Nº›</a:t>
            </a:fld>
            <a:endParaRPr lang="es-EC" dirty="0"/>
          </a:p>
        </p:txBody>
      </p:sp>
    </p:spTree>
    <p:extLst>
      <p:ext uri="{BB962C8B-B14F-4D97-AF65-F5344CB8AC3E}">
        <p14:creationId xmlns:p14="http://schemas.microsoft.com/office/powerpoint/2010/main" val="2637437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6ABE8-9008-4E2B-93CB-1A1D94E191F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459787C-CD15-4F56-A91D-507D8092A8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AD436C43-AAB9-4341-BB94-FE96A38BA4F3}"/>
              </a:ext>
            </a:extLst>
          </p:cNvPr>
          <p:cNvSpPr>
            <a:spLocks noGrp="1"/>
          </p:cNvSpPr>
          <p:nvPr>
            <p:ph type="dt" sz="half" idx="10"/>
          </p:nvPr>
        </p:nvSpPr>
        <p:spPr/>
        <p:txBody>
          <a:bodyPr/>
          <a:lstStyle/>
          <a:p>
            <a:fld id="{D7CE363D-7790-467F-B6F2-55B79421B0D7}" type="datetimeFigureOut">
              <a:rPr lang="es-EC" smtClean="0"/>
              <a:t>25/8/2022</a:t>
            </a:fld>
            <a:endParaRPr lang="es-EC" dirty="0"/>
          </a:p>
        </p:txBody>
      </p:sp>
      <p:sp>
        <p:nvSpPr>
          <p:cNvPr id="5" name="Marcador de pie de página 4">
            <a:extLst>
              <a:ext uri="{FF2B5EF4-FFF2-40B4-BE49-F238E27FC236}">
                <a16:creationId xmlns:a16="http://schemas.microsoft.com/office/drawing/2014/main" id="{DE662F42-8420-4DE1-AA70-1B1662174D9C}"/>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BD80A80A-C074-4945-B615-1CEE0E043923}"/>
              </a:ext>
            </a:extLst>
          </p:cNvPr>
          <p:cNvSpPr>
            <a:spLocks noGrp="1"/>
          </p:cNvSpPr>
          <p:nvPr>
            <p:ph type="sldNum" sz="quarter" idx="12"/>
          </p:nvPr>
        </p:nvSpPr>
        <p:spPr/>
        <p:txBody>
          <a:bodyPr/>
          <a:lstStyle/>
          <a:p>
            <a:fld id="{2977833C-B8DA-416C-9E7D-77423B38818A}" type="slidenum">
              <a:rPr lang="es-EC" smtClean="0"/>
              <a:t>‹Nº›</a:t>
            </a:fld>
            <a:endParaRPr lang="es-EC" dirty="0"/>
          </a:p>
        </p:txBody>
      </p:sp>
    </p:spTree>
    <p:extLst>
      <p:ext uri="{BB962C8B-B14F-4D97-AF65-F5344CB8AC3E}">
        <p14:creationId xmlns:p14="http://schemas.microsoft.com/office/powerpoint/2010/main" val="1544871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8DADC4-E738-442E-8A73-3B681053BDD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334688E-DD6B-46CC-ABE1-EB4709F8148C}"/>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B01A4AD5-1383-45AE-AA98-3ABB2F484D4F}"/>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3A7EF000-18A4-4860-8644-DD58E126D757}"/>
              </a:ext>
            </a:extLst>
          </p:cNvPr>
          <p:cNvSpPr>
            <a:spLocks noGrp="1"/>
          </p:cNvSpPr>
          <p:nvPr>
            <p:ph type="dt" sz="half" idx="10"/>
          </p:nvPr>
        </p:nvSpPr>
        <p:spPr/>
        <p:txBody>
          <a:bodyPr/>
          <a:lstStyle/>
          <a:p>
            <a:fld id="{D7CE363D-7790-467F-B6F2-55B79421B0D7}" type="datetimeFigureOut">
              <a:rPr lang="es-EC" smtClean="0"/>
              <a:t>25/8/2022</a:t>
            </a:fld>
            <a:endParaRPr lang="es-EC" dirty="0"/>
          </a:p>
        </p:txBody>
      </p:sp>
      <p:sp>
        <p:nvSpPr>
          <p:cNvPr id="6" name="Marcador de pie de página 5">
            <a:extLst>
              <a:ext uri="{FF2B5EF4-FFF2-40B4-BE49-F238E27FC236}">
                <a16:creationId xmlns:a16="http://schemas.microsoft.com/office/drawing/2014/main" id="{A56F129E-6EB0-48F5-A1AA-000F9D4EC1E0}"/>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3F30B22F-9BA1-43E4-9B28-8A991EB07FE4}"/>
              </a:ext>
            </a:extLst>
          </p:cNvPr>
          <p:cNvSpPr>
            <a:spLocks noGrp="1"/>
          </p:cNvSpPr>
          <p:nvPr>
            <p:ph type="sldNum" sz="quarter" idx="12"/>
          </p:nvPr>
        </p:nvSpPr>
        <p:spPr/>
        <p:txBody>
          <a:bodyPr/>
          <a:lstStyle/>
          <a:p>
            <a:fld id="{2977833C-B8DA-416C-9E7D-77423B38818A}" type="slidenum">
              <a:rPr lang="es-EC" smtClean="0"/>
              <a:t>‹Nº›</a:t>
            </a:fld>
            <a:endParaRPr lang="es-EC" dirty="0"/>
          </a:p>
        </p:txBody>
      </p:sp>
    </p:spTree>
    <p:extLst>
      <p:ext uri="{BB962C8B-B14F-4D97-AF65-F5344CB8AC3E}">
        <p14:creationId xmlns:p14="http://schemas.microsoft.com/office/powerpoint/2010/main" val="18810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21C29C-C040-40DA-A4FC-5CA336FAF53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462B63C-6B13-4904-A031-F2DA3AC521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8D2C01B9-25BE-469D-BB45-94A918CA75B4}"/>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A1459C2C-30AA-42BF-8238-376728C94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6963720B-2FF1-4ACC-9677-86383F4654F7}"/>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87C6914F-1E38-4F93-A07F-730CC99B0A82}"/>
              </a:ext>
            </a:extLst>
          </p:cNvPr>
          <p:cNvSpPr>
            <a:spLocks noGrp="1"/>
          </p:cNvSpPr>
          <p:nvPr>
            <p:ph type="dt" sz="half" idx="10"/>
          </p:nvPr>
        </p:nvSpPr>
        <p:spPr/>
        <p:txBody>
          <a:bodyPr/>
          <a:lstStyle/>
          <a:p>
            <a:fld id="{D7CE363D-7790-467F-B6F2-55B79421B0D7}" type="datetimeFigureOut">
              <a:rPr lang="es-EC" smtClean="0"/>
              <a:t>25/8/2022</a:t>
            </a:fld>
            <a:endParaRPr lang="es-EC" dirty="0"/>
          </a:p>
        </p:txBody>
      </p:sp>
      <p:sp>
        <p:nvSpPr>
          <p:cNvPr id="8" name="Marcador de pie de página 7">
            <a:extLst>
              <a:ext uri="{FF2B5EF4-FFF2-40B4-BE49-F238E27FC236}">
                <a16:creationId xmlns:a16="http://schemas.microsoft.com/office/drawing/2014/main" id="{84D67694-D4D9-4CE0-8D7C-F8BDA9439AC9}"/>
              </a:ext>
            </a:extLst>
          </p:cNvPr>
          <p:cNvSpPr>
            <a:spLocks noGrp="1"/>
          </p:cNvSpPr>
          <p:nvPr>
            <p:ph type="ftr" sz="quarter" idx="11"/>
          </p:nvPr>
        </p:nvSpPr>
        <p:spPr/>
        <p:txBody>
          <a:bodyPr/>
          <a:lstStyle/>
          <a:p>
            <a:endParaRPr lang="es-EC" dirty="0"/>
          </a:p>
        </p:txBody>
      </p:sp>
      <p:sp>
        <p:nvSpPr>
          <p:cNvPr id="9" name="Marcador de número de diapositiva 8">
            <a:extLst>
              <a:ext uri="{FF2B5EF4-FFF2-40B4-BE49-F238E27FC236}">
                <a16:creationId xmlns:a16="http://schemas.microsoft.com/office/drawing/2014/main" id="{50C5F742-6D6E-452A-B4B4-103322D492D1}"/>
              </a:ext>
            </a:extLst>
          </p:cNvPr>
          <p:cNvSpPr>
            <a:spLocks noGrp="1"/>
          </p:cNvSpPr>
          <p:nvPr>
            <p:ph type="sldNum" sz="quarter" idx="12"/>
          </p:nvPr>
        </p:nvSpPr>
        <p:spPr/>
        <p:txBody>
          <a:bodyPr/>
          <a:lstStyle/>
          <a:p>
            <a:fld id="{2977833C-B8DA-416C-9E7D-77423B38818A}" type="slidenum">
              <a:rPr lang="es-EC" smtClean="0"/>
              <a:t>‹Nº›</a:t>
            </a:fld>
            <a:endParaRPr lang="es-EC" dirty="0"/>
          </a:p>
        </p:txBody>
      </p:sp>
    </p:spTree>
    <p:extLst>
      <p:ext uri="{BB962C8B-B14F-4D97-AF65-F5344CB8AC3E}">
        <p14:creationId xmlns:p14="http://schemas.microsoft.com/office/powerpoint/2010/main" val="79848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EBE576-4104-42AC-8782-9D0174AE6CF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A54CC0CD-751A-471A-894F-F08A2D1C6259}"/>
              </a:ext>
            </a:extLst>
          </p:cNvPr>
          <p:cNvSpPr>
            <a:spLocks noGrp="1"/>
          </p:cNvSpPr>
          <p:nvPr>
            <p:ph type="dt" sz="half" idx="10"/>
          </p:nvPr>
        </p:nvSpPr>
        <p:spPr/>
        <p:txBody>
          <a:bodyPr/>
          <a:lstStyle/>
          <a:p>
            <a:fld id="{D7CE363D-7790-467F-B6F2-55B79421B0D7}" type="datetimeFigureOut">
              <a:rPr lang="es-EC" smtClean="0"/>
              <a:t>25/8/2022</a:t>
            </a:fld>
            <a:endParaRPr lang="es-EC" dirty="0"/>
          </a:p>
        </p:txBody>
      </p:sp>
      <p:sp>
        <p:nvSpPr>
          <p:cNvPr id="4" name="Marcador de pie de página 3">
            <a:extLst>
              <a:ext uri="{FF2B5EF4-FFF2-40B4-BE49-F238E27FC236}">
                <a16:creationId xmlns:a16="http://schemas.microsoft.com/office/drawing/2014/main" id="{CE77FC09-D093-4678-8F17-B394F4DCE88B}"/>
              </a:ext>
            </a:extLst>
          </p:cNvPr>
          <p:cNvSpPr>
            <a:spLocks noGrp="1"/>
          </p:cNvSpPr>
          <p:nvPr>
            <p:ph type="ftr" sz="quarter" idx="11"/>
          </p:nvPr>
        </p:nvSpPr>
        <p:spPr/>
        <p:txBody>
          <a:bodyPr/>
          <a:lstStyle/>
          <a:p>
            <a:endParaRPr lang="es-EC" dirty="0"/>
          </a:p>
        </p:txBody>
      </p:sp>
      <p:sp>
        <p:nvSpPr>
          <p:cNvPr id="5" name="Marcador de número de diapositiva 4">
            <a:extLst>
              <a:ext uri="{FF2B5EF4-FFF2-40B4-BE49-F238E27FC236}">
                <a16:creationId xmlns:a16="http://schemas.microsoft.com/office/drawing/2014/main" id="{9709DF71-F6AE-4A24-BA12-CC9A66796ACE}"/>
              </a:ext>
            </a:extLst>
          </p:cNvPr>
          <p:cNvSpPr>
            <a:spLocks noGrp="1"/>
          </p:cNvSpPr>
          <p:nvPr>
            <p:ph type="sldNum" sz="quarter" idx="12"/>
          </p:nvPr>
        </p:nvSpPr>
        <p:spPr/>
        <p:txBody>
          <a:bodyPr/>
          <a:lstStyle/>
          <a:p>
            <a:fld id="{2977833C-B8DA-416C-9E7D-77423B38818A}" type="slidenum">
              <a:rPr lang="es-EC" smtClean="0"/>
              <a:t>‹Nº›</a:t>
            </a:fld>
            <a:endParaRPr lang="es-EC" dirty="0"/>
          </a:p>
        </p:txBody>
      </p:sp>
    </p:spTree>
    <p:extLst>
      <p:ext uri="{BB962C8B-B14F-4D97-AF65-F5344CB8AC3E}">
        <p14:creationId xmlns:p14="http://schemas.microsoft.com/office/powerpoint/2010/main" val="1170154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0CFA517-5344-4963-A588-85CAB7795C25}"/>
              </a:ext>
            </a:extLst>
          </p:cNvPr>
          <p:cNvSpPr>
            <a:spLocks noGrp="1"/>
          </p:cNvSpPr>
          <p:nvPr>
            <p:ph type="dt" sz="half" idx="10"/>
          </p:nvPr>
        </p:nvSpPr>
        <p:spPr/>
        <p:txBody>
          <a:bodyPr/>
          <a:lstStyle/>
          <a:p>
            <a:fld id="{D7CE363D-7790-467F-B6F2-55B79421B0D7}" type="datetimeFigureOut">
              <a:rPr lang="es-EC" smtClean="0"/>
              <a:t>25/8/2022</a:t>
            </a:fld>
            <a:endParaRPr lang="es-EC" dirty="0"/>
          </a:p>
        </p:txBody>
      </p:sp>
      <p:sp>
        <p:nvSpPr>
          <p:cNvPr id="3" name="Marcador de pie de página 2">
            <a:extLst>
              <a:ext uri="{FF2B5EF4-FFF2-40B4-BE49-F238E27FC236}">
                <a16:creationId xmlns:a16="http://schemas.microsoft.com/office/drawing/2014/main" id="{1305D3D3-3758-40D6-A77E-BD9D327B538A}"/>
              </a:ext>
            </a:extLst>
          </p:cNvPr>
          <p:cNvSpPr>
            <a:spLocks noGrp="1"/>
          </p:cNvSpPr>
          <p:nvPr>
            <p:ph type="ftr" sz="quarter" idx="11"/>
          </p:nvPr>
        </p:nvSpPr>
        <p:spPr/>
        <p:txBody>
          <a:bodyPr/>
          <a:lstStyle/>
          <a:p>
            <a:endParaRPr lang="es-EC" dirty="0"/>
          </a:p>
        </p:txBody>
      </p:sp>
      <p:sp>
        <p:nvSpPr>
          <p:cNvPr id="4" name="Marcador de número de diapositiva 3">
            <a:extLst>
              <a:ext uri="{FF2B5EF4-FFF2-40B4-BE49-F238E27FC236}">
                <a16:creationId xmlns:a16="http://schemas.microsoft.com/office/drawing/2014/main" id="{4D070B94-D964-4F05-9303-E4ED4325369B}"/>
              </a:ext>
            </a:extLst>
          </p:cNvPr>
          <p:cNvSpPr>
            <a:spLocks noGrp="1"/>
          </p:cNvSpPr>
          <p:nvPr>
            <p:ph type="sldNum" sz="quarter" idx="12"/>
          </p:nvPr>
        </p:nvSpPr>
        <p:spPr/>
        <p:txBody>
          <a:bodyPr/>
          <a:lstStyle/>
          <a:p>
            <a:fld id="{2977833C-B8DA-416C-9E7D-77423B38818A}" type="slidenum">
              <a:rPr lang="es-EC" smtClean="0"/>
              <a:t>‹Nº›</a:t>
            </a:fld>
            <a:endParaRPr lang="es-EC" dirty="0"/>
          </a:p>
        </p:txBody>
      </p:sp>
    </p:spTree>
    <p:extLst>
      <p:ext uri="{BB962C8B-B14F-4D97-AF65-F5344CB8AC3E}">
        <p14:creationId xmlns:p14="http://schemas.microsoft.com/office/powerpoint/2010/main" val="94765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F8028-0E0B-4BAB-81DF-78A691177B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9DC059F4-59D1-4FD6-A698-A9347D3356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AE7222EA-83FC-4CAB-BF3C-A1608B5E4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554D7FB1-6675-4F94-ADEF-2F2CF52F911A}"/>
              </a:ext>
            </a:extLst>
          </p:cNvPr>
          <p:cNvSpPr>
            <a:spLocks noGrp="1"/>
          </p:cNvSpPr>
          <p:nvPr>
            <p:ph type="dt" sz="half" idx="10"/>
          </p:nvPr>
        </p:nvSpPr>
        <p:spPr/>
        <p:txBody>
          <a:bodyPr/>
          <a:lstStyle/>
          <a:p>
            <a:fld id="{D7CE363D-7790-467F-B6F2-55B79421B0D7}" type="datetimeFigureOut">
              <a:rPr lang="es-EC" smtClean="0"/>
              <a:t>25/8/2022</a:t>
            </a:fld>
            <a:endParaRPr lang="es-EC" dirty="0"/>
          </a:p>
        </p:txBody>
      </p:sp>
      <p:sp>
        <p:nvSpPr>
          <p:cNvPr id="6" name="Marcador de pie de página 5">
            <a:extLst>
              <a:ext uri="{FF2B5EF4-FFF2-40B4-BE49-F238E27FC236}">
                <a16:creationId xmlns:a16="http://schemas.microsoft.com/office/drawing/2014/main" id="{A93C5EAB-175D-4608-8E44-9073B0CD3DCB}"/>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950A9EAE-2703-47FD-A414-D8D5E88922A5}"/>
              </a:ext>
            </a:extLst>
          </p:cNvPr>
          <p:cNvSpPr>
            <a:spLocks noGrp="1"/>
          </p:cNvSpPr>
          <p:nvPr>
            <p:ph type="sldNum" sz="quarter" idx="12"/>
          </p:nvPr>
        </p:nvSpPr>
        <p:spPr/>
        <p:txBody>
          <a:bodyPr/>
          <a:lstStyle/>
          <a:p>
            <a:fld id="{2977833C-B8DA-416C-9E7D-77423B38818A}" type="slidenum">
              <a:rPr lang="es-EC" smtClean="0"/>
              <a:t>‹Nº›</a:t>
            </a:fld>
            <a:endParaRPr lang="es-EC" dirty="0"/>
          </a:p>
        </p:txBody>
      </p:sp>
    </p:spTree>
    <p:extLst>
      <p:ext uri="{BB962C8B-B14F-4D97-AF65-F5344CB8AC3E}">
        <p14:creationId xmlns:p14="http://schemas.microsoft.com/office/powerpoint/2010/main" val="1094840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0817BA-307B-4BEA-BA3D-FEE5A7E57DC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739C1C5E-E4D6-4B4B-AFA0-598C94DA3D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Marcador de texto 3">
            <a:extLst>
              <a:ext uri="{FF2B5EF4-FFF2-40B4-BE49-F238E27FC236}">
                <a16:creationId xmlns:a16="http://schemas.microsoft.com/office/drawing/2014/main" id="{8C395AD5-4B91-4197-B5C6-C3E3D48B4F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248EFD2E-D37C-4B4B-AD3A-16B0B5C6F035}"/>
              </a:ext>
            </a:extLst>
          </p:cNvPr>
          <p:cNvSpPr>
            <a:spLocks noGrp="1"/>
          </p:cNvSpPr>
          <p:nvPr>
            <p:ph type="dt" sz="half" idx="10"/>
          </p:nvPr>
        </p:nvSpPr>
        <p:spPr/>
        <p:txBody>
          <a:bodyPr/>
          <a:lstStyle/>
          <a:p>
            <a:fld id="{D7CE363D-7790-467F-B6F2-55B79421B0D7}" type="datetimeFigureOut">
              <a:rPr lang="es-EC" smtClean="0"/>
              <a:t>25/8/2022</a:t>
            </a:fld>
            <a:endParaRPr lang="es-EC" dirty="0"/>
          </a:p>
        </p:txBody>
      </p:sp>
      <p:sp>
        <p:nvSpPr>
          <p:cNvPr id="6" name="Marcador de pie de página 5">
            <a:extLst>
              <a:ext uri="{FF2B5EF4-FFF2-40B4-BE49-F238E27FC236}">
                <a16:creationId xmlns:a16="http://schemas.microsoft.com/office/drawing/2014/main" id="{15E18E02-7A67-4E6D-B92C-3F41100B10A9}"/>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4DA41257-4D66-48F7-B1ED-0E5161C4AC19}"/>
              </a:ext>
            </a:extLst>
          </p:cNvPr>
          <p:cNvSpPr>
            <a:spLocks noGrp="1"/>
          </p:cNvSpPr>
          <p:nvPr>
            <p:ph type="sldNum" sz="quarter" idx="12"/>
          </p:nvPr>
        </p:nvSpPr>
        <p:spPr/>
        <p:txBody>
          <a:bodyPr/>
          <a:lstStyle/>
          <a:p>
            <a:fld id="{2977833C-B8DA-416C-9E7D-77423B38818A}" type="slidenum">
              <a:rPr lang="es-EC" smtClean="0"/>
              <a:t>‹Nº›</a:t>
            </a:fld>
            <a:endParaRPr lang="es-EC" dirty="0"/>
          </a:p>
        </p:txBody>
      </p:sp>
    </p:spTree>
    <p:extLst>
      <p:ext uri="{BB962C8B-B14F-4D97-AF65-F5344CB8AC3E}">
        <p14:creationId xmlns:p14="http://schemas.microsoft.com/office/powerpoint/2010/main" val="66815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6FB4629-B3B7-4E43-939B-19FE0FDAC4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C784363-DA03-4CB7-97C9-E10831A41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C013559-6F57-4A43-AE0E-FBB9953327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E363D-7790-467F-B6F2-55B79421B0D7}" type="datetimeFigureOut">
              <a:rPr lang="es-EC" smtClean="0"/>
              <a:t>25/8/2022</a:t>
            </a:fld>
            <a:endParaRPr lang="es-EC" dirty="0"/>
          </a:p>
        </p:txBody>
      </p:sp>
      <p:sp>
        <p:nvSpPr>
          <p:cNvPr id="5" name="Marcador de pie de página 4">
            <a:extLst>
              <a:ext uri="{FF2B5EF4-FFF2-40B4-BE49-F238E27FC236}">
                <a16:creationId xmlns:a16="http://schemas.microsoft.com/office/drawing/2014/main" id="{8E9DA869-CCD3-497C-BB21-581E56B413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Marcador de número de diapositiva 5">
            <a:extLst>
              <a:ext uri="{FF2B5EF4-FFF2-40B4-BE49-F238E27FC236}">
                <a16:creationId xmlns:a16="http://schemas.microsoft.com/office/drawing/2014/main" id="{813C642D-04FD-47B3-8425-0C402F5609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7833C-B8DA-416C-9E7D-77423B38818A}" type="slidenum">
              <a:rPr lang="es-EC" smtClean="0"/>
              <a:t>‹Nº›</a:t>
            </a:fld>
            <a:endParaRPr lang="es-EC" dirty="0"/>
          </a:p>
        </p:txBody>
      </p:sp>
    </p:spTree>
    <p:extLst>
      <p:ext uri="{BB962C8B-B14F-4D97-AF65-F5344CB8AC3E}">
        <p14:creationId xmlns:p14="http://schemas.microsoft.com/office/powerpoint/2010/main" val="4292118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png"/><Relationship Id="rId7" Type="http://schemas.openxmlformats.org/officeDocument/2006/relationships/diagramLayout" Target="../diagrams/layout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8.svg"/><Relationship Id="rId10" Type="http://schemas.microsoft.com/office/2007/relationships/diagramDrawing" Target="../diagrams/drawing1.xml"/><Relationship Id="rId4" Type="http://schemas.openxmlformats.org/officeDocument/2006/relationships/image" Target="../media/image7.png"/><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8.svg"/><Relationship Id="rId4" Type="http://schemas.openxmlformats.org/officeDocument/2006/relationships/image" Target="../media/image23.sv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29.svg"/><Relationship Id="rId4" Type="http://schemas.microsoft.com/office/2007/relationships/hdphoto" Target="../media/hdphoto1.wdp"/><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8.sv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8.sv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3472935" y="1989593"/>
            <a:ext cx="5246130" cy="287881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3CC3CCD-0168-4361-91B6-46525C353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1188" y="6158293"/>
            <a:ext cx="2145673" cy="736284"/>
          </a:xfrm>
          <a:prstGeom prst="rect">
            <a:avLst/>
          </a:prstGeom>
        </p:spPr>
      </p:pic>
      <p:pic>
        <p:nvPicPr>
          <p:cNvPr id="5" name="Imagen 4">
            <a:extLst>
              <a:ext uri="{FF2B5EF4-FFF2-40B4-BE49-F238E27FC236}">
                <a16:creationId xmlns:a16="http://schemas.microsoft.com/office/drawing/2014/main" id="{5E5710EF-E6D7-4A9D-BF14-AC8F7919F1FE}"/>
              </a:ext>
            </a:extLst>
          </p:cNvPr>
          <p:cNvPicPr>
            <a:picLocks noChangeAspect="1"/>
          </p:cNvPicPr>
          <p:nvPr/>
        </p:nvPicPr>
        <p:blipFill rotWithShape="1">
          <a:blip r:embed="rId3"/>
          <a:srcRect b="25797"/>
          <a:stretch/>
        </p:blipFill>
        <p:spPr>
          <a:xfrm>
            <a:off x="125974" y="35192"/>
            <a:ext cx="1038380" cy="742022"/>
          </a:xfrm>
          <a:prstGeom prst="rect">
            <a:avLst/>
          </a:prstGeom>
        </p:spPr>
      </p:pic>
      <p:pic>
        <p:nvPicPr>
          <p:cNvPr id="6" name="Gráfico 5">
            <a:extLst>
              <a:ext uri="{FF2B5EF4-FFF2-40B4-BE49-F238E27FC236}">
                <a16:creationId xmlns:a16="http://schemas.microsoft.com/office/drawing/2014/main" id="{9E56E0E5-CAF3-458E-9A4C-FA9F52138C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6711892"/>
            <a:ext cx="5019675" cy="152400"/>
          </a:xfrm>
          <a:prstGeom prst="rect">
            <a:avLst/>
          </a:prstGeom>
        </p:spPr>
      </p:pic>
      <p:grpSp>
        <p:nvGrpSpPr>
          <p:cNvPr id="83" name="Group 222">
            <a:extLst>
              <a:ext uri="{FF2B5EF4-FFF2-40B4-BE49-F238E27FC236}">
                <a16:creationId xmlns:a16="http://schemas.microsoft.com/office/drawing/2014/main" id="{239231CB-3D84-41BC-AD18-97791EC4EC12}"/>
              </a:ext>
            </a:extLst>
          </p:cNvPr>
          <p:cNvGrpSpPr/>
          <p:nvPr/>
        </p:nvGrpSpPr>
        <p:grpSpPr>
          <a:xfrm>
            <a:off x="489953" y="2245765"/>
            <a:ext cx="3499483" cy="2661918"/>
            <a:chOff x="649653" y="906503"/>
            <a:chExt cx="6567753" cy="4522368"/>
          </a:xfrm>
          <a:solidFill>
            <a:srgbClr val="C32130"/>
          </a:solidFill>
        </p:grpSpPr>
        <p:grpSp>
          <p:nvGrpSpPr>
            <p:cNvPr id="84" name="Group 223">
              <a:extLst>
                <a:ext uri="{FF2B5EF4-FFF2-40B4-BE49-F238E27FC236}">
                  <a16:creationId xmlns:a16="http://schemas.microsoft.com/office/drawing/2014/main" id="{33F41D6E-25DF-4171-94CC-D54E232E0155}"/>
                </a:ext>
              </a:extLst>
            </p:cNvPr>
            <p:cNvGrpSpPr/>
            <p:nvPr/>
          </p:nvGrpSpPr>
          <p:grpSpPr>
            <a:xfrm>
              <a:off x="1686840" y="906503"/>
              <a:ext cx="1330961" cy="4404407"/>
              <a:chOff x="1962632" y="587923"/>
              <a:chExt cx="1606908" cy="5692842"/>
            </a:xfrm>
            <a:grpFill/>
          </p:grpSpPr>
          <p:sp>
            <p:nvSpPr>
              <p:cNvPr id="91" name="Freeform 12">
                <a:extLst>
                  <a:ext uri="{FF2B5EF4-FFF2-40B4-BE49-F238E27FC236}">
                    <a16:creationId xmlns:a16="http://schemas.microsoft.com/office/drawing/2014/main" id="{118B90B8-F5FE-444D-8C2C-38A5120A3AC9}"/>
                  </a:ext>
                </a:extLst>
              </p:cNvPr>
              <p:cNvSpPr/>
              <p:nvPr/>
            </p:nvSpPr>
            <p:spPr>
              <a:xfrm>
                <a:off x="2733332" y="5823624"/>
                <a:ext cx="372189" cy="457141"/>
              </a:xfrm>
              <a:custGeom>
                <a:avLst/>
                <a:gdLst>
                  <a:gd name="connsiteX0" fmla="*/ 295625 w 372189"/>
                  <a:gd name="connsiteY0" fmla="*/ 926 h 457140"/>
                  <a:gd name="connsiteX1" fmla="*/ 147988 w 372189"/>
                  <a:gd name="connsiteY1" fmla="*/ 53313 h 457140"/>
                  <a:gd name="connsiteX2" fmla="*/ 114650 w 372189"/>
                  <a:gd name="connsiteY2" fmla="*/ 91413 h 457140"/>
                  <a:gd name="connsiteX3" fmla="*/ 100363 w 372189"/>
                  <a:gd name="connsiteY3" fmla="*/ 134276 h 457140"/>
                  <a:gd name="connsiteX4" fmla="*/ 67025 w 372189"/>
                  <a:gd name="connsiteY4" fmla="*/ 181901 h 457140"/>
                  <a:gd name="connsiteX5" fmla="*/ 81313 w 372189"/>
                  <a:gd name="connsiteY5" fmla="*/ 239051 h 457140"/>
                  <a:gd name="connsiteX6" fmla="*/ 57500 w 372189"/>
                  <a:gd name="connsiteY6" fmla="*/ 286676 h 457140"/>
                  <a:gd name="connsiteX7" fmla="*/ 38450 w 372189"/>
                  <a:gd name="connsiteY7" fmla="*/ 310488 h 457140"/>
                  <a:gd name="connsiteX8" fmla="*/ 24163 w 372189"/>
                  <a:gd name="connsiteY8" fmla="*/ 348588 h 457140"/>
                  <a:gd name="connsiteX9" fmla="*/ 5113 w 372189"/>
                  <a:gd name="connsiteY9" fmla="*/ 391451 h 457140"/>
                  <a:gd name="connsiteX10" fmla="*/ 14638 w 372189"/>
                  <a:gd name="connsiteY10" fmla="*/ 453363 h 457140"/>
                  <a:gd name="connsiteX11" fmla="*/ 152750 w 372189"/>
                  <a:gd name="connsiteY11" fmla="*/ 448601 h 457140"/>
                  <a:gd name="connsiteX12" fmla="*/ 276575 w 372189"/>
                  <a:gd name="connsiteY12" fmla="*/ 434313 h 457140"/>
                  <a:gd name="connsiteX13" fmla="*/ 333725 w 372189"/>
                  <a:gd name="connsiteY13" fmla="*/ 391451 h 457140"/>
                  <a:gd name="connsiteX14" fmla="*/ 338488 w 372189"/>
                  <a:gd name="connsiteY14" fmla="*/ 320013 h 457140"/>
                  <a:gd name="connsiteX15" fmla="*/ 357538 w 372189"/>
                  <a:gd name="connsiteY15" fmla="*/ 339063 h 457140"/>
                  <a:gd name="connsiteX16" fmla="*/ 371825 w 372189"/>
                  <a:gd name="connsiteY16" fmla="*/ 310488 h 457140"/>
                  <a:gd name="connsiteX17" fmla="*/ 367063 w 372189"/>
                  <a:gd name="connsiteY17" fmla="*/ 229526 h 457140"/>
                  <a:gd name="connsiteX18" fmla="*/ 357538 w 372189"/>
                  <a:gd name="connsiteY18" fmla="*/ 177138 h 457140"/>
                  <a:gd name="connsiteX19" fmla="*/ 343250 w 372189"/>
                  <a:gd name="connsiteY19" fmla="*/ 100938 h 457140"/>
                  <a:gd name="connsiteX20" fmla="*/ 295625 w 372189"/>
                  <a:gd name="connsiteY20" fmla="*/ 926 h 45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2189" h="457140">
                    <a:moveTo>
                      <a:pt x="295625" y="926"/>
                    </a:moveTo>
                    <a:cubicBezTo>
                      <a:pt x="263081" y="-7012"/>
                      <a:pt x="178150" y="38232"/>
                      <a:pt x="147988" y="53313"/>
                    </a:cubicBezTo>
                    <a:cubicBezTo>
                      <a:pt x="117826" y="68394"/>
                      <a:pt x="122587" y="77919"/>
                      <a:pt x="114650" y="91413"/>
                    </a:cubicBezTo>
                    <a:cubicBezTo>
                      <a:pt x="106713" y="104907"/>
                      <a:pt x="108300" y="119195"/>
                      <a:pt x="100363" y="134276"/>
                    </a:cubicBezTo>
                    <a:cubicBezTo>
                      <a:pt x="92425" y="149357"/>
                      <a:pt x="70200" y="164439"/>
                      <a:pt x="67025" y="181901"/>
                    </a:cubicBezTo>
                    <a:cubicBezTo>
                      <a:pt x="63850" y="199364"/>
                      <a:pt x="82900" y="221589"/>
                      <a:pt x="81313" y="239051"/>
                    </a:cubicBezTo>
                    <a:cubicBezTo>
                      <a:pt x="79726" y="256513"/>
                      <a:pt x="64644" y="274770"/>
                      <a:pt x="57500" y="286676"/>
                    </a:cubicBezTo>
                    <a:cubicBezTo>
                      <a:pt x="50356" y="298582"/>
                      <a:pt x="44006" y="300169"/>
                      <a:pt x="38450" y="310488"/>
                    </a:cubicBezTo>
                    <a:cubicBezTo>
                      <a:pt x="32894" y="320807"/>
                      <a:pt x="29719" y="335094"/>
                      <a:pt x="24163" y="348588"/>
                    </a:cubicBezTo>
                    <a:cubicBezTo>
                      <a:pt x="18607" y="362082"/>
                      <a:pt x="6700" y="373989"/>
                      <a:pt x="5113" y="391451"/>
                    </a:cubicBezTo>
                    <a:cubicBezTo>
                      <a:pt x="3526" y="408913"/>
                      <a:pt x="-9968" y="443838"/>
                      <a:pt x="14638" y="453363"/>
                    </a:cubicBezTo>
                    <a:cubicBezTo>
                      <a:pt x="39244" y="462888"/>
                      <a:pt x="109094" y="451776"/>
                      <a:pt x="152750" y="448601"/>
                    </a:cubicBezTo>
                    <a:cubicBezTo>
                      <a:pt x="196406" y="445426"/>
                      <a:pt x="246413" y="443838"/>
                      <a:pt x="276575" y="434313"/>
                    </a:cubicBezTo>
                    <a:cubicBezTo>
                      <a:pt x="306737" y="424788"/>
                      <a:pt x="323406" y="410501"/>
                      <a:pt x="333725" y="391451"/>
                    </a:cubicBezTo>
                    <a:cubicBezTo>
                      <a:pt x="344044" y="372401"/>
                      <a:pt x="334519" y="328744"/>
                      <a:pt x="338488" y="320013"/>
                    </a:cubicBezTo>
                    <a:cubicBezTo>
                      <a:pt x="342457" y="311282"/>
                      <a:pt x="351982" y="340650"/>
                      <a:pt x="357538" y="339063"/>
                    </a:cubicBezTo>
                    <a:cubicBezTo>
                      <a:pt x="363094" y="337476"/>
                      <a:pt x="370238" y="328744"/>
                      <a:pt x="371825" y="310488"/>
                    </a:cubicBezTo>
                    <a:cubicBezTo>
                      <a:pt x="373413" y="292232"/>
                      <a:pt x="369444" y="251751"/>
                      <a:pt x="367063" y="229526"/>
                    </a:cubicBezTo>
                    <a:cubicBezTo>
                      <a:pt x="364682" y="207301"/>
                      <a:pt x="361507" y="198569"/>
                      <a:pt x="357538" y="177138"/>
                    </a:cubicBezTo>
                    <a:cubicBezTo>
                      <a:pt x="353569" y="155707"/>
                      <a:pt x="353569" y="130307"/>
                      <a:pt x="343250" y="100938"/>
                    </a:cubicBezTo>
                    <a:cubicBezTo>
                      <a:pt x="332931" y="71569"/>
                      <a:pt x="328169" y="8864"/>
                      <a:pt x="295625" y="926"/>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1" dirty="0"/>
                  <a:t> </a:t>
                </a:r>
                <a:endParaRPr lang="ko-KR" altLang="en-US" sz="2701" dirty="0"/>
              </a:p>
            </p:txBody>
          </p:sp>
          <p:sp>
            <p:nvSpPr>
              <p:cNvPr id="92" name="Freeform 13">
                <a:extLst>
                  <a:ext uri="{FF2B5EF4-FFF2-40B4-BE49-F238E27FC236}">
                    <a16:creationId xmlns:a16="http://schemas.microsoft.com/office/drawing/2014/main" id="{5AB49FF0-857A-429F-BDD2-6E268EC725DD}"/>
                  </a:ext>
                </a:extLst>
              </p:cNvPr>
              <p:cNvSpPr/>
              <p:nvPr/>
            </p:nvSpPr>
            <p:spPr>
              <a:xfrm>
                <a:off x="2355315" y="5349411"/>
                <a:ext cx="349373" cy="622775"/>
              </a:xfrm>
              <a:custGeom>
                <a:avLst/>
                <a:gdLst>
                  <a:gd name="connsiteX0" fmla="*/ 245016 w 349372"/>
                  <a:gd name="connsiteY0" fmla="*/ 3649 h 622774"/>
                  <a:gd name="connsiteX1" fmla="*/ 325979 w 349372"/>
                  <a:gd name="connsiteY1" fmla="*/ 32224 h 622774"/>
                  <a:gd name="connsiteX2" fmla="*/ 345029 w 349372"/>
                  <a:gd name="connsiteY2" fmla="*/ 136999 h 622774"/>
                  <a:gd name="connsiteX3" fmla="*/ 345029 w 349372"/>
                  <a:gd name="connsiteY3" fmla="*/ 160812 h 622774"/>
                  <a:gd name="connsiteX4" fmla="*/ 297404 w 349372"/>
                  <a:gd name="connsiteY4" fmla="*/ 251299 h 622774"/>
                  <a:gd name="connsiteX5" fmla="*/ 283116 w 349372"/>
                  <a:gd name="connsiteY5" fmla="*/ 256062 h 622774"/>
                  <a:gd name="connsiteX6" fmla="*/ 273591 w 349372"/>
                  <a:gd name="connsiteY6" fmla="*/ 313212 h 622774"/>
                  <a:gd name="connsiteX7" fmla="*/ 273591 w 349372"/>
                  <a:gd name="connsiteY7" fmla="*/ 360837 h 622774"/>
                  <a:gd name="connsiteX8" fmla="*/ 278354 w 349372"/>
                  <a:gd name="connsiteY8" fmla="*/ 413224 h 622774"/>
                  <a:gd name="connsiteX9" fmla="*/ 259304 w 349372"/>
                  <a:gd name="connsiteY9" fmla="*/ 498949 h 622774"/>
                  <a:gd name="connsiteX10" fmla="*/ 235491 w 349372"/>
                  <a:gd name="connsiteY10" fmla="*/ 551337 h 622774"/>
                  <a:gd name="connsiteX11" fmla="*/ 168816 w 349372"/>
                  <a:gd name="connsiteY11" fmla="*/ 598962 h 622774"/>
                  <a:gd name="connsiteX12" fmla="*/ 92616 w 349372"/>
                  <a:gd name="connsiteY12" fmla="*/ 622774 h 622774"/>
                  <a:gd name="connsiteX13" fmla="*/ 21179 w 349372"/>
                  <a:gd name="connsiteY13" fmla="*/ 598962 h 622774"/>
                  <a:gd name="connsiteX14" fmla="*/ 2129 w 349372"/>
                  <a:gd name="connsiteY14" fmla="*/ 556099 h 622774"/>
                  <a:gd name="connsiteX15" fmla="*/ 6891 w 349372"/>
                  <a:gd name="connsiteY15" fmla="*/ 465612 h 622774"/>
                  <a:gd name="connsiteX16" fmla="*/ 59279 w 349372"/>
                  <a:gd name="connsiteY16" fmla="*/ 346549 h 622774"/>
                  <a:gd name="connsiteX17" fmla="*/ 106904 w 349372"/>
                  <a:gd name="connsiteY17" fmla="*/ 227487 h 622774"/>
                  <a:gd name="connsiteX18" fmla="*/ 130716 w 349372"/>
                  <a:gd name="connsiteY18" fmla="*/ 151287 h 622774"/>
                  <a:gd name="connsiteX19" fmla="*/ 168816 w 349372"/>
                  <a:gd name="connsiteY19" fmla="*/ 17937 h 622774"/>
                  <a:gd name="connsiteX20" fmla="*/ 245016 w 349372"/>
                  <a:gd name="connsiteY20" fmla="*/ 3649 h 62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372" h="622774">
                    <a:moveTo>
                      <a:pt x="245016" y="3649"/>
                    </a:moveTo>
                    <a:cubicBezTo>
                      <a:pt x="271210" y="6030"/>
                      <a:pt x="309310" y="9999"/>
                      <a:pt x="325979" y="32224"/>
                    </a:cubicBezTo>
                    <a:cubicBezTo>
                      <a:pt x="342648" y="54449"/>
                      <a:pt x="341854" y="115568"/>
                      <a:pt x="345029" y="136999"/>
                    </a:cubicBezTo>
                    <a:cubicBezTo>
                      <a:pt x="348204" y="158430"/>
                      <a:pt x="352966" y="141762"/>
                      <a:pt x="345029" y="160812"/>
                    </a:cubicBezTo>
                    <a:cubicBezTo>
                      <a:pt x="337092" y="179862"/>
                      <a:pt x="307723" y="235424"/>
                      <a:pt x="297404" y="251299"/>
                    </a:cubicBezTo>
                    <a:cubicBezTo>
                      <a:pt x="287085" y="267174"/>
                      <a:pt x="287085" y="245743"/>
                      <a:pt x="283116" y="256062"/>
                    </a:cubicBezTo>
                    <a:cubicBezTo>
                      <a:pt x="279147" y="266381"/>
                      <a:pt x="275178" y="295750"/>
                      <a:pt x="273591" y="313212"/>
                    </a:cubicBezTo>
                    <a:cubicBezTo>
                      <a:pt x="272004" y="330674"/>
                      <a:pt x="272797" y="344168"/>
                      <a:pt x="273591" y="360837"/>
                    </a:cubicBezTo>
                    <a:cubicBezTo>
                      <a:pt x="274385" y="377506"/>
                      <a:pt x="280735" y="390205"/>
                      <a:pt x="278354" y="413224"/>
                    </a:cubicBezTo>
                    <a:cubicBezTo>
                      <a:pt x="275973" y="436243"/>
                      <a:pt x="266448" y="475930"/>
                      <a:pt x="259304" y="498949"/>
                    </a:cubicBezTo>
                    <a:cubicBezTo>
                      <a:pt x="252160" y="521968"/>
                      <a:pt x="250572" y="534668"/>
                      <a:pt x="235491" y="551337"/>
                    </a:cubicBezTo>
                    <a:cubicBezTo>
                      <a:pt x="220410" y="568006"/>
                      <a:pt x="192628" y="587056"/>
                      <a:pt x="168816" y="598962"/>
                    </a:cubicBezTo>
                    <a:cubicBezTo>
                      <a:pt x="145004" y="610868"/>
                      <a:pt x="117222" y="622774"/>
                      <a:pt x="92616" y="622774"/>
                    </a:cubicBezTo>
                    <a:cubicBezTo>
                      <a:pt x="68010" y="622774"/>
                      <a:pt x="36260" y="610075"/>
                      <a:pt x="21179" y="598962"/>
                    </a:cubicBezTo>
                    <a:cubicBezTo>
                      <a:pt x="6098" y="587849"/>
                      <a:pt x="4510" y="578324"/>
                      <a:pt x="2129" y="556099"/>
                    </a:cubicBezTo>
                    <a:cubicBezTo>
                      <a:pt x="-252" y="533874"/>
                      <a:pt x="-2634" y="500537"/>
                      <a:pt x="6891" y="465612"/>
                    </a:cubicBezTo>
                    <a:cubicBezTo>
                      <a:pt x="16416" y="430687"/>
                      <a:pt x="42610" y="386236"/>
                      <a:pt x="59279" y="346549"/>
                    </a:cubicBezTo>
                    <a:cubicBezTo>
                      <a:pt x="75948" y="306862"/>
                      <a:pt x="94998" y="260031"/>
                      <a:pt x="106904" y="227487"/>
                    </a:cubicBezTo>
                    <a:cubicBezTo>
                      <a:pt x="118810" y="194943"/>
                      <a:pt x="120397" y="186212"/>
                      <a:pt x="130716" y="151287"/>
                    </a:cubicBezTo>
                    <a:cubicBezTo>
                      <a:pt x="141035" y="116362"/>
                      <a:pt x="150560" y="44131"/>
                      <a:pt x="168816" y="17937"/>
                    </a:cubicBezTo>
                    <a:cubicBezTo>
                      <a:pt x="187072" y="-8257"/>
                      <a:pt x="218822" y="1268"/>
                      <a:pt x="245016" y="3649"/>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3" name="Freeform 14">
                <a:extLst>
                  <a:ext uri="{FF2B5EF4-FFF2-40B4-BE49-F238E27FC236}">
                    <a16:creationId xmlns:a16="http://schemas.microsoft.com/office/drawing/2014/main" id="{D228A5E3-FA7B-4BC5-96C5-CAE0653D66A5}"/>
                  </a:ext>
                </a:extLst>
              </p:cNvPr>
              <p:cNvSpPr/>
              <p:nvPr/>
            </p:nvSpPr>
            <p:spPr>
              <a:xfrm>
                <a:off x="2385753" y="3258510"/>
                <a:ext cx="987693" cy="2696468"/>
              </a:xfrm>
              <a:custGeom>
                <a:avLst/>
                <a:gdLst>
                  <a:gd name="connsiteX0" fmla="*/ 905141 w 987690"/>
                  <a:gd name="connsiteY0" fmla="*/ 46672 h 2696464"/>
                  <a:gd name="connsiteX1" fmla="*/ 786078 w 987690"/>
                  <a:gd name="connsiteY1" fmla="*/ 3810 h 2696464"/>
                  <a:gd name="connsiteX2" fmla="*/ 409841 w 987690"/>
                  <a:gd name="connsiteY2" fmla="*/ 8572 h 2696464"/>
                  <a:gd name="connsiteX3" fmla="*/ 166953 w 987690"/>
                  <a:gd name="connsiteY3" fmla="*/ 60960 h 2696464"/>
                  <a:gd name="connsiteX4" fmla="*/ 52653 w 987690"/>
                  <a:gd name="connsiteY4" fmla="*/ 137160 h 2696464"/>
                  <a:gd name="connsiteX5" fmla="*/ 28841 w 987690"/>
                  <a:gd name="connsiteY5" fmla="*/ 284797 h 2696464"/>
                  <a:gd name="connsiteX6" fmla="*/ 266 w 987690"/>
                  <a:gd name="connsiteY6" fmla="*/ 513397 h 2696464"/>
                  <a:gd name="connsiteX7" fmla="*/ 14553 w 987690"/>
                  <a:gd name="connsiteY7" fmla="*/ 589597 h 2696464"/>
                  <a:gd name="connsiteX8" fmla="*/ 14553 w 987690"/>
                  <a:gd name="connsiteY8" fmla="*/ 661035 h 2696464"/>
                  <a:gd name="connsiteX9" fmla="*/ 28841 w 987690"/>
                  <a:gd name="connsiteY9" fmla="*/ 761047 h 2696464"/>
                  <a:gd name="connsiteX10" fmla="*/ 38366 w 987690"/>
                  <a:gd name="connsiteY10" fmla="*/ 861060 h 2696464"/>
                  <a:gd name="connsiteX11" fmla="*/ 43128 w 987690"/>
                  <a:gd name="connsiteY11" fmla="*/ 956310 h 2696464"/>
                  <a:gd name="connsiteX12" fmla="*/ 52653 w 987690"/>
                  <a:gd name="connsiteY12" fmla="*/ 1046797 h 2696464"/>
                  <a:gd name="connsiteX13" fmla="*/ 38366 w 987690"/>
                  <a:gd name="connsiteY13" fmla="*/ 1122997 h 2696464"/>
                  <a:gd name="connsiteX14" fmla="*/ 66941 w 987690"/>
                  <a:gd name="connsiteY14" fmla="*/ 1175385 h 2696464"/>
                  <a:gd name="connsiteX15" fmla="*/ 76466 w 987690"/>
                  <a:gd name="connsiteY15" fmla="*/ 1265872 h 2696464"/>
                  <a:gd name="connsiteX16" fmla="*/ 43128 w 987690"/>
                  <a:gd name="connsiteY16" fmla="*/ 1389697 h 2696464"/>
                  <a:gd name="connsiteX17" fmla="*/ 47891 w 987690"/>
                  <a:gd name="connsiteY17" fmla="*/ 1442085 h 2696464"/>
                  <a:gd name="connsiteX18" fmla="*/ 28841 w 987690"/>
                  <a:gd name="connsiteY18" fmla="*/ 1537335 h 2696464"/>
                  <a:gd name="connsiteX19" fmla="*/ 19316 w 987690"/>
                  <a:gd name="connsiteY19" fmla="*/ 1642110 h 2696464"/>
                  <a:gd name="connsiteX20" fmla="*/ 38366 w 987690"/>
                  <a:gd name="connsiteY20" fmla="*/ 1780222 h 2696464"/>
                  <a:gd name="connsiteX21" fmla="*/ 38366 w 987690"/>
                  <a:gd name="connsiteY21" fmla="*/ 1942147 h 2696464"/>
                  <a:gd name="connsiteX22" fmla="*/ 52653 w 987690"/>
                  <a:gd name="connsiteY22" fmla="*/ 2042160 h 2696464"/>
                  <a:gd name="connsiteX23" fmla="*/ 43128 w 987690"/>
                  <a:gd name="connsiteY23" fmla="*/ 2085022 h 2696464"/>
                  <a:gd name="connsiteX24" fmla="*/ 76466 w 987690"/>
                  <a:gd name="connsiteY24" fmla="*/ 2189797 h 2696464"/>
                  <a:gd name="connsiteX25" fmla="*/ 109803 w 987690"/>
                  <a:gd name="connsiteY25" fmla="*/ 2299335 h 2696464"/>
                  <a:gd name="connsiteX26" fmla="*/ 166953 w 987690"/>
                  <a:gd name="connsiteY26" fmla="*/ 2337435 h 2696464"/>
                  <a:gd name="connsiteX27" fmla="*/ 243153 w 987690"/>
                  <a:gd name="connsiteY27" fmla="*/ 2246947 h 2696464"/>
                  <a:gd name="connsiteX28" fmla="*/ 300303 w 987690"/>
                  <a:gd name="connsiteY28" fmla="*/ 2142172 h 2696464"/>
                  <a:gd name="connsiteX29" fmla="*/ 295541 w 987690"/>
                  <a:gd name="connsiteY29" fmla="*/ 2032635 h 2696464"/>
                  <a:gd name="connsiteX30" fmla="*/ 319353 w 987690"/>
                  <a:gd name="connsiteY30" fmla="*/ 1842135 h 2696464"/>
                  <a:gd name="connsiteX31" fmla="*/ 328878 w 987690"/>
                  <a:gd name="connsiteY31" fmla="*/ 1723072 h 2696464"/>
                  <a:gd name="connsiteX32" fmla="*/ 328878 w 987690"/>
                  <a:gd name="connsiteY32" fmla="*/ 1604010 h 2696464"/>
                  <a:gd name="connsiteX33" fmla="*/ 343166 w 987690"/>
                  <a:gd name="connsiteY33" fmla="*/ 1503997 h 2696464"/>
                  <a:gd name="connsiteX34" fmla="*/ 362216 w 987690"/>
                  <a:gd name="connsiteY34" fmla="*/ 1475422 h 2696464"/>
                  <a:gd name="connsiteX35" fmla="*/ 366978 w 987690"/>
                  <a:gd name="connsiteY35" fmla="*/ 1432560 h 2696464"/>
                  <a:gd name="connsiteX36" fmla="*/ 381266 w 987690"/>
                  <a:gd name="connsiteY36" fmla="*/ 1418272 h 2696464"/>
                  <a:gd name="connsiteX37" fmla="*/ 362216 w 987690"/>
                  <a:gd name="connsiteY37" fmla="*/ 1337310 h 2696464"/>
                  <a:gd name="connsiteX38" fmla="*/ 390791 w 987690"/>
                  <a:gd name="connsiteY38" fmla="*/ 1237297 h 2696464"/>
                  <a:gd name="connsiteX39" fmla="*/ 419366 w 987690"/>
                  <a:gd name="connsiteY39" fmla="*/ 1199197 h 2696464"/>
                  <a:gd name="connsiteX40" fmla="*/ 419366 w 987690"/>
                  <a:gd name="connsiteY40" fmla="*/ 1046797 h 2696464"/>
                  <a:gd name="connsiteX41" fmla="*/ 438416 w 987690"/>
                  <a:gd name="connsiteY41" fmla="*/ 994410 h 2696464"/>
                  <a:gd name="connsiteX42" fmla="*/ 443178 w 987690"/>
                  <a:gd name="connsiteY42" fmla="*/ 899160 h 2696464"/>
                  <a:gd name="connsiteX43" fmla="*/ 462228 w 987690"/>
                  <a:gd name="connsiteY43" fmla="*/ 822960 h 2696464"/>
                  <a:gd name="connsiteX44" fmla="*/ 481278 w 987690"/>
                  <a:gd name="connsiteY44" fmla="*/ 784860 h 2696464"/>
                  <a:gd name="connsiteX45" fmla="*/ 486041 w 987690"/>
                  <a:gd name="connsiteY45" fmla="*/ 913447 h 2696464"/>
                  <a:gd name="connsiteX46" fmla="*/ 509853 w 987690"/>
                  <a:gd name="connsiteY46" fmla="*/ 1027747 h 2696464"/>
                  <a:gd name="connsiteX47" fmla="*/ 519378 w 987690"/>
                  <a:gd name="connsiteY47" fmla="*/ 1127760 h 2696464"/>
                  <a:gd name="connsiteX48" fmla="*/ 500328 w 987690"/>
                  <a:gd name="connsiteY48" fmla="*/ 1284922 h 2696464"/>
                  <a:gd name="connsiteX49" fmla="*/ 519378 w 987690"/>
                  <a:gd name="connsiteY49" fmla="*/ 1323022 h 2696464"/>
                  <a:gd name="connsiteX50" fmla="*/ 514616 w 987690"/>
                  <a:gd name="connsiteY50" fmla="*/ 1437322 h 2696464"/>
                  <a:gd name="connsiteX51" fmla="*/ 509853 w 987690"/>
                  <a:gd name="connsiteY51" fmla="*/ 1503997 h 2696464"/>
                  <a:gd name="connsiteX52" fmla="*/ 538428 w 987690"/>
                  <a:gd name="connsiteY52" fmla="*/ 1556385 h 2696464"/>
                  <a:gd name="connsiteX53" fmla="*/ 524141 w 987690"/>
                  <a:gd name="connsiteY53" fmla="*/ 1637347 h 2696464"/>
                  <a:gd name="connsiteX54" fmla="*/ 543191 w 987690"/>
                  <a:gd name="connsiteY54" fmla="*/ 1718310 h 2696464"/>
                  <a:gd name="connsiteX55" fmla="*/ 519378 w 987690"/>
                  <a:gd name="connsiteY55" fmla="*/ 1799272 h 2696464"/>
                  <a:gd name="connsiteX56" fmla="*/ 514616 w 987690"/>
                  <a:gd name="connsiteY56" fmla="*/ 2004060 h 2696464"/>
                  <a:gd name="connsiteX57" fmla="*/ 486041 w 987690"/>
                  <a:gd name="connsiteY57" fmla="*/ 2170747 h 2696464"/>
                  <a:gd name="connsiteX58" fmla="*/ 481278 w 987690"/>
                  <a:gd name="connsiteY58" fmla="*/ 2256472 h 2696464"/>
                  <a:gd name="connsiteX59" fmla="*/ 514616 w 987690"/>
                  <a:gd name="connsiteY59" fmla="*/ 2351722 h 2696464"/>
                  <a:gd name="connsiteX60" fmla="*/ 524141 w 987690"/>
                  <a:gd name="connsiteY60" fmla="*/ 2385060 h 2696464"/>
                  <a:gd name="connsiteX61" fmla="*/ 462228 w 987690"/>
                  <a:gd name="connsiteY61" fmla="*/ 2475547 h 2696464"/>
                  <a:gd name="connsiteX62" fmla="*/ 428891 w 987690"/>
                  <a:gd name="connsiteY62" fmla="*/ 2513647 h 2696464"/>
                  <a:gd name="connsiteX63" fmla="*/ 457466 w 987690"/>
                  <a:gd name="connsiteY63" fmla="*/ 2570797 h 2696464"/>
                  <a:gd name="connsiteX64" fmla="*/ 438416 w 987690"/>
                  <a:gd name="connsiteY64" fmla="*/ 2642235 h 2696464"/>
                  <a:gd name="connsiteX65" fmla="*/ 505091 w 987690"/>
                  <a:gd name="connsiteY65" fmla="*/ 2651760 h 2696464"/>
                  <a:gd name="connsiteX66" fmla="*/ 614628 w 987690"/>
                  <a:gd name="connsiteY66" fmla="*/ 2675572 h 2696464"/>
                  <a:gd name="connsiteX67" fmla="*/ 690828 w 987690"/>
                  <a:gd name="connsiteY67" fmla="*/ 2694622 h 2696464"/>
                  <a:gd name="connsiteX68" fmla="*/ 743216 w 987690"/>
                  <a:gd name="connsiteY68" fmla="*/ 2627947 h 2696464"/>
                  <a:gd name="connsiteX69" fmla="*/ 757503 w 987690"/>
                  <a:gd name="connsiteY69" fmla="*/ 2532697 h 2696464"/>
                  <a:gd name="connsiteX70" fmla="*/ 743216 w 987690"/>
                  <a:gd name="connsiteY70" fmla="*/ 2485072 h 2696464"/>
                  <a:gd name="connsiteX71" fmla="*/ 743216 w 987690"/>
                  <a:gd name="connsiteY71" fmla="*/ 2437447 h 2696464"/>
                  <a:gd name="connsiteX72" fmla="*/ 795603 w 987690"/>
                  <a:gd name="connsiteY72" fmla="*/ 2356485 h 2696464"/>
                  <a:gd name="connsiteX73" fmla="*/ 809891 w 987690"/>
                  <a:gd name="connsiteY73" fmla="*/ 2223135 h 2696464"/>
                  <a:gd name="connsiteX74" fmla="*/ 819416 w 987690"/>
                  <a:gd name="connsiteY74" fmla="*/ 2094547 h 2696464"/>
                  <a:gd name="connsiteX75" fmla="*/ 838466 w 987690"/>
                  <a:gd name="connsiteY75" fmla="*/ 1913572 h 2696464"/>
                  <a:gd name="connsiteX76" fmla="*/ 862278 w 987690"/>
                  <a:gd name="connsiteY76" fmla="*/ 1699260 h 2696464"/>
                  <a:gd name="connsiteX77" fmla="*/ 857516 w 987690"/>
                  <a:gd name="connsiteY77" fmla="*/ 1608772 h 2696464"/>
                  <a:gd name="connsiteX78" fmla="*/ 871803 w 987690"/>
                  <a:gd name="connsiteY78" fmla="*/ 1484947 h 2696464"/>
                  <a:gd name="connsiteX79" fmla="*/ 895616 w 987690"/>
                  <a:gd name="connsiteY79" fmla="*/ 1170622 h 2696464"/>
                  <a:gd name="connsiteX80" fmla="*/ 924191 w 987690"/>
                  <a:gd name="connsiteY80" fmla="*/ 908685 h 2696464"/>
                  <a:gd name="connsiteX81" fmla="*/ 914666 w 987690"/>
                  <a:gd name="connsiteY81" fmla="*/ 780097 h 2696464"/>
                  <a:gd name="connsiteX82" fmla="*/ 948003 w 987690"/>
                  <a:gd name="connsiteY82" fmla="*/ 613410 h 2696464"/>
                  <a:gd name="connsiteX83" fmla="*/ 981341 w 987690"/>
                  <a:gd name="connsiteY83" fmla="*/ 441960 h 2696464"/>
                  <a:gd name="connsiteX84" fmla="*/ 981341 w 987690"/>
                  <a:gd name="connsiteY84" fmla="*/ 337185 h 2696464"/>
                  <a:gd name="connsiteX85" fmla="*/ 981341 w 987690"/>
                  <a:gd name="connsiteY85" fmla="*/ 137160 h 2696464"/>
                  <a:gd name="connsiteX86" fmla="*/ 905141 w 987690"/>
                  <a:gd name="connsiteY86" fmla="*/ 46672 h 269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87690" h="2696464">
                    <a:moveTo>
                      <a:pt x="905141" y="46672"/>
                    </a:moveTo>
                    <a:cubicBezTo>
                      <a:pt x="872597" y="24447"/>
                      <a:pt x="868628" y="10160"/>
                      <a:pt x="786078" y="3810"/>
                    </a:cubicBezTo>
                    <a:cubicBezTo>
                      <a:pt x="703528" y="-2540"/>
                      <a:pt x="513028" y="-953"/>
                      <a:pt x="409841" y="8572"/>
                    </a:cubicBezTo>
                    <a:cubicBezTo>
                      <a:pt x="306654" y="18097"/>
                      <a:pt x="226484" y="39529"/>
                      <a:pt x="166953" y="60960"/>
                    </a:cubicBezTo>
                    <a:cubicBezTo>
                      <a:pt x="107422" y="82391"/>
                      <a:pt x="75672" y="99854"/>
                      <a:pt x="52653" y="137160"/>
                    </a:cubicBezTo>
                    <a:cubicBezTo>
                      <a:pt x="29634" y="174466"/>
                      <a:pt x="37572" y="222091"/>
                      <a:pt x="28841" y="284797"/>
                    </a:cubicBezTo>
                    <a:cubicBezTo>
                      <a:pt x="20110" y="347503"/>
                      <a:pt x="2647" y="462597"/>
                      <a:pt x="266" y="513397"/>
                    </a:cubicBezTo>
                    <a:cubicBezTo>
                      <a:pt x="-2115" y="564197"/>
                      <a:pt x="12172" y="564991"/>
                      <a:pt x="14553" y="589597"/>
                    </a:cubicBezTo>
                    <a:cubicBezTo>
                      <a:pt x="16934" y="614203"/>
                      <a:pt x="12172" y="632460"/>
                      <a:pt x="14553" y="661035"/>
                    </a:cubicBezTo>
                    <a:cubicBezTo>
                      <a:pt x="16934" y="689610"/>
                      <a:pt x="24872" y="727710"/>
                      <a:pt x="28841" y="761047"/>
                    </a:cubicBezTo>
                    <a:cubicBezTo>
                      <a:pt x="32810" y="794384"/>
                      <a:pt x="35985" y="828516"/>
                      <a:pt x="38366" y="861060"/>
                    </a:cubicBezTo>
                    <a:cubicBezTo>
                      <a:pt x="40747" y="893604"/>
                      <a:pt x="40747" y="925354"/>
                      <a:pt x="43128" y="956310"/>
                    </a:cubicBezTo>
                    <a:cubicBezTo>
                      <a:pt x="45509" y="987266"/>
                      <a:pt x="53447" y="1019016"/>
                      <a:pt x="52653" y="1046797"/>
                    </a:cubicBezTo>
                    <a:cubicBezTo>
                      <a:pt x="51859" y="1074578"/>
                      <a:pt x="35985" y="1101566"/>
                      <a:pt x="38366" y="1122997"/>
                    </a:cubicBezTo>
                    <a:cubicBezTo>
                      <a:pt x="40747" y="1144428"/>
                      <a:pt x="60591" y="1151573"/>
                      <a:pt x="66941" y="1175385"/>
                    </a:cubicBezTo>
                    <a:cubicBezTo>
                      <a:pt x="73291" y="1199197"/>
                      <a:pt x="80435" y="1230153"/>
                      <a:pt x="76466" y="1265872"/>
                    </a:cubicBezTo>
                    <a:cubicBezTo>
                      <a:pt x="72497" y="1301591"/>
                      <a:pt x="47890" y="1360328"/>
                      <a:pt x="43128" y="1389697"/>
                    </a:cubicBezTo>
                    <a:cubicBezTo>
                      <a:pt x="38366" y="1419066"/>
                      <a:pt x="50272" y="1417479"/>
                      <a:pt x="47891" y="1442085"/>
                    </a:cubicBezTo>
                    <a:cubicBezTo>
                      <a:pt x="45510" y="1466691"/>
                      <a:pt x="33603" y="1503998"/>
                      <a:pt x="28841" y="1537335"/>
                    </a:cubicBezTo>
                    <a:cubicBezTo>
                      <a:pt x="24079" y="1570672"/>
                      <a:pt x="17729" y="1601629"/>
                      <a:pt x="19316" y="1642110"/>
                    </a:cubicBezTo>
                    <a:cubicBezTo>
                      <a:pt x="20903" y="1682591"/>
                      <a:pt x="35191" y="1730216"/>
                      <a:pt x="38366" y="1780222"/>
                    </a:cubicBezTo>
                    <a:cubicBezTo>
                      <a:pt x="41541" y="1830228"/>
                      <a:pt x="35985" y="1898491"/>
                      <a:pt x="38366" y="1942147"/>
                    </a:cubicBezTo>
                    <a:cubicBezTo>
                      <a:pt x="40747" y="1985803"/>
                      <a:pt x="51859" y="2018348"/>
                      <a:pt x="52653" y="2042160"/>
                    </a:cubicBezTo>
                    <a:cubicBezTo>
                      <a:pt x="53447" y="2065972"/>
                      <a:pt x="39159" y="2060416"/>
                      <a:pt x="43128" y="2085022"/>
                    </a:cubicBezTo>
                    <a:cubicBezTo>
                      <a:pt x="47097" y="2109628"/>
                      <a:pt x="65353" y="2154078"/>
                      <a:pt x="76466" y="2189797"/>
                    </a:cubicBezTo>
                    <a:cubicBezTo>
                      <a:pt x="87578" y="2225516"/>
                      <a:pt x="94722" y="2274729"/>
                      <a:pt x="109803" y="2299335"/>
                    </a:cubicBezTo>
                    <a:cubicBezTo>
                      <a:pt x="124884" y="2323941"/>
                      <a:pt x="144728" y="2346166"/>
                      <a:pt x="166953" y="2337435"/>
                    </a:cubicBezTo>
                    <a:cubicBezTo>
                      <a:pt x="189178" y="2328704"/>
                      <a:pt x="220928" y="2279491"/>
                      <a:pt x="243153" y="2246947"/>
                    </a:cubicBezTo>
                    <a:cubicBezTo>
                      <a:pt x="265378" y="2214403"/>
                      <a:pt x="291572" y="2177891"/>
                      <a:pt x="300303" y="2142172"/>
                    </a:cubicBezTo>
                    <a:cubicBezTo>
                      <a:pt x="309034" y="2106453"/>
                      <a:pt x="292366" y="2082641"/>
                      <a:pt x="295541" y="2032635"/>
                    </a:cubicBezTo>
                    <a:cubicBezTo>
                      <a:pt x="298716" y="1982629"/>
                      <a:pt x="313797" y="1893729"/>
                      <a:pt x="319353" y="1842135"/>
                    </a:cubicBezTo>
                    <a:cubicBezTo>
                      <a:pt x="324909" y="1790541"/>
                      <a:pt x="327291" y="1762759"/>
                      <a:pt x="328878" y="1723072"/>
                    </a:cubicBezTo>
                    <a:cubicBezTo>
                      <a:pt x="330465" y="1683385"/>
                      <a:pt x="326497" y="1640522"/>
                      <a:pt x="328878" y="1604010"/>
                    </a:cubicBezTo>
                    <a:cubicBezTo>
                      <a:pt x="331259" y="1567498"/>
                      <a:pt x="337610" y="1525428"/>
                      <a:pt x="343166" y="1503997"/>
                    </a:cubicBezTo>
                    <a:cubicBezTo>
                      <a:pt x="348722" y="1482566"/>
                      <a:pt x="358247" y="1487328"/>
                      <a:pt x="362216" y="1475422"/>
                    </a:cubicBezTo>
                    <a:cubicBezTo>
                      <a:pt x="366185" y="1463516"/>
                      <a:pt x="363803" y="1442085"/>
                      <a:pt x="366978" y="1432560"/>
                    </a:cubicBezTo>
                    <a:cubicBezTo>
                      <a:pt x="370153" y="1423035"/>
                      <a:pt x="382060" y="1434147"/>
                      <a:pt x="381266" y="1418272"/>
                    </a:cubicBezTo>
                    <a:cubicBezTo>
                      <a:pt x="380472" y="1402397"/>
                      <a:pt x="360629" y="1367472"/>
                      <a:pt x="362216" y="1337310"/>
                    </a:cubicBezTo>
                    <a:cubicBezTo>
                      <a:pt x="363803" y="1307148"/>
                      <a:pt x="381266" y="1260316"/>
                      <a:pt x="390791" y="1237297"/>
                    </a:cubicBezTo>
                    <a:cubicBezTo>
                      <a:pt x="400316" y="1214278"/>
                      <a:pt x="414604" y="1230947"/>
                      <a:pt x="419366" y="1199197"/>
                    </a:cubicBezTo>
                    <a:cubicBezTo>
                      <a:pt x="424128" y="1167447"/>
                      <a:pt x="416191" y="1080928"/>
                      <a:pt x="419366" y="1046797"/>
                    </a:cubicBezTo>
                    <a:cubicBezTo>
                      <a:pt x="422541" y="1012666"/>
                      <a:pt x="434447" y="1019016"/>
                      <a:pt x="438416" y="994410"/>
                    </a:cubicBezTo>
                    <a:cubicBezTo>
                      <a:pt x="442385" y="969804"/>
                      <a:pt x="439209" y="927735"/>
                      <a:pt x="443178" y="899160"/>
                    </a:cubicBezTo>
                    <a:cubicBezTo>
                      <a:pt x="447147" y="870585"/>
                      <a:pt x="455878" y="842010"/>
                      <a:pt x="462228" y="822960"/>
                    </a:cubicBezTo>
                    <a:cubicBezTo>
                      <a:pt x="468578" y="803910"/>
                      <a:pt x="477309" y="769779"/>
                      <a:pt x="481278" y="784860"/>
                    </a:cubicBezTo>
                    <a:cubicBezTo>
                      <a:pt x="485247" y="799941"/>
                      <a:pt x="481279" y="872966"/>
                      <a:pt x="486041" y="913447"/>
                    </a:cubicBezTo>
                    <a:cubicBezTo>
                      <a:pt x="490803" y="953928"/>
                      <a:pt x="504297" y="992028"/>
                      <a:pt x="509853" y="1027747"/>
                    </a:cubicBezTo>
                    <a:cubicBezTo>
                      <a:pt x="515409" y="1063466"/>
                      <a:pt x="520965" y="1084898"/>
                      <a:pt x="519378" y="1127760"/>
                    </a:cubicBezTo>
                    <a:cubicBezTo>
                      <a:pt x="517791" y="1170622"/>
                      <a:pt x="500328" y="1252378"/>
                      <a:pt x="500328" y="1284922"/>
                    </a:cubicBezTo>
                    <a:cubicBezTo>
                      <a:pt x="500328" y="1317466"/>
                      <a:pt x="516997" y="1297622"/>
                      <a:pt x="519378" y="1323022"/>
                    </a:cubicBezTo>
                    <a:cubicBezTo>
                      <a:pt x="521759" y="1348422"/>
                      <a:pt x="516203" y="1407160"/>
                      <a:pt x="514616" y="1437322"/>
                    </a:cubicBezTo>
                    <a:cubicBezTo>
                      <a:pt x="513029" y="1467484"/>
                      <a:pt x="505884" y="1484153"/>
                      <a:pt x="509853" y="1503997"/>
                    </a:cubicBezTo>
                    <a:cubicBezTo>
                      <a:pt x="513822" y="1523841"/>
                      <a:pt x="536047" y="1534160"/>
                      <a:pt x="538428" y="1556385"/>
                    </a:cubicBezTo>
                    <a:cubicBezTo>
                      <a:pt x="540809" y="1578610"/>
                      <a:pt x="523347" y="1610360"/>
                      <a:pt x="524141" y="1637347"/>
                    </a:cubicBezTo>
                    <a:cubicBezTo>
                      <a:pt x="524935" y="1664334"/>
                      <a:pt x="543985" y="1691323"/>
                      <a:pt x="543191" y="1718310"/>
                    </a:cubicBezTo>
                    <a:cubicBezTo>
                      <a:pt x="542397" y="1745297"/>
                      <a:pt x="524140" y="1751647"/>
                      <a:pt x="519378" y="1799272"/>
                    </a:cubicBezTo>
                    <a:cubicBezTo>
                      <a:pt x="514616" y="1846897"/>
                      <a:pt x="520172" y="1942147"/>
                      <a:pt x="514616" y="2004060"/>
                    </a:cubicBezTo>
                    <a:cubicBezTo>
                      <a:pt x="509060" y="2065973"/>
                      <a:pt x="491597" y="2128678"/>
                      <a:pt x="486041" y="2170747"/>
                    </a:cubicBezTo>
                    <a:cubicBezTo>
                      <a:pt x="480485" y="2212816"/>
                      <a:pt x="476515" y="2226310"/>
                      <a:pt x="481278" y="2256472"/>
                    </a:cubicBezTo>
                    <a:cubicBezTo>
                      <a:pt x="486040" y="2286635"/>
                      <a:pt x="507472" y="2330291"/>
                      <a:pt x="514616" y="2351722"/>
                    </a:cubicBezTo>
                    <a:cubicBezTo>
                      <a:pt x="521760" y="2373153"/>
                      <a:pt x="532872" y="2364422"/>
                      <a:pt x="524141" y="2385060"/>
                    </a:cubicBezTo>
                    <a:cubicBezTo>
                      <a:pt x="515410" y="2405698"/>
                      <a:pt x="478103" y="2454116"/>
                      <a:pt x="462228" y="2475547"/>
                    </a:cubicBezTo>
                    <a:cubicBezTo>
                      <a:pt x="446353" y="2496978"/>
                      <a:pt x="429685" y="2497772"/>
                      <a:pt x="428891" y="2513647"/>
                    </a:cubicBezTo>
                    <a:cubicBezTo>
                      <a:pt x="428097" y="2529522"/>
                      <a:pt x="455878" y="2549366"/>
                      <a:pt x="457466" y="2570797"/>
                    </a:cubicBezTo>
                    <a:cubicBezTo>
                      <a:pt x="459054" y="2592228"/>
                      <a:pt x="430479" y="2628741"/>
                      <a:pt x="438416" y="2642235"/>
                    </a:cubicBezTo>
                    <a:cubicBezTo>
                      <a:pt x="446353" y="2655729"/>
                      <a:pt x="475722" y="2646204"/>
                      <a:pt x="505091" y="2651760"/>
                    </a:cubicBezTo>
                    <a:cubicBezTo>
                      <a:pt x="534460" y="2657316"/>
                      <a:pt x="583672" y="2668428"/>
                      <a:pt x="614628" y="2675572"/>
                    </a:cubicBezTo>
                    <a:cubicBezTo>
                      <a:pt x="645584" y="2682716"/>
                      <a:pt x="669397" y="2702559"/>
                      <a:pt x="690828" y="2694622"/>
                    </a:cubicBezTo>
                    <a:cubicBezTo>
                      <a:pt x="712259" y="2686685"/>
                      <a:pt x="732104" y="2654934"/>
                      <a:pt x="743216" y="2627947"/>
                    </a:cubicBezTo>
                    <a:cubicBezTo>
                      <a:pt x="754328" y="2600960"/>
                      <a:pt x="757503" y="2556509"/>
                      <a:pt x="757503" y="2532697"/>
                    </a:cubicBezTo>
                    <a:cubicBezTo>
                      <a:pt x="757503" y="2508885"/>
                      <a:pt x="745597" y="2500947"/>
                      <a:pt x="743216" y="2485072"/>
                    </a:cubicBezTo>
                    <a:cubicBezTo>
                      <a:pt x="740835" y="2469197"/>
                      <a:pt x="734485" y="2458878"/>
                      <a:pt x="743216" y="2437447"/>
                    </a:cubicBezTo>
                    <a:cubicBezTo>
                      <a:pt x="751947" y="2416016"/>
                      <a:pt x="784490" y="2392204"/>
                      <a:pt x="795603" y="2356485"/>
                    </a:cubicBezTo>
                    <a:cubicBezTo>
                      <a:pt x="806715" y="2320766"/>
                      <a:pt x="805922" y="2266791"/>
                      <a:pt x="809891" y="2223135"/>
                    </a:cubicBezTo>
                    <a:cubicBezTo>
                      <a:pt x="813860" y="2179479"/>
                      <a:pt x="814654" y="2146141"/>
                      <a:pt x="819416" y="2094547"/>
                    </a:cubicBezTo>
                    <a:cubicBezTo>
                      <a:pt x="824178" y="2042953"/>
                      <a:pt x="831322" y="1979453"/>
                      <a:pt x="838466" y="1913572"/>
                    </a:cubicBezTo>
                    <a:cubicBezTo>
                      <a:pt x="845610" y="1847691"/>
                      <a:pt x="859103" y="1750060"/>
                      <a:pt x="862278" y="1699260"/>
                    </a:cubicBezTo>
                    <a:cubicBezTo>
                      <a:pt x="865453" y="1648460"/>
                      <a:pt x="855929" y="1644491"/>
                      <a:pt x="857516" y="1608772"/>
                    </a:cubicBezTo>
                    <a:cubicBezTo>
                      <a:pt x="859103" y="1573053"/>
                      <a:pt x="865453" y="1557972"/>
                      <a:pt x="871803" y="1484947"/>
                    </a:cubicBezTo>
                    <a:cubicBezTo>
                      <a:pt x="878153" y="1411922"/>
                      <a:pt x="886885" y="1266665"/>
                      <a:pt x="895616" y="1170622"/>
                    </a:cubicBezTo>
                    <a:cubicBezTo>
                      <a:pt x="904347" y="1074579"/>
                      <a:pt x="921016" y="973773"/>
                      <a:pt x="924191" y="908685"/>
                    </a:cubicBezTo>
                    <a:cubicBezTo>
                      <a:pt x="927366" y="843598"/>
                      <a:pt x="910697" y="829309"/>
                      <a:pt x="914666" y="780097"/>
                    </a:cubicBezTo>
                    <a:cubicBezTo>
                      <a:pt x="918635" y="730885"/>
                      <a:pt x="936891" y="669766"/>
                      <a:pt x="948003" y="613410"/>
                    </a:cubicBezTo>
                    <a:cubicBezTo>
                      <a:pt x="959115" y="557054"/>
                      <a:pt x="975785" y="487998"/>
                      <a:pt x="981341" y="441960"/>
                    </a:cubicBezTo>
                    <a:cubicBezTo>
                      <a:pt x="986897" y="395923"/>
                      <a:pt x="981341" y="337185"/>
                      <a:pt x="981341" y="337185"/>
                    </a:cubicBezTo>
                    <a:cubicBezTo>
                      <a:pt x="981341" y="286385"/>
                      <a:pt x="995628" y="189547"/>
                      <a:pt x="981341" y="137160"/>
                    </a:cubicBezTo>
                    <a:cubicBezTo>
                      <a:pt x="967054" y="84773"/>
                      <a:pt x="937685" y="68897"/>
                      <a:pt x="905141" y="46672"/>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4" name="Freeform 15">
                <a:extLst>
                  <a:ext uri="{FF2B5EF4-FFF2-40B4-BE49-F238E27FC236}">
                    <a16:creationId xmlns:a16="http://schemas.microsoft.com/office/drawing/2014/main" id="{66A0ED7C-F4E7-4EA8-B3D9-9D4B28471023}"/>
                  </a:ext>
                </a:extLst>
              </p:cNvPr>
              <p:cNvSpPr/>
              <p:nvPr/>
            </p:nvSpPr>
            <p:spPr>
              <a:xfrm>
                <a:off x="3327362" y="3615554"/>
                <a:ext cx="234997" cy="523698"/>
              </a:xfrm>
              <a:custGeom>
                <a:avLst/>
                <a:gdLst/>
                <a:ahLst/>
                <a:cxnLst/>
                <a:rect l="l" t="t" r="r" b="b"/>
                <a:pathLst>
                  <a:path w="221335" h="493253">
                    <a:moveTo>
                      <a:pt x="77834" y="328437"/>
                    </a:moveTo>
                    <a:cubicBezTo>
                      <a:pt x="65239" y="329495"/>
                      <a:pt x="52963" y="333729"/>
                      <a:pt x="50846" y="340502"/>
                    </a:cubicBezTo>
                    <a:cubicBezTo>
                      <a:pt x="46613" y="354049"/>
                      <a:pt x="50846" y="372675"/>
                      <a:pt x="50846" y="386222"/>
                    </a:cubicBezTo>
                    <a:cubicBezTo>
                      <a:pt x="50846" y="386222"/>
                      <a:pt x="44073" y="417549"/>
                      <a:pt x="50846" y="421782"/>
                    </a:cubicBezTo>
                    <a:cubicBezTo>
                      <a:pt x="57619" y="426015"/>
                      <a:pt x="82173" y="426015"/>
                      <a:pt x="91486" y="411622"/>
                    </a:cubicBezTo>
                    <a:cubicBezTo>
                      <a:pt x="100799" y="397229"/>
                      <a:pt x="113499" y="347275"/>
                      <a:pt x="106726" y="335422"/>
                    </a:cubicBezTo>
                    <a:cubicBezTo>
                      <a:pt x="103340" y="329496"/>
                      <a:pt x="90428" y="327379"/>
                      <a:pt x="77834" y="328437"/>
                    </a:cubicBezTo>
                    <a:close/>
                    <a:moveTo>
                      <a:pt x="121966" y="142"/>
                    </a:moveTo>
                    <a:cubicBezTo>
                      <a:pt x="139746" y="4375"/>
                      <a:pt x="172766" y="90735"/>
                      <a:pt x="188006" y="132222"/>
                    </a:cubicBezTo>
                    <a:cubicBezTo>
                      <a:pt x="203246" y="173709"/>
                      <a:pt x="208326" y="212655"/>
                      <a:pt x="213406" y="249062"/>
                    </a:cubicBezTo>
                    <a:cubicBezTo>
                      <a:pt x="218486" y="285469"/>
                      <a:pt x="225259" y="315102"/>
                      <a:pt x="218486" y="350662"/>
                    </a:cubicBezTo>
                    <a:cubicBezTo>
                      <a:pt x="211713" y="386222"/>
                      <a:pt x="186313" y="438715"/>
                      <a:pt x="172766" y="462422"/>
                    </a:cubicBezTo>
                    <a:cubicBezTo>
                      <a:pt x="159219" y="486129"/>
                      <a:pt x="154139" y="490362"/>
                      <a:pt x="137206" y="492902"/>
                    </a:cubicBezTo>
                    <a:cubicBezTo>
                      <a:pt x="120273" y="495442"/>
                      <a:pt x="88946" y="483589"/>
                      <a:pt x="71166" y="477662"/>
                    </a:cubicBezTo>
                    <a:cubicBezTo>
                      <a:pt x="53386" y="471735"/>
                      <a:pt x="39839" y="466655"/>
                      <a:pt x="30526" y="457342"/>
                    </a:cubicBezTo>
                    <a:cubicBezTo>
                      <a:pt x="21213" y="448029"/>
                      <a:pt x="20366" y="428555"/>
                      <a:pt x="15286" y="421782"/>
                    </a:cubicBezTo>
                    <a:cubicBezTo>
                      <a:pt x="10206" y="415009"/>
                      <a:pt x="-801" y="425169"/>
                      <a:pt x="46" y="416702"/>
                    </a:cubicBezTo>
                    <a:cubicBezTo>
                      <a:pt x="893" y="408235"/>
                      <a:pt x="16133" y="391302"/>
                      <a:pt x="20366" y="370982"/>
                    </a:cubicBezTo>
                    <a:cubicBezTo>
                      <a:pt x="24599" y="350662"/>
                      <a:pt x="22059" y="316795"/>
                      <a:pt x="25446" y="294782"/>
                    </a:cubicBezTo>
                    <a:cubicBezTo>
                      <a:pt x="28833" y="272769"/>
                      <a:pt x="29679" y="266842"/>
                      <a:pt x="40686" y="238902"/>
                    </a:cubicBezTo>
                    <a:cubicBezTo>
                      <a:pt x="51693" y="210962"/>
                      <a:pt x="77939" y="166935"/>
                      <a:pt x="91486" y="127142"/>
                    </a:cubicBezTo>
                    <a:cubicBezTo>
                      <a:pt x="105033" y="87349"/>
                      <a:pt x="104186" y="-4091"/>
                      <a:pt x="121966" y="142"/>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5" name="Freeform 16">
                <a:extLst>
                  <a:ext uri="{FF2B5EF4-FFF2-40B4-BE49-F238E27FC236}">
                    <a16:creationId xmlns:a16="http://schemas.microsoft.com/office/drawing/2014/main" id="{BFE9C92C-B3AF-4629-A62B-94140A92FB62}"/>
                  </a:ext>
                </a:extLst>
              </p:cNvPr>
              <p:cNvSpPr/>
              <p:nvPr/>
            </p:nvSpPr>
            <p:spPr>
              <a:xfrm>
                <a:off x="2019926" y="587923"/>
                <a:ext cx="342321" cy="748475"/>
              </a:xfrm>
              <a:custGeom>
                <a:avLst/>
                <a:gdLst>
                  <a:gd name="connsiteX0" fmla="*/ 108599 w 342320"/>
                  <a:gd name="connsiteY0" fmla="*/ 748119 h 748473"/>
                  <a:gd name="connsiteX1" fmla="*/ 154319 w 342320"/>
                  <a:gd name="connsiteY1" fmla="*/ 529679 h 748473"/>
                  <a:gd name="connsiteX2" fmla="*/ 149239 w 342320"/>
                  <a:gd name="connsiteY2" fmla="*/ 443319 h 748473"/>
                  <a:gd name="connsiteX3" fmla="*/ 159399 w 342320"/>
                  <a:gd name="connsiteY3" fmla="*/ 377279 h 748473"/>
                  <a:gd name="connsiteX4" fmla="*/ 179719 w 342320"/>
                  <a:gd name="connsiteY4" fmla="*/ 341719 h 748473"/>
                  <a:gd name="connsiteX5" fmla="*/ 210199 w 342320"/>
                  <a:gd name="connsiteY5" fmla="*/ 301079 h 748473"/>
                  <a:gd name="connsiteX6" fmla="*/ 230519 w 342320"/>
                  <a:gd name="connsiteY6" fmla="*/ 295999 h 748473"/>
                  <a:gd name="connsiteX7" fmla="*/ 276239 w 342320"/>
                  <a:gd name="connsiteY7" fmla="*/ 255359 h 748473"/>
                  <a:gd name="connsiteX8" fmla="*/ 306719 w 342320"/>
                  <a:gd name="connsiteY8" fmla="*/ 219799 h 748473"/>
                  <a:gd name="connsiteX9" fmla="*/ 337199 w 342320"/>
                  <a:gd name="connsiteY9" fmla="*/ 148679 h 748473"/>
                  <a:gd name="connsiteX10" fmla="*/ 342279 w 342320"/>
                  <a:gd name="connsiteY10" fmla="*/ 87719 h 748473"/>
                  <a:gd name="connsiteX11" fmla="*/ 337199 w 342320"/>
                  <a:gd name="connsiteY11" fmla="*/ 67399 h 748473"/>
                  <a:gd name="connsiteX12" fmla="*/ 311799 w 342320"/>
                  <a:gd name="connsiteY12" fmla="*/ 52159 h 748473"/>
                  <a:gd name="connsiteX13" fmla="*/ 281319 w 342320"/>
                  <a:gd name="connsiteY13" fmla="*/ 21679 h 748473"/>
                  <a:gd name="connsiteX14" fmla="*/ 260999 w 342320"/>
                  <a:gd name="connsiteY14" fmla="*/ 16599 h 748473"/>
                  <a:gd name="connsiteX15" fmla="*/ 225439 w 342320"/>
                  <a:gd name="connsiteY15" fmla="*/ 16599 h 748473"/>
                  <a:gd name="connsiteX16" fmla="*/ 154319 w 342320"/>
                  <a:gd name="connsiteY16" fmla="*/ 6439 h 748473"/>
                  <a:gd name="connsiteX17" fmla="*/ 113679 w 342320"/>
                  <a:gd name="connsiteY17" fmla="*/ 1359 h 748473"/>
                  <a:gd name="connsiteX18" fmla="*/ 93359 w 342320"/>
                  <a:gd name="connsiteY18" fmla="*/ 31839 h 748473"/>
                  <a:gd name="connsiteX19" fmla="*/ 93359 w 342320"/>
                  <a:gd name="connsiteY19" fmla="*/ 67399 h 748473"/>
                  <a:gd name="connsiteX20" fmla="*/ 78119 w 342320"/>
                  <a:gd name="connsiteY20" fmla="*/ 123279 h 748473"/>
                  <a:gd name="connsiteX21" fmla="*/ 47639 w 342320"/>
                  <a:gd name="connsiteY21" fmla="*/ 168999 h 748473"/>
                  <a:gd name="connsiteX22" fmla="*/ 37479 w 342320"/>
                  <a:gd name="connsiteY22" fmla="*/ 265519 h 748473"/>
                  <a:gd name="connsiteX23" fmla="*/ 22239 w 342320"/>
                  <a:gd name="connsiteY23" fmla="*/ 321399 h 748473"/>
                  <a:gd name="connsiteX24" fmla="*/ 6999 w 342320"/>
                  <a:gd name="connsiteY24" fmla="*/ 397599 h 748473"/>
                  <a:gd name="connsiteX25" fmla="*/ 6999 w 342320"/>
                  <a:gd name="connsiteY25" fmla="*/ 473799 h 748473"/>
                  <a:gd name="connsiteX26" fmla="*/ 108599 w 342320"/>
                  <a:gd name="connsiteY26" fmla="*/ 748119 h 74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2320" h="748473">
                    <a:moveTo>
                      <a:pt x="108599" y="748119"/>
                    </a:moveTo>
                    <a:cubicBezTo>
                      <a:pt x="133152" y="757432"/>
                      <a:pt x="147546" y="580479"/>
                      <a:pt x="154319" y="529679"/>
                    </a:cubicBezTo>
                    <a:cubicBezTo>
                      <a:pt x="161092" y="478879"/>
                      <a:pt x="148392" y="468719"/>
                      <a:pt x="149239" y="443319"/>
                    </a:cubicBezTo>
                    <a:cubicBezTo>
                      <a:pt x="150086" y="417919"/>
                      <a:pt x="154319" y="394212"/>
                      <a:pt x="159399" y="377279"/>
                    </a:cubicBezTo>
                    <a:cubicBezTo>
                      <a:pt x="164479" y="360346"/>
                      <a:pt x="171252" y="354419"/>
                      <a:pt x="179719" y="341719"/>
                    </a:cubicBezTo>
                    <a:cubicBezTo>
                      <a:pt x="188186" y="329019"/>
                      <a:pt x="201732" y="308699"/>
                      <a:pt x="210199" y="301079"/>
                    </a:cubicBezTo>
                    <a:cubicBezTo>
                      <a:pt x="218666" y="293459"/>
                      <a:pt x="219512" y="303619"/>
                      <a:pt x="230519" y="295999"/>
                    </a:cubicBezTo>
                    <a:cubicBezTo>
                      <a:pt x="241526" y="288379"/>
                      <a:pt x="263539" y="268059"/>
                      <a:pt x="276239" y="255359"/>
                    </a:cubicBezTo>
                    <a:cubicBezTo>
                      <a:pt x="288939" y="242659"/>
                      <a:pt x="296559" y="237579"/>
                      <a:pt x="306719" y="219799"/>
                    </a:cubicBezTo>
                    <a:cubicBezTo>
                      <a:pt x="316879" y="202019"/>
                      <a:pt x="331272" y="170692"/>
                      <a:pt x="337199" y="148679"/>
                    </a:cubicBezTo>
                    <a:cubicBezTo>
                      <a:pt x="343126" y="126666"/>
                      <a:pt x="342279" y="101266"/>
                      <a:pt x="342279" y="87719"/>
                    </a:cubicBezTo>
                    <a:cubicBezTo>
                      <a:pt x="342279" y="74172"/>
                      <a:pt x="342279" y="73326"/>
                      <a:pt x="337199" y="67399"/>
                    </a:cubicBezTo>
                    <a:cubicBezTo>
                      <a:pt x="332119" y="61472"/>
                      <a:pt x="321112" y="59779"/>
                      <a:pt x="311799" y="52159"/>
                    </a:cubicBezTo>
                    <a:cubicBezTo>
                      <a:pt x="302486" y="44539"/>
                      <a:pt x="289786" y="27606"/>
                      <a:pt x="281319" y="21679"/>
                    </a:cubicBezTo>
                    <a:cubicBezTo>
                      <a:pt x="272852" y="15752"/>
                      <a:pt x="270312" y="17446"/>
                      <a:pt x="260999" y="16599"/>
                    </a:cubicBezTo>
                    <a:cubicBezTo>
                      <a:pt x="251686" y="15752"/>
                      <a:pt x="243219" y="18292"/>
                      <a:pt x="225439" y="16599"/>
                    </a:cubicBezTo>
                    <a:cubicBezTo>
                      <a:pt x="207659" y="14906"/>
                      <a:pt x="172946" y="8979"/>
                      <a:pt x="154319" y="6439"/>
                    </a:cubicBezTo>
                    <a:cubicBezTo>
                      <a:pt x="135692" y="3899"/>
                      <a:pt x="123839" y="-2874"/>
                      <a:pt x="113679" y="1359"/>
                    </a:cubicBezTo>
                    <a:cubicBezTo>
                      <a:pt x="103519" y="5592"/>
                      <a:pt x="96746" y="20832"/>
                      <a:pt x="93359" y="31839"/>
                    </a:cubicBezTo>
                    <a:cubicBezTo>
                      <a:pt x="89972" y="42846"/>
                      <a:pt x="95899" y="52159"/>
                      <a:pt x="93359" y="67399"/>
                    </a:cubicBezTo>
                    <a:cubicBezTo>
                      <a:pt x="90819" y="82639"/>
                      <a:pt x="85739" y="106346"/>
                      <a:pt x="78119" y="123279"/>
                    </a:cubicBezTo>
                    <a:cubicBezTo>
                      <a:pt x="70499" y="140212"/>
                      <a:pt x="54412" y="145292"/>
                      <a:pt x="47639" y="168999"/>
                    </a:cubicBezTo>
                    <a:cubicBezTo>
                      <a:pt x="40866" y="192706"/>
                      <a:pt x="41712" y="240119"/>
                      <a:pt x="37479" y="265519"/>
                    </a:cubicBezTo>
                    <a:cubicBezTo>
                      <a:pt x="33246" y="290919"/>
                      <a:pt x="27319" y="299386"/>
                      <a:pt x="22239" y="321399"/>
                    </a:cubicBezTo>
                    <a:cubicBezTo>
                      <a:pt x="17159" y="343412"/>
                      <a:pt x="9539" y="372199"/>
                      <a:pt x="6999" y="397599"/>
                    </a:cubicBezTo>
                    <a:cubicBezTo>
                      <a:pt x="4459" y="422999"/>
                      <a:pt x="-7394" y="414532"/>
                      <a:pt x="6999" y="473799"/>
                    </a:cubicBezTo>
                    <a:cubicBezTo>
                      <a:pt x="21392" y="533066"/>
                      <a:pt x="84046" y="738806"/>
                      <a:pt x="108599" y="748119"/>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6" name="Freeform 17">
                <a:extLst>
                  <a:ext uri="{FF2B5EF4-FFF2-40B4-BE49-F238E27FC236}">
                    <a16:creationId xmlns:a16="http://schemas.microsoft.com/office/drawing/2014/main" id="{280F32E4-2CA3-4E2A-BCFC-498921B71E66}"/>
                  </a:ext>
                </a:extLst>
              </p:cNvPr>
              <p:cNvSpPr/>
              <p:nvPr/>
            </p:nvSpPr>
            <p:spPr>
              <a:xfrm>
                <a:off x="2643481" y="1349666"/>
                <a:ext cx="523168" cy="762971"/>
              </a:xfrm>
              <a:custGeom>
                <a:avLst/>
                <a:gdLst>
                  <a:gd name="connsiteX0" fmla="*/ 17663 w 523167"/>
                  <a:gd name="connsiteY0" fmla="*/ 221230 h 762969"/>
                  <a:gd name="connsiteX1" fmla="*/ 79 w 523167"/>
                  <a:gd name="connsiteY1" fmla="*/ 268123 h 762969"/>
                  <a:gd name="connsiteX2" fmla="*/ 11802 w 523167"/>
                  <a:gd name="connsiteY2" fmla="*/ 332600 h 762969"/>
                  <a:gd name="connsiteX3" fmla="*/ 26456 w 523167"/>
                  <a:gd name="connsiteY3" fmla="*/ 370700 h 762969"/>
                  <a:gd name="connsiteX4" fmla="*/ 58694 w 523167"/>
                  <a:gd name="connsiteY4" fmla="*/ 385353 h 762969"/>
                  <a:gd name="connsiteX5" fmla="*/ 67487 w 523167"/>
                  <a:gd name="connsiteY5" fmla="*/ 432246 h 762969"/>
                  <a:gd name="connsiteX6" fmla="*/ 85071 w 523167"/>
                  <a:gd name="connsiteY6" fmla="*/ 485000 h 762969"/>
                  <a:gd name="connsiteX7" fmla="*/ 108517 w 523167"/>
                  <a:gd name="connsiteY7" fmla="*/ 523100 h 762969"/>
                  <a:gd name="connsiteX8" fmla="*/ 102656 w 523167"/>
                  <a:gd name="connsiteY8" fmla="*/ 549476 h 762969"/>
                  <a:gd name="connsiteX9" fmla="*/ 140756 w 523167"/>
                  <a:gd name="connsiteY9" fmla="*/ 678430 h 762969"/>
                  <a:gd name="connsiteX10" fmla="*/ 249194 w 523167"/>
                  <a:gd name="connsiteY10" fmla="*/ 760492 h 762969"/>
                  <a:gd name="connsiteX11" fmla="*/ 351771 w 523167"/>
                  <a:gd name="connsiteY11" fmla="*/ 734115 h 762969"/>
                  <a:gd name="connsiteX12" fmla="*/ 404525 w 523167"/>
                  <a:gd name="connsiteY12" fmla="*/ 657915 h 762969"/>
                  <a:gd name="connsiteX13" fmla="*/ 392802 w 523167"/>
                  <a:gd name="connsiteY13" fmla="*/ 602230 h 762969"/>
                  <a:gd name="connsiteX14" fmla="*/ 389871 w 523167"/>
                  <a:gd name="connsiteY14" fmla="*/ 567061 h 762969"/>
                  <a:gd name="connsiteX15" fmla="*/ 404525 w 523167"/>
                  <a:gd name="connsiteY15" fmla="*/ 517238 h 762969"/>
                  <a:gd name="connsiteX16" fmla="*/ 433833 w 523167"/>
                  <a:gd name="connsiteY16" fmla="*/ 461553 h 762969"/>
                  <a:gd name="connsiteX17" fmla="*/ 454348 w 523167"/>
                  <a:gd name="connsiteY17" fmla="*/ 414661 h 762969"/>
                  <a:gd name="connsiteX18" fmla="*/ 460210 w 523167"/>
                  <a:gd name="connsiteY18" fmla="*/ 376561 h 762969"/>
                  <a:gd name="connsiteX19" fmla="*/ 480725 w 523167"/>
                  <a:gd name="connsiteY19" fmla="*/ 379492 h 762969"/>
                  <a:gd name="connsiteX20" fmla="*/ 501240 w 523167"/>
                  <a:gd name="connsiteY20" fmla="*/ 353115 h 762969"/>
                  <a:gd name="connsiteX21" fmla="*/ 521756 w 523167"/>
                  <a:gd name="connsiteY21" fmla="*/ 297430 h 762969"/>
                  <a:gd name="connsiteX22" fmla="*/ 518825 w 523167"/>
                  <a:gd name="connsiteY22" fmla="*/ 238815 h 762969"/>
                  <a:gd name="connsiteX23" fmla="*/ 498310 w 523167"/>
                  <a:gd name="connsiteY23" fmla="*/ 203646 h 762969"/>
                  <a:gd name="connsiteX24" fmla="*/ 489517 w 523167"/>
                  <a:gd name="connsiteY24" fmla="*/ 206576 h 762969"/>
                  <a:gd name="connsiteX25" fmla="*/ 445556 w 523167"/>
                  <a:gd name="connsiteY25" fmla="*/ 142100 h 762969"/>
                  <a:gd name="connsiteX26" fmla="*/ 445556 w 523167"/>
                  <a:gd name="connsiteY26" fmla="*/ 80553 h 762969"/>
                  <a:gd name="connsiteX27" fmla="*/ 369356 w 523167"/>
                  <a:gd name="connsiteY27" fmla="*/ 24869 h 762969"/>
                  <a:gd name="connsiteX28" fmla="*/ 211094 w 523167"/>
                  <a:gd name="connsiteY28" fmla="*/ 1423 h 762969"/>
                  <a:gd name="connsiteX29" fmla="*/ 82140 w 523167"/>
                  <a:gd name="connsiteY29" fmla="*/ 16076 h 762969"/>
                  <a:gd name="connsiteX30" fmla="*/ 41110 w 523167"/>
                  <a:gd name="connsiteY30" fmla="*/ 124515 h 762969"/>
                  <a:gd name="connsiteX31" fmla="*/ 17663 w 523167"/>
                  <a:gd name="connsiteY31" fmla="*/ 221230 h 76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3167" h="762969">
                    <a:moveTo>
                      <a:pt x="17663" y="221230"/>
                    </a:moveTo>
                    <a:cubicBezTo>
                      <a:pt x="10825" y="245165"/>
                      <a:pt x="1056" y="249561"/>
                      <a:pt x="79" y="268123"/>
                    </a:cubicBezTo>
                    <a:cubicBezTo>
                      <a:pt x="-898" y="286685"/>
                      <a:pt x="7406" y="315504"/>
                      <a:pt x="11802" y="332600"/>
                    </a:cubicBezTo>
                    <a:cubicBezTo>
                      <a:pt x="16198" y="349696"/>
                      <a:pt x="18641" y="361908"/>
                      <a:pt x="26456" y="370700"/>
                    </a:cubicBezTo>
                    <a:cubicBezTo>
                      <a:pt x="34271" y="379492"/>
                      <a:pt x="51856" y="375095"/>
                      <a:pt x="58694" y="385353"/>
                    </a:cubicBezTo>
                    <a:cubicBezTo>
                      <a:pt x="65533" y="395611"/>
                      <a:pt x="63091" y="415638"/>
                      <a:pt x="67487" y="432246"/>
                    </a:cubicBezTo>
                    <a:cubicBezTo>
                      <a:pt x="71883" y="448854"/>
                      <a:pt x="78233" y="469858"/>
                      <a:pt x="85071" y="485000"/>
                    </a:cubicBezTo>
                    <a:cubicBezTo>
                      <a:pt x="91909" y="500142"/>
                      <a:pt x="105586" y="512354"/>
                      <a:pt x="108517" y="523100"/>
                    </a:cubicBezTo>
                    <a:cubicBezTo>
                      <a:pt x="111448" y="533846"/>
                      <a:pt x="97283" y="523588"/>
                      <a:pt x="102656" y="549476"/>
                    </a:cubicBezTo>
                    <a:cubicBezTo>
                      <a:pt x="108029" y="575364"/>
                      <a:pt x="116333" y="643261"/>
                      <a:pt x="140756" y="678430"/>
                    </a:cubicBezTo>
                    <a:cubicBezTo>
                      <a:pt x="165179" y="713599"/>
                      <a:pt x="214025" y="751211"/>
                      <a:pt x="249194" y="760492"/>
                    </a:cubicBezTo>
                    <a:cubicBezTo>
                      <a:pt x="284363" y="769773"/>
                      <a:pt x="325882" y="751211"/>
                      <a:pt x="351771" y="734115"/>
                    </a:cubicBezTo>
                    <a:cubicBezTo>
                      <a:pt x="377660" y="717019"/>
                      <a:pt x="397687" y="679896"/>
                      <a:pt x="404525" y="657915"/>
                    </a:cubicBezTo>
                    <a:cubicBezTo>
                      <a:pt x="411364" y="635934"/>
                      <a:pt x="395244" y="617372"/>
                      <a:pt x="392802" y="602230"/>
                    </a:cubicBezTo>
                    <a:cubicBezTo>
                      <a:pt x="390360" y="587088"/>
                      <a:pt x="387917" y="581226"/>
                      <a:pt x="389871" y="567061"/>
                    </a:cubicBezTo>
                    <a:cubicBezTo>
                      <a:pt x="391825" y="552896"/>
                      <a:pt x="397198" y="534823"/>
                      <a:pt x="404525" y="517238"/>
                    </a:cubicBezTo>
                    <a:cubicBezTo>
                      <a:pt x="411852" y="499653"/>
                      <a:pt x="425529" y="478649"/>
                      <a:pt x="433833" y="461553"/>
                    </a:cubicBezTo>
                    <a:cubicBezTo>
                      <a:pt x="442137" y="444457"/>
                      <a:pt x="449952" y="428826"/>
                      <a:pt x="454348" y="414661"/>
                    </a:cubicBezTo>
                    <a:cubicBezTo>
                      <a:pt x="458744" y="400496"/>
                      <a:pt x="455814" y="382422"/>
                      <a:pt x="460210" y="376561"/>
                    </a:cubicBezTo>
                    <a:cubicBezTo>
                      <a:pt x="464606" y="370700"/>
                      <a:pt x="473887" y="383400"/>
                      <a:pt x="480725" y="379492"/>
                    </a:cubicBezTo>
                    <a:cubicBezTo>
                      <a:pt x="487563" y="375584"/>
                      <a:pt x="494401" y="366792"/>
                      <a:pt x="501240" y="353115"/>
                    </a:cubicBezTo>
                    <a:cubicBezTo>
                      <a:pt x="508079" y="339438"/>
                      <a:pt x="518825" y="316480"/>
                      <a:pt x="521756" y="297430"/>
                    </a:cubicBezTo>
                    <a:cubicBezTo>
                      <a:pt x="524687" y="278380"/>
                      <a:pt x="522733" y="254446"/>
                      <a:pt x="518825" y="238815"/>
                    </a:cubicBezTo>
                    <a:cubicBezTo>
                      <a:pt x="514917" y="223184"/>
                      <a:pt x="503195" y="209019"/>
                      <a:pt x="498310" y="203646"/>
                    </a:cubicBezTo>
                    <a:cubicBezTo>
                      <a:pt x="493425" y="198273"/>
                      <a:pt x="498309" y="216834"/>
                      <a:pt x="489517" y="206576"/>
                    </a:cubicBezTo>
                    <a:cubicBezTo>
                      <a:pt x="480725" y="196318"/>
                      <a:pt x="452883" y="163104"/>
                      <a:pt x="445556" y="142100"/>
                    </a:cubicBezTo>
                    <a:cubicBezTo>
                      <a:pt x="438229" y="121096"/>
                      <a:pt x="458256" y="100091"/>
                      <a:pt x="445556" y="80553"/>
                    </a:cubicBezTo>
                    <a:cubicBezTo>
                      <a:pt x="432856" y="61014"/>
                      <a:pt x="408433" y="38057"/>
                      <a:pt x="369356" y="24869"/>
                    </a:cubicBezTo>
                    <a:cubicBezTo>
                      <a:pt x="330279" y="11681"/>
                      <a:pt x="258963" y="2888"/>
                      <a:pt x="211094" y="1423"/>
                    </a:cubicBezTo>
                    <a:cubicBezTo>
                      <a:pt x="163225" y="-43"/>
                      <a:pt x="110471" y="-4439"/>
                      <a:pt x="82140" y="16076"/>
                    </a:cubicBezTo>
                    <a:cubicBezTo>
                      <a:pt x="53809" y="36591"/>
                      <a:pt x="51368" y="95207"/>
                      <a:pt x="41110" y="124515"/>
                    </a:cubicBezTo>
                    <a:cubicBezTo>
                      <a:pt x="30852" y="153823"/>
                      <a:pt x="24501" y="197295"/>
                      <a:pt x="17663" y="221230"/>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7" name="Freeform 18">
                <a:extLst>
                  <a:ext uri="{FF2B5EF4-FFF2-40B4-BE49-F238E27FC236}">
                    <a16:creationId xmlns:a16="http://schemas.microsoft.com/office/drawing/2014/main" id="{C6DB517A-EC63-441C-BAC6-1D41584BC016}"/>
                  </a:ext>
                </a:extLst>
              </p:cNvPr>
              <p:cNvSpPr/>
              <p:nvPr/>
            </p:nvSpPr>
            <p:spPr>
              <a:xfrm>
                <a:off x="2637401" y="1199206"/>
                <a:ext cx="516209" cy="478108"/>
              </a:xfrm>
              <a:custGeom>
                <a:avLst/>
                <a:gdLst>
                  <a:gd name="connsiteX0" fmla="*/ 50121 w 516208"/>
                  <a:gd name="connsiteY0" fmla="*/ 477197 h 478107"/>
                  <a:gd name="connsiteX1" fmla="*/ 26675 w 516208"/>
                  <a:gd name="connsiteY1" fmla="*/ 371689 h 478107"/>
                  <a:gd name="connsiteX2" fmla="*/ 12021 w 516208"/>
                  <a:gd name="connsiteY2" fmla="*/ 345312 h 478107"/>
                  <a:gd name="connsiteX3" fmla="*/ 298 w 516208"/>
                  <a:gd name="connsiteY3" fmla="*/ 313074 h 478107"/>
                  <a:gd name="connsiteX4" fmla="*/ 3229 w 516208"/>
                  <a:gd name="connsiteY4" fmla="*/ 277905 h 478107"/>
                  <a:gd name="connsiteX5" fmla="*/ 298 w 516208"/>
                  <a:gd name="connsiteY5" fmla="*/ 231012 h 478107"/>
                  <a:gd name="connsiteX6" fmla="*/ 6160 w 516208"/>
                  <a:gd name="connsiteY6" fmla="*/ 184120 h 478107"/>
                  <a:gd name="connsiteX7" fmla="*/ 23744 w 516208"/>
                  <a:gd name="connsiteY7" fmla="*/ 134297 h 478107"/>
                  <a:gd name="connsiteX8" fmla="*/ 64775 w 516208"/>
                  <a:gd name="connsiteY8" fmla="*/ 90335 h 478107"/>
                  <a:gd name="connsiteX9" fmla="*/ 102875 w 516208"/>
                  <a:gd name="connsiteY9" fmla="*/ 52235 h 478107"/>
                  <a:gd name="connsiteX10" fmla="*/ 179075 w 516208"/>
                  <a:gd name="connsiteY10" fmla="*/ 25859 h 478107"/>
                  <a:gd name="connsiteX11" fmla="*/ 214244 w 516208"/>
                  <a:gd name="connsiteY11" fmla="*/ 2412 h 478107"/>
                  <a:gd name="connsiteX12" fmla="*/ 281652 w 516208"/>
                  <a:gd name="connsiteY12" fmla="*/ 2412 h 478107"/>
                  <a:gd name="connsiteX13" fmla="*/ 357852 w 516208"/>
                  <a:gd name="connsiteY13" fmla="*/ 17066 h 478107"/>
                  <a:gd name="connsiteX14" fmla="*/ 401814 w 516208"/>
                  <a:gd name="connsiteY14" fmla="*/ 52235 h 478107"/>
                  <a:gd name="connsiteX15" fmla="*/ 454568 w 516208"/>
                  <a:gd name="connsiteY15" fmla="*/ 81543 h 478107"/>
                  <a:gd name="connsiteX16" fmla="*/ 498529 w 516208"/>
                  <a:gd name="connsiteY16" fmla="*/ 140159 h 478107"/>
                  <a:gd name="connsiteX17" fmla="*/ 507321 w 516208"/>
                  <a:gd name="connsiteY17" fmla="*/ 207566 h 478107"/>
                  <a:gd name="connsiteX18" fmla="*/ 516114 w 516208"/>
                  <a:gd name="connsiteY18" fmla="*/ 266182 h 478107"/>
                  <a:gd name="connsiteX19" fmla="*/ 501460 w 516208"/>
                  <a:gd name="connsiteY19" fmla="*/ 324797 h 478107"/>
                  <a:gd name="connsiteX20" fmla="*/ 495598 w 516208"/>
                  <a:gd name="connsiteY20" fmla="*/ 354105 h 478107"/>
                  <a:gd name="connsiteX21" fmla="*/ 489737 w 516208"/>
                  <a:gd name="connsiteY21" fmla="*/ 403928 h 478107"/>
                  <a:gd name="connsiteX22" fmla="*/ 475083 w 516208"/>
                  <a:gd name="connsiteY22" fmla="*/ 444959 h 478107"/>
                  <a:gd name="connsiteX23" fmla="*/ 457498 w 516208"/>
                  <a:gd name="connsiteY23" fmla="*/ 380482 h 478107"/>
                  <a:gd name="connsiteX24" fmla="*/ 448706 w 516208"/>
                  <a:gd name="connsiteY24" fmla="*/ 351174 h 478107"/>
                  <a:gd name="connsiteX25" fmla="*/ 422329 w 516208"/>
                  <a:gd name="connsiteY25" fmla="*/ 304282 h 478107"/>
                  <a:gd name="connsiteX26" fmla="*/ 419398 w 516208"/>
                  <a:gd name="connsiteY26" fmla="*/ 248597 h 478107"/>
                  <a:gd name="connsiteX27" fmla="*/ 381298 w 516208"/>
                  <a:gd name="connsiteY27" fmla="*/ 225151 h 478107"/>
                  <a:gd name="connsiteX28" fmla="*/ 357852 w 516208"/>
                  <a:gd name="connsiteY28" fmla="*/ 233943 h 478107"/>
                  <a:gd name="connsiteX29" fmla="*/ 322683 w 516208"/>
                  <a:gd name="connsiteY29" fmla="*/ 216359 h 478107"/>
                  <a:gd name="connsiteX30" fmla="*/ 278721 w 516208"/>
                  <a:gd name="connsiteY30" fmla="*/ 228082 h 478107"/>
                  <a:gd name="connsiteX31" fmla="*/ 249414 w 516208"/>
                  <a:gd name="connsiteY31" fmla="*/ 236874 h 478107"/>
                  <a:gd name="connsiteX32" fmla="*/ 199591 w 516208"/>
                  <a:gd name="connsiteY32" fmla="*/ 231012 h 478107"/>
                  <a:gd name="connsiteX33" fmla="*/ 143906 w 516208"/>
                  <a:gd name="connsiteY33" fmla="*/ 242735 h 478107"/>
                  <a:gd name="connsiteX34" fmla="*/ 111668 w 516208"/>
                  <a:gd name="connsiteY34" fmla="*/ 245666 h 478107"/>
                  <a:gd name="connsiteX35" fmla="*/ 94083 w 516208"/>
                  <a:gd name="connsiteY35" fmla="*/ 260320 h 478107"/>
                  <a:gd name="connsiteX36" fmla="*/ 88221 w 516208"/>
                  <a:gd name="connsiteY36" fmla="*/ 304282 h 478107"/>
                  <a:gd name="connsiteX37" fmla="*/ 67706 w 516208"/>
                  <a:gd name="connsiteY37" fmla="*/ 333589 h 478107"/>
                  <a:gd name="connsiteX38" fmla="*/ 67706 w 516208"/>
                  <a:gd name="connsiteY38" fmla="*/ 418582 h 478107"/>
                  <a:gd name="connsiteX39" fmla="*/ 50121 w 516208"/>
                  <a:gd name="connsiteY39" fmla="*/ 477197 h 47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6208" h="478107">
                    <a:moveTo>
                      <a:pt x="50121" y="477197"/>
                    </a:moveTo>
                    <a:cubicBezTo>
                      <a:pt x="43283" y="469382"/>
                      <a:pt x="33025" y="393670"/>
                      <a:pt x="26675" y="371689"/>
                    </a:cubicBezTo>
                    <a:cubicBezTo>
                      <a:pt x="20325" y="349708"/>
                      <a:pt x="16417" y="355081"/>
                      <a:pt x="12021" y="345312"/>
                    </a:cubicBezTo>
                    <a:cubicBezTo>
                      <a:pt x="7625" y="335543"/>
                      <a:pt x="1763" y="324308"/>
                      <a:pt x="298" y="313074"/>
                    </a:cubicBezTo>
                    <a:cubicBezTo>
                      <a:pt x="-1167" y="301840"/>
                      <a:pt x="3229" y="291582"/>
                      <a:pt x="3229" y="277905"/>
                    </a:cubicBezTo>
                    <a:cubicBezTo>
                      <a:pt x="3229" y="264228"/>
                      <a:pt x="-191" y="246643"/>
                      <a:pt x="298" y="231012"/>
                    </a:cubicBezTo>
                    <a:cubicBezTo>
                      <a:pt x="786" y="215381"/>
                      <a:pt x="2252" y="200239"/>
                      <a:pt x="6160" y="184120"/>
                    </a:cubicBezTo>
                    <a:cubicBezTo>
                      <a:pt x="10068" y="168001"/>
                      <a:pt x="13975" y="149928"/>
                      <a:pt x="23744" y="134297"/>
                    </a:cubicBezTo>
                    <a:cubicBezTo>
                      <a:pt x="33513" y="118666"/>
                      <a:pt x="51587" y="104012"/>
                      <a:pt x="64775" y="90335"/>
                    </a:cubicBezTo>
                    <a:cubicBezTo>
                      <a:pt x="77964" y="76658"/>
                      <a:pt x="83825" y="62981"/>
                      <a:pt x="102875" y="52235"/>
                    </a:cubicBezTo>
                    <a:cubicBezTo>
                      <a:pt x="121925" y="41489"/>
                      <a:pt x="160513" y="34163"/>
                      <a:pt x="179075" y="25859"/>
                    </a:cubicBezTo>
                    <a:cubicBezTo>
                      <a:pt x="197637" y="17555"/>
                      <a:pt x="197148" y="6320"/>
                      <a:pt x="214244" y="2412"/>
                    </a:cubicBezTo>
                    <a:cubicBezTo>
                      <a:pt x="231340" y="-1496"/>
                      <a:pt x="257717" y="-30"/>
                      <a:pt x="281652" y="2412"/>
                    </a:cubicBezTo>
                    <a:cubicBezTo>
                      <a:pt x="305587" y="4854"/>
                      <a:pt x="337825" y="8762"/>
                      <a:pt x="357852" y="17066"/>
                    </a:cubicBezTo>
                    <a:cubicBezTo>
                      <a:pt x="377879" y="25370"/>
                      <a:pt x="385695" y="41489"/>
                      <a:pt x="401814" y="52235"/>
                    </a:cubicBezTo>
                    <a:cubicBezTo>
                      <a:pt x="417933" y="62981"/>
                      <a:pt x="438449" y="66889"/>
                      <a:pt x="454568" y="81543"/>
                    </a:cubicBezTo>
                    <a:cubicBezTo>
                      <a:pt x="470687" y="96197"/>
                      <a:pt x="489737" y="119155"/>
                      <a:pt x="498529" y="140159"/>
                    </a:cubicBezTo>
                    <a:cubicBezTo>
                      <a:pt x="507321" y="161163"/>
                      <a:pt x="504390" y="186562"/>
                      <a:pt x="507321" y="207566"/>
                    </a:cubicBezTo>
                    <a:cubicBezTo>
                      <a:pt x="510252" y="228570"/>
                      <a:pt x="517091" y="246644"/>
                      <a:pt x="516114" y="266182"/>
                    </a:cubicBezTo>
                    <a:cubicBezTo>
                      <a:pt x="515137" y="285720"/>
                      <a:pt x="504879" y="310143"/>
                      <a:pt x="501460" y="324797"/>
                    </a:cubicBezTo>
                    <a:cubicBezTo>
                      <a:pt x="498041" y="339451"/>
                      <a:pt x="497552" y="340917"/>
                      <a:pt x="495598" y="354105"/>
                    </a:cubicBezTo>
                    <a:cubicBezTo>
                      <a:pt x="493644" y="367293"/>
                      <a:pt x="493156" y="388786"/>
                      <a:pt x="489737" y="403928"/>
                    </a:cubicBezTo>
                    <a:cubicBezTo>
                      <a:pt x="486318" y="419070"/>
                      <a:pt x="480456" y="448867"/>
                      <a:pt x="475083" y="444959"/>
                    </a:cubicBezTo>
                    <a:cubicBezTo>
                      <a:pt x="469710" y="441051"/>
                      <a:pt x="461894" y="396113"/>
                      <a:pt x="457498" y="380482"/>
                    </a:cubicBezTo>
                    <a:cubicBezTo>
                      <a:pt x="453102" y="364851"/>
                      <a:pt x="454567" y="363874"/>
                      <a:pt x="448706" y="351174"/>
                    </a:cubicBezTo>
                    <a:cubicBezTo>
                      <a:pt x="442845" y="338474"/>
                      <a:pt x="427214" y="321378"/>
                      <a:pt x="422329" y="304282"/>
                    </a:cubicBezTo>
                    <a:cubicBezTo>
                      <a:pt x="417444" y="287186"/>
                      <a:pt x="426236" y="261785"/>
                      <a:pt x="419398" y="248597"/>
                    </a:cubicBezTo>
                    <a:cubicBezTo>
                      <a:pt x="412560" y="235409"/>
                      <a:pt x="391556" y="227593"/>
                      <a:pt x="381298" y="225151"/>
                    </a:cubicBezTo>
                    <a:cubicBezTo>
                      <a:pt x="371040" y="222709"/>
                      <a:pt x="367621" y="235408"/>
                      <a:pt x="357852" y="233943"/>
                    </a:cubicBezTo>
                    <a:cubicBezTo>
                      <a:pt x="348083" y="232478"/>
                      <a:pt x="335871" y="217336"/>
                      <a:pt x="322683" y="216359"/>
                    </a:cubicBezTo>
                    <a:cubicBezTo>
                      <a:pt x="309495" y="215382"/>
                      <a:pt x="290933" y="224663"/>
                      <a:pt x="278721" y="228082"/>
                    </a:cubicBezTo>
                    <a:cubicBezTo>
                      <a:pt x="266509" y="231501"/>
                      <a:pt x="262602" y="236386"/>
                      <a:pt x="249414" y="236874"/>
                    </a:cubicBezTo>
                    <a:cubicBezTo>
                      <a:pt x="236226" y="237362"/>
                      <a:pt x="217176" y="230035"/>
                      <a:pt x="199591" y="231012"/>
                    </a:cubicBezTo>
                    <a:cubicBezTo>
                      <a:pt x="182006" y="231989"/>
                      <a:pt x="158560" y="240293"/>
                      <a:pt x="143906" y="242735"/>
                    </a:cubicBezTo>
                    <a:cubicBezTo>
                      <a:pt x="129252" y="245177"/>
                      <a:pt x="119972" y="242735"/>
                      <a:pt x="111668" y="245666"/>
                    </a:cubicBezTo>
                    <a:cubicBezTo>
                      <a:pt x="103364" y="248597"/>
                      <a:pt x="97991" y="250551"/>
                      <a:pt x="94083" y="260320"/>
                    </a:cubicBezTo>
                    <a:cubicBezTo>
                      <a:pt x="90175" y="270089"/>
                      <a:pt x="92617" y="292071"/>
                      <a:pt x="88221" y="304282"/>
                    </a:cubicBezTo>
                    <a:cubicBezTo>
                      <a:pt x="83825" y="316493"/>
                      <a:pt x="71125" y="314539"/>
                      <a:pt x="67706" y="333589"/>
                    </a:cubicBezTo>
                    <a:cubicBezTo>
                      <a:pt x="64287" y="352639"/>
                      <a:pt x="69171" y="396601"/>
                      <a:pt x="67706" y="418582"/>
                    </a:cubicBezTo>
                    <a:cubicBezTo>
                      <a:pt x="66241" y="440563"/>
                      <a:pt x="56959" y="485012"/>
                      <a:pt x="50121" y="477197"/>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8" name="Freeform 19">
                <a:extLst>
                  <a:ext uri="{FF2B5EF4-FFF2-40B4-BE49-F238E27FC236}">
                    <a16:creationId xmlns:a16="http://schemas.microsoft.com/office/drawing/2014/main" id="{87C1595C-76EA-41C4-B06D-67BA0589308E}"/>
                  </a:ext>
                </a:extLst>
              </p:cNvPr>
              <p:cNvSpPr/>
              <p:nvPr/>
            </p:nvSpPr>
            <p:spPr>
              <a:xfrm>
                <a:off x="2460687" y="1873257"/>
                <a:ext cx="902627" cy="1510986"/>
              </a:xfrm>
              <a:custGeom>
                <a:avLst/>
                <a:gdLst>
                  <a:gd name="connsiteX0" fmla="*/ 285568 w 902625"/>
                  <a:gd name="connsiteY0" fmla="*/ 1267 h 1510983"/>
                  <a:gd name="connsiteX1" fmla="*/ 294712 w 902625"/>
                  <a:gd name="connsiteY1" fmla="*/ 68323 h 1510983"/>
                  <a:gd name="connsiteX2" fmla="*/ 352624 w 902625"/>
                  <a:gd name="connsiteY2" fmla="*/ 117091 h 1510983"/>
                  <a:gd name="connsiteX3" fmla="*/ 410536 w 902625"/>
                  <a:gd name="connsiteY3" fmla="*/ 171955 h 1510983"/>
                  <a:gd name="connsiteX4" fmla="*/ 462352 w 902625"/>
                  <a:gd name="connsiteY4" fmla="*/ 184147 h 1510983"/>
                  <a:gd name="connsiteX5" fmla="*/ 529408 w 902625"/>
                  <a:gd name="connsiteY5" fmla="*/ 150619 h 1510983"/>
                  <a:gd name="connsiteX6" fmla="*/ 584272 w 902625"/>
                  <a:gd name="connsiteY6" fmla="*/ 104899 h 1510983"/>
                  <a:gd name="connsiteX7" fmla="*/ 593416 w 902625"/>
                  <a:gd name="connsiteY7" fmla="*/ 83563 h 1510983"/>
                  <a:gd name="connsiteX8" fmla="*/ 581224 w 902625"/>
                  <a:gd name="connsiteY8" fmla="*/ 65275 h 1510983"/>
                  <a:gd name="connsiteX9" fmla="*/ 608656 w 902625"/>
                  <a:gd name="connsiteY9" fmla="*/ 101851 h 1510983"/>
                  <a:gd name="connsiteX10" fmla="*/ 608656 w 902625"/>
                  <a:gd name="connsiteY10" fmla="*/ 138427 h 1510983"/>
                  <a:gd name="connsiteX11" fmla="*/ 605608 w 902625"/>
                  <a:gd name="connsiteY11" fmla="*/ 175003 h 1510983"/>
                  <a:gd name="connsiteX12" fmla="*/ 654376 w 902625"/>
                  <a:gd name="connsiteY12" fmla="*/ 217675 h 1510983"/>
                  <a:gd name="connsiteX13" fmla="*/ 761056 w 902625"/>
                  <a:gd name="connsiteY13" fmla="*/ 406651 h 1510983"/>
                  <a:gd name="connsiteX14" fmla="*/ 773248 w 902625"/>
                  <a:gd name="connsiteY14" fmla="*/ 836419 h 1510983"/>
                  <a:gd name="connsiteX15" fmla="*/ 861640 w 902625"/>
                  <a:gd name="connsiteY15" fmla="*/ 1214371 h 1510983"/>
                  <a:gd name="connsiteX16" fmla="*/ 901264 w 902625"/>
                  <a:gd name="connsiteY16" fmla="*/ 1397251 h 1510983"/>
                  <a:gd name="connsiteX17" fmla="*/ 815920 w 902625"/>
                  <a:gd name="connsiteY17" fmla="*/ 1427731 h 1510983"/>
                  <a:gd name="connsiteX18" fmla="*/ 742768 w 902625"/>
                  <a:gd name="connsiteY18" fmla="*/ 1436875 h 1510983"/>
                  <a:gd name="connsiteX19" fmla="*/ 681808 w 902625"/>
                  <a:gd name="connsiteY19" fmla="*/ 1433827 h 1510983"/>
                  <a:gd name="connsiteX20" fmla="*/ 559888 w 902625"/>
                  <a:gd name="connsiteY20" fmla="*/ 1461259 h 1510983"/>
                  <a:gd name="connsiteX21" fmla="*/ 434920 w 902625"/>
                  <a:gd name="connsiteY21" fmla="*/ 1491739 h 1510983"/>
                  <a:gd name="connsiteX22" fmla="*/ 355672 w 902625"/>
                  <a:gd name="connsiteY22" fmla="*/ 1506979 h 1510983"/>
                  <a:gd name="connsiteX23" fmla="*/ 230704 w 902625"/>
                  <a:gd name="connsiteY23" fmla="*/ 1510027 h 1510983"/>
                  <a:gd name="connsiteX24" fmla="*/ 133168 w 902625"/>
                  <a:gd name="connsiteY24" fmla="*/ 1506979 h 1510983"/>
                  <a:gd name="connsiteX25" fmla="*/ 14296 w 902625"/>
                  <a:gd name="connsiteY25" fmla="*/ 1470403 h 1510983"/>
                  <a:gd name="connsiteX26" fmla="*/ 5152 w 902625"/>
                  <a:gd name="connsiteY26" fmla="*/ 1196083 h 1510983"/>
                  <a:gd name="connsiteX27" fmla="*/ 41728 w 902625"/>
                  <a:gd name="connsiteY27" fmla="*/ 702307 h 1510983"/>
                  <a:gd name="connsiteX28" fmla="*/ 145360 w 902625"/>
                  <a:gd name="connsiteY28" fmla="*/ 226819 h 1510983"/>
                  <a:gd name="connsiteX29" fmla="*/ 245944 w 902625"/>
                  <a:gd name="connsiteY29" fmla="*/ 40891 h 1510983"/>
                  <a:gd name="connsiteX30" fmla="*/ 285568 w 902625"/>
                  <a:gd name="connsiteY30" fmla="*/ 1267 h 151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2625" h="1510983">
                    <a:moveTo>
                      <a:pt x="285568" y="1267"/>
                    </a:moveTo>
                    <a:cubicBezTo>
                      <a:pt x="293696" y="5839"/>
                      <a:pt x="283536" y="49019"/>
                      <a:pt x="294712" y="68323"/>
                    </a:cubicBezTo>
                    <a:cubicBezTo>
                      <a:pt x="305888" y="87627"/>
                      <a:pt x="333320" y="99819"/>
                      <a:pt x="352624" y="117091"/>
                    </a:cubicBezTo>
                    <a:cubicBezTo>
                      <a:pt x="371928" y="134363"/>
                      <a:pt x="392248" y="160779"/>
                      <a:pt x="410536" y="171955"/>
                    </a:cubicBezTo>
                    <a:cubicBezTo>
                      <a:pt x="428824" y="183131"/>
                      <a:pt x="442540" y="187703"/>
                      <a:pt x="462352" y="184147"/>
                    </a:cubicBezTo>
                    <a:cubicBezTo>
                      <a:pt x="482164" y="180591"/>
                      <a:pt x="509088" y="163827"/>
                      <a:pt x="529408" y="150619"/>
                    </a:cubicBezTo>
                    <a:cubicBezTo>
                      <a:pt x="549728" y="137411"/>
                      <a:pt x="573604" y="116075"/>
                      <a:pt x="584272" y="104899"/>
                    </a:cubicBezTo>
                    <a:cubicBezTo>
                      <a:pt x="594940" y="93723"/>
                      <a:pt x="593924" y="90167"/>
                      <a:pt x="593416" y="83563"/>
                    </a:cubicBezTo>
                    <a:cubicBezTo>
                      <a:pt x="592908" y="76959"/>
                      <a:pt x="578684" y="62227"/>
                      <a:pt x="581224" y="65275"/>
                    </a:cubicBezTo>
                    <a:cubicBezTo>
                      <a:pt x="583764" y="68323"/>
                      <a:pt x="604084" y="89659"/>
                      <a:pt x="608656" y="101851"/>
                    </a:cubicBezTo>
                    <a:cubicBezTo>
                      <a:pt x="613228" y="114043"/>
                      <a:pt x="609164" y="126235"/>
                      <a:pt x="608656" y="138427"/>
                    </a:cubicBezTo>
                    <a:cubicBezTo>
                      <a:pt x="608148" y="150619"/>
                      <a:pt x="597988" y="161795"/>
                      <a:pt x="605608" y="175003"/>
                    </a:cubicBezTo>
                    <a:cubicBezTo>
                      <a:pt x="613228" y="188211"/>
                      <a:pt x="628468" y="179067"/>
                      <a:pt x="654376" y="217675"/>
                    </a:cubicBezTo>
                    <a:cubicBezTo>
                      <a:pt x="680284" y="256283"/>
                      <a:pt x="741244" y="303527"/>
                      <a:pt x="761056" y="406651"/>
                    </a:cubicBezTo>
                    <a:cubicBezTo>
                      <a:pt x="780868" y="509775"/>
                      <a:pt x="756484" y="701799"/>
                      <a:pt x="773248" y="836419"/>
                    </a:cubicBezTo>
                    <a:cubicBezTo>
                      <a:pt x="790012" y="971039"/>
                      <a:pt x="840304" y="1120899"/>
                      <a:pt x="861640" y="1214371"/>
                    </a:cubicBezTo>
                    <a:cubicBezTo>
                      <a:pt x="882976" y="1307843"/>
                      <a:pt x="908884" y="1361691"/>
                      <a:pt x="901264" y="1397251"/>
                    </a:cubicBezTo>
                    <a:cubicBezTo>
                      <a:pt x="893644" y="1432811"/>
                      <a:pt x="842336" y="1421127"/>
                      <a:pt x="815920" y="1427731"/>
                    </a:cubicBezTo>
                    <a:cubicBezTo>
                      <a:pt x="789504" y="1434335"/>
                      <a:pt x="765120" y="1435859"/>
                      <a:pt x="742768" y="1436875"/>
                    </a:cubicBezTo>
                    <a:cubicBezTo>
                      <a:pt x="720416" y="1437891"/>
                      <a:pt x="712288" y="1429763"/>
                      <a:pt x="681808" y="1433827"/>
                    </a:cubicBezTo>
                    <a:cubicBezTo>
                      <a:pt x="651328" y="1437891"/>
                      <a:pt x="559888" y="1461259"/>
                      <a:pt x="559888" y="1461259"/>
                    </a:cubicBezTo>
                    <a:lnTo>
                      <a:pt x="434920" y="1491739"/>
                    </a:lnTo>
                    <a:cubicBezTo>
                      <a:pt x="400884" y="1499359"/>
                      <a:pt x="389708" y="1503931"/>
                      <a:pt x="355672" y="1506979"/>
                    </a:cubicBezTo>
                    <a:cubicBezTo>
                      <a:pt x="321636" y="1510027"/>
                      <a:pt x="267788" y="1510027"/>
                      <a:pt x="230704" y="1510027"/>
                    </a:cubicBezTo>
                    <a:cubicBezTo>
                      <a:pt x="193620" y="1510027"/>
                      <a:pt x="169236" y="1513583"/>
                      <a:pt x="133168" y="1506979"/>
                    </a:cubicBezTo>
                    <a:cubicBezTo>
                      <a:pt x="97100" y="1500375"/>
                      <a:pt x="35632" y="1522219"/>
                      <a:pt x="14296" y="1470403"/>
                    </a:cubicBezTo>
                    <a:cubicBezTo>
                      <a:pt x="-7040" y="1418587"/>
                      <a:pt x="580" y="1324099"/>
                      <a:pt x="5152" y="1196083"/>
                    </a:cubicBezTo>
                    <a:cubicBezTo>
                      <a:pt x="9724" y="1068067"/>
                      <a:pt x="18360" y="863851"/>
                      <a:pt x="41728" y="702307"/>
                    </a:cubicBezTo>
                    <a:cubicBezTo>
                      <a:pt x="65096" y="540763"/>
                      <a:pt x="111324" y="337055"/>
                      <a:pt x="145360" y="226819"/>
                    </a:cubicBezTo>
                    <a:cubicBezTo>
                      <a:pt x="179396" y="116583"/>
                      <a:pt x="222068" y="78483"/>
                      <a:pt x="245944" y="40891"/>
                    </a:cubicBezTo>
                    <a:cubicBezTo>
                      <a:pt x="269820" y="3299"/>
                      <a:pt x="277440" y="-3305"/>
                      <a:pt x="285568" y="1267"/>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9" name="Freeform 20">
                <a:extLst>
                  <a:ext uri="{FF2B5EF4-FFF2-40B4-BE49-F238E27FC236}">
                    <a16:creationId xmlns:a16="http://schemas.microsoft.com/office/drawing/2014/main" id="{10520BB0-975E-429B-9063-8C05D31FA0E1}"/>
                  </a:ext>
                </a:extLst>
              </p:cNvPr>
              <p:cNvSpPr/>
              <p:nvPr/>
            </p:nvSpPr>
            <p:spPr>
              <a:xfrm>
                <a:off x="2823405" y="2045102"/>
                <a:ext cx="372326" cy="1206938"/>
              </a:xfrm>
              <a:custGeom>
                <a:avLst/>
                <a:gdLst>
                  <a:gd name="connsiteX0" fmla="*/ 60010 w 372325"/>
                  <a:gd name="connsiteY0" fmla="*/ 111 h 1206936"/>
                  <a:gd name="connsiteX1" fmla="*/ 2098 w 372325"/>
                  <a:gd name="connsiteY1" fmla="*/ 42783 h 1206936"/>
                  <a:gd name="connsiteX2" fmla="*/ 14290 w 372325"/>
                  <a:gd name="connsiteY2" fmla="*/ 79359 h 1206936"/>
                  <a:gd name="connsiteX3" fmla="*/ 29530 w 372325"/>
                  <a:gd name="connsiteY3" fmla="*/ 97647 h 1206936"/>
                  <a:gd name="connsiteX4" fmla="*/ 44770 w 372325"/>
                  <a:gd name="connsiteY4" fmla="*/ 122031 h 1206936"/>
                  <a:gd name="connsiteX5" fmla="*/ 29530 w 372325"/>
                  <a:gd name="connsiteY5" fmla="*/ 170799 h 1206936"/>
                  <a:gd name="connsiteX6" fmla="*/ 32578 w 372325"/>
                  <a:gd name="connsiteY6" fmla="*/ 259191 h 1206936"/>
                  <a:gd name="connsiteX7" fmla="*/ 50866 w 372325"/>
                  <a:gd name="connsiteY7" fmla="*/ 393303 h 1206936"/>
                  <a:gd name="connsiteX8" fmla="*/ 133162 w 372325"/>
                  <a:gd name="connsiteY8" fmla="*/ 926703 h 1206936"/>
                  <a:gd name="connsiteX9" fmla="*/ 166690 w 372325"/>
                  <a:gd name="connsiteY9" fmla="*/ 1097391 h 1206936"/>
                  <a:gd name="connsiteX10" fmla="*/ 178882 w 372325"/>
                  <a:gd name="connsiteY10" fmla="*/ 1124823 h 1206936"/>
                  <a:gd name="connsiteX11" fmla="*/ 227650 w 372325"/>
                  <a:gd name="connsiteY11" fmla="*/ 1158351 h 1206936"/>
                  <a:gd name="connsiteX12" fmla="*/ 297754 w 372325"/>
                  <a:gd name="connsiteY12" fmla="*/ 1201023 h 1206936"/>
                  <a:gd name="connsiteX13" fmla="*/ 316042 w 372325"/>
                  <a:gd name="connsiteY13" fmla="*/ 1191879 h 1206936"/>
                  <a:gd name="connsiteX14" fmla="*/ 367858 w 372325"/>
                  <a:gd name="connsiteY14" fmla="*/ 1066911 h 1206936"/>
                  <a:gd name="connsiteX15" fmla="*/ 367858 w 372325"/>
                  <a:gd name="connsiteY15" fmla="*/ 1036431 h 1206936"/>
                  <a:gd name="connsiteX16" fmla="*/ 352618 w 372325"/>
                  <a:gd name="connsiteY16" fmla="*/ 990711 h 1206936"/>
                  <a:gd name="connsiteX17" fmla="*/ 306898 w 372325"/>
                  <a:gd name="connsiteY17" fmla="*/ 810879 h 1206936"/>
                  <a:gd name="connsiteX18" fmla="*/ 230698 w 372325"/>
                  <a:gd name="connsiteY18" fmla="*/ 457311 h 1206936"/>
                  <a:gd name="connsiteX19" fmla="*/ 188026 w 372325"/>
                  <a:gd name="connsiteY19" fmla="*/ 289671 h 1206936"/>
                  <a:gd name="connsiteX20" fmla="*/ 166690 w 372325"/>
                  <a:gd name="connsiteY20" fmla="*/ 210423 h 1206936"/>
                  <a:gd name="connsiteX21" fmla="*/ 142306 w 372325"/>
                  <a:gd name="connsiteY21" fmla="*/ 173847 h 1206936"/>
                  <a:gd name="connsiteX22" fmla="*/ 124018 w 372325"/>
                  <a:gd name="connsiteY22" fmla="*/ 131175 h 1206936"/>
                  <a:gd name="connsiteX23" fmla="*/ 117922 w 372325"/>
                  <a:gd name="connsiteY23" fmla="*/ 100695 h 1206936"/>
                  <a:gd name="connsiteX24" fmla="*/ 148402 w 372325"/>
                  <a:gd name="connsiteY24" fmla="*/ 82407 h 1206936"/>
                  <a:gd name="connsiteX25" fmla="*/ 154498 w 372325"/>
                  <a:gd name="connsiteY25" fmla="*/ 54975 h 1206936"/>
                  <a:gd name="connsiteX26" fmla="*/ 136210 w 372325"/>
                  <a:gd name="connsiteY26" fmla="*/ 30591 h 1206936"/>
                  <a:gd name="connsiteX27" fmla="*/ 60010 w 372325"/>
                  <a:gd name="connsiteY27" fmla="*/ 111 h 120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2325" h="1206936">
                    <a:moveTo>
                      <a:pt x="60010" y="111"/>
                    </a:moveTo>
                    <a:cubicBezTo>
                      <a:pt x="37658" y="2143"/>
                      <a:pt x="9718" y="29575"/>
                      <a:pt x="2098" y="42783"/>
                    </a:cubicBezTo>
                    <a:cubicBezTo>
                      <a:pt x="-5522" y="55991"/>
                      <a:pt x="9718" y="70215"/>
                      <a:pt x="14290" y="79359"/>
                    </a:cubicBezTo>
                    <a:cubicBezTo>
                      <a:pt x="18862" y="88503"/>
                      <a:pt x="24450" y="90535"/>
                      <a:pt x="29530" y="97647"/>
                    </a:cubicBezTo>
                    <a:cubicBezTo>
                      <a:pt x="34610" y="104759"/>
                      <a:pt x="44770" y="109839"/>
                      <a:pt x="44770" y="122031"/>
                    </a:cubicBezTo>
                    <a:cubicBezTo>
                      <a:pt x="44770" y="134223"/>
                      <a:pt x="31562" y="147939"/>
                      <a:pt x="29530" y="170799"/>
                    </a:cubicBezTo>
                    <a:cubicBezTo>
                      <a:pt x="27498" y="193659"/>
                      <a:pt x="29022" y="222107"/>
                      <a:pt x="32578" y="259191"/>
                    </a:cubicBezTo>
                    <a:cubicBezTo>
                      <a:pt x="36134" y="296275"/>
                      <a:pt x="34102" y="282051"/>
                      <a:pt x="50866" y="393303"/>
                    </a:cubicBezTo>
                    <a:cubicBezTo>
                      <a:pt x="67630" y="504555"/>
                      <a:pt x="113858" y="809355"/>
                      <a:pt x="133162" y="926703"/>
                    </a:cubicBezTo>
                    <a:cubicBezTo>
                      <a:pt x="152466" y="1044051"/>
                      <a:pt x="159070" y="1064371"/>
                      <a:pt x="166690" y="1097391"/>
                    </a:cubicBezTo>
                    <a:cubicBezTo>
                      <a:pt x="174310" y="1130411"/>
                      <a:pt x="168722" y="1114663"/>
                      <a:pt x="178882" y="1124823"/>
                    </a:cubicBezTo>
                    <a:cubicBezTo>
                      <a:pt x="189042" y="1134983"/>
                      <a:pt x="207838" y="1145651"/>
                      <a:pt x="227650" y="1158351"/>
                    </a:cubicBezTo>
                    <a:cubicBezTo>
                      <a:pt x="247462" y="1171051"/>
                      <a:pt x="283022" y="1195435"/>
                      <a:pt x="297754" y="1201023"/>
                    </a:cubicBezTo>
                    <a:cubicBezTo>
                      <a:pt x="312486" y="1206611"/>
                      <a:pt x="304358" y="1214231"/>
                      <a:pt x="316042" y="1191879"/>
                    </a:cubicBezTo>
                    <a:cubicBezTo>
                      <a:pt x="327726" y="1169527"/>
                      <a:pt x="359222" y="1092819"/>
                      <a:pt x="367858" y="1066911"/>
                    </a:cubicBezTo>
                    <a:cubicBezTo>
                      <a:pt x="376494" y="1041003"/>
                      <a:pt x="370398" y="1049131"/>
                      <a:pt x="367858" y="1036431"/>
                    </a:cubicBezTo>
                    <a:cubicBezTo>
                      <a:pt x="365318" y="1023731"/>
                      <a:pt x="362778" y="1028303"/>
                      <a:pt x="352618" y="990711"/>
                    </a:cubicBezTo>
                    <a:cubicBezTo>
                      <a:pt x="342458" y="953119"/>
                      <a:pt x="327218" y="899779"/>
                      <a:pt x="306898" y="810879"/>
                    </a:cubicBezTo>
                    <a:cubicBezTo>
                      <a:pt x="286578" y="721979"/>
                      <a:pt x="250510" y="544179"/>
                      <a:pt x="230698" y="457311"/>
                    </a:cubicBezTo>
                    <a:cubicBezTo>
                      <a:pt x="210886" y="370443"/>
                      <a:pt x="198694" y="330819"/>
                      <a:pt x="188026" y="289671"/>
                    </a:cubicBezTo>
                    <a:cubicBezTo>
                      <a:pt x="177358" y="248523"/>
                      <a:pt x="174310" y="229727"/>
                      <a:pt x="166690" y="210423"/>
                    </a:cubicBezTo>
                    <a:cubicBezTo>
                      <a:pt x="159070" y="191119"/>
                      <a:pt x="149418" y="187055"/>
                      <a:pt x="142306" y="173847"/>
                    </a:cubicBezTo>
                    <a:cubicBezTo>
                      <a:pt x="135194" y="160639"/>
                      <a:pt x="128082" y="143367"/>
                      <a:pt x="124018" y="131175"/>
                    </a:cubicBezTo>
                    <a:cubicBezTo>
                      <a:pt x="119954" y="118983"/>
                      <a:pt x="113858" y="108823"/>
                      <a:pt x="117922" y="100695"/>
                    </a:cubicBezTo>
                    <a:cubicBezTo>
                      <a:pt x="121986" y="92567"/>
                      <a:pt x="142306" y="90027"/>
                      <a:pt x="148402" y="82407"/>
                    </a:cubicBezTo>
                    <a:cubicBezTo>
                      <a:pt x="154498" y="74787"/>
                      <a:pt x="156530" y="63611"/>
                      <a:pt x="154498" y="54975"/>
                    </a:cubicBezTo>
                    <a:cubicBezTo>
                      <a:pt x="152466" y="46339"/>
                      <a:pt x="144846" y="36687"/>
                      <a:pt x="136210" y="30591"/>
                    </a:cubicBezTo>
                    <a:cubicBezTo>
                      <a:pt x="127574" y="24495"/>
                      <a:pt x="82362" y="-1921"/>
                      <a:pt x="60010" y="111"/>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0" name="Freeform 21">
                <a:extLst>
                  <a:ext uri="{FF2B5EF4-FFF2-40B4-BE49-F238E27FC236}">
                    <a16:creationId xmlns:a16="http://schemas.microsoft.com/office/drawing/2014/main" id="{0570222D-0857-440F-AD8D-74D49B302725}"/>
                  </a:ext>
                </a:extLst>
              </p:cNvPr>
              <p:cNvSpPr/>
              <p:nvPr/>
            </p:nvSpPr>
            <p:spPr>
              <a:xfrm>
                <a:off x="3067844" y="1975411"/>
                <a:ext cx="501696" cy="1929434"/>
              </a:xfrm>
              <a:custGeom>
                <a:avLst/>
                <a:gdLst>
                  <a:gd name="connsiteX0" fmla="*/ 217 w 501695"/>
                  <a:gd name="connsiteY0" fmla="*/ 1783 h 1929431"/>
                  <a:gd name="connsiteX1" fmla="*/ 44332 w 501695"/>
                  <a:gd name="connsiteY1" fmla="*/ 73973 h 1929431"/>
                  <a:gd name="connsiteX2" fmla="*/ 96469 w 501695"/>
                  <a:gd name="connsiteY2" fmla="*/ 122099 h 1929431"/>
                  <a:gd name="connsiteX3" fmla="*/ 196732 w 501695"/>
                  <a:gd name="connsiteY3" fmla="*/ 154183 h 1929431"/>
                  <a:gd name="connsiteX4" fmla="*/ 317048 w 501695"/>
                  <a:gd name="connsiteY4" fmla="*/ 238405 h 1929431"/>
                  <a:gd name="connsiteX5" fmla="*/ 353143 w 501695"/>
                  <a:gd name="connsiteY5" fmla="*/ 270489 h 1929431"/>
                  <a:gd name="connsiteX6" fmla="*/ 365175 w 501695"/>
                  <a:gd name="connsiteY6" fmla="*/ 358720 h 1929431"/>
                  <a:gd name="connsiteX7" fmla="*/ 369185 w 501695"/>
                  <a:gd name="connsiteY7" fmla="*/ 406847 h 1929431"/>
                  <a:gd name="connsiteX8" fmla="*/ 369185 w 501695"/>
                  <a:gd name="connsiteY8" fmla="*/ 454973 h 1929431"/>
                  <a:gd name="connsiteX9" fmla="*/ 381217 w 501695"/>
                  <a:gd name="connsiteY9" fmla="*/ 527162 h 1929431"/>
                  <a:gd name="connsiteX10" fmla="*/ 401269 w 501695"/>
                  <a:gd name="connsiteY10" fmla="*/ 579299 h 1929431"/>
                  <a:gd name="connsiteX11" fmla="*/ 397259 w 501695"/>
                  <a:gd name="connsiteY11" fmla="*/ 631436 h 1929431"/>
                  <a:gd name="connsiteX12" fmla="*/ 409290 w 501695"/>
                  <a:gd name="connsiteY12" fmla="*/ 707636 h 1929431"/>
                  <a:gd name="connsiteX13" fmla="*/ 433353 w 501695"/>
                  <a:gd name="connsiteY13" fmla="*/ 852015 h 1929431"/>
                  <a:gd name="connsiteX14" fmla="*/ 449396 w 501695"/>
                  <a:gd name="connsiteY14" fmla="*/ 1020457 h 1929431"/>
                  <a:gd name="connsiteX15" fmla="*/ 461427 w 501695"/>
                  <a:gd name="connsiteY15" fmla="*/ 1060562 h 1929431"/>
                  <a:gd name="connsiteX16" fmla="*/ 469448 w 501695"/>
                  <a:gd name="connsiteY16" fmla="*/ 1092647 h 1929431"/>
                  <a:gd name="connsiteX17" fmla="*/ 473459 w 501695"/>
                  <a:gd name="connsiteY17" fmla="*/ 1220983 h 1929431"/>
                  <a:gd name="connsiteX18" fmla="*/ 489501 w 501695"/>
                  <a:gd name="connsiteY18" fmla="*/ 1401457 h 1929431"/>
                  <a:gd name="connsiteX19" fmla="*/ 493511 w 501695"/>
                  <a:gd name="connsiteY19" fmla="*/ 1545836 h 1929431"/>
                  <a:gd name="connsiteX20" fmla="*/ 501532 w 501695"/>
                  <a:gd name="connsiteY20" fmla="*/ 1706257 h 1929431"/>
                  <a:gd name="connsiteX21" fmla="*/ 493511 w 501695"/>
                  <a:gd name="connsiteY21" fmla="*/ 1798499 h 1929431"/>
                  <a:gd name="connsiteX22" fmla="*/ 441375 w 501695"/>
                  <a:gd name="connsiteY22" fmla="*/ 1782457 h 1929431"/>
                  <a:gd name="connsiteX23" fmla="*/ 369185 w 501695"/>
                  <a:gd name="connsiteY23" fmla="*/ 1782457 h 1929431"/>
                  <a:gd name="connsiteX24" fmla="*/ 345122 w 501695"/>
                  <a:gd name="connsiteY24" fmla="*/ 1874699 h 1929431"/>
                  <a:gd name="connsiteX25" fmla="*/ 260901 w 501695"/>
                  <a:gd name="connsiteY25" fmla="*/ 1926836 h 1929431"/>
                  <a:gd name="connsiteX26" fmla="*/ 280953 w 501695"/>
                  <a:gd name="connsiteY26" fmla="*/ 1794489 h 1929431"/>
                  <a:gd name="connsiteX27" fmla="*/ 292985 w 501695"/>
                  <a:gd name="connsiteY27" fmla="*/ 1694226 h 1929431"/>
                  <a:gd name="connsiteX28" fmla="*/ 264911 w 501695"/>
                  <a:gd name="connsiteY28" fmla="*/ 1618026 h 1929431"/>
                  <a:gd name="connsiteX29" fmla="*/ 260901 w 501695"/>
                  <a:gd name="connsiteY29" fmla="*/ 1469636 h 1929431"/>
                  <a:gd name="connsiteX30" fmla="*/ 216785 w 501695"/>
                  <a:gd name="connsiteY30" fmla="*/ 1313226 h 1929431"/>
                  <a:gd name="connsiteX31" fmla="*/ 160638 w 501695"/>
                  <a:gd name="connsiteY31" fmla="*/ 1092647 h 1929431"/>
                  <a:gd name="connsiteX32" fmla="*/ 124543 w 501695"/>
                  <a:gd name="connsiteY32" fmla="*/ 952278 h 1929431"/>
                  <a:gd name="connsiteX33" fmla="*/ 112511 w 501695"/>
                  <a:gd name="connsiteY33" fmla="*/ 663520 h 1929431"/>
                  <a:gd name="connsiteX34" fmla="*/ 48343 w 501695"/>
                  <a:gd name="connsiteY34" fmla="*/ 334657 h 1929431"/>
                  <a:gd name="connsiteX35" fmla="*/ 28290 w 501695"/>
                  <a:gd name="connsiteY35" fmla="*/ 154183 h 1929431"/>
                  <a:gd name="connsiteX36" fmla="*/ 217 w 501695"/>
                  <a:gd name="connsiteY36" fmla="*/ 1783 h 19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1695" h="1929431">
                    <a:moveTo>
                      <a:pt x="217" y="1783"/>
                    </a:moveTo>
                    <a:cubicBezTo>
                      <a:pt x="2891" y="-11585"/>
                      <a:pt x="28290" y="53920"/>
                      <a:pt x="44332" y="73973"/>
                    </a:cubicBezTo>
                    <a:cubicBezTo>
                      <a:pt x="60374" y="94026"/>
                      <a:pt x="71069" y="108731"/>
                      <a:pt x="96469" y="122099"/>
                    </a:cubicBezTo>
                    <a:cubicBezTo>
                      <a:pt x="121869" y="135467"/>
                      <a:pt x="159969" y="134799"/>
                      <a:pt x="196732" y="154183"/>
                    </a:cubicBezTo>
                    <a:cubicBezTo>
                      <a:pt x="233495" y="173567"/>
                      <a:pt x="290980" y="219021"/>
                      <a:pt x="317048" y="238405"/>
                    </a:cubicBezTo>
                    <a:cubicBezTo>
                      <a:pt x="343116" y="257789"/>
                      <a:pt x="345122" y="250437"/>
                      <a:pt x="353143" y="270489"/>
                    </a:cubicBezTo>
                    <a:cubicBezTo>
                      <a:pt x="361164" y="290541"/>
                      <a:pt x="362501" y="335994"/>
                      <a:pt x="365175" y="358720"/>
                    </a:cubicBezTo>
                    <a:cubicBezTo>
                      <a:pt x="367849" y="381446"/>
                      <a:pt x="368517" y="390805"/>
                      <a:pt x="369185" y="406847"/>
                    </a:cubicBezTo>
                    <a:cubicBezTo>
                      <a:pt x="369853" y="422889"/>
                      <a:pt x="367180" y="434921"/>
                      <a:pt x="369185" y="454973"/>
                    </a:cubicBezTo>
                    <a:cubicBezTo>
                      <a:pt x="371190" y="475025"/>
                      <a:pt x="375870" y="506441"/>
                      <a:pt x="381217" y="527162"/>
                    </a:cubicBezTo>
                    <a:cubicBezTo>
                      <a:pt x="386564" y="547883"/>
                      <a:pt x="398595" y="561920"/>
                      <a:pt x="401269" y="579299"/>
                    </a:cubicBezTo>
                    <a:cubicBezTo>
                      <a:pt x="403943" y="596678"/>
                      <a:pt x="395922" y="610047"/>
                      <a:pt x="397259" y="631436"/>
                    </a:cubicBezTo>
                    <a:cubicBezTo>
                      <a:pt x="398596" y="652825"/>
                      <a:pt x="403274" y="670873"/>
                      <a:pt x="409290" y="707636"/>
                    </a:cubicBezTo>
                    <a:cubicBezTo>
                      <a:pt x="415306" y="744399"/>
                      <a:pt x="426669" y="799878"/>
                      <a:pt x="433353" y="852015"/>
                    </a:cubicBezTo>
                    <a:cubicBezTo>
                      <a:pt x="440037" y="904152"/>
                      <a:pt x="444717" y="985699"/>
                      <a:pt x="449396" y="1020457"/>
                    </a:cubicBezTo>
                    <a:cubicBezTo>
                      <a:pt x="454075" y="1055215"/>
                      <a:pt x="458085" y="1048530"/>
                      <a:pt x="461427" y="1060562"/>
                    </a:cubicBezTo>
                    <a:cubicBezTo>
                      <a:pt x="464769" y="1072594"/>
                      <a:pt x="467443" y="1065910"/>
                      <a:pt x="469448" y="1092647"/>
                    </a:cubicBezTo>
                    <a:cubicBezTo>
                      <a:pt x="471453" y="1119384"/>
                      <a:pt x="470117" y="1169515"/>
                      <a:pt x="473459" y="1220983"/>
                    </a:cubicBezTo>
                    <a:cubicBezTo>
                      <a:pt x="476801" y="1272451"/>
                      <a:pt x="486159" y="1347315"/>
                      <a:pt x="489501" y="1401457"/>
                    </a:cubicBezTo>
                    <a:cubicBezTo>
                      <a:pt x="492843" y="1455599"/>
                      <a:pt x="491506" y="1495036"/>
                      <a:pt x="493511" y="1545836"/>
                    </a:cubicBezTo>
                    <a:cubicBezTo>
                      <a:pt x="495516" y="1596636"/>
                      <a:pt x="501532" y="1664147"/>
                      <a:pt x="501532" y="1706257"/>
                    </a:cubicBezTo>
                    <a:cubicBezTo>
                      <a:pt x="501532" y="1748367"/>
                      <a:pt x="503537" y="1785799"/>
                      <a:pt x="493511" y="1798499"/>
                    </a:cubicBezTo>
                    <a:cubicBezTo>
                      <a:pt x="483485" y="1811199"/>
                      <a:pt x="462096" y="1785131"/>
                      <a:pt x="441375" y="1782457"/>
                    </a:cubicBezTo>
                    <a:cubicBezTo>
                      <a:pt x="420654" y="1779783"/>
                      <a:pt x="385227" y="1767083"/>
                      <a:pt x="369185" y="1782457"/>
                    </a:cubicBezTo>
                    <a:cubicBezTo>
                      <a:pt x="353143" y="1797831"/>
                      <a:pt x="363169" y="1850636"/>
                      <a:pt x="345122" y="1874699"/>
                    </a:cubicBezTo>
                    <a:cubicBezTo>
                      <a:pt x="327075" y="1898762"/>
                      <a:pt x="271596" y="1940204"/>
                      <a:pt x="260901" y="1926836"/>
                    </a:cubicBezTo>
                    <a:cubicBezTo>
                      <a:pt x="250206" y="1913468"/>
                      <a:pt x="275606" y="1833257"/>
                      <a:pt x="280953" y="1794489"/>
                    </a:cubicBezTo>
                    <a:cubicBezTo>
                      <a:pt x="286300" y="1755721"/>
                      <a:pt x="295659" y="1723636"/>
                      <a:pt x="292985" y="1694226"/>
                    </a:cubicBezTo>
                    <a:cubicBezTo>
                      <a:pt x="290311" y="1664816"/>
                      <a:pt x="270258" y="1655458"/>
                      <a:pt x="264911" y="1618026"/>
                    </a:cubicBezTo>
                    <a:cubicBezTo>
                      <a:pt x="259564" y="1580594"/>
                      <a:pt x="268922" y="1520436"/>
                      <a:pt x="260901" y="1469636"/>
                    </a:cubicBezTo>
                    <a:cubicBezTo>
                      <a:pt x="252880" y="1418836"/>
                      <a:pt x="233495" y="1376057"/>
                      <a:pt x="216785" y="1313226"/>
                    </a:cubicBezTo>
                    <a:cubicBezTo>
                      <a:pt x="200075" y="1250395"/>
                      <a:pt x="176012" y="1152805"/>
                      <a:pt x="160638" y="1092647"/>
                    </a:cubicBezTo>
                    <a:cubicBezTo>
                      <a:pt x="145264" y="1032489"/>
                      <a:pt x="132564" y="1023799"/>
                      <a:pt x="124543" y="952278"/>
                    </a:cubicBezTo>
                    <a:cubicBezTo>
                      <a:pt x="116522" y="880757"/>
                      <a:pt x="125211" y="766457"/>
                      <a:pt x="112511" y="663520"/>
                    </a:cubicBezTo>
                    <a:cubicBezTo>
                      <a:pt x="99811" y="560583"/>
                      <a:pt x="62380" y="419546"/>
                      <a:pt x="48343" y="334657"/>
                    </a:cubicBezTo>
                    <a:cubicBezTo>
                      <a:pt x="34306" y="249768"/>
                      <a:pt x="36311" y="208993"/>
                      <a:pt x="28290" y="154183"/>
                    </a:cubicBezTo>
                    <a:cubicBezTo>
                      <a:pt x="20269" y="99373"/>
                      <a:pt x="-2457" y="15151"/>
                      <a:pt x="217" y="1783"/>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1" name="Freeform 22">
                <a:extLst>
                  <a:ext uri="{FF2B5EF4-FFF2-40B4-BE49-F238E27FC236}">
                    <a16:creationId xmlns:a16="http://schemas.microsoft.com/office/drawing/2014/main" id="{D05F9288-F172-417E-8DCF-D0DAB176A41F}"/>
                  </a:ext>
                </a:extLst>
              </p:cNvPr>
              <p:cNvSpPr/>
              <p:nvPr/>
            </p:nvSpPr>
            <p:spPr>
              <a:xfrm>
                <a:off x="1962632" y="1061614"/>
                <a:ext cx="820809" cy="2475965"/>
              </a:xfrm>
              <a:custGeom>
                <a:avLst/>
                <a:gdLst>
                  <a:gd name="connsiteX0" fmla="*/ 46647 w 820807"/>
                  <a:gd name="connsiteY0" fmla="*/ 1178 h 2475960"/>
                  <a:gd name="connsiteX1" fmla="*/ 90762 w 820807"/>
                  <a:gd name="connsiteY1" fmla="*/ 117484 h 2475960"/>
                  <a:gd name="connsiteX2" fmla="*/ 154931 w 820807"/>
                  <a:gd name="connsiteY2" fmla="*/ 117484 h 2475960"/>
                  <a:gd name="connsiteX3" fmla="*/ 207068 w 820807"/>
                  <a:gd name="connsiteY3" fmla="*/ 93421 h 2475960"/>
                  <a:gd name="connsiteX4" fmla="*/ 239152 w 820807"/>
                  <a:gd name="connsiteY4" fmla="*/ 53315 h 2475960"/>
                  <a:gd name="connsiteX5" fmla="*/ 247173 w 820807"/>
                  <a:gd name="connsiteY5" fmla="*/ 41284 h 2475960"/>
                  <a:gd name="connsiteX6" fmla="*/ 239152 w 820807"/>
                  <a:gd name="connsiteY6" fmla="*/ 69357 h 2475960"/>
                  <a:gd name="connsiteX7" fmla="*/ 239152 w 820807"/>
                  <a:gd name="connsiteY7" fmla="*/ 149568 h 2475960"/>
                  <a:gd name="connsiteX8" fmla="*/ 247173 w 820807"/>
                  <a:gd name="connsiteY8" fmla="*/ 217747 h 2475960"/>
                  <a:gd name="connsiteX9" fmla="*/ 239152 w 820807"/>
                  <a:gd name="connsiteY9" fmla="*/ 326031 h 2475960"/>
                  <a:gd name="connsiteX10" fmla="*/ 251184 w 820807"/>
                  <a:gd name="connsiteY10" fmla="*/ 406242 h 2475960"/>
                  <a:gd name="connsiteX11" fmla="*/ 247173 w 820807"/>
                  <a:gd name="connsiteY11" fmla="*/ 494473 h 2475960"/>
                  <a:gd name="connsiteX12" fmla="*/ 315352 w 820807"/>
                  <a:gd name="connsiteY12" fmla="*/ 622810 h 2475960"/>
                  <a:gd name="connsiteX13" fmla="*/ 391552 w 820807"/>
                  <a:gd name="connsiteY13" fmla="*/ 735105 h 2475960"/>
                  <a:gd name="connsiteX14" fmla="*/ 431657 w 820807"/>
                  <a:gd name="connsiteY14" fmla="*/ 779221 h 2475960"/>
                  <a:gd name="connsiteX15" fmla="*/ 447699 w 820807"/>
                  <a:gd name="connsiteY15" fmla="*/ 743126 h 2475960"/>
                  <a:gd name="connsiteX16" fmla="*/ 491815 w 820807"/>
                  <a:gd name="connsiteY16" fmla="*/ 739115 h 2475960"/>
                  <a:gd name="connsiteX17" fmla="*/ 572026 w 820807"/>
                  <a:gd name="connsiteY17" fmla="*/ 763178 h 2475960"/>
                  <a:gd name="connsiteX18" fmla="*/ 640205 w 820807"/>
                  <a:gd name="connsiteY18" fmla="*/ 811305 h 2475960"/>
                  <a:gd name="connsiteX19" fmla="*/ 684320 w 820807"/>
                  <a:gd name="connsiteY19" fmla="*/ 839378 h 2475960"/>
                  <a:gd name="connsiteX20" fmla="*/ 728436 w 820807"/>
                  <a:gd name="connsiteY20" fmla="*/ 851410 h 2475960"/>
                  <a:gd name="connsiteX21" fmla="*/ 760520 w 820807"/>
                  <a:gd name="connsiteY21" fmla="*/ 827347 h 2475960"/>
                  <a:gd name="connsiteX22" fmla="*/ 780573 w 820807"/>
                  <a:gd name="connsiteY22" fmla="*/ 795263 h 2475960"/>
                  <a:gd name="connsiteX23" fmla="*/ 780573 w 820807"/>
                  <a:gd name="connsiteY23" fmla="*/ 871463 h 2475960"/>
                  <a:gd name="connsiteX24" fmla="*/ 804636 w 820807"/>
                  <a:gd name="connsiteY24" fmla="*/ 943652 h 2475960"/>
                  <a:gd name="connsiteX25" fmla="*/ 816668 w 820807"/>
                  <a:gd name="connsiteY25" fmla="*/ 999800 h 2475960"/>
                  <a:gd name="connsiteX26" fmla="*/ 820678 w 820807"/>
                  <a:gd name="connsiteY26" fmla="*/ 1051936 h 2475960"/>
                  <a:gd name="connsiteX27" fmla="*/ 812657 w 820807"/>
                  <a:gd name="connsiteY27" fmla="*/ 1140168 h 2475960"/>
                  <a:gd name="connsiteX28" fmla="*/ 792605 w 820807"/>
                  <a:gd name="connsiteY28" fmla="*/ 1264494 h 2475960"/>
                  <a:gd name="connsiteX29" fmla="*/ 728436 w 820807"/>
                  <a:gd name="connsiteY29" fmla="*/ 1384810 h 2475960"/>
                  <a:gd name="connsiteX30" fmla="*/ 668278 w 820807"/>
                  <a:gd name="connsiteY30" fmla="*/ 1521168 h 2475960"/>
                  <a:gd name="connsiteX31" fmla="*/ 628173 w 820807"/>
                  <a:gd name="connsiteY31" fmla="*/ 1621431 h 2475960"/>
                  <a:gd name="connsiteX32" fmla="*/ 588068 w 820807"/>
                  <a:gd name="connsiteY32" fmla="*/ 1833989 h 2475960"/>
                  <a:gd name="connsiteX33" fmla="*/ 576036 w 820807"/>
                  <a:gd name="connsiteY33" fmla="*/ 2042536 h 2475960"/>
                  <a:gd name="connsiteX34" fmla="*/ 572026 w 820807"/>
                  <a:gd name="connsiteY34" fmla="*/ 2303221 h 2475960"/>
                  <a:gd name="connsiteX35" fmla="*/ 539941 w 820807"/>
                  <a:gd name="connsiteY35" fmla="*/ 2443589 h 2475960"/>
                  <a:gd name="connsiteX36" fmla="*/ 515878 w 820807"/>
                  <a:gd name="connsiteY36" fmla="*/ 2475673 h 2475960"/>
                  <a:gd name="connsiteX37" fmla="*/ 443689 w 820807"/>
                  <a:gd name="connsiteY37" fmla="*/ 2455621 h 2475960"/>
                  <a:gd name="connsiteX38" fmla="*/ 415615 w 820807"/>
                  <a:gd name="connsiteY38" fmla="*/ 2395463 h 2475960"/>
                  <a:gd name="connsiteX39" fmla="*/ 395562 w 820807"/>
                  <a:gd name="connsiteY39" fmla="*/ 2231031 h 2475960"/>
                  <a:gd name="connsiteX40" fmla="*/ 383531 w 820807"/>
                  <a:gd name="connsiteY40" fmla="*/ 2046547 h 2475960"/>
                  <a:gd name="connsiteX41" fmla="*/ 379520 w 820807"/>
                  <a:gd name="connsiteY41" fmla="*/ 1918210 h 2475960"/>
                  <a:gd name="connsiteX42" fmla="*/ 383531 w 820807"/>
                  <a:gd name="connsiteY42" fmla="*/ 1886126 h 2475960"/>
                  <a:gd name="connsiteX43" fmla="*/ 367489 w 820807"/>
                  <a:gd name="connsiteY43" fmla="*/ 1878105 h 2475960"/>
                  <a:gd name="connsiteX44" fmla="*/ 383531 w 820807"/>
                  <a:gd name="connsiteY44" fmla="*/ 1805915 h 2475960"/>
                  <a:gd name="connsiteX45" fmla="*/ 395562 w 820807"/>
                  <a:gd name="connsiteY45" fmla="*/ 1725705 h 2475960"/>
                  <a:gd name="connsiteX46" fmla="*/ 399573 w 820807"/>
                  <a:gd name="connsiteY46" fmla="*/ 1613410 h 2475960"/>
                  <a:gd name="connsiteX47" fmla="*/ 395562 w 820807"/>
                  <a:gd name="connsiteY47" fmla="*/ 1517157 h 2475960"/>
                  <a:gd name="connsiteX48" fmla="*/ 383531 w 820807"/>
                  <a:gd name="connsiteY48" fmla="*/ 1364757 h 2475960"/>
                  <a:gd name="connsiteX49" fmla="*/ 351447 w 820807"/>
                  <a:gd name="connsiteY49" fmla="*/ 1280536 h 2475960"/>
                  <a:gd name="connsiteX50" fmla="*/ 327384 w 820807"/>
                  <a:gd name="connsiteY50" fmla="*/ 1152200 h 2475960"/>
                  <a:gd name="connsiteX51" fmla="*/ 291289 w 820807"/>
                  <a:gd name="connsiteY51" fmla="*/ 1084021 h 2475960"/>
                  <a:gd name="connsiteX52" fmla="*/ 183005 w 820807"/>
                  <a:gd name="connsiteY52" fmla="*/ 971726 h 2475960"/>
                  <a:gd name="connsiteX53" fmla="*/ 146910 w 820807"/>
                  <a:gd name="connsiteY53" fmla="*/ 887505 h 2475960"/>
                  <a:gd name="connsiteX54" fmla="*/ 74720 w 820807"/>
                  <a:gd name="connsiteY54" fmla="*/ 743126 h 2475960"/>
                  <a:gd name="connsiteX55" fmla="*/ 50657 w 820807"/>
                  <a:gd name="connsiteY55" fmla="*/ 695000 h 2475960"/>
                  <a:gd name="connsiteX56" fmla="*/ 30605 w 820807"/>
                  <a:gd name="connsiteY56" fmla="*/ 642863 h 2475960"/>
                  <a:gd name="connsiteX57" fmla="*/ 14562 w 820807"/>
                  <a:gd name="connsiteY57" fmla="*/ 486452 h 2475960"/>
                  <a:gd name="connsiteX58" fmla="*/ 6541 w 820807"/>
                  <a:gd name="connsiteY58" fmla="*/ 374157 h 2475960"/>
                  <a:gd name="connsiteX59" fmla="*/ 2531 w 820807"/>
                  <a:gd name="connsiteY59" fmla="*/ 261863 h 2475960"/>
                  <a:gd name="connsiteX60" fmla="*/ 2531 w 820807"/>
                  <a:gd name="connsiteY60" fmla="*/ 249831 h 2475960"/>
                  <a:gd name="connsiteX61" fmla="*/ 34615 w 820807"/>
                  <a:gd name="connsiteY61" fmla="*/ 129515 h 2475960"/>
                  <a:gd name="connsiteX62" fmla="*/ 46647 w 820807"/>
                  <a:gd name="connsiteY62" fmla="*/ 61336 h 2475960"/>
                  <a:gd name="connsiteX63" fmla="*/ 46647 w 820807"/>
                  <a:gd name="connsiteY63" fmla="*/ 1178 h 24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20807" h="2475960">
                    <a:moveTo>
                      <a:pt x="46647" y="1178"/>
                    </a:moveTo>
                    <a:cubicBezTo>
                      <a:pt x="53999" y="10536"/>
                      <a:pt x="72715" y="98100"/>
                      <a:pt x="90762" y="117484"/>
                    </a:cubicBezTo>
                    <a:cubicBezTo>
                      <a:pt x="108809" y="136868"/>
                      <a:pt x="135547" y="121494"/>
                      <a:pt x="154931" y="117484"/>
                    </a:cubicBezTo>
                    <a:cubicBezTo>
                      <a:pt x="174315" y="113474"/>
                      <a:pt x="193031" y="104116"/>
                      <a:pt x="207068" y="93421"/>
                    </a:cubicBezTo>
                    <a:cubicBezTo>
                      <a:pt x="221105" y="82726"/>
                      <a:pt x="232468" y="62004"/>
                      <a:pt x="239152" y="53315"/>
                    </a:cubicBezTo>
                    <a:cubicBezTo>
                      <a:pt x="245836" y="44626"/>
                      <a:pt x="247173" y="38610"/>
                      <a:pt x="247173" y="41284"/>
                    </a:cubicBezTo>
                    <a:cubicBezTo>
                      <a:pt x="247173" y="43958"/>
                      <a:pt x="240489" y="51310"/>
                      <a:pt x="239152" y="69357"/>
                    </a:cubicBezTo>
                    <a:cubicBezTo>
                      <a:pt x="237815" y="87404"/>
                      <a:pt x="237815" y="124837"/>
                      <a:pt x="239152" y="149568"/>
                    </a:cubicBezTo>
                    <a:cubicBezTo>
                      <a:pt x="240489" y="174299"/>
                      <a:pt x="247173" y="188337"/>
                      <a:pt x="247173" y="217747"/>
                    </a:cubicBezTo>
                    <a:cubicBezTo>
                      <a:pt x="247173" y="247157"/>
                      <a:pt x="238484" y="294615"/>
                      <a:pt x="239152" y="326031"/>
                    </a:cubicBezTo>
                    <a:cubicBezTo>
                      <a:pt x="239820" y="357447"/>
                      <a:pt x="249847" y="378168"/>
                      <a:pt x="251184" y="406242"/>
                    </a:cubicBezTo>
                    <a:cubicBezTo>
                      <a:pt x="252521" y="434316"/>
                      <a:pt x="236478" y="458378"/>
                      <a:pt x="247173" y="494473"/>
                    </a:cubicBezTo>
                    <a:cubicBezTo>
                      <a:pt x="257868" y="530568"/>
                      <a:pt x="291289" y="582705"/>
                      <a:pt x="315352" y="622810"/>
                    </a:cubicBezTo>
                    <a:cubicBezTo>
                      <a:pt x="339415" y="662915"/>
                      <a:pt x="372168" y="709037"/>
                      <a:pt x="391552" y="735105"/>
                    </a:cubicBezTo>
                    <a:cubicBezTo>
                      <a:pt x="410936" y="761173"/>
                      <a:pt x="422299" y="777884"/>
                      <a:pt x="431657" y="779221"/>
                    </a:cubicBezTo>
                    <a:cubicBezTo>
                      <a:pt x="441015" y="780558"/>
                      <a:pt x="437673" y="749810"/>
                      <a:pt x="447699" y="743126"/>
                    </a:cubicBezTo>
                    <a:cubicBezTo>
                      <a:pt x="457725" y="736442"/>
                      <a:pt x="471094" y="735773"/>
                      <a:pt x="491815" y="739115"/>
                    </a:cubicBezTo>
                    <a:cubicBezTo>
                      <a:pt x="512536" y="742457"/>
                      <a:pt x="547294" y="751146"/>
                      <a:pt x="572026" y="763178"/>
                    </a:cubicBezTo>
                    <a:cubicBezTo>
                      <a:pt x="596758" y="775210"/>
                      <a:pt x="621489" y="798605"/>
                      <a:pt x="640205" y="811305"/>
                    </a:cubicBezTo>
                    <a:cubicBezTo>
                      <a:pt x="658921" y="824005"/>
                      <a:pt x="669615" y="832694"/>
                      <a:pt x="684320" y="839378"/>
                    </a:cubicBezTo>
                    <a:cubicBezTo>
                      <a:pt x="699025" y="846062"/>
                      <a:pt x="715736" y="853415"/>
                      <a:pt x="728436" y="851410"/>
                    </a:cubicBezTo>
                    <a:cubicBezTo>
                      <a:pt x="741136" y="849405"/>
                      <a:pt x="751831" y="836705"/>
                      <a:pt x="760520" y="827347"/>
                    </a:cubicBezTo>
                    <a:cubicBezTo>
                      <a:pt x="769209" y="817989"/>
                      <a:pt x="777231" y="787910"/>
                      <a:pt x="780573" y="795263"/>
                    </a:cubicBezTo>
                    <a:cubicBezTo>
                      <a:pt x="783915" y="802616"/>
                      <a:pt x="776563" y="846732"/>
                      <a:pt x="780573" y="871463"/>
                    </a:cubicBezTo>
                    <a:cubicBezTo>
                      <a:pt x="784583" y="896194"/>
                      <a:pt x="798620" y="922263"/>
                      <a:pt x="804636" y="943652"/>
                    </a:cubicBezTo>
                    <a:cubicBezTo>
                      <a:pt x="810652" y="965042"/>
                      <a:pt x="813994" y="981753"/>
                      <a:pt x="816668" y="999800"/>
                    </a:cubicBezTo>
                    <a:cubicBezTo>
                      <a:pt x="819342" y="1017847"/>
                      <a:pt x="821346" y="1028541"/>
                      <a:pt x="820678" y="1051936"/>
                    </a:cubicBezTo>
                    <a:cubicBezTo>
                      <a:pt x="820010" y="1075331"/>
                      <a:pt x="817336" y="1104742"/>
                      <a:pt x="812657" y="1140168"/>
                    </a:cubicBezTo>
                    <a:cubicBezTo>
                      <a:pt x="807978" y="1175594"/>
                      <a:pt x="806642" y="1223720"/>
                      <a:pt x="792605" y="1264494"/>
                    </a:cubicBezTo>
                    <a:cubicBezTo>
                      <a:pt x="778568" y="1305268"/>
                      <a:pt x="749157" y="1342031"/>
                      <a:pt x="728436" y="1384810"/>
                    </a:cubicBezTo>
                    <a:cubicBezTo>
                      <a:pt x="707715" y="1427589"/>
                      <a:pt x="684989" y="1481731"/>
                      <a:pt x="668278" y="1521168"/>
                    </a:cubicBezTo>
                    <a:cubicBezTo>
                      <a:pt x="651568" y="1560605"/>
                      <a:pt x="641541" y="1569294"/>
                      <a:pt x="628173" y="1621431"/>
                    </a:cubicBezTo>
                    <a:cubicBezTo>
                      <a:pt x="614805" y="1673568"/>
                      <a:pt x="596758" y="1763805"/>
                      <a:pt x="588068" y="1833989"/>
                    </a:cubicBezTo>
                    <a:cubicBezTo>
                      <a:pt x="579379" y="1904173"/>
                      <a:pt x="578710" y="1964331"/>
                      <a:pt x="576036" y="2042536"/>
                    </a:cubicBezTo>
                    <a:cubicBezTo>
                      <a:pt x="573362" y="2120741"/>
                      <a:pt x="578042" y="2236379"/>
                      <a:pt x="572026" y="2303221"/>
                    </a:cubicBezTo>
                    <a:cubicBezTo>
                      <a:pt x="566010" y="2370063"/>
                      <a:pt x="549299" y="2414847"/>
                      <a:pt x="539941" y="2443589"/>
                    </a:cubicBezTo>
                    <a:cubicBezTo>
                      <a:pt x="530583" y="2472331"/>
                      <a:pt x="531920" y="2473668"/>
                      <a:pt x="515878" y="2475673"/>
                    </a:cubicBezTo>
                    <a:cubicBezTo>
                      <a:pt x="499836" y="2477678"/>
                      <a:pt x="460399" y="2468989"/>
                      <a:pt x="443689" y="2455621"/>
                    </a:cubicBezTo>
                    <a:cubicBezTo>
                      <a:pt x="426979" y="2442253"/>
                      <a:pt x="423636" y="2432895"/>
                      <a:pt x="415615" y="2395463"/>
                    </a:cubicBezTo>
                    <a:cubicBezTo>
                      <a:pt x="407594" y="2358031"/>
                      <a:pt x="400909" y="2289184"/>
                      <a:pt x="395562" y="2231031"/>
                    </a:cubicBezTo>
                    <a:cubicBezTo>
                      <a:pt x="390215" y="2172878"/>
                      <a:pt x="386205" y="2098684"/>
                      <a:pt x="383531" y="2046547"/>
                    </a:cubicBezTo>
                    <a:cubicBezTo>
                      <a:pt x="380857" y="1994410"/>
                      <a:pt x="379520" y="1944947"/>
                      <a:pt x="379520" y="1918210"/>
                    </a:cubicBezTo>
                    <a:cubicBezTo>
                      <a:pt x="379520" y="1891473"/>
                      <a:pt x="385536" y="1892810"/>
                      <a:pt x="383531" y="1886126"/>
                    </a:cubicBezTo>
                    <a:cubicBezTo>
                      <a:pt x="381526" y="1879442"/>
                      <a:pt x="367489" y="1891473"/>
                      <a:pt x="367489" y="1878105"/>
                    </a:cubicBezTo>
                    <a:cubicBezTo>
                      <a:pt x="367489" y="1864737"/>
                      <a:pt x="378852" y="1831315"/>
                      <a:pt x="383531" y="1805915"/>
                    </a:cubicBezTo>
                    <a:cubicBezTo>
                      <a:pt x="388210" y="1780515"/>
                      <a:pt x="392888" y="1757789"/>
                      <a:pt x="395562" y="1725705"/>
                    </a:cubicBezTo>
                    <a:cubicBezTo>
                      <a:pt x="398236" y="1693621"/>
                      <a:pt x="399573" y="1648168"/>
                      <a:pt x="399573" y="1613410"/>
                    </a:cubicBezTo>
                    <a:cubicBezTo>
                      <a:pt x="399573" y="1578652"/>
                      <a:pt x="398236" y="1558599"/>
                      <a:pt x="395562" y="1517157"/>
                    </a:cubicBezTo>
                    <a:cubicBezTo>
                      <a:pt x="392888" y="1475715"/>
                      <a:pt x="390884" y="1404194"/>
                      <a:pt x="383531" y="1364757"/>
                    </a:cubicBezTo>
                    <a:cubicBezTo>
                      <a:pt x="376179" y="1325320"/>
                      <a:pt x="360805" y="1315962"/>
                      <a:pt x="351447" y="1280536"/>
                    </a:cubicBezTo>
                    <a:cubicBezTo>
                      <a:pt x="342089" y="1245110"/>
                      <a:pt x="337410" y="1184953"/>
                      <a:pt x="327384" y="1152200"/>
                    </a:cubicBezTo>
                    <a:cubicBezTo>
                      <a:pt x="317358" y="1119447"/>
                      <a:pt x="315352" y="1114100"/>
                      <a:pt x="291289" y="1084021"/>
                    </a:cubicBezTo>
                    <a:cubicBezTo>
                      <a:pt x="267226" y="1053942"/>
                      <a:pt x="207068" y="1004479"/>
                      <a:pt x="183005" y="971726"/>
                    </a:cubicBezTo>
                    <a:cubicBezTo>
                      <a:pt x="158942" y="938973"/>
                      <a:pt x="164957" y="925605"/>
                      <a:pt x="146910" y="887505"/>
                    </a:cubicBezTo>
                    <a:cubicBezTo>
                      <a:pt x="128863" y="849405"/>
                      <a:pt x="74720" y="743126"/>
                      <a:pt x="74720" y="743126"/>
                    </a:cubicBezTo>
                    <a:cubicBezTo>
                      <a:pt x="58678" y="711042"/>
                      <a:pt x="58009" y="711710"/>
                      <a:pt x="50657" y="695000"/>
                    </a:cubicBezTo>
                    <a:cubicBezTo>
                      <a:pt x="43305" y="678290"/>
                      <a:pt x="36621" y="677621"/>
                      <a:pt x="30605" y="642863"/>
                    </a:cubicBezTo>
                    <a:cubicBezTo>
                      <a:pt x="24589" y="608105"/>
                      <a:pt x="18573" y="531236"/>
                      <a:pt x="14562" y="486452"/>
                    </a:cubicBezTo>
                    <a:cubicBezTo>
                      <a:pt x="10551" y="441668"/>
                      <a:pt x="8546" y="411588"/>
                      <a:pt x="6541" y="374157"/>
                    </a:cubicBezTo>
                    <a:cubicBezTo>
                      <a:pt x="4536" y="336726"/>
                      <a:pt x="3199" y="282584"/>
                      <a:pt x="2531" y="261863"/>
                    </a:cubicBezTo>
                    <a:cubicBezTo>
                      <a:pt x="1863" y="241142"/>
                      <a:pt x="-2816" y="271889"/>
                      <a:pt x="2531" y="249831"/>
                    </a:cubicBezTo>
                    <a:cubicBezTo>
                      <a:pt x="7878" y="227773"/>
                      <a:pt x="27262" y="160931"/>
                      <a:pt x="34615" y="129515"/>
                    </a:cubicBezTo>
                    <a:cubicBezTo>
                      <a:pt x="41968" y="98099"/>
                      <a:pt x="43973" y="82057"/>
                      <a:pt x="46647" y="61336"/>
                    </a:cubicBezTo>
                    <a:cubicBezTo>
                      <a:pt x="49321" y="40615"/>
                      <a:pt x="39295" y="-8180"/>
                      <a:pt x="46647" y="1178"/>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2" name="Freeform 23">
                <a:extLst>
                  <a:ext uri="{FF2B5EF4-FFF2-40B4-BE49-F238E27FC236}">
                    <a16:creationId xmlns:a16="http://schemas.microsoft.com/office/drawing/2014/main" id="{32CE3A5C-871E-4EEC-A26A-61AFEAFD85F9}"/>
                  </a:ext>
                </a:extLst>
              </p:cNvPr>
              <p:cNvSpPr/>
              <p:nvPr/>
            </p:nvSpPr>
            <p:spPr>
              <a:xfrm>
                <a:off x="3369302" y="3701672"/>
                <a:ext cx="188144" cy="101390"/>
              </a:xfrm>
              <a:custGeom>
                <a:avLst/>
                <a:gdLst>
                  <a:gd name="connsiteX0" fmla="*/ 176546 w 188144"/>
                  <a:gd name="connsiteY0" fmla="*/ 11816 h 101390"/>
                  <a:gd name="connsiteX1" fmla="*/ 181626 w 188144"/>
                  <a:gd name="connsiteY1" fmla="*/ 98176 h 101390"/>
                  <a:gd name="connsiteX2" fmla="*/ 156226 w 188144"/>
                  <a:gd name="connsiteY2" fmla="*/ 82936 h 101390"/>
                  <a:gd name="connsiteX3" fmla="*/ 105426 w 188144"/>
                  <a:gd name="connsiteY3" fmla="*/ 82936 h 101390"/>
                  <a:gd name="connsiteX4" fmla="*/ 49546 w 188144"/>
                  <a:gd name="connsiteY4" fmla="*/ 88016 h 101390"/>
                  <a:gd name="connsiteX5" fmla="*/ 3826 w 188144"/>
                  <a:gd name="connsiteY5" fmla="*/ 98176 h 101390"/>
                  <a:gd name="connsiteX6" fmla="*/ 8906 w 188144"/>
                  <a:gd name="connsiteY6" fmla="*/ 52456 h 101390"/>
                  <a:gd name="connsiteX7" fmla="*/ 59706 w 188144"/>
                  <a:gd name="connsiteY7" fmla="*/ 6736 h 101390"/>
                  <a:gd name="connsiteX8" fmla="*/ 176546 w 188144"/>
                  <a:gd name="connsiteY8" fmla="*/ 11816 h 10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144" h="101390">
                    <a:moveTo>
                      <a:pt x="176546" y="11816"/>
                    </a:moveTo>
                    <a:cubicBezTo>
                      <a:pt x="196866" y="27056"/>
                      <a:pt x="185013" y="86323"/>
                      <a:pt x="181626" y="98176"/>
                    </a:cubicBezTo>
                    <a:cubicBezTo>
                      <a:pt x="178239" y="110029"/>
                      <a:pt x="168926" y="85476"/>
                      <a:pt x="156226" y="82936"/>
                    </a:cubicBezTo>
                    <a:cubicBezTo>
                      <a:pt x="143526" y="80396"/>
                      <a:pt x="123206" y="82089"/>
                      <a:pt x="105426" y="82936"/>
                    </a:cubicBezTo>
                    <a:cubicBezTo>
                      <a:pt x="87646" y="83783"/>
                      <a:pt x="66479" y="85476"/>
                      <a:pt x="49546" y="88016"/>
                    </a:cubicBezTo>
                    <a:cubicBezTo>
                      <a:pt x="32613" y="90556"/>
                      <a:pt x="10599" y="104103"/>
                      <a:pt x="3826" y="98176"/>
                    </a:cubicBezTo>
                    <a:cubicBezTo>
                      <a:pt x="-2947" y="92249"/>
                      <a:pt x="-407" y="67696"/>
                      <a:pt x="8906" y="52456"/>
                    </a:cubicBezTo>
                    <a:cubicBezTo>
                      <a:pt x="18219" y="37216"/>
                      <a:pt x="39386" y="16049"/>
                      <a:pt x="59706" y="6736"/>
                    </a:cubicBezTo>
                    <a:cubicBezTo>
                      <a:pt x="80026" y="-2577"/>
                      <a:pt x="156226" y="-3424"/>
                      <a:pt x="176546" y="11816"/>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3" name="Freeform 24">
                <a:extLst>
                  <a:ext uri="{FF2B5EF4-FFF2-40B4-BE49-F238E27FC236}">
                    <a16:creationId xmlns:a16="http://schemas.microsoft.com/office/drawing/2014/main" id="{62650553-72F6-4E1B-8884-2D8CE0319CC0}"/>
                  </a:ext>
                </a:extLst>
              </p:cNvPr>
              <p:cNvSpPr/>
              <p:nvPr/>
            </p:nvSpPr>
            <p:spPr>
              <a:xfrm>
                <a:off x="2013206" y="1026478"/>
                <a:ext cx="200477" cy="252446"/>
              </a:xfrm>
              <a:custGeom>
                <a:avLst/>
                <a:gdLst>
                  <a:gd name="connsiteX0" fmla="*/ 196595 w 198015"/>
                  <a:gd name="connsiteY0" fmla="*/ 136842 h 252445"/>
                  <a:gd name="connsiteX1" fmla="*/ 176275 w 198015"/>
                  <a:gd name="connsiteY1" fmla="*/ 86042 h 252445"/>
                  <a:gd name="connsiteX2" fmla="*/ 181355 w 198015"/>
                  <a:gd name="connsiteY2" fmla="*/ 40322 h 252445"/>
                  <a:gd name="connsiteX3" fmla="*/ 155955 w 198015"/>
                  <a:gd name="connsiteY3" fmla="*/ 9842 h 252445"/>
                  <a:gd name="connsiteX4" fmla="*/ 155955 w 198015"/>
                  <a:gd name="connsiteY4" fmla="*/ 50482 h 252445"/>
                  <a:gd name="connsiteX5" fmla="*/ 110235 w 198015"/>
                  <a:gd name="connsiteY5" fmla="*/ 65722 h 252445"/>
                  <a:gd name="connsiteX6" fmla="*/ 64515 w 198015"/>
                  <a:gd name="connsiteY6" fmla="*/ 65722 h 252445"/>
                  <a:gd name="connsiteX7" fmla="*/ 23875 w 198015"/>
                  <a:gd name="connsiteY7" fmla="*/ 20002 h 252445"/>
                  <a:gd name="connsiteX8" fmla="*/ 3555 w 198015"/>
                  <a:gd name="connsiteY8" fmla="*/ 4762 h 252445"/>
                  <a:gd name="connsiteX9" fmla="*/ 3555 w 198015"/>
                  <a:gd name="connsiteY9" fmla="*/ 101282 h 252445"/>
                  <a:gd name="connsiteX10" fmla="*/ 39115 w 198015"/>
                  <a:gd name="connsiteY10" fmla="*/ 243522 h 252445"/>
                  <a:gd name="connsiteX11" fmla="*/ 130555 w 198015"/>
                  <a:gd name="connsiteY11" fmla="*/ 228282 h 252445"/>
                  <a:gd name="connsiteX12" fmla="*/ 196595 w 198015"/>
                  <a:gd name="connsiteY12" fmla="*/ 136842 h 252445"/>
                  <a:gd name="connsiteX0" fmla="*/ 196595 w 200477"/>
                  <a:gd name="connsiteY0" fmla="*/ 136842 h 252445"/>
                  <a:gd name="connsiteX1" fmla="*/ 191515 w 200477"/>
                  <a:gd name="connsiteY1" fmla="*/ 80962 h 252445"/>
                  <a:gd name="connsiteX2" fmla="*/ 181355 w 200477"/>
                  <a:gd name="connsiteY2" fmla="*/ 40322 h 252445"/>
                  <a:gd name="connsiteX3" fmla="*/ 155955 w 200477"/>
                  <a:gd name="connsiteY3" fmla="*/ 9842 h 252445"/>
                  <a:gd name="connsiteX4" fmla="*/ 155955 w 200477"/>
                  <a:gd name="connsiteY4" fmla="*/ 50482 h 252445"/>
                  <a:gd name="connsiteX5" fmla="*/ 110235 w 200477"/>
                  <a:gd name="connsiteY5" fmla="*/ 65722 h 252445"/>
                  <a:gd name="connsiteX6" fmla="*/ 64515 w 200477"/>
                  <a:gd name="connsiteY6" fmla="*/ 65722 h 252445"/>
                  <a:gd name="connsiteX7" fmla="*/ 23875 w 200477"/>
                  <a:gd name="connsiteY7" fmla="*/ 20002 h 252445"/>
                  <a:gd name="connsiteX8" fmla="*/ 3555 w 200477"/>
                  <a:gd name="connsiteY8" fmla="*/ 4762 h 252445"/>
                  <a:gd name="connsiteX9" fmla="*/ 3555 w 200477"/>
                  <a:gd name="connsiteY9" fmla="*/ 101282 h 252445"/>
                  <a:gd name="connsiteX10" fmla="*/ 39115 w 200477"/>
                  <a:gd name="connsiteY10" fmla="*/ 243522 h 252445"/>
                  <a:gd name="connsiteX11" fmla="*/ 130555 w 200477"/>
                  <a:gd name="connsiteY11" fmla="*/ 228282 h 252445"/>
                  <a:gd name="connsiteX12" fmla="*/ 196595 w 200477"/>
                  <a:gd name="connsiteY12" fmla="*/ 136842 h 25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477" h="252445">
                    <a:moveTo>
                      <a:pt x="196595" y="136842"/>
                    </a:moveTo>
                    <a:cubicBezTo>
                      <a:pt x="206755" y="112289"/>
                      <a:pt x="194055" y="97049"/>
                      <a:pt x="191515" y="80962"/>
                    </a:cubicBezTo>
                    <a:cubicBezTo>
                      <a:pt x="188975" y="64875"/>
                      <a:pt x="187282" y="52175"/>
                      <a:pt x="181355" y="40322"/>
                    </a:cubicBezTo>
                    <a:cubicBezTo>
                      <a:pt x="175428" y="28469"/>
                      <a:pt x="160188" y="8149"/>
                      <a:pt x="155955" y="9842"/>
                    </a:cubicBezTo>
                    <a:cubicBezTo>
                      <a:pt x="151722" y="11535"/>
                      <a:pt x="163575" y="41169"/>
                      <a:pt x="155955" y="50482"/>
                    </a:cubicBezTo>
                    <a:cubicBezTo>
                      <a:pt x="148335" y="59795"/>
                      <a:pt x="125475" y="63182"/>
                      <a:pt x="110235" y="65722"/>
                    </a:cubicBezTo>
                    <a:cubicBezTo>
                      <a:pt x="94995" y="68262"/>
                      <a:pt x="78908" y="73342"/>
                      <a:pt x="64515" y="65722"/>
                    </a:cubicBezTo>
                    <a:cubicBezTo>
                      <a:pt x="50122" y="58102"/>
                      <a:pt x="34035" y="30162"/>
                      <a:pt x="23875" y="20002"/>
                    </a:cubicBezTo>
                    <a:cubicBezTo>
                      <a:pt x="13715" y="9842"/>
                      <a:pt x="6942" y="-8785"/>
                      <a:pt x="3555" y="4762"/>
                    </a:cubicBezTo>
                    <a:cubicBezTo>
                      <a:pt x="168" y="18309"/>
                      <a:pt x="-2372" y="61489"/>
                      <a:pt x="3555" y="101282"/>
                    </a:cubicBezTo>
                    <a:cubicBezTo>
                      <a:pt x="9482" y="141075"/>
                      <a:pt x="17948" y="222355"/>
                      <a:pt x="39115" y="243522"/>
                    </a:cubicBezTo>
                    <a:cubicBezTo>
                      <a:pt x="60282" y="264689"/>
                      <a:pt x="106848" y="243522"/>
                      <a:pt x="130555" y="228282"/>
                    </a:cubicBezTo>
                    <a:cubicBezTo>
                      <a:pt x="154262" y="213042"/>
                      <a:pt x="186435" y="161395"/>
                      <a:pt x="196595" y="136842"/>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85" name="Freeform 6">
              <a:extLst>
                <a:ext uri="{FF2B5EF4-FFF2-40B4-BE49-F238E27FC236}">
                  <a16:creationId xmlns:a16="http://schemas.microsoft.com/office/drawing/2014/main" id="{9A297D3E-D1D5-418F-AB93-19A9D31AEA37}"/>
                </a:ext>
              </a:extLst>
            </p:cNvPr>
            <p:cNvSpPr/>
            <p:nvPr/>
          </p:nvSpPr>
          <p:spPr>
            <a:xfrm>
              <a:off x="3847080" y="1362265"/>
              <a:ext cx="1251308" cy="3993517"/>
            </a:xfrm>
            <a:custGeom>
              <a:avLst/>
              <a:gdLst>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39802 w 2274475"/>
                <a:gd name="connsiteY54" fmla="*/ 113436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90104 w 2274475"/>
                <a:gd name="connsiteY8" fmla="*/ 110685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74475" h="7258931">
                  <a:moveTo>
                    <a:pt x="1010406" y="480"/>
                  </a:moveTo>
                  <a:cubicBezTo>
                    <a:pt x="1043686" y="-1083"/>
                    <a:pt x="1073016" y="1304"/>
                    <a:pt x="1102095" y="5735"/>
                  </a:cubicBezTo>
                  <a:cubicBezTo>
                    <a:pt x="1104192" y="5411"/>
                    <a:pt x="1106275" y="5508"/>
                    <a:pt x="1108360" y="5621"/>
                  </a:cubicBezTo>
                  <a:cubicBezTo>
                    <a:pt x="1267121" y="18361"/>
                    <a:pt x="1286231" y="91404"/>
                    <a:pt x="1384688" y="135883"/>
                  </a:cubicBezTo>
                  <a:lnTo>
                    <a:pt x="1492367" y="319142"/>
                  </a:lnTo>
                  <a:cubicBezTo>
                    <a:pt x="1491728" y="426282"/>
                    <a:pt x="1510135" y="527075"/>
                    <a:pt x="1487277" y="627868"/>
                  </a:cubicBezTo>
                  <a:cubicBezTo>
                    <a:pt x="1418910" y="746113"/>
                    <a:pt x="1302895" y="830053"/>
                    <a:pt x="1311344" y="934324"/>
                  </a:cubicBezTo>
                  <a:lnTo>
                    <a:pt x="1325500" y="985327"/>
                  </a:lnTo>
                  <a:cubicBezTo>
                    <a:pt x="1330194" y="1024847"/>
                    <a:pt x="1375728" y="1068875"/>
                    <a:pt x="1390104" y="1106856"/>
                  </a:cubicBezTo>
                  <a:cubicBezTo>
                    <a:pt x="1431693" y="1230800"/>
                    <a:pt x="1797433" y="1317290"/>
                    <a:pt x="2048362" y="1385160"/>
                  </a:cubicBezTo>
                  <a:cubicBezTo>
                    <a:pt x="2111119" y="1394902"/>
                    <a:pt x="2091635" y="1498099"/>
                    <a:pt x="2117009" y="1597559"/>
                  </a:cubicBezTo>
                  <a:cubicBezTo>
                    <a:pt x="2135620" y="1660396"/>
                    <a:pt x="2154811" y="1677574"/>
                    <a:pt x="2148808" y="1758448"/>
                  </a:cubicBezTo>
                  <a:cubicBezTo>
                    <a:pt x="2191400" y="1843059"/>
                    <a:pt x="2218460" y="1906746"/>
                    <a:pt x="2189395" y="2037940"/>
                  </a:cubicBezTo>
                  <a:cubicBezTo>
                    <a:pt x="2188764" y="2111215"/>
                    <a:pt x="2206824" y="2102251"/>
                    <a:pt x="2232360" y="2257766"/>
                  </a:cubicBezTo>
                  <a:cubicBezTo>
                    <a:pt x="2286030" y="2406818"/>
                    <a:pt x="2285957" y="2613610"/>
                    <a:pt x="2246002" y="2696740"/>
                  </a:cubicBezTo>
                  <a:cubicBezTo>
                    <a:pt x="2250906" y="2813515"/>
                    <a:pt x="2280244" y="2781221"/>
                    <a:pt x="2261780" y="2932246"/>
                  </a:cubicBezTo>
                  <a:cubicBezTo>
                    <a:pt x="2251812" y="3042523"/>
                    <a:pt x="2230338" y="3222331"/>
                    <a:pt x="2189929" y="3317283"/>
                  </a:cubicBezTo>
                  <a:cubicBezTo>
                    <a:pt x="2205594" y="3415974"/>
                    <a:pt x="2208562" y="3482744"/>
                    <a:pt x="2153905" y="3546819"/>
                  </a:cubicBezTo>
                  <a:cubicBezTo>
                    <a:pt x="2123547" y="3613605"/>
                    <a:pt x="2067020" y="3631796"/>
                    <a:pt x="2062829" y="3747178"/>
                  </a:cubicBezTo>
                  <a:cubicBezTo>
                    <a:pt x="2038248" y="3784366"/>
                    <a:pt x="2043572" y="3814077"/>
                    <a:pt x="1996560" y="3899862"/>
                  </a:cubicBezTo>
                  <a:cubicBezTo>
                    <a:pt x="1976622" y="3973381"/>
                    <a:pt x="1945464" y="4030878"/>
                    <a:pt x="1973112" y="4192026"/>
                  </a:cubicBezTo>
                  <a:cubicBezTo>
                    <a:pt x="1978331" y="4297101"/>
                    <a:pt x="1988760" y="4562878"/>
                    <a:pt x="1994230" y="4758341"/>
                  </a:cubicBezTo>
                  <a:cubicBezTo>
                    <a:pt x="1999377" y="4985418"/>
                    <a:pt x="1993308" y="5242399"/>
                    <a:pt x="1998454" y="5443309"/>
                  </a:cubicBezTo>
                  <a:cubicBezTo>
                    <a:pt x="2022566" y="5619053"/>
                    <a:pt x="2065370" y="5798537"/>
                    <a:pt x="2070791" y="5970543"/>
                  </a:cubicBezTo>
                  <a:lnTo>
                    <a:pt x="2032486" y="6356695"/>
                  </a:lnTo>
                  <a:cubicBezTo>
                    <a:pt x="2079044" y="6432965"/>
                    <a:pt x="2118126" y="6490542"/>
                    <a:pt x="2112349" y="6570550"/>
                  </a:cubicBezTo>
                  <a:cubicBezTo>
                    <a:pt x="2108465" y="6689962"/>
                    <a:pt x="2037292" y="6764517"/>
                    <a:pt x="2055838" y="6861500"/>
                  </a:cubicBezTo>
                  <a:cubicBezTo>
                    <a:pt x="2097864" y="6951606"/>
                    <a:pt x="2147368" y="7116476"/>
                    <a:pt x="2193133" y="7243963"/>
                  </a:cubicBezTo>
                  <a:lnTo>
                    <a:pt x="1732215" y="7204737"/>
                  </a:lnTo>
                  <a:lnTo>
                    <a:pt x="1663568" y="6959567"/>
                  </a:lnTo>
                  <a:cubicBezTo>
                    <a:pt x="1623726" y="6778984"/>
                    <a:pt x="1531549" y="6564756"/>
                    <a:pt x="1544042" y="6417818"/>
                  </a:cubicBezTo>
                  <a:cubicBezTo>
                    <a:pt x="1469780" y="6357795"/>
                    <a:pt x="1458800" y="6257382"/>
                    <a:pt x="1453500" y="6124684"/>
                  </a:cubicBezTo>
                  <a:cubicBezTo>
                    <a:pt x="1459414" y="5973294"/>
                    <a:pt x="1487695" y="5797290"/>
                    <a:pt x="1474862" y="5692653"/>
                  </a:cubicBezTo>
                  <a:cubicBezTo>
                    <a:pt x="1347374" y="5192509"/>
                    <a:pt x="1249791" y="4714793"/>
                    <a:pt x="1163424" y="4154838"/>
                  </a:cubicBezTo>
                  <a:cubicBezTo>
                    <a:pt x="1039173" y="4600350"/>
                    <a:pt x="963519" y="5378561"/>
                    <a:pt x="947675" y="5468942"/>
                  </a:cubicBezTo>
                  <a:cubicBezTo>
                    <a:pt x="932722" y="5560633"/>
                    <a:pt x="914032" y="5637371"/>
                    <a:pt x="902817" y="5744015"/>
                  </a:cubicBezTo>
                  <a:cubicBezTo>
                    <a:pt x="919033" y="6058608"/>
                    <a:pt x="882913" y="6575066"/>
                    <a:pt x="839316" y="6702747"/>
                  </a:cubicBezTo>
                  <a:cubicBezTo>
                    <a:pt x="858492" y="6778871"/>
                    <a:pt x="832810" y="6810137"/>
                    <a:pt x="780961" y="6871307"/>
                  </a:cubicBezTo>
                  <a:cubicBezTo>
                    <a:pt x="768808" y="6922202"/>
                    <a:pt x="820204" y="6999264"/>
                    <a:pt x="740763" y="7038944"/>
                  </a:cubicBezTo>
                  <a:cubicBezTo>
                    <a:pt x="606138" y="7157742"/>
                    <a:pt x="460299" y="7242895"/>
                    <a:pt x="340627" y="7257023"/>
                  </a:cubicBezTo>
                  <a:cubicBezTo>
                    <a:pt x="221975" y="7267509"/>
                    <a:pt x="178088" y="7236875"/>
                    <a:pt x="160369" y="7112785"/>
                  </a:cubicBezTo>
                  <a:cubicBezTo>
                    <a:pt x="142245" y="6930616"/>
                    <a:pt x="404486" y="6901713"/>
                    <a:pt x="375147" y="6637304"/>
                  </a:cubicBezTo>
                  <a:cubicBezTo>
                    <a:pt x="367007" y="6500075"/>
                    <a:pt x="336437" y="6430133"/>
                    <a:pt x="354465" y="6292903"/>
                  </a:cubicBezTo>
                  <a:cubicBezTo>
                    <a:pt x="358235" y="6286495"/>
                    <a:pt x="414341" y="5984768"/>
                    <a:pt x="418111" y="5978359"/>
                  </a:cubicBezTo>
                  <a:cubicBezTo>
                    <a:pt x="413580" y="5770394"/>
                    <a:pt x="386620" y="5689529"/>
                    <a:pt x="438162" y="5462874"/>
                  </a:cubicBezTo>
                  <a:lnTo>
                    <a:pt x="408741" y="4908987"/>
                  </a:lnTo>
                  <a:cubicBezTo>
                    <a:pt x="383383" y="4594734"/>
                    <a:pt x="347025" y="4231956"/>
                    <a:pt x="369833" y="3984130"/>
                  </a:cubicBezTo>
                  <a:cubicBezTo>
                    <a:pt x="360790" y="3878249"/>
                    <a:pt x="203156" y="3654257"/>
                    <a:pt x="114102" y="3468366"/>
                  </a:cubicBezTo>
                  <a:cubicBezTo>
                    <a:pt x="73252" y="3345749"/>
                    <a:pt x="107597" y="3109690"/>
                    <a:pt x="25841" y="2997641"/>
                  </a:cubicBezTo>
                  <a:cubicBezTo>
                    <a:pt x="-26781" y="2864117"/>
                    <a:pt x="13437" y="2636005"/>
                    <a:pt x="37056" y="2488661"/>
                  </a:cubicBezTo>
                  <a:cubicBezTo>
                    <a:pt x="58606" y="2354225"/>
                    <a:pt x="33601" y="2288134"/>
                    <a:pt x="10548" y="2180866"/>
                  </a:cubicBezTo>
                  <a:cubicBezTo>
                    <a:pt x="-2582" y="2138083"/>
                    <a:pt x="49550" y="1969276"/>
                    <a:pt x="66962" y="1852534"/>
                  </a:cubicBezTo>
                  <a:cubicBezTo>
                    <a:pt x="80491" y="1712295"/>
                    <a:pt x="109474" y="1518069"/>
                    <a:pt x="133715" y="1495365"/>
                  </a:cubicBezTo>
                  <a:cubicBezTo>
                    <a:pt x="320335" y="1404758"/>
                    <a:pt x="520831" y="1377628"/>
                    <a:pt x="726142" y="1204779"/>
                  </a:cubicBezTo>
                  <a:lnTo>
                    <a:pt x="801702" y="1145790"/>
                  </a:lnTo>
                  <a:cubicBezTo>
                    <a:pt x="809306" y="1071017"/>
                    <a:pt x="832150" y="1000053"/>
                    <a:pt x="839754" y="925280"/>
                  </a:cubicBezTo>
                  <a:cubicBezTo>
                    <a:pt x="835314" y="915634"/>
                    <a:pt x="854784" y="890796"/>
                    <a:pt x="852095" y="881622"/>
                  </a:cubicBezTo>
                  <a:cubicBezTo>
                    <a:pt x="830908" y="801911"/>
                    <a:pt x="739926" y="755876"/>
                    <a:pt x="685639" y="674518"/>
                  </a:cubicBezTo>
                  <a:cubicBezTo>
                    <a:pt x="679420" y="654057"/>
                    <a:pt x="675363" y="620231"/>
                    <a:pt x="673583" y="580154"/>
                  </a:cubicBezTo>
                  <a:cubicBezTo>
                    <a:pt x="646287" y="504174"/>
                    <a:pt x="625266" y="418796"/>
                    <a:pt x="642606" y="341636"/>
                  </a:cubicBezTo>
                  <a:cubicBezTo>
                    <a:pt x="637217" y="194039"/>
                    <a:pt x="706592" y="142696"/>
                    <a:pt x="839802" y="36004"/>
                  </a:cubicBezTo>
                  <a:cubicBezTo>
                    <a:pt x="910855" y="12350"/>
                    <a:pt x="964405" y="2641"/>
                    <a:pt x="1010406" y="480"/>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accent6"/>
                </a:solidFill>
              </a:endParaRPr>
            </a:p>
          </p:txBody>
        </p:sp>
        <p:sp>
          <p:nvSpPr>
            <p:cNvPr id="86" name="Freeform 7">
              <a:extLst>
                <a:ext uri="{FF2B5EF4-FFF2-40B4-BE49-F238E27FC236}">
                  <a16:creationId xmlns:a16="http://schemas.microsoft.com/office/drawing/2014/main" id="{2D809D68-A097-454E-9B8D-1E1D95B58CD9}"/>
                </a:ext>
              </a:extLst>
            </p:cNvPr>
            <p:cNvSpPr>
              <a:spLocks noChangeAspect="1"/>
            </p:cNvSpPr>
            <p:nvPr/>
          </p:nvSpPr>
          <p:spPr>
            <a:xfrm flipH="1">
              <a:off x="649653" y="1309123"/>
              <a:ext cx="1255596" cy="4001786"/>
            </a:xfrm>
            <a:custGeom>
              <a:avLst/>
              <a:gdLst>
                <a:gd name="connsiteX0" fmla="*/ 1095375 w 2171700"/>
                <a:gd name="connsiteY0" fmla="*/ 0 h 7324725"/>
                <a:gd name="connsiteX1" fmla="*/ 809625 w 2171700"/>
                <a:gd name="connsiteY1" fmla="*/ 190500 h 7324725"/>
                <a:gd name="connsiteX2" fmla="*/ 685800 w 2171700"/>
                <a:gd name="connsiteY2" fmla="*/ 371475 h 7324725"/>
                <a:gd name="connsiteX3" fmla="*/ 704850 w 2171700"/>
                <a:gd name="connsiteY3" fmla="*/ 695325 h 7324725"/>
                <a:gd name="connsiteX4" fmla="*/ 838200 w 2171700"/>
                <a:gd name="connsiteY4" fmla="*/ 971550 h 7324725"/>
                <a:gd name="connsiteX5" fmla="*/ 742950 w 2171700"/>
                <a:gd name="connsiteY5" fmla="*/ 1085850 h 7324725"/>
                <a:gd name="connsiteX6" fmla="*/ 133350 w 2171700"/>
                <a:gd name="connsiteY6" fmla="*/ 1295400 h 7324725"/>
                <a:gd name="connsiteX7" fmla="*/ 0 w 2171700"/>
                <a:gd name="connsiteY7" fmla="*/ 2286000 h 7324725"/>
                <a:gd name="connsiteX8" fmla="*/ 333375 w 2171700"/>
                <a:gd name="connsiteY8" fmla="*/ 3181350 h 7324725"/>
                <a:gd name="connsiteX9" fmla="*/ 247650 w 2171700"/>
                <a:gd name="connsiteY9" fmla="*/ 3914775 h 7324725"/>
                <a:gd name="connsiteX10" fmla="*/ 371475 w 2171700"/>
                <a:gd name="connsiteY10" fmla="*/ 4133850 h 7324725"/>
                <a:gd name="connsiteX11" fmla="*/ 495300 w 2171700"/>
                <a:gd name="connsiteY11" fmla="*/ 4352925 h 7324725"/>
                <a:gd name="connsiteX12" fmla="*/ 476250 w 2171700"/>
                <a:gd name="connsiteY12" fmla="*/ 4810125 h 7324725"/>
                <a:gd name="connsiteX13" fmla="*/ 476250 w 2171700"/>
                <a:gd name="connsiteY13" fmla="*/ 5172075 h 7324725"/>
                <a:gd name="connsiteX14" fmla="*/ 371475 w 2171700"/>
                <a:gd name="connsiteY14" fmla="*/ 6219825 h 7324725"/>
                <a:gd name="connsiteX15" fmla="*/ 371475 w 2171700"/>
                <a:gd name="connsiteY15" fmla="*/ 6696075 h 7324725"/>
                <a:gd name="connsiteX16" fmla="*/ 400050 w 2171700"/>
                <a:gd name="connsiteY16" fmla="*/ 6896100 h 7324725"/>
                <a:gd name="connsiteX17" fmla="*/ 323850 w 2171700"/>
                <a:gd name="connsiteY17" fmla="*/ 7077075 h 7324725"/>
                <a:gd name="connsiteX18" fmla="*/ 533400 w 2171700"/>
                <a:gd name="connsiteY18" fmla="*/ 7324725 h 7324725"/>
                <a:gd name="connsiteX19" fmla="*/ 952500 w 2171700"/>
                <a:gd name="connsiteY19" fmla="*/ 7315200 h 7324725"/>
                <a:gd name="connsiteX20" fmla="*/ 733425 w 2171700"/>
                <a:gd name="connsiteY20" fmla="*/ 6896100 h 7324725"/>
                <a:gd name="connsiteX21" fmla="*/ 790575 w 2171700"/>
                <a:gd name="connsiteY21" fmla="*/ 6648450 h 7324725"/>
                <a:gd name="connsiteX22" fmla="*/ 762000 w 2171700"/>
                <a:gd name="connsiteY22" fmla="*/ 6324600 h 7324725"/>
                <a:gd name="connsiteX23" fmla="*/ 885825 w 2171700"/>
                <a:gd name="connsiteY23" fmla="*/ 5486400 h 7324725"/>
                <a:gd name="connsiteX24" fmla="*/ 866775 w 2171700"/>
                <a:gd name="connsiteY24" fmla="*/ 5400675 h 7324725"/>
                <a:gd name="connsiteX25" fmla="*/ 971550 w 2171700"/>
                <a:gd name="connsiteY25" fmla="*/ 5286375 h 7324725"/>
                <a:gd name="connsiteX26" fmla="*/ 962025 w 2171700"/>
                <a:gd name="connsiteY26" fmla="*/ 5143500 h 7324725"/>
                <a:gd name="connsiteX27" fmla="*/ 1104900 w 2171700"/>
                <a:gd name="connsiteY27" fmla="*/ 4600575 h 7324725"/>
                <a:gd name="connsiteX28" fmla="*/ 1123950 w 2171700"/>
                <a:gd name="connsiteY28" fmla="*/ 4467225 h 7324725"/>
                <a:gd name="connsiteX29" fmla="*/ 1276350 w 2171700"/>
                <a:gd name="connsiteY29" fmla="*/ 4724400 h 7324725"/>
                <a:gd name="connsiteX30" fmla="*/ 1352550 w 2171700"/>
                <a:gd name="connsiteY30" fmla="*/ 5000625 h 7324725"/>
                <a:gd name="connsiteX31" fmla="*/ 1333500 w 2171700"/>
                <a:gd name="connsiteY31" fmla="*/ 5143500 h 7324725"/>
                <a:gd name="connsiteX32" fmla="*/ 1371600 w 2171700"/>
                <a:gd name="connsiteY32" fmla="*/ 5153025 h 7324725"/>
                <a:gd name="connsiteX33" fmla="*/ 1247775 w 2171700"/>
                <a:gd name="connsiteY33" fmla="*/ 5591175 h 7324725"/>
                <a:gd name="connsiteX34" fmla="*/ 1257300 w 2171700"/>
                <a:gd name="connsiteY34" fmla="*/ 6543675 h 7324725"/>
                <a:gd name="connsiteX35" fmla="*/ 1333500 w 2171700"/>
                <a:gd name="connsiteY35" fmla="*/ 6657975 h 7324725"/>
                <a:gd name="connsiteX36" fmla="*/ 1314450 w 2171700"/>
                <a:gd name="connsiteY36" fmla="*/ 6810375 h 7324725"/>
                <a:gd name="connsiteX37" fmla="*/ 1323975 w 2171700"/>
                <a:gd name="connsiteY37" fmla="*/ 6934200 h 7324725"/>
                <a:gd name="connsiteX38" fmla="*/ 1304925 w 2171700"/>
                <a:gd name="connsiteY38" fmla="*/ 7086600 h 7324725"/>
                <a:gd name="connsiteX39" fmla="*/ 1704975 w 2171700"/>
                <a:gd name="connsiteY39" fmla="*/ 7286625 h 7324725"/>
                <a:gd name="connsiteX40" fmla="*/ 2152650 w 2171700"/>
                <a:gd name="connsiteY40" fmla="*/ 7286625 h 7324725"/>
                <a:gd name="connsiteX41" fmla="*/ 2171700 w 2171700"/>
                <a:gd name="connsiteY41" fmla="*/ 7143750 h 7324725"/>
                <a:gd name="connsiteX42" fmla="*/ 1676400 w 2171700"/>
                <a:gd name="connsiteY42" fmla="*/ 6638925 h 7324725"/>
                <a:gd name="connsiteX43" fmla="*/ 1685925 w 2171700"/>
                <a:gd name="connsiteY43" fmla="*/ 6534150 h 7324725"/>
                <a:gd name="connsiteX44" fmla="*/ 1657350 w 2171700"/>
                <a:gd name="connsiteY44" fmla="*/ 6324600 h 7324725"/>
                <a:gd name="connsiteX45" fmla="*/ 1704975 w 2171700"/>
                <a:gd name="connsiteY45" fmla="*/ 6048375 h 7324725"/>
                <a:gd name="connsiteX46" fmla="*/ 1762125 w 2171700"/>
                <a:gd name="connsiteY46" fmla="*/ 5495925 h 7324725"/>
                <a:gd name="connsiteX47" fmla="*/ 1771650 w 2171700"/>
                <a:gd name="connsiteY47" fmla="*/ 5429250 h 7324725"/>
                <a:gd name="connsiteX48" fmla="*/ 1866900 w 2171700"/>
                <a:gd name="connsiteY48" fmla="*/ 5172075 h 7324725"/>
                <a:gd name="connsiteX49" fmla="*/ 1885950 w 2171700"/>
                <a:gd name="connsiteY49" fmla="*/ 4648200 h 7324725"/>
                <a:gd name="connsiteX50" fmla="*/ 1895475 w 2171700"/>
                <a:gd name="connsiteY50" fmla="*/ 4248150 h 7324725"/>
                <a:gd name="connsiteX51" fmla="*/ 1866900 w 2171700"/>
                <a:gd name="connsiteY51" fmla="*/ 3705225 h 7324725"/>
                <a:gd name="connsiteX52" fmla="*/ 2076450 w 2171700"/>
                <a:gd name="connsiteY52" fmla="*/ 2771775 h 7324725"/>
                <a:gd name="connsiteX53" fmla="*/ 2085975 w 2171700"/>
                <a:gd name="connsiteY53" fmla="*/ 2505075 h 7324725"/>
                <a:gd name="connsiteX54" fmla="*/ 1981200 w 2171700"/>
                <a:gd name="connsiteY54" fmla="*/ 1933575 h 7324725"/>
                <a:gd name="connsiteX55" fmla="*/ 1933575 w 2171700"/>
                <a:gd name="connsiteY55" fmla="*/ 1771650 h 7324725"/>
                <a:gd name="connsiteX56" fmla="*/ 1933575 w 2171700"/>
                <a:gd name="connsiteY56" fmla="*/ 1495425 h 7324725"/>
                <a:gd name="connsiteX57" fmla="*/ 1885950 w 2171700"/>
                <a:gd name="connsiteY57" fmla="*/ 1333500 h 7324725"/>
                <a:gd name="connsiteX58" fmla="*/ 1419225 w 2171700"/>
                <a:gd name="connsiteY58" fmla="*/ 1238250 h 7324725"/>
                <a:gd name="connsiteX59" fmla="*/ 1257300 w 2171700"/>
                <a:gd name="connsiteY59" fmla="*/ 1085850 h 7324725"/>
                <a:gd name="connsiteX60" fmla="*/ 1333500 w 2171700"/>
                <a:gd name="connsiteY60" fmla="*/ 933450 h 7324725"/>
                <a:gd name="connsiteX61" fmla="*/ 1447800 w 2171700"/>
                <a:gd name="connsiteY61" fmla="*/ 466725 h 7324725"/>
                <a:gd name="connsiteX62" fmla="*/ 1400175 w 2171700"/>
                <a:gd name="connsiteY62" fmla="*/ 209550 h 7324725"/>
                <a:gd name="connsiteX63" fmla="*/ 1095375 w 2171700"/>
                <a:gd name="connsiteY63" fmla="*/ 0 h 7324725"/>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193 h 7255689"/>
                <a:gd name="connsiteX1" fmla="*/ 809625 w 2171700"/>
                <a:gd name="connsiteY1" fmla="*/ 121464 h 7255689"/>
                <a:gd name="connsiteX2" fmla="*/ 685800 w 2171700"/>
                <a:gd name="connsiteY2" fmla="*/ 302439 h 7255689"/>
                <a:gd name="connsiteX3" fmla="*/ 704850 w 2171700"/>
                <a:gd name="connsiteY3" fmla="*/ 626289 h 7255689"/>
                <a:gd name="connsiteX4" fmla="*/ 838200 w 2171700"/>
                <a:gd name="connsiteY4" fmla="*/ 902514 h 7255689"/>
                <a:gd name="connsiteX5" fmla="*/ 742950 w 2171700"/>
                <a:gd name="connsiteY5" fmla="*/ 1016814 h 7255689"/>
                <a:gd name="connsiteX6" fmla="*/ 133350 w 2171700"/>
                <a:gd name="connsiteY6" fmla="*/ 1226364 h 7255689"/>
                <a:gd name="connsiteX7" fmla="*/ 0 w 2171700"/>
                <a:gd name="connsiteY7" fmla="*/ 2216964 h 7255689"/>
                <a:gd name="connsiteX8" fmla="*/ 333375 w 2171700"/>
                <a:gd name="connsiteY8" fmla="*/ 3112314 h 7255689"/>
                <a:gd name="connsiteX9" fmla="*/ 247650 w 2171700"/>
                <a:gd name="connsiteY9" fmla="*/ 3845739 h 7255689"/>
                <a:gd name="connsiteX10" fmla="*/ 371475 w 2171700"/>
                <a:gd name="connsiteY10" fmla="*/ 4064814 h 7255689"/>
                <a:gd name="connsiteX11" fmla="*/ 495300 w 2171700"/>
                <a:gd name="connsiteY11" fmla="*/ 4283889 h 7255689"/>
                <a:gd name="connsiteX12" fmla="*/ 476250 w 2171700"/>
                <a:gd name="connsiteY12" fmla="*/ 4741089 h 7255689"/>
                <a:gd name="connsiteX13" fmla="*/ 476250 w 2171700"/>
                <a:gd name="connsiteY13" fmla="*/ 5103039 h 7255689"/>
                <a:gd name="connsiteX14" fmla="*/ 371475 w 2171700"/>
                <a:gd name="connsiteY14" fmla="*/ 6150789 h 7255689"/>
                <a:gd name="connsiteX15" fmla="*/ 371475 w 2171700"/>
                <a:gd name="connsiteY15" fmla="*/ 6627039 h 7255689"/>
                <a:gd name="connsiteX16" fmla="*/ 400050 w 2171700"/>
                <a:gd name="connsiteY16" fmla="*/ 6827064 h 7255689"/>
                <a:gd name="connsiteX17" fmla="*/ 323850 w 2171700"/>
                <a:gd name="connsiteY17" fmla="*/ 7008039 h 7255689"/>
                <a:gd name="connsiteX18" fmla="*/ 533400 w 2171700"/>
                <a:gd name="connsiteY18" fmla="*/ 7255689 h 7255689"/>
                <a:gd name="connsiteX19" fmla="*/ 952500 w 2171700"/>
                <a:gd name="connsiteY19" fmla="*/ 7246164 h 7255689"/>
                <a:gd name="connsiteX20" fmla="*/ 733425 w 2171700"/>
                <a:gd name="connsiteY20" fmla="*/ 6827064 h 7255689"/>
                <a:gd name="connsiteX21" fmla="*/ 790575 w 2171700"/>
                <a:gd name="connsiteY21" fmla="*/ 6579414 h 7255689"/>
                <a:gd name="connsiteX22" fmla="*/ 762000 w 2171700"/>
                <a:gd name="connsiteY22" fmla="*/ 6255564 h 7255689"/>
                <a:gd name="connsiteX23" fmla="*/ 885825 w 2171700"/>
                <a:gd name="connsiteY23" fmla="*/ 5417364 h 7255689"/>
                <a:gd name="connsiteX24" fmla="*/ 866775 w 2171700"/>
                <a:gd name="connsiteY24" fmla="*/ 5331639 h 7255689"/>
                <a:gd name="connsiteX25" fmla="*/ 971550 w 2171700"/>
                <a:gd name="connsiteY25" fmla="*/ 5217339 h 7255689"/>
                <a:gd name="connsiteX26" fmla="*/ 962025 w 2171700"/>
                <a:gd name="connsiteY26" fmla="*/ 5074464 h 7255689"/>
                <a:gd name="connsiteX27" fmla="*/ 1104900 w 2171700"/>
                <a:gd name="connsiteY27" fmla="*/ 4531539 h 7255689"/>
                <a:gd name="connsiteX28" fmla="*/ 1123950 w 2171700"/>
                <a:gd name="connsiteY28" fmla="*/ 4398189 h 7255689"/>
                <a:gd name="connsiteX29" fmla="*/ 1276350 w 2171700"/>
                <a:gd name="connsiteY29" fmla="*/ 4655364 h 7255689"/>
                <a:gd name="connsiteX30" fmla="*/ 1352550 w 2171700"/>
                <a:gd name="connsiteY30" fmla="*/ 4931589 h 7255689"/>
                <a:gd name="connsiteX31" fmla="*/ 1333500 w 2171700"/>
                <a:gd name="connsiteY31" fmla="*/ 5074464 h 7255689"/>
                <a:gd name="connsiteX32" fmla="*/ 1371600 w 2171700"/>
                <a:gd name="connsiteY32" fmla="*/ 5083989 h 7255689"/>
                <a:gd name="connsiteX33" fmla="*/ 1247775 w 2171700"/>
                <a:gd name="connsiteY33" fmla="*/ 5522139 h 7255689"/>
                <a:gd name="connsiteX34" fmla="*/ 1257300 w 2171700"/>
                <a:gd name="connsiteY34" fmla="*/ 6474639 h 7255689"/>
                <a:gd name="connsiteX35" fmla="*/ 1333500 w 2171700"/>
                <a:gd name="connsiteY35" fmla="*/ 6588939 h 7255689"/>
                <a:gd name="connsiteX36" fmla="*/ 1314450 w 2171700"/>
                <a:gd name="connsiteY36" fmla="*/ 6741339 h 7255689"/>
                <a:gd name="connsiteX37" fmla="*/ 1323975 w 2171700"/>
                <a:gd name="connsiteY37" fmla="*/ 6865164 h 7255689"/>
                <a:gd name="connsiteX38" fmla="*/ 1304925 w 2171700"/>
                <a:gd name="connsiteY38" fmla="*/ 7017564 h 7255689"/>
                <a:gd name="connsiteX39" fmla="*/ 1704975 w 2171700"/>
                <a:gd name="connsiteY39" fmla="*/ 7217589 h 7255689"/>
                <a:gd name="connsiteX40" fmla="*/ 2152650 w 2171700"/>
                <a:gd name="connsiteY40" fmla="*/ 7217589 h 7255689"/>
                <a:gd name="connsiteX41" fmla="*/ 2171700 w 2171700"/>
                <a:gd name="connsiteY41" fmla="*/ 7074714 h 7255689"/>
                <a:gd name="connsiteX42" fmla="*/ 1676400 w 2171700"/>
                <a:gd name="connsiteY42" fmla="*/ 6569889 h 7255689"/>
                <a:gd name="connsiteX43" fmla="*/ 1685925 w 2171700"/>
                <a:gd name="connsiteY43" fmla="*/ 6465114 h 7255689"/>
                <a:gd name="connsiteX44" fmla="*/ 1657350 w 2171700"/>
                <a:gd name="connsiteY44" fmla="*/ 6255564 h 7255689"/>
                <a:gd name="connsiteX45" fmla="*/ 1704975 w 2171700"/>
                <a:gd name="connsiteY45" fmla="*/ 5979339 h 7255689"/>
                <a:gd name="connsiteX46" fmla="*/ 1762125 w 2171700"/>
                <a:gd name="connsiteY46" fmla="*/ 5426889 h 7255689"/>
                <a:gd name="connsiteX47" fmla="*/ 1771650 w 2171700"/>
                <a:gd name="connsiteY47" fmla="*/ 5360214 h 7255689"/>
                <a:gd name="connsiteX48" fmla="*/ 1866900 w 2171700"/>
                <a:gd name="connsiteY48" fmla="*/ 5103039 h 7255689"/>
                <a:gd name="connsiteX49" fmla="*/ 1885950 w 2171700"/>
                <a:gd name="connsiteY49" fmla="*/ 4579164 h 7255689"/>
                <a:gd name="connsiteX50" fmla="*/ 1895475 w 2171700"/>
                <a:gd name="connsiteY50" fmla="*/ 4179114 h 7255689"/>
                <a:gd name="connsiteX51" fmla="*/ 1866900 w 2171700"/>
                <a:gd name="connsiteY51" fmla="*/ 3636189 h 7255689"/>
                <a:gd name="connsiteX52" fmla="*/ 2076450 w 2171700"/>
                <a:gd name="connsiteY52" fmla="*/ 2702739 h 7255689"/>
                <a:gd name="connsiteX53" fmla="*/ 2085975 w 2171700"/>
                <a:gd name="connsiteY53" fmla="*/ 2436039 h 7255689"/>
                <a:gd name="connsiteX54" fmla="*/ 1981200 w 2171700"/>
                <a:gd name="connsiteY54" fmla="*/ 1864539 h 7255689"/>
                <a:gd name="connsiteX55" fmla="*/ 1933575 w 2171700"/>
                <a:gd name="connsiteY55" fmla="*/ 1702614 h 7255689"/>
                <a:gd name="connsiteX56" fmla="*/ 1933575 w 2171700"/>
                <a:gd name="connsiteY56" fmla="*/ 1426389 h 7255689"/>
                <a:gd name="connsiteX57" fmla="*/ 1885950 w 2171700"/>
                <a:gd name="connsiteY57" fmla="*/ 1264464 h 7255689"/>
                <a:gd name="connsiteX58" fmla="*/ 1419225 w 2171700"/>
                <a:gd name="connsiteY58" fmla="*/ 1169214 h 7255689"/>
                <a:gd name="connsiteX59" fmla="*/ 1257300 w 2171700"/>
                <a:gd name="connsiteY59" fmla="*/ 1016814 h 7255689"/>
                <a:gd name="connsiteX60" fmla="*/ 1333500 w 2171700"/>
                <a:gd name="connsiteY60" fmla="*/ 864414 h 7255689"/>
                <a:gd name="connsiteX61" fmla="*/ 1447800 w 2171700"/>
                <a:gd name="connsiteY61" fmla="*/ 397689 h 7255689"/>
                <a:gd name="connsiteX62" fmla="*/ 1400175 w 2171700"/>
                <a:gd name="connsiteY62" fmla="*/ 140514 h 7255689"/>
                <a:gd name="connsiteX63" fmla="*/ 1078068 w 2171700"/>
                <a:gd name="connsiteY63" fmla="*/ 193 h 7255689"/>
                <a:gd name="connsiteX0" fmla="*/ 1078068 w 2171700"/>
                <a:gd name="connsiteY0" fmla="*/ 175 h 7255671"/>
                <a:gd name="connsiteX1" fmla="*/ 809625 w 2171700"/>
                <a:gd name="connsiteY1" fmla="*/ 121446 h 7255671"/>
                <a:gd name="connsiteX2" fmla="*/ 685800 w 2171700"/>
                <a:gd name="connsiteY2" fmla="*/ 302421 h 7255671"/>
                <a:gd name="connsiteX3" fmla="*/ 704850 w 2171700"/>
                <a:gd name="connsiteY3" fmla="*/ 626271 h 7255671"/>
                <a:gd name="connsiteX4" fmla="*/ 838200 w 2171700"/>
                <a:gd name="connsiteY4" fmla="*/ 902496 h 7255671"/>
                <a:gd name="connsiteX5" fmla="*/ 742950 w 2171700"/>
                <a:gd name="connsiteY5" fmla="*/ 1016796 h 7255671"/>
                <a:gd name="connsiteX6" fmla="*/ 133350 w 2171700"/>
                <a:gd name="connsiteY6" fmla="*/ 1226346 h 7255671"/>
                <a:gd name="connsiteX7" fmla="*/ 0 w 2171700"/>
                <a:gd name="connsiteY7" fmla="*/ 2216946 h 7255671"/>
                <a:gd name="connsiteX8" fmla="*/ 333375 w 2171700"/>
                <a:gd name="connsiteY8" fmla="*/ 3112296 h 7255671"/>
                <a:gd name="connsiteX9" fmla="*/ 247650 w 2171700"/>
                <a:gd name="connsiteY9" fmla="*/ 3845721 h 7255671"/>
                <a:gd name="connsiteX10" fmla="*/ 371475 w 2171700"/>
                <a:gd name="connsiteY10" fmla="*/ 4064796 h 7255671"/>
                <a:gd name="connsiteX11" fmla="*/ 495300 w 2171700"/>
                <a:gd name="connsiteY11" fmla="*/ 4283871 h 7255671"/>
                <a:gd name="connsiteX12" fmla="*/ 476250 w 2171700"/>
                <a:gd name="connsiteY12" fmla="*/ 4741071 h 7255671"/>
                <a:gd name="connsiteX13" fmla="*/ 476250 w 2171700"/>
                <a:gd name="connsiteY13" fmla="*/ 5103021 h 7255671"/>
                <a:gd name="connsiteX14" fmla="*/ 371475 w 2171700"/>
                <a:gd name="connsiteY14" fmla="*/ 6150771 h 7255671"/>
                <a:gd name="connsiteX15" fmla="*/ 371475 w 2171700"/>
                <a:gd name="connsiteY15" fmla="*/ 6627021 h 7255671"/>
                <a:gd name="connsiteX16" fmla="*/ 400050 w 2171700"/>
                <a:gd name="connsiteY16" fmla="*/ 6827046 h 7255671"/>
                <a:gd name="connsiteX17" fmla="*/ 323850 w 2171700"/>
                <a:gd name="connsiteY17" fmla="*/ 7008021 h 7255671"/>
                <a:gd name="connsiteX18" fmla="*/ 533400 w 2171700"/>
                <a:gd name="connsiteY18" fmla="*/ 7255671 h 7255671"/>
                <a:gd name="connsiteX19" fmla="*/ 952500 w 2171700"/>
                <a:gd name="connsiteY19" fmla="*/ 7246146 h 7255671"/>
                <a:gd name="connsiteX20" fmla="*/ 733425 w 2171700"/>
                <a:gd name="connsiteY20" fmla="*/ 6827046 h 7255671"/>
                <a:gd name="connsiteX21" fmla="*/ 790575 w 2171700"/>
                <a:gd name="connsiteY21" fmla="*/ 6579396 h 7255671"/>
                <a:gd name="connsiteX22" fmla="*/ 762000 w 2171700"/>
                <a:gd name="connsiteY22" fmla="*/ 6255546 h 7255671"/>
                <a:gd name="connsiteX23" fmla="*/ 885825 w 2171700"/>
                <a:gd name="connsiteY23" fmla="*/ 5417346 h 7255671"/>
                <a:gd name="connsiteX24" fmla="*/ 866775 w 2171700"/>
                <a:gd name="connsiteY24" fmla="*/ 5331621 h 7255671"/>
                <a:gd name="connsiteX25" fmla="*/ 971550 w 2171700"/>
                <a:gd name="connsiteY25" fmla="*/ 5217321 h 7255671"/>
                <a:gd name="connsiteX26" fmla="*/ 962025 w 2171700"/>
                <a:gd name="connsiteY26" fmla="*/ 5074446 h 7255671"/>
                <a:gd name="connsiteX27" fmla="*/ 1104900 w 2171700"/>
                <a:gd name="connsiteY27" fmla="*/ 4531521 h 7255671"/>
                <a:gd name="connsiteX28" fmla="*/ 1123950 w 2171700"/>
                <a:gd name="connsiteY28" fmla="*/ 4398171 h 7255671"/>
                <a:gd name="connsiteX29" fmla="*/ 1276350 w 2171700"/>
                <a:gd name="connsiteY29" fmla="*/ 4655346 h 7255671"/>
                <a:gd name="connsiteX30" fmla="*/ 1352550 w 2171700"/>
                <a:gd name="connsiteY30" fmla="*/ 4931571 h 7255671"/>
                <a:gd name="connsiteX31" fmla="*/ 1333500 w 2171700"/>
                <a:gd name="connsiteY31" fmla="*/ 5074446 h 7255671"/>
                <a:gd name="connsiteX32" fmla="*/ 1371600 w 2171700"/>
                <a:gd name="connsiteY32" fmla="*/ 5083971 h 7255671"/>
                <a:gd name="connsiteX33" fmla="*/ 1247775 w 2171700"/>
                <a:gd name="connsiteY33" fmla="*/ 5522121 h 7255671"/>
                <a:gd name="connsiteX34" fmla="*/ 1257300 w 2171700"/>
                <a:gd name="connsiteY34" fmla="*/ 6474621 h 7255671"/>
                <a:gd name="connsiteX35" fmla="*/ 1333500 w 2171700"/>
                <a:gd name="connsiteY35" fmla="*/ 6588921 h 7255671"/>
                <a:gd name="connsiteX36" fmla="*/ 1314450 w 2171700"/>
                <a:gd name="connsiteY36" fmla="*/ 6741321 h 7255671"/>
                <a:gd name="connsiteX37" fmla="*/ 1323975 w 2171700"/>
                <a:gd name="connsiteY37" fmla="*/ 6865146 h 7255671"/>
                <a:gd name="connsiteX38" fmla="*/ 1304925 w 2171700"/>
                <a:gd name="connsiteY38" fmla="*/ 7017546 h 7255671"/>
                <a:gd name="connsiteX39" fmla="*/ 1704975 w 2171700"/>
                <a:gd name="connsiteY39" fmla="*/ 7217571 h 7255671"/>
                <a:gd name="connsiteX40" fmla="*/ 2152650 w 2171700"/>
                <a:gd name="connsiteY40" fmla="*/ 7217571 h 7255671"/>
                <a:gd name="connsiteX41" fmla="*/ 2171700 w 2171700"/>
                <a:gd name="connsiteY41" fmla="*/ 7074696 h 7255671"/>
                <a:gd name="connsiteX42" fmla="*/ 1676400 w 2171700"/>
                <a:gd name="connsiteY42" fmla="*/ 6569871 h 7255671"/>
                <a:gd name="connsiteX43" fmla="*/ 1685925 w 2171700"/>
                <a:gd name="connsiteY43" fmla="*/ 6465096 h 7255671"/>
                <a:gd name="connsiteX44" fmla="*/ 1657350 w 2171700"/>
                <a:gd name="connsiteY44" fmla="*/ 6255546 h 7255671"/>
                <a:gd name="connsiteX45" fmla="*/ 1704975 w 2171700"/>
                <a:gd name="connsiteY45" fmla="*/ 5979321 h 7255671"/>
                <a:gd name="connsiteX46" fmla="*/ 1762125 w 2171700"/>
                <a:gd name="connsiteY46" fmla="*/ 5426871 h 7255671"/>
                <a:gd name="connsiteX47" fmla="*/ 1771650 w 2171700"/>
                <a:gd name="connsiteY47" fmla="*/ 5360196 h 7255671"/>
                <a:gd name="connsiteX48" fmla="*/ 1866900 w 2171700"/>
                <a:gd name="connsiteY48" fmla="*/ 5103021 h 7255671"/>
                <a:gd name="connsiteX49" fmla="*/ 1885950 w 2171700"/>
                <a:gd name="connsiteY49" fmla="*/ 4579146 h 7255671"/>
                <a:gd name="connsiteX50" fmla="*/ 1895475 w 2171700"/>
                <a:gd name="connsiteY50" fmla="*/ 4179096 h 7255671"/>
                <a:gd name="connsiteX51" fmla="*/ 1866900 w 2171700"/>
                <a:gd name="connsiteY51" fmla="*/ 3636171 h 7255671"/>
                <a:gd name="connsiteX52" fmla="*/ 2076450 w 2171700"/>
                <a:gd name="connsiteY52" fmla="*/ 2702721 h 7255671"/>
                <a:gd name="connsiteX53" fmla="*/ 2085975 w 2171700"/>
                <a:gd name="connsiteY53" fmla="*/ 2436021 h 7255671"/>
                <a:gd name="connsiteX54" fmla="*/ 1981200 w 2171700"/>
                <a:gd name="connsiteY54" fmla="*/ 1864521 h 7255671"/>
                <a:gd name="connsiteX55" fmla="*/ 1933575 w 2171700"/>
                <a:gd name="connsiteY55" fmla="*/ 1702596 h 7255671"/>
                <a:gd name="connsiteX56" fmla="*/ 1933575 w 2171700"/>
                <a:gd name="connsiteY56" fmla="*/ 1426371 h 7255671"/>
                <a:gd name="connsiteX57" fmla="*/ 1885950 w 2171700"/>
                <a:gd name="connsiteY57" fmla="*/ 1264446 h 7255671"/>
                <a:gd name="connsiteX58" fmla="*/ 1419225 w 2171700"/>
                <a:gd name="connsiteY58" fmla="*/ 1169196 h 7255671"/>
                <a:gd name="connsiteX59" fmla="*/ 1257300 w 2171700"/>
                <a:gd name="connsiteY59" fmla="*/ 1016796 h 7255671"/>
                <a:gd name="connsiteX60" fmla="*/ 1333500 w 2171700"/>
                <a:gd name="connsiteY60" fmla="*/ 864396 h 7255671"/>
                <a:gd name="connsiteX61" fmla="*/ 1447800 w 2171700"/>
                <a:gd name="connsiteY61" fmla="*/ 397671 h 7255671"/>
                <a:gd name="connsiteX62" fmla="*/ 1339600 w 2171700"/>
                <a:gd name="connsiteY62" fmla="*/ 152034 h 7255671"/>
                <a:gd name="connsiteX63" fmla="*/ 1078068 w 2171700"/>
                <a:gd name="connsiteY63" fmla="*/ 175 h 7255671"/>
                <a:gd name="connsiteX0" fmla="*/ 1078068 w 2171700"/>
                <a:gd name="connsiteY0" fmla="*/ 224 h 7255720"/>
                <a:gd name="connsiteX1" fmla="*/ 809625 w 2171700"/>
                <a:gd name="connsiteY1" fmla="*/ 121495 h 7255720"/>
                <a:gd name="connsiteX2" fmla="*/ 685800 w 2171700"/>
                <a:gd name="connsiteY2" fmla="*/ 302470 h 7255720"/>
                <a:gd name="connsiteX3" fmla="*/ 704850 w 2171700"/>
                <a:gd name="connsiteY3" fmla="*/ 626320 h 7255720"/>
                <a:gd name="connsiteX4" fmla="*/ 838200 w 2171700"/>
                <a:gd name="connsiteY4" fmla="*/ 902545 h 7255720"/>
                <a:gd name="connsiteX5" fmla="*/ 742950 w 2171700"/>
                <a:gd name="connsiteY5" fmla="*/ 1016845 h 7255720"/>
                <a:gd name="connsiteX6" fmla="*/ 133350 w 2171700"/>
                <a:gd name="connsiteY6" fmla="*/ 1226395 h 7255720"/>
                <a:gd name="connsiteX7" fmla="*/ 0 w 2171700"/>
                <a:gd name="connsiteY7" fmla="*/ 2216995 h 7255720"/>
                <a:gd name="connsiteX8" fmla="*/ 333375 w 2171700"/>
                <a:gd name="connsiteY8" fmla="*/ 3112345 h 7255720"/>
                <a:gd name="connsiteX9" fmla="*/ 247650 w 2171700"/>
                <a:gd name="connsiteY9" fmla="*/ 3845770 h 7255720"/>
                <a:gd name="connsiteX10" fmla="*/ 371475 w 2171700"/>
                <a:gd name="connsiteY10" fmla="*/ 4064845 h 7255720"/>
                <a:gd name="connsiteX11" fmla="*/ 495300 w 2171700"/>
                <a:gd name="connsiteY11" fmla="*/ 4283920 h 7255720"/>
                <a:gd name="connsiteX12" fmla="*/ 476250 w 2171700"/>
                <a:gd name="connsiteY12" fmla="*/ 4741120 h 7255720"/>
                <a:gd name="connsiteX13" fmla="*/ 476250 w 2171700"/>
                <a:gd name="connsiteY13" fmla="*/ 5103070 h 7255720"/>
                <a:gd name="connsiteX14" fmla="*/ 371475 w 2171700"/>
                <a:gd name="connsiteY14" fmla="*/ 6150820 h 7255720"/>
                <a:gd name="connsiteX15" fmla="*/ 371475 w 2171700"/>
                <a:gd name="connsiteY15" fmla="*/ 6627070 h 7255720"/>
                <a:gd name="connsiteX16" fmla="*/ 400050 w 2171700"/>
                <a:gd name="connsiteY16" fmla="*/ 6827095 h 7255720"/>
                <a:gd name="connsiteX17" fmla="*/ 323850 w 2171700"/>
                <a:gd name="connsiteY17" fmla="*/ 7008070 h 7255720"/>
                <a:gd name="connsiteX18" fmla="*/ 533400 w 2171700"/>
                <a:gd name="connsiteY18" fmla="*/ 7255720 h 7255720"/>
                <a:gd name="connsiteX19" fmla="*/ 952500 w 2171700"/>
                <a:gd name="connsiteY19" fmla="*/ 7246195 h 7255720"/>
                <a:gd name="connsiteX20" fmla="*/ 733425 w 2171700"/>
                <a:gd name="connsiteY20" fmla="*/ 6827095 h 7255720"/>
                <a:gd name="connsiteX21" fmla="*/ 790575 w 2171700"/>
                <a:gd name="connsiteY21" fmla="*/ 6579445 h 7255720"/>
                <a:gd name="connsiteX22" fmla="*/ 762000 w 2171700"/>
                <a:gd name="connsiteY22" fmla="*/ 6255595 h 7255720"/>
                <a:gd name="connsiteX23" fmla="*/ 885825 w 2171700"/>
                <a:gd name="connsiteY23" fmla="*/ 5417395 h 7255720"/>
                <a:gd name="connsiteX24" fmla="*/ 866775 w 2171700"/>
                <a:gd name="connsiteY24" fmla="*/ 5331670 h 7255720"/>
                <a:gd name="connsiteX25" fmla="*/ 971550 w 2171700"/>
                <a:gd name="connsiteY25" fmla="*/ 5217370 h 7255720"/>
                <a:gd name="connsiteX26" fmla="*/ 962025 w 2171700"/>
                <a:gd name="connsiteY26" fmla="*/ 5074495 h 7255720"/>
                <a:gd name="connsiteX27" fmla="*/ 1104900 w 2171700"/>
                <a:gd name="connsiteY27" fmla="*/ 4531570 h 7255720"/>
                <a:gd name="connsiteX28" fmla="*/ 1123950 w 2171700"/>
                <a:gd name="connsiteY28" fmla="*/ 4398220 h 7255720"/>
                <a:gd name="connsiteX29" fmla="*/ 1276350 w 2171700"/>
                <a:gd name="connsiteY29" fmla="*/ 4655395 h 7255720"/>
                <a:gd name="connsiteX30" fmla="*/ 1352550 w 2171700"/>
                <a:gd name="connsiteY30" fmla="*/ 4931620 h 7255720"/>
                <a:gd name="connsiteX31" fmla="*/ 1333500 w 2171700"/>
                <a:gd name="connsiteY31" fmla="*/ 5074495 h 7255720"/>
                <a:gd name="connsiteX32" fmla="*/ 1371600 w 2171700"/>
                <a:gd name="connsiteY32" fmla="*/ 5084020 h 7255720"/>
                <a:gd name="connsiteX33" fmla="*/ 1247775 w 2171700"/>
                <a:gd name="connsiteY33" fmla="*/ 5522170 h 7255720"/>
                <a:gd name="connsiteX34" fmla="*/ 1257300 w 2171700"/>
                <a:gd name="connsiteY34" fmla="*/ 6474670 h 7255720"/>
                <a:gd name="connsiteX35" fmla="*/ 1333500 w 2171700"/>
                <a:gd name="connsiteY35" fmla="*/ 6588970 h 7255720"/>
                <a:gd name="connsiteX36" fmla="*/ 1314450 w 2171700"/>
                <a:gd name="connsiteY36" fmla="*/ 6741370 h 7255720"/>
                <a:gd name="connsiteX37" fmla="*/ 1323975 w 2171700"/>
                <a:gd name="connsiteY37" fmla="*/ 6865195 h 7255720"/>
                <a:gd name="connsiteX38" fmla="*/ 1304925 w 2171700"/>
                <a:gd name="connsiteY38" fmla="*/ 7017595 h 7255720"/>
                <a:gd name="connsiteX39" fmla="*/ 1704975 w 2171700"/>
                <a:gd name="connsiteY39" fmla="*/ 7217620 h 7255720"/>
                <a:gd name="connsiteX40" fmla="*/ 2152650 w 2171700"/>
                <a:gd name="connsiteY40" fmla="*/ 7217620 h 7255720"/>
                <a:gd name="connsiteX41" fmla="*/ 2171700 w 2171700"/>
                <a:gd name="connsiteY41" fmla="*/ 7074745 h 7255720"/>
                <a:gd name="connsiteX42" fmla="*/ 1676400 w 2171700"/>
                <a:gd name="connsiteY42" fmla="*/ 6569920 h 7255720"/>
                <a:gd name="connsiteX43" fmla="*/ 1685925 w 2171700"/>
                <a:gd name="connsiteY43" fmla="*/ 6465145 h 7255720"/>
                <a:gd name="connsiteX44" fmla="*/ 1657350 w 2171700"/>
                <a:gd name="connsiteY44" fmla="*/ 6255595 h 7255720"/>
                <a:gd name="connsiteX45" fmla="*/ 1704975 w 2171700"/>
                <a:gd name="connsiteY45" fmla="*/ 5979370 h 7255720"/>
                <a:gd name="connsiteX46" fmla="*/ 1762125 w 2171700"/>
                <a:gd name="connsiteY46" fmla="*/ 5426920 h 7255720"/>
                <a:gd name="connsiteX47" fmla="*/ 1771650 w 2171700"/>
                <a:gd name="connsiteY47" fmla="*/ 5360245 h 7255720"/>
                <a:gd name="connsiteX48" fmla="*/ 1866900 w 2171700"/>
                <a:gd name="connsiteY48" fmla="*/ 5103070 h 7255720"/>
                <a:gd name="connsiteX49" fmla="*/ 1885950 w 2171700"/>
                <a:gd name="connsiteY49" fmla="*/ 4579195 h 7255720"/>
                <a:gd name="connsiteX50" fmla="*/ 1895475 w 2171700"/>
                <a:gd name="connsiteY50" fmla="*/ 4179145 h 7255720"/>
                <a:gd name="connsiteX51" fmla="*/ 1866900 w 2171700"/>
                <a:gd name="connsiteY51" fmla="*/ 3636220 h 7255720"/>
                <a:gd name="connsiteX52" fmla="*/ 2076450 w 2171700"/>
                <a:gd name="connsiteY52" fmla="*/ 2702770 h 7255720"/>
                <a:gd name="connsiteX53" fmla="*/ 2085975 w 2171700"/>
                <a:gd name="connsiteY53" fmla="*/ 2436070 h 7255720"/>
                <a:gd name="connsiteX54" fmla="*/ 1981200 w 2171700"/>
                <a:gd name="connsiteY54" fmla="*/ 1864570 h 7255720"/>
                <a:gd name="connsiteX55" fmla="*/ 1933575 w 2171700"/>
                <a:gd name="connsiteY55" fmla="*/ 1702645 h 7255720"/>
                <a:gd name="connsiteX56" fmla="*/ 1933575 w 2171700"/>
                <a:gd name="connsiteY56" fmla="*/ 1426420 h 7255720"/>
                <a:gd name="connsiteX57" fmla="*/ 1885950 w 2171700"/>
                <a:gd name="connsiteY57" fmla="*/ 1264495 h 7255720"/>
                <a:gd name="connsiteX58" fmla="*/ 1419225 w 2171700"/>
                <a:gd name="connsiteY58" fmla="*/ 1169245 h 7255720"/>
                <a:gd name="connsiteX59" fmla="*/ 1257300 w 2171700"/>
                <a:gd name="connsiteY59" fmla="*/ 1016845 h 7255720"/>
                <a:gd name="connsiteX60" fmla="*/ 1333500 w 2171700"/>
                <a:gd name="connsiteY60" fmla="*/ 864445 h 7255720"/>
                <a:gd name="connsiteX61" fmla="*/ 1447800 w 2171700"/>
                <a:gd name="connsiteY61" fmla="*/ 397720 h 7255720"/>
                <a:gd name="connsiteX62" fmla="*/ 1339600 w 2171700"/>
                <a:gd name="connsiteY62" fmla="*/ 152083 h 7255720"/>
                <a:gd name="connsiteX63" fmla="*/ 1078068 w 2171700"/>
                <a:gd name="connsiteY63" fmla="*/ 224 h 7255720"/>
                <a:gd name="connsiteX0" fmla="*/ 1063645 w 2171700"/>
                <a:gd name="connsiteY0" fmla="*/ 241 h 7249968"/>
                <a:gd name="connsiteX1" fmla="*/ 809625 w 2171700"/>
                <a:gd name="connsiteY1" fmla="*/ 115743 h 7249968"/>
                <a:gd name="connsiteX2" fmla="*/ 685800 w 2171700"/>
                <a:gd name="connsiteY2" fmla="*/ 296718 h 7249968"/>
                <a:gd name="connsiteX3" fmla="*/ 704850 w 2171700"/>
                <a:gd name="connsiteY3" fmla="*/ 620568 h 7249968"/>
                <a:gd name="connsiteX4" fmla="*/ 838200 w 2171700"/>
                <a:gd name="connsiteY4" fmla="*/ 896793 h 7249968"/>
                <a:gd name="connsiteX5" fmla="*/ 742950 w 2171700"/>
                <a:gd name="connsiteY5" fmla="*/ 1011093 h 7249968"/>
                <a:gd name="connsiteX6" fmla="*/ 133350 w 2171700"/>
                <a:gd name="connsiteY6" fmla="*/ 1220643 h 7249968"/>
                <a:gd name="connsiteX7" fmla="*/ 0 w 2171700"/>
                <a:gd name="connsiteY7" fmla="*/ 2211243 h 7249968"/>
                <a:gd name="connsiteX8" fmla="*/ 333375 w 2171700"/>
                <a:gd name="connsiteY8" fmla="*/ 3106593 h 7249968"/>
                <a:gd name="connsiteX9" fmla="*/ 247650 w 2171700"/>
                <a:gd name="connsiteY9" fmla="*/ 3840018 h 7249968"/>
                <a:gd name="connsiteX10" fmla="*/ 371475 w 2171700"/>
                <a:gd name="connsiteY10" fmla="*/ 4059093 h 7249968"/>
                <a:gd name="connsiteX11" fmla="*/ 495300 w 2171700"/>
                <a:gd name="connsiteY11" fmla="*/ 4278168 h 7249968"/>
                <a:gd name="connsiteX12" fmla="*/ 476250 w 2171700"/>
                <a:gd name="connsiteY12" fmla="*/ 4735368 h 7249968"/>
                <a:gd name="connsiteX13" fmla="*/ 476250 w 2171700"/>
                <a:gd name="connsiteY13" fmla="*/ 5097318 h 7249968"/>
                <a:gd name="connsiteX14" fmla="*/ 371475 w 2171700"/>
                <a:gd name="connsiteY14" fmla="*/ 6145068 h 7249968"/>
                <a:gd name="connsiteX15" fmla="*/ 371475 w 2171700"/>
                <a:gd name="connsiteY15" fmla="*/ 6621318 h 7249968"/>
                <a:gd name="connsiteX16" fmla="*/ 400050 w 2171700"/>
                <a:gd name="connsiteY16" fmla="*/ 6821343 h 7249968"/>
                <a:gd name="connsiteX17" fmla="*/ 323850 w 2171700"/>
                <a:gd name="connsiteY17" fmla="*/ 7002318 h 7249968"/>
                <a:gd name="connsiteX18" fmla="*/ 533400 w 2171700"/>
                <a:gd name="connsiteY18" fmla="*/ 7249968 h 7249968"/>
                <a:gd name="connsiteX19" fmla="*/ 952500 w 2171700"/>
                <a:gd name="connsiteY19" fmla="*/ 7240443 h 7249968"/>
                <a:gd name="connsiteX20" fmla="*/ 733425 w 2171700"/>
                <a:gd name="connsiteY20" fmla="*/ 6821343 h 7249968"/>
                <a:gd name="connsiteX21" fmla="*/ 790575 w 2171700"/>
                <a:gd name="connsiteY21" fmla="*/ 6573693 h 7249968"/>
                <a:gd name="connsiteX22" fmla="*/ 762000 w 2171700"/>
                <a:gd name="connsiteY22" fmla="*/ 6249843 h 7249968"/>
                <a:gd name="connsiteX23" fmla="*/ 885825 w 2171700"/>
                <a:gd name="connsiteY23" fmla="*/ 5411643 h 7249968"/>
                <a:gd name="connsiteX24" fmla="*/ 866775 w 2171700"/>
                <a:gd name="connsiteY24" fmla="*/ 5325918 h 7249968"/>
                <a:gd name="connsiteX25" fmla="*/ 971550 w 2171700"/>
                <a:gd name="connsiteY25" fmla="*/ 5211618 h 7249968"/>
                <a:gd name="connsiteX26" fmla="*/ 962025 w 2171700"/>
                <a:gd name="connsiteY26" fmla="*/ 5068743 h 7249968"/>
                <a:gd name="connsiteX27" fmla="*/ 1104900 w 2171700"/>
                <a:gd name="connsiteY27" fmla="*/ 4525818 h 7249968"/>
                <a:gd name="connsiteX28" fmla="*/ 1123950 w 2171700"/>
                <a:gd name="connsiteY28" fmla="*/ 4392468 h 7249968"/>
                <a:gd name="connsiteX29" fmla="*/ 1276350 w 2171700"/>
                <a:gd name="connsiteY29" fmla="*/ 4649643 h 7249968"/>
                <a:gd name="connsiteX30" fmla="*/ 1352550 w 2171700"/>
                <a:gd name="connsiteY30" fmla="*/ 4925868 h 7249968"/>
                <a:gd name="connsiteX31" fmla="*/ 1333500 w 2171700"/>
                <a:gd name="connsiteY31" fmla="*/ 5068743 h 7249968"/>
                <a:gd name="connsiteX32" fmla="*/ 1371600 w 2171700"/>
                <a:gd name="connsiteY32" fmla="*/ 5078268 h 7249968"/>
                <a:gd name="connsiteX33" fmla="*/ 1247775 w 2171700"/>
                <a:gd name="connsiteY33" fmla="*/ 5516418 h 7249968"/>
                <a:gd name="connsiteX34" fmla="*/ 1257300 w 2171700"/>
                <a:gd name="connsiteY34" fmla="*/ 6468918 h 7249968"/>
                <a:gd name="connsiteX35" fmla="*/ 1333500 w 2171700"/>
                <a:gd name="connsiteY35" fmla="*/ 6583218 h 7249968"/>
                <a:gd name="connsiteX36" fmla="*/ 1314450 w 2171700"/>
                <a:gd name="connsiteY36" fmla="*/ 6735618 h 7249968"/>
                <a:gd name="connsiteX37" fmla="*/ 1323975 w 2171700"/>
                <a:gd name="connsiteY37" fmla="*/ 6859443 h 7249968"/>
                <a:gd name="connsiteX38" fmla="*/ 1304925 w 2171700"/>
                <a:gd name="connsiteY38" fmla="*/ 7011843 h 7249968"/>
                <a:gd name="connsiteX39" fmla="*/ 1704975 w 2171700"/>
                <a:gd name="connsiteY39" fmla="*/ 7211868 h 7249968"/>
                <a:gd name="connsiteX40" fmla="*/ 2152650 w 2171700"/>
                <a:gd name="connsiteY40" fmla="*/ 7211868 h 7249968"/>
                <a:gd name="connsiteX41" fmla="*/ 2171700 w 2171700"/>
                <a:gd name="connsiteY41" fmla="*/ 7068993 h 7249968"/>
                <a:gd name="connsiteX42" fmla="*/ 1676400 w 2171700"/>
                <a:gd name="connsiteY42" fmla="*/ 6564168 h 7249968"/>
                <a:gd name="connsiteX43" fmla="*/ 1685925 w 2171700"/>
                <a:gd name="connsiteY43" fmla="*/ 6459393 h 7249968"/>
                <a:gd name="connsiteX44" fmla="*/ 1657350 w 2171700"/>
                <a:gd name="connsiteY44" fmla="*/ 6249843 h 7249968"/>
                <a:gd name="connsiteX45" fmla="*/ 1704975 w 2171700"/>
                <a:gd name="connsiteY45" fmla="*/ 5973618 h 7249968"/>
                <a:gd name="connsiteX46" fmla="*/ 1762125 w 2171700"/>
                <a:gd name="connsiteY46" fmla="*/ 5421168 h 7249968"/>
                <a:gd name="connsiteX47" fmla="*/ 1771650 w 2171700"/>
                <a:gd name="connsiteY47" fmla="*/ 5354493 h 7249968"/>
                <a:gd name="connsiteX48" fmla="*/ 1866900 w 2171700"/>
                <a:gd name="connsiteY48" fmla="*/ 5097318 h 7249968"/>
                <a:gd name="connsiteX49" fmla="*/ 1885950 w 2171700"/>
                <a:gd name="connsiteY49" fmla="*/ 4573443 h 7249968"/>
                <a:gd name="connsiteX50" fmla="*/ 1895475 w 2171700"/>
                <a:gd name="connsiteY50" fmla="*/ 4173393 h 7249968"/>
                <a:gd name="connsiteX51" fmla="*/ 1866900 w 2171700"/>
                <a:gd name="connsiteY51" fmla="*/ 3630468 h 7249968"/>
                <a:gd name="connsiteX52" fmla="*/ 2076450 w 2171700"/>
                <a:gd name="connsiteY52" fmla="*/ 2697018 h 7249968"/>
                <a:gd name="connsiteX53" fmla="*/ 2085975 w 2171700"/>
                <a:gd name="connsiteY53" fmla="*/ 2430318 h 7249968"/>
                <a:gd name="connsiteX54" fmla="*/ 1981200 w 2171700"/>
                <a:gd name="connsiteY54" fmla="*/ 1858818 h 7249968"/>
                <a:gd name="connsiteX55" fmla="*/ 1933575 w 2171700"/>
                <a:gd name="connsiteY55" fmla="*/ 1696893 h 7249968"/>
                <a:gd name="connsiteX56" fmla="*/ 1933575 w 2171700"/>
                <a:gd name="connsiteY56" fmla="*/ 1420668 h 7249968"/>
                <a:gd name="connsiteX57" fmla="*/ 1885950 w 2171700"/>
                <a:gd name="connsiteY57" fmla="*/ 1258743 h 7249968"/>
                <a:gd name="connsiteX58" fmla="*/ 1419225 w 2171700"/>
                <a:gd name="connsiteY58" fmla="*/ 1163493 h 7249968"/>
                <a:gd name="connsiteX59" fmla="*/ 1257300 w 2171700"/>
                <a:gd name="connsiteY59" fmla="*/ 1011093 h 7249968"/>
                <a:gd name="connsiteX60" fmla="*/ 1333500 w 2171700"/>
                <a:gd name="connsiteY60" fmla="*/ 858693 h 7249968"/>
                <a:gd name="connsiteX61" fmla="*/ 1447800 w 2171700"/>
                <a:gd name="connsiteY61" fmla="*/ 391968 h 7249968"/>
                <a:gd name="connsiteX62" fmla="*/ 1339600 w 2171700"/>
                <a:gd name="connsiteY62" fmla="*/ 146331 h 7249968"/>
                <a:gd name="connsiteX63" fmla="*/ 1063645 w 2171700"/>
                <a:gd name="connsiteY63" fmla="*/ 241 h 7249968"/>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0680 w 2171700"/>
                <a:gd name="connsiteY52" fmla="*/ 272330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19792"/>
                <a:gd name="connsiteY0" fmla="*/ 568 h 7250295"/>
                <a:gd name="connsiteX1" fmla="*/ 809625 w 2219792"/>
                <a:gd name="connsiteY1" fmla="*/ 116070 h 7250295"/>
                <a:gd name="connsiteX2" fmla="*/ 685800 w 2219792"/>
                <a:gd name="connsiteY2" fmla="*/ 297045 h 7250295"/>
                <a:gd name="connsiteX3" fmla="*/ 704850 w 2219792"/>
                <a:gd name="connsiteY3" fmla="*/ 620895 h 7250295"/>
                <a:gd name="connsiteX4" fmla="*/ 838200 w 2219792"/>
                <a:gd name="connsiteY4" fmla="*/ 897120 h 7250295"/>
                <a:gd name="connsiteX5" fmla="*/ 742950 w 2219792"/>
                <a:gd name="connsiteY5" fmla="*/ 1011420 h 7250295"/>
                <a:gd name="connsiteX6" fmla="*/ 133350 w 2219792"/>
                <a:gd name="connsiteY6" fmla="*/ 1220970 h 7250295"/>
                <a:gd name="connsiteX7" fmla="*/ 0 w 2219792"/>
                <a:gd name="connsiteY7" fmla="*/ 2211570 h 7250295"/>
                <a:gd name="connsiteX8" fmla="*/ 333375 w 2219792"/>
                <a:gd name="connsiteY8" fmla="*/ 3106920 h 7250295"/>
                <a:gd name="connsiteX9" fmla="*/ 247650 w 2219792"/>
                <a:gd name="connsiteY9" fmla="*/ 3840345 h 7250295"/>
                <a:gd name="connsiteX10" fmla="*/ 371475 w 2219792"/>
                <a:gd name="connsiteY10" fmla="*/ 4059420 h 7250295"/>
                <a:gd name="connsiteX11" fmla="*/ 495300 w 2219792"/>
                <a:gd name="connsiteY11" fmla="*/ 4278495 h 7250295"/>
                <a:gd name="connsiteX12" fmla="*/ 476250 w 2219792"/>
                <a:gd name="connsiteY12" fmla="*/ 4735695 h 7250295"/>
                <a:gd name="connsiteX13" fmla="*/ 476250 w 2219792"/>
                <a:gd name="connsiteY13" fmla="*/ 5097645 h 7250295"/>
                <a:gd name="connsiteX14" fmla="*/ 371475 w 2219792"/>
                <a:gd name="connsiteY14" fmla="*/ 6145395 h 7250295"/>
                <a:gd name="connsiteX15" fmla="*/ 371475 w 2219792"/>
                <a:gd name="connsiteY15" fmla="*/ 6621645 h 7250295"/>
                <a:gd name="connsiteX16" fmla="*/ 400050 w 2219792"/>
                <a:gd name="connsiteY16" fmla="*/ 6821670 h 7250295"/>
                <a:gd name="connsiteX17" fmla="*/ 323850 w 2219792"/>
                <a:gd name="connsiteY17" fmla="*/ 7002645 h 7250295"/>
                <a:gd name="connsiteX18" fmla="*/ 533400 w 2219792"/>
                <a:gd name="connsiteY18" fmla="*/ 7250295 h 7250295"/>
                <a:gd name="connsiteX19" fmla="*/ 952500 w 2219792"/>
                <a:gd name="connsiteY19" fmla="*/ 7240770 h 7250295"/>
                <a:gd name="connsiteX20" fmla="*/ 733425 w 2219792"/>
                <a:gd name="connsiteY20" fmla="*/ 6821670 h 7250295"/>
                <a:gd name="connsiteX21" fmla="*/ 790575 w 2219792"/>
                <a:gd name="connsiteY21" fmla="*/ 6574020 h 7250295"/>
                <a:gd name="connsiteX22" fmla="*/ 762000 w 2219792"/>
                <a:gd name="connsiteY22" fmla="*/ 6250170 h 7250295"/>
                <a:gd name="connsiteX23" fmla="*/ 885825 w 2219792"/>
                <a:gd name="connsiteY23" fmla="*/ 5411970 h 7250295"/>
                <a:gd name="connsiteX24" fmla="*/ 866775 w 2219792"/>
                <a:gd name="connsiteY24" fmla="*/ 5326245 h 7250295"/>
                <a:gd name="connsiteX25" fmla="*/ 971550 w 2219792"/>
                <a:gd name="connsiteY25" fmla="*/ 5211945 h 7250295"/>
                <a:gd name="connsiteX26" fmla="*/ 962025 w 2219792"/>
                <a:gd name="connsiteY26" fmla="*/ 5069070 h 7250295"/>
                <a:gd name="connsiteX27" fmla="*/ 1104900 w 2219792"/>
                <a:gd name="connsiteY27" fmla="*/ 4526145 h 7250295"/>
                <a:gd name="connsiteX28" fmla="*/ 1123950 w 2219792"/>
                <a:gd name="connsiteY28" fmla="*/ 4392795 h 7250295"/>
                <a:gd name="connsiteX29" fmla="*/ 1276350 w 2219792"/>
                <a:gd name="connsiteY29" fmla="*/ 4649970 h 7250295"/>
                <a:gd name="connsiteX30" fmla="*/ 1352550 w 2219792"/>
                <a:gd name="connsiteY30" fmla="*/ 4926195 h 7250295"/>
                <a:gd name="connsiteX31" fmla="*/ 1333500 w 2219792"/>
                <a:gd name="connsiteY31" fmla="*/ 5069070 h 7250295"/>
                <a:gd name="connsiteX32" fmla="*/ 1371600 w 2219792"/>
                <a:gd name="connsiteY32" fmla="*/ 5078595 h 7250295"/>
                <a:gd name="connsiteX33" fmla="*/ 1247775 w 2219792"/>
                <a:gd name="connsiteY33" fmla="*/ 5516745 h 7250295"/>
                <a:gd name="connsiteX34" fmla="*/ 1257300 w 2219792"/>
                <a:gd name="connsiteY34" fmla="*/ 6469245 h 7250295"/>
                <a:gd name="connsiteX35" fmla="*/ 1333500 w 2219792"/>
                <a:gd name="connsiteY35" fmla="*/ 6583545 h 7250295"/>
                <a:gd name="connsiteX36" fmla="*/ 1314450 w 2219792"/>
                <a:gd name="connsiteY36" fmla="*/ 6735945 h 7250295"/>
                <a:gd name="connsiteX37" fmla="*/ 1323975 w 2219792"/>
                <a:gd name="connsiteY37" fmla="*/ 6859770 h 7250295"/>
                <a:gd name="connsiteX38" fmla="*/ 1304925 w 2219792"/>
                <a:gd name="connsiteY38" fmla="*/ 7012170 h 7250295"/>
                <a:gd name="connsiteX39" fmla="*/ 1704975 w 2219792"/>
                <a:gd name="connsiteY39" fmla="*/ 7212195 h 7250295"/>
                <a:gd name="connsiteX40" fmla="*/ 2152650 w 2219792"/>
                <a:gd name="connsiteY40" fmla="*/ 7212195 h 7250295"/>
                <a:gd name="connsiteX41" fmla="*/ 2206314 w 2219792"/>
                <a:gd name="connsiteY41" fmla="*/ 7184702 h 7250295"/>
                <a:gd name="connsiteX42" fmla="*/ 2171850 w 2219792"/>
                <a:gd name="connsiteY42" fmla="*/ 7046786 h 7250295"/>
                <a:gd name="connsiteX43" fmla="*/ 1687247 w 2219792"/>
                <a:gd name="connsiteY43" fmla="*/ 6680449 h 7250295"/>
                <a:gd name="connsiteX44" fmla="*/ 1708130 w 2219792"/>
                <a:gd name="connsiteY44" fmla="*/ 6550072 h 7250295"/>
                <a:gd name="connsiteX45" fmla="*/ 1668617 w 2219792"/>
                <a:gd name="connsiteY45" fmla="*/ 6451067 h 7250295"/>
                <a:gd name="connsiteX46" fmla="*/ 1657350 w 2219792"/>
                <a:gd name="connsiteY46" fmla="*/ 6250170 h 7250295"/>
                <a:gd name="connsiteX47" fmla="*/ 1679014 w 2219792"/>
                <a:gd name="connsiteY47" fmla="*/ 5979714 h 7250295"/>
                <a:gd name="connsiteX48" fmla="*/ 1727631 w 2219792"/>
                <a:gd name="connsiteY48" fmla="*/ 5512209 h 7250295"/>
                <a:gd name="connsiteX49" fmla="*/ 1739049 w 2219792"/>
                <a:gd name="connsiteY49" fmla="*/ 5363804 h 7250295"/>
                <a:gd name="connsiteX50" fmla="*/ 1797611 w 2219792"/>
                <a:gd name="connsiteY50" fmla="*/ 5317321 h 7250295"/>
                <a:gd name="connsiteX51" fmla="*/ 1884207 w 2219792"/>
                <a:gd name="connsiteY51" fmla="*/ 5097645 h 7250295"/>
                <a:gd name="connsiteX52" fmla="*/ 1909357 w 2219792"/>
                <a:gd name="connsiteY52" fmla="*/ 4805496 h 7250295"/>
                <a:gd name="connsiteX53" fmla="*/ 1900373 w 2219792"/>
                <a:gd name="connsiteY53" fmla="*/ 4348776 h 7250295"/>
                <a:gd name="connsiteX54" fmla="*/ 1881052 w 2219792"/>
                <a:gd name="connsiteY54" fmla="*/ 3902573 h 7250295"/>
                <a:gd name="connsiteX55" fmla="*/ 1855362 w 2219792"/>
                <a:gd name="connsiteY55" fmla="*/ 3584643 h 7250295"/>
                <a:gd name="connsiteX56" fmla="*/ 2056257 w 2219792"/>
                <a:gd name="connsiteY56" fmla="*/ 2654077 h 7250295"/>
                <a:gd name="connsiteX57" fmla="*/ 2042707 w 2219792"/>
                <a:gd name="connsiteY57" fmla="*/ 2404684 h 7250295"/>
                <a:gd name="connsiteX58" fmla="*/ 1981200 w 2219792"/>
                <a:gd name="connsiteY58" fmla="*/ 1864914 h 7250295"/>
                <a:gd name="connsiteX59" fmla="*/ 1936459 w 2219792"/>
                <a:gd name="connsiteY59" fmla="*/ 1677029 h 7250295"/>
                <a:gd name="connsiteX60" fmla="*/ 1922037 w 2219792"/>
                <a:gd name="connsiteY60" fmla="*/ 1432534 h 7250295"/>
                <a:gd name="connsiteX61" fmla="*/ 1874412 w 2219792"/>
                <a:gd name="connsiteY61" fmla="*/ 1302338 h 7250295"/>
                <a:gd name="connsiteX62" fmla="*/ 1407687 w 2219792"/>
                <a:gd name="connsiteY62" fmla="*/ 1134975 h 7250295"/>
                <a:gd name="connsiteX63" fmla="*/ 1309221 w 2219792"/>
                <a:gd name="connsiteY63" fmla="*/ 1020075 h 7250295"/>
                <a:gd name="connsiteX64" fmla="*/ 1365230 w 2219792"/>
                <a:gd name="connsiteY64" fmla="*/ 821521 h 7250295"/>
                <a:gd name="connsiteX65" fmla="*/ 1433407 w 2219792"/>
                <a:gd name="connsiteY65" fmla="*/ 622909 h 7250295"/>
                <a:gd name="connsiteX66" fmla="*/ 1444916 w 2219792"/>
                <a:gd name="connsiteY66" fmla="*/ 380757 h 7250295"/>
                <a:gd name="connsiteX67" fmla="*/ 1330946 w 2219792"/>
                <a:gd name="connsiteY67" fmla="*/ 143773 h 7250295"/>
                <a:gd name="connsiteX68" fmla="*/ 1063645 w 2219792"/>
                <a:gd name="connsiteY68" fmla="*/ 568 h 7250295"/>
                <a:gd name="connsiteX0" fmla="*/ 1063645 w 2207395"/>
                <a:gd name="connsiteY0" fmla="*/ 568 h 7250295"/>
                <a:gd name="connsiteX1" fmla="*/ 809625 w 2207395"/>
                <a:gd name="connsiteY1" fmla="*/ 116070 h 7250295"/>
                <a:gd name="connsiteX2" fmla="*/ 685800 w 2207395"/>
                <a:gd name="connsiteY2" fmla="*/ 297045 h 7250295"/>
                <a:gd name="connsiteX3" fmla="*/ 704850 w 2207395"/>
                <a:gd name="connsiteY3" fmla="*/ 620895 h 7250295"/>
                <a:gd name="connsiteX4" fmla="*/ 838200 w 2207395"/>
                <a:gd name="connsiteY4" fmla="*/ 897120 h 7250295"/>
                <a:gd name="connsiteX5" fmla="*/ 742950 w 2207395"/>
                <a:gd name="connsiteY5" fmla="*/ 1011420 h 7250295"/>
                <a:gd name="connsiteX6" fmla="*/ 133350 w 2207395"/>
                <a:gd name="connsiteY6" fmla="*/ 1220970 h 7250295"/>
                <a:gd name="connsiteX7" fmla="*/ 0 w 2207395"/>
                <a:gd name="connsiteY7" fmla="*/ 2211570 h 7250295"/>
                <a:gd name="connsiteX8" fmla="*/ 333375 w 2207395"/>
                <a:gd name="connsiteY8" fmla="*/ 3106920 h 7250295"/>
                <a:gd name="connsiteX9" fmla="*/ 247650 w 2207395"/>
                <a:gd name="connsiteY9" fmla="*/ 3840345 h 7250295"/>
                <a:gd name="connsiteX10" fmla="*/ 371475 w 2207395"/>
                <a:gd name="connsiteY10" fmla="*/ 4059420 h 7250295"/>
                <a:gd name="connsiteX11" fmla="*/ 495300 w 2207395"/>
                <a:gd name="connsiteY11" fmla="*/ 4278495 h 7250295"/>
                <a:gd name="connsiteX12" fmla="*/ 476250 w 2207395"/>
                <a:gd name="connsiteY12" fmla="*/ 4735695 h 7250295"/>
                <a:gd name="connsiteX13" fmla="*/ 476250 w 2207395"/>
                <a:gd name="connsiteY13" fmla="*/ 5097645 h 7250295"/>
                <a:gd name="connsiteX14" fmla="*/ 371475 w 2207395"/>
                <a:gd name="connsiteY14" fmla="*/ 6145395 h 7250295"/>
                <a:gd name="connsiteX15" fmla="*/ 371475 w 2207395"/>
                <a:gd name="connsiteY15" fmla="*/ 6621645 h 7250295"/>
                <a:gd name="connsiteX16" fmla="*/ 400050 w 2207395"/>
                <a:gd name="connsiteY16" fmla="*/ 6821670 h 7250295"/>
                <a:gd name="connsiteX17" fmla="*/ 323850 w 2207395"/>
                <a:gd name="connsiteY17" fmla="*/ 7002645 h 7250295"/>
                <a:gd name="connsiteX18" fmla="*/ 533400 w 2207395"/>
                <a:gd name="connsiteY18" fmla="*/ 7250295 h 7250295"/>
                <a:gd name="connsiteX19" fmla="*/ 952500 w 2207395"/>
                <a:gd name="connsiteY19" fmla="*/ 7240770 h 7250295"/>
                <a:gd name="connsiteX20" fmla="*/ 733425 w 2207395"/>
                <a:gd name="connsiteY20" fmla="*/ 6821670 h 7250295"/>
                <a:gd name="connsiteX21" fmla="*/ 790575 w 2207395"/>
                <a:gd name="connsiteY21" fmla="*/ 6574020 h 7250295"/>
                <a:gd name="connsiteX22" fmla="*/ 762000 w 2207395"/>
                <a:gd name="connsiteY22" fmla="*/ 6250170 h 7250295"/>
                <a:gd name="connsiteX23" fmla="*/ 885825 w 2207395"/>
                <a:gd name="connsiteY23" fmla="*/ 5411970 h 7250295"/>
                <a:gd name="connsiteX24" fmla="*/ 866775 w 2207395"/>
                <a:gd name="connsiteY24" fmla="*/ 5326245 h 7250295"/>
                <a:gd name="connsiteX25" fmla="*/ 971550 w 2207395"/>
                <a:gd name="connsiteY25" fmla="*/ 5211945 h 7250295"/>
                <a:gd name="connsiteX26" fmla="*/ 962025 w 2207395"/>
                <a:gd name="connsiteY26" fmla="*/ 5069070 h 7250295"/>
                <a:gd name="connsiteX27" fmla="*/ 1104900 w 2207395"/>
                <a:gd name="connsiteY27" fmla="*/ 4526145 h 7250295"/>
                <a:gd name="connsiteX28" fmla="*/ 1123950 w 2207395"/>
                <a:gd name="connsiteY28" fmla="*/ 4392795 h 7250295"/>
                <a:gd name="connsiteX29" fmla="*/ 1276350 w 2207395"/>
                <a:gd name="connsiteY29" fmla="*/ 4649970 h 7250295"/>
                <a:gd name="connsiteX30" fmla="*/ 1352550 w 2207395"/>
                <a:gd name="connsiteY30" fmla="*/ 4926195 h 7250295"/>
                <a:gd name="connsiteX31" fmla="*/ 1333500 w 2207395"/>
                <a:gd name="connsiteY31" fmla="*/ 5069070 h 7250295"/>
                <a:gd name="connsiteX32" fmla="*/ 1371600 w 2207395"/>
                <a:gd name="connsiteY32" fmla="*/ 5078595 h 7250295"/>
                <a:gd name="connsiteX33" fmla="*/ 1247775 w 2207395"/>
                <a:gd name="connsiteY33" fmla="*/ 5516745 h 7250295"/>
                <a:gd name="connsiteX34" fmla="*/ 1257300 w 2207395"/>
                <a:gd name="connsiteY34" fmla="*/ 6469245 h 7250295"/>
                <a:gd name="connsiteX35" fmla="*/ 1333500 w 2207395"/>
                <a:gd name="connsiteY35" fmla="*/ 6583545 h 7250295"/>
                <a:gd name="connsiteX36" fmla="*/ 1314450 w 2207395"/>
                <a:gd name="connsiteY36" fmla="*/ 6735945 h 7250295"/>
                <a:gd name="connsiteX37" fmla="*/ 1323975 w 2207395"/>
                <a:gd name="connsiteY37" fmla="*/ 6859770 h 7250295"/>
                <a:gd name="connsiteX38" fmla="*/ 1304925 w 2207395"/>
                <a:gd name="connsiteY38" fmla="*/ 7012170 h 7250295"/>
                <a:gd name="connsiteX39" fmla="*/ 1704975 w 2207395"/>
                <a:gd name="connsiteY39" fmla="*/ 7212195 h 7250295"/>
                <a:gd name="connsiteX40" fmla="*/ 2152650 w 2207395"/>
                <a:gd name="connsiteY40" fmla="*/ 7212195 h 7250295"/>
                <a:gd name="connsiteX41" fmla="*/ 2206314 w 2207395"/>
                <a:gd name="connsiteY41" fmla="*/ 7184702 h 7250295"/>
                <a:gd name="connsiteX42" fmla="*/ 2171850 w 2207395"/>
                <a:gd name="connsiteY42" fmla="*/ 7046786 h 7250295"/>
                <a:gd name="connsiteX43" fmla="*/ 1687247 w 2207395"/>
                <a:gd name="connsiteY43" fmla="*/ 6680449 h 7250295"/>
                <a:gd name="connsiteX44" fmla="*/ 1708130 w 2207395"/>
                <a:gd name="connsiteY44" fmla="*/ 6550072 h 7250295"/>
                <a:gd name="connsiteX45" fmla="*/ 1668617 w 2207395"/>
                <a:gd name="connsiteY45" fmla="*/ 6451067 h 7250295"/>
                <a:gd name="connsiteX46" fmla="*/ 1657350 w 2207395"/>
                <a:gd name="connsiteY46" fmla="*/ 6250170 h 7250295"/>
                <a:gd name="connsiteX47" fmla="*/ 1679014 w 2207395"/>
                <a:gd name="connsiteY47" fmla="*/ 5979714 h 7250295"/>
                <a:gd name="connsiteX48" fmla="*/ 1727631 w 2207395"/>
                <a:gd name="connsiteY48" fmla="*/ 5512209 h 7250295"/>
                <a:gd name="connsiteX49" fmla="*/ 1739049 w 2207395"/>
                <a:gd name="connsiteY49" fmla="*/ 5363804 h 7250295"/>
                <a:gd name="connsiteX50" fmla="*/ 1797611 w 2207395"/>
                <a:gd name="connsiteY50" fmla="*/ 5317321 h 7250295"/>
                <a:gd name="connsiteX51" fmla="*/ 1884207 w 2207395"/>
                <a:gd name="connsiteY51" fmla="*/ 5097645 h 7250295"/>
                <a:gd name="connsiteX52" fmla="*/ 1909357 w 2207395"/>
                <a:gd name="connsiteY52" fmla="*/ 4805496 h 7250295"/>
                <a:gd name="connsiteX53" fmla="*/ 1900373 w 2207395"/>
                <a:gd name="connsiteY53" fmla="*/ 4348776 h 7250295"/>
                <a:gd name="connsiteX54" fmla="*/ 1881052 w 2207395"/>
                <a:gd name="connsiteY54" fmla="*/ 3902573 h 7250295"/>
                <a:gd name="connsiteX55" fmla="*/ 1855362 w 2207395"/>
                <a:gd name="connsiteY55" fmla="*/ 3584643 h 7250295"/>
                <a:gd name="connsiteX56" fmla="*/ 2056257 w 2207395"/>
                <a:gd name="connsiteY56" fmla="*/ 2654077 h 7250295"/>
                <a:gd name="connsiteX57" fmla="*/ 2042707 w 2207395"/>
                <a:gd name="connsiteY57" fmla="*/ 2404684 h 7250295"/>
                <a:gd name="connsiteX58" fmla="*/ 1981200 w 2207395"/>
                <a:gd name="connsiteY58" fmla="*/ 1864914 h 7250295"/>
                <a:gd name="connsiteX59" fmla="*/ 1936459 w 2207395"/>
                <a:gd name="connsiteY59" fmla="*/ 1677029 h 7250295"/>
                <a:gd name="connsiteX60" fmla="*/ 1922037 w 2207395"/>
                <a:gd name="connsiteY60" fmla="*/ 1432534 h 7250295"/>
                <a:gd name="connsiteX61" fmla="*/ 1874412 w 2207395"/>
                <a:gd name="connsiteY61" fmla="*/ 1302338 h 7250295"/>
                <a:gd name="connsiteX62" fmla="*/ 1407687 w 2207395"/>
                <a:gd name="connsiteY62" fmla="*/ 1134975 h 7250295"/>
                <a:gd name="connsiteX63" fmla="*/ 1309221 w 2207395"/>
                <a:gd name="connsiteY63" fmla="*/ 1020075 h 7250295"/>
                <a:gd name="connsiteX64" fmla="*/ 1365230 w 2207395"/>
                <a:gd name="connsiteY64" fmla="*/ 821521 h 7250295"/>
                <a:gd name="connsiteX65" fmla="*/ 1433407 w 2207395"/>
                <a:gd name="connsiteY65" fmla="*/ 622909 h 7250295"/>
                <a:gd name="connsiteX66" fmla="*/ 1444916 w 2207395"/>
                <a:gd name="connsiteY66" fmla="*/ 380757 h 7250295"/>
                <a:gd name="connsiteX67" fmla="*/ 1330946 w 2207395"/>
                <a:gd name="connsiteY67" fmla="*/ 143773 h 7250295"/>
                <a:gd name="connsiteX68" fmla="*/ 1063645 w 2207395"/>
                <a:gd name="connsiteY68" fmla="*/ 568 h 7250295"/>
                <a:gd name="connsiteX0" fmla="*/ 1063645 w 2197075"/>
                <a:gd name="connsiteY0" fmla="*/ 568 h 7250295"/>
                <a:gd name="connsiteX1" fmla="*/ 809625 w 2197075"/>
                <a:gd name="connsiteY1" fmla="*/ 116070 h 7250295"/>
                <a:gd name="connsiteX2" fmla="*/ 685800 w 2197075"/>
                <a:gd name="connsiteY2" fmla="*/ 297045 h 7250295"/>
                <a:gd name="connsiteX3" fmla="*/ 704850 w 2197075"/>
                <a:gd name="connsiteY3" fmla="*/ 620895 h 7250295"/>
                <a:gd name="connsiteX4" fmla="*/ 838200 w 2197075"/>
                <a:gd name="connsiteY4" fmla="*/ 897120 h 7250295"/>
                <a:gd name="connsiteX5" fmla="*/ 742950 w 2197075"/>
                <a:gd name="connsiteY5" fmla="*/ 1011420 h 7250295"/>
                <a:gd name="connsiteX6" fmla="*/ 133350 w 2197075"/>
                <a:gd name="connsiteY6" fmla="*/ 1220970 h 7250295"/>
                <a:gd name="connsiteX7" fmla="*/ 0 w 2197075"/>
                <a:gd name="connsiteY7" fmla="*/ 2211570 h 7250295"/>
                <a:gd name="connsiteX8" fmla="*/ 333375 w 2197075"/>
                <a:gd name="connsiteY8" fmla="*/ 3106920 h 7250295"/>
                <a:gd name="connsiteX9" fmla="*/ 247650 w 2197075"/>
                <a:gd name="connsiteY9" fmla="*/ 3840345 h 7250295"/>
                <a:gd name="connsiteX10" fmla="*/ 371475 w 2197075"/>
                <a:gd name="connsiteY10" fmla="*/ 4059420 h 7250295"/>
                <a:gd name="connsiteX11" fmla="*/ 495300 w 2197075"/>
                <a:gd name="connsiteY11" fmla="*/ 4278495 h 7250295"/>
                <a:gd name="connsiteX12" fmla="*/ 476250 w 2197075"/>
                <a:gd name="connsiteY12" fmla="*/ 4735695 h 7250295"/>
                <a:gd name="connsiteX13" fmla="*/ 476250 w 2197075"/>
                <a:gd name="connsiteY13" fmla="*/ 5097645 h 7250295"/>
                <a:gd name="connsiteX14" fmla="*/ 371475 w 2197075"/>
                <a:gd name="connsiteY14" fmla="*/ 6145395 h 7250295"/>
                <a:gd name="connsiteX15" fmla="*/ 371475 w 2197075"/>
                <a:gd name="connsiteY15" fmla="*/ 6621645 h 7250295"/>
                <a:gd name="connsiteX16" fmla="*/ 400050 w 2197075"/>
                <a:gd name="connsiteY16" fmla="*/ 6821670 h 7250295"/>
                <a:gd name="connsiteX17" fmla="*/ 323850 w 2197075"/>
                <a:gd name="connsiteY17" fmla="*/ 7002645 h 7250295"/>
                <a:gd name="connsiteX18" fmla="*/ 533400 w 2197075"/>
                <a:gd name="connsiteY18" fmla="*/ 7250295 h 7250295"/>
                <a:gd name="connsiteX19" fmla="*/ 952500 w 2197075"/>
                <a:gd name="connsiteY19" fmla="*/ 7240770 h 7250295"/>
                <a:gd name="connsiteX20" fmla="*/ 733425 w 2197075"/>
                <a:gd name="connsiteY20" fmla="*/ 6821670 h 7250295"/>
                <a:gd name="connsiteX21" fmla="*/ 790575 w 2197075"/>
                <a:gd name="connsiteY21" fmla="*/ 6574020 h 7250295"/>
                <a:gd name="connsiteX22" fmla="*/ 762000 w 2197075"/>
                <a:gd name="connsiteY22" fmla="*/ 6250170 h 7250295"/>
                <a:gd name="connsiteX23" fmla="*/ 885825 w 2197075"/>
                <a:gd name="connsiteY23" fmla="*/ 5411970 h 7250295"/>
                <a:gd name="connsiteX24" fmla="*/ 866775 w 2197075"/>
                <a:gd name="connsiteY24" fmla="*/ 5326245 h 7250295"/>
                <a:gd name="connsiteX25" fmla="*/ 971550 w 2197075"/>
                <a:gd name="connsiteY25" fmla="*/ 5211945 h 7250295"/>
                <a:gd name="connsiteX26" fmla="*/ 962025 w 2197075"/>
                <a:gd name="connsiteY26" fmla="*/ 5069070 h 7250295"/>
                <a:gd name="connsiteX27" fmla="*/ 1104900 w 2197075"/>
                <a:gd name="connsiteY27" fmla="*/ 4526145 h 7250295"/>
                <a:gd name="connsiteX28" fmla="*/ 1123950 w 2197075"/>
                <a:gd name="connsiteY28" fmla="*/ 4392795 h 7250295"/>
                <a:gd name="connsiteX29" fmla="*/ 1276350 w 2197075"/>
                <a:gd name="connsiteY29" fmla="*/ 4649970 h 7250295"/>
                <a:gd name="connsiteX30" fmla="*/ 1352550 w 2197075"/>
                <a:gd name="connsiteY30" fmla="*/ 4926195 h 7250295"/>
                <a:gd name="connsiteX31" fmla="*/ 1333500 w 2197075"/>
                <a:gd name="connsiteY31" fmla="*/ 5069070 h 7250295"/>
                <a:gd name="connsiteX32" fmla="*/ 1371600 w 2197075"/>
                <a:gd name="connsiteY32" fmla="*/ 5078595 h 7250295"/>
                <a:gd name="connsiteX33" fmla="*/ 1247775 w 2197075"/>
                <a:gd name="connsiteY33" fmla="*/ 5516745 h 7250295"/>
                <a:gd name="connsiteX34" fmla="*/ 1257300 w 2197075"/>
                <a:gd name="connsiteY34" fmla="*/ 6469245 h 7250295"/>
                <a:gd name="connsiteX35" fmla="*/ 1333500 w 2197075"/>
                <a:gd name="connsiteY35" fmla="*/ 6583545 h 7250295"/>
                <a:gd name="connsiteX36" fmla="*/ 1314450 w 2197075"/>
                <a:gd name="connsiteY36" fmla="*/ 6735945 h 7250295"/>
                <a:gd name="connsiteX37" fmla="*/ 1323975 w 2197075"/>
                <a:gd name="connsiteY37" fmla="*/ 6859770 h 7250295"/>
                <a:gd name="connsiteX38" fmla="*/ 1304925 w 2197075"/>
                <a:gd name="connsiteY38" fmla="*/ 7012170 h 7250295"/>
                <a:gd name="connsiteX39" fmla="*/ 1704975 w 2197075"/>
                <a:gd name="connsiteY39" fmla="*/ 7212195 h 7250295"/>
                <a:gd name="connsiteX40" fmla="*/ 2152650 w 2197075"/>
                <a:gd name="connsiteY40" fmla="*/ 7212195 h 7250295"/>
                <a:gd name="connsiteX41" fmla="*/ 2189006 w 2197075"/>
                <a:gd name="connsiteY41" fmla="*/ 7199125 h 7250295"/>
                <a:gd name="connsiteX42" fmla="*/ 2171850 w 2197075"/>
                <a:gd name="connsiteY42" fmla="*/ 7046786 h 7250295"/>
                <a:gd name="connsiteX43" fmla="*/ 1687247 w 2197075"/>
                <a:gd name="connsiteY43" fmla="*/ 6680449 h 7250295"/>
                <a:gd name="connsiteX44" fmla="*/ 1708130 w 2197075"/>
                <a:gd name="connsiteY44" fmla="*/ 6550072 h 7250295"/>
                <a:gd name="connsiteX45" fmla="*/ 1668617 w 2197075"/>
                <a:gd name="connsiteY45" fmla="*/ 6451067 h 7250295"/>
                <a:gd name="connsiteX46" fmla="*/ 1657350 w 2197075"/>
                <a:gd name="connsiteY46" fmla="*/ 6250170 h 7250295"/>
                <a:gd name="connsiteX47" fmla="*/ 1679014 w 2197075"/>
                <a:gd name="connsiteY47" fmla="*/ 5979714 h 7250295"/>
                <a:gd name="connsiteX48" fmla="*/ 1727631 w 2197075"/>
                <a:gd name="connsiteY48" fmla="*/ 5512209 h 7250295"/>
                <a:gd name="connsiteX49" fmla="*/ 1739049 w 2197075"/>
                <a:gd name="connsiteY49" fmla="*/ 5363804 h 7250295"/>
                <a:gd name="connsiteX50" fmla="*/ 1797611 w 2197075"/>
                <a:gd name="connsiteY50" fmla="*/ 5317321 h 7250295"/>
                <a:gd name="connsiteX51" fmla="*/ 1884207 w 2197075"/>
                <a:gd name="connsiteY51" fmla="*/ 5097645 h 7250295"/>
                <a:gd name="connsiteX52" fmla="*/ 1909357 w 2197075"/>
                <a:gd name="connsiteY52" fmla="*/ 4805496 h 7250295"/>
                <a:gd name="connsiteX53" fmla="*/ 1900373 w 2197075"/>
                <a:gd name="connsiteY53" fmla="*/ 4348776 h 7250295"/>
                <a:gd name="connsiteX54" fmla="*/ 1881052 w 2197075"/>
                <a:gd name="connsiteY54" fmla="*/ 3902573 h 7250295"/>
                <a:gd name="connsiteX55" fmla="*/ 1855362 w 2197075"/>
                <a:gd name="connsiteY55" fmla="*/ 3584643 h 7250295"/>
                <a:gd name="connsiteX56" fmla="*/ 2056257 w 2197075"/>
                <a:gd name="connsiteY56" fmla="*/ 2654077 h 7250295"/>
                <a:gd name="connsiteX57" fmla="*/ 2042707 w 2197075"/>
                <a:gd name="connsiteY57" fmla="*/ 2404684 h 7250295"/>
                <a:gd name="connsiteX58" fmla="*/ 1981200 w 2197075"/>
                <a:gd name="connsiteY58" fmla="*/ 1864914 h 7250295"/>
                <a:gd name="connsiteX59" fmla="*/ 1936459 w 2197075"/>
                <a:gd name="connsiteY59" fmla="*/ 1677029 h 7250295"/>
                <a:gd name="connsiteX60" fmla="*/ 1922037 w 2197075"/>
                <a:gd name="connsiteY60" fmla="*/ 1432534 h 7250295"/>
                <a:gd name="connsiteX61" fmla="*/ 1874412 w 2197075"/>
                <a:gd name="connsiteY61" fmla="*/ 1302338 h 7250295"/>
                <a:gd name="connsiteX62" fmla="*/ 1407687 w 2197075"/>
                <a:gd name="connsiteY62" fmla="*/ 1134975 h 7250295"/>
                <a:gd name="connsiteX63" fmla="*/ 1309221 w 2197075"/>
                <a:gd name="connsiteY63" fmla="*/ 1020075 h 7250295"/>
                <a:gd name="connsiteX64" fmla="*/ 1365230 w 2197075"/>
                <a:gd name="connsiteY64" fmla="*/ 821521 h 7250295"/>
                <a:gd name="connsiteX65" fmla="*/ 1433407 w 2197075"/>
                <a:gd name="connsiteY65" fmla="*/ 622909 h 7250295"/>
                <a:gd name="connsiteX66" fmla="*/ 1444916 w 2197075"/>
                <a:gd name="connsiteY66" fmla="*/ 380757 h 7250295"/>
                <a:gd name="connsiteX67" fmla="*/ 1330946 w 2197075"/>
                <a:gd name="connsiteY67" fmla="*/ 143773 h 7250295"/>
                <a:gd name="connsiteX68" fmla="*/ 1063645 w 2197075"/>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2152650 w 2213217"/>
                <a:gd name="connsiteY40" fmla="*/ 7212195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985347 w 2213217"/>
                <a:gd name="connsiteY40" fmla="*/ 722661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482866 w 2213217"/>
                <a:gd name="connsiteY39" fmla="*/ 7114120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97852 w 2213217"/>
                <a:gd name="connsiteY39" fmla="*/ 7174696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74056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87593 w 2213217"/>
                <a:gd name="connsiteY27" fmla="*/ 4482877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09709 w 2213217"/>
                <a:gd name="connsiteY27" fmla="*/ 4955941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44526"/>
                <a:gd name="connsiteX1" fmla="*/ 809625 w 2213217"/>
                <a:gd name="connsiteY1" fmla="*/ 116070 h 7244526"/>
                <a:gd name="connsiteX2" fmla="*/ 685800 w 2213217"/>
                <a:gd name="connsiteY2" fmla="*/ 297045 h 7244526"/>
                <a:gd name="connsiteX3" fmla="*/ 704850 w 2213217"/>
                <a:gd name="connsiteY3" fmla="*/ 620895 h 7244526"/>
                <a:gd name="connsiteX4" fmla="*/ 838200 w 2213217"/>
                <a:gd name="connsiteY4" fmla="*/ 897120 h 7244526"/>
                <a:gd name="connsiteX5" fmla="*/ 742950 w 2213217"/>
                <a:gd name="connsiteY5" fmla="*/ 1011420 h 7244526"/>
                <a:gd name="connsiteX6" fmla="*/ 133350 w 2213217"/>
                <a:gd name="connsiteY6" fmla="*/ 1220970 h 7244526"/>
                <a:gd name="connsiteX7" fmla="*/ 0 w 2213217"/>
                <a:gd name="connsiteY7" fmla="*/ 2211570 h 7244526"/>
                <a:gd name="connsiteX8" fmla="*/ 333375 w 2213217"/>
                <a:gd name="connsiteY8" fmla="*/ 3106920 h 7244526"/>
                <a:gd name="connsiteX9" fmla="*/ 247650 w 2213217"/>
                <a:gd name="connsiteY9" fmla="*/ 3840345 h 7244526"/>
                <a:gd name="connsiteX10" fmla="*/ 371475 w 2213217"/>
                <a:gd name="connsiteY10" fmla="*/ 4059420 h 7244526"/>
                <a:gd name="connsiteX11" fmla="*/ 495300 w 2213217"/>
                <a:gd name="connsiteY11" fmla="*/ 4278495 h 7244526"/>
                <a:gd name="connsiteX12" fmla="*/ 476250 w 2213217"/>
                <a:gd name="connsiteY12" fmla="*/ 4735695 h 7244526"/>
                <a:gd name="connsiteX13" fmla="*/ 476250 w 2213217"/>
                <a:gd name="connsiteY13" fmla="*/ 5097645 h 7244526"/>
                <a:gd name="connsiteX14" fmla="*/ 371475 w 2213217"/>
                <a:gd name="connsiteY14" fmla="*/ 6145395 h 7244526"/>
                <a:gd name="connsiteX15" fmla="*/ 371475 w 2213217"/>
                <a:gd name="connsiteY15" fmla="*/ 6621645 h 7244526"/>
                <a:gd name="connsiteX16" fmla="*/ 400050 w 2213217"/>
                <a:gd name="connsiteY16" fmla="*/ 6821670 h 7244526"/>
                <a:gd name="connsiteX17" fmla="*/ 323850 w 2213217"/>
                <a:gd name="connsiteY17" fmla="*/ 7002645 h 7244526"/>
                <a:gd name="connsiteX18" fmla="*/ 605514 w 2213217"/>
                <a:gd name="connsiteY18" fmla="*/ 7244526 h 7244526"/>
                <a:gd name="connsiteX19" fmla="*/ 958269 w 2213217"/>
                <a:gd name="connsiteY19" fmla="*/ 7136926 h 7244526"/>
                <a:gd name="connsiteX20" fmla="*/ 724772 w 2213217"/>
                <a:gd name="connsiteY20" fmla="*/ 6844746 h 7244526"/>
                <a:gd name="connsiteX21" fmla="*/ 753076 w 2213217"/>
                <a:gd name="connsiteY21" fmla="*/ 6579789 h 7244526"/>
                <a:gd name="connsiteX22" fmla="*/ 738924 w 2213217"/>
                <a:gd name="connsiteY22" fmla="*/ 6250170 h 7244526"/>
                <a:gd name="connsiteX23" fmla="*/ 856500 w 2213217"/>
                <a:gd name="connsiteY23" fmla="*/ 5489132 h 7244526"/>
                <a:gd name="connsiteX24" fmla="*/ 906017 w 2213217"/>
                <a:gd name="connsiteY24" fmla="*/ 5380240 h 7244526"/>
                <a:gd name="connsiteX25" fmla="*/ 898504 w 2213217"/>
                <a:gd name="connsiteY25" fmla="*/ 5308938 h 7244526"/>
                <a:gd name="connsiteX26" fmla="*/ 971550 w 2213217"/>
                <a:gd name="connsiteY26" fmla="*/ 5211945 h 7244526"/>
                <a:gd name="connsiteX27" fmla="*/ 973564 w 2213217"/>
                <a:gd name="connsiteY27" fmla="*/ 5069070 h 7244526"/>
                <a:gd name="connsiteX28" fmla="*/ 1129719 w 2213217"/>
                <a:gd name="connsiteY28" fmla="*/ 4378373 h 7244526"/>
                <a:gd name="connsiteX29" fmla="*/ 1276350 w 2213217"/>
                <a:gd name="connsiteY29" fmla="*/ 4649970 h 7244526"/>
                <a:gd name="connsiteX30" fmla="*/ 1341012 w 2213217"/>
                <a:gd name="connsiteY30" fmla="*/ 4880042 h 7244526"/>
                <a:gd name="connsiteX31" fmla="*/ 1310424 w 2213217"/>
                <a:gd name="connsiteY31" fmla="*/ 4973880 h 7244526"/>
                <a:gd name="connsiteX32" fmla="*/ 1354293 w 2213217"/>
                <a:gd name="connsiteY32" fmla="*/ 5113209 h 7244526"/>
                <a:gd name="connsiteX33" fmla="*/ 1262198 w 2213217"/>
                <a:gd name="connsiteY33" fmla="*/ 5554244 h 7244526"/>
                <a:gd name="connsiteX34" fmla="*/ 1263220 w 2213217"/>
                <a:gd name="connsiteY34" fmla="*/ 6360264 h 7244526"/>
                <a:gd name="connsiteX35" fmla="*/ 1336385 w 2213217"/>
                <a:gd name="connsiteY35" fmla="*/ 6540277 h 7244526"/>
                <a:gd name="connsiteX36" fmla="*/ 1285605 w 2213217"/>
                <a:gd name="connsiteY36" fmla="*/ 6741714 h 7244526"/>
                <a:gd name="connsiteX37" fmla="*/ 1303783 w 2213217"/>
                <a:gd name="connsiteY37" fmla="*/ 6828040 h 7244526"/>
                <a:gd name="connsiteX38" fmla="*/ 1313579 w 2213217"/>
                <a:gd name="connsiteY38" fmla="*/ 7020824 h 7244526"/>
                <a:gd name="connsiteX39" fmla="*/ 1760353 w 2213217"/>
                <a:gd name="connsiteY39" fmla="*/ 7189119 h 7244526"/>
                <a:gd name="connsiteX40" fmla="*/ 2189006 w 2213217"/>
                <a:gd name="connsiteY40" fmla="*/ 7199125 h 7244526"/>
                <a:gd name="connsiteX41" fmla="*/ 2171850 w 2213217"/>
                <a:gd name="connsiteY41" fmla="*/ 7046786 h 7244526"/>
                <a:gd name="connsiteX42" fmla="*/ 1687247 w 2213217"/>
                <a:gd name="connsiteY42" fmla="*/ 6680449 h 7244526"/>
                <a:gd name="connsiteX43" fmla="*/ 1708130 w 2213217"/>
                <a:gd name="connsiteY43" fmla="*/ 6550072 h 7244526"/>
                <a:gd name="connsiteX44" fmla="*/ 1668617 w 2213217"/>
                <a:gd name="connsiteY44" fmla="*/ 6451067 h 7244526"/>
                <a:gd name="connsiteX45" fmla="*/ 1657350 w 2213217"/>
                <a:gd name="connsiteY45" fmla="*/ 6250170 h 7244526"/>
                <a:gd name="connsiteX46" fmla="*/ 1679014 w 2213217"/>
                <a:gd name="connsiteY46" fmla="*/ 5979714 h 7244526"/>
                <a:gd name="connsiteX47" fmla="*/ 1727631 w 2213217"/>
                <a:gd name="connsiteY47" fmla="*/ 5512209 h 7244526"/>
                <a:gd name="connsiteX48" fmla="*/ 1739049 w 2213217"/>
                <a:gd name="connsiteY48" fmla="*/ 5363804 h 7244526"/>
                <a:gd name="connsiteX49" fmla="*/ 1797611 w 2213217"/>
                <a:gd name="connsiteY49" fmla="*/ 5317321 h 7244526"/>
                <a:gd name="connsiteX50" fmla="*/ 1884207 w 2213217"/>
                <a:gd name="connsiteY50" fmla="*/ 5097645 h 7244526"/>
                <a:gd name="connsiteX51" fmla="*/ 1909357 w 2213217"/>
                <a:gd name="connsiteY51" fmla="*/ 4805496 h 7244526"/>
                <a:gd name="connsiteX52" fmla="*/ 1900373 w 2213217"/>
                <a:gd name="connsiteY52" fmla="*/ 4348776 h 7244526"/>
                <a:gd name="connsiteX53" fmla="*/ 1881052 w 2213217"/>
                <a:gd name="connsiteY53" fmla="*/ 3902573 h 7244526"/>
                <a:gd name="connsiteX54" fmla="*/ 1855362 w 2213217"/>
                <a:gd name="connsiteY54" fmla="*/ 3584643 h 7244526"/>
                <a:gd name="connsiteX55" fmla="*/ 2056257 w 2213217"/>
                <a:gd name="connsiteY55" fmla="*/ 2654077 h 7244526"/>
                <a:gd name="connsiteX56" fmla="*/ 2042707 w 2213217"/>
                <a:gd name="connsiteY56" fmla="*/ 2404684 h 7244526"/>
                <a:gd name="connsiteX57" fmla="*/ 1981200 w 2213217"/>
                <a:gd name="connsiteY57" fmla="*/ 1864914 h 7244526"/>
                <a:gd name="connsiteX58" fmla="*/ 1936459 w 2213217"/>
                <a:gd name="connsiteY58" fmla="*/ 1677029 h 7244526"/>
                <a:gd name="connsiteX59" fmla="*/ 1922037 w 2213217"/>
                <a:gd name="connsiteY59" fmla="*/ 1432534 h 7244526"/>
                <a:gd name="connsiteX60" fmla="*/ 1874412 w 2213217"/>
                <a:gd name="connsiteY60" fmla="*/ 1302338 h 7244526"/>
                <a:gd name="connsiteX61" fmla="*/ 1407687 w 2213217"/>
                <a:gd name="connsiteY61" fmla="*/ 1134975 h 7244526"/>
                <a:gd name="connsiteX62" fmla="*/ 1309221 w 2213217"/>
                <a:gd name="connsiteY62" fmla="*/ 1020075 h 7244526"/>
                <a:gd name="connsiteX63" fmla="*/ 1365230 w 2213217"/>
                <a:gd name="connsiteY63" fmla="*/ 821521 h 7244526"/>
                <a:gd name="connsiteX64" fmla="*/ 1433407 w 2213217"/>
                <a:gd name="connsiteY64" fmla="*/ 622909 h 7244526"/>
                <a:gd name="connsiteX65" fmla="*/ 1444916 w 2213217"/>
                <a:gd name="connsiteY65" fmla="*/ 380757 h 7244526"/>
                <a:gd name="connsiteX66" fmla="*/ 1330946 w 2213217"/>
                <a:gd name="connsiteY66" fmla="*/ 143773 h 7244526"/>
                <a:gd name="connsiteX67" fmla="*/ 1063645 w 2213217"/>
                <a:gd name="connsiteY67" fmla="*/ 568 h 7244526"/>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84394 w 2213217"/>
                <a:gd name="connsiteY12" fmla="*/ 4600693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287222 w 2213217"/>
                <a:gd name="connsiteY8" fmla="*/ 3112689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72753 w 2222325"/>
                <a:gd name="connsiteY0" fmla="*/ 568 h 7252515"/>
                <a:gd name="connsiteX1" fmla="*/ 818733 w 2222325"/>
                <a:gd name="connsiteY1" fmla="*/ 116070 h 7252515"/>
                <a:gd name="connsiteX2" fmla="*/ 694908 w 2222325"/>
                <a:gd name="connsiteY2" fmla="*/ 297045 h 7252515"/>
                <a:gd name="connsiteX3" fmla="*/ 713958 w 2222325"/>
                <a:gd name="connsiteY3" fmla="*/ 620895 h 7252515"/>
                <a:gd name="connsiteX4" fmla="*/ 847308 w 2222325"/>
                <a:gd name="connsiteY4" fmla="*/ 897120 h 7252515"/>
                <a:gd name="connsiteX5" fmla="*/ 752058 w 2222325"/>
                <a:gd name="connsiteY5" fmla="*/ 1011420 h 7252515"/>
                <a:gd name="connsiteX6" fmla="*/ 142458 w 2222325"/>
                <a:gd name="connsiteY6" fmla="*/ 1220970 h 7252515"/>
                <a:gd name="connsiteX7" fmla="*/ 9108 w 2222325"/>
                <a:gd name="connsiteY7" fmla="*/ 2211570 h 7252515"/>
                <a:gd name="connsiteX8" fmla="*/ 322291 w 2222325"/>
                <a:gd name="connsiteY8" fmla="*/ 3017500 h 7252515"/>
                <a:gd name="connsiteX9" fmla="*/ 250989 w 2222325"/>
                <a:gd name="connsiteY9" fmla="*/ 3814384 h 7252515"/>
                <a:gd name="connsiteX10" fmla="*/ 386352 w 2222325"/>
                <a:gd name="connsiteY10" fmla="*/ 3984422 h 7252515"/>
                <a:gd name="connsiteX11" fmla="*/ 443833 w 2222325"/>
                <a:gd name="connsiteY11" fmla="*/ 4229457 h 7252515"/>
                <a:gd name="connsiteX12" fmla="*/ 505040 w 2222325"/>
                <a:gd name="connsiteY12" fmla="*/ 4629539 h 7252515"/>
                <a:gd name="connsiteX13" fmla="*/ 513694 w 2222325"/>
                <a:gd name="connsiteY13" fmla="*/ 4793958 h 7252515"/>
                <a:gd name="connsiteX14" fmla="*/ 499780 w 2222325"/>
                <a:gd name="connsiteY14" fmla="*/ 4980881 h 7252515"/>
                <a:gd name="connsiteX15" fmla="*/ 468050 w 2222325"/>
                <a:gd name="connsiteY15" fmla="*/ 5126491 h 7252515"/>
                <a:gd name="connsiteX16" fmla="*/ 392121 w 2222325"/>
                <a:gd name="connsiteY16" fmla="*/ 6154049 h 7252515"/>
                <a:gd name="connsiteX17" fmla="*/ 357506 w 2222325"/>
                <a:gd name="connsiteY17" fmla="*/ 6604338 h 7252515"/>
                <a:gd name="connsiteX18" fmla="*/ 429350 w 2222325"/>
                <a:gd name="connsiteY18" fmla="*/ 6827439 h 7252515"/>
                <a:gd name="connsiteX19" fmla="*/ 376226 w 2222325"/>
                <a:gd name="connsiteY19" fmla="*/ 6982453 h 7252515"/>
                <a:gd name="connsiteX20" fmla="*/ 614622 w 2222325"/>
                <a:gd name="connsiteY20" fmla="*/ 7244526 h 7252515"/>
                <a:gd name="connsiteX21" fmla="*/ 967377 w 2222325"/>
                <a:gd name="connsiteY21" fmla="*/ 7136926 h 7252515"/>
                <a:gd name="connsiteX22" fmla="*/ 733880 w 2222325"/>
                <a:gd name="connsiteY22" fmla="*/ 6844746 h 7252515"/>
                <a:gd name="connsiteX23" fmla="*/ 762184 w 2222325"/>
                <a:gd name="connsiteY23" fmla="*/ 6579789 h 7252515"/>
                <a:gd name="connsiteX24" fmla="*/ 748032 w 2222325"/>
                <a:gd name="connsiteY24" fmla="*/ 6250170 h 7252515"/>
                <a:gd name="connsiteX25" fmla="*/ 865608 w 2222325"/>
                <a:gd name="connsiteY25" fmla="*/ 5489132 h 7252515"/>
                <a:gd name="connsiteX26" fmla="*/ 915125 w 2222325"/>
                <a:gd name="connsiteY26" fmla="*/ 5380240 h 7252515"/>
                <a:gd name="connsiteX27" fmla="*/ 907612 w 2222325"/>
                <a:gd name="connsiteY27" fmla="*/ 5308938 h 7252515"/>
                <a:gd name="connsiteX28" fmla="*/ 980658 w 2222325"/>
                <a:gd name="connsiteY28" fmla="*/ 5211945 h 7252515"/>
                <a:gd name="connsiteX29" fmla="*/ 982672 w 2222325"/>
                <a:gd name="connsiteY29" fmla="*/ 5069070 h 7252515"/>
                <a:gd name="connsiteX30" fmla="*/ 1138827 w 2222325"/>
                <a:gd name="connsiteY30" fmla="*/ 4378373 h 7252515"/>
                <a:gd name="connsiteX31" fmla="*/ 1285458 w 2222325"/>
                <a:gd name="connsiteY31" fmla="*/ 4649970 h 7252515"/>
                <a:gd name="connsiteX32" fmla="*/ 1350120 w 2222325"/>
                <a:gd name="connsiteY32" fmla="*/ 4880042 h 7252515"/>
                <a:gd name="connsiteX33" fmla="*/ 1319532 w 2222325"/>
                <a:gd name="connsiteY33" fmla="*/ 4973880 h 7252515"/>
                <a:gd name="connsiteX34" fmla="*/ 1363401 w 2222325"/>
                <a:gd name="connsiteY34" fmla="*/ 5113209 h 7252515"/>
                <a:gd name="connsiteX35" fmla="*/ 1271306 w 2222325"/>
                <a:gd name="connsiteY35" fmla="*/ 5554244 h 7252515"/>
                <a:gd name="connsiteX36" fmla="*/ 1272328 w 2222325"/>
                <a:gd name="connsiteY36" fmla="*/ 6360264 h 7252515"/>
                <a:gd name="connsiteX37" fmla="*/ 1345493 w 2222325"/>
                <a:gd name="connsiteY37" fmla="*/ 6540277 h 7252515"/>
                <a:gd name="connsiteX38" fmla="*/ 1294713 w 2222325"/>
                <a:gd name="connsiteY38" fmla="*/ 6741714 h 7252515"/>
                <a:gd name="connsiteX39" fmla="*/ 1312891 w 2222325"/>
                <a:gd name="connsiteY39" fmla="*/ 6828040 h 7252515"/>
                <a:gd name="connsiteX40" fmla="*/ 1322687 w 2222325"/>
                <a:gd name="connsiteY40" fmla="*/ 7020824 h 7252515"/>
                <a:gd name="connsiteX41" fmla="*/ 1769461 w 2222325"/>
                <a:gd name="connsiteY41" fmla="*/ 7189119 h 7252515"/>
                <a:gd name="connsiteX42" fmla="*/ 2198114 w 2222325"/>
                <a:gd name="connsiteY42" fmla="*/ 7199125 h 7252515"/>
                <a:gd name="connsiteX43" fmla="*/ 2180958 w 2222325"/>
                <a:gd name="connsiteY43" fmla="*/ 7046786 h 7252515"/>
                <a:gd name="connsiteX44" fmla="*/ 1696355 w 2222325"/>
                <a:gd name="connsiteY44" fmla="*/ 6680449 h 7252515"/>
                <a:gd name="connsiteX45" fmla="*/ 1717238 w 2222325"/>
                <a:gd name="connsiteY45" fmla="*/ 6550072 h 7252515"/>
                <a:gd name="connsiteX46" fmla="*/ 1677725 w 2222325"/>
                <a:gd name="connsiteY46" fmla="*/ 6451067 h 7252515"/>
                <a:gd name="connsiteX47" fmla="*/ 1666458 w 2222325"/>
                <a:gd name="connsiteY47" fmla="*/ 6250170 h 7252515"/>
                <a:gd name="connsiteX48" fmla="*/ 1688122 w 2222325"/>
                <a:gd name="connsiteY48" fmla="*/ 5979714 h 7252515"/>
                <a:gd name="connsiteX49" fmla="*/ 1736739 w 2222325"/>
                <a:gd name="connsiteY49" fmla="*/ 5512209 h 7252515"/>
                <a:gd name="connsiteX50" fmla="*/ 1748157 w 2222325"/>
                <a:gd name="connsiteY50" fmla="*/ 5363804 h 7252515"/>
                <a:gd name="connsiteX51" fmla="*/ 1806719 w 2222325"/>
                <a:gd name="connsiteY51" fmla="*/ 5317321 h 7252515"/>
                <a:gd name="connsiteX52" fmla="*/ 1893315 w 2222325"/>
                <a:gd name="connsiteY52" fmla="*/ 5097645 h 7252515"/>
                <a:gd name="connsiteX53" fmla="*/ 1918465 w 2222325"/>
                <a:gd name="connsiteY53" fmla="*/ 4805496 h 7252515"/>
                <a:gd name="connsiteX54" fmla="*/ 1909481 w 2222325"/>
                <a:gd name="connsiteY54" fmla="*/ 4348776 h 7252515"/>
                <a:gd name="connsiteX55" fmla="*/ 1890160 w 2222325"/>
                <a:gd name="connsiteY55" fmla="*/ 3902573 h 7252515"/>
                <a:gd name="connsiteX56" fmla="*/ 1864470 w 2222325"/>
                <a:gd name="connsiteY56" fmla="*/ 3584643 h 7252515"/>
                <a:gd name="connsiteX57" fmla="*/ 2065365 w 2222325"/>
                <a:gd name="connsiteY57" fmla="*/ 2654077 h 7252515"/>
                <a:gd name="connsiteX58" fmla="*/ 2051815 w 2222325"/>
                <a:gd name="connsiteY58" fmla="*/ 2404684 h 7252515"/>
                <a:gd name="connsiteX59" fmla="*/ 1990308 w 2222325"/>
                <a:gd name="connsiteY59" fmla="*/ 1864914 h 7252515"/>
                <a:gd name="connsiteX60" fmla="*/ 1945567 w 2222325"/>
                <a:gd name="connsiteY60" fmla="*/ 1677029 h 7252515"/>
                <a:gd name="connsiteX61" fmla="*/ 1931145 w 2222325"/>
                <a:gd name="connsiteY61" fmla="*/ 1432534 h 7252515"/>
                <a:gd name="connsiteX62" fmla="*/ 1883520 w 2222325"/>
                <a:gd name="connsiteY62" fmla="*/ 1302338 h 7252515"/>
                <a:gd name="connsiteX63" fmla="*/ 1416795 w 2222325"/>
                <a:gd name="connsiteY63" fmla="*/ 1134975 h 7252515"/>
                <a:gd name="connsiteX64" fmla="*/ 1318329 w 2222325"/>
                <a:gd name="connsiteY64" fmla="*/ 1020075 h 7252515"/>
                <a:gd name="connsiteX65" fmla="*/ 1374338 w 2222325"/>
                <a:gd name="connsiteY65" fmla="*/ 821521 h 7252515"/>
                <a:gd name="connsiteX66" fmla="*/ 1442515 w 2222325"/>
                <a:gd name="connsiteY66" fmla="*/ 622909 h 7252515"/>
                <a:gd name="connsiteX67" fmla="*/ 1454024 w 2222325"/>
                <a:gd name="connsiteY67" fmla="*/ 380757 h 7252515"/>
                <a:gd name="connsiteX68" fmla="*/ 1340054 w 2222325"/>
                <a:gd name="connsiteY68" fmla="*/ 143773 h 7252515"/>
                <a:gd name="connsiteX69" fmla="*/ 1072753 w 2222325"/>
                <a:gd name="connsiteY69" fmla="*/ 568 h 7252515"/>
                <a:gd name="connsiteX0" fmla="*/ 1074836 w 2224408"/>
                <a:gd name="connsiteY0" fmla="*/ 568 h 7252515"/>
                <a:gd name="connsiteX1" fmla="*/ 820816 w 2224408"/>
                <a:gd name="connsiteY1" fmla="*/ 116070 h 7252515"/>
                <a:gd name="connsiteX2" fmla="*/ 696991 w 2224408"/>
                <a:gd name="connsiteY2" fmla="*/ 297045 h 7252515"/>
                <a:gd name="connsiteX3" fmla="*/ 716041 w 2224408"/>
                <a:gd name="connsiteY3" fmla="*/ 620895 h 7252515"/>
                <a:gd name="connsiteX4" fmla="*/ 849391 w 2224408"/>
                <a:gd name="connsiteY4" fmla="*/ 897120 h 7252515"/>
                <a:gd name="connsiteX5" fmla="*/ 754141 w 2224408"/>
                <a:gd name="connsiteY5" fmla="*/ 1011420 h 7252515"/>
                <a:gd name="connsiteX6" fmla="*/ 112811 w 2224408"/>
                <a:gd name="connsiteY6" fmla="*/ 1267123 h 7252515"/>
                <a:gd name="connsiteX7" fmla="*/ 11191 w 2224408"/>
                <a:gd name="connsiteY7" fmla="*/ 2211570 h 7252515"/>
                <a:gd name="connsiteX8" fmla="*/ 324374 w 2224408"/>
                <a:gd name="connsiteY8" fmla="*/ 3017500 h 7252515"/>
                <a:gd name="connsiteX9" fmla="*/ 253072 w 2224408"/>
                <a:gd name="connsiteY9" fmla="*/ 3814384 h 7252515"/>
                <a:gd name="connsiteX10" fmla="*/ 388435 w 2224408"/>
                <a:gd name="connsiteY10" fmla="*/ 3984422 h 7252515"/>
                <a:gd name="connsiteX11" fmla="*/ 445916 w 2224408"/>
                <a:gd name="connsiteY11" fmla="*/ 4229457 h 7252515"/>
                <a:gd name="connsiteX12" fmla="*/ 507123 w 2224408"/>
                <a:gd name="connsiteY12" fmla="*/ 4629539 h 7252515"/>
                <a:gd name="connsiteX13" fmla="*/ 515777 w 2224408"/>
                <a:gd name="connsiteY13" fmla="*/ 4793958 h 7252515"/>
                <a:gd name="connsiteX14" fmla="*/ 501863 w 2224408"/>
                <a:gd name="connsiteY14" fmla="*/ 4980881 h 7252515"/>
                <a:gd name="connsiteX15" fmla="*/ 470133 w 2224408"/>
                <a:gd name="connsiteY15" fmla="*/ 5126491 h 7252515"/>
                <a:gd name="connsiteX16" fmla="*/ 394204 w 2224408"/>
                <a:gd name="connsiteY16" fmla="*/ 6154049 h 7252515"/>
                <a:gd name="connsiteX17" fmla="*/ 359589 w 2224408"/>
                <a:gd name="connsiteY17" fmla="*/ 6604338 h 7252515"/>
                <a:gd name="connsiteX18" fmla="*/ 431433 w 2224408"/>
                <a:gd name="connsiteY18" fmla="*/ 6827439 h 7252515"/>
                <a:gd name="connsiteX19" fmla="*/ 378309 w 2224408"/>
                <a:gd name="connsiteY19" fmla="*/ 6982453 h 7252515"/>
                <a:gd name="connsiteX20" fmla="*/ 616705 w 2224408"/>
                <a:gd name="connsiteY20" fmla="*/ 7244526 h 7252515"/>
                <a:gd name="connsiteX21" fmla="*/ 969460 w 2224408"/>
                <a:gd name="connsiteY21" fmla="*/ 7136926 h 7252515"/>
                <a:gd name="connsiteX22" fmla="*/ 735963 w 2224408"/>
                <a:gd name="connsiteY22" fmla="*/ 6844746 h 7252515"/>
                <a:gd name="connsiteX23" fmla="*/ 764267 w 2224408"/>
                <a:gd name="connsiteY23" fmla="*/ 6579789 h 7252515"/>
                <a:gd name="connsiteX24" fmla="*/ 750115 w 2224408"/>
                <a:gd name="connsiteY24" fmla="*/ 6250170 h 7252515"/>
                <a:gd name="connsiteX25" fmla="*/ 867691 w 2224408"/>
                <a:gd name="connsiteY25" fmla="*/ 5489132 h 7252515"/>
                <a:gd name="connsiteX26" fmla="*/ 917208 w 2224408"/>
                <a:gd name="connsiteY26" fmla="*/ 5380240 h 7252515"/>
                <a:gd name="connsiteX27" fmla="*/ 909695 w 2224408"/>
                <a:gd name="connsiteY27" fmla="*/ 5308938 h 7252515"/>
                <a:gd name="connsiteX28" fmla="*/ 982741 w 2224408"/>
                <a:gd name="connsiteY28" fmla="*/ 5211945 h 7252515"/>
                <a:gd name="connsiteX29" fmla="*/ 984755 w 2224408"/>
                <a:gd name="connsiteY29" fmla="*/ 5069070 h 7252515"/>
                <a:gd name="connsiteX30" fmla="*/ 1140910 w 2224408"/>
                <a:gd name="connsiteY30" fmla="*/ 4378373 h 7252515"/>
                <a:gd name="connsiteX31" fmla="*/ 1287541 w 2224408"/>
                <a:gd name="connsiteY31" fmla="*/ 4649970 h 7252515"/>
                <a:gd name="connsiteX32" fmla="*/ 1352203 w 2224408"/>
                <a:gd name="connsiteY32" fmla="*/ 4880042 h 7252515"/>
                <a:gd name="connsiteX33" fmla="*/ 1321615 w 2224408"/>
                <a:gd name="connsiteY33" fmla="*/ 4973880 h 7252515"/>
                <a:gd name="connsiteX34" fmla="*/ 1365484 w 2224408"/>
                <a:gd name="connsiteY34" fmla="*/ 5113209 h 7252515"/>
                <a:gd name="connsiteX35" fmla="*/ 1273389 w 2224408"/>
                <a:gd name="connsiteY35" fmla="*/ 5554244 h 7252515"/>
                <a:gd name="connsiteX36" fmla="*/ 1274411 w 2224408"/>
                <a:gd name="connsiteY36" fmla="*/ 6360264 h 7252515"/>
                <a:gd name="connsiteX37" fmla="*/ 1347576 w 2224408"/>
                <a:gd name="connsiteY37" fmla="*/ 6540277 h 7252515"/>
                <a:gd name="connsiteX38" fmla="*/ 1296796 w 2224408"/>
                <a:gd name="connsiteY38" fmla="*/ 6741714 h 7252515"/>
                <a:gd name="connsiteX39" fmla="*/ 1314974 w 2224408"/>
                <a:gd name="connsiteY39" fmla="*/ 6828040 h 7252515"/>
                <a:gd name="connsiteX40" fmla="*/ 1324770 w 2224408"/>
                <a:gd name="connsiteY40" fmla="*/ 7020824 h 7252515"/>
                <a:gd name="connsiteX41" fmla="*/ 1771544 w 2224408"/>
                <a:gd name="connsiteY41" fmla="*/ 7189119 h 7252515"/>
                <a:gd name="connsiteX42" fmla="*/ 2200197 w 2224408"/>
                <a:gd name="connsiteY42" fmla="*/ 7199125 h 7252515"/>
                <a:gd name="connsiteX43" fmla="*/ 2183041 w 2224408"/>
                <a:gd name="connsiteY43" fmla="*/ 7046786 h 7252515"/>
                <a:gd name="connsiteX44" fmla="*/ 1698438 w 2224408"/>
                <a:gd name="connsiteY44" fmla="*/ 6680449 h 7252515"/>
                <a:gd name="connsiteX45" fmla="*/ 1719321 w 2224408"/>
                <a:gd name="connsiteY45" fmla="*/ 6550072 h 7252515"/>
                <a:gd name="connsiteX46" fmla="*/ 1679808 w 2224408"/>
                <a:gd name="connsiteY46" fmla="*/ 6451067 h 7252515"/>
                <a:gd name="connsiteX47" fmla="*/ 1668541 w 2224408"/>
                <a:gd name="connsiteY47" fmla="*/ 6250170 h 7252515"/>
                <a:gd name="connsiteX48" fmla="*/ 1690205 w 2224408"/>
                <a:gd name="connsiteY48" fmla="*/ 5979714 h 7252515"/>
                <a:gd name="connsiteX49" fmla="*/ 1738822 w 2224408"/>
                <a:gd name="connsiteY49" fmla="*/ 5512209 h 7252515"/>
                <a:gd name="connsiteX50" fmla="*/ 1750240 w 2224408"/>
                <a:gd name="connsiteY50" fmla="*/ 5363804 h 7252515"/>
                <a:gd name="connsiteX51" fmla="*/ 1808802 w 2224408"/>
                <a:gd name="connsiteY51" fmla="*/ 5317321 h 7252515"/>
                <a:gd name="connsiteX52" fmla="*/ 1895398 w 2224408"/>
                <a:gd name="connsiteY52" fmla="*/ 5097645 h 7252515"/>
                <a:gd name="connsiteX53" fmla="*/ 1920548 w 2224408"/>
                <a:gd name="connsiteY53" fmla="*/ 4805496 h 7252515"/>
                <a:gd name="connsiteX54" fmla="*/ 1911564 w 2224408"/>
                <a:gd name="connsiteY54" fmla="*/ 4348776 h 7252515"/>
                <a:gd name="connsiteX55" fmla="*/ 1892243 w 2224408"/>
                <a:gd name="connsiteY55" fmla="*/ 3902573 h 7252515"/>
                <a:gd name="connsiteX56" fmla="*/ 1866553 w 2224408"/>
                <a:gd name="connsiteY56" fmla="*/ 3584643 h 7252515"/>
                <a:gd name="connsiteX57" fmla="*/ 2067448 w 2224408"/>
                <a:gd name="connsiteY57" fmla="*/ 2654077 h 7252515"/>
                <a:gd name="connsiteX58" fmla="*/ 2053898 w 2224408"/>
                <a:gd name="connsiteY58" fmla="*/ 2404684 h 7252515"/>
                <a:gd name="connsiteX59" fmla="*/ 1992391 w 2224408"/>
                <a:gd name="connsiteY59" fmla="*/ 1864914 h 7252515"/>
                <a:gd name="connsiteX60" fmla="*/ 1947650 w 2224408"/>
                <a:gd name="connsiteY60" fmla="*/ 1677029 h 7252515"/>
                <a:gd name="connsiteX61" fmla="*/ 1933228 w 2224408"/>
                <a:gd name="connsiteY61" fmla="*/ 1432534 h 7252515"/>
                <a:gd name="connsiteX62" fmla="*/ 1885603 w 2224408"/>
                <a:gd name="connsiteY62" fmla="*/ 1302338 h 7252515"/>
                <a:gd name="connsiteX63" fmla="*/ 1418878 w 2224408"/>
                <a:gd name="connsiteY63" fmla="*/ 1134975 h 7252515"/>
                <a:gd name="connsiteX64" fmla="*/ 1320412 w 2224408"/>
                <a:gd name="connsiteY64" fmla="*/ 1020075 h 7252515"/>
                <a:gd name="connsiteX65" fmla="*/ 1376421 w 2224408"/>
                <a:gd name="connsiteY65" fmla="*/ 821521 h 7252515"/>
                <a:gd name="connsiteX66" fmla="*/ 1444598 w 2224408"/>
                <a:gd name="connsiteY66" fmla="*/ 622909 h 7252515"/>
                <a:gd name="connsiteX67" fmla="*/ 1456107 w 2224408"/>
                <a:gd name="connsiteY67" fmla="*/ 380757 h 7252515"/>
                <a:gd name="connsiteX68" fmla="*/ 1342137 w 2224408"/>
                <a:gd name="connsiteY68" fmla="*/ 143773 h 7252515"/>
                <a:gd name="connsiteX69" fmla="*/ 1074836 w 2224408"/>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08662 w 2223793"/>
                <a:gd name="connsiteY1" fmla="*/ 133377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59799 w 2223793"/>
                <a:gd name="connsiteY0" fmla="*/ 683 h 7238207"/>
                <a:gd name="connsiteX1" fmla="*/ 808662 w 2223793"/>
                <a:gd name="connsiteY1" fmla="*/ 119069 h 7238207"/>
                <a:gd name="connsiteX2" fmla="*/ 710799 w 2223793"/>
                <a:gd name="connsiteY2" fmla="*/ 285622 h 7238207"/>
                <a:gd name="connsiteX3" fmla="*/ 698118 w 2223793"/>
                <a:gd name="connsiteY3" fmla="*/ 574857 h 7238207"/>
                <a:gd name="connsiteX4" fmla="*/ 868967 w 2223793"/>
                <a:gd name="connsiteY4" fmla="*/ 885696 h 7238207"/>
                <a:gd name="connsiteX5" fmla="*/ 744872 w 2223793"/>
                <a:gd name="connsiteY5" fmla="*/ 1025957 h 7238207"/>
                <a:gd name="connsiteX6" fmla="*/ 112196 w 2223793"/>
                <a:gd name="connsiteY6" fmla="*/ 1252815 h 7238207"/>
                <a:gd name="connsiteX7" fmla="*/ 10576 w 2223793"/>
                <a:gd name="connsiteY7" fmla="*/ 2197262 h 7238207"/>
                <a:gd name="connsiteX8" fmla="*/ 323759 w 2223793"/>
                <a:gd name="connsiteY8" fmla="*/ 3003192 h 7238207"/>
                <a:gd name="connsiteX9" fmla="*/ 252457 w 2223793"/>
                <a:gd name="connsiteY9" fmla="*/ 3800076 h 7238207"/>
                <a:gd name="connsiteX10" fmla="*/ 387820 w 2223793"/>
                <a:gd name="connsiteY10" fmla="*/ 3970114 h 7238207"/>
                <a:gd name="connsiteX11" fmla="*/ 445301 w 2223793"/>
                <a:gd name="connsiteY11" fmla="*/ 4215149 h 7238207"/>
                <a:gd name="connsiteX12" fmla="*/ 506508 w 2223793"/>
                <a:gd name="connsiteY12" fmla="*/ 4615231 h 7238207"/>
                <a:gd name="connsiteX13" fmla="*/ 515162 w 2223793"/>
                <a:gd name="connsiteY13" fmla="*/ 4779650 h 7238207"/>
                <a:gd name="connsiteX14" fmla="*/ 501248 w 2223793"/>
                <a:gd name="connsiteY14" fmla="*/ 4966573 h 7238207"/>
                <a:gd name="connsiteX15" fmla="*/ 469518 w 2223793"/>
                <a:gd name="connsiteY15" fmla="*/ 5112183 h 7238207"/>
                <a:gd name="connsiteX16" fmla="*/ 393589 w 2223793"/>
                <a:gd name="connsiteY16" fmla="*/ 6139741 h 7238207"/>
                <a:gd name="connsiteX17" fmla="*/ 358974 w 2223793"/>
                <a:gd name="connsiteY17" fmla="*/ 6590030 h 7238207"/>
                <a:gd name="connsiteX18" fmla="*/ 430818 w 2223793"/>
                <a:gd name="connsiteY18" fmla="*/ 6813131 h 7238207"/>
                <a:gd name="connsiteX19" fmla="*/ 377694 w 2223793"/>
                <a:gd name="connsiteY19" fmla="*/ 6968145 h 7238207"/>
                <a:gd name="connsiteX20" fmla="*/ 616090 w 2223793"/>
                <a:gd name="connsiteY20" fmla="*/ 7230218 h 7238207"/>
                <a:gd name="connsiteX21" fmla="*/ 968845 w 2223793"/>
                <a:gd name="connsiteY21" fmla="*/ 7122618 h 7238207"/>
                <a:gd name="connsiteX22" fmla="*/ 735348 w 2223793"/>
                <a:gd name="connsiteY22" fmla="*/ 6830438 h 7238207"/>
                <a:gd name="connsiteX23" fmla="*/ 763652 w 2223793"/>
                <a:gd name="connsiteY23" fmla="*/ 6565481 h 7238207"/>
                <a:gd name="connsiteX24" fmla="*/ 749500 w 2223793"/>
                <a:gd name="connsiteY24" fmla="*/ 6235862 h 7238207"/>
                <a:gd name="connsiteX25" fmla="*/ 867076 w 2223793"/>
                <a:gd name="connsiteY25" fmla="*/ 5474824 h 7238207"/>
                <a:gd name="connsiteX26" fmla="*/ 916593 w 2223793"/>
                <a:gd name="connsiteY26" fmla="*/ 5365932 h 7238207"/>
                <a:gd name="connsiteX27" fmla="*/ 909080 w 2223793"/>
                <a:gd name="connsiteY27" fmla="*/ 5294630 h 7238207"/>
                <a:gd name="connsiteX28" fmla="*/ 982126 w 2223793"/>
                <a:gd name="connsiteY28" fmla="*/ 5197637 h 7238207"/>
                <a:gd name="connsiteX29" fmla="*/ 984140 w 2223793"/>
                <a:gd name="connsiteY29" fmla="*/ 5054762 h 7238207"/>
                <a:gd name="connsiteX30" fmla="*/ 1140295 w 2223793"/>
                <a:gd name="connsiteY30" fmla="*/ 4364065 h 7238207"/>
                <a:gd name="connsiteX31" fmla="*/ 1286926 w 2223793"/>
                <a:gd name="connsiteY31" fmla="*/ 4635662 h 7238207"/>
                <a:gd name="connsiteX32" fmla="*/ 1351588 w 2223793"/>
                <a:gd name="connsiteY32" fmla="*/ 4865734 h 7238207"/>
                <a:gd name="connsiteX33" fmla="*/ 1321000 w 2223793"/>
                <a:gd name="connsiteY33" fmla="*/ 4959572 h 7238207"/>
                <a:gd name="connsiteX34" fmla="*/ 1364869 w 2223793"/>
                <a:gd name="connsiteY34" fmla="*/ 5098901 h 7238207"/>
                <a:gd name="connsiteX35" fmla="*/ 1272774 w 2223793"/>
                <a:gd name="connsiteY35" fmla="*/ 5539936 h 7238207"/>
                <a:gd name="connsiteX36" fmla="*/ 1273796 w 2223793"/>
                <a:gd name="connsiteY36" fmla="*/ 6345956 h 7238207"/>
                <a:gd name="connsiteX37" fmla="*/ 1346961 w 2223793"/>
                <a:gd name="connsiteY37" fmla="*/ 6525969 h 7238207"/>
                <a:gd name="connsiteX38" fmla="*/ 1296181 w 2223793"/>
                <a:gd name="connsiteY38" fmla="*/ 6727406 h 7238207"/>
                <a:gd name="connsiteX39" fmla="*/ 1314359 w 2223793"/>
                <a:gd name="connsiteY39" fmla="*/ 6813732 h 7238207"/>
                <a:gd name="connsiteX40" fmla="*/ 1324155 w 2223793"/>
                <a:gd name="connsiteY40" fmla="*/ 7006516 h 7238207"/>
                <a:gd name="connsiteX41" fmla="*/ 1770929 w 2223793"/>
                <a:gd name="connsiteY41" fmla="*/ 7174811 h 7238207"/>
                <a:gd name="connsiteX42" fmla="*/ 2199582 w 2223793"/>
                <a:gd name="connsiteY42" fmla="*/ 7184817 h 7238207"/>
                <a:gd name="connsiteX43" fmla="*/ 2182426 w 2223793"/>
                <a:gd name="connsiteY43" fmla="*/ 7032478 h 7238207"/>
                <a:gd name="connsiteX44" fmla="*/ 1697823 w 2223793"/>
                <a:gd name="connsiteY44" fmla="*/ 6666141 h 7238207"/>
                <a:gd name="connsiteX45" fmla="*/ 1718706 w 2223793"/>
                <a:gd name="connsiteY45" fmla="*/ 6535764 h 7238207"/>
                <a:gd name="connsiteX46" fmla="*/ 1679193 w 2223793"/>
                <a:gd name="connsiteY46" fmla="*/ 6436759 h 7238207"/>
                <a:gd name="connsiteX47" fmla="*/ 1667926 w 2223793"/>
                <a:gd name="connsiteY47" fmla="*/ 6235862 h 7238207"/>
                <a:gd name="connsiteX48" fmla="*/ 1689590 w 2223793"/>
                <a:gd name="connsiteY48" fmla="*/ 5965406 h 7238207"/>
                <a:gd name="connsiteX49" fmla="*/ 1738207 w 2223793"/>
                <a:gd name="connsiteY49" fmla="*/ 5497901 h 7238207"/>
                <a:gd name="connsiteX50" fmla="*/ 1749625 w 2223793"/>
                <a:gd name="connsiteY50" fmla="*/ 5349496 h 7238207"/>
                <a:gd name="connsiteX51" fmla="*/ 1808187 w 2223793"/>
                <a:gd name="connsiteY51" fmla="*/ 5303013 h 7238207"/>
                <a:gd name="connsiteX52" fmla="*/ 1894783 w 2223793"/>
                <a:gd name="connsiteY52" fmla="*/ 5083337 h 7238207"/>
                <a:gd name="connsiteX53" fmla="*/ 1919933 w 2223793"/>
                <a:gd name="connsiteY53" fmla="*/ 4791188 h 7238207"/>
                <a:gd name="connsiteX54" fmla="*/ 1910949 w 2223793"/>
                <a:gd name="connsiteY54" fmla="*/ 4334468 h 7238207"/>
                <a:gd name="connsiteX55" fmla="*/ 1891628 w 2223793"/>
                <a:gd name="connsiteY55" fmla="*/ 3888265 h 7238207"/>
                <a:gd name="connsiteX56" fmla="*/ 1865938 w 2223793"/>
                <a:gd name="connsiteY56" fmla="*/ 3570335 h 7238207"/>
                <a:gd name="connsiteX57" fmla="*/ 2066833 w 2223793"/>
                <a:gd name="connsiteY57" fmla="*/ 2639769 h 7238207"/>
                <a:gd name="connsiteX58" fmla="*/ 2053283 w 2223793"/>
                <a:gd name="connsiteY58" fmla="*/ 2390376 h 7238207"/>
                <a:gd name="connsiteX59" fmla="*/ 1991776 w 2223793"/>
                <a:gd name="connsiteY59" fmla="*/ 1850606 h 7238207"/>
                <a:gd name="connsiteX60" fmla="*/ 1947035 w 2223793"/>
                <a:gd name="connsiteY60" fmla="*/ 1662721 h 7238207"/>
                <a:gd name="connsiteX61" fmla="*/ 1932613 w 2223793"/>
                <a:gd name="connsiteY61" fmla="*/ 1418226 h 7238207"/>
                <a:gd name="connsiteX62" fmla="*/ 1884988 w 2223793"/>
                <a:gd name="connsiteY62" fmla="*/ 1288030 h 7238207"/>
                <a:gd name="connsiteX63" fmla="*/ 1418263 w 2223793"/>
                <a:gd name="connsiteY63" fmla="*/ 1120667 h 7238207"/>
                <a:gd name="connsiteX64" fmla="*/ 1319797 w 2223793"/>
                <a:gd name="connsiteY64" fmla="*/ 1005767 h 7238207"/>
                <a:gd name="connsiteX65" fmla="*/ 1375806 w 2223793"/>
                <a:gd name="connsiteY65" fmla="*/ 807213 h 7238207"/>
                <a:gd name="connsiteX66" fmla="*/ 1443983 w 2223793"/>
                <a:gd name="connsiteY66" fmla="*/ 608601 h 7238207"/>
                <a:gd name="connsiteX67" fmla="*/ 1455492 w 2223793"/>
                <a:gd name="connsiteY67" fmla="*/ 366449 h 7238207"/>
                <a:gd name="connsiteX68" fmla="*/ 1341522 w 2223793"/>
                <a:gd name="connsiteY68" fmla="*/ 129465 h 7238207"/>
                <a:gd name="connsiteX69" fmla="*/ 1059799 w 2223793"/>
                <a:gd name="connsiteY69" fmla="*/ 683 h 7238207"/>
                <a:gd name="connsiteX0" fmla="*/ 1059799 w 2223793"/>
                <a:gd name="connsiteY0" fmla="*/ 632 h 7238156"/>
                <a:gd name="connsiteX1" fmla="*/ 808662 w 2223793"/>
                <a:gd name="connsiteY1" fmla="*/ 119018 h 7238156"/>
                <a:gd name="connsiteX2" fmla="*/ 710799 w 2223793"/>
                <a:gd name="connsiteY2" fmla="*/ 285571 h 7238156"/>
                <a:gd name="connsiteX3" fmla="*/ 698118 w 2223793"/>
                <a:gd name="connsiteY3" fmla="*/ 574806 h 7238156"/>
                <a:gd name="connsiteX4" fmla="*/ 868967 w 2223793"/>
                <a:gd name="connsiteY4" fmla="*/ 885645 h 7238156"/>
                <a:gd name="connsiteX5" fmla="*/ 744872 w 2223793"/>
                <a:gd name="connsiteY5" fmla="*/ 1025906 h 7238156"/>
                <a:gd name="connsiteX6" fmla="*/ 112196 w 2223793"/>
                <a:gd name="connsiteY6" fmla="*/ 1252764 h 7238156"/>
                <a:gd name="connsiteX7" fmla="*/ 10576 w 2223793"/>
                <a:gd name="connsiteY7" fmla="*/ 2197211 h 7238156"/>
                <a:gd name="connsiteX8" fmla="*/ 323759 w 2223793"/>
                <a:gd name="connsiteY8" fmla="*/ 3003141 h 7238156"/>
                <a:gd name="connsiteX9" fmla="*/ 252457 w 2223793"/>
                <a:gd name="connsiteY9" fmla="*/ 3800025 h 7238156"/>
                <a:gd name="connsiteX10" fmla="*/ 387820 w 2223793"/>
                <a:gd name="connsiteY10" fmla="*/ 3970063 h 7238156"/>
                <a:gd name="connsiteX11" fmla="*/ 445301 w 2223793"/>
                <a:gd name="connsiteY11" fmla="*/ 4215098 h 7238156"/>
                <a:gd name="connsiteX12" fmla="*/ 506508 w 2223793"/>
                <a:gd name="connsiteY12" fmla="*/ 4615180 h 7238156"/>
                <a:gd name="connsiteX13" fmla="*/ 515162 w 2223793"/>
                <a:gd name="connsiteY13" fmla="*/ 4779599 h 7238156"/>
                <a:gd name="connsiteX14" fmla="*/ 501248 w 2223793"/>
                <a:gd name="connsiteY14" fmla="*/ 4966522 h 7238156"/>
                <a:gd name="connsiteX15" fmla="*/ 469518 w 2223793"/>
                <a:gd name="connsiteY15" fmla="*/ 5112132 h 7238156"/>
                <a:gd name="connsiteX16" fmla="*/ 393589 w 2223793"/>
                <a:gd name="connsiteY16" fmla="*/ 6139690 h 7238156"/>
                <a:gd name="connsiteX17" fmla="*/ 358974 w 2223793"/>
                <a:gd name="connsiteY17" fmla="*/ 6589979 h 7238156"/>
                <a:gd name="connsiteX18" fmla="*/ 430818 w 2223793"/>
                <a:gd name="connsiteY18" fmla="*/ 6813080 h 7238156"/>
                <a:gd name="connsiteX19" fmla="*/ 377694 w 2223793"/>
                <a:gd name="connsiteY19" fmla="*/ 6968094 h 7238156"/>
                <a:gd name="connsiteX20" fmla="*/ 616090 w 2223793"/>
                <a:gd name="connsiteY20" fmla="*/ 7230167 h 7238156"/>
                <a:gd name="connsiteX21" fmla="*/ 968845 w 2223793"/>
                <a:gd name="connsiteY21" fmla="*/ 7122567 h 7238156"/>
                <a:gd name="connsiteX22" fmla="*/ 735348 w 2223793"/>
                <a:gd name="connsiteY22" fmla="*/ 6830387 h 7238156"/>
                <a:gd name="connsiteX23" fmla="*/ 763652 w 2223793"/>
                <a:gd name="connsiteY23" fmla="*/ 6565430 h 7238156"/>
                <a:gd name="connsiteX24" fmla="*/ 749500 w 2223793"/>
                <a:gd name="connsiteY24" fmla="*/ 6235811 h 7238156"/>
                <a:gd name="connsiteX25" fmla="*/ 867076 w 2223793"/>
                <a:gd name="connsiteY25" fmla="*/ 5474773 h 7238156"/>
                <a:gd name="connsiteX26" fmla="*/ 916593 w 2223793"/>
                <a:gd name="connsiteY26" fmla="*/ 5365881 h 7238156"/>
                <a:gd name="connsiteX27" fmla="*/ 909080 w 2223793"/>
                <a:gd name="connsiteY27" fmla="*/ 5294579 h 7238156"/>
                <a:gd name="connsiteX28" fmla="*/ 982126 w 2223793"/>
                <a:gd name="connsiteY28" fmla="*/ 5197586 h 7238156"/>
                <a:gd name="connsiteX29" fmla="*/ 984140 w 2223793"/>
                <a:gd name="connsiteY29" fmla="*/ 5054711 h 7238156"/>
                <a:gd name="connsiteX30" fmla="*/ 1140295 w 2223793"/>
                <a:gd name="connsiteY30" fmla="*/ 4364014 h 7238156"/>
                <a:gd name="connsiteX31" fmla="*/ 1286926 w 2223793"/>
                <a:gd name="connsiteY31" fmla="*/ 4635611 h 7238156"/>
                <a:gd name="connsiteX32" fmla="*/ 1351588 w 2223793"/>
                <a:gd name="connsiteY32" fmla="*/ 4865683 h 7238156"/>
                <a:gd name="connsiteX33" fmla="*/ 1321000 w 2223793"/>
                <a:gd name="connsiteY33" fmla="*/ 4959521 h 7238156"/>
                <a:gd name="connsiteX34" fmla="*/ 1364869 w 2223793"/>
                <a:gd name="connsiteY34" fmla="*/ 5098850 h 7238156"/>
                <a:gd name="connsiteX35" fmla="*/ 1272774 w 2223793"/>
                <a:gd name="connsiteY35" fmla="*/ 5539885 h 7238156"/>
                <a:gd name="connsiteX36" fmla="*/ 1273796 w 2223793"/>
                <a:gd name="connsiteY36" fmla="*/ 6345905 h 7238156"/>
                <a:gd name="connsiteX37" fmla="*/ 1346961 w 2223793"/>
                <a:gd name="connsiteY37" fmla="*/ 6525918 h 7238156"/>
                <a:gd name="connsiteX38" fmla="*/ 1296181 w 2223793"/>
                <a:gd name="connsiteY38" fmla="*/ 6727355 h 7238156"/>
                <a:gd name="connsiteX39" fmla="*/ 1314359 w 2223793"/>
                <a:gd name="connsiteY39" fmla="*/ 6813681 h 7238156"/>
                <a:gd name="connsiteX40" fmla="*/ 1324155 w 2223793"/>
                <a:gd name="connsiteY40" fmla="*/ 7006465 h 7238156"/>
                <a:gd name="connsiteX41" fmla="*/ 1770929 w 2223793"/>
                <a:gd name="connsiteY41" fmla="*/ 7174760 h 7238156"/>
                <a:gd name="connsiteX42" fmla="*/ 2199582 w 2223793"/>
                <a:gd name="connsiteY42" fmla="*/ 7184766 h 7238156"/>
                <a:gd name="connsiteX43" fmla="*/ 2182426 w 2223793"/>
                <a:gd name="connsiteY43" fmla="*/ 7032427 h 7238156"/>
                <a:gd name="connsiteX44" fmla="*/ 1697823 w 2223793"/>
                <a:gd name="connsiteY44" fmla="*/ 6666090 h 7238156"/>
                <a:gd name="connsiteX45" fmla="*/ 1718706 w 2223793"/>
                <a:gd name="connsiteY45" fmla="*/ 6535713 h 7238156"/>
                <a:gd name="connsiteX46" fmla="*/ 1679193 w 2223793"/>
                <a:gd name="connsiteY46" fmla="*/ 6436708 h 7238156"/>
                <a:gd name="connsiteX47" fmla="*/ 1667926 w 2223793"/>
                <a:gd name="connsiteY47" fmla="*/ 6235811 h 7238156"/>
                <a:gd name="connsiteX48" fmla="*/ 1689590 w 2223793"/>
                <a:gd name="connsiteY48" fmla="*/ 5965355 h 7238156"/>
                <a:gd name="connsiteX49" fmla="*/ 1738207 w 2223793"/>
                <a:gd name="connsiteY49" fmla="*/ 5497850 h 7238156"/>
                <a:gd name="connsiteX50" fmla="*/ 1749625 w 2223793"/>
                <a:gd name="connsiteY50" fmla="*/ 5349445 h 7238156"/>
                <a:gd name="connsiteX51" fmla="*/ 1808187 w 2223793"/>
                <a:gd name="connsiteY51" fmla="*/ 5302962 h 7238156"/>
                <a:gd name="connsiteX52" fmla="*/ 1894783 w 2223793"/>
                <a:gd name="connsiteY52" fmla="*/ 5083286 h 7238156"/>
                <a:gd name="connsiteX53" fmla="*/ 1919933 w 2223793"/>
                <a:gd name="connsiteY53" fmla="*/ 4791137 h 7238156"/>
                <a:gd name="connsiteX54" fmla="*/ 1910949 w 2223793"/>
                <a:gd name="connsiteY54" fmla="*/ 4334417 h 7238156"/>
                <a:gd name="connsiteX55" fmla="*/ 1891628 w 2223793"/>
                <a:gd name="connsiteY55" fmla="*/ 3888214 h 7238156"/>
                <a:gd name="connsiteX56" fmla="*/ 1865938 w 2223793"/>
                <a:gd name="connsiteY56" fmla="*/ 3570284 h 7238156"/>
                <a:gd name="connsiteX57" fmla="*/ 2066833 w 2223793"/>
                <a:gd name="connsiteY57" fmla="*/ 2639718 h 7238156"/>
                <a:gd name="connsiteX58" fmla="*/ 2053283 w 2223793"/>
                <a:gd name="connsiteY58" fmla="*/ 2390325 h 7238156"/>
                <a:gd name="connsiteX59" fmla="*/ 1991776 w 2223793"/>
                <a:gd name="connsiteY59" fmla="*/ 1850555 h 7238156"/>
                <a:gd name="connsiteX60" fmla="*/ 1947035 w 2223793"/>
                <a:gd name="connsiteY60" fmla="*/ 1662670 h 7238156"/>
                <a:gd name="connsiteX61" fmla="*/ 1932613 w 2223793"/>
                <a:gd name="connsiteY61" fmla="*/ 1418175 h 7238156"/>
                <a:gd name="connsiteX62" fmla="*/ 1884988 w 2223793"/>
                <a:gd name="connsiteY62" fmla="*/ 1287979 h 7238156"/>
                <a:gd name="connsiteX63" fmla="*/ 1418263 w 2223793"/>
                <a:gd name="connsiteY63" fmla="*/ 1120616 h 7238156"/>
                <a:gd name="connsiteX64" fmla="*/ 1319797 w 2223793"/>
                <a:gd name="connsiteY64" fmla="*/ 1005716 h 7238156"/>
                <a:gd name="connsiteX65" fmla="*/ 1375806 w 2223793"/>
                <a:gd name="connsiteY65" fmla="*/ 807162 h 7238156"/>
                <a:gd name="connsiteX66" fmla="*/ 1443983 w 2223793"/>
                <a:gd name="connsiteY66" fmla="*/ 608550 h 7238156"/>
                <a:gd name="connsiteX67" fmla="*/ 1455492 w 2223793"/>
                <a:gd name="connsiteY67" fmla="*/ 366398 h 7238156"/>
                <a:gd name="connsiteX68" fmla="*/ 1379021 w 2223793"/>
                <a:gd name="connsiteY68" fmla="*/ 135183 h 7238156"/>
                <a:gd name="connsiteX69" fmla="*/ 1059799 w 2223793"/>
                <a:gd name="connsiteY69" fmla="*/ 632 h 7238156"/>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54544 w 2223793"/>
                <a:gd name="connsiteY4" fmla="*/ 882679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95683 w 2264509"/>
                <a:gd name="connsiteY56" fmla="*/ 3828242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6634"/>
                <a:gd name="connsiteX1" fmla="*/ 849378 w 2264509"/>
                <a:gd name="connsiteY1" fmla="*/ 118937 h 7236634"/>
                <a:gd name="connsiteX2" fmla="*/ 751515 w 2264509"/>
                <a:gd name="connsiteY2" fmla="*/ 285490 h 7236634"/>
                <a:gd name="connsiteX3" fmla="*/ 756141 w 2264509"/>
                <a:gd name="connsiteY3" fmla="*/ 566071 h 7236634"/>
                <a:gd name="connsiteX4" fmla="*/ 895260 w 2264509"/>
                <a:gd name="connsiteY4" fmla="*/ 882679 h 7236634"/>
                <a:gd name="connsiteX5" fmla="*/ 785588 w 2264509"/>
                <a:gd name="connsiteY5" fmla="*/ 1025825 h 7236634"/>
                <a:gd name="connsiteX6" fmla="*/ 152912 w 2264509"/>
                <a:gd name="connsiteY6" fmla="*/ 1252683 h 7236634"/>
                <a:gd name="connsiteX7" fmla="*/ 8160 w 2264509"/>
                <a:gd name="connsiteY7" fmla="*/ 2283394 h 7236634"/>
                <a:gd name="connsiteX8" fmla="*/ 416233 w 2264509"/>
                <a:gd name="connsiteY8" fmla="*/ 2735641 h 7236634"/>
                <a:gd name="connsiteX9" fmla="*/ 293173 w 2264509"/>
                <a:gd name="connsiteY9" fmla="*/ 3799944 h 7236634"/>
                <a:gd name="connsiteX10" fmla="*/ 428536 w 2264509"/>
                <a:gd name="connsiteY10" fmla="*/ 3969982 h 7236634"/>
                <a:gd name="connsiteX11" fmla="*/ 486017 w 2264509"/>
                <a:gd name="connsiteY11" fmla="*/ 4215017 h 7236634"/>
                <a:gd name="connsiteX12" fmla="*/ 547224 w 2264509"/>
                <a:gd name="connsiteY12" fmla="*/ 4615099 h 7236634"/>
                <a:gd name="connsiteX13" fmla="*/ 555878 w 2264509"/>
                <a:gd name="connsiteY13" fmla="*/ 4779518 h 7236634"/>
                <a:gd name="connsiteX14" fmla="*/ 541964 w 2264509"/>
                <a:gd name="connsiteY14" fmla="*/ 4966441 h 7236634"/>
                <a:gd name="connsiteX15" fmla="*/ 510234 w 2264509"/>
                <a:gd name="connsiteY15" fmla="*/ 5112051 h 7236634"/>
                <a:gd name="connsiteX16" fmla="*/ 434305 w 2264509"/>
                <a:gd name="connsiteY16" fmla="*/ 6139609 h 7236634"/>
                <a:gd name="connsiteX17" fmla="*/ 399690 w 2264509"/>
                <a:gd name="connsiteY17" fmla="*/ 6589898 h 7236634"/>
                <a:gd name="connsiteX18" fmla="*/ 471534 w 2264509"/>
                <a:gd name="connsiteY18" fmla="*/ 6812999 h 7236634"/>
                <a:gd name="connsiteX19" fmla="*/ 436821 w 2264509"/>
                <a:gd name="connsiteY19" fmla="*/ 7004834 h 7236634"/>
                <a:gd name="connsiteX20" fmla="*/ 656806 w 2264509"/>
                <a:gd name="connsiteY20" fmla="*/ 7230086 h 7236634"/>
                <a:gd name="connsiteX21" fmla="*/ 1018766 w 2264509"/>
                <a:gd name="connsiteY21" fmla="*/ 7101007 h 7236634"/>
                <a:gd name="connsiteX22" fmla="*/ 776064 w 2264509"/>
                <a:gd name="connsiteY22" fmla="*/ 6830306 h 7236634"/>
                <a:gd name="connsiteX23" fmla="*/ 804368 w 2264509"/>
                <a:gd name="connsiteY23" fmla="*/ 6565349 h 7236634"/>
                <a:gd name="connsiteX24" fmla="*/ 790216 w 2264509"/>
                <a:gd name="connsiteY24" fmla="*/ 6235730 h 7236634"/>
                <a:gd name="connsiteX25" fmla="*/ 907792 w 2264509"/>
                <a:gd name="connsiteY25" fmla="*/ 5474692 h 7236634"/>
                <a:gd name="connsiteX26" fmla="*/ 957309 w 2264509"/>
                <a:gd name="connsiteY26" fmla="*/ 5365800 h 7236634"/>
                <a:gd name="connsiteX27" fmla="*/ 949796 w 2264509"/>
                <a:gd name="connsiteY27" fmla="*/ 5294498 h 7236634"/>
                <a:gd name="connsiteX28" fmla="*/ 1022842 w 2264509"/>
                <a:gd name="connsiteY28" fmla="*/ 5197505 h 7236634"/>
                <a:gd name="connsiteX29" fmla="*/ 1024856 w 2264509"/>
                <a:gd name="connsiteY29" fmla="*/ 5054630 h 7236634"/>
                <a:gd name="connsiteX30" fmla="*/ 1250022 w 2264509"/>
                <a:gd name="connsiteY30" fmla="*/ 4234537 h 7236634"/>
                <a:gd name="connsiteX31" fmla="*/ 1388027 w 2264509"/>
                <a:gd name="connsiteY31" fmla="*/ 4644157 h 7236634"/>
                <a:gd name="connsiteX32" fmla="*/ 1392304 w 2264509"/>
                <a:gd name="connsiteY32" fmla="*/ 4865602 h 7236634"/>
                <a:gd name="connsiteX33" fmla="*/ 1361716 w 2264509"/>
                <a:gd name="connsiteY33" fmla="*/ 4959440 h 7236634"/>
                <a:gd name="connsiteX34" fmla="*/ 1405585 w 2264509"/>
                <a:gd name="connsiteY34" fmla="*/ 5098769 h 7236634"/>
                <a:gd name="connsiteX35" fmla="*/ 1313490 w 2264509"/>
                <a:gd name="connsiteY35" fmla="*/ 5539804 h 7236634"/>
                <a:gd name="connsiteX36" fmla="*/ 1314512 w 2264509"/>
                <a:gd name="connsiteY36" fmla="*/ 6345824 h 7236634"/>
                <a:gd name="connsiteX37" fmla="*/ 1387677 w 2264509"/>
                <a:gd name="connsiteY37" fmla="*/ 6525837 h 7236634"/>
                <a:gd name="connsiteX38" fmla="*/ 1336897 w 2264509"/>
                <a:gd name="connsiteY38" fmla="*/ 6727274 h 7236634"/>
                <a:gd name="connsiteX39" fmla="*/ 1355075 w 2264509"/>
                <a:gd name="connsiteY39" fmla="*/ 6813600 h 7236634"/>
                <a:gd name="connsiteX40" fmla="*/ 1364871 w 2264509"/>
                <a:gd name="connsiteY40" fmla="*/ 7006384 h 7236634"/>
                <a:gd name="connsiteX41" fmla="*/ 1811645 w 2264509"/>
                <a:gd name="connsiteY41" fmla="*/ 7174679 h 7236634"/>
                <a:gd name="connsiteX42" fmla="*/ 2240298 w 2264509"/>
                <a:gd name="connsiteY42" fmla="*/ 7184685 h 7236634"/>
                <a:gd name="connsiteX43" fmla="*/ 2223142 w 2264509"/>
                <a:gd name="connsiteY43" fmla="*/ 7032346 h 7236634"/>
                <a:gd name="connsiteX44" fmla="*/ 1738539 w 2264509"/>
                <a:gd name="connsiteY44" fmla="*/ 6666009 h 7236634"/>
                <a:gd name="connsiteX45" fmla="*/ 1759422 w 2264509"/>
                <a:gd name="connsiteY45" fmla="*/ 6535632 h 7236634"/>
                <a:gd name="connsiteX46" fmla="*/ 1719909 w 2264509"/>
                <a:gd name="connsiteY46" fmla="*/ 6436627 h 7236634"/>
                <a:gd name="connsiteX47" fmla="*/ 1708642 w 2264509"/>
                <a:gd name="connsiteY47" fmla="*/ 6235730 h 7236634"/>
                <a:gd name="connsiteX48" fmla="*/ 1730306 w 2264509"/>
                <a:gd name="connsiteY48" fmla="*/ 5965274 h 7236634"/>
                <a:gd name="connsiteX49" fmla="*/ 1778923 w 2264509"/>
                <a:gd name="connsiteY49" fmla="*/ 5497769 h 7236634"/>
                <a:gd name="connsiteX50" fmla="*/ 1790341 w 2264509"/>
                <a:gd name="connsiteY50" fmla="*/ 5349364 h 7236634"/>
                <a:gd name="connsiteX51" fmla="*/ 1848903 w 2264509"/>
                <a:gd name="connsiteY51" fmla="*/ 5302881 h 7236634"/>
                <a:gd name="connsiteX52" fmla="*/ 1935499 w 2264509"/>
                <a:gd name="connsiteY52" fmla="*/ 5083205 h 7236634"/>
                <a:gd name="connsiteX53" fmla="*/ 1960649 w 2264509"/>
                <a:gd name="connsiteY53" fmla="*/ 4791056 h 7236634"/>
                <a:gd name="connsiteX54" fmla="*/ 1951665 w 2264509"/>
                <a:gd name="connsiteY54" fmla="*/ 4334336 h 7236634"/>
                <a:gd name="connsiteX55" fmla="*/ 1932344 w 2264509"/>
                <a:gd name="connsiteY55" fmla="*/ 3888133 h 7236634"/>
                <a:gd name="connsiteX56" fmla="*/ 2114094 w 2264509"/>
                <a:gd name="connsiteY56" fmla="*/ 3794489 h 7236634"/>
                <a:gd name="connsiteX57" fmla="*/ 1762492 w 2264509"/>
                <a:gd name="connsiteY57" fmla="*/ 2682768 h 7236634"/>
                <a:gd name="connsiteX58" fmla="*/ 2171636 w 2264509"/>
                <a:gd name="connsiteY58" fmla="*/ 2450629 h 7236634"/>
                <a:gd name="connsiteX59" fmla="*/ 2032492 w 2264509"/>
                <a:gd name="connsiteY59" fmla="*/ 1850474 h 7236634"/>
                <a:gd name="connsiteX60" fmla="*/ 1987751 w 2264509"/>
                <a:gd name="connsiteY60" fmla="*/ 1662589 h 7236634"/>
                <a:gd name="connsiteX61" fmla="*/ 1973329 w 2264509"/>
                <a:gd name="connsiteY61" fmla="*/ 1418094 h 7236634"/>
                <a:gd name="connsiteX62" fmla="*/ 1925704 w 2264509"/>
                <a:gd name="connsiteY62" fmla="*/ 1287898 h 7236634"/>
                <a:gd name="connsiteX63" fmla="*/ 1458979 w 2264509"/>
                <a:gd name="connsiteY63" fmla="*/ 1120535 h 7236634"/>
                <a:gd name="connsiteX64" fmla="*/ 1360513 w 2264509"/>
                <a:gd name="connsiteY64" fmla="*/ 1005635 h 7236634"/>
                <a:gd name="connsiteX65" fmla="*/ 1416522 w 2264509"/>
                <a:gd name="connsiteY65" fmla="*/ 807081 h 7236634"/>
                <a:gd name="connsiteX66" fmla="*/ 1484699 w 2264509"/>
                <a:gd name="connsiteY66" fmla="*/ 608469 h 7236634"/>
                <a:gd name="connsiteX67" fmla="*/ 1496208 w 2264509"/>
                <a:gd name="connsiteY67" fmla="*/ 366317 h 7236634"/>
                <a:gd name="connsiteX68" fmla="*/ 1413968 w 2264509"/>
                <a:gd name="connsiteY68" fmla="*/ 146640 h 7236634"/>
                <a:gd name="connsiteX69" fmla="*/ 1100515 w 2264509"/>
                <a:gd name="connsiteY69" fmla="*/ 551 h 7236634"/>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09205 w 2264509"/>
                <a:gd name="connsiteY19" fmla="*/ 698642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86424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95629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64509" h="7217346">
                  <a:moveTo>
                    <a:pt x="1100515" y="551"/>
                  </a:moveTo>
                  <a:cubicBezTo>
                    <a:pt x="956227" y="12130"/>
                    <a:pt x="938859" y="78513"/>
                    <a:pt x="849378" y="118937"/>
                  </a:cubicBezTo>
                  <a:lnTo>
                    <a:pt x="751515" y="285490"/>
                  </a:lnTo>
                  <a:cubicBezTo>
                    <a:pt x="752096" y="382863"/>
                    <a:pt x="735368" y="474467"/>
                    <a:pt x="756141" y="566071"/>
                  </a:cubicBezTo>
                  <a:cubicBezTo>
                    <a:pt x="839051" y="656223"/>
                    <a:pt x="861387" y="780989"/>
                    <a:pt x="895260" y="882679"/>
                  </a:cubicBezTo>
                  <a:cubicBezTo>
                    <a:pt x="860625" y="930394"/>
                    <a:pt x="851952" y="995418"/>
                    <a:pt x="785588" y="1025825"/>
                  </a:cubicBezTo>
                  <a:cubicBezTo>
                    <a:pt x="571811" y="1111059"/>
                    <a:pt x="311147" y="1083246"/>
                    <a:pt x="152912" y="1252683"/>
                  </a:cubicBezTo>
                  <a:cubicBezTo>
                    <a:pt x="117116" y="1305967"/>
                    <a:pt x="-36811" y="1976270"/>
                    <a:pt x="8160" y="2283394"/>
                  </a:cubicBezTo>
                  <a:cubicBezTo>
                    <a:pt x="74946" y="2644124"/>
                    <a:pt x="199451" y="2599388"/>
                    <a:pt x="416233" y="2735641"/>
                  </a:cubicBezTo>
                  <a:cubicBezTo>
                    <a:pt x="378043" y="2987808"/>
                    <a:pt x="305402" y="3596814"/>
                    <a:pt x="293173" y="3799944"/>
                  </a:cubicBezTo>
                  <a:cubicBezTo>
                    <a:pt x="303163" y="3909481"/>
                    <a:pt x="451194" y="3871613"/>
                    <a:pt x="428536" y="3969982"/>
                  </a:cubicBezTo>
                  <a:cubicBezTo>
                    <a:pt x="367409" y="4161754"/>
                    <a:pt x="494289" y="4163739"/>
                    <a:pt x="486017" y="4215017"/>
                  </a:cubicBezTo>
                  <a:cubicBezTo>
                    <a:pt x="446666" y="4442245"/>
                    <a:pt x="558870" y="4554782"/>
                    <a:pt x="547224" y="4615099"/>
                  </a:cubicBezTo>
                  <a:cubicBezTo>
                    <a:pt x="499734" y="4714755"/>
                    <a:pt x="576381" y="4760555"/>
                    <a:pt x="555878" y="4779518"/>
                  </a:cubicBezTo>
                  <a:cubicBezTo>
                    <a:pt x="497416" y="4853314"/>
                    <a:pt x="584173" y="4940219"/>
                    <a:pt x="541964" y="4966441"/>
                  </a:cubicBezTo>
                  <a:cubicBezTo>
                    <a:pt x="485235" y="5009209"/>
                    <a:pt x="536153" y="5069650"/>
                    <a:pt x="510234" y="5112051"/>
                  </a:cubicBezTo>
                  <a:cubicBezTo>
                    <a:pt x="386849" y="5389188"/>
                    <a:pt x="370194" y="5876895"/>
                    <a:pt x="434305" y="6139609"/>
                  </a:cubicBezTo>
                  <a:cubicBezTo>
                    <a:pt x="459079" y="6235267"/>
                    <a:pt x="377433" y="6489390"/>
                    <a:pt x="399690" y="6589898"/>
                  </a:cubicBezTo>
                  <a:cubicBezTo>
                    <a:pt x="435770" y="6685927"/>
                    <a:pt x="436189" y="6732311"/>
                    <a:pt x="471534" y="6812999"/>
                  </a:cubicBezTo>
                  <a:cubicBezTo>
                    <a:pt x="488173" y="6860456"/>
                    <a:pt x="399805" y="6945471"/>
                    <a:pt x="409205" y="6995629"/>
                  </a:cubicBezTo>
                  <a:cubicBezTo>
                    <a:pt x="442517" y="7119524"/>
                    <a:pt x="574205" y="7160756"/>
                    <a:pt x="712039" y="7208607"/>
                  </a:cubicBezTo>
                  <a:cubicBezTo>
                    <a:pt x="997889" y="7240046"/>
                    <a:pt x="1125087" y="7182616"/>
                    <a:pt x="1018766" y="7101007"/>
                  </a:cubicBezTo>
                  <a:cubicBezTo>
                    <a:pt x="882408" y="6986307"/>
                    <a:pt x="865108" y="6968450"/>
                    <a:pt x="760721" y="6842580"/>
                  </a:cubicBezTo>
                  <a:cubicBezTo>
                    <a:pt x="746528" y="6774595"/>
                    <a:pt x="754550" y="6666168"/>
                    <a:pt x="804368" y="6565349"/>
                  </a:cubicBezTo>
                  <a:cubicBezTo>
                    <a:pt x="828823" y="6456110"/>
                    <a:pt x="768773" y="6288448"/>
                    <a:pt x="790216" y="6235730"/>
                  </a:cubicBezTo>
                  <a:cubicBezTo>
                    <a:pt x="853381" y="6041579"/>
                    <a:pt x="928500" y="5651410"/>
                    <a:pt x="907792" y="5474692"/>
                  </a:cubicBezTo>
                  <a:cubicBezTo>
                    <a:pt x="898623" y="5424894"/>
                    <a:pt x="967135" y="5402562"/>
                    <a:pt x="957309" y="5365800"/>
                  </a:cubicBezTo>
                  <a:cubicBezTo>
                    <a:pt x="941343" y="5331456"/>
                    <a:pt x="934032" y="5317304"/>
                    <a:pt x="949796" y="5294498"/>
                  </a:cubicBezTo>
                  <a:cubicBezTo>
                    <a:pt x="959313" y="5253146"/>
                    <a:pt x="997985" y="5250763"/>
                    <a:pt x="1022842" y="5197505"/>
                  </a:cubicBezTo>
                  <a:cubicBezTo>
                    <a:pt x="1034090" y="5145340"/>
                    <a:pt x="999185" y="5110908"/>
                    <a:pt x="1024856" y="5054630"/>
                  </a:cubicBezTo>
                  <a:cubicBezTo>
                    <a:pt x="1158637" y="4659979"/>
                    <a:pt x="1173932" y="4239775"/>
                    <a:pt x="1250022" y="4234537"/>
                  </a:cubicBezTo>
                  <a:cubicBezTo>
                    <a:pt x="1366949" y="4225072"/>
                    <a:pt x="1304762" y="4516209"/>
                    <a:pt x="1388027" y="4644157"/>
                  </a:cubicBezTo>
                  <a:cubicBezTo>
                    <a:pt x="1423878" y="4693049"/>
                    <a:pt x="1347674" y="4797565"/>
                    <a:pt x="1392304" y="4865602"/>
                  </a:cubicBezTo>
                  <a:cubicBezTo>
                    <a:pt x="1434272" y="4906086"/>
                    <a:pt x="1362708" y="4925093"/>
                    <a:pt x="1364785" y="4971714"/>
                  </a:cubicBezTo>
                  <a:cubicBezTo>
                    <a:pt x="1369180" y="5026340"/>
                    <a:pt x="1419601" y="5044142"/>
                    <a:pt x="1405585" y="5098769"/>
                  </a:cubicBezTo>
                  <a:cubicBezTo>
                    <a:pt x="1360464" y="5208282"/>
                    <a:pt x="1344188" y="5392792"/>
                    <a:pt x="1313490" y="5539804"/>
                  </a:cubicBezTo>
                  <a:cubicBezTo>
                    <a:pt x="1285330" y="5690352"/>
                    <a:pt x="1328109" y="6161294"/>
                    <a:pt x="1314512" y="6345824"/>
                  </a:cubicBezTo>
                  <a:cubicBezTo>
                    <a:pt x="1318223" y="6455358"/>
                    <a:pt x="1397139" y="6492211"/>
                    <a:pt x="1369266" y="6519700"/>
                  </a:cubicBezTo>
                  <a:cubicBezTo>
                    <a:pt x="1281188" y="6581076"/>
                    <a:pt x="1395947" y="6650005"/>
                    <a:pt x="1336897" y="6727274"/>
                  </a:cubicBezTo>
                  <a:cubicBezTo>
                    <a:pt x="1318409" y="6752980"/>
                    <a:pt x="1364359" y="6784825"/>
                    <a:pt x="1355075" y="6813600"/>
                  </a:cubicBezTo>
                  <a:cubicBezTo>
                    <a:pt x="1351610" y="6867285"/>
                    <a:pt x="1310646" y="6977246"/>
                    <a:pt x="1364871" y="7006384"/>
                  </a:cubicBezTo>
                  <a:cubicBezTo>
                    <a:pt x="1539756" y="7079790"/>
                    <a:pt x="1633875" y="7147426"/>
                    <a:pt x="1811645" y="7174679"/>
                  </a:cubicBezTo>
                  <a:cubicBezTo>
                    <a:pt x="1978566" y="7193397"/>
                    <a:pt x="2174335" y="7209234"/>
                    <a:pt x="2240298" y="7184685"/>
                  </a:cubicBezTo>
                  <a:cubicBezTo>
                    <a:pt x="2281478" y="7150868"/>
                    <a:pt x="2266384" y="7065428"/>
                    <a:pt x="2223142" y="7032346"/>
                  </a:cubicBezTo>
                  <a:cubicBezTo>
                    <a:pt x="1975096" y="6878113"/>
                    <a:pt x="1692271" y="6731007"/>
                    <a:pt x="1738539" y="6666009"/>
                  </a:cubicBezTo>
                  <a:cubicBezTo>
                    <a:pt x="1810883" y="6566781"/>
                    <a:pt x="1784291" y="6555321"/>
                    <a:pt x="1759422" y="6535632"/>
                  </a:cubicBezTo>
                  <a:cubicBezTo>
                    <a:pt x="1705868" y="6511283"/>
                    <a:pt x="1696994" y="6484236"/>
                    <a:pt x="1719909" y="6436627"/>
                  </a:cubicBezTo>
                  <a:cubicBezTo>
                    <a:pt x="1750767" y="6369661"/>
                    <a:pt x="1744128" y="6311349"/>
                    <a:pt x="1708642" y="6235730"/>
                  </a:cubicBezTo>
                  <a:cubicBezTo>
                    <a:pt x="1690396" y="6162701"/>
                    <a:pt x="1701055" y="6090225"/>
                    <a:pt x="1730306" y="5965274"/>
                  </a:cubicBezTo>
                  <a:cubicBezTo>
                    <a:pt x="1746827" y="5849492"/>
                    <a:pt x="1802089" y="5632109"/>
                    <a:pt x="1778923" y="5513111"/>
                  </a:cubicBezTo>
                  <a:cubicBezTo>
                    <a:pt x="1767295" y="5469112"/>
                    <a:pt x="1844612" y="5453494"/>
                    <a:pt x="1790341" y="5349364"/>
                  </a:cubicBezTo>
                  <a:cubicBezTo>
                    <a:pt x="1779178" y="5318527"/>
                    <a:pt x="1850862" y="5303033"/>
                    <a:pt x="1855040" y="5272196"/>
                  </a:cubicBezTo>
                  <a:cubicBezTo>
                    <a:pt x="1869298" y="5159406"/>
                    <a:pt x="1881958" y="5150887"/>
                    <a:pt x="1920156" y="5046384"/>
                  </a:cubicBezTo>
                  <a:cubicBezTo>
                    <a:pt x="1951126" y="4944734"/>
                    <a:pt x="1903824" y="4812887"/>
                    <a:pt x="1939169" y="4760372"/>
                  </a:cubicBezTo>
                  <a:cubicBezTo>
                    <a:pt x="1959229" y="4644398"/>
                    <a:pt x="1951575" y="4503573"/>
                    <a:pt x="1951665" y="4334336"/>
                  </a:cubicBezTo>
                  <a:cubicBezTo>
                    <a:pt x="1952181" y="4141966"/>
                    <a:pt x="1965707" y="4071482"/>
                    <a:pt x="1932344" y="3888133"/>
                  </a:cubicBezTo>
                  <a:cubicBezTo>
                    <a:pt x="2024530" y="3828015"/>
                    <a:pt x="2138927" y="3872631"/>
                    <a:pt x="2114094" y="3794489"/>
                  </a:cubicBezTo>
                  <a:cubicBezTo>
                    <a:pt x="2004573" y="3440309"/>
                    <a:pt x="1785909" y="2841037"/>
                    <a:pt x="1762492" y="2682768"/>
                  </a:cubicBezTo>
                  <a:cubicBezTo>
                    <a:pt x="1895117" y="2668567"/>
                    <a:pt x="2125465" y="2666041"/>
                    <a:pt x="2171636" y="2450629"/>
                  </a:cubicBezTo>
                  <a:cubicBezTo>
                    <a:pt x="2199124" y="2230322"/>
                    <a:pt x="2151580" y="2090442"/>
                    <a:pt x="2032492" y="1850474"/>
                  </a:cubicBezTo>
                  <a:cubicBezTo>
                    <a:pt x="1985848" y="1799467"/>
                    <a:pt x="2047772" y="1723110"/>
                    <a:pt x="1990819" y="1650316"/>
                  </a:cubicBezTo>
                  <a:cubicBezTo>
                    <a:pt x="1967685" y="1637100"/>
                    <a:pt x="2025493" y="1537968"/>
                    <a:pt x="1973329" y="1418094"/>
                  </a:cubicBezTo>
                  <a:cubicBezTo>
                    <a:pt x="1961710" y="1378726"/>
                    <a:pt x="1998634" y="1322234"/>
                    <a:pt x="1913430" y="1284830"/>
                  </a:cubicBezTo>
                  <a:cubicBezTo>
                    <a:pt x="1742471" y="1205966"/>
                    <a:pt x="1546285" y="1161900"/>
                    <a:pt x="1458979" y="1120535"/>
                  </a:cubicBezTo>
                  <a:cubicBezTo>
                    <a:pt x="1405004" y="1081274"/>
                    <a:pt x="1379873" y="1053550"/>
                    <a:pt x="1360513" y="1005635"/>
                  </a:cubicBezTo>
                  <a:cubicBezTo>
                    <a:pt x="1340722" y="948104"/>
                    <a:pt x="1398814" y="867496"/>
                    <a:pt x="1416522" y="807081"/>
                  </a:cubicBezTo>
                  <a:cubicBezTo>
                    <a:pt x="1435777" y="734637"/>
                    <a:pt x="1435362" y="682410"/>
                    <a:pt x="1484699" y="608469"/>
                  </a:cubicBezTo>
                  <a:cubicBezTo>
                    <a:pt x="1473461" y="517220"/>
                    <a:pt x="1500304" y="458673"/>
                    <a:pt x="1496208" y="366317"/>
                  </a:cubicBezTo>
                  <a:cubicBezTo>
                    <a:pt x="1497641" y="303667"/>
                    <a:pt x="1487534" y="203520"/>
                    <a:pt x="1413968" y="146640"/>
                  </a:cubicBezTo>
                  <a:cubicBezTo>
                    <a:pt x="1384481" y="73906"/>
                    <a:pt x="1248267" y="-7481"/>
                    <a:pt x="1100515" y="551"/>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87" name="Freeform 8">
              <a:extLst>
                <a:ext uri="{FF2B5EF4-FFF2-40B4-BE49-F238E27FC236}">
                  <a16:creationId xmlns:a16="http://schemas.microsoft.com/office/drawing/2014/main" id="{0129F99B-94BE-41C4-841E-659B826FBD32}"/>
                </a:ext>
              </a:extLst>
            </p:cNvPr>
            <p:cNvSpPr>
              <a:spLocks noChangeAspect="1"/>
            </p:cNvSpPr>
            <p:nvPr/>
          </p:nvSpPr>
          <p:spPr>
            <a:xfrm>
              <a:off x="2929866" y="1389705"/>
              <a:ext cx="989222" cy="3999743"/>
            </a:xfrm>
            <a:custGeom>
              <a:avLst/>
              <a:gdLst/>
              <a:ahLst/>
              <a:cxnLst/>
              <a:rect l="l" t="t" r="r" b="b"/>
              <a:pathLst>
                <a:path w="1700581" h="6876000">
                  <a:moveTo>
                    <a:pt x="878607" y="5728536"/>
                  </a:moveTo>
                  <a:lnTo>
                    <a:pt x="1213038" y="5728536"/>
                  </a:lnTo>
                  <a:cubicBezTo>
                    <a:pt x="1191114" y="5878770"/>
                    <a:pt x="1166919" y="6038257"/>
                    <a:pt x="1136360" y="6221609"/>
                  </a:cubicBezTo>
                  <a:cubicBezTo>
                    <a:pt x="1143018" y="6556144"/>
                    <a:pt x="1429288" y="6641027"/>
                    <a:pt x="1376029" y="6715924"/>
                  </a:cubicBezTo>
                  <a:cubicBezTo>
                    <a:pt x="1327762" y="6799140"/>
                    <a:pt x="1164654" y="6747547"/>
                    <a:pt x="1026513" y="6735896"/>
                  </a:cubicBezTo>
                  <a:cubicBezTo>
                    <a:pt x="996554" y="6629376"/>
                    <a:pt x="976582" y="6462941"/>
                    <a:pt x="936637" y="6461276"/>
                  </a:cubicBezTo>
                  <a:cubicBezTo>
                    <a:pt x="901685" y="6449625"/>
                    <a:pt x="926652" y="6562802"/>
                    <a:pt x="911672" y="6641026"/>
                  </a:cubicBezTo>
                  <a:lnTo>
                    <a:pt x="836775" y="6656007"/>
                  </a:lnTo>
                  <a:cubicBezTo>
                    <a:pt x="813474" y="6507878"/>
                    <a:pt x="765208" y="6364743"/>
                    <a:pt x="766873" y="6211623"/>
                  </a:cubicBezTo>
                  <a:cubicBezTo>
                    <a:pt x="770201" y="6148377"/>
                    <a:pt x="803489" y="6145049"/>
                    <a:pt x="856748" y="6081803"/>
                  </a:cubicBezTo>
                  <a:cubicBezTo>
                    <a:pt x="894429" y="6019813"/>
                    <a:pt x="886836" y="5883254"/>
                    <a:pt x="878607" y="5728536"/>
                  </a:cubicBezTo>
                  <a:close/>
                  <a:moveTo>
                    <a:pt x="291280" y="5728536"/>
                  </a:moveTo>
                  <a:lnTo>
                    <a:pt x="617128" y="5728536"/>
                  </a:lnTo>
                  <a:cubicBezTo>
                    <a:pt x="607671" y="5759643"/>
                    <a:pt x="597428" y="5790682"/>
                    <a:pt x="587121" y="5822163"/>
                  </a:cubicBezTo>
                  <a:cubicBezTo>
                    <a:pt x="595442" y="5913703"/>
                    <a:pt x="518883" y="6125076"/>
                    <a:pt x="552169" y="6171678"/>
                  </a:cubicBezTo>
                  <a:cubicBezTo>
                    <a:pt x="582127" y="6219945"/>
                    <a:pt x="612087" y="6258225"/>
                    <a:pt x="622073" y="6321471"/>
                  </a:cubicBezTo>
                  <a:cubicBezTo>
                    <a:pt x="612086" y="6489570"/>
                    <a:pt x="581294" y="6627747"/>
                    <a:pt x="582128" y="6770847"/>
                  </a:cubicBezTo>
                  <a:cubicBezTo>
                    <a:pt x="542184" y="6772511"/>
                    <a:pt x="541200" y="6783894"/>
                    <a:pt x="502239" y="6780832"/>
                  </a:cubicBezTo>
                  <a:cubicBezTo>
                    <a:pt x="487260" y="6709265"/>
                    <a:pt x="515554" y="6675978"/>
                    <a:pt x="477273" y="6621054"/>
                  </a:cubicBezTo>
                  <a:cubicBezTo>
                    <a:pt x="452307" y="6692623"/>
                    <a:pt x="407370" y="6689294"/>
                    <a:pt x="402376" y="6835757"/>
                  </a:cubicBezTo>
                  <a:cubicBezTo>
                    <a:pt x="344478" y="6846528"/>
                    <a:pt x="258804" y="6865470"/>
                    <a:pt x="181318" y="6876000"/>
                  </a:cubicBezTo>
                  <a:lnTo>
                    <a:pt x="22668" y="6876000"/>
                  </a:lnTo>
                  <a:cubicBezTo>
                    <a:pt x="325" y="6867219"/>
                    <a:pt x="-7264" y="6849920"/>
                    <a:pt x="7923" y="6820777"/>
                  </a:cubicBezTo>
                  <a:cubicBezTo>
                    <a:pt x="91141" y="6682635"/>
                    <a:pt x="249255" y="6509542"/>
                    <a:pt x="292529" y="6226601"/>
                  </a:cubicBezTo>
                  <a:lnTo>
                    <a:pt x="292529" y="6121748"/>
                  </a:lnTo>
                  <a:lnTo>
                    <a:pt x="277550" y="6051844"/>
                  </a:lnTo>
                  <a:lnTo>
                    <a:pt x="297522" y="5922024"/>
                  </a:lnTo>
                  <a:close/>
                  <a:moveTo>
                    <a:pt x="357997" y="3433607"/>
                  </a:moveTo>
                  <a:lnTo>
                    <a:pt x="1564298" y="3433607"/>
                  </a:lnTo>
                  <a:cubicBezTo>
                    <a:pt x="1526982" y="3820040"/>
                    <a:pt x="1389157" y="4196631"/>
                    <a:pt x="1307467" y="4581071"/>
                  </a:cubicBezTo>
                  <a:lnTo>
                    <a:pt x="1307466" y="4581071"/>
                  </a:lnTo>
                  <a:cubicBezTo>
                    <a:pt x="1296887" y="4621614"/>
                    <a:pt x="1288623" y="4662612"/>
                    <a:pt x="1281159" y="4703713"/>
                  </a:cubicBezTo>
                  <a:cubicBezTo>
                    <a:pt x="1256194" y="4795252"/>
                    <a:pt x="1316111" y="4916752"/>
                    <a:pt x="1311119" y="5063215"/>
                  </a:cubicBezTo>
                  <a:cubicBezTo>
                    <a:pt x="1274117" y="5297224"/>
                    <a:pt x="1246129" y="5502391"/>
                    <a:pt x="1213038" y="5728535"/>
                  </a:cubicBezTo>
                  <a:lnTo>
                    <a:pt x="878608" y="5728535"/>
                  </a:lnTo>
                  <a:cubicBezTo>
                    <a:pt x="875701" y="5671395"/>
                    <a:pt x="872625" y="5611785"/>
                    <a:pt x="871727" y="5552536"/>
                  </a:cubicBezTo>
                  <a:lnTo>
                    <a:pt x="856748" y="5402743"/>
                  </a:lnTo>
                  <a:lnTo>
                    <a:pt x="856748" y="4938388"/>
                  </a:lnTo>
                  <a:lnTo>
                    <a:pt x="906679" y="4693727"/>
                  </a:lnTo>
                  <a:lnTo>
                    <a:pt x="888339" y="4581071"/>
                  </a:lnTo>
                  <a:lnTo>
                    <a:pt x="888340" y="4581071"/>
                  </a:lnTo>
                  <a:lnTo>
                    <a:pt x="871728" y="4479025"/>
                  </a:lnTo>
                  <a:cubicBezTo>
                    <a:pt x="862264" y="4512577"/>
                    <a:pt x="850467" y="4546796"/>
                    <a:pt x="837952" y="4581071"/>
                  </a:cubicBezTo>
                  <a:lnTo>
                    <a:pt x="837951" y="4581071"/>
                  </a:lnTo>
                  <a:cubicBezTo>
                    <a:pt x="802120" y="4679442"/>
                    <a:pt x="760533" y="4778331"/>
                    <a:pt x="751893" y="4863490"/>
                  </a:cubicBezTo>
                  <a:cubicBezTo>
                    <a:pt x="763709" y="5248980"/>
                    <a:pt x="696884" y="5485051"/>
                    <a:pt x="617128" y="5728535"/>
                  </a:cubicBezTo>
                  <a:lnTo>
                    <a:pt x="291281" y="5728535"/>
                  </a:lnTo>
                  <a:lnTo>
                    <a:pt x="287536" y="5612453"/>
                  </a:lnTo>
                  <a:cubicBezTo>
                    <a:pt x="265900" y="5206349"/>
                    <a:pt x="304180" y="4960024"/>
                    <a:pt x="397384" y="4618831"/>
                  </a:cubicBezTo>
                  <a:lnTo>
                    <a:pt x="397033" y="4581071"/>
                  </a:lnTo>
                  <a:lnTo>
                    <a:pt x="397034" y="4581071"/>
                  </a:lnTo>
                  <a:cubicBezTo>
                    <a:pt x="400543" y="4198569"/>
                    <a:pt x="344626" y="3816062"/>
                    <a:pt x="357997" y="3433607"/>
                  </a:cubicBezTo>
                  <a:close/>
                  <a:moveTo>
                    <a:pt x="1000299" y="1643"/>
                  </a:moveTo>
                  <a:cubicBezTo>
                    <a:pt x="1142290" y="17714"/>
                    <a:pt x="1233725" y="147534"/>
                    <a:pt x="1266180" y="209948"/>
                  </a:cubicBezTo>
                  <a:cubicBezTo>
                    <a:pt x="1337749" y="388035"/>
                    <a:pt x="1289481" y="646010"/>
                    <a:pt x="1306126" y="898993"/>
                  </a:cubicBezTo>
                  <a:cubicBezTo>
                    <a:pt x="1341077" y="1017161"/>
                    <a:pt x="1336084" y="1055442"/>
                    <a:pt x="1296139" y="1048785"/>
                  </a:cubicBezTo>
                  <a:cubicBezTo>
                    <a:pt x="1304964" y="1086489"/>
                    <a:pt x="1295227" y="1111434"/>
                    <a:pt x="1298096" y="1138678"/>
                  </a:cubicBezTo>
                  <a:lnTo>
                    <a:pt x="1298097" y="1138678"/>
                  </a:lnTo>
                  <a:cubicBezTo>
                    <a:pt x="1300323" y="1168033"/>
                    <a:pt x="1317044" y="1200049"/>
                    <a:pt x="1386014" y="1253500"/>
                  </a:cubicBezTo>
                  <a:lnTo>
                    <a:pt x="1291146" y="1328397"/>
                  </a:lnTo>
                  <a:cubicBezTo>
                    <a:pt x="1326098" y="1446567"/>
                    <a:pt x="1381023" y="1589701"/>
                    <a:pt x="1445932" y="1692891"/>
                  </a:cubicBezTo>
                  <a:lnTo>
                    <a:pt x="1381022" y="1757801"/>
                  </a:lnTo>
                  <a:cubicBezTo>
                    <a:pt x="1405988" y="1786095"/>
                    <a:pt x="1480883" y="1809396"/>
                    <a:pt x="1455918" y="1842683"/>
                  </a:cubicBezTo>
                  <a:cubicBezTo>
                    <a:pt x="1427624" y="1945873"/>
                    <a:pt x="1369372" y="2059050"/>
                    <a:pt x="1326098" y="2167233"/>
                  </a:cubicBezTo>
                  <a:cubicBezTo>
                    <a:pt x="1386015" y="2173890"/>
                    <a:pt x="1415974" y="2180547"/>
                    <a:pt x="1505849" y="2187205"/>
                  </a:cubicBezTo>
                  <a:cubicBezTo>
                    <a:pt x="1532134" y="2216917"/>
                    <a:pt x="1563125" y="2251336"/>
                    <a:pt x="1592182" y="2286142"/>
                  </a:cubicBezTo>
                  <a:lnTo>
                    <a:pt x="1592184" y="2286142"/>
                  </a:lnTo>
                  <a:cubicBezTo>
                    <a:pt x="1648871" y="2351776"/>
                    <a:pt x="1699489" y="2417957"/>
                    <a:pt x="1700581" y="2451838"/>
                  </a:cubicBezTo>
                  <a:cubicBezTo>
                    <a:pt x="1677280" y="2570007"/>
                    <a:pt x="1614033" y="2708149"/>
                    <a:pt x="1525823" y="2806346"/>
                  </a:cubicBezTo>
                  <a:cubicBezTo>
                    <a:pt x="1582604" y="3019952"/>
                    <a:pt x="1588783" y="3228287"/>
                    <a:pt x="1564298" y="3433606"/>
                  </a:cubicBezTo>
                  <a:lnTo>
                    <a:pt x="357997" y="3433606"/>
                  </a:lnTo>
                  <a:cubicBezTo>
                    <a:pt x="361606" y="3257771"/>
                    <a:pt x="381219" y="3081989"/>
                    <a:pt x="427343" y="2906207"/>
                  </a:cubicBezTo>
                  <a:lnTo>
                    <a:pt x="312503" y="2781381"/>
                  </a:lnTo>
                  <a:lnTo>
                    <a:pt x="502240" y="2441852"/>
                  </a:lnTo>
                  <a:cubicBezTo>
                    <a:pt x="445692" y="2397654"/>
                    <a:pt x="398283" y="2345651"/>
                    <a:pt x="360181" y="2286142"/>
                  </a:cubicBezTo>
                  <a:lnTo>
                    <a:pt x="360181" y="2286142"/>
                  </a:lnTo>
                  <a:cubicBezTo>
                    <a:pt x="191427" y="2049061"/>
                    <a:pt x="144185" y="1710010"/>
                    <a:pt x="67840" y="1403293"/>
                  </a:cubicBezTo>
                  <a:cubicBezTo>
                    <a:pt x="51782" y="1311963"/>
                    <a:pt x="90192" y="1206108"/>
                    <a:pt x="144160" y="1138678"/>
                  </a:cubicBezTo>
                  <a:lnTo>
                    <a:pt x="144160" y="1138678"/>
                  </a:lnTo>
                  <a:cubicBezTo>
                    <a:pt x="178854" y="1093626"/>
                    <a:pt x="220576" y="1065454"/>
                    <a:pt x="257578" y="1068757"/>
                  </a:cubicBezTo>
                  <a:lnTo>
                    <a:pt x="227619" y="903986"/>
                  </a:lnTo>
                  <a:cubicBezTo>
                    <a:pt x="508895" y="707591"/>
                    <a:pt x="630395" y="86785"/>
                    <a:pt x="841769" y="30197"/>
                  </a:cubicBezTo>
                  <a:cubicBezTo>
                    <a:pt x="900021" y="3568"/>
                    <a:pt x="952969" y="-3714"/>
                    <a:pt x="1000299" y="1643"/>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8" name="Freeform 9">
              <a:extLst>
                <a:ext uri="{FF2B5EF4-FFF2-40B4-BE49-F238E27FC236}">
                  <a16:creationId xmlns:a16="http://schemas.microsoft.com/office/drawing/2014/main" id="{1C9D9E46-A382-4196-BB66-E6CFA9E4CC17}"/>
                </a:ext>
              </a:extLst>
            </p:cNvPr>
            <p:cNvSpPr>
              <a:spLocks noChangeAspect="1"/>
            </p:cNvSpPr>
            <p:nvPr/>
          </p:nvSpPr>
          <p:spPr>
            <a:xfrm>
              <a:off x="5098388" y="1352808"/>
              <a:ext cx="1255596" cy="4001786"/>
            </a:xfrm>
            <a:custGeom>
              <a:avLst/>
              <a:gdLst>
                <a:gd name="connsiteX0" fmla="*/ 1095375 w 2171700"/>
                <a:gd name="connsiteY0" fmla="*/ 0 h 7324725"/>
                <a:gd name="connsiteX1" fmla="*/ 809625 w 2171700"/>
                <a:gd name="connsiteY1" fmla="*/ 190500 h 7324725"/>
                <a:gd name="connsiteX2" fmla="*/ 685800 w 2171700"/>
                <a:gd name="connsiteY2" fmla="*/ 371475 h 7324725"/>
                <a:gd name="connsiteX3" fmla="*/ 704850 w 2171700"/>
                <a:gd name="connsiteY3" fmla="*/ 695325 h 7324725"/>
                <a:gd name="connsiteX4" fmla="*/ 838200 w 2171700"/>
                <a:gd name="connsiteY4" fmla="*/ 971550 h 7324725"/>
                <a:gd name="connsiteX5" fmla="*/ 742950 w 2171700"/>
                <a:gd name="connsiteY5" fmla="*/ 1085850 h 7324725"/>
                <a:gd name="connsiteX6" fmla="*/ 133350 w 2171700"/>
                <a:gd name="connsiteY6" fmla="*/ 1295400 h 7324725"/>
                <a:gd name="connsiteX7" fmla="*/ 0 w 2171700"/>
                <a:gd name="connsiteY7" fmla="*/ 2286000 h 7324725"/>
                <a:gd name="connsiteX8" fmla="*/ 333375 w 2171700"/>
                <a:gd name="connsiteY8" fmla="*/ 3181350 h 7324725"/>
                <a:gd name="connsiteX9" fmla="*/ 247650 w 2171700"/>
                <a:gd name="connsiteY9" fmla="*/ 3914775 h 7324725"/>
                <a:gd name="connsiteX10" fmla="*/ 371475 w 2171700"/>
                <a:gd name="connsiteY10" fmla="*/ 4133850 h 7324725"/>
                <a:gd name="connsiteX11" fmla="*/ 495300 w 2171700"/>
                <a:gd name="connsiteY11" fmla="*/ 4352925 h 7324725"/>
                <a:gd name="connsiteX12" fmla="*/ 476250 w 2171700"/>
                <a:gd name="connsiteY12" fmla="*/ 4810125 h 7324725"/>
                <a:gd name="connsiteX13" fmla="*/ 476250 w 2171700"/>
                <a:gd name="connsiteY13" fmla="*/ 5172075 h 7324725"/>
                <a:gd name="connsiteX14" fmla="*/ 371475 w 2171700"/>
                <a:gd name="connsiteY14" fmla="*/ 6219825 h 7324725"/>
                <a:gd name="connsiteX15" fmla="*/ 371475 w 2171700"/>
                <a:gd name="connsiteY15" fmla="*/ 6696075 h 7324725"/>
                <a:gd name="connsiteX16" fmla="*/ 400050 w 2171700"/>
                <a:gd name="connsiteY16" fmla="*/ 6896100 h 7324725"/>
                <a:gd name="connsiteX17" fmla="*/ 323850 w 2171700"/>
                <a:gd name="connsiteY17" fmla="*/ 7077075 h 7324725"/>
                <a:gd name="connsiteX18" fmla="*/ 533400 w 2171700"/>
                <a:gd name="connsiteY18" fmla="*/ 7324725 h 7324725"/>
                <a:gd name="connsiteX19" fmla="*/ 952500 w 2171700"/>
                <a:gd name="connsiteY19" fmla="*/ 7315200 h 7324725"/>
                <a:gd name="connsiteX20" fmla="*/ 733425 w 2171700"/>
                <a:gd name="connsiteY20" fmla="*/ 6896100 h 7324725"/>
                <a:gd name="connsiteX21" fmla="*/ 790575 w 2171700"/>
                <a:gd name="connsiteY21" fmla="*/ 6648450 h 7324725"/>
                <a:gd name="connsiteX22" fmla="*/ 762000 w 2171700"/>
                <a:gd name="connsiteY22" fmla="*/ 6324600 h 7324725"/>
                <a:gd name="connsiteX23" fmla="*/ 885825 w 2171700"/>
                <a:gd name="connsiteY23" fmla="*/ 5486400 h 7324725"/>
                <a:gd name="connsiteX24" fmla="*/ 866775 w 2171700"/>
                <a:gd name="connsiteY24" fmla="*/ 5400675 h 7324725"/>
                <a:gd name="connsiteX25" fmla="*/ 971550 w 2171700"/>
                <a:gd name="connsiteY25" fmla="*/ 5286375 h 7324725"/>
                <a:gd name="connsiteX26" fmla="*/ 962025 w 2171700"/>
                <a:gd name="connsiteY26" fmla="*/ 5143500 h 7324725"/>
                <a:gd name="connsiteX27" fmla="*/ 1104900 w 2171700"/>
                <a:gd name="connsiteY27" fmla="*/ 4600575 h 7324725"/>
                <a:gd name="connsiteX28" fmla="*/ 1123950 w 2171700"/>
                <a:gd name="connsiteY28" fmla="*/ 4467225 h 7324725"/>
                <a:gd name="connsiteX29" fmla="*/ 1276350 w 2171700"/>
                <a:gd name="connsiteY29" fmla="*/ 4724400 h 7324725"/>
                <a:gd name="connsiteX30" fmla="*/ 1352550 w 2171700"/>
                <a:gd name="connsiteY30" fmla="*/ 5000625 h 7324725"/>
                <a:gd name="connsiteX31" fmla="*/ 1333500 w 2171700"/>
                <a:gd name="connsiteY31" fmla="*/ 5143500 h 7324725"/>
                <a:gd name="connsiteX32" fmla="*/ 1371600 w 2171700"/>
                <a:gd name="connsiteY32" fmla="*/ 5153025 h 7324725"/>
                <a:gd name="connsiteX33" fmla="*/ 1247775 w 2171700"/>
                <a:gd name="connsiteY33" fmla="*/ 5591175 h 7324725"/>
                <a:gd name="connsiteX34" fmla="*/ 1257300 w 2171700"/>
                <a:gd name="connsiteY34" fmla="*/ 6543675 h 7324725"/>
                <a:gd name="connsiteX35" fmla="*/ 1333500 w 2171700"/>
                <a:gd name="connsiteY35" fmla="*/ 6657975 h 7324725"/>
                <a:gd name="connsiteX36" fmla="*/ 1314450 w 2171700"/>
                <a:gd name="connsiteY36" fmla="*/ 6810375 h 7324725"/>
                <a:gd name="connsiteX37" fmla="*/ 1323975 w 2171700"/>
                <a:gd name="connsiteY37" fmla="*/ 6934200 h 7324725"/>
                <a:gd name="connsiteX38" fmla="*/ 1304925 w 2171700"/>
                <a:gd name="connsiteY38" fmla="*/ 7086600 h 7324725"/>
                <a:gd name="connsiteX39" fmla="*/ 1704975 w 2171700"/>
                <a:gd name="connsiteY39" fmla="*/ 7286625 h 7324725"/>
                <a:gd name="connsiteX40" fmla="*/ 2152650 w 2171700"/>
                <a:gd name="connsiteY40" fmla="*/ 7286625 h 7324725"/>
                <a:gd name="connsiteX41" fmla="*/ 2171700 w 2171700"/>
                <a:gd name="connsiteY41" fmla="*/ 7143750 h 7324725"/>
                <a:gd name="connsiteX42" fmla="*/ 1676400 w 2171700"/>
                <a:gd name="connsiteY42" fmla="*/ 6638925 h 7324725"/>
                <a:gd name="connsiteX43" fmla="*/ 1685925 w 2171700"/>
                <a:gd name="connsiteY43" fmla="*/ 6534150 h 7324725"/>
                <a:gd name="connsiteX44" fmla="*/ 1657350 w 2171700"/>
                <a:gd name="connsiteY44" fmla="*/ 6324600 h 7324725"/>
                <a:gd name="connsiteX45" fmla="*/ 1704975 w 2171700"/>
                <a:gd name="connsiteY45" fmla="*/ 6048375 h 7324725"/>
                <a:gd name="connsiteX46" fmla="*/ 1762125 w 2171700"/>
                <a:gd name="connsiteY46" fmla="*/ 5495925 h 7324725"/>
                <a:gd name="connsiteX47" fmla="*/ 1771650 w 2171700"/>
                <a:gd name="connsiteY47" fmla="*/ 5429250 h 7324725"/>
                <a:gd name="connsiteX48" fmla="*/ 1866900 w 2171700"/>
                <a:gd name="connsiteY48" fmla="*/ 5172075 h 7324725"/>
                <a:gd name="connsiteX49" fmla="*/ 1885950 w 2171700"/>
                <a:gd name="connsiteY49" fmla="*/ 4648200 h 7324725"/>
                <a:gd name="connsiteX50" fmla="*/ 1895475 w 2171700"/>
                <a:gd name="connsiteY50" fmla="*/ 4248150 h 7324725"/>
                <a:gd name="connsiteX51" fmla="*/ 1866900 w 2171700"/>
                <a:gd name="connsiteY51" fmla="*/ 3705225 h 7324725"/>
                <a:gd name="connsiteX52" fmla="*/ 2076450 w 2171700"/>
                <a:gd name="connsiteY52" fmla="*/ 2771775 h 7324725"/>
                <a:gd name="connsiteX53" fmla="*/ 2085975 w 2171700"/>
                <a:gd name="connsiteY53" fmla="*/ 2505075 h 7324725"/>
                <a:gd name="connsiteX54" fmla="*/ 1981200 w 2171700"/>
                <a:gd name="connsiteY54" fmla="*/ 1933575 h 7324725"/>
                <a:gd name="connsiteX55" fmla="*/ 1933575 w 2171700"/>
                <a:gd name="connsiteY55" fmla="*/ 1771650 h 7324725"/>
                <a:gd name="connsiteX56" fmla="*/ 1933575 w 2171700"/>
                <a:gd name="connsiteY56" fmla="*/ 1495425 h 7324725"/>
                <a:gd name="connsiteX57" fmla="*/ 1885950 w 2171700"/>
                <a:gd name="connsiteY57" fmla="*/ 1333500 h 7324725"/>
                <a:gd name="connsiteX58" fmla="*/ 1419225 w 2171700"/>
                <a:gd name="connsiteY58" fmla="*/ 1238250 h 7324725"/>
                <a:gd name="connsiteX59" fmla="*/ 1257300 w 2171700"/>
                <a:gd name="connsiteY59" fmla="*/ 1085850 h 7324725"/>
                <a:gd name="connsiteX60" fmla="*/ 1333500 w 2171700"/>
                <a:gd name="connsiteY60" fmla="*/ 933450 h 7324725"/>
                <a:gd name="connsiteX61" fmla="*/ 1447800 w 2171700"/>
                <a:gd name="connsiteY61" fmla="*/ 466725 h 7324725"/>
                <a:gd name="connsiteX62" fmla="*/ 1400175 w 2171700"/>
                <a:gd name="connsiteY62" fmla="*/ 209550 h 7324725"/>
                <a:gd name="connsiteX63" fmla="*/ 1095375 w 2171700"/>
                <a:gd name="connsiteY63" fmla="*/ 0 h 7324725"/>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193 h 7255689"/>
                <a:gd name="connsiteX1" fmla="*/ 809625 w 2171700"/>
                <a:gd name="connsiteY1" fmla="*/ 121464 h 7255689"/>
                <a:gd name="connsiteX2" fmla="*/ 685800 w 2171700"/>
                <a:gd name="connsiteY2" fmla="*/ 302439 h 7255689"/>
                <a:gd name="connsiteX3" fmla="*/ 704850 w 2171700"/>
                <a:gd name="connsiteY3" fmla="*/ 626289 h 7255689"/>
                <a:gd name="connsiteX4" fmla="*/ 838200 w 2171700"/>
                <a:gd name="connsiteY4" fmla="*/ 902514 h 7255689"/>
                <a:gd name="connsiteX5" fmla="*/ 742950 w 2171700"/>
                <a:gd name="connsiteY5" fmla="*/ 1016814 h 7255689"/>
                <a:gd name="connsiteX6" fmla="*/ 133350 w 2171700"/>
                <a:gd name="connsiteY6" fmla="*/ 1226364 h 7255689"/>
                <a:gd name="connsiteX7" fmla="*/ 0 w 2171700"/>
                <a:gd name="connsiteY7" fmla="*/ 2216964 h 7255689"/>
                <a:gd name="connsiteX8" fmla="*/ 333375 w 2171700"/>
                <a:gd name="connsiteY8" fmla="*/ 3112314 h 7255689"/>
                <a:gd name="connsiteX9" fmla="*/ 247650 w 2171700"/>
                <a:gd name="connsiteY9" fmla="*/ 3845739 h 7255689"/>
                <a:gd name="connsiteX10" fmla="*/ 371475 w 2171700"/>
                <a:gd name="connsiteY10" fmla="*/ 4064814 h 7255689"/>
                <a:gd name="connsiteX11" fmla="*/ 495300 w 2171700"/>
                <a:gd name="connsiteY11" fmla="*/ 4283889 h 7255689"/>
                <a:gd name="connsiteX12" fmla="*/ 476250 w 2171700"/>
                <a:gd name="connsiteY12" fmla="*/ 4741089 h 7255689"/>
                <a:gd name="connsiteX13" fmla="*/ 476250 w 2171700"/>
                <a:gd name="connsiteY13" fmla="*/ 5103039 h 7255689"/>
                <a:gd name="connsiteX14" fmla="*/ 371475 w 2171700"/>
                <a:gd name="connsiteY14" fmla="*/ 6150789 h 7255689"/>
                <a:gd name="connsiteX15" fmla="*/ 371475 w 2171700"/>
                <a:gd name="connsiteY15" fmla="*/ 6627039 h 7255689"/>
                <a:gd name="connsiteX16" fmla="*/ 400050 w 2171700"/>
                <a:gd name="connsiteY16" fmla="*/ 6827064 h 7255689"/>
                <a:gd name="connsiteX17" fmla="*/ 323850 w 2171700"/>
                <a:gd name="connsiteY17" fmla="*/ 7008039 h 7255689"/>
                <a:gd name="connsiteX18" fmla="*/ 533400 w 2171700"/>
                <a:gd name="connsiteY18" fmla="*/ 7255689 h 7255689"/>
                <a:gd name="connsiteX19" fmla="*/ 952500 w 2171700"/>
                <a:gd name="connsiteY19" fmla="*/ 7246164 h 7255689"/>
                <a:gd name="connsiteX20" fmla="*/ 733425 w 2171700"/>
                <a:gd name="connsiteY20" fmla="*/ 6827064 h 7255689"/>
                <a:gd name="connsiteX21" fmla="*/ 790575 w 2171700"/>
                <a:gd name="connsiteY21" fmla="*/ 6579414 h 7255689"/>
                <a:gd name="connsiteX22" fmla="*/ 762000 w 2171700"/>
                <a:gd name="connsiteY22" fmla="*/ 6255564 h 7255689"/>
                <a:gd name="connsiteX23" fmla="*/ 885825 w 2171700"/>
                <a:gd name="connsiteY23" fmla="*/ 5417364 h 7255689"/>
                <a:gd name="connsiteX24" fmla="*/ 866775 w 2171700"/>
                <a:gd name="connsiteY24" fmla="*/ 5331639 h 7255689"/>
                <a:gd name="connsiteX25" fmla="*/ 971550 w 2171700"/>
                <a:gd name="connsiteY25" fmla="*/ 5217339 h 7255689"/>
                <a:gd name="connsiteX26" fmla="*/ 962025 w 2171700"/>
                <a:gd name="connsiteY26" fmla="*/ 5074464 h 7255689"/>
                <a:gd name="connsiteX27" fmla="*/ 1104900 w 2171700"/>
                <a:gd name="connsiteY27" fmla="*/ 4531539 h 7255689"/>
                <a:gd name="connsiteX28" fmla="*/ 1123950 w 2171700"/>
                <a:gd name="connsiteY28" fmla="*/ 4398189 h 7255689"/>
                <a:gd name="connsiteX29" fmla="*/ 1276350 w 2171700"/>
                <a:gd name="connsiteY29" fmla="*/ 4655364 h 7255689"/>
                <a:gd name="connsiteX30" fmla="*/ 1352550 w 2171700"/>
                <a:gd name="connsiteY30" fmla="*/ 4931589 h 7255689"/>
                <a:gd name="connsiteX31" fmla="*/ 1333500 w 2171700"/>
                <a:gd name="connsiteY31" fmla="*/ 5074464 h 7255689"/>
                <a:gd name="connsiteX32" fmla="*/ 1371600 w 2171700"/>
                <a:gd name="connsiteY32" fmla="*/ 5083989 h 7255689"/>
                <a:gd name="connsiteX33" fmla="*/ 1247775 w 2171700"/>
                <a:gd name="connsiteY33" fmla="*/ 5522139 h 7255689"/>
                <a:gd name="connsiteX34" fmla="*/ 1257300 w 2171700"/>
                <a:gd name="connsiteY34" fmla="*/ 6474639 h 7255689"/>
                <a:gd name="connsiteX35" fmla="*/ 1333500 w 2171700"/>
                <a:gd name="connsiteY35" fmla="*/ 6588939 h 7255689"/>
                <a:gd name="connsiteX36" fmla="*/ 1314450 w 2171700"/>
                <a:gd name="connsiteY36" fmla="*/ 6741339 h 7255689"/>
                <a:gd name="connsiteX37" fmla="*/ 1323975 w 2171700"/>
                <a:gd name="connsiteY37" fmla="*/ 6865164 h 7255689"/>
                <a:gd name="connsiteX38" fmla="*/ 1304925 w 2171700"/>
                <a:gd name="connsiteY38" fmla="*/ 7017564 h 7255689"/>
                <a:gd name="connsiteX39" fmla="*/ 1704975 w 2171700"/>
                <a:gd name="connsiteY39" fmla="*/ 7217589 h 7255689"/>
                <a:gd name="connsiteX40" fmla="*/ 2152650 w 2171700"/>
                <a:gd name="connsiteY40" fmla="*/ 7217589 h 7255689"/>
                <a:gd name="connsiteX41" fmla="*/ 2171700 w 2171700"/>
                <a:gd name="connsiteY41" fmla="*/ 7074714 h 7255689"/>
                <a:gd name="connsiteX42" fmla="*/ 1676400 w 2171700"/>
                <a:gd name="connsiteY42" fmla="*/ 6569889 h 7255689"/>
                <a:gd name="connsiteX43" fmla="*/ 1685925 w 2171700"/>
                <a:gd name="connsiteY43" fmla="*/ 6465114 h 7255689"/>
                <a:gd name="connsiteX44" fmla="*/ 1657350 w 2171700"/>
                <a:gd name="connsiteY44" fmla="*/ 6255564 h 7255689"/>
                <a:gd name="connsiteX45" fmla="*/ 1704975 w 2171700"/>
                <a:gd name="connsiteY45" fmla="*/ 5979339 h 7255689"/>
                <a:gd name="connsiteX46" fmla="*/ 1762125 w 2171700"/>
                <a:gd name="connsiteY46" fmla="*/ 5426889 h 7255689"/>
                <a:gd name="connsiteX47" fmla="*/ 1771650 w 2171700"/>
                <a:gd name="connsiteY47" fmla="*/ 5360214 h 7255689"/>
                <a:gd name="connsiteX48" fmla="*/ 1866900 w 2171700"/>
                <a:gd name="connsiteY48" fmla="*/ 5103039 h 7255689"/>
                <a:gd name="connsiteX49" fmla="*/ 1885950 w 2171700"/>
                <a:gd name="connsiteY49" fmla="*/ 4579164 h 7255689"/>
                <a:gd name="connsiteX50" fmla="*/ 1895475 w 2171700"/>
                <a:gd name="connsiteY50" fmla="*/ 4179114 h 7255689"/>
                <a:gd name="connsiteX51" fmla="*/ 1866900 w 2171700"/>
                <a:gd name="connsiteY51" fmla="*/ 3636189 h 7255689"/>
                <a:gd name="connsiteX52" fmla="*/ 2076450 w 2171700"/>
                <a:gd name="connsiteY52" fmla="*/ 2702739 h 7255689"/>
                <a:gd name="connsiteX53" fmla="*/ 2085975 w 2171700"/>
                <a:gd name="connsiteY53" fmla="*/ 2436039 h 7255689"/>
                <a:gd name="connsiteX54" fmla="*/ 1981200 w 2171700"/>
                <a:gd name="connsiteY54" fmla="*/ 1864539 h 7255689"/>
                <a:gd name="connsiteX55" fmla="*/ 1933575 w 2171700"/>
                <a:gd name="connsiteY55" fmla="*/ 1702614 h 7255689"/>
                <a:gd name="connsiteX56" fmla="*/ 1933575 w 2171700"/>
                <a:gd name="connsiteY56" fmla="*/ 1426389 h 7255689"/>
                <a:gd name="connsiteX57" fmla="*/ 1885950 w 2171700"/>
                <a:gd name="connsiteY57" fmla="*/ 1264464 h 7255689"/>
                <a:gd name="connsiteX58" fmla="*/ 1419225 w 2171700"/>
                <a:gd name="connsiteY58" fmla="*/ 1169214 h 7255689"/>
                <a:gd name="connsiteX59" fmla="*/ 1257300 w 2171700"/>
                <a:gd name="connsiteY59" fmla="*/ 1016814 h 7255689"/>
                <a:gd name="connsiteX60" fmla="*/ 1333500 w 2171700"/>
                <a:gd name="connsiteY60" fmla="*/ 864414 h 7255689"/>
                <a:gd name="connsiteX61" fmla="*/ 1447800 w 2171700"/>
                <a:gd name="connsiteY61" fmla="*/ 397689 h 7255689"/>
                <a:gd name="connsiteX62" fmla="*/ 1400175 w 2171700"/>
                <a:gd name="connsiteY62" fmla="*/ 140514 h 7255689"/>
                <a:gd name="connsiteX63" fmla="*/ 1078068 w 2171700"/>
                <a:gd name="connsiteY63" fmla="*/ 193 h 7255689"/>
                <a:gd name="connsiteX0" fmla="*/ 1078068 w 2171700"/>
                <a:gd name="connsiteY0" fmla="*/ 175 h 7255671"/>
                <a:gd name="connsiteX1" fmla="*/ 809625 w 2171700"/>
                <a:gd name="connsiteY1" fmla="*/ 121446 h 7255671"/>
                <a:gd name="connsiteX2" fmla="*/ 685800 w 2171700"/>
                <a:gd name="connsiteY2" fmla="*/ 302421 h 7255671"/>
                <a:gd name="connsiteX3" fmla="*/ 704850 w 2171700"/>
                <a:gd name="connsiteY3" fmla="*/ 626271 h 7255671"/>
                <a:gd name="connsiteX4" fmla="*/ 838200 w 2171700"/>
                <a:gd name="connsiteY4" fmla="*/ 902496 h 7255671"/>
                <a:gd name="connsiteX5" fmla="*/ 742950 w 2171700"/>
                <a:gd name="connsiteY5" fmla="*/ 1016796 h 7255671"/>
                <a:gd name="connsiteX6" fmla="*/ 133350 w 2171700"/>
                <a:gd name="connsiteY6" fmla="*/ 1226346 h 7255671"/>
                <a:gd name="connsiteX7" fmla="*/ 0 w 2171700"/>
                <a:gd name="connsiteY7" fmla="*/ 2216946 h 7255671"/>
                <a:gd name="connsiteX8" fmla="*/ 333375 w 2171700"/>
                <a:gd name="connsiteY8" fmla="*/ 3112296 h 7255671"/>
                <a:gd name="connsiteX9" fmla="*/ 247650 w 2171700"/>
                <a:gd name="connsiteY9" fmla="*/ 3845721 h 7255671"/>
                <a:gd name="connsiteX10" fmla="*/ 371475 w 2171700"/>
                <a:gd name="connsiteY10" fmla="*/ 4064796 h 7255671"/>
                <a:gd name="connsiteX11" fmla="*/ 495300 w 2171700"/>
                <a:gd name="connsiteY11" fmla="*/ 4283871 h 7255671"/>
                <a:gd name="connsiteX12" fmla="*/ 476250 w 2171700"/>
                <a:gd name="connsiteY12" fmla="*/ 4741071 h 7255671"/>
                <a:gd name="connsiteX13" fmla="*/ 476250 w 2171700"/>
                <a:gd name="connsiteY13" fmla="*/ 5103021 h 7255671"/>
                <a:gd name="connsiteX14" fmla="*/ 371475 w 2171700"/>
                <a:gd name="connsiteY14" fmla="*/ 6150771 h 7255671"/>
                <a:gd name="connsiteX15" fmla="*/ 371475 w 2171700"/>
                <a:gd name="connsiteY15" fmla="*/ 6627021 h 7255671"/>
                <a:gd name="connsiteX16" fmla="*/ 400050 w 2171700"/>
                <a:gd name="connsiteY16" fmla="*/ 6827046 h 7255671"/>
                <a:gd name="connsiteX17" fmla="*/ 323850 w 2171700"/>
                <a:gd name="connsiteY17" fmla="*/ 7008021 h 7255671"/>
                <a:gd name="connsiteX18" fmla="*/ 533400 w 2171700"/>
                <a:gd name="connsiteY18" fmla="*/ 7255671 h 7255671"/>
                <a:gd name="connsiteX19" fmla="*/ 952500 w 2171700"/>
                <a:gd name="connsiteY19" fmla="*/ 7246146 h 7255671"/>
                <a:gd name="connsiteX20" fmla="*/ 733425 w 2171700"/>
                <a:gd name="connsiteY20" fmla="*/ 6827046 h 7255671"/>
                <a:gd name="connsiteX21" fmla="*/ 790575 w 2171700"/>
                <a:gd name="connsiteY21" fmla="*/ 6579396 h 7255671"/>
                <a:gd name="connsiteX22" fmla="*/ 762000 w 2171700"/>
                <a:gd name="connsiteY22" fmla="*/ 6255546 h 7255671"/>
                <a:gd name="connsiteX23" fmla="*/ 885825 w 2171700"/>
                <a:gd name="connsiteY23" fmla="*/ 5417346 h 7255671"/>
                <a:gd name="connsiteX24" fmla="*/ 866775 w 2171700"/>
                <a:gd name="connsiteY24" fmla="*/ 5331621 h 7255671"/>
                <a:gd name="connsiteX25" fmla="*/ 971550 w 2171700"/>
                <a:gd name="connsiteY25" fmla="*/ 5217321 h 7255671"/>
                <a:gd name="connsiteX26" fmla="*/ 962025 w 2171700"/>
                <a:gd name="connsiteY26" fmla="*/ 5074446 h 7255671"/>
                <a:gd name="connsiteX27" fmla="*/ 1104900 w 2171700"/>
                <a:gd name="connsiteY27" fmla="*/ 4531521 h 7255671"/>
                <a:gd name="connsiteX28" fmla="*/ 1123950 w 2171700"/>
                <a:gd name="connsiteY28" fmla="*/ 4398171 h 7255671"/>
                <a:gd name="connsiteX29" fmla="*/ 1276350 w 2171700"/>
                <a:gd name="connsiteY29" fmla="*/ 4655346 h 7255671"/>
                <a:gd name="connsiteX30" fmla="*/ 1352550 w 2171700"/>
                <a:gd name="connsiteY30" fmla="*/ 4931571 h 7255671"/>
                <a:gd name="connsiteX31" fmla="*/ 1333500 w 2171700"/>
                <a:gd name="connsiteY31" fmla="*/ 5074446 h 7255671"/>
                <a:gd name="connsiteX32" fmla="*/ 1371600 w 2171700"/>
                <a:gd name="connsiteY32" fmla="*/ 5083971 h 7255671"/>
                <a:gd name="connsiteX33" fmla="*/ 1247775 w 2171700"/>
                <a:gd name="connsiteY33" fmla="*/ 5522121 h 7255671"/>
                <a:gd name="connsiteX34" fmla="*/ 1257300 w 2171700"/>
                <a:gd name="connsiteY34" fmla="*/ 6474621 h 7255671"/>
                <a:gd name="connsiteX35" fmla="*/ 1333500 w 2171700"/>
                <a:gd name="connsiteY35" fmla="*/ 6588921 h 7255671"/>
                <a:gd name="connsiteX36" fmla="*/ 1314450 w 2171700"/>
                <a:gd name="connsiteY36" fmla="*/ 6741321 h 7255671"/>
                <a:gd name="connsiteX37" fmla="*/ 1323975 w 2171700"/>
                <a:gd name="connsiteY37" fmla="*/ 6865146 h 7255671"/>
                <a:gd name="connsiteX38" fmla="*/ 1304925 w 2171700"/>
                <a:gd name="connsiteY38" fmla="*/ 7017546 h 7255671"/>
                <a:gd name="connsiteX39" fmla="*/ 1704975 w 2171700"/>
                <a:gd name="connsiteY39" fmla="*/ 7217571 h 7255671"/>
                <a:gd name="connsiteX40" fmla="*/ 2152650 w 2171700"/>
                <a:gd name="connsiteY40" fmla="*/ 7217571 h 7255671"/>
                <a:gd name="connsiteX41" fmla="*/ 2171700 w 2171700"/>
                <a:gd name="connsiteY41" fmla="*/ 7074696 h 7255671"/>
                <a:gd name="connsiteX42" fmla="*/ 1676400 w 2171700"/>
                <a:gd name="connsiteY42" fmla="*/ 6569871 h 7255671"/>
                <a:gd name="connsiteX43" fmla="*/ 1685925 w 2171700"/>
                <a:gd name="connsiteY43" fmla="*/ 6465096 h 7255671"/>
                <a:gd name="connsiteX44" fmla="*/ 1657350 w 2171700"/>
                <a:gd name="connsiteY44" fmla="*/ 6255546 h 7255671"/>
                <a:gd name="connsiteX45" fmla="*/ 1704975 w 2171700"/>
                <a:gd name="connsiteY45" fmla="*/ 5979321 h 7255671"/>
                <a:gd name="connsiteX46" fmla="*/ 1762125 w 2171700"/>
                <a:gd name="connsiteY46" fmla="*/ 5426871 h 7255671"/>
                <a:gd name="connsiteX47" fmla="*/ 1771650 w 2171700"/>
                <a:gd name="connsiteY47" fmla="*/ 5360196 h 7255671"/>
                <a:gd name="connsiteX48" fmla="*/ 1866900 w 2171700"/>
                <a:gd name="connsiteY48" fmla="*/ 5103021 h 7255671"/>
                <a:gd name="connsiteX49" fmla="*/ 1885950 w 2171700"/>
                <a:gd name="connsiteY49" fmla="*/ 4579146 h 7255671"/>
                <a:gd name="connsiteX50" fmla="*/ 1895475 w 2171700"/>
                <a:gd name="connsiteY50" fmla="*/ 4179096 h 7255671"/>
                <a:gd name="connsiteX51" fmla="*/ 1866900 w 2171700"/>
                <a:gd name="connsiteY51" fmla="*/ 3636171 h 7255671"/>
                <a:gd name="connsiteX52" fmla="*/ 2076450 w 2171700"/>
                <a:gd name="connsiteY52" fmla="*/ 2702721 h 7255671"/>
                <a:gd name="connsiteX53" fmla="*/ 2085975 w 2171700"/>
                <a:gd name="connsiteY53" fmla="*/ 2436021 h 7255671"/>
                <a:gd name="connsiteX54" fmla="*/ 1981200 w 2171700"/>
                <a:gd name="connsiteY54" fmla="*/ 1864521 h 7255671"/>
                <a:gd name="connsiteX55" fmla="*/ 1933575 w 2171700"/>
                <a:gd name="connsiteY55" fmla="*/ 1702596 h 7255671"/>
                <a:gd name="connsiteX56" fmla="*/ 1933575 w 2171700"/>
                <a:gd name="connsiteY56" fmla="*/ 1426371 h 7255671"/>
                <a:gd name="connsiteX57" fmla="*/ 1885950 w 2171700"/>
                <a:gd name="connsiteY57" fmla="*/ 1264446 h 7255671"/>
                <a:gd name="connsiteX58" fmla="*/ 1419225 w 2171700"/>
                <a:gd name="connsiteY58" fmla="*/ 1169196 h 7255671"/>
                <a:gd name="connsiteX59" fmla="*/ 1257300 w 2171700"/>
                <a:gd name="connsiteY59" fmla="*/ 1016796 h 7255671"/>
                <a:gd name="connsiteX60" fmla="*/ 1333500 w 2171700"/>
                <a:gd name="connsiteY60" fmla="*/ 864396 h 7255671"/>
                <a:gd name="connsiteX61" fmla="*/ 1447800 w 2171700"/>
                <a:gd name="connsiteY61" fmla="*/ 397671 h 7255671"/>
                <a:gd name="connsiteX62" fmla="*/ 1339600 w 2171700"/>
                <a:gd name="connsiteY62" fmla="*/ 152034 h 7255671"/>
                <a:gd name="connsiteX63" fmla="*/ 1078068 w 2171700"/>
                <a:gd name="connsiteY63" fmla="*/ 175 h 7255671"/>
                <a:gd name="connsiteX0" fmla="*/ 1078068 w 2171700"/>
                <a:gd name="connsiteY0" fmla="*/ 224 h 7255720"/>
                <a:gd name="connsiteX1" fmla="*/ 809625 w 2171700"/>
                <a:gd name="connsiteY1" fmla="*/ 121495 h 7255720"/>
                <a:gd name="connsiteX2" fmla="*/ 685800 w 2171700"/>
                <a:gd name="connsiteY2" fmla="*/ 302470 h 7255720"/>
                <a:gd name="connsiteX3" fmla="*/ 704850 w 2171700"/>
                <a:gd name="connsiteY3" fmla="*/ 626320 h 7255720"/>
                <a:gd name="connsiteX4" fmla="*/ 838200 w 2171700"/>
                <a:gd name="connsiteY4" fmla="*/ 902545 h 7255720"/>
                <a:gd name="connsiteX5" fmla="*/ 742950 w 2171700"/>
                <a:gd name="connsiteY5" fmla="*/ 1016845 h 7255720"/>
                <a:gd name="connsiteX6" fmla="*/ 133350 w 2171700"/>
                <a:gd name="connsiteY6" fmla="*/ 1226395 h 7255720"/>
                <a:gd name="connsiteX7" fmla="*/ 0 w 2171700"/>
                <a:gd name="connsiteY7" fmla="*/ 2216995 h 7255720"/>
                <a:gd name="connsiteX8" fmla="*/ 333375 w 2171700"/>
                <a:gd name="connsiteY8" fmla="*/ 3112345 h 7255720"/>
                <a:gd name="connsiteX9" fmla="*/ 247650 w 2171700"/>
                <a:gd name="connsiteY9" fmla="*/ 3845770 h 7255720"/>
                <a:gd name="connsiteX10" fmla="*/ 371475 w 2171700"/>
                <a:gd name="connsiteY10" fmla="*/ 4064845 h 7255720"/>
                <a:gd name="connsiteX11" fmla="*/ 495300 w 2171700"/>
                <a:gd name="connsiteY11" fmla="*/ 4283920 h 7255720"/>
                <a:gd name="connsiteX12" fmla="*/ 476250 w 2171700"/>
                <a:gd name="connsiteY12" fmla="*/ 4741120 h 7255720"/>
                <a:gd name="connsiteX13" fmla="*/ 476250 w 2171700"/>
                <a:gd name="connsiteY13" fmla="*/ 5103070 h 7255720"/>
                <a:gd name="connsiteX14" fmla="*/ 371475 w 2171700"/>
                <a:gd name="connsiteY14" fmla="*/ 6150820 h 7255720"/>
                <a:gd name="connsiteX15" fmla="*/ 371475 w 2171700"/>
                <a:gd name="connsiteY15" fmla="*/ 6627070 h 7255720"/>
                <a:gd name="connsiteX16" fmla="*/ 400050 w 2171700"/>
                <a:gd name="connsiteY16" fmla="*/ 6827095 h 7255720"/>
                <a:gd name="connsiteX17" fmla="*/ 323850 w 2171700"/>
                <a:gd name="connsiteY17" fmla="*/ 7008070 h 7255720"/>
                <a:gd name="connsiteX18" fmla="*/ 533400 w 2171700"/>
                <a:gd name="connsiteY18" fmla="*/ 7255720 h 7255720"/>
                <a:gd name="connsiteX19" fmla="*/ 952500 w 2171700"/>
                <a:gd name="connsiteY19" fmla="*/ 7246195 h 7255720"/>
                <a:gd name="connsiteX20" fmla="*/ 733425 w 2171700"/>
                <a:gd name="connsiteY20" fmla="*/ 6827095 h 7255720"/>
                <a:gd name="connsiteX21" fmla="*/ 790575 w 2171700"/>
                <a:gd name="connsiteY21" fmla="*/ 6579445 h 7255720"/>
                <a:gd name="connsiteX22" fmla="*/ 762000 w 2171700"/>
                <a:gd name="connsiteY22" fmla="*/ 6255595 h 7255720"/>
                <a:gd name="connsiteX23" fmla="*/ 885825 w 2171700"/>
                <a:gd name="connsiteY23" fmla="*/ 5417395 h 7255720"/>
                <a:gd name="connsiteX24" fmla="*/ 866775 w 2171700"/>
                <a:gd name="connsiteY24" fmla="*/ 5331670 h 7255720"/>
                <a:gd name="connsiteX25" fmla="*/ 971550 w 2171700"/>
                <a:gd name="connsiteY25" fmla="*/ 5217370 h 7255720"/>
                <a:gd name="connsiteX26" fmla="*/ 962025 w 2171700"/>
                <a:gd name="connsiteY26" fmla="*/ 5074495 h 7255720"/>
                <a:gd name="connsiteX27" fmla="*/ 1104900 w 2171700"/>
                <a:gd name="connsiteY27" fmla="*/ 4531570 h 7255720"/>
                <a:gd name="connsiteX28" fmla="*/ 1123950 w 2171700"/>
                <a:gd name="connsiteY28" fmla="*/ 4398220 h 7255720"/>
                <a:gd name="connsiteX29" fmla="*/ 1276350 w 2171700"/>
                <a:gd name="connsiteY29" fmla="*/ 4655395 h 7255720"/>
                <a:gd name="connsiteX30" fmla="*/ 1352550 w 2171700"/>
                <a:gd name="connsiteY30" fmla="*/ 4931620 h 7255720"/>
                <a:gd name="connsiteX31" fmla="*/ 1333500 w 2171700"/>
                <a:gd name="connsiteY31" fmla="*/ 5074495 h 7255720"/>
                <a:gd name="connsiteX32" fmla="*/ 1371600 w 2171700"/>
                <a:gd name="connsiteY32" fmla="*/ 5084020 h 7255720"/>
                <a:gd name="connsiteX33" fmla="*/ 1247775 w 2171700"/>
                <a:gd name="connsiteY33" fmla="*/ 5522170 h 7255720"/>
                <a:gd name="connsiteX34" fmla="*/ 1257300 w 2171700"/>
                <a:gd name="connsiteY34" fmla="*/ 6474670 h 7255720"/>
                <a:gd name="connsiteX35" fmla="*/ 1333500 w 2171700"/>
                <a:gd name="connsiteY35" fmla="*/ 6588970 h 7255720"/>
                <a:gd name="connsiteX36" fmla="*/ 1314450 w 2171700"/>
                <a:gd name="connsiteY36" fmla="*/ 6741370 h 7255720"/>
                <a:gd name="connsiteX37" fmla="*/ 1323975 w 2171700"/>
                <a:gd name="connsiteY37" fmla="*/ 6865195 h 7255720"/>
                <a:gd name="connsiteX38" fmla="*/ 1304925 w 2171700"/>
                <a:gd name="connsiteY38" fmla="*/ 7017595 h 7255720"/>
                <a:gd name="connsiteX39" fmla="*/ 1704975 w 2171700"/>
                <a:gd name="connsiteY39" fmla="*/ 7217620 h 7255720"/>
                <a:gd name="connsiteX40" fmla="*/ 2152650 w 2171700"/>
                <a:gd name="connsiteY40" fmla="*/ 7217620 h 7255720"/>
                <a:gd name="connsiteX41" fmla="*/ 2171700 w 2171700"/>
                <a:gd name="connsiteY41" fmla="*/ 7074745 h 7255720"/>
                <a:gd name="connsiteX42" fmla="*/ 1676400 w 2171700"/>
                <a:gd name="connsiteY42" fmla="*/ 6569920 h 7255720"/>
                <a:gd name="connsiteX43" fmla="*/ 1685925 w 2171700"/>
                <a:gd name="connsiteY43" fmla="*/ 6465145 h 7255720"/>
                <a:gd name="connsiteX44" fmla="*/ 1657350 w 2171700"/>
                <a:gd name="connsiteY44" fmla="*/ 6255595 h 7255720"/>
                <a:gd name="connsiteX45" fmla="*/ 1704975 w 2171700"/>
                <a:gd name="connsiteY45" fmla="*/ 5979370 h 7255720"/>
                <a:gd name="connsiteX46" fmla="*/ 1762125 w 2171700"/>
                <a:gd name="connsiteY46" fmla="*/ 5426920 h 7255720"/>
                <a:gd name="connsiteX47" fmla="*/ 1771650 w 2171700"/>
                <a:gd name="connsiteY47" fmla="*/ 5360245 h 7255720"/>
                <a:gd name="connsiteX48" fmla="*/ 1866900 w 2171700"/>
                <a:gd name="connsiteY48" fmla="*/ 5103070 h 7255720"/>
                <a:gd name="connsiteX49" fmla="*/ 1885950 w 2171700"/>
                <a:gd name="connsiteY49" fmla="*/ 4579195 h 7255720"/>
                <a:gd name="connsiteX50" fmla="*/ 1895475 w 2171700"/>
                <a:gd name="connsiteY50" fmla="*/ 4179145 h 7255720"/>
                <a:gd name="connsiteX51" fmla="*/ 1866900 w 2171700"/>
                <a:gd name="connsiteY51" fmla="*/ 3636220 h 7255720"/>
                <a:gd name="connsiteX52" fmla="*/ 2076450 w 2171700"/>
                <a:gd name="connsiteY52" fmla="*/ 2702770 h 7255720"/>
                <a:gd name="connsiteX53" fmla="*/ 2085975 w 2171700"/>
                <a:gd name="connsiteY53" fmla="*/ 2436070 h 7255720"/>
                <a:gd name="connsiteX54" fmla="*/ 1981200 w 2171700"/>
                <a:gd name="connsiteY54" fmla="*/ 1864570 h 7255720"/>
                <a:gd name="connsiteX55" fmla="*/ 1933575 w 2171700"/>
                <a:gd name="connsiteY55" fmla="*/ 1702645 h 7255720"/>
                <a:gd name="connsiteX56" fmla="*/ 1933575 w 2171700"/>
                <a:gd name="connsiteY56" fmla="*/ 1426420 h 7255720"/>
                <a:gd name="connsiteX57" fmla="*/ 1885950 w 2171700"/>
                <a:gd name="connsiteY57" fmla="*/ 1264495 h 7255720"/>
                <a:gd name="connsiteX58" fmla="*/ 1419225 w 2171700"/>
                <a:gd name="connsiteY58" fmla="*/ 1169245 h 7255720"/>
                <a:gd name="connsiteX59" fmla="*/ 1257300 w 2171700"/>
                <a:gd name="connsiteY59" fmla="*/ 1016845 h 7255720"/>
                <a:gd name="connsiteX60" fmla="*/ 1333500 w 2171700"/>
                <a:gd name="connsiteY60" fmla="*/ 864445 h 7255720"/>
                <a:gd name="connsiteX61" fmla="*/ 1447800 w 2171700"/>
                <a:gd name="connsiteY61" fmla="*/ 397720 h 7255720"/>
                <a:gd name="connsiteX62" fmla="*/ 1339600 w 2171700"/>
                <a:gd name="connsiteY62" fmla="*/ 152083 h 7255720"/>
                <a:gd name="connsiteX63" fmla="*/ 1078068 w 2171700"/>
                <a:gd name="connsiteY63" fmla="*/ 224 h 7255720"/>
                <a:gd name="connsiteX0" fmla="*/ 1063645 w 2171700"/>
                <a:gd name="connsiteY0" fmla="*/ 241 h 7249968"/>
                <a:gd name="connsiteX1" fmla="*/ 809625 w 2171700"/>
                <a:gd name="connsiteY1" fmla="*/ 115743 h 7249968"/>
                <a:gd name="connsiteX2" fmla="*/ 685800 w 2171700"/>
                <a:gd name="connsiteY2" fmla="*/ 296718 h 7249968"/>
                <a:gd name="connsiteX3" fmla="*/ 704850 w 2171700"/>
                <a:gd name="connsiteY3" fmla="*/ 620568 h 7249968"/>
                <a:gd name="connsiteX4" fmla="*/ 838200 w 2171700"/>
                <a:gd name="connsiteY4" fmla="*/ 896793 h 7249968"/>
                <a:gd name="connsiteX5" fmla="*/ 742950 w 2171700"/>
                <a:gd name="connsiteY5" fmla="*/ 1011093 h 7249968"/>
                <a:gd name="connsiteX6" fmla="*/ 133350 w 2171700"/>
                <a:gd name="connsiteY6" fmla="*/ 1220643 h 7249968"/>
                <a:gd name="connsiteX7" fmla="*/ 0 w 2171700"/>
                <a:gd name="connsiteY7" fmla="*/ 2211243 h 7249968"/>
                <a:gd name="connsiteX8" fmla="*/ 333375 w 2171700"/>
                <a:gd name="connsiteY8" fmla="*/ 3106593 h 7249968"/>
                <a:gd name="connsiteX9" fmla="*/ 247650 w 2171700"/>
                <a:gd name="connsiteY9" fmla="*/ 3840018 h 7249968"/>
                <a:gd name="connsiteX10" fmla="*/ 371475 w 2171700"/>
                <a:gd name="connsiteY10" fmla="*/ 4059093 h 7249968"/>
                <a:gd name="connsiteX11" fmla="*/ 495300 w 2171700"/>
                <a:gd name="connsiteY11" fmla="*/ 4278168 h 7249968"/>
                <a:gd name="connsiteX12" fmla="*/ 476250 w 2171700"/>
                <a:gd name="connsiteY12" fmla="*/ 4735368 h 7249968"/>
                <a:gd name="connsiteX13" fmla="*/ 476250 w 2171700"/>
                <a:gd name="connsiteY13" fmla="*/ 5097318 h 7249968"/>
                <a:gd name="connsiteX14" fmla="*/ 371475 w 2171700"/>
                <a:gd name="connsiteY14" fmla="*/ 6145068 h 7249968"/>
                <a:gd name="connsiteX15" fmla="*/ 371475 w 2171700"/>
                <a:gd name="connsiteY15" fmla="*/ 6621318 h 7249968"/>
                <a:gd name="connsiteX16" fmla="*/ 400050 w 2171700"/>
                <a:gd name="connsiteY16" fmla="*/ 6821343 h 7249968"/>
                <a:gd name="connsiteX17" fmla="*/ 323850 w 2171700"/>
                <a:gd name="connsiteY17" fmla="*/ 7002318 h 7249968"/>
                <a:gd name="connsiteX18" fmla="*/ 533400 w 2171700"/>
                <a:gd name="connsiteY18" fmla="*/ 7249968 h 7249968"/>
                <a:gd name="connsiteX19" fmla="*/ 952500 w 2171700"/>
                <a:gd name="connsiteY19" fmla="*/ 7240443 h 7249968"/>
                <a:gd name="connsiteX20" fmla="*/ 733425 w 2171700"/>
                <a:gd name="connsiteY20" fmla="*/ 6821343 h 7249968"/>
                <a:gd name="connsiteX21" fmla="*/ 790575 w 2171700"/>
                <a:gd name="connsiteY21" fmla="*/ 6573693 h 7249968"/>
                <a:gd name="connsiteX22" fmla="*/ 762000 w 2171700"/>
                <a:gd name="connsiteY22" fmla="*/ 6249843 h 7249968"/>
                <a:gd name="connsiteX23" fmla="*/ 885825 w 2171700"/>
                <a:gd name="connsiteY23" fmla="*/ 5411643 h 7249968"/>
                <a:gd name="connsiteX24" fmla="*/ 866775 w 2171700"/>
                <a:gd name="connsiteY24" fmla="*/ 5325918 h 7249968"/>
                <a:gd name="connsiteX25" fmla="*/ 971550 w 2171700"/>
                <a:gd name="connsiteY25" fmla="*/ 5211618 h 7249968"/>
                <a:gd name="connsiteX26" fmla="*/ 962025 w 2171700"/>
                <a:gd name="connsiteY26" fmla="*/ 5068743 h 7249968"/>
                <a:gd name="connsiteX27" fmla="*/ 1104900 w 2171700"/>
                <a:gd name="connsiteY27" fmla="*/ 4525818 h 7249968"/>
                <a:gd name="connsiteX28" fmla="*/ 1123950 w 2171700"/>
                <a:gd name="connsiteY28" fmla="*/ 4392468 h 7249968"/>
                <a:gd name="connsiteX29" fmla="*/ 1276350 w 2171700"/>
                <a:gd name="connsiteY29" fmla="*/ 4649643 h 7249968"/>
                <a:gd name="connsiteX30" fmla="*/ 1352550 w 2171700"/>
                <a:gd name="connsiteY30" fmla="*/ 4925868 h 7249968"/>
                <a:gd name="connsiteX31" fmla="*/ 1333500 w 2171700"/>
                <a:gd name="connsiteY31" fmla="*/ 5068743 h 7249968"/>
                <a:gd name="connsiteX32" fmla="*/ 1371600 w 2171700"/>
                <a:gd name="connsiteY32" fmla="*/ 5078268 h 7249968"/>
                <a:gd name="connsiteX33" fmla="*/ 1247775 w 2171700"/>
                <a:gd name="connsiteY33" fmla="*/ 5516418 h 7249968"/>
                <a:gd name="connsiteX34" fmla="*/ 1257300 w 2171700"/>
                <a:gd name="connsiteY34" fmla="*/ 6468918 h 7249968"/>
                <a:gd name="connsiteX35" fmla="*/ 1333500 w 2171700"/>
                <a:gd name="connsiteY35" fmla="*/ 6583218 h 7249968"/>
                <a:gd name="connsiteX36" fmla="*/ 1314450 w 2171700"/>
                <a:gd name="connsiteY36" fmla="*/ 6735618 h 7249968"/>
                <a:gd name="connsiteX37" fmla="*/ 1323975 w 2171700"/>
                <a:gd name="connsiteY37" fmla="*/ 6859443 h 7249968"/>
                <a:gd name="connsiteX38" fmla="*/ 1304925 w 2171700"/>
                <a:gd name="connsiteY38" fmla="*/ 7011843 h 7249968"/>
                <a:gd name="connsiteX39" fmla="*/ 1704975 w 2171700"/>
                <a:gd name="connsiteY39" fmla="*/ 7211868 h 7249968"/>
                <a:gd name="connsiteX40" fmla="*/ 2152650 w 2171700"/>
                <a:gd name="connsiteY40" fmla="*/ 7211868 h 7249968"/>
                <a:gd name="connsiteX41" fmla="*/ 2171700 w 2171700"/>
                <a:gd name="connsiteY41" fmla="*/ 7068993 h 7249968"/>
                <a:gd name="connsiteX42" fmla="*/ 1676400 w 2171700"/>
                <a:gd name="connsiteY42" fmla="*/ 6564168 h 7249968"/>
                <a:gd name="connsiteX43" fmla="*/ 1685925 w 2171700"/>
                <a:gd name="connsiteY43" fmla="*/ 6459393 h 7249968"/>
                <a:gd name="connsiteX44" fmla="*/ 1657350 w 2171700"/>
                <a:gd name="connsiteY44" fmla="*/ 6249843 h 7249968"/>
                <a:gd name="connsiteX45" fmla="*/ 1704975 w 2171700"/>
                <a:gd name="connsiteY45" fmla="*/ 5973618 h 7249968"/>
                <a:gd name="connsiteX46" fmla="*/ 1762125 w 2171700"/>
                <a:gd name="connsiteY46" fmla="*/ 5421168 h 7249968"/>
                <a:gd name="connsiteX47" fmla="*/ 1771650 w 2171700"/>
                <a:gd name="connsiteY47" fmla="*/ 5354493 h 7249968"/>
                <a:gd name="connsiteX48" fmla="*/ 1866900 w 2171700"/>
                <a:gd name="connsiteY48" fmla="*/ 5097318 h 7249968"/>
                <a:gd name="connsiteX49" fmla="*/ 1885950 w 2171700"/>
                <a:gd name="connsiteY49" fmla="*/ 4573443 h 7249968"/>
                <a:gd name="connsiteX50" fmla="*/ 1895475 w 2171700"/>
                <a:gd name="connsiteY50" fmla="*/ 4173393 h 7249968"/>
                <a:gd name="connsiteX51" fmla="*/ 1866900 w 2171700"/>
                <a:gd name="connsiteY51" fmla="*/ 3630468 h 7249968"/>
                <a:gd name="connsiteX52" fmla="*/ 2076450 w 2171700"/>
                <a:gd name="connsiteY52" fmla="*/ 2697018 h 7249968"/>
                <a:gd name="connsiteX53" fmla="*/ 2085975 w 2171700"/>
                <a:gd name="connsiteY53" fmla="*/ 2430318 h 7249968"/>
                <a:gd name="connsiteX54" fmla="*/ 1981200 w 2171700"/>
                <a:gd name="connsiteY54" fmla="*/ 1858818 h 7249968"/>
                <a:gd name="connsiteX55" fmla="*/ 1933575 w 2171700"/>
                <a:gd name="connsiteY55" fmla="*/ 1696893 h 7249968"/>
                <a:gd name="connsiteX56" fmla="*/ 1933575 w 2171700"/>
                <a:gd name="connsiteY56" fmla="*/ 1420668 h 7249968"/>
                <a:gd name="connsiteX57" fmla="*/ 1885950 w 2171700"/>
                <a:gd name="connsiteY57" fmla="*/ 1258743 h 7249968"/>
                <a:gd name="connsiteX58" fmla="*/ 1419225 w 2171700"/>
                <a:gd name="connsiteY58" fmla="*/ 1163493 h 7249968"/>
                <a:gd name="connsiteX59" fmla="*/ 1257300 w 2171700"/>
                <a:gd name="connsiteY59" fmla="*/ 1011093 h 7249968"/>
                <a:gd name="connsiteX60" fmla="*/ 1333500 w 2171700"/>
                <a:gd name="connsiteY60" fmla="*/ 858693 h 7249968"/>
                <a:gd name="connsiteX61" fmla="*/ 1447800 w 2171700"/>
                <a:gd name="connsiteY61" fmla="*/ 391968 h 7249968"/>
                <a:gd name="connsiteX62" fmla="*/ 1339600 w 2171700"/>
                <a:gd name="connsiteY62" fmla="*/ 146331 h 7249968"/>
                <a:gd name="connsiteX63" fmla="*/ 1063645 w 2171700"/>
                <a:gd name="connsiteY63" fmla="*/ 241 h 7249968"/>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0680 w 2171700"/>
                <a:gd name="connsiteY52" fmla="*/ 272330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19792"/>
                <a:gd name="connsiteY0" fmla="*/ 568 h 7250295"/>
                <a:gd name="connsiteX1" fmla="*/ 809625 w 2219792"/>
                <a:gd name="connsiteY1" fmla="*/ 116070 h 7250295"/>
                <a:gd name="connsiteX2" fmla="*/ 685800 w 2219792"/>
                <a:gd name="connsiteY2" fmla="*/ 297045 h 7250295"/>
                <a:gd name="connsiteX3" fmla="*/ 704850 w 2219792"/>
                <a:gd name="connsiteY3" fmla="*/ 620895 h 7250295"/>
                <a:gd name="connsiteX4" fmla="*/ 838200 w 2219792"/>
                <a:gd name="connsiteY4" fmla="*/ 897120 h 7250295"/>
                <a:gd name="connsiteX5" fmla="*/ 742950 w 2219792"/>
                <a:gd name="connsiteY5" fmla="*/ 1011420 h 7250295"/>
                <a:gd name="connsiteX6" fmla="*/ 133350 w 2219792"/>
                <a:gd name="connsiteY6" fmla="*/ 1220970 h 7250295"/>
                <a:gd name="connsiteX7" fmla="*/ 0 w 2219792"/>
                <a:gd name="connsiteY7" fmla="*/ 2211570 h 7250295"/>
                <a:gd name="connsiteX8" fmla="*/ 333375 w 2219792"/>
                <a:gd name="connsiteY8" fmla="*/ 3106920 h 7250295"/>
                <a:gd name="connsiteX9" fmla="*/ 247650 w 2219792"/>
                <a:gd name="connsiteY9" fmla="*/ 3840345 h 7250295"/>
                <a:gd name="connsiteX10" fmla="*/ 371475 w 2219792"/>
                <a:gd name="connsiteY10" fmla="*/ 4059420 h 7250295"/>
                <a:gd name="connsiteX11" fmla="*/ 495300 w 2219792"/>
                <a:gd name="connsiteY11" fmla="*/ 4278495 h 7250295"/>
                <a:gd name="connsiteX12" fmla="*/ 476250 w 2219792"/>
                <a:gd name="connsiteY12" fmla="*/ 4735695 h 7250295"/>
                <a:gd name="connsiteX13" fmla="*/ 476250 w 2219792"/>
                <a:gd name="connsiteY13" fmla="*/ 5097645 h 7250295"/>
                <a:gd name="connsiteX14" fmla="*/ 371475 w 2219792"/>
                <a:gd name="connsiteY14" fmla="*/ 6145395 h 7250295"/>
                <a:gd name="connsiteX15" fmla="*/ 371475 w 2219792"/>
                <a:gd name="connsiteY15" fmla="*/ 6621645 h 7250295"/>
                <a:gd name="connsiteX16" fmla="*/ 400050 w 2219792"/>
                <a:gd name="connsiteY16" fmla="*/ 6821670 h 7250295"/>
                <a:gd name="connsiteX17" fmla="*/ 323850 w 2219792"/>
                <a:gd name="connsiteY17" fmla="*/ 7002645 h 7250295"/>
                <a:gd name="connsiteX18" fmla="*/ 533400 w 2219792"/>
                <a:gd name="connsiteY18" fmla="*/ 7250295 h 7250295"/>
                <a:gd name="connsiteX19" fmla="*/ 952500 w 2219792"/>
                <a:gd name="connsiteY19" fmla="*/ 7240770 h 7250295"/>
                <a:gd name="connsiteX20" fmla="*/ 733425 w 2219792"/>
                <a:gd name="connsiteY20" fmla="*/ 6821670 h 7250295"/>
                <a:gd name="connsiteX21" fmla="*/ 790575 w 2219792"/>
                <a:gd name="connsiteY21" fmla="*/ 6574020 h 7250295"/>
                <a:gd name="connsiteX22" fmla="*/ 762000 w 2219792"/>
                <a:gd name="connsiteY22" fmla="*/ 6250170 h 7250295"/>
                <a:gd name="connsiteX23" fmla="*/ 885825 w 2219792"/>
                <a:gd name="connsiteY23" fmla="*/ 5411970 h 7250295"/>
                <a:gd name="connsiteX24" fmla="*/ 866775 w 2219792"/>
                <a:gd name="connsiteY24" fmla="*/ 5326245 h 7250295"/>
                <a:gd name="connsiteX25" fmla="*/ 971550 w 2219792"/>
                <a:gd name="connsiteY25" fmla="*/ 5211945 h 7250295"/>
                <a:gd name="connsiteX26" fmla="*/ 962025 w 2219792"/>
                <a:gd name="connsiteY26" fmla="*/ 5069070 h 7250295"/>
                <a:gd name="connsiteX27" fmla="*/ 1104900 w 2219792"/>
                <a:gd name="connsiteY27" fmla="*/ 4526145 h 7250295"/>
                <a:gd name="connsiteX28" fmla="*/ 1123950 w 2219792"/>
                <a:gd name="connsiteY28" fmla="*/ 4392795 h 7250295"/>
                <a:gd name="connsiteX29" fmla="*/ 1276350 w 2219792"/>
                <a:gd name="connsiteY29" fmla="*/ 4649970 h 7250295"/>
                <a:gd name="connsiteX30" fmla="*/ 1352550 w 2219792"/>
                <a:gd name="connsiteY30" fmla="*/ 4926195 h 7250295"/>
                <a:gd name="connsiteX31" fmla="*/ 1333500 w 2219792"/>
                <a:gd name="connsiteY31" fmla="*/ 5069070 h 7250295"/>
                <a:gd name="connsiteX32" fmla="*/ 1371600 w 2219792"/>
                <a:gd name="connsiteY32" fmla="*/ 5078595 h 7250295"/>
                <a:gd name="connsiteX33" fmla="*/ 1247775 w 2219792"/>
                <a:gd name="connsiteY33" fmla="*/ 5516745 h 7250295"/>
                <a:gd name="connsiteX34" fmla="*/ 1257300 w 2219792"/>
                <a:gd name="connsiteY34" fmla="*/ 6469245 h 7250295"/>
                <a:gd name="connsiteX35" fmla="*/ 1333500 w 2219792"/>
                <a:gd name="connsiteY35" fmla="*/ 6583545 h 7250295"/>
                <a:gd name="connsiteX36" fmla="*/ 1314450 w 2219792"/>
                <a:gd name="connsiteY36" fmla="*/ 6735945 h 7250295"/>
                <a:gd name="connsiteX37" fmla="*/ 1323975 w 2219792"/>
                <a:gd name="connsiteY37" fmla="*/ 6859770 h 7250295"/>
                <a:gd name="connsiteX38" fmla="*/ 1304925 w 2219792"/>
                <a:gd name="connsiteY38" fmla="*/ 7012170 h 7250295"/>
                <a:gd name="connsiteX39" fmla="*/ 1704975 w 2219792"/>
                <a:gd name="connsiteY39" fmla="*/ 7212195 h 7250295"/>
                <a:gd name="connsiteX40" fmla="*/ 2152650 w 2219792"/>
                <a:gd name="connsiteY40" fmla="*/ 7212195 h 7250295"/>
                <a:gd name="connsiteX41" fmla="*/ 2206314 w 2219792"/>
                <a:gd name="connsiteY41" fmla="*/ 7184702 h 7250295"/>
                <a:gd name="connsiteX42" fmla="*/ 2171850 w 2219792"/>
                <a:gd name="connsiteY42" fmla="*/ 7046786 h 7250295"/>
                <a:gd name="connsiteX43" fmla="*/ 1687247 w 2219792"/>
                <a:gd name="connsiteY43" fmla="*/ 6680449 h 7250295"/>
                <a:gd name="connsiteX44" fmla="*/ 1708130 w 2219792"/>
                <a:gd name="connsiteY44" fmla="*/ 6550072 h 7250295"/>
                <a:gd name="connsiteX45" fmla="*/ 1668617 w 2219792"/>
                <a:gd name="connsiteY45" fmla="*/ 6451067 h 7250295"/>
                <a:gd name="connsiteX46" fmla="*/ 1657350 w 2219792"/>
                <a:gd name="connsiteY46" fmla="*/ 6250170 h 7250295"/>
                <a:gd name="connsiteX47" fmla="*/ 1679014 w 2219792"/>
                <a:gd name="connsiteY47" fmla="*/ 5979714 h 7250295"/>
                <a:gd name="connsiteX48" fmla="*/ 1727631 w 2219792"/>
                <a:gd name="connsiteY48" fmla="*/ 5512209 h 7250295"/>
                <a:gd name="connsiteX49" fmla="*/ 1739049 w 2219792"/>
                <a:gd name="connsiteY49" fmla="*/ 5363804 h 7250295"/>
                <a:gd name="connsiteX50" fmla="*/ 1797611 w 2219792"/>
                <a:gd name="connsiteY50" fmla="*/ 5317321 h 7250295"/>
                <a:gd name="connsiteX51" fmla="*/ 1884207 w 2219792"/>
                <a:gd name="connsiteY51" fmla="*/ 5097645 h 7250295"/>
                <a:gd name="connsiteX52" fmla="*/ 1909357 w 2219792"/>
                <a:gd name="connsiteY52" fmla="*/ 4805496 h 7250295"/>
                <a:gd name="connsiteX53" fmla="*/ 1900373 w 2219792"/>
                <a:gd name="connsiteY53" fmla="*/ 4348776 h 7250295"/>
                <a:gd name="connsiteX54" fmla="*/ 1881052 w 2219792"/>
                <a:gd name="connsiteY54" fmla="*/ 3902573 h 7250295"/>
                <a:gd name="connsiteX55" fmla="*/ 1855362 w 2219792"/>
                <a:gd name="connsiteY55" fmla="*/ 3584643 h 7250295"/>
                <a:gd name="connsiteX56" fmla="*/ 2056257 w 2219792"/>
                <a:gd name="connsiteY56" fmla="*/ 2654077 h 7250295"/>
                <a:gd name="connsiteX57" fmla="*/ 2042707 w 2219792"/>
                <a:gd name="connsiteY57" fmla="*/ 2404684 h 7250295"/>
                <a:gd name="connsiteX58" fmla="*/ 1981200 w 2219792"/>
                <a:gd name="connsiteY58" fmla="*/ 1864914 h 7250295"/>
                <a:gd name="connsiteX59" fmla="*/ 1936459 w 2219792"/>
                <a:gd name="connsiteY59" fmla="*/ 1677029 h 7250295"/>
                <a:gd name="connsiteX60" fmla="*/ 1922037 w 2219792"/>
                <a:gd name="connsiteY60" fmla="*/ 1432534 h 7250295"/>
                <a:gd name="connsiteX61" fmla="*/ 1874412 w 2219792"/>
                <a:gd name="connsiteY61" fmla="*/ 1302338 h 7250295"/>
                <a:gd name="connsiteX62" fmla="*/ 1407687 w 2219792"/>
                <a:gd name="connsiteY62" fmla="*/ 1134975 h 7250295"/>
                <a:gd name="connsiteX63" fmla="*/ 1309221 w 2219792"/>
                <a:gd name="connsiteY63" fmla="*/ 1020075 h 7250295"/>
                <a:gd name="connsiteX64" fmla="*/ 1365230 w 2219792"/>
                <a:gd name="connsiteY64" fmla="*/ 821521 h 7250295"/>
                <a:gd name="connsiteX65" fmla="*/ 1433407 w 2219792"/>
                <a:gd name="connsiteY65" fmla="*/ 622909 h 7250295"/>
                <a:gd name="connsiteX66" fmla="*/ 1444916 w 2219792"/>
                <a:gd name="connsiteY66" fmla="*/ 380757 h 7250295"/>
                <a:gd name="connsiteX67" fmla="*/ 1330946 w 2219792"/>
                <a:gd name="connsiteY67" fmla="*/ 143773 h 7250295"/>
                <a:gd name="connsiteX68" fmla="*/ 1063645 w 2219792"/>
                <a:gd name="connsiteY68" fmla="*/ 568 h 7250295"/>
                <a:gd name="connsiteX0" fmla="*/ 1063645 w 2207395"/>
                <a:gd name="connsiteY0" fmla="*/ 568 h 7250295"/>
                <a:gd name="connsiteX1" fmla="*/ 809625 w 2207395"/>
                <a:gd name="connsiteY1" fmla="*/ 116070 h 7250295"/>
                <a:gd name="connsiteX2" fmla="*/ 685800 w 2207395"/>
                <a:gd name="connsiteY2" fmla="*/ 297045 h 7250295"/>
                <a:gd name="connsiteX3" fmla="*/ 704850 w 2207395"/>
                <a:gd name="connsiteY3" fmla="*/ 620895 h 7250295"/>
                <a:gd name="connsiteX4" fmla="*/ 838200 w 2207395"/>
                <a:gd name="connsiteY4" fmla="*/ 897120 h 7250295"/>
                <a:gd name="connsiteX5" fmla="*/ 742950 w 2207395"/>
                <a:gd name="connsiteY5" fmla="*/ 1011420 h 7250295"/>
                <a:gd name="connsiteX6" fmla="*/ 133350 w 2207395"/>
                <a:gd name="connsiteY6" fmla="*/ 1220970 h 7250295"/>
                <a:gd name="connsiteX7" fmla="*/ 0 w 2207395"/>
                <a:gd name="connsiteY7" fmla="*/ 2211570 h 7250295"/>
                <a:gd name="connsiteX8" fmla="*/ 333375 w 2207395"/>
                <a:gd name="connsiteY8" fmla="*/ 3106920 h 7250295"/>
                <a:gd name="connsiteX9" fmla="*/ 247650 w 2207395"/>
                <a:gd name="connsiteY9" fmla="*/ 3840345 h 7250295"/>
                <a:gd name="connsiteX10" fmla="*/ 371475 w 2207395"/>
                <a:gd name="connsiteY10" fmla="*/ 4059420 h 7250295"/>
                <a:gd name="connsiteX11" fmla="*/ 495300 w 2207395"/>
                <a:gd name="connsiteY11" fmla="*/ 4278495 h 7250295"/>
                <a:gd name="connsiteX12" fmla="*/ 476250 w 2207395"/>
                <a:gd name="connsiteY12" fmla="*/ 4735695 h 7250295"/>
                <a:gd name="connsiteX13" fmla="*/ 476250 w 2207395"/>
                <a:gd name="connsiteY13" fmla="*/ 5097645 h 7250295"/>
                <a:gd name="connsiteX14" fmla="*/ 371475 w 2207395"/>
                <a:gd name="connsiteY14" fmla="*/ 6145395 h 7250295"/>
                <a:gd name="connsiteX15" fmla="*/ 371475 w 2207395"/>
                <a:gd name="connsiteY15" fmla="*/ 6621645 h 7250295"/>
                <a:gd name="connsiteX16" fmla="*/ 400050 w 2207395"/>
                <a:gd name="connsiteY16" fmla="*/ 6821670 h 7250295"/>
                <a:gd name="connsiteX17" fmla="*/ 323850 w 2207395"/>
                <a:gd name="connsiteY17" fmla="*/ 7002645 h 7250295"/>
                <a:gd name="connsiteX18" fmla="*/ 533400 w 2207395"/>
                <a:gd name="connsiteY18" fmla="*/ 7250295 h 7250295"/>
                <a:gd name="connsiteX19" fmla="*/ 952500 w 2207395"/>
                <a:gd name="connsiteY19" fmla="*/ 7240770 h 7250295"/>
                <a:gd name="connsiteX20" fmla="*/ 733425 w 2207395"/>
                <a:gd name="connsiteY20" fmla="*/ 6821670 h 7250295"/>
                <a:gd name="connsiteX21" fmla="*/ 790575 w 2207395"/>
                <a:gd name="connsiteY21" fmla="*/ 6574020 h 7250295"/>
                <a:gd name="connsiteX22" fmla="*/ 762000 w 2207395"/>
                <a:gd name="connsiteY22" fmla="*/ 6250170 h 7250295"/>
                <a:gd name="connsiteX23" fmla="*/ 885825 w 2207395"/>
                <a:gd name="connsiteY23" fmla="*/ 5411970 h 7250295"/>
                <a:gd name="connsiteX24" fmla="*/ 866775 w 2207395"/>
                <a:gd name="connsiteY24" fmla="*/ 5326245 h 7250295"/>
                <a:gd name="connsiteX25" fmla="*/ 971550 w 2207395"/>
                <a:gd name="connsiteY25" fmla="*/ 5211945 h 7250295"/>
                <a:gd name="connsiteX26" fmla="*/ 962025 w 2207395"/>
                <a:gd name="connsiteY26" fmla="*/ 5069070 h 7250295"/>
                <a:gd name="connsiteX27" fmla="*/ 1104900 w 2207395"/>
                <a:gd name="connsiteY27" fmla="*/ 4526145 h 7250295"/>
                <a:gd name="connsiteX28" fmla="*/ 1123950 w 2207395"/>
                <a:gd name="connsiteY28" fmla="*/ 4392795 h 7250295"/>
                <a:gd name="connsiteX29" fmla="*/ 1276350 w 2207395"/>
                <a:gd name="connsiteY29" fmla="*/ 4649970 h 7250295"/>
                <a:gd name="connsiteX30" fmla="*/ 1352550 w 2207395"/>
                <a:gd name="connsiteY30" fmla="*/ 4926195 h 7250295"/>
                <a:gd name="connsiteX31" fmla="*/ 1333500 w 2207395"/>
                <a:gd name="connsiteY31" fmla="*/ 5069070 h 7250295"/>
                <a:gd name="connsiteX32" fmla="*/ 1371600 w 2207395"/>
                <a:gd name="connsiteY32" fmla="*/ 5078595 h 7250295"/>
                <a:gd name="connsiteX33" fmla="*/ 1247775 w 2207395"/>
                <a:gd name="connsiteY33" fmla="*/ 5516745 h 7250295"/>
                <a:gd name="connsiteX34" fmla="*/ 1257300 w 2207395"/>
                <a:gd name="connsiteY34" fmla="*/ 6469245 h 7250295"/>
                <a:gd name="connsiteX35" fmla="*/ 1333500 w 2207395"/>
                <a:gd name="connsiteY35" fmla="*/ 6583545 h 7250295"/>
                <a:gd name="connsiteX36" fmla="*/ 1314450 w 2207395"/>
                <a:gd name="connsiteY36" fmla="*/ 6735945 h 7250295"/>
                <a:gd name="connsiteX37" fmla="*/ 1323975 w 2207395"/>
                <a:gd name="connsiteY37" fmla="*/ 6859770 h 7250295"/>
                <a:gd name="connsiteX38" fmla="*/ 1304925 w 2207395"/>
                <a:gd name="connsiteY38" fmla="*/ 7012170 h 7250295"/>
                <a:gd name="connsiteX39" fmla="*/ 1704975 w 2207395"/>
                <a:gd name="connsiteY39" fmla="*/ 7212195 h 7250295"/>
                <a:gd name="connsiteX40" fmla="*/ 2152650 w 2207395"/>
                <a:gd name="connsiteY40" fmla="*/ 7212195 h 7250295"/>
                <a:gd name="connsiteX41" fmla="*/ 2206314 w 2207395"/>
                <a:gd name="connsiteY41" fmla="*/ 7184702 h 7250295"/>
                <a:gd name="connsiteX42" fmla="*/ 2171850 w 2207395"/>
                <a:gd name="connsiteY42" fmla="*/ 7046786 h 7250295"/>
                <a:gd name="connsiteX43" fmla="*/ 1687247 w 2207395"/>
                <a:gd name="connsiteY43" fmla="*/ 6680449 h 7250295"/>
                <a:gd name="connsiteX44" fmla="*/ 1708130 w 2207395"/>
                <a:gd name="connsiteY44" fmla="*/ 6550072 h 7250295"/>
                <a:gd name="connsiteX45" fmla="*/ 1668617 w 2207395"/>
                <a:gd name="connsiteY45" fmla="*/ 6451067 h 7250295"/>
                <a:gd name="connsiteX46" fmla="*/ 1657350 w 2207395"/>
                <a:gd name="connsiteY46" fmla="*/ 6250170 h 7250295"/>
                <a:gd name="connsiteX47" fmla="*/ 1679014 w 2207395"/>
                <a:gd name="connsiteY47" fmla="*/ 5979714 h 7250295"/>
                <a:gd name="connsiteX48" fmla="*/ 1727631 w 2207395"/>
                <a:gd name="connsiteY48" fmla="*/ 5512209 h 7250295"/>
                <a:gd name="connsiteX49" fmla="*/ 1739049 w 2207395"/>
                <a:gd name="connsiteY49" fmla="*/ 5363804 h 7250295"/>
                <a:gd name="connsiteX50" fmla="*/ 1797611 w 2207395"/>
                <a:gd name="connsiteY50" fmla="*/ 5317321 h 7250295"/>
                <a:gd name="connsiteX51" fmla="*/ 1884207 w 2207395"/>
                <a:gd name="connsiteY51" fmla="*/ 5097645 h 7250295"/>
                <a:gd name="connsiteX52" fmla="*/ 1909357 w 2207395"/>
                <a:gd name="connsiteY52" fmla="*/ 4805496 h 7250295"/>
                <a:gd name="connsiteX53" fmla="*/ 1900373 w 2207395"/>
                <a:gd name="connsiteY53" fmla="*/ 4348776 h 7250295"/>
                <a:gd name="connsiteX54" fmla="*/ 1881052 w 2207395"/>
                <a:gd name="connsiteY54" fmla="*/ 3902573 h 7250295"/>
                <a:gd name="connsiteX55" fmla="*/ 1855362 w 2207395"/>
                <a:gd name="connsiteY55" fmla="*/ 3584643 h 7250295"/>
                <a:gd name="connsiteX56" fmla="*/ 2056257 w 2207395"/>
                <a:gd name="connsiteY56" fmla="*/ 2654077 h 7250295"/>
                <a:gd name="connsiteX57" fmla="*/ 2042707 w 2207395"/>
                <a:gd name="connsiteY57" fmla="*/ 2404684 h 7250295"/>
                <a:gd name="connsiteX58" fmla="*/ 1981200 w 2207395"/>
                <a:gd name="connsiteY58" fmla="*/ 1864914 h 7250295"/>
                <a:gd name="connsiteX59" fmla="*/ 1936459 w 2207395"/>
                <a:gd name="connsiteY59" fmla="*/ 1677029 h 7250295"/>
                <a:gd name="connsiteX60" fmla="*/ 1922037 w 2207395"/>
                <a:gd name="connsiteY60" fmla="*/ 1432534 h 7250295"/>
                <a:gd name="connsiteX61" fmla="*/ 1874412 w 2207395"/>
                <a:gd name="connsiteY61" fmla="*/ 1302338 h 7250295"/>
                <a:gd name="connsiteX62" fmla="*/ 1407687 w 2207395"/>
                <a:gd name="connsiteY62" fmla="*/ 1134975 h 7250295"/>
                <a:gd name="connsiteX63" fmla="*/ 1309221 w 2207395"/>
                <a:gd name="connsiteY63" fmla="*/ 1020075 h 7250295"/>
                <a:gd name="connsiteX64" fmla="*/ 1365230 w 2207395"/>
                <a:gd name="connsiteY64" fmla="*/ 821521 h 7250295"/>
                <a:gd name="connsiteX65" fmla="*/ 1433407 w 2207395"/>
                <a:gd name="connsiteY65" fmla="*/ 622909 h 7250295"/>
                <a:gd name="connsiteX66" fmla="*/ 1444916 w 2207395"/>
                <a:gd name="connsiteY66" fmla="*/ 380757 h 7250295"/>
                <a:gd name="connsiteX67" fmla="*/ 1330946 w 2207395"/>
                <a:gd name="connsiteY67" fmla="*/ 143773 h 7250295"/>
                <a:gd name="connsiteX68" fmla="*/ 1063645 w 2207395"/>
                <a:gd name="connsiteY68" fmla="*/ 568 h 7250295"/>
                <a:gd name="connsiteX0" fmla="*/ 1063645 w 2197075"/>
                <a:gd name="connsiteY0" fmla="*/ 568 h 7250295"/>
                <a:gd name="connsiteX1" fmla="*/ 809625 w 2197075"/>
                <a:gd name="connsiteY1" fmla="*/ 116070 h 7250295"/>
                <a:gd name="connsiteX2" fmla="*/ 685800 w 2197075"/>
                <a:gd name="connsiteY2" fmla="*/ 297045 h 7250295"/>
                <a:gd name="connsiteX3" fmla="*/ 704850 w 2197075"/>
                <a:gd name="connsiteY3" fmla="*/ 620895 h 7250295"/>
                <a:gd name="connsiteX4" fmla="*/ 838200 w 2197075"/>
                <a:gd name="connsiteY4" fmla="*/ 897120 h 7250295"/>
                <a:gd name="connsiteX5" fmla="*/ 742950 w 2197075"/>
                <a:gd name="connsiteY5" fmla="*/ 1011420 h 7250295"/>
                <a:gd name="connsiteX6" fmla="*/ 133350 w 2197075"/>
                <a:gd name="connsiteY6" fmla="*/ 1220970 h 7250295"/>
                <a:gd name="connsiteX7" fmla="*/ 0 w 2197075"/>
                <a:gd name="connsiteY7" fmla="*/ 2211570 h 7250295"/>
                <a:gd name="connsiteX8" fmla="*/ 333375 w 2197075"/>
                <a:gd name="connsiteY8" fmla="*/ 3106920 h 7250295"/>
                <a:gd name="connsiteX9" fmla="*/ 247650 w 2197075"/>
                <a:gd name="connsiteY9" fmla="*/ 3840345 h 7250295"/>
                <a:gd name="connsiteX10" fmla="*/ 371475 w 2197075"/>
                <a:gd name="connsiteY10" fmla="*/ 4059420 h 7250295"/>
                <a:gd name="connsiteX11" fmla="*/ 495300 w 2197075"/>
                <a:gd name="connsiteY11" fmla="*/ 4278495 h 7250295"/>
                <a:gd name="connsiteX12" fmla="*/ 476250 w 2197075"/>
                <a:gd name="connsiteY12" fmla="*/ 4735695 h 7250295"/>
                <a:gd name="connsiteX13" fmla="*/ 476250 w 2197075"/>
                <a:gd name="connsiteY13" fmla="*/ 5097645 h 7250295"/>
                <a:gd name="connsiteX14" fmla="*/ 371475 w 2197075"/>
                <a:gd name="connsiteY14" fmla="*/ 6145395 h 7250295"/>
                <a:gd name="connsiteX15" fmla="*/ 371475 w 2197075"/>
                <a:gd name="connsiteY15" fmla="*/ 6621645 h 7250295"/>
                <a:gd name="connsiteX16" fmla="*/ 400050 w 2197075"/>
                <a:gd name="connsiteY16" fmla="*/ 6821670 h 7250295"/>
                <a:gd name="connsiteX17" fmla="*/ 323850 w 2197075"/>
                <a:gd name="connsiteY17" fmla="*/ 7002645 h 7250295"/>
                <a:gd name="connsiteX18" fmla="*/ 533400 w 2197075"/>
                <a:gd name="connsiteY18" fmla="*/ 7250295 h 7250295"/>
                <a:gd name="connsiteX19" fmla="*/ 952500 w 2197075"/>
                <a:gd name="connsiteY19" fmla="*/ 7240770 h 7250295"/>
                <a:gd name="connsiteX20" fmla="*/ 733425 w 2197075"/>
                <a:gd name="connsiteY20" fmla="*/ 6821670 h 7250295"/>
                <a:gd name="connsiteX21" fmla="*/ 790575 w 2197075"/>
                <a:gd name="connsiteY21" fmla="*/ 6574020 h 7250295"/>
                <a:gd name="connsiteX22" fmla="*/ 762000 w 2197075"/>
                <a:gd name="connsiteY22" fmla="*/ 6250170 h 7250295"/>
                <a:gd name="connsiteX23" fmla="*/ 885825 w 2197075"/>
                <a:gd name="connsiteY23" fmla="*/ 5411970 h 7250295"/>
                <a:gd name="connsiteX24" fmla="*/ 866775 w 2197075"/>
                <a:gd name="connsiteY24" fmla="*/ 5326245 h 7250295"/>
                <a:gd name="connsiteX25" fmla="*/ 971550 w 2197075"/>
                <a:gd name="connsiteY25" fmla="*/ 5211945 h 7250295"/>
                <a:gd name="connsiteX26" fmla="*/ 962025 w 2197075"/>
                <a:gd name="connsiteY26" fmla="*/ 5069070 h 7250295"/>
                <a:gd name="connsiteX27" fmla="*/ 1104900 w 2197075"/>
                <a:gd name="connsiteY27" fmla="*/ 4526145 h 7250295"/>
                <a:gd name="connsiteX28" fmla="*/ 1123950 w 2197075"/>
                <a:gd name="connsiteY28" fmla="*/ 4392795 h 7250295"/>
                <a:gd name="connsiteX29" fmla="*/ 1276350 w 2197075"/>
                <a:gd name="connsiteY29" fmla="*/ 4649970 h 7250295"/>
                <a:gd name="connsiteX30" fmla="*/ 1352550 w 2197075"/>
                <a:gd name="connsiteY30" fmla="*/ 4926195 h 7250295"/>
                <a:gd name="connsiteX31" fmla="*/ 1333500 w 2197075"/>
                <a:gd name="connsiteY31" fmla="*/ 5069070 h 7250295"/>
                <a:gd name="connsiteX32" fmla="*/ 1371600 w 2197075"/>
                <a:gd name="connsiteY32" fmla="*/ 5078595 h 7250295"/>
                <a:gd name="connsiteX33" fmla="*/ 1247775 w 2197075"/>
                <a:gd name="connsiteY33" fmla="*/ 5516745 h 7250295"/>
                <a:gd name="connsiteX34" fmla="*/ 1257300 w 2197075"/>
                <a:gd name="connsiteY34" fmla="*/ 6469245 h 7250295"/>
                <a:gd name="connsiteX35" fmla="*/ 1333500 w 2197075"/>
                <a:gd name="connsiteY35" fmla="*/ 6583545 h 7250295"/>
                <a:gd name="connsiteX36" fmla="*/ 1314450 w 2197075"/>
                <a:gd name="connsiteY36" fmla="*/ 6735945 h 7250295"/>
                <a:gd name="connsiteX37" fmla="*/ 1323975 w 2197075"/>
                <a:gd name="connsiteY37" fmla="*/ 6859770 h 7250295"/>
                <a:gd name="connsiteX38" fmla="*/ 1304925 w 2197075"/>
                <a:gd name="connsiteY38" fmla="*/ 7012170 h 7250295"/>
                <a:gd name="connsiteX39" fmla="*/ 1704975 w 2197075"/>
                <a:gd name="connsiteY39" fmla="*/ 7212195 h 7250295"/>
                <a:gd name="connsiteX40" fmla="*/ 2152650 w 2197075"/>
                <a:gd name="connsiteY40" fmla="*/ 7212195 h 7250295"/>
                <a:gd name="connsiteX41" fmla="*/ 2189006 w 2197075"/>
                <a:gd name="connsiteY41" fmla="*/ 7199125 h 7250295"/>
                <a:gd name="connsiteX42" fmla="*/ 2171850 w 2197075"/>
                <a:gd name="connsiteY42" fmla="*/ 7046786 h 7250295"/>
                <a:gd name="connsiteX43" fmla="*/ 1687247 w 2197075"/>
                <a:gd name="connsiteY43" fmla="*/ 6680449 h 7250295"/>
                <a:gd name="connsiteX44" fmla="*/ 1708130 w 2197075"/>
                <a:gd name="connsiteY44" fmla="*/ 6550072 h 7250295"/>
                <a:gd name="connsiteX45" fmla="*/ 1668617 w 2197075"/>
                <a:gd name="connsiteY45" fmla="*/ 6451067 h 7250295"/>
                <a:gd name="connsiteX46" fmla="*/ 1657350 w 2197075"/>
                <a:gd name="connsiteY46" fmla="*/ 6250170 h 7250295"/>
                <a:gd name="connsiteX47" fmla="*/ 1679014 w 2197075"/>
                <a:gd name="connsiteY47" fmla="*/ 5979714 h 7250295"/>
                <a:gd name="connsiteX48" fmla="*/ 1727631 w 2197075"/>
                <a:gd name="connsiteY48" fmla="*/ 5512209 h 7250295"/>
                <a:gd name="connsiteX49" fmla="*/ 1739049 w 2197075"/>
                <a:gd name="connsiteY49" fmla="*/ 5363804 h 7250295"/>
                <a:gd name="connsiteX50" fmla="*/ 1797611 w 2197075"/>
                <a:gd name="connsiteY50" fmla="*/ 5317321 h 7250295"/>
                <a:gd name="connsiteX51" fmla="*/ 1884207 w 2197075"/>
                <a:gd name="connsiteY51" fmla="*/ 5097645 h 7250295"/>
                <a:gd name="connsiteX52" fmla="*/ 1909357 w 2197075"/>
                <a:gd name="connsiteY52" fmla="*/ 4805496 h 7250295"/>
                <a:gd name="connsiteX53" fmla="*/ 1900373 w 2197075"/>
                <a:gd name="connsiteY53" fmla="*/ 4348776 h 7250295"/>
                <a:gd name="connsiteX54" fmla="*/ 1881052 w 2197075"/>
                <a:gd name="connsiteY54" fmla="*/ 3902573 h 7250295"/>
                <a:gd name="connsiteX55" fmla="*/ 1855362 w 2197075"/>
                <a:gd name="connsiteY55" fmla="*/ 3584643 h 7250295"/>
                <a:gd name="connsiteX56" fmla="*/ 2056257 w 2197075"/>
                <a:gd name="connsiteY56" fmla="*/ 2654077 h 7250295"/>
                <a:gd name="connsiteX57" fmla="*/ 2042707 w 2197075"/>
                <a:gd name="connsiteY57" fmla="*/ 2404684 h 7250295"/>
                <a:gd name="connsiteX58" fmla="*/ 1981200 w 2197075"/>
                <a:gd name="connsiteY58" fmla="*/ 1864914 h 7250295"/>
                <a:gd name="connsiteX59" fmla="*/ 1936459 w 2197075"/>
                <a:gd name="connsiteY59" fmla="*/ 1677029 h 7250295"/>
                <a:gd name="connsiteX60" fmla="*/ 1922037 w 2197075"/>
                <a:gd name="connsiteY60" fmla="*/ 1432534 h 7250295"/>
                <a:gd name="connsiteX61" fmla="*/ 1874412 w 2197075"/>
                <a:gd name="connsiteY61" fmla="*/ 1302338 h 7250295"/>
                <a:gd name="connsiteX62" fmla="*/ 1407687 w 2197075"/>
                <a:gd name="connsiteY62" fmla="*/ 1134975 h 7250295"/>
                <a:gd name="connsiteX63" fmla="*/ 1309221 w 2197075"/>
                <a:gd name="connsiteY63" fmla="*/ 1020075 h 7250295"/>
                <a:gd name="connsiteX64" fmla="*/ 1365230 w 2197075"/>
                <a:gd name="connsiteY64" fmla="*/ 821521 h 7250295"/>
                <a:gd name="connsiteX65" fmla="*/ 1433407 w 2197075"/>
                <a:gd name="connsiteY65" fmla="*/ 622909 h 7250295"/>
                <a:gd name="connsiteX66" fmla="*/ 1444916 w 2197075"/>
                <a:gd name="connsiteY66" fmla="*/ 380757 h 7250295"/>
                <a:gd name="connsiteX67" fmla="*/ 1330946 w 2197075"/>
                <a:gd name="connsiteY67" fmla="*/ 143773 h 7250295"/>
                <a:gd name="connsiteX68" fmla="*/ 1063645 w 2197075"/>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2152650 w 2213217"/>
                <a:gd name="connsiteY40" fmla="*/ 7212195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985347 w 2213217"/>
                <a:gd name="connsiteY40" fmla="*/ 722661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482866 w 2213217"/>
                <a:gd name="connsiteY39" fmla="*/ 7114120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97852 w 2213217"/>
                <a:gd name="connsiteY39" fmla="*/ 7174696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74056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87593 w 2213217"/>
                <a:gd name="connsiteY27" fmla="*/ 4482877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09709 w 2213217"/>
                <a:gd name="connsiteY27" fmla="*/ 4955941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44526"/>
                <a:gd name="connsiteX1" fmla="*/ 809625 w 2213217"/>
                <a:gd name="connsiteY1" fmla="*/ 116070 h 7244526"/>
                <a:gd name="connsiteX2" fmla="*/ 685800 w 2213217"/>
                <a:gd name="connsiteY2" fmla="*/ 297045 h 7244526"/>
                <a:gd name="connsiteX3" fmla="*/ 704850 w 2213217"/>
                <a:gd name="connsiteY3" fmla="*/ 620895 h 7244526"/>
                <a:gd name="connsiteX4" fmla="*/ 838200 w 2213217"/>
                <a:gd name="connsiteY4" fmla="*/ 897120 h 7244526"/>
                <a:gd name="connsiteX5" fmla="*/ 742950 w 2213217"/>
                <a:gd name="connsiteY5" fmla="*/ 1011420 h 7244526"/>
                <a:gd name="connsiteX6" fmla="*/ 133350 w 2213217"/>
                <a:gd name="connsiteY6" fmla="*/ 1220970 h 7244526"/>
                <a:gd name="connsiteX7" fmla="*/ 0 w 2213217"/>
                <a:gd name="connsiteY7" fmla="*/ 2211570 h 7244526"/>
                <a:gd name="connsiteX8" fmla="*/ 333375 w 2213217"/>
                <a:gd name="connsiteY8" fmla="*/ 3106920 h 7244526"/>
                <a:gd name="connsiteX9" fmla="*/ 247650 w 2213217"/>
                <a:gd name="connsiteY9" fmla="*/ 3840345 h 7244526"/>
                <a:gd name="connsiteX10" fmla="*/ 371475 w 2213217"/>
                <a:gd name="connsiteY10" fmla="*/ 4059420 h 7244526"/>
                <a:gd name="connsiteX11" fmla="*/ 495300 w 2213217"/>
                <a:gd name="connsiteY11" fmla="*/ 4278495 h 7244526"/>
                <a:gd name="connsiteX12" fmla="*/ 476250 w 2213217"/>
                <a:gd name="connsiteY12" fmla="*/ 4735695 h 7244526"/>
                <a:gd name="connsiteX13" fmla="*/ 476250 w 2213217"/>
                <a:gd name="connsiteY13" fmla="*/ 5097645 h 7244526"/>
                <a:gd name="connsiteX14" fmla="*/ 371475 w 2213217"/>
                <a:gd name="connsiteY14" fmla="*/ 6145395 h 7244526"/>
                <a:gd name="connsiteX15" fmla="*/ 371475 w 2213217"/>
                <a:gd name="connsiteY15" fmla="*/ 6621645 h 7244526"/>
                <a:gd name="connsiteX16" fmla="*/ 400050 w 2213217"/>
                <a:gd name="connsiteY16" fmla="*/ 6821670 h 7244526"/>
                <a:gd name="connsiteX17" fmla="*/ 323850 w 2213217"/>
                <a:gd name="connsiteY17" fmla="*/ 7002645 h 7244526"/>
                <a:gd name="connsiteX18" fmla="*/ 605514 w 2213217"/>
                <a:gd name="connsiteY18" fmla="*/ 7244526 h 7244526"/>
                <a:gd name="connsiteX19" fmla="*/ 958269 w 2213217"/>
                <a:gd name="connsiteY19" fmla="*/ 7136926 h 7244526"/>
                <a:gd name="connsiteX20" fmla="*/ 724772 w 2213217"/>
                <a:gd name="connsiteY20" fmla="*/ 6844746 h 7244526"/>
                <a:gd name="connsiteX21" fmla="*/ 753076 w 2213217"/>
                <a:gd name="connsiteY21" fmla="*/ 6579789 h 7244526"/>
                <a:gd name="connsiteX22" fmla="*/ 738924 w 2213217"/>
                <a:gd name="connsiteY22" fmla="*/ 6250170 h 7244526"/>
                <a:gd name="connsiteX23" fmla="*/ 856500 w 2213217"/>
                <a:gd name="connsiteY23" fmla="*/ 5489132 h 7244526"/>
                <a:gd name="connsiteX24" fmla="*/ 906017 w 2213217"/>
                <a:gd name="connsiteY24" fmla="*/ 5380240 h 7244526"/>
                <a:gd name="connsiteX25" fmla="*/ 898504 w 2213217"/>
                <a:gd name="connsiteY25" fmla="*/ 5308938 h 7244526"/>
                <a:gd name="connsiteX26" fmla="*/ 971550 w 2213217"/>
                <a:gd name="connsiteY26" fmla="*/ 5211945 h 7244526"/>
                <a:gd name="connsiteX27" fmla="*/ 973564 w 2213217"/>
                <a:gd name="connsiteY27" fmla="*/ 5069070 h 7244526"/>
                <a:gd name="connsiteX28" fmla="*/ 1129719 w 2213217"/>
                <a:gd name="connsiteY28" fmla="*/ 4378373 h 7244526"/>
                <a:gd name="connsiteX29" fmla="*/ 1276350 w 2213217"/>
                <a:gd name="connsiteY29" fmla="*/ 4649970 h 7244526"/>
                <a:gd name="connsiteX30" fmla="*/ 1341012 w 2213217"/>
                <a:gd name="connsiteY30" fmla="*/ 4880042 h 7244526"/>
                <a:gd name="connsiteX31" fmla="*/ 1310424 w 2213217"/>
                <a:gd name="connsiteY31" fmla="*/ 4973880 h 7244526"/>
                <a:gd name="connsiteX32" fmla="*/ 1354293 w 2213217"/>
                <a:gd name="connsiteY32" fmla="*/ 5113209 h 7244526"/>
                <a:gd name="connsiteX33" fmla="*/ 1262198 w 2213217"/>
                <a:gd name="connsiteY33" fmla="*/ 5554244 h 7244526"/>
                <a:gd name="connsiteX34" fmla="*/ 1263220 w 2213217"/>
                <a:gd name="connsiteY34" fmla="*/ 6360264 h 7244526"/>
                <a:gd name="connsiteX35" fmla="*/ 1336385 w 2213217"/>
                <a:gd name="connsiteY35" fmla="*/ 6540277 h 7244526"/>
                <a:gd name="connsiteX36" fmla="*/ 1285605 w 2213217"/>
                <a:gd name="connsiteY36" fmla="*/ 6741714 h 7244526"/>
                <a:gd name="connsiteX37" fmla="*/ 1303783 w 2213217"/>
                <a:gd name="connsiteY37" fmla="*/ 6828040 h 7244526"/>
                <a:gd name="connsiteX38" fmla="*/ 1313579 w 2213217"/>
                <a:gd name="connsiteY38" fmla="*/ 7020824 h 7244526"/>
                <a:gd name="connsiteX39" fmla="*/ 1760353 w 2213217"/>
                <a:gd name="connsiteY39" fmla="*/ 7189119 h 7244526"/>
                <a:gd name="connsiteX40" fmla="*/ 2189006 w 2213217"/>
                <a:gd name="connsiteY40" fmla="*/ 7199125 h 7244526"/>
                <a:gd name="connsiteX41" fmla="*/ 2171850 w 2213217"/>
                <a:gd name="connsiteY41" fmla="*/ 7046786 h 7244526"/>
                <a:gd name="connsiteX42" fmla="*/ 1687247 w 2213217"/>
                <a:gd name="connsiteY42" fmla="*/ 6680449 h 7244526"/>
                <a:gd name="connsiteX43" fmla="*/ 1708130 w 2213217"/>
                <a:gd name="connsiteY43" fmla="*/ 6550072 h 7244526"/>
                <a:gd name="connsiteX44" fmla="*/ 1668617 w 2213217"/>
                <a:gd name="connsiteY44" fmla="*/ 6451067 h 7244526"/>
                <a:gd name="connsiteX45" fmla="*/ 1657350 w 2213217"/>
                <a:gd name="connsiteY45" fmla="*/ 6250170 h 7244526"/>
                <a:gd name="connsiteX46" fmla="*/ 1679014 w 2213217"/>
                <a:gd name="connsiteY46" fmla="*/ 5979714 h 7244526"/>
                <a:gd name="connsiteX47" fmla="*/ 1727631 w 2213217"/>
                <a:gd name="connsiteY47" fmla="*/ 5512209 h 7244526"/>
                <a:gd name="connsiteX48" fmla="*/ 1739049 w 2213217"/>
                <a:gd name="connsiteY48" fmla="*/ 5363804 h 7244526"/>
                <a:gd name="connsiteX49" fmla="*/ 1797611 w 2213217"/>
                <a:gd name="connsiteY49" fmla="*/ 5317321 h 7244526"/>
                <a:gd name="connsiteX50" fmla="*/ 1884207 w 2213217"/>
                <a:gd name="connsiteY50" fmla="*/ 5097645 h 7244526"/>
                <a:gd name="connsiteX51" fmla="*/ 1909357 w 2213217"/>
                <a:gd name="connsiteY51" fmla="*/ 4805496 h 7244526"/>
                <a:gd name="connsiteX52" fmla="*/ 1900373 w 2213217"/>
                <a:gd name="connsiteY52" fmla="*/ 4348776 h 7244526"/>
                <a:gd name="connsiteX53" fmla="*/ 1881052 w 2213217"/>
                <a:gd name="connsiteY53" fmla="*/ 3902573 h 7244526"/>
                <a:gd name="connsiteX54" fmla="*/ 1855362 w 2213217"/>
                <a:gd name="connsiteY54" fmla="*/ 3584643 h 7244526"/>
                <a:gd name="connsiteX55" fmla="*/ 2056257 w 2213217"/>
                <a:gd name="connsiteY55" fmla="*/ 2654077 h 7244526"/>
                <a:gd name="connsiteX56" fmla="*/ 2042707 w 2213217"/>
                <a:gd name="connsiteY56" fmla="*/ 2404684 h 7244526"/>
                <a:gd name="connsiteX57" fmla="*/ 1981200 w 2213217"/>
                <a:gd name="connsiteY57" fmla="*/ 1864914 h 7244526"/>
                <a:gd name="connsiteX58" fmla="*/ 1936459 w 2213217"/>
                <a:gd name="connsiteY58" fmla="*/ 1677029 h 7244526"/>
                <a:gd name="connsiteX59" fmla="*/ 1922037 w 2213217"/>
                <a:gd name="connsiteY59" fmla="*/ 1432534 h 7244526"/>
                <a:gd name="connsiteX60" fmla="*/ 1874412 w 2213217"/>
                <a:gd name="connsiteY60" fmla="*/ 1302338 h 7244526"/>
                <a:gd name="connsiteX61" fmla="*/ 1407687 w 2213217"/>
                <a:gd name="connsiteY61" fmla="*/ 1134975 h 7244526"/>
                <a:gd name="connsiteX62" fmla="*/ 1309221 w 2213217"/>
                <a:gd name="connsiteY62" fmla="*/ 1020075 h 7244526"/>
                <a:gd name="connsiteX63" fmla="*/ 1365230 w 2213217"/>
                <a:gd name="connsiteY63" fmla="*/ 821521 h 7244526"/>
                <a:gd name="connsiteX64" fmla="*/ 1433407 w 2213217"/>
                <a:gd name="connsiteY64" fmla="*/ 622909 h 7244526"/>
                <a:gd name="connsiteX65" fmla="*/ 1444916 w 2213217"/>
                <a:gd name="connsiteY65" fmla="*/ 380757 h 7244526"/>
                <a:gd name="connsiteX66" fmla="*/ 1330946 w 2213217"/>
                <a:gd name="connsiteY66" fmla="*/ 143773 h 7244526"/>
                <a:gd name="connsiteX67" fmla="*/ 1063645 w 2213217"/>
                <a:gd name="connsiteY67" fmla="*/ 568 h 7244526"/>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84394 w 2213217"/>
                <a:gd name="connsiteY12" fmla="*/ 4600693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287222 w 2213217"/>
                <a:gd name="connsiteY8" fmla="*/ 3112689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72753 w 2222325"/>
                <a:gd name="connsiteY0" fmla="*/ 568 h 7252515"/>
                <a:gd name="connsiteX1" fmla="*/ 818733 w 2222325"/>
                <a:gd name="connsiteY1" fmla="*/ 116070 h 7252515"/>
                <a:gd name="connsiteX2" fmla="*/ 694908 w 2222325"/>
                <a:gd name="connsiteY2" fmla="*/ 297045 h 7252515"/>
                <a:gd name="connsiteX3" fmla="*/ 713958 w 2222325"/>
                <a:gd name="connsiteY3" fmla="*/ 620895 h 7252515"/>
                <a:gd name="connsiteX4" fmla="*/ 847308 w 2222325"/>
                <a:gd name="connsiteY4" fmla="*/ 897120 h 7252515"/>
                <a:gd name="connsiteX5" fmla="*/ 752058 w 2222325"/>
                <a:gd name="connsiteY5" fmla="*/ 1011420 h 7252515"/>
                <a:gd name="connsiteX6" fmla="*/ 142458 w 2222325"/>
                <a:gd name="connsiteY6" fmla="*/ 1220970 h 7252515"/>
                <a:gd name="connsiteX7" fmla="*/ 9108 w 2222325"/>
                <a:gd name="connsiteY7" fmla="*/ 2211570 h 7252515"/>
                <a:gd name="connsiteX8" fmla="*/ 322291 w 2222325"/>
                <a:gd name="connsiteY8" fmla="*/ 3017500 h 7252515"/>
                <a:gd name="connsiteX9" fmla="*/ 250989 w 2222325"/>
                <a:gd name="connsiteY9" fmla="*/ 3814384 h 7252515"/>
                <a:gd name="connsiteX10" fmla="*/ 386352 w 2222325"/>
                <a:gd name="connsiteY10" fmla="*/ 3984422 h 7252515"/>
                <a:gd name="connsiteX11" fmla="*/ 443833 w 2222325"/>
                <a:gd name="connsiteY11" fmla="*/ 4229457 h 7252515"/>
                <a:gd name="connsiteX12" fmla="*/ 505040 w 2222325"/>
                <a:gd name="connsiteY12" fmla="*/ 4629539 h 7252515"/>
                <a:gd name="connsiteX13" fmla="*/ 513694 w 2222325"/>
                <a:gd name="connsiteY13" fmla="*/ 4793958 h 7252515"/>
                <a:gd name="connsiteX14" fmla="*/ 499780 w 2222325"/>
                <a:gd name="connsiteY14" fmla="*/ 4980881 h 7252515"/>
                <a:gd name="connsiteX15" fmla="*/ 468050 w 2222325"/>
                <a:gd name="connsiteY15" fmla="*/ 5126491 h 7252515"/>
                <a:gd name="connsiteX16" fmla="*/ 392121 w 2222325"/>
                <a:gd name="connsiteY16" fmla="*/ 6154049 h 7252515"/>
                <a:gd name="connsiteX17" fmla="*/ 357506 w 2222325"/>
                <a:gd name="connsiteY17" fmla="*/ 6604338 h 7252515"/>
                <a:gd name="connsiteX18" fmla="*/ 429350 w 2222325"/>
                <a:gd name="connsiteY18" fmla="*/ 6827439 h 7252515"/>
                <a:gd name="connsiteX19" fmla="*/ 376226 w 2222325"/>
                <a:gd name="connsiteY19" fmla="*/ 6982453 h 7252515"/>
                <a:gd name="connsiteX20" fmla="*/ 614622 w 2222325"/>
                <a:gd name="connsiteY20" fmla="*/ 7244526 h 7252515"/>
                <a:gd name="connsiteX21" fmla="*/ 967377 w 2222325"/>
                <a:gd name="connsiteY21" fmla="*/ 7136926 h 7252515"/>
                <a:gd name="connsiteX22" fmla="*/ 733880 w 2222325"/>
                <a:gd name="connsiteY22" fmla="*/ 6844746 h 7252515"/>
                <a:gd name="connsiteX23" fmla="*/ 762184 w 2222325"/>
                <a:gd name="connsiteY23" fmla="*/ 6579789 h 7252515"/>
                <a:gd name="connsiteX24" fmla="*/ 748032 w 2222325"/>
                <a:gd name="connsiteY24" fmla="*/ 6250170 h 7252515"/>
                <a:gd name="connsiteX25" fmla="*/ 865608 w 2222325"/>
                <a:gd name="connsiteY25" fmla="*/ 5489132 h 7252515"/>
                <a:gd name="connsiteX26" fmla="*/ 915125 w 2222325"/>
                <a:gd name="connsiteY26" fmla="*/ 5380240 h 7252515"/>
                <a:gd name="connsiteX27" fmla="*/ 907612 w 2222325"/>
                <a:gd name="connsiteY27" fmla="*/ 5308938 h 7252515"/>
                <a:gd name="connsiteX28" fmla="*/ 980658 w 2222325"/>
                <a:gd name="connsiteY28" fmla="*/ 5211945 h 7252515"/>
                <a:gd name="connsiteX29" fmla="*/ 982672 w 2222325"/>
                <a:gd name="connsiteY29" fmla="*/ 5069070 h 7252515"/>
                <a:gd name="connsiteX30" fmla="*/ 1138827 w 2222325"/>
                <a:gd name="connsiteY30" fmla="*/ 4378373 h 7252515"/>
                <a:gd name="connsiteX31" fmla="*/ 1285458 w 2222325"/>
                <a:gd name="connsiteY31" fmla="*/ 4649970 h 7252515"/>
                <a:gd name="connsiteX32" fmla="*/ 1350120 w 2222325"/>
                <a:gd name="connsiteY32" fmla="*/ 4880042 h 7252515"/>
                <a:gd name="connsiteX33" fmla="*/ 1319532 w 2222325"/>
                <a:gd name="connsiteY33" fmla="*/ 4973880 h 7252515"/>
                <a:gd name="connsiteX34" fmla="*/ 1363401 w 2222325"/>
                <a:gd name="connsiteY34" fmla="*/ 5113209 h 7252515"/>
                <a:gd name="connsiteX35" fmla="*/ 1271306 w 2222325"/>
                <a:gd name="connsiteY35" fmla="*/ 5554244 h 7252515"/>
                <a:gd name="connsiteX36" fmla="*/ 1272328 w 2222325"/>
                <a:gd name="connsiteY36" fmla="*/ 6360264 h 7252515"/>
                <a:gd name="connsiteX37" fmla="*/ 1345493 w 2222325"/>
                <a:gd name="connsiteY37" fmla="*/ 6540277 h 7252515"/>
                <a:gd name="connsiteX38" fmla="*/ 1294713 w 2222325"/>
                <a:gd name="connsiteY38" fmla="*/ 6741714 h 7252515"/>
                <a:gd name="connsiteX39" fmla="*/ 1312891 w 2222325"/>
                <a:gd name="connsiteY39" fmla="*/ 6828040 h 7252515"/>
                <a:gd name="connsiteX40" fmla="*/ 1322687 w 2222325"/>
                <a:gd name="connsiteY40" fmla="*/ 7020824 h 7252515"/>
                <a:gd name="connsiteX41" fmla="*/ 1769461 w 2222325"/>
                <a:gd name="connsiteY41" fmla="*/ 7189119 h 7252515"/>
                <a:gd name="connsiteX42" fmla="*/ 2198114 w 2222325"/>
                <a:gd name="connsiteY42" fmla="*/ 7199125 h 7252515"/>
                <a:gd name="connsiteX43" fmla="*/ 2180958 w 2222325"/>
                <a:gd name="connsiteY43" fmla="*/ 7046786 h 7252515"/>
                <a:gd name="connsiteX44" fmla="*/ 1696355 w 2222325"/>
                <a:gd name="connsiteY44" fmla="*/ 6680449 h 7252515"/>
                <a:gd name="connsiteX45" fmla="*/ 1717238 w 2222325"/>
                <a:gd name="connsiteY45" fmla="*/ 6550072 h 7252515"/>
                <a:gd name="connsiteX46" fmla="*/ 1677725 w 2222325"/>
                <a:gd name="connsiteY46" fmla="*/ 6451067 h 7252515"/>
                <a:gd name="connsiteX47" fmla="*/ 1666458 w 2222325"/>
                <a:gd name="connsiteY47" fmla="*/ 6250170 h 7252515"/>
                <a:gd name="connsiteX48" fmla="*/ 1688122 w 2222325"/>
                <a:gd name="connsiteY48" fmla="*/ 5979714 h 7252515"/>
                <a:gd name="connsiteX49" fmla="*/ 1736739 w 2222325"/>
                <a:gd name="connsiteY49" fmla="*/ 5512209 h 7252515"/>
                <a:gd name="connsiteX50" fmla="*/ 1748157 w 2222325"/>
                <a:gd name="connsiteY50" fmla="*/ 5363804 h 7252515"/>
                <a:gd name="connsiteX51" fmla="*/ 1806719 w 2222325"/>
                <a:gd name="connsiteY51" fmla="*/ 5317321 h 7252515"/>
                <a:gd name="connsiteX52" fmla="*/ 1893315 w 2222325"/>
                <a:gd name="connsiteY52" fmla="*/ 5097645 h 7252515"/>
                <a:gd name="connsiteX53" fmla="*/ 1918465 w 2222325"/>
                <a:gd name="connsiteY53" fmla="*/ 4805496 h 7252515"/>
                <a:gd name="connsiteX54" fmla="*/ 1909481 w 2222325"/>
                <a:gd name="connsiteY54" fmla="*/ 4348776 h 7252515"/>
                <a:gd name="connsiteX55" fmla="*/ 1890160 w 2222325"/>
                <a:gd name="connsiteY55" fmla="*/ 3902573 h 7252515"/>
                <a:gd name="connsiteX56" fmla="*/ 1864470 w 2222325"/>
                <a:gd name="connsiteY56" fmla="*/ 3584643 h 7252515"/>
                <a:gd name="connsiteX57" fmla="*/ 2065365 w 2222325"/>
                <a:gd name="connsiteY57" fmla="*/ 2654077 h 7252515"/>
                <a:gd name="connsiteX58" fmla="*/ 2051815 w 2222325"/>
                <a:gd name="connsiteY58" fmla="*/ 2404684 h 7252515"/>
                <a:gd name="connsiteX59" fmla="*/ 1990308 w 2222325"/>
                <a:gd name="connsiteY59" fmla="*/ 1864914 h 7252515"/>
                <a:gd name="connsiteX60" fmla="*/ 1945567 w 2222325"/>
                <a:gd name="connsiteY60" fmla="*/ 1677029 h 7252515"/>
                <a:gd name="connsiteX61" fmla="*/ 1931145 w 2222325"/>
                <a:gd name="connsiteY61" fmla="*/ 1432534 h 7252515"/>
                <a:gd name="connsiteX62" fmla="*/ 1883520 w 2222325"/>
                <a:gd name="connsiteY62" fmla="*/ 1302338 h 7252515"/>
                <a:gd name="connsiteX63" fmla="*/ 1416795 w 2222325"/>
                <a:gd name="connsiteY63" fmla="*/ 1134975 h 7252515"/>
                <a:gd name="connsiteX64" fmla="*/ 1318329 w 2222325"/>
                <a:gd name="connsiteY64" fmla="*/ 1020075 h 7252515"/>
                <a:gd name="connsiteX65" fmla="*/ 1374338 w 2222325"/>
                <a:gd name="connsiteY65" fmla="*/ 821521 h 7252515"/>
                <a:gd name="connsiteX66" fmla="*/ 1442515 w 2222325"/>
                <a:gd name="connsiteY66" fmla="*/ 622909 h 7252515"/>
                <a:gd name="connsiteX67" fmla="*/ 1454024 w 2222325"/>
                <a:gd name="connsiteY67" fmla="*/ 380757 h 7252515"/>
                <a:gd name="connsiteX68" fmla="*/ 1340054 w 2222325"/>
                <a:gd name="connsiteY68" fmla="*/ 143773 h 7252515"/>
                <a:gd name="connsiteX69" fmla="*/ 1072753 w 2222325"/>
                <a:gd name="connsiteY69" fmla="*/ 568 h 7252515"/>
                <a:gd name="connsiteX0" fmla="*/ 1074836 w 2224408"/>
                <a:gd name="connsiteY0" fmla="*/ 568 h 7252515"/>
                <a:gd name="connsiteX1" fmla="*/ 820816 w 2224408"/>
                <a:gd name="connsiteY1" fmla="*/ 116070 h 7252515"/>
                <a:gd name="connsiteX2" fmla="*/ 696991 w 2224408"/>
                <a:gd name="connsiteY2" fmla="*/ 297045 h 7252515"/>
                <a:gd name="connsiteX3" fmla="*/ 716041 w 2224408"/>
                <a:gd name="connsiteY3" fmla="*/ 620895 h 7252515"/>
                <a:gd name="connsiteX4" fmla="*/ 849391 w 2224408"/>
                <a:gd name="connsiteY4" fmla="*/ 897120 h 7252515"/>
                <a:gd name="connsiteX5" fmla="*/ 754141 w 2224408"/>
                <a:gd name="connsiteY5" fmla="*/ 1011420 h 7252515"/>
                <a:gd name="connsiteX6" fmla="*/ 112811 w 2224408"/>
                <a:gd name="connsiteY6" fmla="*/ 1267123 h 7252515"/>
                <a:gd name="connsiteX7" fmla="*/ 11191 w 2224408"/>
                <a:gd name="connsiteY7" fmla="*/ 2211570 h 7252515"/>
                <a:gd name="connsiteX8" fmla="*/ 324374 w 2224408"/>
                <a:gd name="connsiteY8" fmla="*/ 3017500 h 7252515"/>
                <a:gd name="connsiteX9" fmla="*/ 253072 w 2224408"/>
                <a:gd name="connsiteY9" fmla="*/ 3814384 h 7252515"/>
                <a:gd name="connsiteX10" fmla="*/ 388435 w 2224408"/>
                <a:gd name="connsiteY10" fmla="*/ 3984422 h 7252515"/>
                <a:gd name="connsiteX11" fmla="*/ 445916 w 2224408"/>
                <a:gd name="connsiteY11" fmla="*/ 4229457 h 7252515"/>
                <a:gd name="connsiteX12" fmla="*/ 507123 w 2224408"/>
                <a:gd name="connsiteY12" fmla="*/ 4629539 h 7252515"/>
                <a:gd name="connsiteX13" fmla="*/ 515777 w 2224408"/>
                <a:gd name="connsiteY13" fmla="*/ 4793958 h 7252515"/>
                <a:gd name="connsiteX14" fmla="*/ 501863 w 2224408"/>
                <a:gd name="connsiteY14" fmla="*/ 4980881 h 7252515"/>
                <a:gd name="connsiteX15" fmla="*/ 470133 w 2224408"/>
                <a:gd name="connsiteY15" fmla="*/ 5126491 h 7252515"/>
                <a:gd name="connsiteX16" fmla="*/ 394204 w 2224408"/>
                <a:gd name="connsiteY16" fmla="*/ 6154049 h 7252515"/>
                <a:gd name="connsiteX17" fmla="*/ 359589 w 2224408"/>
                <a:gd name="connsiteY17" fmla="*/ 6604338 h 7252515"/>
                <a:gd name="connsiteX18" fmla="*/ 431433 w 2224408"/>
                <a:gd name="connsiteY18" fmla="*/ 6827439 h 7252515"/>
                <a:gd name="connsiteX19" fmla="*/ 378309 w 2224408"/>
                <a:gd name="connsiteY19" fmla="*/ 6982453 h 7252515"/>
                <a:gd name="connsiteX20" fmla="*/ 616705 w 2224408"/>
                <a:gd name="connsiteY20" fmla="*/ 7244526 h 7252515"/>
                <a:gd name="connsiteX21" fmla="*/ 969460 w 2224408"/>
                <a:gd name="connsiteY21" fmla="*/ 7136926 h 7252515"/>
                <a:gd name="connsiteX22" fmla="*/ 735963 w 2224408"/>
                <a:gd name="connsiteY22" fmla="*/ 6844746 h 7252515"/>
                <a:gd name="connsiteX23" fmla="*/ 764267 w 2224408"/>
                <a:gd name="connsiteY23" fmla="*/ 6579789 h 7252515"/>
                <a:gd name="connsiteX24" fmla="*/ 750115 w 2224408"/>
                <a:gd name="connsiteY24" fmla="*/ 6250170 h 7252515"/>
                <a:gd name="connsiteX25" fmla="*/ 867691 w 2224408"/>
                <a:gd name="connsiteY25" fmla="*/ 5489132 h 7252515"/>
                <a:gd name="connsiteX26" fmla="*/ 917208 w 2224408"/>
                <a:gd name="connsiteY26" fmla="*/ 5380240 h 7252515"/>
                <a:gd name="connsiteX27" fmla="*/ 909695 w 2224408"/>
                <a:gd name="connsiteY27" fmla="*/ 5308938 h 7252515"/>
                <a:gd name="connsiteX28" fmla="*/ 982741 w 2224408"/>
                <a:gd name="connsiteY28" fmla="*/ 5211945 h 7252515"/>
                <a:gd name="connsiteX29" fmla="*/ 984755 w 2224408"/>
                <a:gd name="connsiteY29" fmla="*/ 5069070 h 7252515"/>
                <a:gd name="connsiteX30" fmla="*/ 1140910 w 2224408"/>
                <a:gd name="connsiteY30" fmla="*/ 4378373 h 7252515"/>
                <a:gd name="connsiteX31" fmla="*/ 1287541 w 2224408"/>
                <a:gd name="connsiteY31" fmla="*/ 4649970 h 7252515"/>
                <a:gd name="connsiteX32" fmla="*/ 1352203 w 2224408"/>
                <a:gd name="connsiteY32" fmla="*/ 4880042 h 7252515"/>
                <a:gd name="connsiteX33" fmla="*/ 1321615 w 2224408"/>
                <a:gd name="connsiteY33" fmla="*/ 4973880 h 7252515"/>
                <a:gd name="connsiteX34" fmla="*/ 1365484 w 2224408"/>
                <a:gd name="connsiteY34" fmla="*/ 5113209 h 7252515"/>
                <a:gd name="connsiteX35" fmla="*/ 1273389 w 2224408"/>
                <a:gd name="connsiteY35" fmla="*/ 5554244 h 7252515"/>
                <a:gd name="connsiteX36" fmla="*/ 1274411 w 2224408"/>
                <a:gd name="connsiteY36" fmla="*/ 6360264 h 7252515"/>
                <a:gd name="connsiteX37" fmla="*/ 1347576 w 2224408"/>
                <a:gd name="connsiteY37" fmla="*/ 6540277 h 7252515"/>
                <a:gd name="connsiteX38" fmla="*/ 1296796 w 2224408"/>
                <a:gd name="connsiteY38" fmla="*/ 6741714 h 7252515"/>
                <a:gd name="connsiteX39" fmla="*/ 1314974 w 2224408"/>
                <a:gd name="connsiteY39" fmla="*/ 6828040 h 7252515"/>
                <a:gd name="connsiteX40" fmla="*/ 1324770 w 2224408"/>
                <a:gd name="connsiteY40" fmla="*/ 7020824 h 7252515"/>
                <a:gd name="connsiteX41" fmla="*/ 1771544 w 2224408"/>
                <a:gd name="connsiteY41" fmla="*/ 7189119 h 7252515"/>
                <a:gd name="connsiteX42" fmla="*/ 2200197 w 2224408"/>
                <a:gd name="connsiteY42" fmla="*/ 7199125 h 7252515"/>
                <a:gd name="connsiteX43" fmla="*/ 2183041 w 2224408"/>
                <a:gd name="connsiteY43" fmla="*/ 7046786 h 7252515"/>
                <a:gd name="connsiteX44" fmla="*/ 1698438 w 2224408"/>
                <a:gd name="connsiteY44" fmla="*/ 6680449 h 7252515"/>
                <a:gd name="connsiteX45" fmla="*/ 1719321 w 2224408"/>
                <a:gd name="connsiteY45" fmla="*/ 6550072 h 7252515"/>
                <a:gd name="connsiteX46" fmla="*/ 1679808 w 2224408"/>
                <a:gd name="connsiteY46" fmla="*/ 6451067 h 7252515"/>
                <a:gd name="connsiteX47" fmla="*/ 1668541 w 2224408"/>
                <a:gd name="connsiteY47" fmla="*/ 6250170 h 7252515"/>
                <a:gd name="connsiteX48" fmla="*/ 1690205 w 2224408"/>
                <a:gd name="connsiteY48" fmla="*/ 5979714 h 7252515"/>
                <a:gd name="connsiteX49" fmla="*/ 1738822 w 2224408"/>
                <a:gd name="connsiteY49" fmla="*/ 5512209 h 7252515"/>
                <a:gd name="connsiteX50" fmla="*/ 1750240 w 2224408"/>
                <a:gd name="connsiteY50" fmla="*/ 5363804 h 7252515"/>
                <a:gd name="connsiteX51" fmla="*/ 1808802 w 2224408"/>
                <a:gd name="connsiteY51" fmla="*/ 5317321 h 7252515"/>
                <a:gd name="connsiteX52" fmla="*/ 1895398 w 2224408"/>
                <a:gd name="connsiteY52" fmla="*/ 5097645 h 7252515"/>
                <a:gd name="connsiteX53" fmla="*/ 1920548 w 2224408"/>
                <a:gd name="connsiteY53" fmla="*/ 4805496 h 7252515"/>
                <a:gd name="connsiteX54" fmla="*/ 1911564 w 2224408"/>
                <a:gd name="connsiteY54" fmla="*/ 4348776 h 7252515"/>
                <a:gd name="connsiteX55" fmla="*/ 1892243 w 2224408"/>
                <a:gd name="connsiteY55" fmla="*/ 3902573 h 7252515"/>
                <a:gd name="connsiteX56" fmla="*/ 1866553 w 2224408"/>
                <a:gd name="connsiteY56" fmla="*/ 3584643 h 7252515"/>
                <a:gd name="connsiteX57" fmla="*/ 2067448 w 2224408"/>
                <a:gd name="connsiteY57" fmla="*/ 2654077 h 7252515"/>
                <a:gd name="connsiteX58" fmla="*/ 2053898 w 2224408"/>
                <a:gd name="connsiteY58" fmla="*/ 2404684 h 7252515"/>
                <a:gd name="connsiteX59" fmla="*/ 1992391 w 2224408"/>
                <a:gd name="connsiteY59" fmla="*/ 1864914 h 7252515"/>
                <a:gd name="connsiteX60" fmla="*/ 1947650 w 2224408"/>
                <a:gd name="connsiteY60" fmla="*/ 1677029 h 7252515"/>
                <a:gd name="connsiteX61" fmla="*/ 1933228 w 2224408"/>
                <a:gd name="connsiteY61" fmla="*/ 1432534 h 7252515"/>
                <a:gd name="connsiteX62" fmla="*/ 1885603 w 2224408"/>
                <a:gd name="connsiteY62" fmla="*/ 1302338 h 7252515"/>
                <a:gd name="connsiteX63" fmla="*/ 1418878 w 2224408"/>
                <a:gd name="connsiteY63" fmla="*/ 1134975 h 7252515"/>
                <a:gd name="connsiteX64" fmla="*/ 1320412 w 2224408"/>
                <a:gd name="connsiteY64" fmla="*/ 1020075 h 7252515"/>
                <a:gd name="connsiteX65" fmla="*/ 1376421 w 2224408"/>
                <a:gd name="connsiteY65" fmla="*/ 821521 h 7252515"/>
                <a:gd name="connsiteX66" fmla="*/ 1444598 w 2224408"/>
                <a:gd name="connsiteY66" fmla="*/ 622909 h 7252515"/>
                <a:gd name="connsiteX67" fmla="*/ 1456107 w 2224408"/>
                <a:gd name="connsiteY67" fmla="*/ 380757 h 7252515"/>
                <a:gd name="connsiteX68" fmla="*/ 1342137 w 2224408"/>
                <a:gd name="connsiteY68" fmla="*/ 143773 h 7252515"/>
                <a:gd name="connsiteX69" fmla="*/ 1074836 w 2224408"/>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08662 w 2223793"/>
                <a:gd name="connsiteY1" fmla="*/ 133377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59799 w 2223793"/>
                <a:gd name="connsiteY0" fmla="*/ 683 h 7238207"/>
                <a:gd name="connsiteX1" fmla="*/ 808662 w 2223793"/>
                <a:gd name="connsiteY1" fmla="*/ 119069 h 7238207"/>
                <a:gd name="connsiteX2" fmla="*/ 710799 w 2223793"/>
                <a:gd name="connsiteY2" fmla="*/ 285622 h 7238207"/>
                <a:gd name="connsiteX3" fmla="*/ 698118 w 2223793"/>
                <a:gd name="connsiteY3" fmla="*/ 574857 h 7238207"/>
                <a:gd name="connsiteX4" fmla="*/ 868967 w 2223793"/>
                <a:gd name="connsiteY4" fmla="*/ 885696 h 7238207"/>
                <a:gd name="connsiteX5" fmla="*/ 744872 w 2223793"/>
                <a:gd name="connsiteY5" fmla="*/ 1025957 h 7238207"/>
                <a:gd name="connsiteX6" fmla="*/ 112196 w 2223793"/>
                <a:gd name="connsiteY6" fmla="*/ 1252815 h 7238207"/>
                <a:gd name="connsiteX7" fmla="*/ 10576 w 2223793"/>
                <a:gd name="connsiteY7" fmla="*/ 2197262 h 7238207"/>
                <a:gd name="connsiteX8" fmla="*/ 323759 w 2223793"/>
                <a:gd name="connsiteY8" fmla="*/ 3003192 h 7238207"/>
                <a:gd name="connsiteX9" fmla="*/ 252457 w 2223793"/>
                <a:gd name="connsiteY9" fmla="*/ 3800076 h 7238207"/>
                <a:gd name="connsiteX10" fmla="*/ 387820 w 2223793"/>
                <a:gd name="connsiteY10" fmla="*/ 3970114 h 7238207"/>
                <a:gd name="connsiteX11" fmla="*/ 445301 w 2223793"/>
                <a:gd name="connsiteY11" fmla="*/ 4215149 h 7238207"/>
                <a:gd name="connsiteX12" fmla="*/ 506508 w 2223793"/>
                <a:gd name="connsiteY12" fmla="*/ 4615231 h 7238207"/>
                <a:gd name="connsiteX13" fmla="*/ 515162 w 2223793"/>
                <a:gd name="connsiteY13" fmla="*/ 4779650 h 7238207"/>
                <a:gd name="connsiteX14" fmla="*/ 501248 w 2223793"/>
                <a:gd name="connsiteY14" fmla="*/ 4966573 h 7238207"/>
                <a:gd name="connsiteX15" fmla="*/ 469518 w 2223793"/>
                <a:gd name="connsiteY15" fmla="*/ 5112183 h 7238207"/>
                <a:gd name="connsiteX16" fmla="*/ 393589 w 2223793"/>
                <a:gd name="connsiteY16" fmla="*/ 6139741 h 7238207"/>
                <a:gd name="connsiteX17" fmla="*/ 358974 w 2223793"/>
                <a:gd name="connsiteY17" fmla="*/ 6590030 h 7238207"/>
                <a:gd name="connsiteX18" fmla="*/ 430818 w 2223793"/>
                <a:gd name="connsiteY18" fmla="*/ 6813131 h 7238207"/>
                <a:gd name="connsiteX19" fmla="*/ 377694 w 2223793"/>
                <a:gd name="connsiteY19" fmla="*/ 6968145 h 7238207"/>
                <a:gd name="connsiteX20" fmla="*/ 616090 w 2223793"/>
                <a:gd name="connsiteY20" fmla="*/ 7230218 h 7238207"/>
                <a:gd name="connsiteX21" fmla="*/ 968845 w 2223793"/>
                <a:gd name="connsiteY21" fmla="*/ 7122618 h 7238207"/>
                <a:gd name="connsiteX22" fmla="*/ 735348 w 2223793"/>
                <a:gd name="connsiteY22" fmla="*/ 6830438 h 7238207"/>
                <a:gd name="connsiteX23" fmla="*/ 763652 w 2223793"/>
                <a:gd name="connsiteY23" fmla="*/ 6565481 h 7238207"/>
                <a:gd name="connsiteX24" fmla="*/ 749500 w 2223793"/>
                <a:gd name="connsiteY24" fmla="*/ 6235862 h 7238207"/>
                <a:gd name="connsiteX25" fmla="*/ 867076 w 2223793"/>
                <a:gd name="connsiteY25" fmla="*/ 5474824 h 7238207"/>
                <a:gd name="connsiteX26" fmla="*/ 916593 w 2223793"/>
                <a:gd name="connsiteY26" fmla="*/ 5365932 h 7238207"/>
                <a:gd name="connsiteX27" fmla="*/ 909080 w 2223793"/>
                <a:gd name="connsiteY27" fmla="*/ 5294630 h 7238207"/>
                <a:gd name="connsiteX28" fmla="*/ 982126 w 2223793"/>
                <a:gd name="connsiteY28" fmla="*/ 5197637 h 7238207"/>
                <a:gd name="connsiteX29" fmla="*/ 984140 w 2223793"/>
                <a:gd name="connsiteY29" fmla="*/ 5054762 h 7238207"/>
                <a:gd name="connsiteX30" fmla="*/ 1140295 w 2223793"/>
                <a:gd name="connsiteY30" fmla="*/ 4364065 h 7238207"/>
                <a:gd name="connsiteX31" fmla="*/ 1286926 w 2223793"/>
                <a:gd name="connsiteY31" fmla="*/ 4635662 h 7238207"/>
                <a:gd name="connsiteX32" fmla="*/ 1351588 w 2223793"/>
                <a:gd name="connsiteY32" fmla="*/ 4865734 h 7238207"/>
                <a:gd name="connsiteX33" fmla="*/ 1321000 w 2223793"/>
                <a:gd name="connsiteY33" fmla="*/ 4959572 h 7238207"/>
                <a:gd name="connsiteX34" fmla="*/ 1364869 w 2223793"/>
                <a:gd name="connsiteY34" fmla="*/ 5098901 h 7238207"/>
                <a:gd name="connsiteX35" fmla="*/ 1272774 w 2223793"/>
                <a:gd name="connsiteY35" fmla="*/ 5539936 h 7238207"/>
                <a:gd name="connsiteX36" fmla="*/ 1273796 w 2223793"/>
                <a:gd name="connsiteY36" fmla="*/ 6345956 h 7238207"/>
                <a:gd name="connsiteX37" fmla="*/ 1346961 w 2223793"/>
                <a:gd name="connsiteY37" fmla="*/ 6525969 h 7238207"/>
                <a:gd name="connsiteX38" fmla="*/ 1296181 w 2223793"/>
                <a:gd name="connsiteY38" fmla="*/ 6727406 h 7238207"/>
                <a:gd name="connsiteX39" fmla="*/ 1314359 w 2223793"/>
                <a:gd name="connsiteY39" fmla="*/ 6813732 h 7238207"/>
                <a:gd name="connsiteX40" fmla="*/ 1324155 w 2223793"/>
                <a:gd name="connsiteY40" fmla="*/ 7006516 h 7238207"/>
                <a:gd name="connsiteX41" fmla="*/ 1770929 w 2223793"/>
                <a:gd name="connsiteY41" fmla="*/ 7174811 h 7238207"/>
                <a:gd name="connsiteX42" fmla="*/ 2199582 w 2223793"/>
                <a:gd name="connsiteY42" fmla="*/ 7184817 h 7238207"/>
                <a:gd name="connsiteX43" fmla="*/ 2182426 w 2223793"/>
                <a:gd name="connsiteY43" fmla="*/ 7032478 h 7238207"/>
                <a:gd name="connsiteX44" fmla="*/ 1697823 w 2223793"/>
                <a:gd name="connsiteY44" fmla="*/ 6666141 h 7238207"/>
                <a:gd name="connsiteX45" fmla="*/ 1718706 w 2223793"/>
                <a:gd name="connsiteY45" fmla="*/ 6535764 h 7238207"/>
                <a:gd name="connsiteX46" fmla="*/ 1679193 w 2223793"/>
                <a:gd name="connsiteY46" fmla="*/ 6436759 h 7238207"/>
                <a:gd name="connsiteX47" fmla="*/ 1667926 w 2223793"/>
                <a:gd name="connsiteY47" fmla="*/ 6235862 h 7238207"/>
                <a:gd name="connsiteX48" fmla="*/ 1689590 w 2223793"/>
                <a:gd name="connsiteY48" fmla="*/ 5965406 h 7238207"/>
                <a:gd name="connsiteX49" fmla="*/ 1738207 w 2223793"/>
                <a:gd name="connsiteY49" fmla="*/ 5497901 h 7238207"/>
                <a:gd name="connsiteX50" fmla="*/ 1749625 w 2223793"/>
                <a:gd name="connsiteY50" fmla="*/ 5349496 h 7238207"/>
                <a:gd name="connsiteX51" fmla="*/ 1808187 w 2223793"/>
                <a:gd name="connsiteY51" fmla="*/ 5303013 h 7238207"/>
                <a:gd name="connsiteX52" fmla="*/ 1894783 w 2223793"/>
                <a:gd name="connsiteY52" fmla="*/ 5083337 h 7238207"/>
                <a:gd name="connsiteX53" fmla="*/ 1919933 w 2223793"/>
                <a:gd name="connsiteY53" fmla="*/ 4791188 h 7238207"/>
                <a:gd name="connsiteX54" fmla="*/ 1910949 w 2223793"/>
                <a:gd name="connsiteY54" fmla="*/ 4334468 h 7238207"/>
                <a:gd name="connsiteX55" fmla="*/ 1891628 w 2223793"/>
                <a:gd name="connsiteY55" fmla="*/ 3888265 h 7238207"/>
                <a:gd name="connsiteX56" fmla="*/ 1865938 w 2223793"/>
                <a:gd name="connsiteY56" fmla="*/ 3570335 h 7238207"/>
                <a:gd name="connsiteX57" fmla="*/ 2066833 w 2223793"/>
                <a:gd name="connsiteY57" fmla="*/ 2639769 h 7238207"/>
                <a:gd name="connsiteX58" fmla="*/ 2053283 w 2223793"/>
                <a:gd name="connsiteY58" fmla="*/ 2390376 h 7238207"/>
                <a:gd name="connsiteX59" fmla="*/ 1991776 w 2223793"/>
                <a:gd name="connsiteY59" fmla="*/ 1850606 h 7238207"/>
                <a:gd name="connsiteX60" fmla="*/ 1947035 w 2223793"/>
                <a:gd name="connsiteY60" fmla="*/ 1662721 h 7238207"/>
                <a:gd name="connsiteX61" fmla="*/ 1932613 w 2223793"/>
                <a:gd name="connsiteY61" fmla="*/ 1418226 h 7238207"/>
                <a:gd name="connsiteX62" fmla="*/ 1884988 w 2223793"/>
                <a:gd name="connsiteY62" fmla="*/ 1288030 h 7238207"/>
                <a:gd name="connsiteX63" fmla="*/ 1418263 w 2223793"/>
                <a:gd name="connsiteY63" fmla="*/ 1120667 h 7238207"/>
                <a:gd name="connsiteX64" fmla="*/ 1319797 w 2223793"/>
                <a:gd name="connsiteY64" fmla="*/ 1005767 h 7238207"/>
                <a:gd name="connsiteX65" fmla="*/ 1375806 w 2223793"/>
                <a:gd name="connsiteY65" fmla="*/ 807213 h 7238207"/>
                <a:gd name="connsiteX66" fmla="*/ 1443983 w 2223793"/>
                <a:gd name="connsiteY66" fmla="*/ 608601 h 7238207"/>
                <a:gd name="connsiteX67" fmla="*/ 1455492 w 2223793"/>
                <a:gd name="connsiteY67" fmla="*/ 366449 h 7238207"/>
                <a:gd name="connsiteX68" fmla="*/ 1341522 w 2223793"/>
                <a:gd name="connsiteY68" fmla="*/ 129465 h 7238207"/>
                <a:gd name="connsiteX69" fmla="*/ 1059799 w 2223793"/>
                <a:gd name="connsiteY69" fmla="*/ 683 h 7238207"/>
                <a:gd name="connsiteX0" fmla="*/ 1059799 w 2223793"/>
                <a:gd name="connsiteY0" fmla="*/ 632 h 7238156"/>
                <a:gd name="connsiteX1" fmla="*/ 808662 w 2223793"/>
                <a:gd name="connsiteY1" fmla="*/ 119018 h 7238156"/>
                <a:gd name="connsiteX2" fmla="*/ 710799 w 2223793"/>
                <a:gd name="connsiteY2" fmla="*/ 285571 h 7238156"/>
                <a:gd name="connsiteX3" fmla="*/ 698118 w 2223793"/>
                <a:gd name="connsiteY3" fmla="*/ 574806 h 7238156"/>
                <a:gd name="connsiteX4" fmla="*/ 868967 w 2223793"/>
                <a:gd name="connsiteY4" fmla="*/ 885645 h 7238156"/>
                <a:gd name="connsiteX5" fmla="*/ 744872 w 2223793"/>
                <a:gd name="connsiteY5" fmla="*/ 1025906 h 7238156"/>
                <a:gd name="connsiteX6" fmla="*/ 112196 w 2223793"/>
                <a:gd name="connsiteY6" fmla="*/ 1252764 h 7238156"/>
                <a:gd name="connsiteX7" fmla="*/ 10576 w 2223793"/>
                <a:gd name="connsiteY7" fmla="*/ 2197211 h 7238156"/>
                <a:gd name="connsiteX8" fmla="*/ 323759 w 2223793"/>
                <a:gd name="connsiteY8" fmla="*/ 3003141 h 7238156"/>
                <a:gd name="connsiteX9" fmla="*/ 252457 w 2223793"/>
                <a:gd name="connsiteY9" fmla="*/ 3800025 h 7238156"/>
                <a:gd name="connsiteX10" fmla="*/ 387820 w 2223793"/>
                <a:gd name="connsiteY10" fmla="*/ 3970063 h 7238156"/>
                <a:gd name="connsiteX11" fmla="*/ 445301 w 2223793"/>
                <a:gd name="connsiteY11" fmla="*/ 4215098 h 7238156"/>
                <a:gd name="connsiteX12" fmla="*/ 506508 w 2223793"/>
                <a:gd name="connsiteY12" fmla="*/ 4615180 h 7238156"/>
                <a:gd name="connsiteX13" fmla="*/ 515162 w 2223793"/>
                <a:gd name="connsiteY13" fmla="*/ 4779599 h 7238156"/>
                <a:gd name="connsiteX14" fmla="*/ 501248 w 2223793"/>
                <a:gd name="connsiteY14" fmla="*/ 4966522 h 7238156"/>
                <a:gd name="connsiteX15" fmla="*/ 469518 w 2223793"/>
                <a:gd name="connsiteY15" fmla="*/ 5112132 h 7238156"/>
                <a:gd name="connsiteX16" fmla="*/ 393589 w 2223793"/>
                <a:gd name="connsiteY16" fmla="*/ 6139690 h 7238156"/>
                <a:gd name="connsiteX17" fmla="*/ 358974 w 2223793"/>
                <a:gd name="connsiteY17" fmla="*/ 6589979 h 7238156"/>
                <a:gd name="connsiteX18" fmla="*/ 430818 w 2223793"/>
                <a:gd name="connsiteY18" fmla="*/ 6813080 h 7238156"/>
                <a:gd name="connsiteX19" fmla="*/ 377694 w 2223793"/>
                <a:gd name="connsiteY19" fmla="*/ 6968094 h 7238156"/>
                <a:gd name="connsiteX20" fmla="*/ 616090 w 2223793"/>
                <a:gd name="connsiteY20" fmla="*/ 7230167 h 7238156"/>
                <a:gd name="connsiteX21" fmla="*/ 968845 w 2223793"/>
                <a:gd name="connsiteY21" fmla="*/ 7122567 h 7238156"/>
                <a:gd name="connsiteX22" fmla="*/ 735348 w 2223793"/>
                <a:gd name="connsiteY22" fmla="*/ 6830387 h 7238156"/>
                <a:gd name="connsiteX23" fmla="*/ 763652 w 2223793"/>
                <a:gd name="connsiteY23" fmla="*/ 6565430 h 7238156"/>
                <a:gd name="connsiteX24" fmla="*/ 749500 w 2223793"/>
                <a:gd name="connsiteY24" fmla="*/ 6235811 h 7238156"/>
                <a:gd name="connsiteX25" fmla="*/ 867076 w 2223793"/>
                <a:gd name="connsiteY25" fmla="*/ 5474773 h 7238156"/>
                <a:gd name="connsiteX26" fmla="*/ 916593 w 2223793"/>
                <a:gd name="connsiteY26" fmla="*/ 5365881 h 7238156"/>
                <a:gd name="connsiteX27" fmla="*/ 909080 w 2223793"/>
                <a:gd name="connsiteY27" fmla="*/ 5294579 h 7238156"/>
                <a:gd name="connsiteX28" fmla="*/ 982126 w 2223793"/>
                <a:gd name="connsiteY28" fmla="*/ 5197586 h 7238156"/>
                <a:gd name="connsiteX29" fmla="*/ 984140 w 2223793"/>
                <a:gd name="connsiteY29" fmla="*/ 5054711 h 7238156"/>
                <a:gd name="connsiteX30" fmla="*/ 1140295 w 2223793"/>
                <a:gd name="connsiteY30" fmla="*/ 4364014 h 7238156"/>
                <a:gd name="connsiteX31" fmla="*/ 1286926 w 2223793"/>
                <a:gd name="connsiteY31" fmla="*/ 4635611 h 7238156"/>
                <a:gd name="connsiteX32" fmla="*/ 1351588 w 2223793"/>
                <a:gd name="connsiteY32" fmla="*/ 4865683 h 7238156"/>
                <a:gd name="connsiteX33" fmla="*/ 1321000 w 2223793"/>
                <a:gd name="connsiteY33" fmla="*/ 4959521 h 7238156"/>
                <a:gd name="connsiteX34" fmla="*/ 1364869 w 2223793"/>
                <a:gd name="connsiteY34" fmla="*/ 5098850 h 7238156"/>
                <a:gd name="connsiteX35" fmla="*/ 1272774 w 2223793"/>
                <a:gd name="connsiteY35" fmla="*/ 5539885 h 7238156"/>
                <a:gd name="connsiteX36" fmla="*/ 1273796 w 2223793"/>
                <a:gd name="connsiteY36" fmla="*/ 6345905 h 7238156"/>
                <a:gd name="connsiteX37" fmla="*/ 1346961 w 2223793"/>
                <a:gd name="connsiteY37" fmla="*/ 6525918 h 7238156"/>
                <a:gd name="connsiteX38" fmla="*/ 1296181 w 2223793"/>
                <a:gd name="connsiteY38" fmla="*/ 6727355 h 7238156"/>
                <a:gd name="connsiteX39" fmla="*/ 1314359 w 2223793"/>
                <a:gd name="connsiteY39" fmla="*/ 6813681 h 7238156"/>
                <a:gd name="connsiteX40" fmla="*/ 1324155 w 2223793"/>
                <a:gd name="connsiteY40" fmla="*/ 7006465 h 7238156"/>
                <a:gd name="connsiteX41" fmla="*/ 1770929 w 2223793"/>
                <a:gd name="connsiteY41" fmla="*/ 7174760 h 7238156"/>
                <a:gd name="connsiteX42" fmla="*/ 2199582 w 2223793"/>
                <a:gd name="connsiteY42" fmla="*/ 7184766 h 7238156"/>
                <a:gd name="connsiteX43" fmla="*/ 2182426 w 2223793"/>
                <a:gd name="connsiteY43" fmla="*/ 7032427 h 7238156"/>
                <a:gd name="connsiteX44" fmla="*/ 1697823 w 2223793"/>
                <a:gd name="connsiteY44" fmla="*/ 6666090 h 7238156"/>
                <a:gd name="connsiteX45" fmla="*/ 1718706 w 2223793"/>
                <a:gd name="connsiteY45" fmla="*/ 6535713 h 7238156"/>
                <a:gd name="connsiteX46" fmla="*/ 1679193 w 2223793"/>
                <a:gd name="connsiteY46" fmla="*/ 6436708 h 7238156"/>
                <a:gd name="connsiteX47" fmla="*/ 1667926 w 2223793"/>
                <a:gd name="connsiteY47" fmla="*/ 6235811 h 7238156"/>
                <a:gd name="connsiteX48" fmla="*/ 1689590 w 2223793"/>
                <a:gd name="connsiteY48" fmla="*/ 5965355 h 7238156"/>
                <a:gd name="connsiteX49" fmla="*/ 1738207 w 2223793"/>
                <a:gd name="connsiteY49" fmla="*/ 5497850 h 7238156"/>
                <a:gd name="connsiteX50" fmla="*/ 1749625 w 2223793"/>
                <a:gd name="connsiteY50" fmla="*/ 5349445 h 7238156"/>
                <a:gd name="connsiteX51" fmla="*/ 1808187 w 2223793"/>
                <a:gd name="connsiteY51" fmla="*/ 5302962 h 7238156"/>
                <a:gd name="connsiteX52" fmla="*/ 1894783 w 2223793"/>
                <a:gd name="connsiteY52" fmla="*/ 5083286 h 7238156"/>
                <a:gd name="connsiteX53" fmla="*/ 1919933 w 2223793"/>
                <a:gd name="connsiteY53" fmla="*/ 4791137 h 7238156"/>
                <a:gd name="connsiteX54" fmla="*/ 1910949 w 2223793"/>
                <a:gd name="connsiteY54" fmla="*/ 4334417 h 7238156"/>
                <a:gd name="connsiteX55" fmla="*/ 1891628 w 2223793"/>
                <a:gd name="connsiteY55" fmla="*/ 3888214 h 7238156"/>
                <a:gd name="connsiteX56" fmla="*/ 1865938 w 2223793"/>
                <a:gd name="connsiteY56" fmla="*/ 3570284 h 7238156"/>
                <a:gd name="connsiteX57" fmla="*/ 2066833 w 2223793"/>
                <a:gd name="connsiteY57" fmla="*/ 2639718 h 7238156"/>
                <a:gd name="connsiteX58" fmla="*/ 2053283 w 2223793"/>
                <a:gd name="connsiteY58" fmla="*/ 2390325 h 7238156"/>
                <a:gd name="connsiteX59" fmla="*/ 1991776 w 2223793"/>
                <a:gd name="connsiteY59" fmla="*/ 1850555 h 7238156"/>
                <a:gd name="connsiteX60" fmla="*/ 1947035 w 2223793"/>
                <a:gd name="connsiteY60" fmla="*/ 1662670 h 7238156"/>
                <a:gd name="connsiteX61" fmla="*/ 1932613 w 2223793"/>
                <a:gd name="connsiteY61" fmla="*/ 1418175 h 7238156"/>
                <a:gd name="connsiteX62" fmla="*/ 1884988 w 2223793"/>
                <a:gd name="connsiteY62" fmla="*/ 1287979 h 7238156"/>
                <a:gd name="connsiteX63" fmla="*/ 1418263 w 2223793"/>
                <a:gd name="connsiteY63" fmla="*/ 1120616 h 7238156"/>
                <a:gd name="connsiteX64" fmla="*/ 1319797 w 2223793"/>
                <a:gd name="connsiteY64" fmla="*/ 1005716 h 7238156"/>
                <a:gd name="connsiteX65" fmla="*/ 1375806 w 2223793"/>
                <a:gd name="connsiteY65" fmla="*/ 807162 h 7238156"/>
                <a:gd name="connsiteX66" fmla="*/ 1443983 w 2223793"/>
                <a:gd name="connsiteY66" fmla="*/ 608550 h 7238156"/>
                <a:gd name="connsiteX67" fmla="*/ 1455492 w 2223793"/>
                <a:gd name="connsiteY67" fmla="*/ 366398 h 7238156"/>
                <a:gd name="connsiteX68" fmla="*/ 1379021 w 2223793"/>
                <a:gd name="connsiteY68" fmla="*/ 135183 h 7238156"/>
                <a:gd name="connsiteX69" fmla="*/ 1059799 w 2223793"/>
                <a:gd name="connsiteY69" fmla="*/ 632 h 7238156"/>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54544 w 2223793"/>
                <a:gd name="connsiteY4" fmla="*/ 882679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95683 w 2264509"/>
                <a:gd name="connsiteY56" fmla="*/ 3828242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6634"/>
                <a:gd name="connsiteX1" fmla="*/ 849378 w 2264509"/>
                <a:gd name="connsiteY1" fmla="*/ 118937 h 7236634"/>
                <a:gd name="connsiteX2" fmla="*/ 751515 w 2264509"/>
                <a:gd name="connsiteY2" fmla="*/ 285490 h 7236634"/>
                <a:gd name="connsiteX3" fmla="*/ 756141 w 2264509"/>
                <a:gd name="connsiteY3" fmla="*/ 566071 h 7236634"/>
                <a:gd name="connsiteX4" fmla="*/ 895260 w 2264509"/>
                <a:gd name="connsiteY4" fmla="*/ 882679 h 7236634"/>
                <a:gd name="connsiteX5" fmla="*/ 785588 w 2264509"/>
                <a:gd name="connsiteY5" fmla="*/ 1025825 h 7236634"/>
                <a:gd name="connsiteX6" fmla="*/ 152912 w 2264509"/>
                <a:gd name="connsiteY6" fmla="*/ 1252683 h 7236634"/>
                <a:gd name="connsiteX7" fmla="*/ 8160 w 2264509"/>
                <a:gd name="connsiteY7" fmla="*/ 2283394 h 7236634"/>
                <a:gd name="connsiteX8" fmla="*/ 416233 w 2264509"/>
                <a:gd name="connsiteY8" fmla="*/ 2735641 h 7236634"/>
                <a:gd name="connsiteX9" fmla="*/ 293173 w 2264509"/>
                <a:gd name="connsiteY9" fmla="*/ 3799944 h 7236634"/>
                <a:gd name="connsiteX10" fmla="*/ 428536 w 2264509"/>
                <a:gd name="connsiteY10" fmla="*/ 3969982 h 7236634"/>
                <a:gd name="connsiteX11" fmla="*/ 486017 w 2264509"/>
                <a:gd name="connsiteY11" fmla="*/ 4215017 h 7236634"/>
                <a:gd name="connsiteX12" fmla="*/ 547224 w 2264509"/>
                <a:gd name="connsiteY12" fmla="*/ 4615099 h 7236634"/>
                <a:gd name="connsiteX13" fmla="*/ 555878 w 2264509"/>
                <a:gd name="connsiteY13" fmla="*/ 4779518 h 7236634"/>
                <a:gd name="connsiteX14" fmla="*/ 541964 w 2264509"/>
                <a:gd name="connsiteY14" fmla="*/ 4966441 h 7236634"/>
                <a:gd name="connsiteX15" fmla="*/ 510234 w 2264509"/>
                <a:gd name="connsiteY15" fmla="*/ 5112051 h 7236634"/>
                <a:gd name="connsiteX16" fmla="*/ 434305 w 2264509"/>
                <a:gd name="connsiteY16" fmla="*/ 6139609 h 7236634"/>
                <a:gd name="connsiteX17" fmla="*/ 399690 w 2264509"/>
                <a:gd name="connsiteY17" fmla="*/ 6589898 h 7236634"/>
                <a:gd name="connsiteX18" fmla="*/ 471534 w 2264509"/>
                <a:gd name="connsiteY18" fmla="*/ 6812999 h 7236634"/>
                <a:gd name="connsiteX19" fmla="*/ 436821 w 2264509"/>
                <a:gd name="connsiteY19" fmla="*/ 7004834 h 7236634"/>
                <a:gd name="connsiteX20" fmla="*/ 656806 w 2264509"/>
                <a:gd name="connsiteY20" fmla="*/ 7230086 h 7236634"/>
                <a:gd name="connsiteX21" fmla="*/ 1018766 w 2264509"/>
                <a:gd name="connsiteY21" fmla="*/ 7101007 h 7236634"/>
                <a:gd name="connsiteX22" fmla="*/ 776064 w 2264509"/>
                <a:gd name="connsiteY22" fmla="*/ 6830306 h 7236634"/>
                <a:gd name="connsiteX23" fmla="*/ 804368 w 2264509"/>
                <a:gd name="connsiteY23" fmla="*/ 6565349 h 7236634"/>
                <a:gd name="connsiteX24" fmla="*/ 790216 w 2264509"/>
                <a:gd name="connsiteY24" fmla="*/ 6235730 h 7236634"/>
                <a:gd name="connsiteX25" fmla="*/ 907792 w 2264509"/>
                <a:gd name="connsiteY25" fmla="*/ 5474692 h 7236634"/>
                <a:gd name="connsiteX26" fmla="*/ 957309 w 2264509"/>
                <a:gd name="connsiteY26" fmla="*/ 5365800 h 7236634"/>
                <a:gd name="connsiteX27" fmla="*/ 949796 w 2264509"/>
                <a:gd name="connsiteY27" fmla="*/ 5294498 h 7236634"/>
                <a:gd name="connsiteX28" fmla="*/ 1022842 w 2264509"/>
                <a:gd name="connsiteY28" fmla="*/ 5197505 h 7236634"/>
                <a:gd name="connsiteX29" fmla="*/ 1024856 w 2264509"/>
                <a:gd name="connsiteY29" fmla="*/ 5054630 h 7236634"/>
                <a:gd name="connsiteX30" fmla="*/ 1250022 w 2264509"/>
                <a:gd name="connsiteY30" fmla="*/ 4234537 h 7236634"/>
                <a:gd name="connsiteX31" fmla="*/ 1388027 w 2264509"/>
                <a:gd name="connsiteY31" fmla="*/ 4644157 h 7236634"/>
                <a:gd name="connsiteX32" fmla="*/ 1392304 w 2264509"/>
                <a:gd name="connsiteY32" fmla="*/ 4865602 h 7236634"/>
                <a:gd name="connsiteX33" fmla="*/ 1361716 w 2264509"/>
                <a:gd name="connsiteY33" fmla="*/ 4959440 h 7236634"/>
                <a:gd name="connsiteX34" fmla="*/ 1405585 w 2264509"/>
                <a:gd name="connsiteY34" fmla="*/ 5098769 h 7236634"/>
                <a:gd name="connsiteX35" fmla="*/ 1313490 w 2264509"/>
                <a:gd name="connsiteY35" fmla="*/ 5539804 h 7236634"/>
                <a:gd name="connsiteX36" fmla="*/ 1314512 w 2264509"/>
                <a:gd name="connsiteY36" fmla="*/ 6345824 h 7236634"/>
                <a:gd name="connsiteX37" fmla="*/ 1387677 w 2264509"/>
                <a:gd name="connsiteY37" fmla="*/ 6525837 h 7236634"/>
                <a:gd name="connsiteX38" fmla="*/ 1336897 w 2264509"/>
                <a:gd name="connsiteY38" fmla="*/ 6727274 h 7236634"/>
                <a:gd name="connsiteX39" fmla="*/ 1355075 w 2264509"/>
                <a:gd name="connsiteY39" fmla="*/ 6813600 h 7236634"/>
                <a:gd name="connsiteX40" fmla="*/ 1364871 w 2264509"/>
                <a:gd name="connsiteY40" fmla="*/ 7006384 h 7236634"/>
                <a:gd name="connsiteX41" fmla="*/ 1811645 w 2264509"/>
                <a:gd name="connsiteY41" fmla="*/ 7174679 h 7236634"/>
                <a:gd name="connsiteX42" fmla="*/ 2240298 w 2264509"/>
                <a:gd name="connsiteY42" fmla="*/ 7184685 h 7236634"/>
                <a:gd name="connsiteX43" fmla="*/ 2223142 w 2264509"/>
                <a:gd name="connsiteY43" fmla="*/ 7032346 h 7236634"/>
                <a:gd name="connsiteX44" fmla="*/ 1738539 w 2264509"/>
                <a:gd name="connsiteY44" fmla="*/ 6666009 h 7236634"/>
                <a:gd name="connsiteX45" fmla="*/ 1759422 w 2264509"/>
                <a:gd name="connsiteY45" fmla="*/ 6535632 h 7236634"/>
                <a:gd name="connsiteX46" fmla="*/ 1719909 w 2264509"/>
                <a:gd name="connsiteY46" fmla="*/ 6436627 h 7236634"/>
                <a:gd name="connsiteX47" fmla="*/ 1708642 w 2264509"/>
                <a:gd name="connsiteY47" fmla="*/ 6235730 h 7236634"/>
                <a:gd name="connsiteX48" fmla="*/ 1730306 w 2264509"/>
                <a:gd name="connsiteY48" fmla="*/ 5965274 h 7236634"/>
                <a:gd name="connsiteX49" fmla="*/ 1778923 w 2264509"/>
                <a:gd name="connsiteY49" fmla="*/ 5497769 h 7236634"/>
                <a:gd name="connsiteX50" fmla="*/ 1790341 w 2264509"/>
                <a:gd name="connsiteY50" fmla="*/ 5349364 h 7236634"/>
                <a:gd name="connsiteX51" fmla="*/ 1848903 w 2264509"/>
                <a:gd name="connsiteY51" fmla="*/ 5302881 h 7236634"/>
                <a:gd name="connsiteX52" fmla="*/ 1935499 w 2264509"/>
                <a:gd name="connsiteY52" fmla="*/ 5083205 h 7236634"/>
                <a:gd name="connsiteX53" fmla="*/ 1960649 w 2264509"/>
                <a:gd name="connsiteY53" fmla="*/ 4791056 h 7236634"/>
                <a:gd name="connsiteX54" fmla="*/ 1951665 w 2264509"/>
                <a:gd name="connsiteY54" fmla="*/ 4334336 h 7236634"/>
                <a:gd name="connsiteX55" fmla="*/ 1932344 w 2264509"/>
                <a:gd name="connsiteY55" fmla="*/ 3888133 h 7236634"/>
                <a:gd name="connsiteX56" fmla="*/ 2114094 w 2264509"/>
                <a:gd name="connsiteY56" fmla="*/ 3794489 h 7236634"/>
                <a:gd name="connsiteX57" fmla="*/ 1762492 w 2264509"/>
                <a:gd name="connsiteY57" fmla="*/ 2682768 h 7236634"/>
                <a:gd name="connsiteX58" fmla="*/ 2171636 w 2264509"/>
                <a:gd name="connsiteY58" fmla="*/ 2450629 h 7236634"/>
                <a:gd name="connsiteX59" fmla="*/ 2032492 w 2264509"/>
                <a:gd name="connsiteY59" fmla="*/ 1850474 h 7236634"/>
                <a:gd name="connsiteX60" fmla="*/ 1987751 w 2264509"/>
                <a:gd name="connsiteY60" fmla="*/ 1662589 h 7236634"/>
                <a:gd name="connsiteX61" fmla="*/ 1973329 w 2264509"/>
                <a:gd name="connsiteY61" fmla="*/ 1418094 h 7236634"/>
                <a:gd name="connsiteX62" fmla="*/ 1925704 w 2264509"/>
                <a:gd name="connsiteY62" fmla="*/ 1287898 h 7236634"/>
                <a:gd name="connsiteX63" fmla="*/ 1458979 w 2264509"/>
                <a:gd name="connsiteY63" fmla="*/ 1120535 h 7236634"/>
                <a:gd name="connsiteX64" fmla="*/ 1360513 w 2264509"/>
                <a:gd name="connsiteY64" fmla="*/ 1005635 h 7236634"/>
                <a:gd name="connsiteX65" fmla="*/ 1416522 w 2264509"/>
                <a:gd name="connsiteY65" fmla="*/ 807081 h 7236634"/>
                <a:gd name="connsiteX66" fmla="*/ 1484699 w 2264509"/>
                <a:gd name="connsiteY66" fmla="*/ 608469 h 7236634"/>
                <a:gd name="connsiteX67" fmla="*/ 1496208 w 2264509"/>
                <a:gd name="connsiteY67" fmla="*/ 366317 h 7236634"/>
                <a:gd name="connsiteX68" fmla="*/ 1413968 w 2264509"/>
                <a:gd name="connsiteY68" fmla="*/ 146640 h 7236634"/>
                <a:gd name="connsiteX69" fmla="*/ 1100515 w 2264509"/>
                <a:gd name="connsiteY69" fmla="*/ 551 h 7236634"/>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09205 w 2264509"/>
                <a:gd name="connsiteY19" fmla="*/ 698642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86424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95629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64509" h="7217346">
                  <a:moveTo>
                    <a:pt x="1100515" y="551"/>
                  </a:moveTo>
                  <a:cubicBezTo>
                    <a:pt x="956227" y="12130"/>
                    <a:pt x="938859" y="78513"/>
                    <a:pt x="849378" y="118937"/>
                  </a:cubicBezTo>
                  <a:lnTo>
                    <a:pt x="751515" y="285490"/>
                  </a:lnTo>
                  <a:cubicBezTo>
                    <a:pt x="752096" y="382863"/>
                    <a:pt x="735368" y="474467"/>
                    <a:pt x="756141" y="566071"/>
                  </a:cubicBezTo>
                  <a:cubicBezTo>
                    <a:pt x="839051" y="656223"/>
                    <a:pt x="861387" y="780989"/>
                    <a:pt x="895260" y="882679"/>
                  </a:cubicBezTo>
                  <a:cubicBezTo>
                    <a:pt x="860625" y="930394"/>
                    <a:pt x="851952" y="995418"/>
                    <a:pt x="785588" y="1025825"/>
                  </a:cubicBezTo>
                  <a:cubicBezTo>
                    <a:pt x="571811" y="1111059"/>
                    <a:pt x="311147" y="1083246"/>
                    <a:pt x="152912" y="1252683"/>
                  </a:cubicBezTo>
                  <a:cubicBezTo>
                    <a:pt x="117116" y="1305967"/>
                    <a:pt x="-36811" y="1976270"/>
                    <a:pt x="8160" y="2283394"/>
                  </a:cubicBezTo>
                  <a:cubicBezTo>
                    <a:pt x="74946" y="2644124"/>
                    <a:pt x="199451" y="2599388"/>
                    <a:pt x="416233" y="2735641"/>
                  </a:cubicBezTo>
                  <a:cubicBezTo>
                    <a:pt x="378043" y="2987808"/>
                    <a:pt x="305402" y="3596814"/>
                    <a:pt x="293173" y="3799944"/>
                  </a:cubicBezTo>
                  <a:cubicBezTo>
                    <a:pt x="303163" y="3909481"/>
                    <a:pt x="451194" y="3871613"/>
                    <a:pt x="428536" y="3969982"/>
                  </a:cubicBezTo>
                  <a:cubicBezTo>
                    <a:pt x="367409" y="4161754"/>
                    <a:pt x="494289" y="4163739"/>
                    <a:pt x="486017" y="4215017"/>
                  </a:cubicBezTo>
                  <a:cubicBezTo>
                    <a:pt x="446666" y="4442245"/>
                    <a:pt x="558870" y="4554782"/>
                    <a:pt x="547224" y="4615099"/>
                  </a:cubicBezTo>
                  <a:cubicBezTo>
                    <a:pt x="499734" y="4714755"/>
                    <a:pt x="576381" y="4760555"/>
                    <a:pt x="555878" y="4779518"/>
                  </a:cubicBezTo>
                  <a:cubicBezTo>
                    <a:pt x="497416" y="4853314"/>
                    <a:pt x="584173" y="4940219"/>
                    <a:pt x="541964" y="4966441"/>
                  </a:cubicBezTo>
                  <a:cubicBezTo>
                    <a:pt x="485235" y="5009209"/>
                    <a:pt x="536153" y="5069650"/>
                    <a:pt x="510234" y="5112051"/>
                  </a:cubicBezTo>
                  <a:cubicBezTo>
                    <a:pt x="386849" y="5389188"/>
                    <a:pt x="370194" y="5876895"/>
                    <a:pt x="434305" y="6139609"/>
                  </a:cubicBezTo>
                  <a:cubicBezTo>
                    <a:pt x="459079" y="6235267"/>
                    <a:pt x="377433" y="6489390"/>
                    <a:pt x="399690" y="6589898"/>
                  </a:cubicBezTo>
                  <a:cubicBezTo>
                    <a:pt x="435770" y="6685927"/>
                    <a:pt x="436189" y="6732311"/>
                    <a:pt x="471534" y="6812999"/>
                  </a:cubicBezTo>
                  <a:cubicBezTo>
                    <a:pt x="488173" y="6860456"/>
                    <a:pt x="399805" y="6945471"/>
                    <a:pt x="409205" y="6995629"/>
                  </a:cubicBezTo>
                  <a:cubicBezTo>
                    <a:pt x="442517" y="7119524"/>
                    <a:pt x="574205" y="7160756"/>
                    <a:pt x="712039" y="7208607"/>
                  </a:cubicBezTo>
                  <a:cubicBezTo>
                    <a:pt x="997889" y="7240046"/>
                    <a:pt x="1125087" y="7182616"/>
                    <a:pt x="1018766" y="7101007"/>
                  </a:cubicBezTo>
                  <a:cubicBezTo>
                    <a:pt x="882408" y="6986307"/>
                    <a:pt x="865108" y="6968450"/>
                    <a:pt x="760721" y="6842580"/>
                  </a:cubicBezTo>
                  <a:cubicBezTo>
                    <a:pt x="746528" y="6774595"/>
                    <a:pt x="754550" y="6666168"/>
                    <a:pt x="804368" y="6565349"/>
                  </a:cubicBezTo>
                  <a:cubicBezTo>
                    <a:pt x="828823" y="6456110"/>
                    <a:pt x="768773" y="6288448"/>
                    <a:pt x="790216" y="6235730"/>
                  </a:cubicBezTo>
                  <a:cubicBezTo>
                    <a:pt x="853381" y="6041579"/>
                    <a:pt x="928500" y="5651410"/>
                    <a:pt x="907792" y="5474692"/>
                  </a:cubicBezTo>
                  <a:cubicBezTo>
                    <a:pt x="898623" y="5424894"/>
                    <a:pt x="967135" y="5402562"/>
                    <a:pt x="957309" y="5365800"/>
                  </a:cubicBezTo>
                  <a:cubicBezTo>
                    <a:pt x="941343" y="5331456"/>
                    <a:pt x="934032" y="5317304"/>
                    <a:pt x="949796" y="5294498"/>
                  </a:cubicBezTo>
                  <a:cubicBezTo>
                    <a:pt x="959313" y="5253146"/>
                    <a:pt x="997985" y="5250763"/>
                    <a:pt x="1022842" y="5197505"/>
                  </a:cubicBezTo>
                  <a:cubicBezTo>
                    <a:pt x="1034090" y="5145340"/>
                    <a:pt x="999185" y="5110908"/>
                    <a:pt x="1024856" y="5054630"/>
                  </a:cubicBezTo>
                  <a:cubicBezTo>
                    <a:pt x="1158637" y="4659979"/>
                    <a:pt x="1173932" y="4239775"/>
                    <a:pt x="1250022" y="4234537"/>
                  </a:cubicBezTo>
                  <a:cubicBezTo>
                    <a:pt x="1366949" y="4225072"/>
                    <a:pt x="1304762" y="4516209"/>
                    <a:pt x="1388027" y="4644157"/>
                  </a:cubicBezTo>
                  <a:cubicBezTo>
                    <a:pt x="1423878" y="4693049"/>
                    <a:pt x="1347674" y="4797565"/>
                    <a:pt x="1392304" y="4865602"/>
                  </a:cubicBezTo>
                  <a:cubicBezTo>
                    <a:pt x="1434272" y="4906086"/>
                    <a:pt x="1362708" y="4925093"/>
                    <a:pt x="1364785" y="4971714"/>
                  </a:cubicBezTo>
                  <a:cubicBezTo>
                    <a:pt x="1369180" y="5026340"/>
                    <a:pt x="1419601" y="5044142"/>
                    <a:pt x="1405585" y="5098769"/>
                  </a:cubicBezTo>
                  <a:cubicBezTo>
                    <a:pt x="1360464" y="5208282"/>
                    <a:pt x="1344188" y="5392792"/>
                    <a:pt x="1313490" y="5539804"/>
                  </a:cubicBezTo>
                  <a:cubicBezTo>
                    <a:pt x="1285330" y="5690352"/>
                    <a:pt x="1328109" y="6161294"/>
                    <a:pt x="1314512" y="6345824"/>
                  </a:cubicBezTo>
                  <a:cubicBezTo>
                    <a:pt x="1318223" y="6455358"/>
                    <a:pt x="1397139" y="6492211"/>
                    <a:pt x="1369266" y="6519700"/>
                  </a:cubicBezTo>
                  <a:cubicBezTo>
                    <a:pt x="1281188" y="6581076"/>
                    <a:pt x="1395947" y="6650005"/>
                    <a:pt x="1336897" y="6727274"/>
                  </a:cubicBezTo>
                  <a:cubicBezTo>
                    <a:pt x="1318409" y="6752980"/>
                    <a:pt x="1364359" y="6784825"/>
                    <a:pt x="1355075" y="6813600"/>
                  </a:cubicBezTo>
                  <a:cubicBezTo>
                    <a:pt x="1351610" y="6867285"/>
                    <a:pt x="1310646" y="6977246"/>
                    <a:pt x="1364871" y="7006384"/>
                  </a:cubicBezTo>
                  <a:cubicBezTo>
                    <a:pt x="1539756" y="7079790"/>
                    <a:pt x="1633875" y="7147426"/>
                    <a:pt x="1811645" y="7174679"/>
                  </a:cubicBezTo>
                  <a:cubicBezTo>
                    <a:pt x="1978566" y="7193397"/>
                    <a:pt x="2174335" y="7209234"/>
                    <a:pt x="2240298" y="7184685"/>
                  </a:cubicBezTo>
                  <a:cubicBezTo>
                    <a:pt x="2281478" y="7150868"/>
                    <a:pt x="2266384" y="7065428"/>
                    <a:pt x="2223142" y="7032346"/>
                  </a:cubicBezTo>
                  <a:cubicBezTo>
                    <a:pt x="1975096" y="6878113"/>
                    <a:pt x="1692271" y="6731007"/>
                    <a:pt x="1738539" y="6666009"/>
                  </a:cubicBezTo>
                  <a:cubicBezTo>
                    <a:pt x="1810883" y="6566781"/>
                    <a:pt x="1784291" y="6555321"/>
                    <a:pt x="1759422" y="6535632"/>
                  </a:cubicBezTo>
                  <a:cubicBezTo>
                    <a:pt x="1705868" y="6511283"/>
                    <a:pt x="1696994" y="6484236"/>
                    <a:pt x="1719909" y="6436627"/>
                  </a:cubicBezTo>
                  <a:cubicBezTo>
                    <a:pt x="1750767" y="6369661"/>
                    <a:pt x="1744128" y="6311349"/>
                    <a:pt x="1708642" y="6235730"/>
                  </a:cubicBezTo>
                  <a:cubicBezTo>
                    <a:pt x="1690396" y="6162701"/>
                    <a:pt x="1701055" y="6090225"/>
                    <a:pt x="1730306" y="5965274"/>
                  </a:cubicBezTo>
                  <a:cubicBezTo>
                    <a:pt x="1746827" y="5849492"/>
                    <a:pt x="1802089" y="5632109"/>
                    <a:pt x="1778923" y="5513111"/>
                  </a:cubicBezTo>
                  <a:cubicBezTo>
                    <a:pt x="1767295" y="5469112"/>
                    <a:pt x="1844612" y="5453494"/>
                    <a:pt x="1790341" y="5349364"/>
                  </a:cubicBezTo>
                  <a:cubicBezTo>
                    <a:pt x="1779178" y="5318527"/>
                    <a:pt x="1850862" y="5303033"/>
                    <a:pt x="1855040" y="5272196"/>
                  </a:cubicBezTo>
                  <a:cubicBezTo>
                    <a:pt x="1869298" y="5159406"/>
                    <a:pt x="1881958" y="5150887"/>
                    <a:pt x="1920156" y="5046384"/>
                  </a:cubicBezTo>
                  <a:cubicBezTo>
                    <a:pt x="1951126" y="4944734"/>
                    <a:pt x="1903824" y="4812887"/>
                    <a:pt x="1939169" y="4760372"/>
                  </a:cubicBezTo>
                  <a:cubicBezTo>
                    <a:pt x="1959229" y="4644398"/>
                    <a:pt x="1951575" y="4503573"/>
                    <a:pt x="1951665" y="4334336"/>
                  </a:cubicBezTo>
                  <a:cubicBezTo>
                    <a:pt x="1952181" y="4141966"/>
                    <a:pt x="1965707" y="4071482"/>
                    <a:pt x="1932344" y="3888133"/>
                  </a:cubicBezTo>
                  <a:cubicBezTo>
                    <a:pt x="2024530" y="3828015"/>
                    <a:pt x="2138927" y="3872631"/>
                    <a:pt x="2114094" y="3794489"/>
                  </a:cubicBezTo>
                  <a:cubicBezTo>
                    <a:pt x="2004573" y="3440309"/>
                    <a:pt x="1785909" y="2841037"/>
                    <a:pt x="1762492" y="2682768"/>
                  </a:cubicBezTo>
                  <a:cubicBezTo>
                    <a:pt x="1895117" y="2668567"/>
                    <a:pt x="2125465" y="2666041"/>
                    <a:pt x="2171636" y="2450629"/>
                  </a:cubicBezTo>
                  <a:cubicBezTo>
                    <a:pt x="2199124" y="2230322"/>
                    <a:pt x="2151580" y="2090442"/>
                    <a:pt x="2032492" y="1850474"/>
                  </a:cubicBezTo>
                  <a:cubicBezTo>
                    <a:pt x="1985848" y="1799467"/>
                    <a:pt x="2047772" y="1723110"/>
                    <a:pt x="1990819" y="1650316"/>
                  </a:cubicBezTo>
                  <a:cubicBezTo>
                    <a:pt x="1967685" y="1637100"/>
                    <a:pt x="2025493" y="1537968"/>
                    <a:pt x="1973329" y="1418094"/>
                  </a:cubicBezTo>
                  <a:cubicBezTo>
                    <a:pt x="1961710" y="1378726"/>
                    <a:pt x="1998634" y="1322234"/>
                    <a:pt x="1913430" y="1284830"/>
                  </a:cubicBezTo>
                  <a:cubicBezTo>
                    <a:pt x="1742471" y="1205966"/>
                    <a:pt x="1546285" y="1161900"/>
                    <a:pt x="1458979" y="1120535"/>
                  </a:cubicBezTo>
                  <a:cubicBezTo>
                    <a:pt x="1405004" y="1081274"/>
                    <a:pt x="1379873" y="1053550"/>
                    <a:pt x="1360513" y="1005635"/>
                  </a:cubicBezTo>
                  <a:cubicBezTo>
                    <a:pt x="1340722" y="948104"/>
                    <a:pt x="1398814" y="867496"/>
                    <a:pt x="1416522" y="807081"/>
                  </a:cubicBezTo>
                  <a:cubicBezTo>
                    <a:pt x="1435777" y="734637"/>
                    <a:pt x="1435362" y="682410"/>
                    <a:pt x="1484699" y="608469"/>
                  </a:cubicBezTo>
                  <a:cubicBezTo>
                    <a:pt x="1473461" y="517220"/>
                    <a:pt x="1500304" y="458673"/>
                    <a:pt x="1496208" y="366317"/>
                  </a:cubicBezTo>
                  <a:cubicBezTo>
                    <a:pt x="1497641" y="303667"/>
                    <a:pt x="1487534" y="203520"/>
                    <a:pt x="1413968" y="146640"/>
                  </a:cubicBezTo>
                  <a:cubicBezTo>
                    <a:pt x="1384481" y="73906"/>
                    <a:pt x="1248267" y="-7481"/>
                    <a:pt x="1100515" y="551"/>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9" name="Freeform 10">
              <a:extLst>
                <a:ext uri="{FF2B5EF4-FFF2-40B4-BE49-F238E27FC236}">
                  <a16:creationId xmlns:a16="http://schemas.microsoft.com/office/drawing/2014/main" id="{8FE2EFCE-BFE4-487D-90A2-30C0F43EF143}"/>
                </a:ext>
              </a:extLst>
            </p:cNvPr>
            <p:cNvSpPr>
              <a:spLocks noChangeAspect="1"/>
            </p:cNvSpPr>
            <p:nvPr/>
          </p:nvSpPr>
          <p:spPr>
            <a:xfrm flipH="1">
              <a:off x="6228184" y="1429128"/>
              <a:ext cx="989222" cy="3999743"/>
            </a:xfrm>
            <a:custGeom>
              <a:avLst/>
              <a:gdLst/>
              <a:ahLst/>
              <a:cxnLst/>
              <a:rect l="l" t="t" r="r" b="b"/>
              <a:pathLst>
                <a:path w="1700581" h="6876000">
                  <a:moveTo>
                    <a:pt x="878607" y="5728536"/>
                  </a:moveTo>
                  <a:lnTo>
                    <a:pt x="1213038" y="5728536"/>
                  </a:lnTo>
                  <a:cubicBezTo>
                    <a:pt x="1191114" y="5878770"/>
                    <a:pt x="1166919" y="6038257"/>
                    <a:pt x="1136360" y="6221609"/>
                  </a:cubicBezTo>
                  <a:cubicBezTo>
                    <a:pt x="1143018" y="6556144"/>
                    <a:pt x="1429288" y="6641027"/>
                    <a:pt x="1376029" y="6715924"/>
                  </a:cubicBezTo>
                  <a:cubicBezTo>
                    <a:pt x="1327762" y="6799140"/>
                    <a:pt x="1164654" y="6747547"/>
                    <a:pt x="1026513" y="6735896"/>
                  </a:cubicBezTo>
                  <a:cubicBezTo>
                    <a:pt x="996554" y="6629376"/>
                    <a:pt x="976582" y="6462941"/>
                    <a:pt x="936637" y="6461276"/>
                  </a:cubicBezTo>
                  <a:cubicBezTo>
                    <a:pt x="901685" y="6449625"/>
                    <a:pt x="926652" y="6562802"/>
                    <a:pt x="911672" y="6641026"/>
                  </a:cubicBezTo>
                  <a:lnTo>
                    <a:pt x="836775" y="6656007"/>
                  </a:lnTo>
                  <a:cubicBezTo>
                    <a:pt x="813474" y="6507878"/>
                    <a:pt x="765208" y="6364743"/>
                    <a:pt x="766873" y="6211623"/>
                  </a:cubicBezTo>
                  <a:cubicBezTo>
                    <a:pt x="770201" y="6148377"/>
                    <a:pt x="803489" y="6145049"/>
                    <a:pt x="856748" y="6081803"/>
                  </a:cubicBezTo>
                  <a:cubicBezTo>
                    <a:pt x="894429" y="6019813"/>
                    <a:pt x="886836" y="5883254"/>
                    <a:pt x="878607" y="5728536"/>
                  </a:cubicBezTo>
                  <a:close/>
                  <a:moveTo>
                    <a:pt x="291280" y="5728536"/>
                  </a:moveTo>
                  <a:lnTo>
                    <a:pt x="617128" y="5728536"/>
                  </a:lnTo>
                  <a:cubicBezTo>
                    <a:pt x="607671" y="5759643"/>
                    <a:pt x="597428" y="5790682"/>
                    <a:pt x="587121" y="5822163"/>
                  </a:cubicBezTo>
                  <a:cubicBezTo>
                    <a:pt x="595442" y="5913703"/>
                    <a:pt x="518883" y="6125076"/>
                    <a:pt x="552169" y="6171678"/>
                  </a:cubicBezTo>
                  <a:cubicBezTo>
                    <a:pt x="582127" y="6219945"/>
                    <a:pt x="612087" y="6258225"/>
                    <a:pt x="622073" y="6321471"/>
                  </a:cubicBezTo>
                  <a:cubicBezTo>
                    <a:pt x="612086" y="6489570"/>
                    <a:pt x="581294" y="6627747"/>
                    <a:pt x="582128" y="6770847"/>
                  </a:cubicBezTo>
                  <a:cubicBezTo>
                    <a:pt x="542184" y="6772511"/>
                    <a:pt x="541200" y="6783894"/>
                    <a:pt x="502239" y="6780832"/>
                  </a:cubicBezTo>
                  <a:cubicBezTo>
                    <a:pt x="487260" y="6709265"/>
                    <a:pt x="515554" y="6675978"/>
                    <a:pt x="477273" y="6621054"/>
                  </a:cubicBezTo>
                  <a:cubicBezTo>
                    <a:pt x="452307" y="6692623"/>
                    <a:pt x="407370" y="6689294"/>
                    <a:pt x="402376" y="6835757"/>
                  </a:cubicBezTo>
                  <a:cubicBezTo>
                    <a:pt x="344478" y="6846528"/>
                    <a:pt x="258804" y="6865470"/>
                    <a:pt x="181318" y="6876000"/>
                  </a:cubicBezTo>
                  <a:lnTo>
                    <a:pt x="22668" y="6876000"/>
                  </a:lnTo>
                  <a:cubicBezTo>
                    <a:pt x="325" y="6867219"/>
                    <a:pt x="-7264" y="6849920"/>
                    <a:pt x="7923" y="6820777"/>
                  </a:cubicBezTo>
                  <a:cubicBezTo>
                    <a:pt x="91141" y="6682635"/>
                    <a:pt x="249255" y="6509542"/>
                    <a:pt x="292529" y="6226601"/>
                  </a:cubicBezTo>
                  <a:lnTo>
                    <a:pt x="292529" y="6121748"/>
                  </a:lnTo>
                  <a:lnTo>
                    <a:pt x="277550" y="6051844"/>
                  </a:lnTo>
                  <a:lnTo>
                    <a:pt x="297522" y="5922024"/>
                  </a:lnTo>
                  <a:close/>
                  <a:moveTo>
                    <a:pt x="357997" y="3433607"/>
                  </a:moveTo>
                  <a:lnTo>
                    <a:pt x="1564298" y="3433607"/>
                  </a:lnTo>
                  <a:cubicBezTo>
                    <a:pt x="1526982" y="3820040"/>
                    <a:pt x="1389157" y="4196631"/>
                    <a:pt x="1307467" y="4581071"/>
                  </a:cubicBezTo>
                  <a:lnTo>
                    <a:pt x="1307466" y="4581071"/>
                  </a:lnTo>
                  <a:cubicBezTo>
                    <a:pt x="1296887" y="4621614"/>
                    <a:pt x="1288623" y="4662612"/>
                    <a:pt x="1281159" y="4703713"/>
                  </a:cubicBezTo>
                  <a:cubicBezTo>
                    <a:pt x="1256194" y="4795252"/>
                    <a:pt x="1316111" y="4916752"/>
                    <a:pt x="1311119" y="5063215"/>
                  </a:cubicBezTo>
                  <a:cubicBezTo>
                    <a:pt x="1274117" y="5297224"/>
                    <a:pt x="1246129" y="5502391"/>
                    <a:pt x="1213038" y="5728535"/>
                  </a:cubicBezTo>
                  <a:lnTo>
                    <a:pt x="878608" y="5728535"/>
                  </a:lnTo>
                  <a:cubicBezTo>
                    <a:pt x="875701" y="5671395"/>
                    <a:pt x="872625" y="5611785"/>
                    <a:pt x="871727" y="5552536"/>
                  </a:cubicBezTo>
                  <a:lnTo>
                    <a:pt x="856748" y="5402743"/>
                  </a:lnTo>
                  <a:lnTo>
                    <a:pt x="856748" y="4938388"/>
                  </a:lnTo>
                  <a:lnTo>
                    <a:pt x="906679" y="4693727"/>
                  </a:lnTo>
                  <a:lnTo>
                    <a:pt x="888339" y="4581071"/>
                  </a:lnTo>
                  <a:lnTo>
                    <a:pt x="888340" y="4581071"/>
                  </a:lnTo>
                  <a:lnTo>
                    <a:pt x="871728" y="4479025"/>
                  </a:lnTo>
                  <a:cubicBezTo>
                    <a:pt x="862264" y="4512577"/>
                    <a:pt x="850467" y="4546796"/>
                    <a:pt x="837952" y="4581071"/>
                  </a:cubicBezTo>
                  <a:lnTo>
                    <a:pt x="837951" y="4581071"/>
                  </a:lnTo>
                  <a:cubicBezTo>
                    <a:pt x="802120" y="4679442"/>
                    <a:pt x="760533" y="4778331"/>
                    <a:pt x="751893" y="4863490"/>
                  </a:cubicBezTo>
                  <a:cubicBezTo>
                    <a:pt x="763709" y="5248980"/>
                    <a:pt x="696884" y="5485051"/>
                    <a:pt x="617128" y="5728535"/>
                  </a:cubicBezTo>
                  <a:lnTo>
                    <a:pt x="291281" y="5728535"/>
                  </a:lnTo>
                  <a:lnTo>
                    <a:pt x="287536" y="5612453"/>
                  </a:lnTo>
                  <a:cubicBezTo>
                    <a:pt x="265900" y="5206349"/>
                    <a:pt x="304180" y="4960024"/>
                    <a:pt x="397384" y="4618831"/>
                  </a:cubicBezTo>
                  <a:lnTo>
                    <a:pt x="397033" y="4581071"/>
                  </a:lnTo>
                  <a:lnTo>
                    <a:pt x="397034" y="4581071"/>
                  </a:lnTo>
                  <a:cubicBezTo>
                    <a:pt x="400543" y="4198569"/>
                    <a:pt x="344626" y="3816062"/>
                    <a:pt x="357997" y="3433607"/>
                  </a:cubicBezTo>
                  <a:close/>
                  <a:moveTo>
                    <a:pt x="1000299" y="1643"/>
                  </a:moveTo>
                  <a:cubicBezTo>
                    <a:pt x="1142290" y="17714"/>
                    <a:pt x="1233725" y="147534"/>
                    <a:pt x="1266180" y="209948"/>
                  </a:cubicBezTo>
                  <a:cubicBezTo>
                    <a:pt x="1337749" y="388035"/>
                    <a:pt x="1289481" y="646010"/>
                    <a:pt x="1306126" y="898993"/>
                  </a:cubicBezTo>
                  <a:cubicBezTo>
                    <a:pt x="1341077" y="1017161"/>
                    <a:pt x="1336084" y="1055442"/>
                    <a:pt x="1296139" y="1048785"/>
                  </a:cubicBezTo>
                  <a:cubicBezTo>
                    <a:pt x="1304964" y="1086489"/>
                    <a:pt x="1295227" y="1111434"/>
                    <a:pt x="1298096" y="1138678"/>
                  </a:cubicBezTo>
                  <a:lnTo>
                    <a:pt x="1298097" y="1138678"/>
                  </a:lnTo>
                  <a:cubicBezTo>
                    <a:pt x="1300323" y="1168033"/>
                    <a:pt x="1317044" y="1200049"/>
                    <a:pt x="1386014" y="1253500"/>
                  </a:cubicBezTo>
                  <a:lnTo>
                    <a:pt x="1291146" y="1328397"/>
                  </a:lnTo>
                  <a:cubicBezTo>
                    <a:pt x="1326098" y="1446567"/>
                    <a:pt x="1381023" y="1589701"/>
                    <a:pt x="1445932" y="1692891"/>
                  </a:cubicBezTo>
                  <a:lnTo>
                    <a:pt x="1381022" y="1757801"/>
                  </a:lnTo>
                  <a:cubicBezTo>
                    <a:pt x="1405988" y="1786095"/>
                    <a:pt x="1480883" y="1809396"/>
                    <a:pt x="1455918" y="1842683"/>
                  </a:cubicBezTo>
                  <a:cubicBezTo>
                    <a:pt x="1427624" y="1945873"/>
                    <a:pt x="1369372" y="2059050"/>
                    <a:pt x="1326098" y="2167233"/>
                  </a:cubicBezTo>
                  <a:cubicBezTo>
                    <a:pt x="1386015" y="2173890"/>
                    <a:pt x="1415974" y="2180547"/>
                    <a:pt x="1505849" y="2187205"/>
                  </a:cubicBezTo>
                  <a:cubicBezTo>
                    <a:pt x="1532134" y="2216917"/>
                    <a:pt x="1563125" y="2251336"/>
                    <a:pt x="1592182" y="2286142"/>
                  </a:cubicBezTo>
                  <a:lnTo>
                    <a:pt x="1592184" y="2286142"/>
                  </a:lnTo>
                  <a:cubicBezTo>
                    <a:pt x="1648871" y="2351776"/>
                    <a:pt x="1699489" y="2417957"/>
                    <a:pt x="1700581" y="2451838"/>
                  </a:cubicBezTo>
                  <a:cubicBezTo>
                    <a:pt x="1677280" y="2570007"/>
                    <a:pt x="1614033" y="2708149"/>
                    <a:pt x="1525823" y="2806346"/>
                  </a:cubicBezTo>
                  <a:cubicBezTo>
                    <a:pt x="1582604" y="3019952"/>
                    <a:pt x="1588783" y="3228287"/>
                    <a:pt x="1564298" y="3433606"/>
                  </a:cubicBezTo>
                  <a:lnTo>
                    <a:pt x="357997" y="3433606"/>
                  </a:lnTo>
                  <a:cubicBezTo>
                    <a:pt x="361606" y="3257771"/>
                    <a:pt x="381219" y="3081989"/>
                    <a:pt x="427343" y="2906207"/>
                  </a:cubicBezTo>
                  <a:lnTo>
                    <a:pt x="312503" y="2781381"/>
                  </a:lnTo>
                  <a:lnTo>
                    <a:pt x="502240" y="2441852"/>
                  </a:lnTo>
                  <a:cubicBezTo>
                    <a:pt x="445692" y="2397654"/>
                    <a:pt x="398283" y="2345651"/>
                    <a:pt x="360181" y="2286142"/>
                  </a:cubicBezTo>
                  <a:lnTo>
                    <a:pt x="360181" y="2286142"/>
                  </a:lnTo>
                  <a:cubicBezTo>
                    <a:pt x="191427" y="2049061"/>
                    <a:pt x="144185" y="1710010"/>
                    <a:pt x="67840" y="1403293"/>
                  </a:cubicBezTo>
                  <a:cubicBezTo>
                    <a:pt x="51782" y="1311963"/>
                    <a:pt x="90192" y="1206108"/>
                    <a:pt x="144160" y="1138678"/>
                  </a:cubicBezTo>
                  <a:lnTo>
                    <a:pt x="144160" y="1138678"/>
                  </a:lnTo>
                  <a:cubicBezTo>
                    <a:pt x="178854" y="1093626"/>
                    <a:pt x="220576" y="1065454"/>
                    <a:pt x="257578" y="1068757"/>
                  </a:cubicBezTo>
                  <a:lnTo>
                    <a:pt x="227619" y="903986"/>
                  </a:lnTo>
                  <a:cubicBezTo>
                    <a:pt x="508895" y="707591"/>
                    <a:pt x="630395" y="86785"/>
                    <a:pt x="841769" y="30197"/>
                  </a:cubicBezTo>
                  <a:cubicBezTo>
                    <a:pt x="900021" y="3568"/>
                    <a:pt x="952969" y="-3714"/>
                    <a:pt x="1000299" y="1643"/>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grpSp>
      <p:sp>
        <p:nvSpPr>
          <p:cNvPr id="7" name="Google Shape;110;p4">
            <a:extLst>
              <a:ext uri="{FF2B5EF4-FFF2-40B4-BE49-F238E27FC236}">
                <a16:creationId xmlns:a16="http://schemas.microsoft.com/office/drawing/2014/main" id="{39524A80-7DF1-4949-8C44-59824AF05328}"/>
              </a:ext>
            </a:extLst>
          </p:cNvPr>
          <p:cNvSpPr txBox="1">
            <a:spLocks noGrp="1"/>
          </p:cNvSpPr>
          <p:nvPr>
            <p:ph type="title"/>
          </p:nvPr>
        </p:nvSpPr>
        <p:spPr>
          <a:xfrm>
            <a:off x="1104804" y="430330"/>
            <a:ext cx="10514597" cy="1120712"/>
          </a:xfrm>
          <a:prstGeom prst="rect">
            <a:avLst/>
          </a:prstGeom>
          <a:noFill/>
          <a:ln>
            <a:noFill/>
          </a:ln>
        </p:spPr>
        <p:txBody>
          <a:bodyPr spcFirstLastPara="1" wrap="square" lIns="91425" tIns="45700" rIns="91425" bIns="45700" anchor="ctr" anchorCtr="0">
            <a:normAutofit fontScale="90000"/>
          </a:bodyPr>
          <a:lstStyle/>
          <a:p>
            <a:pPr lvl="0">
              <a:spcBef>
                <a:spcPts val="0"/>
              </a:spcBef>
              <a:buClr>
                <a:srgbClr val="2F2C81"/>
              </a:buClr>
              <a:buSzPts val="4400"/>
            </a:pPr>
            <a:r>
              <a:rPr lang="es-ES" sz="2800" b="1" dirty="0">
                <a:solidFill>
                  <a:srgbClr val="2F2C81"/>
                </a:solidFill>
                <a:latin typeface="Arial"/>
                <a:ea typeface="Arial"/>
                <a:cs typeface="Arial"/>
                <a:sym typeface="Arial"/>
              </a:rPr>
              <a:t>FASE 3: INFORME DE ESTRUCTURACIÓN Y PROYECTO DE BASES DE CONCURSO PARA LA SELECCIÓN DEL ADMINISTRADOR DE LA ZEDE-QUITO.</a:t>
            </a:r>
          </a:p>
        </p:txBody>
      </p:sp>
      <p:sp>
        <p:nvSpPr>
          <p:cNvPr id="11" name="Rectángulo 10">
            <a:extLst>
              <a:ext uri="{FF2B5EF4-FFF2-40B4-BE49-F238E27FC236}">
                <a16:creationId xmlns:a16="http://schemas.microsoft.com/office/drawing/2014/main" id="{597B70B3-A541-48BA-9624-2080B5A1A8BE}"/>
              </a:ext>
            </a:extLst>
          </p:cNvPr>
          <p:cNvSpPr/>
          <p:nvPr/>
        </p:nvSpPr>
        <p:spPr>
          <a:xfrm>
            <a:off x="8642489" y="6158293"/>
            <a:ext cx="871728" cy="323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2" name="Diagrama 1">
            <a:extLst>
              <a:ext uri="{FF2B5EF4-FFF2-40B4-BE49-F238E27FC236}">
                <a16:creationId xmlns:a16="http://schemas.microsoft.com/office/drawing/2014/main" id="{D0228A3D-CCBD-4AF5-9367-8754F7556D78}"/>
              </a:ext>
            </a:extLst>
          </p:cNvPr>
          <p:cNvGraphicFramePr/>
          <p:nvPr>
            <p:extLst/>
          </p:nvPr>
        </p:nvGraphicFramePr>
        <p:xfrm>
          <a:off x="3989436" y="1596818"/>
          <a:ext cx="6891992" cy="45614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8" name="TextBox 18">
            <a:extLst>
              <a:ext uri="{FF2B5EF4-FFF2-40B4-BE49-F238E27FC236}">
                <a16:creationId xmlns:a16="http://schemas.microsoft.com/office/drawing/2014/main" id="{36FCC31E-2D45-480E-AE55-DA6ADAA0040A}"/>
              </a:ext>
            </a:extLst>
          </p:cNvPr>
          <p:cNvSpPr txBox="1"/>
          <p:nvPr/>
        </p:nvSpPr>
        <p:spPr>
          <a:xfrm>
            <a:off x="5250085" y="2108136"/>
            <a:ext cx="5163915" cy="307777"/>
          </a:xfrm>
          <a:prstGeom prst="rect">
            <a:avLst/>
          </a:prstGeom>
          <a:noFill/>
        </p:spPr>
        <p:txBody>
          <a:bodyPr wrap="square" rtlCol="0" anchor="ctr">
            <a:spAutoFit/>
          </a:bodyPr>
          <a:lstStyle/>
          <a:p>
            <a:pPr algn="ctr"/>
            <a:r>
              <a:rPr lang="es-EC" sz="1400" b="1" dirty="0">
                <a:solidFill>
                  <a:srgbClr val="C32130"/>
                </a:solidFill>
              </a:rPr>
              <a:t>Informe de estructuración final </a:t>
            </a:r>
            <a:endParaRPr lang="es-EC" sz="1400" dirty="0">
              <a:solidFill>
                <a:srgbClr val="C32130"/>
              </a:solidFill>
            </a:endParaRPr>
          </a:p>
        </p:txBody>
      </p:sp>
      <p:sp>
        <p:nvSpPr>
          <p:cNvPr id="59" name="TextBox 18">
            <a:extLst>
              <a:ext uri="{FF2B5EF4-FFF2-40B4-BE49-F238E27FC236}">
                <a16:creationId xmlns:a16="http://schemas.microsoft.com/office/drawing/2014/main" id="{4F1F5446-4033-47E5-9B61-E6C40BA4E488}"/>
              </a:ext>
            </a:extLst>
          </p:cNvPr>
          <p:cNvSpPr txBox="1"/>
          <p:nvPr/>
        </p:nvSpPr>
        <p:spPr>
          <a:xfrm>
            <a:off x="5250085" y="4095372"/>
            <a:ext cx="5163915" cy="307777"/>
          </a:xfrm>
          <a:prstGeom prst="rect">
            <a:avLst/>
          </a:prstGeom>
          <a:noFill/>
        </p:spPr>
        <p:txBody>
          <a:bodyPr wrap="square" rtlCol="0" anchor="ctr">
            <a:spAutoFit/>
          </a:bodyPr>
          <a:lstStyle/>
          <a:p>
            <a:pPr algn="ctr"/>
            <a:r>
              <a:rPr lang="es-EC" sz="1400" b="1" dirty="0">
                <a:solidFill>
                  <a:srgbClr val="C32130"/>
                </a:solidFill>
              </a:rPr>
              <a:t>Proyecto de bases de concursos para selección del administrador</a:t>
            </a:r>
            <a:endParaRPr lang="es-EC" sz="1400" dirty="0">
              <a:solidFill>
                <a:srgbClr val="C32130"/>
              </a:solidFill>
            </a:endParaRPr>
          </a:p>
        </p:txBody>
      </p:sp>
      <p:sp>
        <p:nvSpPr>
          <p:cNvPr id="105" name="Oval 44">
            <a:extLst>
              <a:ext uri="{FF2B5EF4-FFF2-40B4-BE49-F238E27FC236}">
                <a16:creationId xmlns:a16="http://schemas.microsoft.com/office/drawing/2014/main" id="{0C8ECF93-04D2-4C16-B885-54BAF7CB24D1}"/>
              </a:ext>
            </a:extLst>
          </p:cNvPr>
          <p:cNvSpPr>
            <a:spLocks noChangeAspect="1"/>
          </p:cNvSpPr>
          <p:nvPr/>
        </p:nvSpPr>
        <p:spPr>
          <a:xfrm>
            <a:off x="4668684" y="2598118"/>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C321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08" name="Freeform 11">
            <a:extLst>
              <a:ext uri="{FF2B5EF4-FFF2-40B4-BE49-F238E27FC236}">
                <a16:creationId xmlns:a16="http://schemas.microsoft.com/office/drawing/2014/main" id="{A4FA1E2A-661D-4503-9CB8-73C283667CF5}"/>
              </a:ext>
            </a:extLst>
          </p:cNvPr>
          <p:cNvSpPr/>
          <p:nvPr/>
        </p:nvSpPr>
        <p:spPr>
          <a:xfrm>
            <a:off x="4696706" y="4356100"/>
            <a:ext cx="322969" cy="953118"/>
          </a:xfrm>
          <a:custGeom>
            <a:avLst/>
            <a:gdLst>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39802 w 2274475"/>
              <a:gd name="connsiteY54" fmla="*/ 113436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90104 w 2274475"/>
              <a:gd name="connsiteY8" fmla="*/ 110685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74475" h="7258931">
                <a:moveTo>
                  <a:pt x="1010406" y="480"/>
                </a:moveTo>
                <a:cubicBezTo>
                  <a:pt x="1043686" y="-1083"/>
                  <a:pt x="1073016" y="1304"/>
                  <a:pt x="1102095" y="5735"/>
                </a:cubicBezTo>
                <a:cubicBezTo>
                  <a:pt x="1104192" y="5411"/>
                  <a:pt x="1106275" y="5508"/>
                  <a:pt x="1108360" y="5621"/>
                </a:cubicBezTo>
                <a:cubicBezTo>
                  <a:pt x="1267121" y="18361"/>
                  <a:pt x="1286231" y="91404"/>
                  <a:pt x="1384688" y="135883"/>
                </a:cubicBezTo>
                <a:lnTo>
                  <a:pt x="1492367" y="319142"/>
                </a:lnTo>
                <a:cubicBezTo>
                  <a:pt x="1491728" y="426282"/>
                  <a:pt x="1510135" y="527075"/>
                  <a:pt x="1487277" y="627868"/>
                </a:cubicBezTo>
                <a:cubicBezTo>
                  <a:pt x="1418910" y="746113"/>
                  <a:pt x="1302895" y="830053"/>
                  <a:pt x="1311344" y="934324"/>
                </a:cubicBezTo>
                <a:lnTo>
                  <a:pt x="1325500" y="985327"/>
                </a:lnTo>
                <a:cubicBezTo>
                  <a:pt x="1330194" y="1024847"/>
                  <a:pt x="1375728" y="1068875"/>
                  <a:pt x="1390104" y="1106856"/>
                </a:cubicBezTo>
                <a:cubicBezTo>
                  <a:pt x="1431693" y="1230800"/>
                  <a:pt x="1797433" y="1317290"/>
                  <a:pt x="2048362" y="1385160"/>
                </a:cubicBezTo>
                <a:cubicBezTo>
                  <a:pt x="2111119" y="1394902"/>
                  <a:pt x="2091635" y="1498099"/>
                  <a:pt x="2117009" y="1597559"/>
                </a:cubicBezTo>
                <a:cubicBezTo>
                  <a:pt x="2135620" y="1660396"/>
                  <a:pt x="2154811" y="1677574"/>
                  <a:pt x="2148808" y="1758448"/>
                </a:cubicBezTo>
                <a:cubicBezTo>
                  <a:pt x="2191400" y="1843059"/>
                  <a:pt x="2218460" y="1906746"/>
                  <a:pt x="2189395" y="2037940"/>
                </a:cubicBezTo>
                <a:cubicBezTo>
                  <a:pt x="2188764" y="2111215"/>
                  <a:pt x="2206824" y="2102251"/>
                  <a:pt x="2232360" y="2257766"/>
                </a:cubicBezTo>
                <a:cubicBezTo>
                  <a:pt x="2286030" y="2406818"/>
                  <a:pt x="2285957" y="2613610"/>
                  <a:pt x="2246002" y="2696740"/>
                </a:cubicBezTo>
                <a:cubicBezTo>
                  <a:pt x="2250906" y="2813515"/>
                  <a:pt x="2280244" y="2781221"/>
                  <a:pt x="2261780" y="2932246"/>
                </a:cubicBezTo>
                <a:cubicBezTo>
                  <a:pt x="2251812" y="3042523"/>
                  <a:pt x="2230338" y="3222331"/>
                  <a:pt x="2189929" y="3317283"/>
                </a:cubicBezTo>
                <a:cubicBezTo>
                  <a:pt x="2205594" y="3415974"/>
                  <a:pt x="2208562" y="3482744"/>
                  <a:pt x="2153905" y="3546819"/>
                </a:cubicBezTo>
                <a:cubicBezTo>
                  <a:pt x="2123547" y="3613605"/>
                  <a:pt x="2067020" y="3631796"/>
                  <a:pt x="2062829" y="3747178"/>
                </a:cubicBezTo>
                <a:cubicBezTo>
                  <a:pt x="2038248" y="3784366"/>
                  <a:pt x="2043572" y="3814077"/>
                  <a:pt x="1996560" y="3899862"/>
                </a:cubicBezTo>
                <a:cubicBezTo>
                  <a:pt x="1976622" y="3973381"/>
                  <a:pt x="1945464" y="4030878"/>
                  <a:pt x="1973112" y="4192026"/>
                </a:cubicBezTo>
                <a:cubicBezTo>
                  <a:pt x="1978331" y="4297101"/>
                  <a:pt x="1988760" y="4562878"/>
                  <a:pt x="1994230" y="4758341"/>
                </a:cubicBezTo>
                <a:cubicBezTo>
                  <a:pt x="1999377" y="4985418"/>
                  <a:pt x="1993308" y="5242399"/>
                  <a:pt x="1998454" y="5443309"/>
                </a:cubicBezTo>
                <a:cubicBezTo>
                  <a:pt x="2022566" y="5619053"/>
                  <a:pt x="2065370" y="5798537"/>
                  <a:pt x="2070791" y="5970543"/>
                </a:cubicBezTo>
                <a:lnTo>
                  <a:pt x="2032486" y="6356695"/>
                </a:lnTo>
                <a:cubicBezTo>
                  <a:pt x="2079044" y="6432965"/>
                  <a:pt x="2118126" y="6490542"/>
                  <a:pt x="2112349" y="6570550"/>
                </a:cubicBezTo>
                <a:cubicBezTo>
                  <a:pt x="2108465" y="6689962"/>
                  <a:pt x="2037292" y="6764517"/>
                  <a:pt x="2055838" y="6861500"/>
                </a:cubicBezTo>
                <a:cubicBezTo>
                  <a:pt x="2097864" y="6951606"/>
                  <a:pt x="2147368" y="7116476"/>
                  <a:pt x="2193133" y="7243963"/>
                </a:cubicBezTo>
                <a:lnTo>
                  <a:pt x="1732215" y="7204737"/>
                </a:lnTo>
                <a:lnTo>
                  <a:pt x="1663568" y="6959567"/>
                </a:lnTo>
                <a:cubicBezTo>
                  <a:pt x="1623726" y="6778984"/>
                  <a:pt x="1531549" y="6564756"/>
                  <a:pt x="1544042" y="6417818"/>
                </a:cubicBezTo>
                <a:cubicBezTo>
                  <a:pt x="1469780" y="6357795"/>
                  <a:pt x="1458800" y="6257382"/>
                  <a:pt x="1453500" y="6124684"/>
                </a:cubicBezTo>
                <a:cubicBezTo>
                  <a:pt x="1459414" y="5973294"/>
                  <a:pt x="1487695" y="5797290"/>
                  <a:pt x="1474862" y="5692653"/>
                </a:cubicBezTo>
                <a:cubicBezTo>
                  <a:pt x="1347374" y="5192509"/>
                  <a:pt x="1249791" y="4714793"/>
                  <a:pt x="1163424" y="4154838"/>
                </a:cubicBezTo>
                <a:cubicBezTo>
                  <a:pt x="1039173" y="4600350"/>
                  <a:pt x="963519" y="5378561"/>
                  <a:pt x="947675" y="5468942"/>
                </a:cubicBezTo>
                <a:cubicBezTo>
                  <a:pt x="932722" y="5560633"/>
                  <a:pt x="914032" y="5637371"/>
                  <a:pt x="902817" y="5744015"/>
                </a:cubicBezTo>
                <a:cubicBezTo>
                  <a:pt x="919033" y="6058608"/>
                  <a:pt x="882913" y="6575066"/>
                  <a:pt x="839316" y="6702747"/>
                </a:cubicBezTo>
                <a:cubicBezTo>
                  <a:pt x="858492" y="6778871"/>
                  <a:pt x="832810" y="6810137"/>
                  <a:pt x="780961" y="6871307"/>
                </a:cubicBezTo>
                <a:cubicBezTo>
                  <a:pt x="768808" y="6922202"/>
                  <a:pt x="820204" y="6999264"/>
                  <a:pt x="740763" y="7038944"/>
                </a:cubicBezTo>
                <a:cubicBezTo>
                  <a:pt x="606138" y="7157742"/>
                  <a:pt x="460299" y="7242895"/>
                  <a:pt x="340627" y="7257023"/>
                </a:cubicBezTo>
                <a:cubicBezTo>
                  <a:pt x="221975" y="7267509"/>
                  <a:pt x="178088" y="7236875"/>
                  <a:pt x="160369" y="7112785"/>
                </a:cubicBezTo>
                <a:cubicBezTo>
                  <a:pt x="142245" y="6930616"/>
                  <a:pt x="404486" y="6901713"/>
                  <a:pt x="375147" y="6637304"/>
                </a:cubicBezTo>
                <a:cubicBezTo>
                  <a:pt x="367007" y="6500075"/>
                  <a:pt x="336437" y="6430133"/>
                  <a:pt x="354465" y="6292903"/>
                </a:cubicBezTo>
                <a:cubicBezTo>
                  <a:pt x="358235" y="6286495"/>
                  <a:pt x="414341" y="5984768"/>
                  <a:pt x="418111" y="5978359"/>
                </a:cubicBezTo>
                <a:cubicBezTo>
                  <a:pt x="413580" y="5770394"/>
                  <a:pt x="386620" y="5689529"/>
                  <a:pt x="438162" y="5462874"/>
                </a:cubicBezTo>
                <a:lnTo>
                  <a:pt x="408741" y="4908987"/>
                </a:lnTo>
                <a:cubicBezTo>
                  <a:pt x="383383" y="4594734"/>
                  <a:pt x="347025" y="4231956"/>
                  <a:pt x="369833" y="3984130"/>
                </a:cubicBezTo>
                <a:cubicBezTo>
                  <a:pt x="360790" y="3878249"/>
                  <a:pt x="203156" y="3654257"/>
                  <a:pt x="114102" y="3468366"/>
                </a:cubicBezTo>
                <a:cubicBezTo>
                  <a:pt x="73252" y="3345749"/>
                  <a:pt x="107597" y="3109690"/>
                  <a:pt x="25841" y="2997641"/>
                </a:cubicBezTo>
                <a:cubicBezTo>
                  <a:pt x="-26781" y="2864117"/>
                  <a:pt x="13437" y="2636005"/>
                  <a:pt x="37056" y="2488661"/>
                </a:cubicBezTo>
                <a:cubicBezTo>
                  <a:pt x="58606" y="2354225"/>
                  <a:pt x="33601" y="2288134"/>
                  <a:pt x="10548" y="2180866"/>
                </a:cubicBezTo>
                <a:cubicBezTo>
                  <a:pt x="-2582" y="2138083"/>
                  <a:pt x="49550" y="1969276"/>
                  <a:pt x="66962" y="1852534"/>
                </a:cubicBezTo>
                <a:cubicBezTo>
                  <a:pt x="80491" y="1712295"/>
                  <a:pt x="109474" y="1518069"/>
                  <a:pt x="133715" y="1495365"/>
                </a:cubicBezTo>
                <a:cubicBezTo>
                  <a:pt x="320335" y="1404758"/>
                  <a:pt x="520831" y="1377628"/>
                  <a:pt x="726142" y="1204779"/>
                </a:cubicBezTo>
                <a:lnTo>
                  <a:pt x="801702" y="1145790"/>
                </a:lnTo>
                <a:cubicBezTo>
                  <a:pt x="809306" y="1071017"/>
                  <a:pt x="832150" y="1000053"/>
                  <a:pt x="839754" y="925280"/>
                </a:cubicBezTo>
                <a:cubicBezTo>
                  <a:pt x="835314" y="915634"/>
                  <a:pt x="854784" y="890796"/>
                  <a:pt x="852095" y="881622"/>
                </a:cubicBezTo>
                <a:cubicBezTo>
                  <a:pt x="830908" y="801911"/>
                  <a:pt x="739926" y="755876"/>
                  <a:pt x="685639" y="674518"/>
                </a:cubicBezTo>
                <a:cubicBezTo>
                  <a:pt x="679420" y="654057"/>
                  <a:pt x="675363" y="620231"/>
                  <a:pt x="673583" y="580154"/>
                </a:cubicBezTo>
                <a:cubicBezTo>
                  <a:pt x="646287" y="504174"/>
                  <a:pt x="625266" y="418796"/>
                  <a:pt x="642606" y="341636"/>
                </a:cubicBezTo>
                <a:cubicBezTo>
                  <a:pt x="637217" y="194039"/>
                  <a:pt x="706592" y="142696"/>
                  <a:pt x="839802" y="36004"/>
                </a:cubicBezTo>
                <a:cubicBezTo>
                  <a:pt x="910855" y="12350"/>
                  <a:pt x="964405" y="2641"/>
                  <a:pt x="1010406" y="480"/>
                </a:cubicBezTo>
                <a:close/>
              </a:path>
            </a:pathLst>
          </a:custGeom>
          <a:solidFill>
            <a:srgbClr val="C32130"/>
          </a:solid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Tree>
    <p:extLst>
      <p:ext uri="{BB962C8B-B14F-4D97-AF65-F5344CB8AC3E}">
        <p14:creationId xmlns:p14="http://schemas.microsoft.com/office/powerpoint/2010/main" val="859461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8E1E5A0-A66E-4EC2-BEDD-C8A8CFBC9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1188" y="6158293"/>
            <a:ext cx="2145673" cy="736284"/>
          </a:xfrm>
          <a:prstGeom prst="rect">
            <a:avLst/>
          </a:prstGeom>
        </p:spPr>
      </p:pic>
      <p:pic>
        <p:nvPicPr>
          <p:cNvPr id="5" name="Imagen 4">
            <a:extLst>
              <a:ext uri="{FF2B5EF4-FFF2-40B4-BE49-F238E27FC236}">
                <a16:creationId xmlns:a16="http://schemas.microsoft.com/office/drawing/2014/main" id="{47AA55C6-77AF-42AC-A624-8D68D841F20A}"/>
              </a:ext>
            </a:extLst>
          </p:cNvPr>
          <p:cNvPicPr>
            <a:picLocks noChangeAspect="1"/>
          </p:cNvPicPr>
          <p:nvPr/>
        </p:nvPicPr>
        <p:blipFill rotWithShape="1">
          <a:blip r:embed="rId3"/>
          <a:srcRect b="25797"/>
          <a:stretch/>
        </p:blipFill>
        <p:spPr>
          <a:xfrm>
            <a:off x="125974" y="35192"/>
            <a:ext cx="1038380" cy="742022"/>
          </a:xfrm>
          <a:prstGeom prst="rect">
            <a:avLst/>
          </a:prstGeom>
        </p:spPr>
      </p:pic>
      <p:pic>
        <p:nvPicPr>
          <p:cNvPr id="6" name="Gráfico 5">
            <a:extLst>
              <a:ext uri="{FF2B5EF4-FFF2-40B4-BE49-F238E27FC236}">
                <a16:creationId xmlns:a16="http://schemas.microsoft.com/office/drawing/2014/main" id="{58B0B294-CD63-4AC9-A854-F2DE8E2CC7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6711892"/>
            <a:ext cx="5019675" cy="152400"/>
          </a:xfrm>
          <a:prstGeom prst="rect">
            <a:avLst/>
          </a:prstGeom>
        </p:spPr>
      </p:pic>
      <p:grpSp>
        <p:nvGrpSpPr>
          <p:cNvPr id="7" name="Group 222">
            <a:extLst>
              <a:ext uri="{FF2B5EF4-FFF2-40B4-BE49-F238E27FC236}">
                <a16:creationId xmlns:a16="http://schemas.microsoft.com/office/drawing/2014/main" id="{94239C96-474E-4D12-A1EF-639A4F0B0730}"/>
              </a:ext>
            </a:extLst>
          </p:cNvPr>
          <p:cNvGrpSpPr/>
          <p:nvPr/>
        </p:nvGrpSpPr>
        <p:grpSpPr>
          <a:xfrm>
            <a:off x="935921" y="4299946"/>
            <a:ext cx="1754283" cy="1306165"/>
            <a:chOff x="649653" y="906503"/>
            <a:chExt cx="6567753" cy="4522368"/>
          </a:xfrm>
          <a:solidFill>
            <a:srgbClr val="C32130"/>
          </a:solidFill>
        </p:grpSpPr>
        <p:grpSp>
          <p:nvGrpSpPr>
            <p:cNvPr id="8" name="Group 223">
              <a:extLst>
                <a:ext uri="{FF2B5EF4-FFF2-40B4-BE49-F238E27FC236}">
                  <a16:creationId xmlns:a16="http://schemas.microsoft.com/office/drawing/2014/main" id="{3CCE1368-44A0-4E2E-9AC2-D269AEF552F4}"/>
                </a:ext>
              </a:extLst>
            </p:cNvPr>
            <p:cNvGrpSpPr/>
            <p:nvPr/>
          </p:nvGrpSpPr>
          <p:grpSpPr>
            <a:xfrm>
              <a:off x="1686840" y="906503"/>
              <a:ext cx="1330961" cy="4404407"/>
              <a:chOff x="1962632" y="587923"/>
              <a:chExt cx="1606908" cy="5692842"/>
            </a:xfrm>
            <a:grpFill/>
          </p:grpSpPr>
          <p:sp>
            <p:nvSpPr>
              <p:cNvPr id="14" name="Freeform 12">
                <a:extLst>
                  <a:ext uri="{FF2B5EF4-FFF2-40B4-BE49-F238E27FC236}">
                    <a16:creationId xmlns:a16="http://schemas.microsoft.com/office/drawing/2014/main" id="{14AD581D-CB22-4C18-8074-720B416E6500}"/>
                  </a:ext>
                </a:extLst>
              </p:cNvPr>
              <p:cNvSpPr/>
              <p:nvPr/>
            </p:nvSpPr>
            <p:spPr>
              <a:xfrm>
                <a:off x="2733332" y="5823624"/>
                <a:ext cx="372189" cy="457141"/>
              </a:xfrm>
              <a:custGeom>
                <a:avLst/>
                <a:gdLst>
                  <a:gd name="connsiteX0" fmla="*/ 295625 w 372189"/>
                  <a:gd name="connsiteY0" fmla="*/ 926 h 457140"/>
                  <a:gd name="connsiteX1" fmla="*/ 147988 w 372189"/>
                  <a:gd name="connsiteY1" fmla="*/ 53313 h 457140"/>
                  <a:gd name="connsiteX2" fmla="*/ 114650 w 372189"/>
                  <a:gd name="connsiteY2" fmla="*/ 91413 h 457140"/>
                  <a:gd name="connsiteX3" fmla="*/ 100363 w 372189"/>
                  <a:gd name="connsiteY3" fmla="*/ 134276 h 457140"/>
                  <a:gd name="connsiteX4" fmla="*/ 67025 w 372189"/>
                  <a:gd name="connsiteY4" fmla="*/ 181901 h 457140"/>
                  <a:gd name="connsiteX5" fmla="*/ 81313 w 372189"/>
                  <a:gd name="connsiteY5" fmla="*/ 239051 h 457140"/>
                  <a:gd name="connsiteX6" fmla="*/ 57500 w 372189"/>
                  <a:gd name="connsiteY6" fmla="*/ 286676 h 457140"/>
                  <a:gd name="connsiteX7" fmla="*/ 38450 w 372189"/>
                  <a:gd name="connsiteY7" fmla="*/ 310488 h 457140"/>
                  <a:gd name="connsiteX8" fmla="*/ 24163 w 372189"/>
                  <a:gd name="connsiteY8" fmla="*/ 348588 h 457140"/>
                  <a:gd name="connsiteX9" fmla="*/ 5113 w 372189"/>
                  <a:gd name="connsiteY9" fmla="*/ 391451 h 457140"/>
                  <a:gd name="connsiteX10" fmla="*/ 14638 w 372189"/>
                  <a:gd name="connsiteY10" fmla="*/ 453363 h 457140"/>
                  <a:gd name="connsiteX11" fmla="*/ 152750 w 372189"/>
                  <a:gd name="connsiteY11" fmla="*/ 448601 h 457140"/>
                  <a:gd name="connsiteX12" fmla="*/ 276575 w 372189"/>
                  <a:gd name="connsiteY12" fmla="*/ 434313 h 457140"/>
                  <a:gd name="connsiteX13" fmla="*/ 333725 w 372189"/>
                  <a:gd name="connsiteY13" fmla="*/ 391451 h 457140"/>
                  <a:gd name="connsiteX14" fmla="*/ 338488 w 372189"/>
                  <a:gd name="connsiteY14" fmla="*/ 320013 h 457140"/>
                  <a:gd name="connsiteX15" fmla="*/ 357538 w 372189"/>
                  <a:gd name="connsiteY15" fmla="*/ 339063 h 457140"/>
                  <a:gd name="connsiteX16" fmla="*/ 371825 w 372189"/>
                  <a:gd name="connsiteY16" fmla="*/ 310488 h 457140"/>
                  <a:gd name="connsiteX17" fmla="*/ 367063 w 372189"/>
                  <a:gd name="connsiteY17" fmla="*/ 229526 h 457140"/>
                  <a:gd name="connsiteX18" fmla="*/ 357538 w 372189"/>
                  <a:gd name="connsiteY18" fmla="*/ 177138 h 457140"/>
                  <a:gd name="connsiteX19" fmla="*/ 343250 w 372189"/>
                  <a:gd name="connsiteY19" fmla="*/ 100938 h 457140"/>
                  <a:gd name="connsiteX20" fmla="*/ 295625 w 372189"/>
                  <a:gd name="connsiteY20" fmla="*/ 926 h 45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2189" h="457140">
                    <a:moveTo>
                      <a:pt x="295625" y="926"/>
                    </a:moveTo>
                    <a:cubicBezTo>
                      <a:pt x="263081" y="-7012"/>
                      <a:pt x="178150" y="38232"/>
                      <a:pt x="147988" y="53313"/>
                    </a:cubicBezTo>
                    <a:cubicBezTo>
                      <a:pt x="117826" y="68394"/>
                      <a:pt x="122587" y="77919"/>
                      <a:pt x="114650" y="91413"/>
                    </a:cubicBezTo>
                    <a:cubicBezTo>
                      <a:pt x="106713" y="104907"/>
                      <a:pt x="108300" y="119195"/>
                      <a:pt x="100363" y="134276"/>
                    </a:cubicBezTo>
                    <a:cubicBezTo>
                      <a:pt x="92425" y="149357"/>
                      <a:pt x="70200" y="164439"/>
                      <a:pt x="67025" y="181901"/>
                    </a:cubicBezTo>
                    <a:cubicBezTo>
                      <a:pt x="63850" y="199364"/>
                      <a:pt x="82900" y="221589"/>
                      <a:pt x="81313" y="239051"/>
                    </a:cubicBezTo>
                    <a:cubicBezTo>
                      <a:pt x="79726" y="256513"/>
                      <a:pt x="64644" y="274770"/>
                      <a:pt x="57500" y="286676"/>
                    </a:cubicBezTo>
                    <a:cubicBezTo>
                      <a:pt x="50356" y="298582"/>
                      <a:pt x="44006" y="300169"/>
                      <a:pt x="38450" y="310488"/>
                    </a:cubicBezTo>
                    <a:cubicBezTo>
                      <a:pt x="32894" y="320807"/>
                      <a:pt x="29719" y="335094"/>
                      <a:pt x="24163" y="348588"/>
                    </a:cubicBezTo>
                    <a:cubicBezTo>
                      <a:pt x="18607" y="362082"/>
                      <a:pt x="6700" y="373989"/>
                      <a:pt x="5113" y="391451"/>
                    </a:cubicBezTo>
                    <a:cubicBezTo>
                      <a:pt x="3526" y="408913"/>
                      <a:pt x="-9968" y="443838"/>
                      <a:pt x="14638" y="453363"/>
                    </a:cubicBezTo>
                    <a:cubicBezTo>
                      <a:pt x="39244" y="462888"/>
                      <a:pt x="109094" y="451776"/>
                      <a:pt x="152750" y="448601"/>
                    </a:cubicBezTo>
                    <a:cubicBezTo>
                      <a:pt x="196406" y="445426"/>
                      <a:pt x="246413" y="443838"/>
                      <a:pt x="276575" y="434313"/>
                    </a:cubicBezTo>
                    <a:cubicBezTo>
                      <a:pt x="306737" y="424788"/>
                      <a:pt x="323406" y="410501"/>
                      <a:pt x="333725" y="391451"/>
                    </a:cubicBezTo>
                    <a:cubicBezTo>
                      <a:pt x="344044" y="372401"/>
                      <a:pt x="334519" y="328744"/>
                      <a:pt x="338488" y="320013"/>
                    </a:cubicBezTo>
                    <a:cubicBezTo>
                      <a:pt x="342457" y="311282"/>
                      <a:pt x="351982" y="340650"/>
                      <a:pt x="357538" y="339063"/>
                    </a:cubicBezTo>
                    <a:cubicBezTo>
                      <a:pt x="363094" y="337476"/>
                      <a:pt x="370238" y="328744"/>
                      <a:pt x="371825" y="310488"/>
                    </a:cubicBezTo>
                    <a:cubicBezTo>
                      <a:pt x="373413" y="292232"/>
                      <a:pt x="369444" y="251751"/>
                      <a:pt x="367063" y="229526"/>
                    </a:cubicBezTo>
                    <a:cubicBezTo>
                      <a:pt x="364682" y="207301"/>
                      <a:pt x="361507" y="198569"/>
                      <a:pt x="357538" y="177138"/>
                    </a:cubicBezTo>
                    <a:cubicBezTo>
                      <a:pt x="353569" y="155707"/>
                      <a:pt x="353569" y="130307"/>
                      <a:pt x="343250" y="100938"/>
                    </a:cubicBezTo>
                    <a:cubicBezTo>
                      <a:pt x="332931" y="71569"/>
                      <a:pt x="328169" y="8864"/>
                      <a:pt x="295625" y="926"/>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1" dirty="0"/>
                  <a:t> </a:t>
                </a:r>
                <a:endParaRPr lang="ko-KR" altLang="en-US" sz="2701" dirty="0"/>
              </a:p>
            </p:txBody>
          </p:sp>
          <p:sp>
            <p:nvSpPr>
              <p:cNvPr id="15" name="Freeform 13">
                <a:extLst>
                  <a:ext uri="{FF2B5EF4-FFF2-40B4-BE49-F238E27FC236}">
                    <a16:creationId xmlns:a16="http://schemas.microsoft.com/office/drawing/2014/main" id="{1BE2F53D-9EE9-41BC-A823-A8F9E985EE06}"/>
                  </a:ext>
                </a:extLst>
              </p:cNvPr>
              <p:cNvSpPr/>
              <p:nvPr/>
            </p:nvSpPr>
            <p:spPr>
              <a:xfrm>
                <a:off x="2355315" y="5349411"/>
                <a:ext cx="349373" cy="622775"/>
              </a:xfrm>
              <a:custGeom>
                <a:avLst/>
                <a:gdLst>
                  <a:gd name="connsiteX0" fmla="*/ 245016 w 349372"/>
                  <a:gd name="connsiteY0" fmla="*/ 3649 h 622774"/>
                  <a:gd name="connsiteX1" fmla="*/ 325979 w 349372"/>
                  <a:gd name="connsiteY1" fmla="*/ 32224 h 622774"/>
                  <a:gd name="connsiteX2" fmla="*/ 345029 w 349372"/>
                  <a:gd name="connsiteY2" fmla="*/ 136999 h 622774"/>
                  <a:gd name="connsiteX3" fmla="*/ 345029 w 349372"/>
                  <a:gd name="connsiteY3" fmla="*/ 160812 h 622774"/>
                  <a:gd name="connsiteX4" fmla="*/ 297404 w 349372"/>
                  <a:gd name="connsiteY4" fmla="*/ 251299 h 622774"/>
                  <a:gd name="connsiteX5" fmla="*/ 283116 w 349372"/>
                  <a:gd name="connsiteY5" fmla="*/ 256062 h 622774"/>
                  <a:gd name="connsiteX6" fmla="*/ 273591 w 349372"/>
                  <a:gd name="connsiteY6" fmla="*/ 313212 h 622774"/>
                  <a:gd name="connsiteX7" fmla="*/ 273591 w 349372"/>
                  <a:gd name="connsiteY7" fmla="*/ 360837 h 622774"/>
                  <a:gd name="connsiteX8" fmla="*/ 278354 w 349372"/>
                  <a:gd name="connsiteY8" fmla="*/ 413224 h 622774"/>
                  <a:gd name="connsiteX9" fmla="*/ 259304 w 349372"/>
                  <a:gd name="connsiteY9" fmla="*/ 498949 h 622774"/>
                  <a:gd name="connsiteX10" fmla="*/ 235491 w 349372"/>
                  <a:gd name="connsiteY10" fmla="*/ 551337 h 622774"/>
                  <a:gd name="connsiteX11" fmla="*/ 168816 w 349372"/>
                  <a:gd name="connsiteY11" fmla="*/ 598962 h 622774"/>
                  <a:gd name="connsiteX12" fmla="*/ 92616 w 349372"/>
                  <a:gd name="connsiteY12" fmla="*/ 622774 h 622774"/>
                  <a:gd name="connsiteX13" fmla="*/ 21179 w 349372"/>
                  <a:gd name="connsiteY13" fmla="*/ 598962 h 622774"/>
                  <a:gd name="connsiteX14" fmla="*/ 2129 w 349372"/>
                  <a:gd name="connsiteY14" fmla="*/ 556099 h 622774"/>
                  <a:gd name="connsiteX15" fmla="*/ 6891 w 349372"/>
                  <a:gd name="connsiteY15" fmla="*/ 465612 h 622774"/>
                  <a:gd name="connsiteX16" fmla="*/ 59279 w 349372"/>
                  <a:gd name="connsiteY16" fmla="*/ 346549 h 622774"/>
                  <a:gd name="connsiteX17" fmla="*/ 106904 w 349372"/>
                  <a:gd name="connsiteY17" fmla="*/ 227487 h 622774"/>
                  <a:gd name="connsiteX18" fmla="*/ 130716 w 349372"/>
                  <a:gd name="connsiteY18" fmla="*/ 151287 h 622774"/>
                  <a:gd name="connsiteX19" fmla="*/ 168816 w 349372"/>
                  <a:gd name="connsiteY19" fmla="*/ 17937 h 622774"/>
                  <a:gd name="connsiteX20" fmla="*/ 245016 w 349372"/>
                  <a:gd name="connsiteY20" fmla="*/ 3649 h 62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372" h="622774">
                    <a:moveTo>
                      <a:pt x="245016" y="3649"/>
                    </a:moveTo>
                    <a:cubicBezTo>
                      <a:pt x="271210" y="6030"/>
                      <a:pt x="309310" y="9999"/>
                      <a:pt x="325979" y="32224"/>
                    </a:cubicBezTo>
                    <a:cubicBezTo>
                      <a:pt x="342648" y="54449"/>
                      <a:pt x="341854" y="115568"/>
                      <a:pt x="345029" y="136999"/>
                    </a:cubicBezTo>
                    <a:cubicBezTo>
                      <a:pt x="348204" y="158430"/>
                      <a:pt x="352966" y="141762"/>
                      <a:pt x="345029" y="160812"/>
                    </a:cubicBezTo>
                    <a:cubicBezTo>
                      <a:pt x="337092" y="179862"/>
                      <a:pt x="307723" y="235424"/>
                      <a:pt x="297404" y="251299"/>
                    </a:cubicBezTo>
                    <a:cubicBezTo>
                      <a:pt x="287085" y="267174"/>
                      <a:pt x="287085" y="245743"/>
                      <a:pt x="283116" y="256062"/>
                    </a:cubicBezTo>
                    <a:cubicBezTo>
                      <a:pt x="279147" y="266381"/>
                      <a:pt x="275178" y="295750"/>
                      <a:pt x="273591" y="313212"/>
                    </a:cubicBezTo>
                    <a:cubicBezTo>
                      <a:pt x="272004" y="330674"/>
                      <a:pt x="272797" y="344168"/>
                      <a:pt x="273591" y="360837"/>
                    </a:cubicBezTo>
                    <a:cubicBezTo>
                      <a:pt x="274385" y="377506"/>
                      <a:pt x="280735" y="390205"/>
                      <a:pt x="278354" y="413224"/>
                    </a:cubicBezTo>
                    <a:cubicBezTo>
                      <a:pt x="275973" y="436243"/>
                      <a:pt x="266448" y="475930"/>
                      <a:pt x="259304" y="498949"/>
                    </a:cubicBezTo>
                    <a:cubicBezTo>
                      <a:pt x="252160" y="521968"/>
                      <a:pt x="250572" y="534668"/>
                      <a:pt x="235491" y="551337"/>
                    </a:cubicBezTo>
                    <a:cubicBezTo>
                      <a:pt x="220410" y="568006"/>
                      <a:pt x="192628" y="587056"/>
                      <a:pt x="168816" y="598962"/>
                    </a:cubicBezTo>
                    <a:cubicBezTo>
                      <a:pt x="145004" y="610868"/>
                      <a:pt x="117222" y="622774"/>
                      <a:pt x="92616" y="622774"/>
                    </a:cubicBezTo>
                    <a:cubicBezTo>
                      <a:pt x="68010" y="622774"/>
                      <a:pt x="36260" y="610075"/>
                      <a:pt x="21179" y="598962"/>
                    </a:cubicBezTo>
                    <a:cubicBezTo>
                      <a:pt x="6098" y="587849"/>
                      <a:pt x="4510" y="578324"/>
                      <a:pt x="2129" y="556099"/>
                    </a:cubicBezTo>
                    <a:cubicBezTo>
                      <a:pt x="-252" y="533874"/>
                      <a:pt x="-2634" y="500537"/>
                      <a:pt x="6891" y="465612"/>
                    </a:cubicBezTo>
                    <a:cubicBezTo>
                      <a:pt x="16416" y="430687"/>
                      <a:pt x="42610" y="386236"/>
                      <a:pt x="59279" y="346549"/>
                    </a:cubicBezTo>
                    <a:cubicBezTo>
                      <a:pt x="75948" y="306862"/>
                      <a:pt x="94998" y="260031"/>
                      <a:pt x="106904" y="227487"/>
                    </a:cubicBezTo>
                    <a:cubicBezTo>
                      <a:pt x="118810" y="194943"/>
                      <a:pt x="120397" y="186212"/>
                      <a:pt x="130716" y="151287"/>
                    </a:cubicBezTo>
                    <a:cubicBezTo>
                      <a:pt x="141035" y="116362"/>
                      <a:pt x="150560" y="44131"/>
                      <a:pt x="168816" y="17937"/>
                    </a:cubicBezTo>
                    <a:cubicBezTo>
                      <a:pt x="187072" y="-8257"/>
                      <a:pt x="218822" y="1268"/>
                      <a:pt x="245016" y="3649"/>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Freeform 14">
                <a:extLst>
                  <a:ext uri="{FF2B5EF4-FFF2-40B4-BE49-F238E27FC236}">
                    <a16:creationId xmlns:a16="http://schemas.microsoft.com/office/drawing/2014/main" id="{834A3AE1-A210-40CE-832C-07A2257E90E1}"/>
                  </a:ext>
                </a:extLst>
              </p:cNvPr>
              <p:cNvSpPr/>
              <p:nvPr/>
            </p:nvSpPr>
            <p:spPr>
              <a:xfrm>
                <a:off x="2385753" y="3258510"/>
                <a:ext cx="987693" cy="2696468"/>
              </a:xfrm>
              <a:custGeom>
                <a:avLst/>
                <a:gdLst>
                  <a:gd name="connsiteX0" fmla="*/ 905141 w 987690"/>
                  <a:gd name="connsiteY0" fmla="*/ 46672 h 2696464"/>
                  <a:gd name="connsiteX1" fmla="*/ 786078 w 987690"/>
                  <a:gd name="connsiteY1" fmla="*/ 3810 h 2696464"/>
                  <a:gd name="connsiteX2" fmla="*/ 409841 w 987690"/>
                  <a:gd name="connsiteY2" fmla="*/ 8572 h 2696464"/>
                  <a:gd name="connsiteX3" fmla="*/ 166953 w 987690"/>
                  <a:gd name="connsiteY3" fmla="*/ 60960 h 2696464"/>
                  <a:gd name="connsiteX4" fmla="*/ 52653 w 987690"/>
                  <a:gd name="connsiteY4" fmla="*/ 137160 h 2696464"/>
                  <a:gd name="connsiteX5" fmla="*/ 28841 w 987690"/>
                  <a:gd name="connsiteY5" fmla="*/ 284797 h 2696464"/>
                  <a:gd name="connsiteX6" fmla="*/ 266 w 987690"/>
                  <a:gd name="connsiteY6" fmla="*/ 513397 h 2696464"/>
                  <a:gd name="connsiteX7" fmla="*/ 14553 w 987690"/>
                  <a:gd name="connsiteY7" fmla="*/ 589597 h 2696464"/>
                  <a:gd name="connsiteX8" fmla="*/ 14553 w 987690"/>
                  <a:gd name="connsiteY8" fmla="*/ 661035 h 2696464"/>
                  <a:gd name="connsiteX9" fmla="*/ 28841 w 987690"/>
                  <a:gd name="connsiteY9" fmla="*/ 761047 h 2696464"/>
                  <a:gd name="connsiteX10" fmla="*/ 38366 w 987690"/>
                  <a:gd name="connsiteY10" fmla="*/ 861060 h 2696464"/>
                  <a:gd name="connsiteX11" fmla="*/ 43128 w 987690"/>
                  <a:gd name="connsiteY11" fmla="*/ 956310 h 2696464"/>
                  <a:gd name="connsiteX12" fmla="*/ 52653 w 987690"/>
                  <a:gd name="connsiteY12" fmla="*/ 1046797 h 2696464"/>
                  <a:gd name="connsiteX13" fmla="*/ 38366 w 987690"/>
                  <a:gd name="connsiteY13" fmla="*/ 1122997 h 2696464"/>
                  <a:gd name="connsiteX14" fmla="*/ 66941 w 987690"/>
                  <a:gd name="connsiteY14" fmla="*/ 1175385 h 2696464"/>
                  <a:gd name="connsiteX15" fmla="*/ 76466 w 987690"/>
                  <a:gd name="connsiteY15" fmla="*/ 1265872 h 2696464"/>
                  <a:gd name="connsiteX16" fmla="*/ 43128 w 987690"/>
                  <a:gd name="connsiteY16" fmla="*/ 1389697 h 2696464"/>
                  <a:gd name="connsiteX17" fmla="*/ 47891 w 987690"/>
                  <a:gd name="connsiteY17" fmla="*/ 1442085 h 2696464"/>
                  <a:gd name="connsiteX18" fmla="*/ 28841 w 987690"/>
                  <a:gd name="connsiteY18" fmla="*/ 1537335 h 2696464"/>
                  <a:gd name="connsiteX19" fmla="*/ 19316 w 987690"/>
                  <a:gd name="connsiteY19" fmla="*/ 1642110 h 2696464"/>
                  <a:gd name="connsiteX20" fmla="*/ 38366 w 987690"/>
                  <a:gd name="connsiteY20" fmla="*/ 1780222 h 2696464"/>
                  <a:gd name="connsiteX21" fmla="*/ 38366 w 987690"/>
                  <a:gd name="connsiteY21" fmla="*/ 1942147 h 2696464"/>
                  <a:gd name="connsiteX22" fmla="*/ 52653 w 987690"/>
                  <a:gd name="connsiteY22" fmla="*/ 2042160 h 2696464"/>
                  <a:gd name="connsiteX23" fmla="*/ 43128 w 987690"/>
                  <a:gd name="connsiteY23" fmla="*/ 2085022 h 2696464"/>
                  <a:gd name="connsiteX24" fmla="*/ 76466 w 987690"/>
                  <a:gd name="connsiteY24" fmla="*/ 2189797 h 2696464"/>
                  <a:gd name="connsiteX25" fmla="*/ 109803 w 987690"/>
                  <a:gd name="connsiteY25" fmla="*/ 2299335 h 2696464"/>
                  <a:gd name="connsiteX26" fmla="*/ 166953 w 987690"/>
                  <a:gd name="connsiteY26" fmla="*/ 2337435 h 2696464"/>
                  <a:gd name="connsiteX27" fmla="*/ 243153 w 987690"/>
                  <a:gd name="connsiteY27" fmla="*/ 2246947 h 2696464"/>
                  <a:gd name="connsiteX28" fmla="*/ 300303 w 987690"/>
                  <a:gd name="connsiteY28" fmla="*/ 2142172 h 2696464"/>
                  <a:gd name="connsiteX29" fmla="*/ 295541 w 987690"/>
                  <a:gd name="connsiteY29" fmla="*/ 2032635 h 2696464"/>
                  <a:gd name="connsiteX30" fmla="*/ 319353 w 987690"/>
                  <a:gd name="connsiteY30" fmla="*/ 1842135 h 2696464"/>
                  <a:gd name="connsiteX31" fmla="*/ 328878 w 987690"/>
                  <a:gd name="connsiteY31" fmla="*/ 1723072 h 2696464"/>
                  <a:gd name="connsiteX32" fmla="*/ 328878 w 987690"/>
                  <a:gd name="connsiteY32" fmla="*/ 1604010 h 2696464"/>
                  <a:gd name="connsiteX33" fmla="*/ 343166 w 987690"/>
                  <a:gd name="connsiteY33" fmla="*/ 1503997 h 2696464"/>
                  <a:gd name="connsiteX34" fmla="*/ 362216 w 987690"/>
                  <a:gd name="connsiteY34" fmla="*/ 1475422 h 2696464"/>
                  <a:gd name="connsiteX35" fmla="*/ 366978 w 987690"/>
                  <a:gd name="connsiteY35" fmla="*/ 1432560 h 2696464"/>
                  <a:gd name="connsiteX36" fmla="*/ 381266 w 987690"/>
                  <a:gd name="connsiteY36" fmla="*/ 1418272 h 2696464"/>
                  <a:gd name="connsiteX37" fmla="*/ 362216 w 987690"/>
                  <a:gd name="connsiteY37" fmla="*/ 1337310 h 2696464"/>
                  <a:gd name="connsiteX38" fmla="*/ 390791 w 987690"/>
                  <a:gd name="connsiteY38" fmla="*/ 1237297 h 2696464"/>
                  <a:gd name="connsiteX39" fmla="*/ 419366 w 987690"/>
                  <a:gd name="connsiteY39" fmla="*/ 1199197 h 2696464"/>
                  <a:gd name="connsiteX40" fmla="*/ 419366 w 987690"/>
                  <a:gd name="connsiteY40" fmla="*/ 1046797 h 2696464"/>
                  <a:gd name="connsiteX41" fmla="*/ 438416 w 987690"/>
                  <a:gd name="connsiteY41" fmla="*/ 994410 h 2696464"/>
                  <a:gd name="connsiteX42" fmla="*/ 443178 w 987690"/>
                  <a:gd name="connsiteY42" fmla="*/ 899160 h 2696464"/>
                  <a:gd name="connsiteX43" fmla="*/ 462228 w 987690"/>
                  <a:gd name="connsiteY43" fmla="*/ 822960 h 2696464"/>
                  <a:gd name="connsiteX44" fmla="*/ 481278 w 987690"/>
                  <a:gd name="connsiteY44" fmla="*/ 784860 h 2696464"/>
                  <a:gd name="connsiteX45" fmla="*/ 486041 w 987690"/>
                  <a:gd name="connsiteY45" fmla="*/ 913447 h 2696464"/>
                  <a:gd name="connsiteX46" fmla="*/ 509853 w 987690"/>
                  <a:gd name="connsiteY46" fmla="*/ 1027747 h 2696464"/>
                  <a:gd name="connsiteX47" fmla="*/ 519378 w 987690"/>
                  <a:gd name="connsiteY47" fmla="*/ 1127760 h 2696464"/>
                  <a:gd name="connsiteX48" fmla="*/ 500328 w 987690"/>
                  <a:gd name="connsiteY48" fmla="*/ 1284922 h 2696464"/>
                  <a:gd name="connsiteX49" fmla="*/ 519378 w 987690"/>
                  <a:gd name="connsiteY49" fmla="*/ 1323022 h 2696464"/>
                  <a:gd name="connsiteX50" fmla="*/ 514616 w 987690"/>
                  <a:gd name="connsiteY50" fmla="*/ 1437322 h 2696464"/>
                  <a:gd name="connsiteX51" fmla="*/ 509853 w 987690"/>
                  <a:gd name="connsiteY51" fmla="*/ 1503997 h 2696464"/>
                  <a:gd name="connsiteX52" fmla="*/ 538428 w 987690"/>
                  <a:gd name="connsiteY52" fmla="*/ 1556385 h 2696464"/>
                  <a:gd name="connsiteX53" fmla="*/ 524141 w 987690"/>
                  <a:gd name="connsiteY53" fmla="*/ 1637347 h 2696464"/>
                  <a:gd name="connsiteX54" fmla="*/ 543191 w 987690"/>
                  <a:gd name="connsiteY54" fmla="*/ 1718310 h 2696464"/>
                  <a:gd name="connsiteX55" fmla="*/ 519378 w 987690"/>
                  <a:gd name="connsiteY55" fmla="*/ 1799272 h 2696464"/>
                  <a:gd name="connsiteX56" fmla="*/ 514616 w 987690"/>
                  <a:gd name="connsiteY56" fmla="*/ 2004060 h 2696464"/>
                  <a:gd name="connsiteX57" fmla="*/ 486041 w 987690"/>
                  <a:gd name="connsiteY57" fmla="*/ 2170747 h 2696464"/>
                  <a:gd name="connsiteX58" fmla="*/ 481278 w 987690"/>
                  <a:gd name="connsiteY58" fmla="*/ 2256472 h 2696464"/>
                  <a:gd name="connsiteX59" fmla="*/ 514616 w 987690"/>
                  <a:gd name="connsiteY59" fmla="*/ 2351722 h 2696464"/>
                  <a:gd name="connsiteX60" fmla="*/ 524141 w 987690"/>
                  <a:gd name="connsiteY60" fmla="*/ 2385060 h 2696464"/>
                  <a:gd name="connsiteX61" fmla="*/ 462228 w 987690"/>
                  <a:gd name="connsiteY61" fmla="*/ 2475547 h 2696464"/>
                  <a:gd name="connsiteX62" fmla="*/ 428891 w 987690"/>
                  <a:gd name="connsiteY62" fmla="*/ 2513647 h 2696464"/>
                  <a:gd name="connsiteX63" fmla="*/ 457466 w 987690"/>
                  <a:gd name="connsiteY63" fmla="*/ 2570797 h 2696464"/>
                  <a:gd name="connsiteX64" fmla="*/ 438416 w 987690"/>
                  <a:gd name="connsiteY64" fmla="*/ 2642235 h 2696464"/>
                  <a:gd name="connsiteX65" fmla="*/ 505091 w 987690"/>
                  <a:gd name="connsiteY65" fmla="*/ 2651760 h 2696464"/>
                  <a:gd name="connsiteX66" fmla="*/ 614628 w 987690"/>
                  <a:gd name="connsiteY66" fmla="*/ 2675572 h 2696464"/>
                  <a:gd name="connsiteX67" fmla="*/ 690828 w 987690"/>
                  <a:gd name="connsiteY67" fmla="*/ 2694622 h 2696464"/>
                  <a:gd name="connsiteX68" fmla="*/ 743216 w 987690"/>
                  <a:gd name="connsiteY68" fmla="*/ 2627947 h 2696464"/>
                  <a:gd name="connsiteX69" fmla="*/ 757503 w 987690"/>
                  <a:gd name="connsiteY69" fmla="*/ 2532697 h 2696464"/>
                  <a:gd name="connsiteX70" fmla="*/ 743216 w 987690"/>
                  <a:gd name="connsiteY70" fmla="*/ 2485072 h 2696464"/>
                  <a:gd name="connsiteX71" fmla="*/ 743216 w 987690"/>
                  <a:gd name="connsiteY71" fmla="*/ 2437447 h 2696464"/>
                  <a:gd name="connsiteX72" fmla="*/ 795603 w 987690"/>
                  <a:gd name="connsiteY72" fmla="*/ 2356485 h 2696464"/>
                  <a:gd name="connsiteX73" fmla="*/ 809891 w 987690"/>
                  <a:gd name="connsiteY73" fmla="*/ 2223135 h 2696464"/>
                  <a:gd name="connsiteX74" fmla="*/ 819416 w 987690"/>
                  <a:gd name="connsiteY74" fmla="*/ 2094547 h 2696464"/>
                  <a:gd name="connsiteX75" fmla="*/ 838466 w 987690"/>
                  <a:gd name="connsiteY75" fmla="*/ 1913572 h 2696464"/>
                  <a:gd name="connsiteX76" fmla="*/ 862278 w 987690"/>
                  <a:gd name="connsiteY76" fmla="*/ 1699260 h 2696464"/>
                  <a:gd name="connsiteX77" fmla="*/ 857516 w 987690"/>
                  <a:gd name="connsiteY77" fmla="*/ 1608772 h 2696464"/>
                  <a:gd name="connsiteX78" fmla="*/ 871803 w 987690"/>
                  <a:gd name="connsiteY78" fmla="*/ 1484947 h 2696464"/>
                  <a:gd name="connsiteX79" fmla="*/ 895616 w 987690"/>
                  <a:gd name="connsiteY79" fmla="*/ 1170622 h 2696464"/>
                  <a:gd name="connsiteX80" fmla="*/ 924191 w 987690"/>
                  <a:gd name="connsiteY80" fmla="*/ 908685 h 2696464"/>
                  <a:gd name="connsiteX81" fmla="*/ 914666 w 987690"/>
                  <a:gd name="connsiteY81" fmla="*/ 780097 h 2696464"/>
                  <a:gd name="connsiteX82" fmla="*/ 948003 w 987690"/>
                  <a:gd name="connsiteY82" fmla="*/ 613410 h 2696464"/>
                  <a:gd name="connsiteX83" fmla="*/ 981341 w 987690"/>
                  <a:gd name="connsiteY83" fmla="*/ 441960 h 2696464"/>
                  <a:gd name="connsiteX84" fmla="*/ 981341 w 987690"/>
                  <a:gd name="connsiteY84" fmla="*/ 337185 h 2696464"/>
                  <a:gd name="connsiteX85" fmla="*/ 981341 w 987690"/>
                  <a:gd name="connsiteY85" fmla="*/ 137160 h 2696464"/>
                  <a:gd name="connsiteX86" fmla="*/ 905141 w 987690"/>
                  <a:gd name="connsiteY86" fmla="*/ 46672 h 269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87690" h="2696464">
                    <a:moveTo>
                      <a:pt x="905141" y="46672"/>
                    </a:moveTo>
                    <a:cubicBezTo>
                      <a:pt x="872597" y="24447"/>
                      <a:pt x="868628" y="10160"/>
                      <a:pt x="786078" y="3810"/>
                    </a:cubicBezTo>
                    <a:cubicBezTo>
                      <a:pt x="703528" y="-2540"/>
                      <a:pt x="513028" y="-953"/>
                      <a:pt x="409841" y="8572"/>
                    </a:cubicBezTo>
                    <a:cubicBezTo>
                      <a:pt x="306654" y="18097"/>
                      <a:pt x="226484" y="39529"/>
                      <a:pt x="166953" y="60960"/>
                    </a:cubicBezTo>
                    <a:cubicBezTo>
                      <a:pt x="107422" y="82391"/>
                      <a:pt x="75672" y="99854"/>
                      <a:pt x="52653" y="137160"/>
                    </a:cubicBezTo>
                    <a:cubicBezTo>
                      <a:pt x="29634" y="174466"/>
                      <a:pt x="37572" y="222091"/>
                      <a:pt x="28841" y="284797"/>
                    </a:cubicBezTo>
                    <a:cubicBezTo>
                      <a:pt x="20110" y="347503"/>
                      <a:pt x="2647" y="462597"/>
                      <a:pt x="266" y="513397"/>
                    </a:cubicBezTo>
                    <a:cubicBezTo>
                      <a:pt x="-2115" y="564197"/>
                      <a:pt x="12172" y="564991"/>
                      <a:pt x="14553" y="589597"/>
                    </a:cubicBezTo>
                    <a:cubicBezTo>
                      <a:pt x="16934" y="614203"/>
                      <a:pt x="12172" y="632460"/>
                      <a:pt x="14553" y="661035"/>
                    </a:cubicBezTo>
                    <a:cubicBezTo>
                      <a:pt x="16934" y="689610"/>
                      <a:pt x="24872" y="727710"/>
                      <a:pt x="28841" y="761047"/>
                    </a:cubicBezTo>
                    <a:cubicBezTo>
                      <a:pt x="32810" y="794384"/>
                      <a:pt x="35985" y="828516"/>
                      <a:pt x="38366" y="861060"/>
                    </a:cubicBezTo>
                    <a:cubicBezTo>
                      <a:pt x="40747" y="893604"/>
                      <a:pt x="40747" y="925354"/>
                      <a:pt x="43128" y="956310"/>
                    </a:cubicBezTo>
                    <a:cubicBezTo>
                      <a:pt x="45509" y="987266"/>
                      <a:pt x="53447" y="1019016"/>
                      <a:pt x="52653" y="1046797"/>
                    </a:cubicBezTo>
                    <a:cubicBezTo>
                      <a:pt x="51859" y="1074578"/>
                      <a:pt x="35985" y="1101566"/>
                      <a:pt x="38366" y="1122997"/>
                    </a:cubicBezTo>
                    <a:cubicBezTo>
                      <a:pt x="40747" y="1144428"/>
                      <a:pt x="60591" y="1151573"/>
                      <a:pt x="66941" y="1175385"/>
                    </a:cubicBezTo>
                    <a:cubicBezTo>
                      <a:pt x="73291" y="1199197"/>
                      <a:pt x="80435" y="1230153"/>
                      <a:pt x="76466" y="1265872"/>
                    </a:cubicBezTo>
                    <a:cubicBezTo>
                      <a:pt x="72497" y="1301591"/>
                      <a:pt x="47890" y="1360328"/>
                      <a:pt x="43128" y="1389697"/>
                    </a:cubicBezTo>
                    <a:cubicBezTo>
                      <a:pt x="38366" y="1419066"/>
                      <a:pt x="50272" y="1417479"/>
                      <a:pt x="47891" y="1442085"/>
                    </a:cubicBezTo>
                    <a:cubicBezTo>
                      <a:pt x="45510" y="1466691"/>
                      <a:pt x="33603" y="1503998"/>
                      <a:pt x="28841" y="1537335"/>
                    </a:cubicBezTo>
                    <a:cubicBezTo>
                      <a:pt x="24079" y="1570672"/>
                      <a:pt x="17729" y="1601629"/>
                      <a:pt x="19316" y="1642110"/>
                    </a:cubicBezTo>
                    <a:cubicBezTo>
                      <a:pt x="20903" y="1682591"/>
                      <a:pt x="35191" y="1730216"/>
                      <a:pt x="38366" y="1780222"/>
                    </a:cubicBezTo>
                    <a:cubicBezTo>
                      <a:pt x="41541" y="1830228"/>
                      <a:pt x="35985" y="1898491"/>
                      <a:pt x="38366" y="1942147"/>
                    </a:cubicBezTo>
                    <a:cubicBezTo>
                      <a:pt x="40747" y="1985803"/>
                      <a:pt x="51859" y="2018348"/>
                      <a:pt x="52653" y="2042160"/>
                    </a:cubicBezTo>
                    <a:cubicBezTo>
                      <a:pt x="53447" y="2065972"/>
                      <a:pt x="39159" y="2060416"/>
                      <a:pt x="43128" y="2085022"/>
                    </a:cubicBezTo>
                    <a:cubicBezTo>
                      <a:pt x="47097" y="2109628"/>
                      <a:pt x="65353" y="2154078"/>
                      <a:pt x="76466" y="2189797"/>
                    </a:cubicBezTo>
                    <a:cubicBezTo>
                      <a:pt x="87578" y="2225516"/>
                      <a:pt x="94722" y="2274729"/>
                      <a:pt x="109803" y="2299335"/>
                    </a:cubicBezTo>
                    <a:cubicBezTo>
                      <a:pt x="124884" y="2323941"/>
                      <a:pt x="144728" y="2346166"/>
                      <a:pt x="166953" y="2337435"/>
                    </a:cubicBezTo>
                    <a:cubicBezTo>
                      <a:pt x="189178" y="2328704"/>
                      <a:pt x="220928" y="2279491"/>
                      <a:pt x="243153" y="2246947"/>
                    </a:cubicBezTo>
                    <a:cubicBezTo>
                      <a:pt x="265378" y="2214403"/>
                      <a:pt x="291572" y="2177891"/>
                      <a:pt x="300303" y="2142172"/>
                    </a:cubicBezTo>
                    <a:cubicBezTo>
                      <a:pt x="309034" y="2106453"/>
                      <a:pt x="292366" y="2082641"/>
                      <a:pt x="295541" y="2032635"/>
                    </a:cubicBezTo>
                    <a:cubicBezTo>
                      <a:pt x="298716" y="1982629"/>
                      <a:pt x="313797" y="1893729"/>
                      <a:pt x="319353" y="1842135"/>
                    </a:cubicBezTo>
                    <a:cubicBezTo>
                      <a:pt x="324909" y="1790541"/>
                      <a:pt x="327291" y="1762759"/>
                      <a:pt x="328878" y="1723072"/>
                    </a:cubicBezTo>
                    <a:cubicBezTo>
                      <a:pt x="330465" y="1683385"/>
                      <a:pt x="326497" y="1640522"/>
                      <a:pt x="328878" y="1604010"/>
                    </a:cubicBezTo>
                    <a:cubicBezTo>
                      <a:pt x="331259" y="1567498"/>
                      <a:pt x="337610" y="1525428"/>
                      <a:pt x="343166" y="1503997"/>
                    </a:cubicBezTo>
                    <a:cubicBezTo>
                      <a:pt x="348722" y="1482566"/>
                      <a:pt x="358247" y="1487328"/>
                      <a:pt x="362216" y="1475422"/>
                    </a:cubicBezTo>
                    <a:cubicBezTo>
                      <a:pt x="366185" y="1463516"/>
                      <a:pt x="363803" y="1442085"/>
                      <a:pt x="366978" y="1432560"/>
                    </a:cubicBezTo>
                    <a:cubicBezTo>
                      <a:pt x="370153" y="1423035"/>
                      <a:pt x="382060" y="1434147"/>
                      <a:pt x="381266" y="1418272"/>
                    </a:cubicBezTo>
                    <a:cubicBezTo>
                      <a:pt x="380472" y="1402397"/>
                      <a:pt x="360629" y="1367472"/>
                      <a:pt x="362216" y="1337310"/>
                    </a:cubicBezTo>
                    <a:cubicBezTo>
                      <a:pt x="363803" y="1307148"/>
                      <a:pt x="381266" y="1260316"/>
                      <a:pt x="390791" y="1237297"/>
                    </a:cubicBezTo>
                    <a:cubicBezTo>
                      <a:pt x="400316" y="1214278"/>
                      <a:pt x="414604" y="1230947"/>
                      <a:pt x="419366" y="1199197"/>
                    </a:cubicBezTo>
                    <a:cubicBezTo>
                      <a:pt x="424128" y="1167447"/>
                      <a:pt x="416191" y="1080928"/>
                      <a:pt x="419366" y="1046797"/>
                    </a:cubicBezTo>
                    <a:cubicBezTo>
                      <a:pt x="422541" y="1012666"/>
                      <a:pt x="434447" y="1019016"/>
                      <a:pt x="438416" y="994410"/>
                    </a:cubicBezTo>
                    <a:cubicBezTo>
                      <a:pt x="442385" y="969804"/>
                      <a:pt x="439209" y="927735"/>
                      <a:pt x="443178" y="899160"/>
                    </a:cubicBezTo>
                    <a:cubicBezTo>
                      <a:pt x="447147" y="870585"/>
                      <a:pt x="455878" y="842010"/>
                      <a:pt x="462228" y="822960"/>
                    </a:cubicBezTo>
                    <a:cubicBezTo>
                      <a:pt x="468578" y="803910"/>
                      <a:pt x="477309" y="769779"/>
                      <a:pt x="481278" y="784860"/>
                    </a:cubicBezTo>
                    <a:cubicBezTo>
                      <a:pt x="485247" y="799941"/>
                      <a:pt x="481279" y="872966"/>
                      <a:pt x="486041" y="913447"/>
                    </a:cubicBezTo>
                    <a:cubicBezTo>
                      <a:pt x="490803" y="953928"/>
                      <a:pt x="504297" y="992028"/>
                      <a:pt x="509853" y="1027747"/>
                    </a:cubicBezTo>
                    <a:cubicBezTo>
                      <a:pt x="515409" y="1063466"/>
                      <a:pt x="520965" y="1084898"/>
                      <a:pt x="519378" y="1127760"/>
                    </a:cubicBezTo>
                    <a:cubicBezTo>
                      <a:pt x="517791" y="1170622"/>
                      <a:pt x="500328" y="1252378"/>
                      <a:pt x="500328" y="1284922"/>
                    </a:cubicBezTo>
                    <a:cubicBezTo>
                      <a:pt x="500328" y="1317466"/>
                      <a:pt x="516997" y="1297622"/>
                      <a:pt x="519378" y="1323022"/>
                    </a:cubicBezTo>
                    <a:cubicBezTo>
                      <a:pt x="521759" y="1348422"/>
                      <a:pt x="516203" y="1407160"/>
                      <a:pt x="514616" y="1437322"/>
                    </a:cubicBezTo>
                    <a:cubicBezTo>
                      <a:pt x="513029" y="1467484"/>
                      <a:pt x="505884" y="1484153"/>
                      <a:pt x="509853" y="1503997"/>
                    </a:cubicBezTo>
                    <a:cubicBezTo>
                      <a:pt x="513822" y="1523841"/>
                      <a:pt x="536047" y="1534160"/>
                      <a:pt x="538428" y="1556385"/>
                    </a:cubicBezTo>
                    <a:cubicBezTo>
                      <a:pt x="540809" y="1578610"/>
                      <a:pt x="523347" y="1610360"/>
                      <a:pt x="524141" y="1637347"/>
                    </a:cubicBezTo>
                    <a:cubicBezTo>
                      <a:pt x="524935" y="1664334"/>
                      <a:pt x="543985" y="1691323"/>
                      <a:pt x="543191" y="1718310"/>
                    </a:cubicBezTo>
                    <a:cubicBezTo>
                      <a:pt x="542397" y="1745297"/>
                      <a:pt x="524140" y="1751647"/>
                      <a:pt x="519378" y="1799272"/>
                    </a:cubicBezTo>
                    <a:cubicBezTo>
                      <a:pt x="514616" y="1846897"/>
                      <a:pt x="520172" y="1942147"/>
                      <a:pt x="514616" y="2004060"/>
                    </a:cubicBezTo>
                    <a:cubicBezTo>
                      <a:pt x="509060" y="2065973"/>
                      <a:pt x="491597" y="2128678"/>
                      <a:pt x="486041" y="2170747"/>
                    </a:cubicBezTo>
                    <a:cubicBezTo>
                      <a:pt x="480485" y="2212816"/>
                      <a:pt x="476515" y="2226310"/>
                      <a:pt x="481278" y="2256472"/>
                    </a:cubicBezTo>
                    <a:cubicBezTo>
                      <a:pt x="486040" y="2286635"/>
                      <a:pt x="507472" y="2330291"/>
                      <a:pt x="514616" y="2351722"/>
                    </a:cubicBezTo>
                    <a:cubicBezTo>
                      <a:pt x="521760" y="2373153"/>
                      <a:pt x="532872" y="2364422"/>
                      <a:pt x="524141" y="2385060"/>
                    </a:cubicBezTo>
                    <a:cubicBezTo>
                      <a:pt x="515410" y="2405698"/>
                      <a:pt x="478103" y="2454116"/>
                      <a:pt x="462228" y="2475547"/>
                    </a:cubicBezTo>
                    <a:cubicBezTo>
                      <a:pt x="446353" y="2496978"/>
                      <a:pt x="429685" y="2497772"/>
                      <a:pt x="428891" y="2513647"/>
                    </a:cubicBezTo>
                    <a:cubicBezTo>
                      <a:pt x="428097" y="2529522"/>
                      <a:pt x="455878" y="2549366"/>
                      <a:pt x="457466" y="2570797"/>
                    </a:cubicBezTo>
                    <a:cubicBezTo>
                      <a:pt x="459054" y="2592228"/>
                      <a:pt x="430479" y="2628741"/>
                      <a:pt x="438416" y="2642235"/>
                    </a:cubicBezTo>
                    <a:cubicBezTo>
                      <a:pt x="446353" y="2655729"/>
                      <a:pt x="475722" y="2646204"/>
                      <a:pt x="505091" y="2651760"/>
                    </a:cubicBezTo>
                    <a:cubicBezTo>
                      <a:pt x="534460" y="2657316"/>
                      <a:pt x="583672" y="2668428"/>
                      <a:pt x="614628" y="2675572"/>
                    </a:cubicBezTo>
                    <a:cubicBezTo>
                      <a:pt x="645584" y="2682716"/>
                      <a:pt x="669397" y="2702559"/>
                      <a:pt x="690828" y="2694622"/>
                    </a:cubicBezTo>
                    <a:cubicBezTo>
                      <a:pt x="712259" y="2686685"/>
                      <a:pt x="732104" y="2654934"/>
                      <a:pt x="743216" y="2627947"/>
                    </a:cubicBezTo>
                    <a:cubicBezTo>
                      <a:pt x="754328" y="2600960"/>
                      <a:pt x="757503" y="2556509"/>
                      <a:pt x="757503" y="2532697"/>
                    </a:cubicBezTo>
                    <a:cubicBezTo>
                      <a:pt x="757503" y="2508885"/>
                      <a:pt x="745597" y="2500947"/>
                      <a:pt x="743216" y="2485072"/>
                    </a:cubicBezTo>
                    <a:cubicBezTo>
                      <a:pt x="740835" y="2469197"/>
                      <a:pt x="734485" y="2458878"/>
                      <a:pt x="743216" y="2437447"/>
                    </a:cubicBezTo>
                    <a:cubicBezTo>
                      <a:pt x="751947" y="2416016"/>
                      <a:pt x="784490" y="2392204"/>
                      <a:pt x="795603" y="2356485"/>
                    </a:cubicBezTo>
                    <a:cubicBezTo>
                      <a:pt x="806715" y="2320766"/>
                      <a:pt x="805922" y="2266791"/>
                      <a:pt x="809891" y="2223135"/>
                    </a:cubicBezTo>
                    <a:cubicBezTo>
                      <a:pt x="813860" y="2179479"/>
                      <a:pt x="814654" y="2146141"/>
                      <a:pt x="819416" y="2094547"/>
                    </a:cubicBezTo>
                    <a:cubicBezTo>
                      <a:pt x="824178" y="2042953"/>
                      <a:pt x="831322" y="1979453"/>
                      <a:pt x="838466" y="1913572"/>
                    </a:cubicBezTo>
                    <a:cubicBezTo>
                      <a:pt x="845610" y="1847691"/>
                      <a:pt x="859103" y="1750060"/>
                      <a:pt x="862278" y="1699260"/>
                    </a:cubicBezTo>
                    <a:cubicBezTo>
                      <a:pt x="865453" y="1648460"/>
                      <a:pt x="855929" y="1644491"/>
                      <a:pt x="857516" y="1608772"/>
                    </a:cubicBezTo>
                    <a:cubicBezTo>
                      <a:pt x="859103" y="1573053"/>
                      <a:pt x="865453" y="1557972"/>
                      <a:pt x="871803" y="1484947"/>
                    </a:cubicBezTo>
                    <a:cubicBezTo>
                      <a:pt x="878153" y="1411922"/>
                      <a:pt x="886885" y="1266665"/>
                      <a:pt x="895616" y="1170622"/>
                    </a:cubicBezTo>
                    <a:cubicBezTo>
                      <a:pt x="904347" y="1074579"/>
                      <a:pt x="921016" y="973773"/>
                      <a:pt x="924191" y="908685"/>
                    </a:cubicBezTo>
                    <a:cubicBezTo>
                      <a:pt x="927366" y="843598"/>
                      <a:pt x="910697" y="829309"/>
                      <a:pt x="914666" y="780097"/>
                    </a:cubicBezTo>
                    <a:cubicBezTo>
                      <a:pt x="918635" y="730885"/>
                      <a:pt x="936891" y="669766"/>
                      <a:pt x="948003" y="613410"/>
                    </a:cubicBezTo>
                    <a:cubicBezTo>
                      <a:pt x="959115" y="557054"/>
                      <a:pt x="975785" y="487998"/>
                      <a:pt x="981341" y="441960"/>
                    </a:cubicBezTo>
                    <a:cubicBezTo>
                      <a:pt x="986897" y="395923"/>
                      <a:pt x="981341" y="337185"/>
                      <a:pt x="981341" y="337185"/>
                    </a:cubicBezTo>
                    <a:cubicBezTo>
                      <a:pt x="981341" y="286385"/>
                      <a:pt x="995628" y="189547"/>
                      <a:pt x="981341" y="137160"/>
                    </a:cubicBezTo>
                    <a:cubicBezTo>
                      <a:pt x="967054" y="84773"/>
                      <a:pt x="937685" y="68897"/>
                      <a:pt x="905141" y="46672"/>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Freeform 15">
                <a:extLst>
                  <a:ext uri="{FF2B5EF4-FFF2-40B4-BE49-F238E27FC236}">
                    <a16:creationId xmlns:a16="http://schemas.microsoft.com/office/drawing/2014/main" id="{90646162-6793-4539-981B-65CEFAA4B9FA}"/>
                  </a:ext>
                </a:extLst>
              </p:cNvPr>
              <p:cNvSpPr/>
              <p:nvPr/>
            </p:nvSpPr>
            <p:spPr>
              <a:xfrm>
                <a:off x="3327362" y="3615554"/>
                <a:ext cx="234997" cy="523698"/>
              </a:xfrm>
              <a:custGeom>
                <a:avLst/>
                <a:gdLst/>
                <a:ahLst/>
                <a:cxnLst/>
                <a:rect l="l" t="t" r="r" b="b"/>
                <a:pathLst>
                  <a:path w="221335" h="493253">
                    <a:moveTo>
                      <a:pt x="77834" y="328437"/>
                    </a:moveTo>
                    <a:cubicBezTo>
                      <a:pt x="65239" y="329495"/>
                      <a:pt x="52963" y="333729"/>
                      <a:pt x="50846" y="340502"/>
                    </a:cubicBezTo>
                    <a:cubicBezTo>
                      <a:pt x="46613" y="354049"/>
                      <a:pt x="50846" y="372675"/>
                      <a:pt x="50846" y="386222"/>
                    </a:cubicBezTo>
                    <a:cubicBezTo>
                      <a:pt x="50846" y="386222"/>
                      <a:pt x="44073" y="417549"/>
                      <a:pt x="50846" y="421782"/>
                    </a:cubicBezTo>
                    <a:cubicBezTo>
                      <a:pt x="57619" y="426015"/>
                      <a:pt x="82173" y="426015"/>
                      <a:pt x="91486" y="411622"/>
                    </a:cubicBezTo>
                    <a:cubicBezTo>
                      <a:pt x="100799" y="397229"/>
                      <a:pt x="113499" y="347275"/>
                      <a:pt x="106726" y="335422"/>
                    </a:cubicBezTo>
                    <a:cubicBezTo>
                      <a:pt x="103340" y="329496"/>
                      <a:pt x="90428" y="327379"/>
                      <a:pt x="77834" y="328437"/>
                    </a:cubicBezTo>
                    <a:close/>
                    <a:moveTo>
                      <a:pt x="121966" y="142"/>
                    </a:moveTo>
                    <a:cubicBezTo>
                      <a:pt x="139746" y="4375"/>
                      <a:pt x="172766" y="90735"/>
                      <a:pt x="188006" y="132222"/>
                    </a:cubicBezTo>
                    <a:cubicBezTo>
                      <a:pt x="203246" y="173709"/>
                      <a:pt x="208326" y="212655"/>
                      <a:pt x="213406" y="249062"/>
                    </a:cubicBezTo>
                    <a:cubicBezTo>
                      <a:pt x="218486" y="285469"/>
                      <a:pt x="225259" y="315102"/>
                      <a:pt x="218486" y="350662"/>
                    </a:cubicBezTo>
                    <a:cubicBezTo>
                      <a:pt x="211713" y="386222"/>
                      <a:pt x="186313" y="438715"/>
                      <a:pt x="172766" y="462422"/>
                    </a:cubicBezTo>
                    <a:cubicBezTo>
                      <a:pt x="159219" y="486129"/>
                      <a:pt x="154139" y="490362"/>
                      <a:pt x="137206" y="492902"/>
                    </a:cubicBezTo>
                    <a:cubicBezTo>
                      <a:pt x="120273" y="495442"/>
                      <a:pt x="88946" y="483589"/>
                      <a:pt x="71166" y="477662"/>
                    </a:cubicBezTo>
                    <a:cubicBezTo>
                      <a:pt x="53386" y="471735"/>
                      <a:pt x="39839" y="466655"/>
                      <a:pt x="30526" y="457342"/>
                    </a:cubicBezTo>
                    <a:cubicBezTo>
                      <a:pt x="21213" y="448029"/>
                      <a:pt x="20366" y="428555"/>
                      <a:pt x="15286" y="421782"/>
                    </a:cubicBezTo>
                    <a:cubicBezTo>
                      <a:pt x="10206" y="415009"/>
                      <a:pt x="-801" y="425169"/>
                      <a:pt x="46" y="416702"/>
                    </a:cubicBezTo>
                    <a:cubicBezTo>
                      <a:pt x="893" y="408235"/>
                      <a:pt x="16133" y="391302"/>
                      <a:pt x="20366" y="370982"/>
                    </a:cubicBezTo>
                    <a:cubicBezTo>
                      <a:pt x="24599" y="350662"/>
                      <a:pt x="22059" y="316795"/>
                      <a:pt x="25446" y="294782"/>
                    </a:cubicBezTo>
                    <a:cubicBezTo>
                      <a:pt x="28833" y="272769"/>
                      <a:pt x="29679" y="266842"/>
                      <a:pt x="40686" y="238902"/>
                    </a:cubicBezTo>
                    <a:cubicBezTo>
                      <a:pt x="51693" y="210962"/>
                      <a:pt x="77939" y="166935"/>
                      <a:pt x="91486" y="127142"/>
                    </a:cubicBezTo>
                    <a:cubicBezTo>
                      <a:pt x="105033" y="87349"/>
                      <a:pt x="104186" y="-4091"/>
                      <a:pt x="121966" y="142"/>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 name="Freeform 16">
                <a:extLst>
                  <a:ext uri="{FF2B5EF4-FFF2-40B4-BE49-F238E27FC236}">
                    <a16:creationId xmlns:a16="http://schemas.microsoft.com/office/drawing/2014/main" id="{33583ABC-0EF7-4A6C-BF28-B17647C7463A}"/>
                  </a:ext>
                </a:extLst>
              </p:cNvPr>
              <p:cNvSpPr/>
              <p:nvPr/>
            </p:nvSpPr>
            <p:spPr>
              <a:xfrm>
                <a:off x="2019926" y="587923"/>
                <a:ext cx="342321" cy="748475"/>
              </a:xfrm>
              <a:custGeom>
                <a:avLst/>
                <a:gdLst>
                  <a:gd name="connsiteX0" fmla="*/ 108599 w 342320"/>
                  <a:gd name="connsiteY0" fmla="*/ 748119 h 748473"/>
                  <a:gd name="connsiteX1" fmla="*/ 154319 w 342320"/>
                  <a:gd name="connsiteY1" fmla="*/ 529679 h 748473"/>
                  <a:gd name="connsiteX2" fmla="*/ 149239 w 342320"/>
                  <a:gd name="connsiteY2" fmla="*/ 443319 h 748473"/>
                  <a:gd name="connsiteX3" fmla="*/ 159399 w 342320"/>
                  <a:gd name="connsiteY3" fmla="*/ 377279 h 748473"/>
                  <a:gd name="connsiteX4" fmla="*/ 179719 w 342320"/>
                  <a:gd name="connsiteY4" fmla="*/ 341719 h 748473"/>
                  <a:gd name="connsiteX5" fmla="*/ 210199 w 342320"/>
                  <a:gd name="connsiteY5" fmla="*/ 301079 h 748473"/>
                  <a:gd name="connsiteX6" fmla="*/ 230519 w 342320"/>
                  <a:gd name="connsiteY6" fmla="*/ 295999 h 748473"/>
                  <a:gd name="connsiteX7" fmla="*/ 276239 w 342320"/>
                  <a:gd name="connsiteY7" fmla="*/ 255359 h 748473"/>
                  <a:gd name="connsiteX8" fmla="*/ 306719 w 342320"/>
                  <a:gd name="connsiteY8" fmla="*/ 219799 h 748473"/>
                  <a:gd name="connsiteX9" fmla="*/ 337199 w 342320"/>
                  <a:gd name="connsiteY9" fmla="*/ 148679 h 748473"/>
                  <a:gd name="connsiteX10" fmla="*/ 342279 w 342320"/>
                  <a:gd name="connsiteY10" fmla="*/ 87719 h 748473"/>
                  <a:gd name="connsiteX11" fmla="*/ 337199 w 342320"/>
                  <a:gd name="connsiteY11" fmla="*/ 67399 h 748473"/>
                  <a:gd name="connsiteX12" fmla="*/ 311799 w 342320"/>
                  <a:gd name="connsiteY12" fmla="*/ 52159 h 748473"/>
                  <a:gd name="connsiteX13" fmla="*/ 281319 w 342320"/>
                  <a:gd name="connsiteY13" fmla="*/ 21679 h 748473"/>
                  <a:gd name="connsiteX14" fmla="*/ 260999 w 342320"/>
                  <a:gd name="connsiteY14" fmla="*/ 16599 h 748473"/>
                  <a:gd name="connsiteX15" fmla="*/ 225439 w 342320"/>
                  <a:gd name="connsiteY15" fmla="*/ 16599 h 748473"/>
                  <a:gd name="connsiteX16" fmla="*/ 154319 w 342320"/>
                  <a:gd name="connsiteY16" fmla="*/ 6439 h 748473"/>
                  <a:gd name="connsiteX17" fmla="*/ 113679 w 342320"/>
                  <a:gd name="connsiteY17" fmla="*/ 1359 h 748473"/>
                  <a:gd name="connsiteX18" fmla="*/ 93359 w 342320"/>
                  <a:gd name="connsiteY18" fmla="*/ 31839 h 748473"/>
                  <a:gd name="connsiteX19" fmla="*/ 93359 w 342320"/>
                  <a:gd name="connsiteY19" fmla="*/ 67399 h 748473"/>
                  <a:gd name="connsiteX20" fmla="*/ 78119 w 342320"/>
                  <a:gd name="connsiteY20" fmla="*/ 123279 h 748473"/>
                  <a:gd name="connsiteX21" fmla="*/ 47639 w 342320"/>
                  <a:gd name="connsiteY21" fmla="*/ 168999 h 748473"/>
                  <a:gd name="connsiteX22" fmla="*/ 37479 w 342320"/>
                  <a:gd name="connsiteY22" fmla="*/ 265519 h 748473"/>
                  <a:gd name="connsiteX23" fmla="*/ 22239 w 342320"/>
                  <a:gd name="connsiteY23" fmla="*/ 321399 h 748473"/>
                  <a:gd name="connsiteX24" fmla="*/ 6999 w 342320"/>
                  <a:gd name="connsiteY24" fmla="*/ 397599 h 748473"/>
                  <a:gd name="connsiteX25" fmla="*/ 6999 w 342320"/>
                  <a:gd name="connsiteY25" fmla="*/ 473799 h 748473"/>
                  <a:gd name="connsiteX26" fmla="*/ 108599 w 342320"/>
                  <a:gd name="connsiteY26" fmla="*/ 748119 h 74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2320" h="748473">
                    <a:moveTo>
                      <a:pt x="108599" y="748119"/>
                    </a:moveTo>
                    <a:cubicBezTo>
                      <a:pt x="133152" y="757432"/>
                      <a:pt x="147546" y="580479"/>
                      <a:pt x="154319" y="529679"/>
                    </a:cubicBezTo>
                    <a:cubicBezTo>
                      <a:pt x="161092" y="478879"/>
                      <a:pt x="148392" y="468719"/>
                      <a:pt x="149239" y="443319"/>
                    </a:cubicBezTo>
                    <a:cubicBezTo>
                      <a:pt x="150086" y="417919"/>
                      <a:pt x="154319" y="394212"/>
                      <a:pt x="159399" y="377279"/>
                    </a:cubicBezTo>
                    <a:cubicBezTo>
                      <a:pt x="164479" y="360346"/>
                      <a:pt x="171252" y="354419"/>
                      <a:pt x="179719" y="341719"/>
                    </a:cubicBezTo>
                    <a:cubicBezTo>
                      <a:pt x="188186" y="329019"/>
                      <a:pt x="201732" y="308699"/>
                      <a:pt x="210199" y="301079"/>
                    </a:cubicBezTo>
                    <a:cubicBezTo>
                      <a:pt x="218666" y="293459"/>
                      <a:pt x="219512" y="303619"/>
                      <a:pt x="230519" y="295999"/>
                    </a:cubicBezTo>
                    <a:cubicBezTo>
                      <a:pt x="241526" y="288379"/>
                      <a:pt x="263539" y="268059"/>
                      <a:pt x="276239" y="255359"/>
                    </a:cubicBezTo>
                    <a:cubicBezTo>
                      <a:pt x="288939" y="242659"/>
                      <a:pt x="296559" y="237579"/>
                      <a:pt x="306719" y="219799"/>
                    </a:cubicBezTo>
                    <a:cubicBezTo>
                      <a:pt x="316879" y="202019"/>
                      <a:pt x="331272" y="170692"/>
                      <a:pt x="337199" y="148679"/>
                    </a:cubicBezTo>
                    <a:cubicBezTo>
                      <a:pt x="343126" y="126666"/>
                      <a:pt x="342279" y="101266"/>
                      <a:pt x="342279" y="87719"/>
                    </a:cubicBezTo>
                    <a:cubicBezTo>
                      <a:pt x="342279" y="74172"/>
                      <a:pt x="342279" y="73326"/>
                      <a:pt x="337199" y="67399"/>
                    </a:cubicBezTo>
                    <a:cubicBezTo>
                      <a:pt x="332119" y="61472"/>
                      <a:pt x="321112" y="59779"/>
                      <a:pt x="311799" y="52159"/>
                    </a:cubicBezTo>
                    <a:cubicBezTo>
                      <a:pt x="302486" y="44539"/>
                      <a:pt x="289786" y="27606"/>
                      <a:pt x="281319" y="21679"/>
                    </a:cubicBezTo>
                    <a:cubicBezTo>
                      <a:pt x="272852" y="15752"/>
                      <a:pt x="270312" y="17446"/>
                      <a:pt x="260999" y="16599"/>
                    </a:cubicBezTo>
                    <a:cubicBezTo>
                      <a:pt x="251686" y="15752"/>
                      <a:pt x="243219" y="18292"/>
                      <a:pt x="225439" y="16599"/>
                    </a:cubicBezTo>
                    <a:cubicBezTo>
                      <a:pt x="207659" y="14906"/>
                      <a:pt x="172946" y="8979"/>
                      <a:pt x="154319" y="6439"/>
                    </a:cubicBezTo>
                    <a:cubicBezTo>
                      <a:pt x="135692" y="3899"/>
                      <a:pt x="123839" y="-2874"/>
                      <a:pt x="113679" y="1359"/>
                    </a:cubicBezTo>
                    <a:cubicBezTo>
                      <a:pt x="103519" y="5592"/>
                      <a:pt x="96746" y="20832"/>
                      <a:pt x="93359" y="31839"/>
                    </a:cubicBezTo>
                    <a:cubicBezTo>
                      <a:pt x="89972" y="42846"/>
                      <a:pt x="95899" y="52159"/>
                      <a:pt x="93359" y="67399"/>
                    </a:cubicBezTo>
                    <a:cubicBezTo>
                      <a:pt x="90819" y="82639"/>
                      <a:pt x="85739" y="106346"/>
                      <a:pt x="78119" y="123279"/>
                    </a:cubicBezTo>
                    <a:cubicBezTo>
                      <a:pt x="70499" y="140212"/>
                      <a:pt x="54412" y="145292"/>
                      <a:pt x="47639" y="168999"/>
                    </a:cubicBezTo>
                    <a:cubicBezTo>
                      <a:pt x="40866" y="192706"/>
                      <a:pt x="41712" y="240119"/>
                      <a:pt x="37479" y="265519"/>
                    </a:cubicBezTo>
                    <a:cubicBezTo>
                      <a:pt x="33246" y="290919"/>
                      <a:pt x="27319" y="299386"/>
                      <a:pt x="22239" y="321399"/>
                    </a:cubicBezTo>
                    <a:cubicBezTo>
                      <a:pt x="17159" y="343412"/>
                      <a:pt x="9539" y="372199"/>
                      <a:pt x="6999" y="397599"/>
                    </a:cubicBezTo>
                    <a:cubicBezTo>
                      <a:pt x="4459" y="422999"/>
                      <a:pt x="-7394" y="414532"/>
                      <a:pt x="6999" y="473799"/>
                    </a:cubicBezTo>
                    <a:cubicBezTo>
                      <a:pt x="21392" y="533066"/>
                      <a:pt x="84046" y="738806"/>
                      <a:pt x="108599" y="748119"/>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Freeform 17">
                <a:extLst>
                  <a:ext uri="{FF2B5EF4-FFF2-40B4-BE49-F238E27FC236}">
                    <a16:creationId xmlns:a16="http://schemas.microsoft.com/office/drawing/2014/main" id="{5DA7BF58-C018-49D7-8C95-DFB86C109EC8}"/>
                  </a:ext>
                </a:extLst>
              </p:cNvPr>
              <p:cNvSpPr/>
              <p:nvPr/>
            </p:nvSpPr>
            <p:spPr>
              <a:xfrm>
                <a:off x="2643481" y="1349666"/>
                <a:ext cx="523168" cy="762971"/>
              </a:xfrm>
              <a:custGeom>
                <a:avLst/>
                <a:gdLst>
                  <a:gd name="connsiteX0" fmla="*/ 17663 w 523167"/>
                  <a:gd name="connsiteY0" fmla="*/ 221230 h 762969"/>
                  <a:gd name="connsiteX1" fmla="*/ 79 w 523167"/>
                  <a:gd name="connsiteY1" fmla="*/ 268123 h 762969"/>
                  <a:gd name="connsiteX2" fmla="*/ 11802 w 523167"/>
                  <a:gd name="connsiteY2" fmla="*/ 332600 h 762969"/>
                  <a:gd name="connsiteX3" fmla="*/ 26456 w 523167"/>
                  <a:gd name="connsiteY3" fmla="*/ 370700 h 762969"/>
                  <a:gd name="connsiteX4" fmla="*/ 58694 w 523167"/>
                  <a:gd name="connsiteY4" fmla="*/ 385353 h 762969"/>
                  <a:gd name="connsiteX5" fmla="*/ 67487 w 523167"/>
                  <a:gd name="connsiteY5" fmla="*/ 432246 h 762969"/>
                  <a:gd name="connsiteX6" fmla="*/ 85071 w 523167"/>
                  <a:gd name="connsiteY6" fmla="*/ 485000 h 762969"/>
                  <a:gd name="connsiteX7" fmla="*/ 108517 w 523167"/>
                  <a:gd name="connsiteY7" fmla="*/ 523100 h 762969"/>
                  <a:gd name="connsiteX8" fmla="*/ 102656 w 523167"/>
                  <a:gd name="connsiteY8" fmla="*/ 549476 h 762969"/>
                  <a:gd name="connsiteX9" fmla="*/ 140756 w 523167"/>
                  <a:gd name="connsiteY9" fmla="*/ 678430 h 762969"/>
                  <a:gd name="connsiteX10" fmla="*/ 249194 w 523167"/>
                  <a:gd name="connsiteY10" fmla="*/ 760492 h 762969"/>
                  <a:gd name="connsiteX11" fmla="*/ 351771 w 523167"/>
                  <a:gd name="connsiteY11" fmla="*/ 734115 h 762969"/>
                  <a:gd name="connsiteX12" fmla="*/ 404525 w 523167"/>
                  <a:gd name="connsiteY12" fmla="*/ 657915 h 762969"/>
                  <a:gd name="connsiteX13" fmla="*/ 392802 w 523167"/>
                  <a:gd name="connsiteY13" fmla="*/ 602230 h 762969"/>
                  <a:gd name="connsiteX14" fmla="*/ 389871 w 523167"/>
                  <a:gd name="connsiteY14" fmla="*/ 567061 h 762969"/>
                  <a:gd name="connsiteX15" fmla="*/ 404525 w 523167"/>
                  <a:gd name="connsiteY15" fmla="*/ 517238 h 762969"/>
                  <a:gd name="connsiteX16" fmla="*/ 433833 w 523167"/>
                  <a:gd name="connsiteY16" fmla="*/ 461553 h 762969"/>
                  <a:gd name="connsiteX17" fmla="*/ 454348 w 523167"/>
                  <a:gd name="connsiteY17" fmla="*/ 414661 h 762969"/>
                  <a:gd name="connsiteX18" fmla="*/ 460210 w 523167"/>
                  <a:gd name="connsiteY18" fmla="*/ 376561 h 762969"/>
                  <a:gd name="connsiteX19" fmla="*/ 480725 w 523167"/>
                  <a:gd name="connsiteY19" fmla="*/ 379492 h 762969"/>
                  <a:gd name="connsiteX20" fmla="*/ 501240 w 523167"/>
                  <a:gd name="connsiteY20" fmla="*/ 353115 h 762969"/>
                  <a:gd name="connsiteX21" fmla="*/ 521756 w 523167"/>
                  <a:gd name="connsiteY21" fmla="*/ 297430 h 762969"/>
                  <a:gd name="connsiteX22" fmla="*/ 518825 w 523167"/>
                  <a:gd name="connsiteY22" fmla="*/ 238815 h 762969"/>
                  <a:gd name="connsiteX23" fmla="*/ 498310 w 523167"/>
                  <a:gd name="connsiteY23" fmla="*/ 203646 h 762969"/>
                  <a:gd name="connsiteX24" fmla="*/ 489517 w 523167"/>
                  <a:gd name="connsiteY24" fmla="*/ 206576 h 762969"/>
                  <a:gd name="connsiteX25" fmla="*/ 445556 w 523167"/>
                  <a:gd name="connsiteY25" fmla="*/ 142100 h 762969"/>
                  <a:gd name="connsiteX26" fmla="*/ 445556 w 523167"/>
                  <a:gd name="connsiteY26" fmla="*/ 80553 h 762969"/>
                  <a:gd name="connsiteX27" fmla="*/ 369356 w 523167"/>
                  <a:gd name="connsiteY27" fmla="*/ 24869 h 762969"/>
                  <a:gd name="connsiteX28" fmla="*/ 211094 w 523167"/>
                  <a:gd name="connsiteY28" fmla="*/ 1423 h 762969"/>
                  <a:gd name="connsiteX29" fmla="*/ 82140 w 523167"/>
                  <a:gd name="connsiteY29" fmla="*/ 16076 h 762969"/>
                  <a:gd name="connsiteX30" fmla="*/ 41110 w 523167"/>
                  <a:gd name="connsiteY30" fmla="*/ 124515 h 762969"/>
                  <a:gd name="connsiteX31" fmla="*/ 17663 w 523167"/>
                  <a:gd name="connsiteY31" fmla="*/ 221230 h 76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3167" h="762969">
                    <a:moveTo>
                      <a:pt x="17663" y="221230"/>
                    </a:moveTo>
                    <a:cubicBezTo>
                      <a:pt x="10825" y="245165"/>
                      <a:pt x="1056" y="249561"/>
                      <a:pt x="79" y="268123"/>
                    </a:cubicBezTo>
                    <a:cubicBezTo>
                      <a:pt x="-898" y="286685"/>
                      <a:pt x="7406" y="315504"/>
                      <a:pt x="11802" y="332600"/>
                    </a:cubicBezTo>
                    <a:cubicBezTo>
                      <a:pt x="16198" y="349696"/>
                      <a:pt x="18641" y="361908"/>
                      <a:pt x="26456" y="370700"/>
                    </a:cubicBezTo>
                    <a:cubicBezTo>
                      <a:pt x="34271" y="379492"/>
                      <a:pt x="51856" y="375095"/>
                      <a:pt x="58694" y="385353"/>
                    </a:cubicBezTo>
                    <a:cubicBezTo>
                      <a:pt x="65533" y="395611"/>
                      <a:pt x="63091" y="415638"/>
                      <a:pt x="67487" y="432246"/>
                    </a:cubicBezTo>
                    <a:cubicBezTo>
                      <a:pt x="71883" y="448854"/>
                      <a:pt x="78233" y="469858"/>
                      <a:pt x="85071" y="485000"/>
                    </a:cubicBezTo>
                    <a:cubicBezTo>
                      <a:pt x="91909" y="500142"/>
                      <a:pt x="105586" y="512354"/>
                      <a:pt x="108517" y="523100"/>
                    </a:cubicBezTo>
                    <a:cubicBezTo>
                      <a:pt x="111448" y="533846"/>
                      <a:pt x="97283" y="523588"/>
                      <a:pt x="102656" y="549476"/>
                    </a:cubicBezTo>
                    <a:cubicBezTo>
                      <a:pt x="108029" y="575364"/>
                      <a:pt x="116333" y="643261"/>
                      <a:pt x="140756" y="678430"/>
                    </a:cubicBezTo>
                    <a:cubicBezTo>
                      <a:pt x="165179" y="713599"/>
                      <a:pt x="214025" y="751211"/>
                      <a:pt x="249194" y="760492"/>
                    </a:cubicBezTo>
                    <a:cubicBezTo>
                      <a:pt x="284363" y="769773"/>
                      <a:pt x="325882" y="751211"/>
                      <a:pt x="351771" y="734115"/>
                    </a:cubicBezTo>
                    <a:cubicBezTo>
                      <a:pt x="377660" y="717019"/>
                      <a:pt x="397687" y="679896"/>
                      <a:pt x="404525" y="657915"/>
                    </a:cubicBezTo>
                    <a:cubicBezTo>
                      <a:pt x="411364" y="635934"/>
                      <a:pt x="395244" y="617372"/>
                      <a:pt x="392802" y="602230"/>
                    </a:cubicBezTo>
                    <a:cubicBezTo>
                      <a:pt x="390360" y="587088"/>
                      <a:pt x="387917" y="581226"/>
                      <a:pt x="389871" y="567061"/>
                    </a:cubicBezTo>
                    <a:cubicBezTo>
                      <a:pt x="391825" y="552896"/>
                      <a:pt x="397198" y="534823"/>
                      <a:pt x="404525" y="517238"/>
                    </a:cubicBezTo>
                    <a:cubicBezTo>
                      <a:pt x="411852" y="499653"/>
                      <a:pt x="425529" y="478649"/>
                      <a:pt x="433833" y="461553"/>
                    </a:cubicBezTo>
                    <a:cubicBezTo>
                      <a:pt x="442137" y="444457"/>
                      <a:pt x="449952" y="428826"/>
                      <a:pt x="454348" y="414661"/>
                    </a:cubicBezTo>
                    <a:cubicBezTo>
                      <a:pt x="458744" y="400496"/>
                      <a:pt x="455814" y="382422"/>
                      <a:pt x="460210" y="376561"/>
                    </a:cubicBezTo>
                    <a:cubicBezTo>
                      <a:pt x="464606" y="370700"/>
                      <a:pt x="473887" y="383400"/>
                      <a:pt x="480725" y="379492"/>
                    </a:cubicBezTo>
                    <a:cubicBezTo>
                      <a:pt x="487563" y="375584"/>
                      <a:pt x="494401" y="366792"/>
                      <a:pt x="501240" y="353115"/>
                    </a:cubicBezTo>
                    <a:cubicBezTo>
                      <a:pt x="508079" y="339438"/>
                      <a:pt x="518825" y="316480"/>
                      <a:pt x="521756" y="297430"/>
                    </a:cubicBezTo>
                    <a:cubicBezTo>
                      <a:pt x="524687" y="278380"/>
                      <a:pt x="522733" y="254446"/>
                      <a:pt x="518825" y="238815"/>
                    </a:cubicBezTo>
                    <a:cubicBezTo>
                      <a:pt x="514917" y="223184"/>
                      <a:pt x="503195" y="209019"/>
                      <a:pt x="498310" y="203646"/>
                    </a:cubicBezTo>
                    <a:cubicBezTo>
                      <a:pt x="493425" y="198273"/>
                      <a:pt x="498309" y="216834"/>
                      <a:pt x="489517" y="206576"/>
                    </a:cubicBezTo>
                    <a:cubicBezTo>
                      <a:pt x="480725" y="196318"/>
                      <a:pt x="452883" y="163104"/>
                      <a:pt x="445556" y="142100"/>
                    </a:cubicBezTo>
                    <a:cubicBezTo>
                      <a:pt x="438229" y="121096"/>
                      <a:pt x="458256" y="100091"/>
                      <a:pt x="445556" y="80553"/>
                    </a:cubicBezTo>
                    <a:cubicBezTo>
                      <a:pt x="432856" y="61014"/>
                      <a:pt x="408433" y="38057"/>
                      <a:pt x="369356" y="24869"/>
                    </a:cubicBezTo>
                    <a:cubicBezTo>
                      <a:pt x="330279" y="11681"/>
                      <a:pt x="258963" y="2888"/>
                      <a:pt x="211094" y="1423"/>
                    </a:cubicBezTo>
                    <a:cubicBezTo>
                      <a:pt x="163225" y="-43"/>
                      <a:pt x="110471" y="-4439"/>
                      <a:pt x="82140" y="16076"/>
                    </a:cubicBezTo>
                    <a:cubicBezTo>
                      <a:pt x="53809" y="36591"/>
                      <a:pt x="51368" y="95207"/>
                      <a:pt x="41110" y="124515"/>
                    </a:cubicBezTo>
                    <a:cubicBezTo>
                      <a:pt x="30852" y="153823"/>
                      <a:pt x="24501" y="197295"/>
                      <a:pt x="17663" y="221230"/>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Freeform 18">
                <a:extLst>
                  <a:ext uri="{FF2B5EF4-FFF2-40B4-BE49-F238E27FC236}">
                    <a16:creationId xmlns:a16="http://schemas.microsoft.com/office/drawing/2014/main" id="{BA53668C-0EA0-4E3C-9DFD-9E37CA4A5366}"/>
                  </a:ext>
                </a:extLst>
              </p:cNvPr>
              <p:cNvSpPr/>
              <p:nvPr/>
            </p:nvSpPr>
            <p:spPr>
              <a:xfrm>
                <a:off x="2637401" y="1199206"/>
                <a:ext cx="516209" cy="478108"/>
              </a:xfrm>
              <a:custGeom>
                <a:avLst/>
                <a:gdLst>
                  <a:gd name="connsiteX0" fmla="*/ 50121 w 516208"/>
                  <a:gd name="connsiteY0" fmla="*/ 477197 h 478107"/>
                  <a:gd name="connsiteX1" fmla="*/ 26675 w 516208"/>
                  <a:gd name="connsiteY1" fmla="*/ 371689 h 478107"/>
                  <a:gd name="connsiteX2" fmla="*/ 12021 w 516208"/>
                  <a:gd name="connsiteY2" fmla="*/ 345312 h 478107"/>
                  <a:gd name="connsiteX3" fmla="*/ 298 w 516208"/>
                  <a:gd name="connsiteY3" fmla="*/ 313074 h 478107"/>
                  <a:gd name="connsiteX4" fmla="*/ 3229 w 516208"/>
                  <a:gd name="connsiteY4" fmla="*/ 277905 h 478107"/>
                  <a:gd name="connsiteX5" fmla="*/ 298 w 516208"/>
                  <a:gd name="connsiteY5" fmla="*/ 231012 h 478107"/>
                  <a:gd name="connsiteX6" fmla="*/ 6160 w 516208"/>
                  <a:gd name="connsiteY6" fmla="*/ 184120 h 478107"/>
                  <a:gd name="connsiteX7" fmla="*/ 23744 w 516208"/>
                  <a:gd name="connsiteY7" fmla="*/ 134297 h 478107"/>
                  <a:gd name="connsiteX8" fmla="*/ 64775 w 516208"/>
                  <a:gd name="connsiteY8" fmla="*/ 90335 h 478107"/>
                  <a:gd name="connsiteX9" fmla="*/ 102875 w 516208"/>
                  <a:gd name="connsiteY9" fmla="*/ 52235 h 478107"/>
                  <a:gd name="connsiteX10" fmla="*/ 179075 w 516208"/>
                  <a:gd name="connsiteY10" fmla="*/ 25859 h 478107"/>
                  <a:gd name="connsiteX11" fmla="*/ 214244 w 516208"/>
                  <a:gd name="connsiteY11" fmla="*/ 2412 h 478107"/>
                  <a:gd name="connsiteX12" fmla="*/ 281652 w 516208"/>
                  <a:gd name="connsiteY12" fmla="*/ 2412 h 478107"/>
                  <a:gd name="connsiteX13" fmla="*/ 357852 w 516208"/>
                  <a:gd name="connsiteY13" fmla="*/ 17066 h 478107"/>
                  <a:gd name="connsiteX14" fmla="*/ 401814 w 516208"/>
                  <a:gd name="connsiteY14" fmla="*/ 52235 h 478107"/>
                  <a:gd name="connsiteX15" fmla="*/ 454568 w 516208"/>
                  <a:gd name="connsiteY15" fmla="*/ 81543 h 478107"/>
                  <a:gd name="connsiteX16" fmla="*/ 498529 w 516208"/>
                  <a:gd name="connsiteY16" fmla="*/ 140159 h 478107"/>
                  <a:gd name="connsiteX17" fmla="*/ 507321 w 516208"/>
                  <a:gd name="connsiteY17" fmla="*/ 207566 h 478107"/>
                  <a:gd name="connsiteX18" fmla="*/ 516114 w 516208"/>
                  <a:gd name="connsiteY18" fmla="*/ 266182 h 478107"/>
                  <a:gd name="connsiteX19" fmla="*/ 501460 w 516208"/>
                  <a:gd name="connsiteY19" fmla="*/ 324797 h 478107"/>
                  <a:gd name="connsiteX20" fmla="*/ 495598 w 516208"/>
                  <a:gd name="connsiteY20" fmla="*/ 354105 h 478107"/>
                  <a:gd name="connsiteX21" fmla="*/ 489737 w 516208"/>
                  <a:gd name="connsiteY21" fmla="*/ 403928 h 478107"/>
                  <a:gd name="connsiteX22" fmla="*/ 475083 w 516208"/>
                  <a:gd name="connsiteY22" fmla="*/ 444959 h 478107"/>
                  <a:gd name="connsiteX23" fmla="*/ 457498 w 516208"/>
                  <a:gd name="connsiteY23" fmla="*/ 380482 h 478107"/>
                  <a:gd name="connsiteX24" fmla="*/ 448706 w 516208"/>
                  <a:gd name="connsiteY24" fmla="*/ 351174 h 478107"/>
                  <a:gd name="connsiteX25" fmla="*/ 422329 w 516208"/>
                  <a:gd name="connsiteY25" fmla="*/ 304282 h 478107"/>
                  <a:gd name="connsiteX26" fmla="*/ 419398 w 516208"/>
                  <a:gd name="connsiteY26" fmla="*/ 248597 h 478107"/>
                  <a:gd name="connsiteX27" fmla="*/ 381298 w 516208"/>
                  <a:gd name="connsiteY27" fmla="*/ 225151 h 478107"/>
                  <a:gd name="connsiteX28" fmla="*/ 357852 w 516208"/>
                  <a:gd name="connsiteY28" fmla="*/ 233943 h 478107"/>
                  <a:gd name="connsiteX29" fmla="*/ 322683 w 516208"/>
                  <a:gd name="connsiteY29" fmla="*/ 216359 h 478107"/>
                  <a:gd name="connsiteX30" fmla="*/ 278721 w 516208"/>
                  <a:gd name="connsiteY30" fmla="*/ 228082 h 478107"/>
                  <a:gd name="connsiteX31" fmla="*/ 249414 w 516208"/>
                  <a:gd name="connsiteY31" fmla="*/ 236874 h 478107"/>
                  <a:gd name="connsiteX32" fmla="*/ 199591 w 516208"/>
                  <a:gd name="connsiteY32" fmla="*/ 231012 h 478107"/>
                  <a:gd name="connsiteX33" fmla="*/ 143906 w 516208"/>
                  <a:gd name="connsiteY33" fmla="*/ 242735 h 478107"/>
                  <a:gd name="connsiteX34" fmla="*/ 111668 w 516208"/>
                  <a:gd name="connsiteY34" fmla="*/ 245666 h 478107"/>
                  <a:gd name="connsiteX35" fmla="*/ 94083 w 516208"/>
                  <a:gd name="connsiteY35" fmla="*/ 260320 h 478107"/>
                  <a:gd name="connsiteX36" fmla="*/ 88221 w 516208"/>
                  <a:gd name="connsiteY36" fmla="*/ 304282 h 478107"/>
                  <a:gd name="connsiteX37" fmla="*/ 67706 w 516208"/>
                  <a:gd name="connsiteY37" fmla="*/ 333589 h 478107"/>
                  <a:gd name="connsiteX38" fmla="*/ 67706 w 516208"/>
                  <a:gd name="connsiteY38" fmla="*/ 418582 h 478107"/>
                  <a:gd name="connsiteX39" fmla="*/ 50121 w 516208"/>
                  <a:gd name="connsiteY39" fmla="*/ 477197 h 47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6208" h="478107">
                    <a:moveTo>
                      <a:pt x="50121" y="477197"/>
                    </a:moveTo>
                    <a:cubicBezTo>
                      <a:pt x="43283" y="469382"/>
                      <a:pt x="33025" y="393670"/>
                      <a:pt x="26675" y="371689"/>
                    </a:cubicBezTo>
                    <a:cubicBezTo>
                      <a:pt x="20325" y="349708"/>
                      <a:pt x="16417" y="355081"/>
                      <a:pt x="12021" y="345312"/>
                    </a:cubicBezTo>
                    <a:cubicBezTo>
                      <a:pt x="7625" y="335543"/>
                      <a:pt x="1763" y="324308"/>
                      <a:pt x="298" y="313074"/>
                    </a:cubicBezTo>
                    <a:cubicBezTo>
                      <a:pt x="-1167" y="301840"/>
                      <a:pt x="3229" y="291582"/>
                      <a:pt x="3229" y="277905"/>
                    </a:cubicBezTo>
                    <a:cubicBezTo>
                      <a:pt x="3229" y="264228"/>
                      <a:pt x="-191" y="246643"/>
                      <a:pt x="298" y="231012"/>
                    </a:cubicBezTo>
                    <a:cubicBezTo>
                      <a:pt x="786" y="215381"/>
                      <a:pt x="2252" y="200239"/>
                      <a:pt x="6160" y="184120"/>
                    </a:cubicBezTo>
                    <a:cubicBezTo>
                      <a:pt x="10068" y="168001"/>
                      <a:pt x="13975" y="149928"/>
                      <a:pt x="23744" y="134297"/>
                    </a:cubicBezTo>
                    <a:cubicBezTo>
                      <a:pt x="33513" y="118666"/>
                      <a:pt x="51587" y="104012"/>
                      <a:pt x="64775" y="90335"/>
                    </a:cubicBezTo>
                    <a:cubicBezTo>
                      <a:pt x="77964" y="76658"/>
                      <a:pt x="83825" y="62981"/>
                      <a:pt x="102875" y="52235"/>
                    </a:cubicBezTo>
                    <a:cubicBezTo>
                      <a:pt x="121925" y="41489"/>
                      <a:pt x="160513" y="34163"/>
                      <a:pt x="179075" y="25859"/>
                    </a:cubicBezTo>
                    <a:cubicBezTo>
                      <a:pt x="197637" y="17555"/>
                      <a:pt x="197148" y="6320"/>
                      <a:pt x="214244" y="2412"/>
                    </a:cubicBezTo>
                    <a:cubicBezTo>
                      <a:pt x="231340" y="-1496"/>
                      <a:pt x="257717" y="-30"/>
                      <a:pt x="281652" y="2412"/>
                    </a:cubicBezTo>
                    <a:cubicBezTo>
                      <a:pt x="305587" y="4854"/>
                      <a:pt x="337825" y="8762"/>
                      <a:pt x="357852" y="17066"/>
                    </a:cubicBezTo>
                    <a:cubicBezTo>
                      <a:pt x="377879" y="25370"/>
                      <a:pt x="385695" y="41489"/>
                      <a:pt x="401814" y="52235"/>
                    </a:cubicBezTo>
                    <a:cubicBezTo>
                      <a:pt x="417933" y="62981"/>
                      <a:pt x="438449" y="66889"/>
                      <a:pt x="454568" y="81543"/>
                    </a:cubicBezTo>
                    <a:cubicBezTo>
                      <a:pt x="470687" y="96197"/>
                      <a:pt x="489737" y="119155"/>
                      <a:pt x="498529" y="140159"/>
                    </a:cubicBezTo>
                    <a:cubicBezTo>
                      <a:pt x="507321" y="161163"/>
                      <a:pt x="504390" y="186562"/>
                      <a:pt x="507321" y="207566"/>
                    </a:cubicBezTo>
                    <a:cubicBezTo>
                      <a:pt x="510252" y="228570"/>
                      <a:pt x="517091" y="246644"/>
                      <a:pt x="516114" y="266182"/>
                    </a:cubicBezTo>
                    <a:cubicBezTo>
                      <a:pt x="515137" y="285720"/>
                      <a:pt x="504879" y="310143"/>
                      <a:pt x="501460" y="324797"/>
                    </a:cubicBezTo>
                    <a:cubicBezTo>
                      <a:pt x="498041" y="339451"/>
                      <a:pt x="497552" y="340917"/>
                      <a:pt x="495598" y="354105"/>
                    </a:cubicBezTo>
                    <a:cubicBezTo>
                      <a:pt x="493644" y="367293"/>
                      <a:pt x="493156" y="388786"/>
                      <a:pt x="489737" y="403928"/>
                    </a:cubicBezTo>
                    <a:cubicBezTo>
                      <a:pt x="486318" y="419070"/>
                      <a:pt x="480456" y="448867"/>
                      <a:pt x="475083" y="444959"/>
                    </a:cubicBezTo>
                    <a:cubicBezTo>
                      <a:pt x="469710" y="441051"/>
                      <a:pt x="461894" y="396113"/>
                      <a:pt x="457498" y="380482"/>
                    </a:cubicBezTo>
                    <a:cubicBezTo>
                      <a:pt x="453102" y="364851"/>
                      <a:pt x="454567" y="363874"/>
                      <a:pt x="448706" y="351174"/>
                    </a:cubicBezTo>
                    <a:cubicBezTo>
                      <a:pt x="442845" y="338474"/>
                      <a:pt x="427214" y="321378"/>
                      <a:pt x="422329" y="304282"/>
                    </a:cubicBezTo>
                    <a:cubicBezTo>
                      <a:pt x="417444" y="287186"/>
                      <a:pt x="426236" y="261785"/>
                      <a:pt x="419398" y="248597"/>
                    </a:cubicBezTo>
                    <a:cubicBezTo>
                      <a:pt x="412560" y="235409"/>
                      <a:pt x="391556" y="227593"/>
                      <a:pt x="381298" y="225151"/>
                    </a:cubicBezTo>
                    <a:cubicBezTo>
                      <a:pt x="371040" y="222709"/>
                      <a:pt x="367621" y="235408"/>
                      <a:pt x="357852" y="233943"/>
                    </a:cubicBezTo>
                    <a:cubicBezTo>
                      <a:pt x="348083" y="232478"/>
                      <a:pt x="335871" y="217336"/>
                      <a:pt x="322683" y="216359"/>
                    </a:cubicBezTo>
                    <a:cubicBezTo>
                      <a:pt x="309495" y="215382"/>
                      <a:pt x="290933" y="224663"/>
                      <a:pt x="278721" y="228082"/>
                    </a:cubicBezTo>
                    <a:cubicBezTo>
                      <a:pt x="266509" y="231501"/>
                      <a:pt x="262602" y="236386"/>
                      <a:pt x="249414" y="236874"/>
                    </a:cubicBezTo>
                    <a:cubicBezTo>
                      <a:pt x="236226" y="237362"/>
                      <a:pt x="217176" y="230035"/>
                      <a:pt x="199591" y="231012"/>
                    </a:cubicBezTo>
                    <a:cubicBezTo>
                      <a:pt x="182006" y="231989"/>
                      <a:pt x="158560" y="240293"/>
                      <a:pt x="143906" y="242735"/>
                    </a:cubicBezTo>
                    <a:cubicBezTo>
                      <a:pt x="129252" y="245177"/>
                      <a:pt x="119972" y="242735"/>
                      <a:pt x="111668" y="245666"/>
                    </a:cubicBezTo>
                    <a:cubicBezTo>
                      <a:pt x="103364" y="248597"/>
                      <a:pt x="97991" y="250551"/>
                      <a:pt x="94083" y="260320"/>
                    </a:cubicBezTo>
                    <a:cubicBezTo>
                      <a:pt x="90175" y="270089"/>
                      <a:pt x="92617" y="292071"/>
                      <a:pt x="88221" y="304282"/>
                    </a:cubicBezTo>
                    <a:cubicBezTo>
                      <a:pt x="83825" y="316493"/>
                      <a:pt x="71125" y="314539"/>
                      <a:pt x="67706" y="333589"/>
                    </a:cubicBezTo>
                    <a:cubicBezTo>
                      <a:pt x="64287" y="352639"/>
                      <a:pt x="69171" y="396601"/>
                      <a:pt x="67706" y="418582"/>
                    </a:cubicBezTo>
                    <a:cubicBezTo>
                      <a:pt x="66241" y="440563"/>
                      <a:pt x="56959" y="485012"/>
                      <a:pt x="50121" y="477197"/>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 name="Freeform 19">
                <a:extLst>
                  <a:ext uri="{FF2B5EF4-FFF2-40B4-BE49-F238E27FC236}">
                    <a16:creationId xmlns:a16="http://schemas.microsoft.com/office/drawing/2014/main" id="{D7634916-E35F-4EA6-9100-3567DB729B60}"/>
                  </a:ext>
                </a:extLst>
              </p:cNvPr>
              <p:cNvSpPr/>
              <p:nvPr/>
            </p:nvSpPr>
            <p:spPr>
              <a:xfrm>
                <a:off x="2460687" y="1873257"/>
                <a:ext cx="902627" cy="1510986"/>
              </a:xfrm>
              <a:custGeom>
                <a:avLst/>
                <a:gdLst>
                  <a:gd name="connsiteX0" fmla="*/ 285568 w 902625"/>
                  <a:gd name="connsiteY0" fmla="*/ 1267 h 1510983"/>
                  <a:gd name="connsiteX1" fmla="*/ 294712 w 902625"/>
                  <a:gd name="connsiteY1" fmla="*/ 68323 h 1510983"/>
                  <a:gd name="connsiteX2" fmla="*/ 352624 w 902625"/>
                  <a:gd name="connsiteY2" fmla="*/ 117091 h 1510983"/>
                  <a:gd name="connsiteX3" fmla="*/ 410536 w 902625"/>
                  <a:gd name="connsiteY3" fmla="*/ 171955 h 1510983"/>
                  <a:gd name="connsiteX4" fmla="*/ 462352 w 902625"/>
                  <a:gd name="connsiteY4" fmla="*/ 184147 h 1510983"/>
                  <a:gd name="connsiteX5" fmla="*/ 529408 w 902625"/>
                  <a:gd name="connsiteY5" fmla="*/ 150619 h 1510983"/>
                  <a:gd name="connsiteX6" fmla="*/ 584272 w 902625"/>
                  <a:gd name="connsiteY6" fmla="*/ 104899 h 1510983"/>
                  <a:gd name="connsiteX7" fmla="*/ 593416 w 902625"/>
                  <a:gd name="connsiteY7" fmla="*/ 83563 h 1510983"/>
                  <a:gd name="connsiteX8" fmla="*/ 581224 w 902625"/>
                  <a:gd name="connsiteY8" fmla="*/ 65275 h 1510983"/>
                  <a:gd name="connsiteX9" fmla="*/ 608656 w 902625"/>
                  <a:gd name="connsiteY9" fmla="*/ 101851 h 1510983"/>
                  <a:gd name="connsiteX10" fmla="*/ 608656 w 902625"/>
                  <a:gd name="connsiteY10" fmla="*/ 138427 h 1510983"/>
                  <a:gd name="connsiteX11" fmla="*/ 605608 w 902625"/>
                  <a:gd name="connsiteY11" fmla="*/ 175003 h 1510983"/>
                  <a:gd name="connsiteX12" fmla="*/ 654376 w 902625"/>
                  <a:gd name="connsiteY12" fmla="*/ 217675 h 1510983"/>
                  <a:gd name="connsiteX13" fmla="*/ 761056 w 902625"/>
                  <a:gd name="connsiteY13" fmla="*/ 406651 h 1510983"/>
                  <a:gd name="connsiteX14" fmla="*/ 773248 w 902625"/>
                  <a:gd name="connsiteY14" fmla="*/ 836419 h 1510983"/>
                  <a:gd name="connsiteX15" fmla="*/ 861640 w 902625"/>
                  <a:gd name="connsiteY15" fmla="*/ 1214371 h 1510983"/>
                  <a:gd name="connsiteX16" fmla="*/ 901264 w 902625"/>
                  <a:gd name="connsiteY16" fmla="*/ 1397251 h 1510983"/>
                  <a:gd name="connsiteX17" fmla="*/ 815920 w 902625"/>
                  <a:gd name="connsiteY17" fmla="*/ 1427731 h 1510983"/>
                  <a:gd name="connsiteX18" fmla="*/ 742768 w 902625"/>
                  <a:gd name="connsiteY18" fmla="*/ 1436875 h 1510983"/>
                  <a:gd name="connsiteX19" fmla="*/ 681808 w 902625"/>
                  <a:gd name="connsiteY19" fmla="*/ 1433827 h 1510983"/>
                  <a:gd name="connsiteX20" fmla="*/ 559888 w 902625"/>
                  <a:gd name="connsiteY20" fmla="*/ 1461259 h 1510983"/>
                  <a:gd name="connsiteX21" fmla="*/ 434920 w 902625"/>
                  <a:gd name="connsiteY21" fmla="*/ 1491739 h 1510983"/>
                  <a:gd name="connsiteX22" fmla="*/ 355672 w 902625"/>
                  <a:gd name="connsiteY22" fmla="*/ 1506979 h 1510983"/>
                  <a:gd name="connsiteX23" fmla="*/ 230704 w 902625"/>
                  <a:gd name="connsiteY23" fmla="*/ 1510027 h 1510983"/>
                  <a:gd name="connsiteX24" fmla="*/ 133168 w 902625"/>
                  <a:gd name="connsiteY24" fmla="*/ 1506979 h 1510983"/>
                  <a:gd name="connsiteX25" fmla="*/ 14296 w 902625"/>
                  <a:gd name="connsiteY25" fmla="*/ 1470403 h 1510983"/>
                  <a:gd name="connsiteX26" fmla="*/ 5152 w 902625"/>
                  <a:gd name="connsiteY26" fmla="*/ 1196083 h 1510983"/>
                  <a:gd name="connsiteX27" fmla="*/ 41728 w 902625"/>
                  <a:gd name="connsiteY27" fmla="*/ 702307 h 1510983"/>
                  <a:gd name="connsiteX28" fmla="*/ 145360 w 902625"/>
                  <a:gd name="connsiteY28" fmla="*/ 226819 h 1510983"/>
                  <a:gd name="connsiteX29" fmla="*/ 245944 w 902625"/>
                  <a:gd name="connsiteY29" fmla="*/ 40891 h 1510983"/>
                  <a:gd name="connsiteX30" fmla="*/ 285568 w 902625"/>
                  <a:gd name="connsiteY30" fmla="*/ 1267 h 151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2625" h="1510983">
                    <a:moveTo>
                      <a:pt x="285568" y="1267"/>
                    </a:moveTo>
                    <a:cubicBezTo>
                      <a:pt x="293696" y="5839"/>
                      <a:pt x="283536" y="49019"/>
                      <a:pt x="294712" y="68323"/>
                    </a:cubicBezTo>
                    <a:cubicBezTo>
                      <a:pt x="305888" y="87627"/>
                      <a:pt x="333320" y="99819"/>
                      <a:pt x="352624" y="117091"/>
                    </a:cubicBezTo>
                    <a:cubicBezTo>
                      <a:pt x="371928" y="134363"/>
                      <a:pt x="392248" y="160779"/>
                      <a:pt x="410536" y="171955"/>
                    </a:cubicBezTo>
                    <a:cubicBezTo>
                      <a:pt x="428824" y="183131"/>
                      <a:pt x="442540" y="187703"/>
                      <a:pt x="462352" y="184147"/>
                    </a:cubicBezTo>
                    <a:cubicBezTo>
                      <a:pt x="482164" y="180591"/>
                      <a:pt x="509088" y="163827"/>
                      <a:pt x="529408" y="150619"/>
                    </a:cubicBezTo>
                    <a:cubicBezTo>
                      <a:pt x="549728" y="137411"/>
                      <a:pt x="573604" y="116075"/>
                      <a:pt x="584272" y="104899"/>
                    </a:cubicBezTo>
                    <a:cubicBezTo>
                      <a:pt x="594940" y="93723"/>
                      <a:pt x="593924" y="90167"/>
                      <a:pt x="593416" y="83563"/>
                    </a:cubicBezTo>
                    <a:cubicBezTo>
                      <a:pt x="592908" y="76959"/>
                      <a:pt x="578684" y="62227"/>
                      <a:pt x="581224" y="65275"/>
                    </a:cubicBezTo>
                    <a:cubicBezTo>
                      <a:pt x="583764" y="68323"/>
                      <a:pt x="604084" y="89659"/>
                      <a:pt x="608656" y="101851"/>
                    </a:cubicBezTo>
                    <a:cubicBezTo>
                      <a:pt x="613228" y="114043"/>
                      <a:pt x="609164" y="126235"/>
                      <a:pt x="608656" y="138427"/>
                    </a:cubicBezTo>
                    <a:cubicBezTo>
                      <a:pt x="608148" y="150619"/>
                      <a:pt x="597988" y="161795"/>
                      <a:pt x="605608" y="175003"/>
                    </a:cubicBezTo>
                    <a:cubicBezTo>
                      <a:pt x="613228" y="188211"/>
                      <a:pt x="628468" y="179067"/>
                      <a:pt x="654376" y="217675"/>
                    </a:cubicBezTo>
                    <a:cubicBezTo>
                      <a:pt x="680284" y="256283"/>
                      <a:pt x="741244" y="303527"/>
                      <a:pt x="761056" y="406651"/>
                    </a:cubicBezTo>
                    <a:cubicBezTo>
                      <a:pt x="780868" y="509775"/>
                      <a:pt x="756484" y="701799"/>
                      <a:pt x="773248" y="836419"/>
                    </a:cubicBezTo>
                    <a:cubicBezTo>
                      <a:pt x="790012" y="971039"/>
                      <a:pt x="840304" y="1120899"/>
                      <a:pt x="861640" y="1214371"/>
                    </a:cubicBezTo>
                    <a:cubicBezTo>
                      <a:pt x="882976" y="1307843"/>
                      <a:pt x="908884" y="1361691"/>
                      <a:pt x="901264" y="1397251"/>
                    </a:cubicBezTo>
                    <a:cubicBezTo>
                      <a:pt x="893644" y="1432811"/>
                      <a:pt x="842336" y="1421127"/>
                      <a:pt x="815920" y="1427731"/>
                    </a:cubicBezTo>
                    <a:cubicBezTo>
                      <a:pt x="789504" y="1434335"/>
                      <a:pt x="765120" y="1435859"/>
                      <a:pt x="742768" y="1436875"/>
                    </a:cubicBezTo>
                    <a:cubicBezTo>
                      <a:pt x="720416" y="1437891"/>
                      <a:pt x="712288" y="1429763"/>
                      <a:pt x="681808" y="1433827"/>
                    </a:cubicBezTo>
                    <a:cubicBezTo>
                      <a:pt x="651328" y="1437891"/>
                      <a:pt x="559888" y="1461259"/>
                      <a:pt x="559888" y="1461259"/>
                    </a:cubicBezTo>
                    <a:lnTo>
                      <a:pt x="434920" y="1491739"/>
                    </a:lnTo>
                    <a:cubicBezTo>
                      <a:pt x="400884" y="1499359"/>
                      <a:pt x="389708" y="1503931"/>
                      <a:pt x="355672" y="1506979"/>
                    </a:cubicBezTo>
                    <a:cubicBezTo>
                      <a:pt x="321636" y="1510027"/>
                      <a:pt x="267788" y="1510027"/>
                      <a:pt x="230704" y="1510027"/>
                    </a:cubicBezTo>
                    <a:cubicBezTo>
                      <a:pt x="193620" y="1510027"/>
                      <a:pt x="169236" y="1513583"/>
                      <a:pt x="133168" y="1506979"/>
                    </a:cubicBezTo>
                    <a:cubicBezTo>
                      <a:pt x="97100" y="1500375"/>
                      <a:pt x="35632" y="1522219"/>
                      <a:pt x="14296" y="1470403"/>
                    </a:cubicBezTo>
                    <a:cubicBezTo>
                      <a:pt x="-7040" y="1418587"/>
                      <a:pt x="580" y="1324099"/>
                      <a:pt x="5152" y="1196083"/>
                    </a:cubicBezTo>
                    <a:cubicBezTo>
                      <a:pt x="9724" y="1068067"/>
                      <a:pt x="18360" y="863851"/>
                      <a:pt x="41728" y="702307"/>
                    </a:cubicBezTo>
                    <a:cubicBezTo>
                      <a:pt x="65096" y="540763"/>
                      <a:pt x="111324" y="337055"/>
                      <a:pt x="145360" y="226819"/>
                    </a:cubicBezTo>
                    <a:cubicBezTo>
                      <a:pt x="179396" y="116583"/>
                      <a:pt x="222068" y="78483"/>
                      <a:pt x="245944" y="40891"/>
                    </a:cubicBezTo>
                    <a:cubicBezTo>
                      <a:pt x="269820" y="3299"/>
                      <a:pt x="277440" y="-3305"/>
                      <a:pt x="285568" y="1267"/>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Freeform 20">
                <a:extLst>
                  <a:ext uri="{FF2B5EF4-FFF2-40B4-BE49-F238E27FC236}">
                    <a16:creationId xmlns:a16="http://schemas.microsoft.com/office/drawing/2014/main" id="{A7BA4616-207D-4130-9F33-8CC1B87E211D}"/>
                  </a:ext>
                </a:extLst>
              </p:cNvPr>
              <p:cNvSpPr/>
              <p:nvPr/>
            </p:nvSpPr>
            <p:spPr>
              <a:xfrm>
                <a:off x="2823405" y="2045102"/>
                <a:ext cx="372326" cy="1206938"/>
              </a:xfrm>
              <a:custGeom>
                <a:avLst/>
                <a:gdLst>
                  <a:gd name="connsiteX0" fmla="*/ 60010 w 372325"/>
                  <a:gd name="connsiteY0" fmla="*/ 111 h 1206936"/>
                  <a:gd name="connsiteX1" fmla="*/ 2098 w 372325"/>
                  <a:gd name="connsiteY1" fmla="*/ 42783 h 1206936"/>
                  <a:gd name="connsiteX2" fmla="*/ 14290 w 372325"/>
                  <a:gd name="connsiteY2" fmla="*/ 79359 h 1206936"/>
                  <a:gd name="connsiteX3" fmla="*/ 29530 w 372325"/>
                  <a:gd name="connsiteY3" fmla="*/ 97647 h 1206936"/>
                  <a:gd name="connsiteX4" fmla="*/ 44770 w 372325"/>
                  <a:gd name="connsiteY4" fmla="*/ 122031 h 1206936"/>
                  <a:gd name="connsiteX5" fmla="*/ 29530 w 372325"/>
                  <a:gd name="connsiteY5" fmla="*/ 170799 h 1206936"/>
                  <a:gd name="connsiteX6" fmla="*/ 32578 w 372325"/>
                  <a:gd name="connsiteY6" fmla="*/ 259191 h 1206936"/>
                  <a:gd name="connsiteX7" fmla="*/ 50866 w 372325"/>
                  <a:gd name="connsiteY7" fmla="*/ 393303 h 1206936"/>
                  <a:gd name="connsiteX8" fmla="*/ 133162 w 372325"/>
                  <a:gd name="connsiteY8" fmla="*/ 926703 h 1206936"/>
                  <a:gd name="connsiteX9" fmla="*/ 166690 w 372325"/>
                  <a:gd name="connsiteY9" fmla="*/ 1097391 h 1206936"/>
                  <a:gd name="connsiteX10" fmla="*/ 178882 w 372325"/>
                  <a:gd name="connsiteY10" fmla="*/ 1124823 h 1206936"/>
                  <a:gd name="connsiteX11" fmla="*/ 227650 w 372325"/>
                  <a:gd name="connsiteY11" fmla="*/ 1158351 h 1206936"/>
                  <a:gd name="connsiteX12" fmla="*/ 297754 w 372325"/>
                  <a:gd name="connsiteY12" fmla="*/ 1201023 h 1206936"/>
                  <a:gd name="connsiteX13" fmla="*/ 316042 w 372325"/>
                  <a:gd name="connsiteY13" fmla="*/ 1191879 h 1206936"/>
                  <a:gd name="connsiteX14" fmla="*/ 367858 w 372325"/>
                  <a:gd name="connsiteY14" fmla="*/ 1066911 h 1206936"/>
                  <a:gd name="connsiteX15" fmla="*/ 367858 w 372325"/>
                  <a:gd name="connsiteY15" fmla="*/ 1036431 h 1206936"/>
                  <a:gd name="connsiteX16" fmla="*/ 352618 w 372325"/>
                  <a:gd name="connsiteY16" fmla="*/ 990711 h 1206936"/>
                  <a:gd name="connsiteX17" fmla="*/ 306898 w 372325"/>
                  <a:gd name="connsiteY17" fmla="*/ 810879 h 1206936"/>
                  <a:gd name="connsiteX18" fmla="*/ 230698 w 372325"/>
                  <a:gd name="connsiteY18" fmla="*/ 457311 h 1206936"/>
                  <a:gd name="connsiteX19" fmla="*/ 188026 w 372325"/>
                  <a:gd name="connsiteY19" fmla="*/ 289671 h 1206936"/>
                  <a:gd name="connsiteX20" fmla="*/ 166690 w 372325"/>
                  <a:gd name="connsiteY20" fmla="*/ 210423 h 1206936"/>
                  <a:gd name="connsiteX21" fmla="*/ 142306 w 372325"/>
                  <a:gd name="connsiteY21" fmla="*/ 173847 h 1206936"/>
                  <a:gd name="connsiteX22" fmla="*/ 124018 w 372325"/>
                  <a:gd name="connsiteY22" fmla="*/ 131175 h 1206936"/>
                  <a:gd name="connsiteX23" fmla="*/ 117922 w 372325"/>
                  <a:gd name="connsiteY23" fmla="*/ 100695 h 1206936"/>
                  <a:gd name="connsiteX24" fmla="*/ 148402 w 372325"/>
                  <a:gd name="connsiteY24" fmla="*/ 82407 h 1206936"/>
                  <a:gd name="connsiteX25" fmla="*/ 154498 w 372325"/>
                  <a:gd name="connsiteY25" fmla="*/ 54975 h 1206936"/>
                  <a:gd name="connsiteX26" fmla="*/ 136210 w 372325"/>
                  <a:gd name="connsiteY26" fmla="*/ 30591 h 1206936"/>
                  <a:gd name="connsiteX27" fmla="*/ 60010 w 372325"/>
                  <a:gd name="connsiteY27" fmla="*/ 111 h 120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2325" h="1206936">
                    <a:moveTo>
                      <a:pt x="60010" y="111"/>
                    </a:moveTo>
                    <a:cubicBezTo>
                      <a:pt x="37658" y="2143"/>
                      <a:pt x="9718" y="29575"/>
                      <a:pt x="2098" y="42783"/>
                    </a:cubicBezTo>
                    <a:cubicBezTo>
                      <a:pt x="-5522" y="55991"/>
                      <a:pt x="9718" y="70215"/>
                      <a:pt x="14290" y="79359"/>
                    </a:cubicBezTo>
                    <a:cubicBezTo>
                      <a:pt x="18862" y="88503"/>
                      <a:pt x="24450" y="90535"/>
                      <a:pt x="29530" y="97647"/>
                    </a:cubicBezTo>
                    <a:cubicBezTo>
                      <a:pt x="34610" y="104759"/>
                      <a:pt x="44770" y="109839"/>
                      <a:pt x="44770" y="122031"/>
                    </a:cubicBezTo>
                    <a:cubicBezTo>
                      <a:pt x="44770" y="134223"/>
                      <a:pt x="31562" y="147939"/>
                      <a:pt x="29530" y="170799"/>
                    </a:cubicBezTo>
                    <a:cubicBezTo>
                      <a:pt x="27498" y="193659"/>
                      <a:pt x="29022" y="222107"/>
                      <a:pt x="32578" y="259191"/>
                    </a:cubicBezTo>
                    <a:cubicBezTo>
                      <a:pt x="36134" y="296275"/>
                      <a:pt x="34102" y="282051"/>
                      <a:pt x="50866" y="393303"/>
                    </a:cubicBezTo>
                    <a:cubicBezTo>
                      <a:pt x="67630" y="504555"/>
                      <a:pt x="113858" y="809355"/>
                      <a:pt x="133162" y="926703"/>
                    </a:cubicBezTo>
                    <a:cubicBezTo>
                      <a:pt x="152466" y="1044051"/>
                      <a:pt x="159070" y="1064371"/>
                      <a:pt x="166690" y="1097391"/>
                    </a:cubicBezTo>
                    <a:cubicBezTo>
                      <a:pt x="174310" y="1130411"/>
                      <a:pt x="168722" y="1114663"/>
                      <a:pt x="178882" y="1124823"/>
                    </a:cubicBezTo>
                    <a:cubicBezTo>
                      <a:pt x="189042" y="1134983"/>
                      <a:pt x="207838" y="1145651"/>
                      <a:pt x="227650" y="1158351"/>
                    </a:cubicBezTo>
                    <a:cubicBezTo>
                      <a:pt x="247462" y="1171051"/>
                      <a:pt x="283022" y="1195435"/>
                      <a:pt x="297754" y="1201023"/>
                    </a:cubicBezTo>
                    <a:cubicBezTo>
                      <a:pt x="312486" y="1206611"/>
                      <a:pt x="304358" y="1214231"/>
                      <a:pt x="316042" y="1191879"/>
                    </a:cubicBezTo>
                    <a:cubicBezTo>
                      <a:pt x="327726" y="1169527"/>
                      <a:pt x="359222" y="1092819"/>
                      <a:pt x="367858" y="1066911"/>
                    </a:cubicBezTo>
                    <a:cubicBezTo>
                      <a:pt x="376494" y="1041003"/>
                      <a:pt x="370398" y="1049131"/>
                      <a:pt x="367858" y="1036431"/>
                    </a:cubicBezTo>
                    <a:cubicBezTo>
                      <a:pt x="365318" y="1023731"/>
                      <a:pt x="362778" y="1028303"/>
                      <a:pt x="352618" y="990711"/>
                    </a:cubicBezTo>
                    <a:cubicBezTo>
                      <a:pt x="342458" y="953119"/>
                      <a:pt x="327218" y="899779"/>
                      <a:pt x="306898" y="810879"/>
                    </a:cubicBezTo>
                    <a:cubicBezTo>
                      <a:pt x="286578" y="721979"/>
                      <a:pt x="250510" y="544179"/>
                      <a:pt x="230698" y="457311"/>
                    </a:cubicBezTo>
                    <a:cubicBezTo>
                      <a:pt x="210886" y="370443"/>
                      <a:pt x="198694" y="330819"/>
                      <a:pt x="188026" y="289671"/>
                    </a:cubicBezTo>
                    <a:cubicBezTo>
                      <a:pt x="177358" y="248523"/>
                      <a:pt x="174310" y="229727"/>
                      <a:pt x="166690" y="210423"/>
                    </a:cubicBezTo>
                    <a:cubicBezTo>
                      <a:pt x="159070" y="191119"/>
                      <a:pt x="149418" y="187055"/>
                      <a:pt x="142306" y="173847"/>
                    </a:cubicBezTo>
                    <a:cubicBezTo>
                      <a:pt x="135194" y="160639"/>
                      <a:pt x="128082" y="143367"/>
                      <a:pt x="124018" y="131175"/>
                    </a:cubicBezTo>
                    <a:cubicBezTo>
                      <a:pt x="119954" y="118983"/>
                      <a:pt x="113858" y="108823"/>
                      <a:pt x="117922" y="100695"/>
                    </a:cubicBezTo>
                    <a:cubicBezTo>
                      <a:pt x="121986" y="92567"/>
                      <a:pt x="142306" y="90027"/>
                      <a:pt x="148402" y="82407"/>
                    </a:cubicBezTo>
                    <a:cubicBezTo>
                      <a:pt x="154498" y="74787"/>
                      <a:pt x="156530" y="63611"/>
                      <a:pt x="154498" y="54975"/>
                    </a:cubicBezTo>
                    <a:cubicBezTo>
                      <a:pt x="152466" y="46339"/>
                      <a:pt x="144846" y="36687"/>
                      <a:pt x="136210" y="30591"/>
                    </a:cubicBezTo>
                    <a:cubicBezTo>
                      <a:pt x="127574" y="24495"/>
                      <a:pt x="82362" y="-1921"/>
                      <a:pt x="60010" y="111"/>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 name="Freeform 21">
                <a:extLst>
                  <a:ext uri="{FF2B5EF4-FFF2-40B4-BE49-F238E27FC236}">
                    <a16:creationId xmlns:a16="http://schemas.microsoft.com/office/drawing/2014/main" id="{EB47520A-89D3-4C6E-8E3E-BD8E2E597688}"/>
                  </a:ext>
                </a:extLst>
              </p:cNvPr>
              <p:cNvSpPr/>
              <p:nvPr/>
            </p:nvSpPr>
            <p:spPr>
              <a:xfrm>
                <a:off x="3067844" y="1975411"/>
                <a:ext cx="501696" cy="1929434"/>
              </a:xfrm>
              <a:custGeom>
                <a:avLst/>
                <a:gdLst>
                  <a:gd name="connsiteX0" fmla="*/ 217 w 501695"/>
                  <a:gd name="connsiteY0" fmla="*/ 1783 h 1929431"/>
                  <a:gd name="connsiteX1" fmla="*/ 44332 w 501695"/>
                  <a:gd name="connsiteY1" fmla="*/ 73973 h 1929431"/>
                  <a:gd name="connsiteX2" fmla="*/ 96469 w 501695"/>
                  <a:gd name="connsiteY2" fmla="*/ 122099 h 1929431"/>
                  <a:gd name="connsiteX3" fmla="*/ 196732 w 501695"/>
                  <a:gd name="connsiteY3" fmla="*/ 154183 h 1929431"/>
                  <a:gd name="connsiteX4" fmla="*/ 317048 w 501695"/>
                  <a:gd name="connsiteY4" fmla="*/ 238405 h 1929431"/>
                  <a:gd name="connsiteX5" fmla="*/ 353143 w 501695"/>
                  <a:gd name="connsiteY5" fmla="*/ 270489 h 1929431"/>
                  <a:gd name="connsiteX6" fmla="*/ 365175 w 501695"/>
                  <a:gd name="connsiteY6" fmla="*/ 358720 h 1929431"/>
                  <a:gd name="connsiteX7" fmla="*/ 369185 w 501695"/>
                  <a:gd name="connsiteY7" fmla="*/ 406847 h 1929431"/>
                  <a:gd name="connsiteX8" fmla="*/ 369185 w 501695"/>
                  <a:gd name="connsiteY8" fmla="*/ 454973 h 1929431"/>
                  <a:gd name="connsiteX9" fmla="*/ 381217 w 501695"/>
                  <a:gd name="connsiteY9" fmla="*/ 527162 h 1929431"/>
                  <a:gd name="connsiteX10" fmla="*/ 401269 w 501695"/>
                  <a:gd name="connsiteY10" fmla="*/ 579299 h 1929431"/>
                  <a:gd name="connsiteX11" fmla="*/ 397259 w 501695"/>
                  <a:gd name="connsiteY11" fmla="*/ 631436 h 1929431"/>
                  <a:gd name="connsiteX12" fmla="*/ 409290 w 501695"/>
                  <a:gd name="connsiteY12" fmla="*/ 707636 h 1929431"/>
                  <a:gd name="connsiteX13" fmla="*/ 433353 w 501695"/>
                  <a:gd name="connsiteY13" fmla="*/ 852015 h 1929431"/>
                  <a:gd name="connsiteX14" fmla="*/ 449396 w 501695"/>
                  <a:gd name="connsiteY14" fmla="*/ 1020457 h 1929431"/>
                  <a:gd name="connsiteX15" fmla="*/ 461427 w 501695"/>
                  <a:gd name="connsiteY15" fmla="*/ 1060562 h 1929431"/>
                  <a:gd name="connsiteX16" fmla="*/ 469448 w 501695"/>
                  <a:gd name="connsiteY16" fmla="*/ 1092647 h 1929431"/>
                  <a:gd name="connsiteX17" fmla="*/ 473459 w 501695"/>
                  <a:gd name="connsiteY17" fmla="*/ 1220983 h 1929431"/>
                  <a:gd name="connsiteX18" fmla="*/ 489501 w 501695"/>
                  <a:gd name="connsiteY18" fmla="*/ 1401457 h 1929431"/>
                  <a:gd name="connsiteX19" fmla="*/ 493511 w 501695"/>
                  <a:gd name="connsiteY19" fmla="*/ 1545836 h 1929431"/>
                  <a:gd name="connsiteX20" fmla="*/ 501532 w 501695"/>
                  <a:gd name="connsiteY20" fmla="*/ 1706257 h 1929431"/>
                  <a:gd name="connsiteX21" fmla="*/ 493511 w 501695"/>
                  <a:gd name="connsiteY21" fmla="*/ 1798499 h 1929431"/>
                  <a:gd name="connsiteX22" fmla="*/ 441375 w 501695"/>
                  <a:gd name="connsiteY22" fmla="*/ 1782457 h 1929431"/>
                  <a:gd name="connsiteX23" fmla="*/ 369185 w 501695"/>
                  <a:gd name="connsiteY23" fmla="*/ 1782457 h 1929431"/>
                  <a:gd name="connsiteX24" fmla="*/ 345122 w 501695"/>
                  <a:gd name="connsiteY24" fmla="*/ 1874699 h 1929431"/>
                  <a:gd name="connsiteX25" fmla="*/ 260901 w 501695"/>
                  <a:gd name="connsiteY25" fmla="*/ 1926836 h 1929431"/>
                  <a:gd name="connsiteX26" fmla="*/ 280953 w 501695"/>
                  <a:gd name="connsiteY26" fmla="*/ 1794489 h 1929431"/>
                  <a:gd name="connsiteX27" fmla="*/ 292985 w 501695"/>
                  <a:gd name="connsiteY27" fmla="*/ 1694226 h 1929431"/>
                  <a:gd name="connsiteX28" fmla="*/ 264911 w 501695"/>
                  <a:gd name="connsiteY28" fmla="*/ 1618026 h 1929431"/>
                  <a:gd name="connsiteX29" fmla="*/ 260901 w 501695"/>
                  <a:gd name="connsiteY29" fmla="*/ 1469636 h 1929431"/>
                  <a:gd name="connsiteX30" fmla="*/ 216785 w 501695"/>
                  <a:gd name="connsiteY30" fmla="*/ 1313226 h 1929431"/>
                  <a:gd name="connsiteX31" fmla="*/ 160638 w 501695"/>
                  <a:gd name="connsiteY31" fmla="*/ 1092647 h 1929431"/>
                  <a:gd name="connsiteX32" fmla="*/ 124543 w 501695"/>
                  <a:gd name="connsiteY32" fmla="*/ 952278 h 1929431"/>
                  <a:gd name="connsiteX33" fmla="*/ 112511 w 501695"/>
                  <a:gd name="connsiteY33" fmla="*/ 663520 h 1929431"/>
                  <a:gd name="connsiteX34" fmla="*/ 48343 w 501695"/>
                  <a:gd name="connsiteY34" fmla="*/ 334657 h 1929431"/>
                  <a:gd name="connsiteX35" fmla="*/ 28290 w 501695"/>
                  <a:gd name="connsiteY35" fmla="*/ 154183 h 1929431"/>
                  <a:gd name="connsiteX36" fmla="*/ 217 w 501695"/>
                  <a:gd name="connsiteY36" fmla="*/ 1783 h 19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1695" h="1929431">
                    <a:moveTo>
                      <a:pt x="217" y="1783"/>
                    </a:moveTo>
                    <a:cubicBezTo>
                      <a:pt x="2891" y="-11585"/>
                      <a:pt x="28290" y="53920"/>
                      <a:pt x="44332" y="73973"/>
                    </a:cubicBezTo>
                    <a:cubicBezTo>
                      <a:pt x="60374" y="94026"/>
                      <a:pt x="71069" y="108731"/>
                      <a:pt x="96469" y="122099"/>
                    </a:cubicBezTo>
                    <a:cubicBezTo>
                      <a:pt x="121869" y="135467"/>
                      <a:pt x="159969" y="134799"/>
                      <a:pt x="196732" y="154183"/>
                    </a:cubicBezTo>
                    <a:cubicBezTo>
                      <a:pt x="233495" y="173567"/>
                      <a:pt x="290980" y="219021"/>
                      <a:pt x="317048" y="238405"/>
                    </a:cubicBezTo>
                    <a:cubicBezTo>
                      <a:pt x="343116" y="257789"/>
                      <a:pt x="345122" y="250437"/>
                      <a:pt x="353143" y="270489"/>
                    </a:cubicBezTo>
                    <a:cubicBezTo>
                      <a:pt x="361164" y="290541"/>
                      <a:pt x="362501" y="335994"/>
                      <a:pt x="365175" y="358720"/>
                    </a:cubicBezTo>
                    <a:cubicBezTo>
                      <a:pt x="367849" y="381446"/>
                      <a:pt x="368517" y="390805"/>
                      <a:pt x="369185" y="406847"/>
                    </a:cubicBezTo>
                    <a:cubicBezTo>
                      <a:pt x="369853" y="422889"/>
                      <a:pt x="367180" y="434921"/>
                      <a:pt x="369185" y="454973"/>
                    </a:cubicBezTo>
                    <a:cubicBezTo>
                      <a:pt x="371190" y="475025"/>
                      <a:pt x="375870" y="506441"/>
                      <a:pt x="381217" y="527162"/>
                    </a:cubicBezTo>
                    <a:cubicBezTo>
                      <a:pt x="386564" y="547883"/>
                      <a:pt x="398595" y="561920"/>
                      <a:pt x="401269" y="579299"/>
                    </a:cubicBezTo>
                    <a:cubicBezTo>
                      <a:pt x="403943" y="596678"/>
                      <a:pt x="395922" y="610047"/>
                      <a:pt x="397259" y="631436"/>
                    </a:cubicBezTo>
                    <a:cubicBezTo>
                      <a:pt x="398596" y="652825"/>
                      <a:pt x="403274" y="670873"/>
                      <a:pt x="409290" y="707636"/>
                    </a:cubicBezTo>
                    <a:cubicBezTo>
                      <a:pt x="415306" y="744399"/>
                      <a:pt x="426669" y="799878"/>
                      <a:pt x="433353" y="852015"/>
                    </a:cubicBezTo>
                    <a:cubicBezTo>
                      <a:pt x="440037" y="904152"/>
                      <a:pt x="444717" y="985699"/>
                      <a:pt x="449396" y="1020457"/>
                    </a:cubicBezTo>
                    <a:cubicBezTo>
                      <a:pt x="454075" y="1055215"/>
                      <a:pt x="458085" y="1048530"/>
                      <a:pt x="461427" y="1060562"/>
                    </a:cubicBezTo>
                    <a:cubicBezTo>
                      <a:pt x="464769" y="1072594"/>
                      <a:pt x="467443" y="1065910"/>
                      <a:pt x="469448" y="1092647"/>
                    </a:cubicBezTo>
                    <a:cubicBezTo>
                      <a:pt x="471453" y="1119384"/>
                      <a:pt x="470117" y="1169515"/>
                      <a:pt x="473459" y="1220983"/>
                    </a:cubicBezTo>
                    <a:cubicBezTo>
                      <a:pt x="476801" y="1272451"/>
                      <a:pt x="486159" y="1347315"/>
                      <a:pt x="489501" y="1401457"/>
                    </a:cubicBezTo>
                    <a:cubicBezTo>
                      <a:pt x="492843" y="1455599"/>
                      <a:pt x="491506" y="1495036"/>
                      <a:pt x="493511" y="1545836"/>
                    </a:cubicBezTo>
                    <a:cubicBezTo>
                      <a:pt x="495516" y="1596636"/>
                      <a:pt x="501532" y="1664147"/>
                      <a:pt x="501532" y="1706257"/>
                    </a:cubicBezTo>
                    <a:cubicBezTo>
                      <a:pt x="501532" y="1748367"/>
                      <a:pt x="503537" y="1785799"/>
                      <a:pt x="493511" y="1798499"/>
                    </a:cubicBezTo>
                    <a:cubicBezTo>
                      <a:pt x="483485" y="1811199"/>
                      <a:pt x="462096" y="1785131"/>
                      <a:pt x="441375" y="1782457"/>
                    </a:cubicBezTo>
                    <a:cubicBezTo>
                      <a:pt x="420654" y="1779783"/>
                      <a:pt x="385227" y="1767083"/>
                      <a:pt x="369185" y="1782457"/>
                    </a:cubicBezTo>
                    <a:cubicBezTo>
                      <a:pt x="353143" y="1797831"/>
                      <a:pt x="363169" y="1850636"/>
                      <a:pt x="345122" y="1874699"/>
                    </a:cubicBezTo>
                    <a:cubicBezTo>
                      <a:pt x="327075" y="1898762"/>
                      <a:pt x="271596" y="1940204"/>
                      <a:pt x="260901" y="1926836"/>
                    </a:cubicBezTo>
                    <a:cubicBezTo>
                      <a:pt x="250206" y="1913468"/>
                      <a:pt x="275606" y="1833257"/>
                      <a:pt x="280953" y="1794489"/>
                    </a:cubicBezTo>
                    <a:cubicBezTo>
                      <a:pt x="286300" y="1755721"/>
                      <a:pt x="295659" y="1723636"/>
                      <a:pt x="292985" y="1694226"/>
                    </a:cubicBezTo>
                    <a:cubicBezTo>
                      <a:pt x="290311" y="1664816"/>
                      <a:pt x="270258" y="1655458"/>
                      <a:pt x="264911" y="1618026"/>
                    </a:cubicBezTo>
                    <a:cubicBezTo>
                      <a:pt x="259564" y="1580594"/>
                      <a:pt x="268922" y="1520436"/>
                      <a:pt x="260901" y="1469636"/>
                    </a:cubicBezTo>
                    <a:cubicBezTo>
                      <a:pt x="252880" y="1418836"/>
                      <a:pt x="233495" y="1376057"/>
                      <a:pt x="216785" y="1313226"/>
                    </a:cubicBezTo>
                    <a:cubicBezTo>
                      <a:pt x="200075" y="1250395"/>
                      <a:pt x="176012" y="1152805"/>
                      <a:pt x="160638" y="1092647"/>
                    </a:cubicBezTo>
                    <a:cubicBezTo>
                      <a:pt x="145264" y="1032489"/>
                      <a:pt x="132564" y="1023799"/>
                      <a:pt x="124543" y="952278"/>
                    </a:cubicBezTo>
                    <a:cubicBezTo>
                      <a:pt x="116522" y="880757"/>
                      <a:pt x="125211" y="766457"/>
                      <a:pt x="112511" y="663520"/>
                    </a:cubicBezTo>
                    <a:cubicBezTo>
                      <a:pt x="99811" y="560583"/>
                      <a:pt x="62380" y="419546"/>
                      <a:pt x="48343" y="334657"/>
                    </a:cubicBezTo>
                    <a:cubicBezTo>
                      <a:pt x="34306" y="249768"/>
                      <a:pt x="36311" y="208993"/>
                      <a:pt x="28290" y="154183"/>
                    </a:cubicBezTo>
                    <a:cubicBezTo>
                      <a:pt x="20269" y="99373"/>
                      <a:pt x="-2457" y="15151"/>
                      <a:pt x="217" y="1783"/>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Freeform 22">
                <a:extLst>
                  <a:ext uri="{FF2B5EF4-FFF2-40B4-BE49-F238E27FC236}">
                    <a16:creationId xmlns:a16="http://schemas.microsoft.com/office/drawing/2014/main" id="{D5A8CC7A-C017-4426-9012-252695602DF9}"/>
                  </a:ext>
                </a:extLst>
              </p:cNvPr>
              <p:cNvSpPr/>
              <p:nvPr/>
            </p:nvSpPr>
            <p:spPr>
              <a:xfrm>
                <a:off x="1962632" y="1061614"/>
                <a:ext cx="820809" cy="2475965"/>
              </a:xfrm>
              <a:custGeom>
                <a:avLst/>
                <a:gdLst>
                  <a:gd name="connsiteX0" fmla="*/ 46647 w 820807"/>
                  <a:gd name="connsiteY0" fmla="*/ 1178 h 2475960"/>
                  <a:gd name="connsiteX1" fmla="*/ 90762 w 820807"/>
                  <a:gd name="connsiteY1" fmla="*/ 117484 h 2475960"/>
                  <a:gd name="connsiteX2" fmla="*/ 154931 w 820807"/>
                  <a:gd name="connsiteY2" fmla="*/ 117484 h 2475960"/>
                  <a:gd name="connsiteX3" fmla="*/ 207068 w 820807"/>
                  <a:gd name="connsiteY3" fmla="*/ 93421 h 2475960"/>
                  <a:gd name="connsiteX4" fmla="*/ 239152 w 820807"/>
                  <a:gd name="connsiteY4" fmla="*/ 53315 h 2475960"/>
                  <a:gd name="connsiteX5" fmla="*/ 247173 w 820807"/>
                  <a:gd name="connsiteY5" fmla="*/ 41284 h 2475960"/>
                  <a:gd name="connsiteX6" fmla="*/ 239152 w 820807"/>
                  <a:gd name="connsiteY6" fmla="*/ 69357 h 2475960"/>
                  <a:gd name="connsiteX7" fmla="*/ 239152 w 820807"/>
                  <a:gd name="connsiteY7" fmla="*/ 149568 h 2475960"/>
                  <a:gd name="connsiteX8" fmla="*/ 247173 w 820807"/>
                  <a:gd name="connsiteY8" fmla="*/ 217747 h 2475960"/>
                  <a:gd name="connsiteX9" fmla="*/ 239152 w 820807"/>
                  <a:gd name="connsiteY9" fmla="*/ 326031 h 2475960"/>
                  <a:gd name="connsiteX10" fmla="*/ 251184 w 820807"/>
                  <a:gd name="connsiteY10" fmla="*/ 406242 h 2475960"/>
                  <a:gd name="connsiteX11" fmla="*/ 247173 w 820807"/>
                  <a:gd name="connsiteY11" fmla="*/ 494473 h 2475960"/>
                  <a:gd name="connsiteX12" fmla="*/ 315352 w 820807"/>
                  <a:gd name="connsiteY12" fmla="*/ 622810 h 2475960"/>
                  <a:gd name="connsiteX13" fmla="*/ 391552 w 820807"/>
                  <a:gd name="connsiteY13" fmla="*/ 735105 h 2475960"/>
                  <a:gd name="connsiteX14" fmla="*/ 431657 w 820807"/>
                  <a:gd name="connsiteY14" fmla="*/ 779221 h 2475960"/>
                  <a:gd name="connsiteX15" fmla="*/ 447699 w 820807"/>
                  <a:gd name="connsiteY15" fmla="*/ 743126 h 2475960"/>
                  <a:gd name="connsiteX16" fmla="*/ 491815 w 820807"/>
                  <a:gd name="connsiteY16" fmla="*/ 739115 h 2475960"/>
                  <a:gd name="connsiteX17" fmla="*/ 572026 w 820807"/>
                  <a:gd name="connsiteY17" fmla="*/ 763178 h 2475960"/>
                  <a:gd name="connsiteX18" fmla="*/ 640205 w 820807"/>
                  <a:gd name="connsiteY18" fmla="*/ 811305 h 2475960"/>
                  <a:gd name="connsiteX19" fmla="*/ 684320 w 820807"/>
                  <a:gd name="connsiteY19" fmla="*/ 839378 h 2475960"/>
                  <a:gd name="connsiteX20" fmla="*/ 728436 w 820807"/>
                  <a:gd name="connsiteY20" fmla="*/ 851410 h 2475960"/>
                  <a:gd name="connsiteX21" fmla="*/ 760520 w 820807"/>
                  <a:gd name="connsiteY21" fmla="*/ 827347 h 2475960"/>
                  <a:gd name="connsiteX22" fmla="*/ 780573 w 820807"/>
                  <a:gd name="connsiteY22" fmla="*/ 795263 h 2475960"/>
                  <a:gd name="connsiteX23" fmla="*/ 780573 w 820807"/>
                  <a:gd name="connsiteY23" fmla="*/ 871463 h 2475960"/>
                  <a:gd name="connsiteX24" fmla="*/ 804636 w 820807"/>
                  <a:gd name="connsiteY24" fmla="*/ 943652 h 2475960"/>
                  <a:gd name="connsiteX25" fmla="*/ 816668 w 820807"/>
                  <a:gd name="connsiteY25" fmla="*/ 999800 h 2475960"/>
                  <a:gd name="connsiteX26" fmla="*/ 820678 w 820807"/>
                  <a:gd name="connsiteY26" fmla="*/ 1051936 h 2475960"/>
                  <a:gd name="connsiteX27" fmla="*/ 812657 w 820807"/>
                  <a:gd name="connsiteY27" fmla="*/ 1140168 h 2475960"/>
                  <a:gd name="connsiteX28" fmla="*/ 792605 w 820807"/>
                  <a:gd name="connsiteY28" fmla="*/ 1264494 h 2475960"/>
                  <a:gd name="connsiteX29" fmla="*/ 728436 w 820807"/>
                  <a:gd name="connsiteY29" fmla="*/ 1384810 h 2475960"/>
                  <a:gd name="connsiteX30" fmla="*/ 668278 w 820807"/>
                  <a:gd name="connsiteY30" fmla="*/ 1521168 h 2475960"/>
                  <a:gd name="connsiteX31" fmla="*/ 628173 w 820807"/>
                  <a:gd name="connsiteY31" fmla="*/ 1621431 h 2475960"/>
                  <a:gd name="connsiteX32" fmla="*/ 588068 w 820807"/>
                  <a:gd name="connsiteY32" fmla="*/ 1833989 h 2475960"/>
                  <a:gd name="connsiteX33" fmla="*/ 576036 w 820807"/>
                  <a:gd name="connsiteY33" fmla="*/ 2042536 h 2475960"/>
                  <a:gd name="connsiteX34" fmla="*/ 572026 w 820807"/>
                  <a:gd name="connsiteY34" fmla="*/ 2303221 h 2475960"/>
                  <a:gd name="connsiteX35" fmla="*/ 539941 w 820807"/>
                  <a:gd name="connsiteY35" fmla="*/ 2443589 h 2475960"/>
                  <a:gd name="connsiteX36" fmla="*/ 515878 w 820807"/>
                  <a:gd name="connsiteY36" fmla="*/ 2475673 h 2475960"/>
                  <a:gd name="connsiteX37" fmla="*/ 443689 w 820807"/>
                  <a:gd name="connsiteY37" fmla="*/ 2455621 h 2475960"/>
                  <a:gd name="connsiteX38" fmla="*/ 415615 w 820807"/>
                  <a:gd name="connsiteY38" fmla="*/ 2395463 h 2475960"/>
                  <a:gd name="connsiteX39" fmla="*/ 395562 w 820807"/>
                  <a:gd name="connsiteY39" fmla="*/ 2231031 h 2475960"/>
                  <a:gd name="connsiteX40" fmla="*/ 383531 w 820807"/>
                  <a:gd name="connsiteY40" fmla="*/ 2046547 h 2475960"/>
                  <a:gd name="connsiteX41" fmla="*/ 379520 w 820807"/>
                  <a:gd name="connsiteY41" fmla="*/ 1918210 h 2475960"/>
                  <a:gd name="connsiteX42" fmla="*/ 383531 w 820807"/>
                  <a:gd name="connsiteY42" fmla="*/ 1886126 h 2475960"/>
                  <a:gd name="connsiteX43" fmla="*/ 367489 w 820807"/>
                  <a:gd name="connsiteY43" fmla="*/ 1878105 h 2475960"/>
                  <a:gd name="connsiteX44" fmla="*/ 383531 w 820807"/>
                  <a:gd name="connsiteY44" fmla="*/ 1805915 h 2475960"/>
                  <a:gd name="connsiteX45" fmla="*/ 395562 w 820807"/>
                  <a:gd name="connsiteY45" fmla="*/ 1725705 h 2475960"/>
                  <a:gd name="connsiteX46" fmla="*/ 399573 w 820807"/>
                  <a:gd name="connsiteY46" fmla="*/ 1613410 h 2475960"/>
                  <a:gd name="connsiteX47" fmla="*/ 395562 w 820807"/>
                  <a:gd name="connsiteY47" fmla="*/ 1517157 h 2475960"/>
                  <a:gd name="connsiteX48" fmla="*/ 383531 w 820807"/>
                  <a:gd name="connsiteY48" fmla="*/ 1364757 h 2475960"/>
                  <a:gd name="connsiteX49" fmla="*/ 351447 w 820807"/>
                  <a:gd name="connsiteY49" fmla="*/ 1280536 h 2475960"/>
                  <a:gd name="connsiteX50" fmla="*/ 327384 w 820807"/>
                  <a:gd name="connsiteY50" fmla="*/ 1152200 h 2475960"/>
                  <a:gd name="connsiteX51" fmla="*/ 291289 w 820807"/>
                  <a:gd name="connsiteY51" fmla="*/ 1084021 h 2475960"/>
                  <a:gd name="connsiteX52" fmla="*/ 183005 w 820807"/>
                  <a:gd name="connsiteY52" fmla="*/ 971726 h 2475960"/>
                  <a:gd name="connsiteX53" fmla="*/ 146910 w 820807"/>
                  <a:gd name="connsiteY53" fmla="*/ 887505 h 2475960"/>
                  <a:gd name="connsiteX54" fmla="*/ 74720 w 820807"/>
                  <a:gd name="connsiteY54" fmla="*/ 743126 h 2475960"/>
                  <a:gd name="connsiteX55" fmla="*/ 50657 w 820807"/>
                  <a:gd name="connsiteY55" fmla="*/ 695000 h 2475960"/>
                  <a:gd name="connsiteX56" fmla="*/ 30605 w 820807"/>
                  <a:gd name="connsiteY56" fmla="*/ 642863 h 2475960"/>
                  <a:gd name="connsiteX57" fmla="*/ 14562 w 820807"/>
                  <a:gd name="connsiteY57" fmla="*/ 486452 h 2475960"/>
                  <a:gd name="connsiteX58" fmla="*/ 6541 w 820807"/>
                  <a:gd name="connsiteY58" fmla="*/ 374157 h 2475960"/>
                  <a:gd name="connsiteX59" fmla="*/ 2531 w 820807"/>
                  <a:gd name="connsiteY59" fmla="*/ 261863 h 2475960"/>
                  <a:gd name="connsiteX60" fmla="*/ 2531 w 820807"/>
                  <a:gd name="connsiteY60" fmla="*/ 249831 h 2475960"/>
                  <a:gd name="connsiteX61" fmla="*/ 34615 w 820807"/>
                  <a:gd name="connsiteY61" fmla="*/ 129515 h 2475960"/>
                  <a:gd name="connsiteX62" fmla="*/ 46647 w 820807"/>
                  <a:gd name="connsiteY62" fmla="*/ 61336 h 2475960"/>
                  <a:gd name="connsiteX63" fmla="*/ 46647 w 820807"/>
                  <a:gd name="connsiteY63" fmla="*/ 1178 h 24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20807" h="2475960">
                    <a:moveTo>
                      <a:pt x="46647" y="1178"/>
                    </a:moveTo>
                    <a:cubicBezTo>
                      <a:pt x="53999" y="10536"/>
                      <a:pt x="72715" y="98100"/>
                      <a:pt x="90762" y="117484"/>
                    </a:cubicBezTo>
                    <a:cubicBezTo>
                      <a:pt x="108809" y="136868"/>
                      <a:pt x="135547" y="121494"/>
                      <a:pt x="154931" y="117484"/>
                    </a:cubicBezTo>
                    <a:cubicBezTo>
                      <a:pt x="174315" y="113474"/>
                      <a:pt x="193031" y="104116"/>
                      <a:pt x="207068" y="93421"/>
                    </a:cubicBezTo>
                    <a:cubicBezTo>
                      <a:pt x="221105" y="82726"/>
                      <a:pt x="232468" y="62004"/>
                      <a:pt x="239152" y="53315"/>
                    </a:cubicBezTo>
                    <a:cubicBezTo>
                      <a:pt x="245836" y="44626"/>
                      <a:pt x="247173" y="38610"/>
                      <a:pt x="247173" y="41284"/>
                    </a:cubicBezTo>
                    <a:cubicBezTo>
                      <a:pt x="247173" y="43958"/>
                      <a:pt x="240489" y="51310"/>
                      <a:pt x="239152" y="69357"/>
                    </a:cubicBezTo>
                    <a:cubicBezTo>
                      <a:pt x="237815" y="87404"/>
                      <a:pt x="237815" y="124837"/>
                      <a:pt x="239152" y="149568"/>
                    </a:cubicBezTo>
                    <a:cubicBezTo>
                      <a:pt x="240489" y="174299"/>
                      <a:pt x="247173" y="188337"/>
                      <a:pt x="247173" y="217747"/>
                    </a:cubicBezTo>
                    <a:cubicBezTo>
                      <a:pt x="247173" y="247157"/>
                      <a:pt x="238484" y="294615"/>
                      <a:pt x="239152" y="326031"/>
                    </a:cubicBezTo>
                    <a:cubicBezTo>
                      <a:pt x="239820" y="357447"/>
                      <a:pt x="249847" y="378168"/>
                      <a:pt x="251184" y="406242"/>
                    </a:cubicBezTo>
                    <a:cubicBezTo>
                      <a:pt x="252521" y="434316"/>
                      <a:pt x="236478" y="458378"/>
                      <a:pt x="247173" y="494473"/>
                    </a:cubicBezTo>
                    <a:cubicBezTo>
                      <a:pt x="257868" y="530568"/>
                      <a:pt x="291289" y="582705"/>
                      <a:pt x="315352" y="622810"/>
                    </a:cubicBezTo>
                    <a:cubicBezTo>
                      <a:pt x="339415" y="662915"/>
                      <a:pt x="372168" y="709037"/>
                      <a:pt x="391552" y="735105"/>
                    </a:cubicBezTo>
                    <a:cubicBezTo>
                      <a:pt x="410936" y="761173"/>
                      <a:pt x="422299" y="777884"/>
                      <a:pt x="431657" y="779221"/>
                    </a:cubicBezTo>
                    <a:cubicBezTo>
                      <a:pt x="441015" y="780558"/>
                      <a:pt x="437673" y="749810"/>
                      <a:pt x="447699" y="743126"/>
                    </a:cubicBezTo>
                    <a:cubicBezTo>
                      <a:pt x="457725" y="736442"/>
                      <a:pt x="471094" y="735773"/>
                      <a:pt x="491815" y="739115"/>
                    </a:cubicBezTo>
                    <a:cubicBezTo>
                      <a:pt x="512536" y="742457"/>
                      <a:pt x="547294" y="751146"/>
                      <a:pt x="572026" y="763178"/>
                    </a:cubicBezTo>
                    <a:cubicBezTo>
                      <a:pt x="596758" y="775210"/>
                      <a:pt x="621489" y="798605"/>
                      <a:pt x="640205" y="811305"/>
                    </a:cubicBezTo>
                    <a:cubicBezTo>
                      <a:pt x="658921" y="824005"/>
                      <a:pt x="669615" y="832694"/>
                      <a:pt x="684320" y="839378"/>
                    </a:cubicBezTo>
                    <a:cubicBezTo>
                      <a:pt x="699025" y="846062"/>
                      <a:pt x="715736" y="853415"/>
                      <a:pt x="728436" y="851410"/>
                    </a:cubicBezTo>
                    <a:cubicBezTo>
                      <a:pt x="741136" y="849405"/>
                      <a:pt x="751831" y="836705"/>
                      <a:pt x="760520" y="827347"/>
                    </a:cubicBezTo>
                    <a:cubicBezTo>
                      <a:pt x="769209" y="817989"/>
                      <a:pt x="777231" y="787910"/>
                      <a:pt x="780573" y="795263"/>
                    </a:cubicBezTo>
                    <a:cubicBezTo>
                      <a:pt x="783915" y="802616"/>
                      <a:pt x="776563" y="846732"/>
                      <a:pt x="780573" y="871463"/>
                    </a:cubicBezTo>
                    <a:cubicBezTo>
                      <a:pt x="784583" y="896194"/>
                      <a:pt x="798620" y="922263"/>
                      <a:pt x="804636" y="943652"/>
                    </a:cubicBezTo>
                    <a:cubicBezTo>
                      <a:pt x="810652" y="965042"/>
                      <a:pt x="813994" y="981753"/>
                      <a:pt x="816668" y="999800"/>
                    </a:cubicBezTo>
                    <a:cubicBezTo>
                      <a:pt x="819342" y="1017847"/>
                      <a:pt x="821346" y="1028541"/>
                      <a:pt x="820678" y="1051936"/>
                    </a:cubicBezTo>
                    <a:cubicBezTo>
                      <a:pt x="820010" y="1075331"/>
                      <a:pt x="817336" y="1104742"/>
                      <a:pt x="812657" y="1140168"/>
                    </a:cubicBezTo>
                    <a:cubicBezTo>
                      <a:pt x="807978" y="1175594"/>
                      <a:pt x="806642" y="1223720"/>
                      <a:pt x="792605" y="1264494"/>
                    </a:cubicBezTo>
                    <a:cubicBezTo>
                      <a:pt x="778568" y="1305268"/>
                      <a:pt x="749157" y="1342031"/>
                      <a:pt x="728436" y="1384810"/>
                    </a:cubicBezTo>
                    <a:cubicBezTo>
                      <a:pt x="707715" y="1427589"/>
                      <a:pt x="684989" y="1481731"/>
                      <a:pt x="668278" y="1521168"/>
                    </a:cubicBezTo>
                    <a:cubicBezTo>
                      <a:pt x="651568" y="1560605"/>
                      <a:pt x="641541" y="1569294"/>
                      <a:pt x="628173" y="1621431"/>
                    </a:cubicBezTo>
                    <a:cubicBezTo>
                      <a:pt x="614805" y="1673568"/>
                      <a:pt x="596758" y="1763805"/>
                      <a:pt x="588068" y="1833989"/>
                    </a:cubicBezTo>
                    <a:cubicBezTo>
                      <a:pt x="579379" y="1904173"/>
                      <a:pt x="578710" y="1964331"/>
                      <a:pt x="576036" y="2042536"/>
                    </a:cubicBezTo>
                    <a:cubicBezTo>
                      <a:pt x="573362" y="2120741"/>
                      <a:pt x="578042" y="2236379"/>
                      <a:pt x="572026" y="2303221"/>
                    </a:cubicBezTo>
                    <a:cubicBezTo>
                      <a:pt x="566010" y="2370063"/>
                      <a:pt x="549299" y="2414847"/>
                      <a:pt x="539941" y="2443589"/>
                    </a:cubicBezTo>
                    <a:cubicBezTo>
                      <a:pt x="530583" y="2472331"/>
                      <a:pt x="531920" y="2473668"/>
                      <a:pt x="515878" y="2475673"/>
                    </a:cubicBezTo>
                    <a:cubicBezTo>
                      <a:pt x="499836" y="2477678"/>
                      <a:pt x="460399" y="2468989"/>
                      <a:pt x="443689" y="2455621"/>
                    </a:cubicBezTo>
                    <a:cubicBezTo>
                      <a:pt x="426979" y="2442253"/>
                      <a:pt x="423636" y="2432895"/>
                      <a:pt x="415615" y="2395463"/>
                    </a:cubicBezTo>
                    <a:cubicBezTo>
                      <a:pt x="407594" y="2358031"/>
                      <a:pt x="400909" y="2289184"/>
                      <a:pt x="395562" y="2231031"/>
                    </a:cubicBezTo>
                    <a:cubicBezTo>
                      <a:pt x="390215" y="2172878"/>
                      <a:pt x="386205" y="2098684"/>
                      <a:pt x="383531" y="2046547"/>
                    </a:cubicBezTo>
                    <a:cubicBezTo>
                      <a:pt x="380857" y="1994410"/>
                      <a:pt x="379520" y="1944947"/>
                      <a:pt x="379520" y="1918210"/>
                    </a:cubicBezTo>
                    <a:cubicBezTo>
                      <a:pt x="379520" y="1891473"/>
                      <a:pt x="385536" y="1892810"/>
                      <a:pt x="383531" y="1886126"/>
                    </a:cubicBezTo>
                    <a:cubicBezTo>
                      <a:pt x="381526" y="1879442"/>
                      <a:pt x="367489" y="1891473"/>
                      <a:pt x="367489" y="1878105"/>
                    </a:cubicBezTo>
                    <a:cubicBezTo>
                      <a:pt x="367489" y="1864737"/>
                      <a:pt x="378852" y="1831315"/>
                      <a:pt x="383531" y="1805915"/>
                    </a:cubicBezTo>
                    <a:cubicBezTo>
                      <a:pt x="388210" y="1780515"/>
                      <a:pt x="392888" y="1757789"/>
                      <a:pt x="395562" y="1725705"/>
                    </a:cubicBezTo>
                    <a:cubicBezTo>
                      <a:pt x="398236" y="1693621"/>
                      <a:pt x="399573" y="1648168"/>
                      <a:pt x="399573" y="1613410"/>
                    </a:cubicBezTo>
                    <a:cubicBezTo>
                      <a:pt x="399573" y="1578652"/>
                      <a:pt x="398236" y="1558599"/>
                      <a:pt x="395562" y="1517157"/>
                    </a:cubicBezTo>
                    <a:cubicBezTo>
                      <a:pt x="392888" y="1475715"/>
                      <a:pt x="390884" y="1404194"/>
                      <a:pt x="383531" y="1364757"/>
                    </a:cubicBezTo>
                    <a:cubicBezTo>
                      <a:pt x="376179" y="1325320"/>
                      <a:pt x="360805" y="1315962"/>
                      <a:pt x="351447" y="1280536"/>
                    </a:cubicBezTo>
                    <a:cubicBezTo>
                      <a:pt x="342089" y="1245110"/>
                      <a:pt x="337410" y="1184953"/>
                      <a:pt x="327384" y="1152200"/>
                    </a:cubicBezTo>
                    <a:cubicBezTo>
                      <a:pt x="317358" y="1119447"/>
                      <a:pt x="315352" y="1114100"/>
                      <a:pt x="291289" y="1084021"/>
                    </a:cubicBezTo>
                    <a:cubicBezTo>
                      <a:pt x="267226" y="1053942"/>
                      <a:pt x="207068" y="1004479"/>
                      <a:pt x="183005" y="971726"/>
                    </a:cubicBezTo>
                    <a:cubicBezTo>
                      <a:pt x="158942" y="938973"/>
                      <a:pt x="164957" y="925605"/>
                      <a:pt x="146910" y="887505"/>
                    </a:cubicBezTo>
                    <a:cubicBezTo>
                      <a:pt x="128863" y="849405"/>
                      <a:pt x="74720" y="743126"/>
                      <a:pt x="74720" y="743126"/>
                    </a:cubicBezTo>
                    <a:cubicBezTo>
                      <a:pt x="58678" y="711042"/>
                      <a:pt x="58009" y="711710"/>
                      <a:pt x="50657" y="695000"/>
                    </a:cubicBezTo>
                    <a:cubicBezTo>
                      <a:pt x="43305" y="678290"/>
                      <a:pt x="36621" y="677621"/>
                      <a:pt x="30605" y="642863"/>
                    </a:cubicBezTo>
                    <a:cubicBezTo>
                      <a:pt x="24589" y="608105"/>
                      <a:pt x="18573" y="531236"/>
                      <a:pt x="14562" y="486452"/>
                    </a:cubicBezTo>
                    <a:cubicBezTo>
                      <a:pt x="10551" y="441668"/>
                      <a:pt x="8546" y="411588"/>
                      <a:pt x="6541" y="374157"/>
                    </a:cubicBezTo>
                    <a:cubicBezTo>
                      <a:pt x="4536" y="336726"/>
                      <a:pt x="3199" y="282584"/>
                      <a:pt x="2531" y="261863"/>
                    </a:cubicBezTo>
                    <a:cubicBezTo>
                      <a:pt x="1863" y="241142"/>
                      <a:pt x="-2816" y="271889"/>
                      <a:pt x="2531" y="249831"/>
                    </a:cubicBezTo>
                    <a:cubicBezTo>
                      <a:pt x="7878" y="227773"/>
                      <a:pt x="27262" y="160931"/>
                      <a:pt x="34615" y="129515"/>
                    </a:cubicBezTo>
                    <a:cubicBezTo>
                      <a:pt x="41968" y="98099"/>
                      <a:pt x="43973" y="82057"/>
                      <a:pt x="46647" y="61336"/>
                    </a:cubicBezTo>
                    <a:cubicBezTo>
                      <a:pt x="49321" y="40615"/>
                      <a:pt x="39295" y="-8180"/>
                      <a:pt x="46647" y="1178"/>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Freeform 23">
                <a:extLst>
                  <a:ext uri="{FF2B5EF4-FFF2-40B4-BE49-F238E27FC236}">
                    <a16:creationId xmlns:a16="http://schemas.microsoft.com/office/drawing/2014/main" id="{B0673A59-33A9-4890-B8F0-3F1221B016FA}"/>
                  </a:ext>
                </a:extLst>
              </p:cNvPr>
              <p:cNvSpPr/>
              <p:nvPr/>
            </p:nvSpPr>
            <p:spPr>
              <a:xfrm>
                <a:off x="3369302" y="3701672"/>
                <a:ext cx="188144" cy="101390"/>
              </a:xfrm>
              <a:custGeom>
                <a:avLst/>
                <a:gdLst>
                  <a:gd name="connsiteX0" fmla="*/ 176546 w 188144"/>
                  <a:gd name="connsiteY0" fmla="*/ 11816 h 101390"/>
                  <a:gd name="connsiteX1" fmla="*/ 181626 w 188144"/>
                  <a:gd name="connsiteY1" fmla="*/ 98176 h 101390"/>
                  <a:gd name="connsiteX2" fmla="*/ 156226 w 188144"/>
                  <a:gd name="connsiteY2" fmla="*/ 82936 h 101390"/>
                  <a:gd name="connsiteX3" fmla="*/ 105426 w 188144"/>
                  <a:gd name="connsiteY3" fmla="*/ 82936 h 101390"/>
                  <a:gd name="connsiteX4" fmla="*/ 49546 w 188144"/>
                  <a:gd name="connsiteY4" fmla="*/ 88016 h 101390"/>
                  <a:gd name="connsiteX5" fmla="*/ 3826 w 188144"/>
                  <a:gd name="connsiteY5" fmla="*/ 98176 h 101390"/>
                  <a:gd name="connsiteX6" fmla="*/ 8906 w 188144"/>
                  <a:gd name="connsiteY6" fmla="*/ 52456 h 101390"/>
                  <a:gd name="connsiteX7" fmla="*/ 59706 w 188144"/>
                  <a:gd name="connsiteY7" fmla="*/ 6736 h 101390"/>
                  <a:gd name="connsiteX8" fmla="*/ 176546 w 188144"/>
                  <a:gd name="connsiteY8" fmla="*/ 11816 h 10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144" h="101390">
                    <a:moveTo>
                      <a:pt x="176546" y="11816"/>
                    </a:moveTo>
                    <a:cubicBezTo>
                      <a:pt x="196866" y="27056"/>
                      <a:pt x="185013" y="86323"/>
                      <a:pt x="181626" y="98176"/>
                    </a:cubicBezTo>
                    <a:cubicBezTo>
                      <a:pt x="178239" y="110029"/>
                      <a:pt x="168926" y="85476"/>
                      <a:pt x="156226" y="82936"/>
                    </a:cubicBezTo>
                    <a:cubicBezTo>
                      <a:pt x="143526" y="80396"/>
                      <a:pt x="123206" y="82089"/>
                      <a:pt x="105426" y="82936"/>
                    </a:cubicBezTo>
                    <a:cubicBezTo>
                      <a:pt x="87646" y="83783"/>
                      <a:pt x="66479" y="85476"/>
                      <a:pt x="49546" y="88016"/>
                    </a:cubicBezTo>
                    <a:cubicBezTo>
                      <a:pt x="32613" y="90556"/>
                      <a:pt x="10599" y="104103"/>
                      <a:pt x="3826" y="98176"/>
                    </a:cubicBezTo>
                    <a:cubicBezTo>
                      <a:pt x="-2947" y="92249"/>
                      <a:pt x="-407" y="67696"/>
                      <a:pt x="8906" y="52456"/>
                    </a:cubicBezTo>
                    <a:cubicBezTo>
                      <a:pt x="18219" y="37216"/>
                      <a:pt x="39386" y="16049"/>
                      <a:pt x="59706" y="6736"/>
                    </a:cubicBezTo>
                    <a:cubicBezTo>
                      <a:pt x="80026" y="-2577"/>
                      <a:pt x="156226" y="-3424"/>
                      <a:pt x="176546" y="11816"/>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Freeform 24">
                <a:extLst>
                  <a:ext uri="{FF2B5EF4-FFF2-40B4-BE49-F238E27FC236}">
                    <a16:creationId xmlns:a16="http://schemas.microsoft.com/office/drawing/2014/main" id="{390D9F97-15C5-4390-92FE-F3608BCB3457}"/>
                  </a:ext>
                </a:extLst>
              </p:cNvPr>
              <p:cNvSpPr/>
              <p:nvPr/>
            </p:nvSpPr>
            <p:spPr>
              <a:xfrm>
                <a:off x="2013206" y="1026478"/>
                <a:ext cx="200477" cy="252446"/>
              </a:xfrm>
              <a:custGeom>
                <a:avLst/>
                <a:gdLst>
                  <a:gd name="connsiteX0" fmla="*/ 196595 w 198015"/>
                  <a:gd name="connsiteY0" fmla="*/ 136842 h 252445"/>
                  <a:gd name="connsiteX1" fmla="*/ 176275 w 198015"/>
                  <a:gd name="connsiteY1" fmla="*/ 86042 h 252445"/>
                  <a:gd name="connsiteX2" fmla="*/ 181355 w 198015"/>
                  <a:gd name="connsiteY2" fmla="*/ 40322 h 252445"/>
                  <a:gd name="connsiteX3" fmla="*/ 155955 w 198015"/>
                  <a:gd name="connsiteY3" fmla="*/ 9842 h 252445"/>
                  <a:gd name="connsiteX4" fmla="*/ 155955 w 198015"/>
                  <a:gd name="connsiteY4" fmla="*/ 50482 h 252445"/>
                  <a:gd name="connsiteX5" fmla="*/ 110235 w 198015"/>
                  <a:gd name="connsiteY5" fmla="*/ 65722 h 252445"/>
                  <a:gd name="connsiteX6" fmla="*/ 64515 w 198015"/>
                  <a:gd name="connsiteY6" fmla="*/ 65722 h 252445"/>
                  <a:gd name="connsiteX7" fmla="*/ 23875 w 198015"/>
                  <a:gd name="connsiteY7" fmla="*/ 20002 h 252445"/>
                  <a:gd name="connsiteX8" fmla="*/ 3555 w 198015"/>
                  <a:gd name="connsiteY8" fmla="*/ 4762 h 252445"/>
                  <a:gd name="connsiteX9" fmla="*/ 3555 w 198015"/>
                  <a:gd name="connsiteY9" fmla="*/ 101282 h 252445"/>
                  <a:gd name="connsiteX10" fmla="*/ 39115 w 198015"/>
                  <a:gd name="connsiteY10" fmla="*/ 243522 h 252445"/>
                  <a:gd name="connsiteX11" fmla="*/ 130555 w 198015"/>
                  <a:gd name="connsiteY11" fmla="*/ 228282 h 252445"/>
                  <a:gd name="connsiteX12" fmla="*/ 196595 w 198015"/>
                  <a:gd name="connsiteY12" fmla="*/ 136842 h 252445"/>
                  <a:gd name="connsiteX0" fmla="*/ 196595 w 200477"/>
                  <a:gd name="connsiteY0" fmla="*/ 136842 h 252445"/>
                  <a:gd name="connsiteX1" fmla="*/ 191515 w 200477"/>
                  <a:gd name="connsiteY1" fmla="*/ 80962 h 252445"/>
                  <a:gd name="connsiteX2" fmla="*/ 181355 w 200477"/>
                  <a:gd name="connsiteY2" fmla="*/ 40322 h 252445"/>
                  <a:gd name="connsiteX3" fmla="*/ 155955 w 200477"/>
                  <a:gd name="connsiteY3" fmla="*/ 9842 h 252445"/>
                  <a:gd name="connsiteX4" fmla="*/ 155955 w 200477"/>
                  <a:gd name="connsiteY4" fmla="*/ 50482 h 252445"/>
                  <a:gd name="connsiteX5" fmla="*/ 110235 w 200477"/>
                  <a:gd name="connsiteY5" fmla="*/ 65722 h 252445"/>
                  <a:gd name="connsiteX6" fmla="*/ 64515 w 200477"/>
                  <a:gd name="connsiteY6" fmla="*/ 65722 h 252445"/>
                  <a:gd name="connsiteX7" fmla="*/ 23875 w 200477"/>
                  <a:gd name="connsiteY7" fmla="*/ 20002 h 252445"/>
                  <a:gd name="connsiteX8" fmla="*/ 3555 w 200477"/>
                  <a:gd name="connsiteY8" fmla="*/ 4762 h 252445"/>
                  <a:gd name="connsiteX9" fmla="*/ 3555 w 200477"/>
                  <a:gd name="connsiteY9" fmla="*/ 101282 h 252445"/>
                  <a:gd name="connsiteX10" fmla="*/ 39115 w 200477"/>
                  <a:gd name="connsiteY10" fmla="*/ 243522 h 252445"/>
                  <a:gd name="connsiteX11" fmla="*/ 130555 w 200477"/>
                  <a:gd name="connsiteY11" fmla="*/ 228282 h 252445"/>
                  <a:gd name="connsiteX12" fmla="*/ 196595 w 200477"/>
                  <a:gd name="connsiteY12" fmla="*/ 136842 h 25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477" h="252445">
                    <a:moveTo>
                      <a:pt x="196595" y="136842"/>
                    </a:moveTo>
                    <a:cubicBezTo>
                      <a:pt x="206755" y="112289"/>
                      <a:pt x="194055" y="97049"/>
                      <a:pt x="191515" y="80962"/>
                    </a:cubicBezTo>
                    <a:cubicBezTo>
                      <a:pt x="188975" y="64875"/>
                      <a:pt x="187282" y="52175"/>
                      <a:pt x="181355" y="40322"/>
                    </a:cubicBezTo>
                    <a:cubicBezTo>
                      <a:pt x="175428" y="28469"/>
                      <a:pt x="160188" y="8149"/>
                      <a:pt x="155955" y="9842"/>
                    </a:cubicBezTo>
                    <a:cubicBezTo>
                      <a:pt x="151722" y="11535"/>
                      <a:pt x="163575" y="41169"/>
                      <a:pt x="155955" y="50482"/>
                    </a:cubicBezTo>
                    <a:cubicBezTo>
                      <a:pt x="148335" y="59795"/>
                      <a:pt x="125475" y="63182"/>
                      <a:pt x="110235" y="65722"/>
                    </a:cubicBezTo>
                    <a:cubicBezTo>
                      <a:pt x="94995" y="68262"/>
                      <a:pt x="78908" y="73342"/>
                      <a:pt x="64515" y="65722"/>
                    </a:cubicBezTo>
                    <a:cubicBezTo>
                      <a:pt x="50122" y="58102"/>
                      <a:pt x="34035" y="30162"/>
                      <a:pt x="23875" y="20002"/>
                    </a:cubicBezTo>
                    <a:cubicBezTo>
                      <a:pt x="13715" y="9842"/>
                      <a:pt x="6942" y="-8785"/>
                      <a:pt x="3555" y="4762"/>
                    </a:cubicBezTo>
                    <a:cubicBezTo>
                      <a:pt x="168" y="18309"/>
                      <a:pt x="-2372" y="61489"/>
                      <a:pt x="3555" y="101282"/>
                    </a:cubicBezTo>
                    <a:cubicBezTo>
                      <a:pt x="9482" y="141075"/>
                      <a:pt x="17948" y="222355"/>
                      <a:pt x="39115" y="243522"/>
                    </a:cubicBezTo>
                    <a:cubicBezTo>
                      <a:pt x="60282" y="264689"/>
                      <a:pt x="106848" y="243522"/>
                      <a:pt x="130555" y="228282"/>
                    </a:cubicBezTo>
                    <a:cubicBezTo>
                      <a:pt x="154262" y="213042"/>
                      <a:pt x="186435" y="161395"/>
                      <a:pt x="196595" y="136842"/>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9" name="Freeform 6">
              <a:extLst>
                <a:ext uri="{FF2B5EF4-FFF2-40B4-BE49-F238E27FC236}">
                  <a16:creationId xmlns:a16="http://schemas.microsoft.com/office/drawing/2014/main" id="{053EF426-911E-4EDE-B4A2-7297C4B64DB0}"/>
                </a:ext>
              </a:extLst>
            </p:cNvPr>
            <p:cNvSpPr/>
            <p:nvPr/>
          </p:nvSpPr>
          <p:spPr>
            <a:xfrm>
              <a:off x="3847080" y="1362265"/>
              <a:ext cx="1251308" cy="3993517"/>
            </a:xfrm>
            <a:custGeom>
              <a:avLst/>
              <a:gdLst>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39802 w 2274475"/>
                <a:gd name="connsiteY54" fmla="*/ 113436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90104 w 2274475"/>
                <a:gd name="connsiteY8" fmla="*/ 110685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74475" h="7258931">
                  <a:moveTo>
                    <a:pt x="1010406" y="480"/>
                  </a:moveTo>
                  <a:cubicBezTo>
                    <a:pt x="1043686" y="-1083"/>
                    <a:pt x="1073016" y="1304"/>
                    <a:pt x="1102095" y="5735"/>
                  </a:cubicBezTo>
                  <a:cubicBezTo>
                    <a:pt x="1104192" y="5411"/>
                    <a:pt x="1106275" y="5508"/>
                    <a:pt x="1108360" y="5621"/>
                  </a:cubicBezTo>
                  <a:cubicBezTo>
                    <a:pt x="1267121" y="18361"/>
                    <a:pt x="1286231" y="91404"/>
                    <a:pt x="1384688" y="135883"/>
                  </a:cubicBezTo>
                  <a:lnTo>
                    <a:pt x="1492367" y="319142"/>
                  </a:lnTo>
                  <a:cubicBezTo>
                    <a:pt x="1491728" y="426282"/>
                    <a:pt x="1510135" y="527075"/>
                    <a:pt x="1487277" y="627868"/>
                  </a:cubicBezTo>
                  <a:cubicBezTo>
                    <a:pt x="1418910" y="746113"/>
                    <a:pt x="1302895" y="830053"/>
                    <a:pt x="1311344" y="934324"/>
                  </a:cubicBezTo>
                  <a:lnTo>
                    <a:pt x="1325500" y="985327"/>
                  </a:lnTo>
                  <a:cubicBezTo>
                    <a:pt x="1330194" y="1024847"/>
                    <a:pt x="1375728" y="1068875"/>
                    <a:pt x="1390104" y="1106856"/>
                  </a:cubicBezTo>
                  <a:cubicBezTo>
                    <a:pt x="1431693" y="1230800"/>
                    <a:pt x="1797433" y="1317290"/>
                    <a:pt x="2048362" y="1385160"/>
                  </a:cubicBezTo>
                  <a:cubicBezTo>
                    <a:pt x="2111119" y="1394902"/>
                    <a:pt x="2091635" y="1498099"/>
                    <a:pt x="2117009" y="1597559"/>
                  </a:cubicBezTo>
                  <a:cubicBezTo>
                    <a:pt x="2135620" y="1660396"/>
                    <a:pt x="2154811" y="1677574"/>
                    <a:pt x="2148808" y="1758448"/>
                  </a:cubicBezTo>
                  <a:cubicBezTo>
                    <a:pt x="2191400" y="1843059"/>
                    <a:pt x="2218460" y="1906746"/>
                    <a:pt x="2189395" y="2037940"/>
                  </a:cubicBezTo>
                  <a:cubicBezTo>
                    <a:pt x="2188764" y="2111215"/>
                    <a:pt x="2206824" y="2102251"/>
                    <a:pt x="2232360" y="2257766"/>
                  </a:cubicBezTo>
                  <a:cubicBezTo>
                    <a:pt x="2286030" y="2406818"/>
                    <a:pt x="2285957" y="2613610"/>
                    <a:pt x="2246002" y="2696740"/>
                  </a:cubicBezTo>
                  <a:cubicBezTo>
                    <a:pt x="2250906" y="2813515"/>
                    <a:pt x="2280244" y="2781221"/>
                    <a:pt x="2261780" y="2932246"/>
                  </a:cubicBezTo>
                  <a:cubicBezTo>
                    <a:pt x="2251812" y="3042523"/>
                    <a:pt x="2230338" y="3222331"/>
                    <a:pt x="2189929" y="3317283"/>
                  </a:cubicBezTo>
                  <a:cubicBezTo>
                    <a:pt x="2205594" y="3415974"/>
                    <a:pt x="2208562" y="3482744"/>
                    <a:pt x="2153905" y="3546819"/>
                  </a:cubicBezTo>
                  <a:cubicBezTo>
                    <a:pt x="2123547" y="3613605"/>
                    <a:pt x="2067020" y="3631796"/>
                    <a:pt x="2062829" y="3747178"/>
                  </a:cubicBezTo>
                  <a:cubicBezTo>
                    <a:pt x="2038248" y="3784366"/>
                    <a:pt x="2043572" y="3814077"/>
                    <a:pt x="1996560" y="3899862"/>
                  </a:cubicBezTo>
                  <a:cubicBezTo>
                    <a:pt x="1976622" y="3973381"/>
                    <a:pt x="1945464" y="4030878"/>
                    <a:pt x="1973112" y="4192026"/>
                  </a:cubicBezTo>
                  <a:cubicBezTo>
                    <a:pt x="1978331" y="4297101"/>
                    <a:pt x="1988760" y="4562878"/>
                    <a:pt x="1994230" y="4758341"/>
                  </a:cubicBezTo>
                  <a:cubicBezTo>
                    <a:pt x="1999377" y="4985418"/>
                    <a:pt x="1993308" y="5242399"/>
                    <a:pt x="1998454" y="5443309"/>
                  </a:cubicBezTo>
                  <a:cubicBezTo>
                    <a:pt x="2022566" y="5619053"/>
                    <a:pt x="2065370" y="5798537"/>
                    <a:pt x="2070791" y="5970543"/>
                  </a:cubicBezTo>
                  <a:lnTo>
                    <a:pt x="2032486" y="6356695"/>
                  </a:lnTo>
                  <a:cubicBezTo>
                    <a:pt x="2079044" y="6432965"/>
                    <a:pt x="2118126" y="6490542"/>
                    <a:pt x="2112349" y="6570550"/>
                  </a:cubicBezTo>
                  <a:cubicBezTo>
                    <a:pt x="2108465" y="6689962"/>
                    <a:pt x="2037292" y="6764517"/>
                    <a:pt x="2055838" y="6861500"/>
                  </a:cubicBezTo>
                  <a:cubicBezTo>
                    <a:pt x="2097864" y="6951606"/>
                    <a:pt x="2147368" y="7116476"/>
                    <a:pt x="2193133" y="7243963"/>
                  </a:cubicBezTo>
                  <a:lnTo>
                    <a:pt x="1732215" y="7204737"/>
                  </a:lnTo>
                  <a:lnTo>
                    <a:pt x="1663568" y="6959567"/>
                  </a:lnTo>
                  <a:cubicBezTo>
                    <a:pt x="1623726" y="6778984"/>
                    <a:pt x="1531549" y="6564756"/>
                    <a:pt x="1544042" y="6417818"/>
                  </a:cubicBezTo>
                  <a:cubicBezTo>
                    <a:pt x="1469780" y="6357795"/>
                    <a:pt x="1458800" y="6257382"/>
                    <a:pt x="1453500" y="6124684"/>
                  </a:cubicBezTo>
                  <a:cubicBezTo>
                    <a:pt x="1459414" y="5973294"/>
                    <a:pt x="1487695" y="5797290"/>
                    <a:pt x="1474862" y="5692653"/>
                  </a:cubicBezTo>
                  <a:cubicBezTo>
                    <a:pt x="1347374" y="5192509"/>
                    <a:pt x="1249791" y="4714793"/>
                    <a:pt x="1163424" y="4154838"/>
                  </a:cubicBezTo>
                  <a:cubicBezTo>
                    <a:pt x="1039173" y="4600350"/>
                    <a:pt x="963519" y="5378561"/>
                    <a:pt x="947675" y="5468942"/>
                  </a:cubicBezTo>
                  <a:cubicBezTo>
                    <a:pt x="932722" y="5560633"/>
                    <a:pt x="914032" y="5637371"/>
                    <a:pt x="902817" y="5744015"/>
                  </a:cubicBezTo>
                  <a:cubicBezTo>
                    <a:pt x="919033" y="6058608"/>
                    <a:pt x="882913" y="6575066"/>
                    <a:pt x="839316" y="6702747"/>
                  </a:cubicBezTo>
                  <a:cubicBezTo>
                    <a:pt x="858492" y="6778871"/>
                    <a:pt x="832810" y="6810137"/>
                    <a:pt x="780961" y="6871307"/>
                  </a:cubicBezTo>
                  <a:cubicBezTo>
                    <a:pt x="768808" y="6922202"/>
                    <a:pt x="820204" y="6999264"/>
                    <a:pt x="740763" y="7038944"/>
                  </a:cubicBezTo>
                  <a:cubicBezTo>
                    <a:pt x="606138" y="7157742"/>
                    <a:pt x="460299" y="7242895"/>
                    <a:pt x="340627" y="7257023"/>
                  </a:cubicBezTo>
                  <a:cubicBezTo>
                    <a:pt x="221975" y="7267509"/>
                    <a:pt x="178088" y="7236875"/>
                    <a:pt x="160369" y="7112785"/>
                  </a:cubicBezTo>
                  <a:cubicBezTo>
                    <a:pt x="142245" y="6930616"/>
                    <a:pt x="404486" y="6901713"/>
                    <a:pt x="375147" y="6637304"/>
                  </a:cubicBezTo>
                  <a:cubicBezTo>
                    <a:pt x="367007" y="6500075"/>
                    <a:pt x="336437" y="6430133"/>
                    <a:pt x="354465" y="6292903"/>
                  </a:cubicBezTo>
                  <a:cubicBezTo>
                    <a:pt x="358235" y="6286495"/>
                    <a:pt x="414341" y="5984768"/>
                    <a:pt x="418111" y="5978359"/>
                  </a:cubicBezTo>
                  <a:cubicBezTo>
                    <a:pt x="413580" y="5770394"/>
                    <a:pt x="386620" y="5689529"/>
                    <a:pt x="438162" y="5462874"/>
                  </a:cubicBezTo>
                  <a:lnTo>
                    <a:pt x="408741" y="4908987"/>
                  </a:lnTo>
                  <a:cubicBezTo>
                    <a:pt x="383383" y="4594734"/>
                    <a:pt x="347025" y="4231956"/>
                    <a:pt x="369833" y="3984130"/>
                  </a:cubicBezTo>
                  <a:cubicBezTo>
                    <a:pt x="360790" y="3878249"/>
                    <a:pt x="203156" y="3654257"/>
                    <a:pt x="114102" y="3468366"/>
                  </a:cubicBezTo>
                  <a:cubicBezTo>
                    <a:pt x="73252" y="3345749"/>
                    <a:pt x="107597" y="3109690"/>
                    <a:pt x="25841" y="2997641"/>
                  </a:cubicBezTo>
                  <a:cubicBezTo>
                    <a:pt x="-26781" y="2864117"/>
                    <a:pt x="13437" y="2636005"/>
                    <a:pt x="37056" y="2488661"/>
                  </a:cubicBezTo>
                  <a:cubicBezTo>
                    <a:pt x="58606" y="2354225"/>
                    <a:pt x="33601" y="2288134"/>
                    <a:pt x="10548" y="2180866"/>
                  </a:cubicBezTo>
                  <a:cubicBezTo>
                    <a:pt x="-2582" y="2138083"/>
                    <a:pt x="49550" y="1969276"/>
                    <a:pt x="66962" y="1852534"/>
                  </a:cubicBezTo>
                  <a:cubicBezTo>
                    <a:pt x="80491" y="1712295"/>
                    <a:pt x="109474" y="1518069"/>
                    <a:pt x="133715" y="1495365"/>
                  </a:cubicBezTo>
                  <a:cubicBezTo>
                    <a:pt x="320335" y="1404758"/>
                    <a:pt x="520831" y="1377628"/>
                    <a:pt x="726142" y="1204779"/>
                  </a:cubicBezTo>
                  <a:lnTo>
                    <a:pt x="801702" y="1145790"/>
                  </a:lnTo>
                  <a:cubicBezTo>
                    <a:pt x="809306" y="1071017"/>
                    <a:pt x="832150" y="1000053"/>
                    <a:pt x="839754" y="925280"/>
                  </a:cubicBezTo>
                  <a:cubicBezTo>
                    <a:pt x="835314" y="915634"/>
                    <a:pt x="854784" y="890796"/>
                    <a:pt x="852095" y="881622"/>
                  </a:cubicBezTo>
                  <a:cubicBezTo>
                    <a:pt x="830908" y="801911"/>
                    <a:pt x="739926" y="755876"/>
                    <a:pt x="685639" y="674518"/>
                  </a:cubicBezTo>
                  <a:cubicBezTo>
                    <a:pt x="679420" y="654057"/>
                    <a:pt x="675363" y="620231"/>
                    <a:pt x="673583" y="580154"/>
                  </a:cubicBezTo>
                  <a:cubicBezTo>
                    <a:pt x="646287" y="504174"/>
                    <a:pt x="625266" y="418796"/>
                    <a:pt x="642606" y="341636"/>
                  </a:cubicBezTo>
                  <a:cubicBezTo>
                    <a:pt x="637217" y="194039"/>
                    <a:pt x="706592" y="142696"/>
                    <a:pt x="839802" y="36004"/>
                  </a:cubicBezTo>
                  <a:cubicBezTo>
                    <a:pt x="910855" y="12350"/>
                    <a:pt x="964405" y="2641"/>
                    <a:pt x="1010406" y="480"/>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accent6"/>
                </a:solidFill>
              </a:endParaRPr>
            </a:p>
          </p:txBody>
        </p:sp>
        <p:sp>
          <p:nvSpPr>
            <p:cNvPr id="10" name="Freeform 7">
              <a:extLst>
                <a:ext uri="{FF2B5EF4-FFF2-40B4-BE49-F238E27FC236}">
                  <a16:creationId xmlns:a16="http://schemas.microsoft.com/office/drawing/2014/main" id="{D8DE8D6D-42A3-45DD-81A1-4D2772F96CAE}"/>
                </a:ext>
              </a:extLst>
            </p:cNvPr>
            <p:cNvSpPr>
              <a:spLocks noChangeAspect="1"/>
            </p:cNvSpPr>
            <p:nvPr/>
          </p:nvSpPr>
          <p:spPr>
            <a:xfrm flipH="1">
              <a:off x="649653" y="1309123"/>
              <a:ext cx="1255596" cy="4001786"/>
            </a:xfrm>
            <a:custGeom>
              <a:avLst/>
              <a:gdLst>
                <a:gd name="connsiteX0" fmla="*/ 1095375 w 2171700"/>
                <a:gd name="connsiteY0" fmla="*/ 0 h 7324725"/>
                <a:gd name="connsiteX1" fmla="*/ 809625 w 2171700"/>
                <a:gd name="connsiteY1" fmla="*/ 190500 h 7324725"/>
                <a:gd name="connsiteX2" fmla="*/ 685800 w 2171700"/>
                <a:gd name="connsiteY2" fmla="*/ 371475 h 7324725"/>
                <a:gd name="connsiteX3" fmla="*/ 704850 w 2171700"/>
                <a:gd name="connsiteY3" fmla="*/ 695325 h 7324725"/>
                <a:gd name="connsiteX4" fmla="*/ 838200 w 2171700"/>
                <a:gd name="connsiteY4" fmla="*/ 971550 h 7324725"/>
                <a:gd name="connsiteX5" fmla="*/ 742950 w 2171700"/>
                <a:gd name="connsiteY5" fmla="*/ 1085850 h 7324725"/>
                <a:gd name="connsiteX6" fmla="*/ 133350 w 2171700"/>
                <a:gd name="connsiteY6" fmla="*/ 1295400 h 7324725"/>
                <a:gd name="connsiteX7" fmla="*/ 0 w 2171700"/>
                <a:gd name="connsiteY7" fmla="*/ 2286000 h 7324725"/>
                <a:gd name="connsiteX8" fmla="*/ 333375 w 2171700"/>
                <a:gd name="connsiteY8" fmla="*/ 3181350 h 7324725"/>
                <a:gd name="connsiteX9" fmla="*/ 247650 w 2171700"/>
                <a:gd name="connsiteY9" fmla="*/ 3914775 h 7324725"/>
                <a:gd name="connsiteX10" fmla="*/ 371475 w 2171700"/>
                <a:gd name="connsiteY10" fmla="*/ 4133850 h 7324725"/>
                <a:gd name="connsiteX11" fmla="*/ 495300 w 2171700"/>
                <a:gd name="connsiteY11" fmla="*/ 4352925 h 7324725"/>
                <a:gd name="connsiteX12" fmla="*/ 476250 w 2171700"/>
                <a:gd name="connsiteY12" fmla="*/ 4810125 h 7324725"/>
                <a:gd name="connsiteX13" fmla="*/ 476250 w 2171700"/>
                <a:gd name="connsiteY13" fmla="*/ 5172075 h 7324725"/>
                <a:gd name="connsiteX14" fmla="*/ 371475 w 2171700"/>
                <a:gd name="connsiteY14" fmla="*/ 6219825 h 7324725"/>
                <a:gd name="connsiteX15" fmla="*/ 371475 w 2171700"/>
                <a:gd name="connsiteY15" fmla="*/ 6696075 h 7324725"/>
                <a:gd name="connsiteX16" fmla="*/ 400050 w 2171700"/>
                <a:gd name="connsiteY16" fmla="*/ 6896100 h 7324725"/>
                <a:gd name="connsiteX17" fmla="*/ 323850 w 2171700"/>
                <a:gd name="connsiteY17" fmla="*/ 7077075 h 7324725"/>
                <a:gd name="connsiteX18" fmla="*/ 533400 w 2171700"/>
                <a:gd name="connsiteY18" fmla="*/ 7324725 h 7324725"/>
                <a:gd name="connsiteX19" fmla="*/ 952500 w 2171700"/>
                <a:gd name="connsiteY19" fmla="*/ 7315200 h 7324725"/>
                <a:gd name="connsiteX20" fmla="*/ 733425 w 2171700"/>
                <a:gd name="connsiteY20" fmla="*/ 6896100 h 7324725"/>
                <a:gd name="connsiteX21" fmla="*/ 790575 w 2171700"/>
                <a:gd name="connsiteY21" fmla="*/ 6648450 h 7324725"/>
                <a:gd name="connsiteX22" fmla="*/ 762000 w 2171700"/>
                <a:gd name="connsiteY22" fmla="*/ 6324600 h 7324725"/>
                <a:gd name="connsiteX23" fmla="*/ 885825 w 2171700"/>
                <a:gd name="connsiteY23" fmla="*/ 5486400 h 7324725"/>
                <a:gd name="connsiteX24" fmla="*/ 866775 w 2171700"/>
                <a:gd name="connsiteY24" fmla="*/ 5400675 h 7324725"/>
                <a:gd name="connsiteX25" fmla="*/ 971550 w 2171700"/>
                <a:gd name="connsiteY25" fmla="*/ 5286375 h 7324725"/>
                <a:gd name="connsiteX26" fmla="*/ 962025 w 2171700"/>
                <a:gd name="connsiteY26" fmla="*/ 5143500 h 7324725"/>
                <a:gd name="connsiteX27" fmla="*/ 1104900 w 2171700"/>
                <a:gd name="connsiteY27" fmla="*/ 4600575 h 7324725"/>
                <a:gd name="connsiteX28" fmla="*/ 1123950 w 2171700"/>
                <a:gd name="connsiteY28" fmla="*/ 4467225 h 7324725"/>
                <a:gd name="connsiteX29" fmla="*/ 1276350 w 2171700"/>
                <a:gd name="connsiteY29" fmla="*/ 4724400 h 7324725"/>
                <a:gd name="connsiteX30" fmla="*/ 1352550 w 2171700"/>
                <a:gd name="connsiteY30" fmla="*/ 5000625 h 7324725"/>
                <a:gd name="connsiteX31" fmla="*/ 1333500 w 2171700"/>
                <a:gd name="connsiteY31" fmla="*/ 5143500 h 7324725"/>
                <a:gd name="connsiteX32" fmla="*/ 1371600 w 2171700"/>
                <a:gd name="connsiteY32" fmla="*/ 5153025 h 7324725"/>
                <a:gd name="connsiteX33" fmla="*/ 1247775 w 2171700"/>
                <a:gd name="connsiteY33" fmla="*/ 5591175 h 7324725"/>
                <a:gd name="connsiteX34" fmla="*/ 1257300 w 2171700"/>
                <a:gd name="connsiteY34" fmla="*/ 6543675 h 7324725"/>
                <a:gd name="connsiteX35" fmla="*/ 1333500 w 2171700"/>
                <a:gd name="connsiteY35" fmla="*/ 6657975 h 7324725"/>
                <a:gd name="connsiteX36" fmla="*/ 1314450 w 2171700"/>
                <a:gd name="connsiteY36" fmla="*/ 6810375 h 7324725"/>
                <a:gd name="connsiteX37" fmla="*/ 1323975 w 2171700"/>
                <a:gd name="connsiteY37" fmla="*/ 6934200 h 7324725"/>
                <a:gd name="connsiteX38" fmla="*/ 1304925 w 2171700"/>
                <a:gd name="connsiteY38" fmla="*/ 7086600 h 7324725"/>
                <a:gd name="connsiteX39" fmla="*/ 1704975 w 2171700"/>
                <a:gd name="connsiteY39" fmla="*/ 7286625 h 7324725"/>
                <a:gd name="connsiteX40" fmla="*/ 2152650 w 2171700"/>
                <a:gd name="connsiteY40" fmla="*/ 7286625 h 7324725"/>
                <a:gd name="connsiteX41" fmla="*/ 2171700 w 2171700"/>
                <a:gd name="connsiteY41" fmla="*/ 7143750 h 7324725"/>
                <a:gd name="connsiteX42" fmla="*/ 1676400 w 2171700"/>
                <a:gd name="connsiteY42" fmla="*/ 6638925 h 7324725"/>
                <a:gd name="connsiteX43" fmla="*/ 1685925 w 2171700"/>
                <a:gd name="connsiteY43" fmla="*/ 6534150 h 7324725"/>
                <a:gd name="connsiteX44" fmla="*/ 1657350 w 2171700"/>
                <a:gd name="connsiteY44" fmla="*/ 6324600 h 7324725"/>
                <a:gd name="connsiteX45" fmla="*/ 1704975 w 2171700"/>
                <a:gd name="connsiteY45" fmla="*/ 6048375 h 7324725"/>
                <a:gd name="connsiteX46" fmla="*/ 1762125 w 2171700"/>
                <a:gd name="connsiteY46" fmla="*/ 5495925 h 7324725"/>
                <a:gd name="connsiteX47" fmla="*/ 1771650 w 2171700"/>
                <a:gd name="connsiteY47" fmla="*/ 5429250 h 7324725"/>
                <a:gd name="connsiteX48" fmla="*/ 1866900 w 2171700"/>
                <a:gd name="connsiteY48" fmla="*/ 5172075 h 7324725"/>
                <a:gd name="connsiteX49" fmla="*/ 1885950 w 2171700"/>
                <a:gd name="connsiteY49" fmla="*/ 4648200 h 7324725"/>
                <a:gd name="connsiteX50" fmla="*/ 1895475 w 2171700"/>
                <a:gd name="connsiteY50" fmla="*/ 4248150 h 7324725"/>
                <a:gd name="connsiteX51" fmla="*/ 1866900 w 2171700"/>
                <a:gd name="connsiteY51" fmla="*/ 3705225 h 7324725"/>
                <a:gd name="connsiteX52" fmla="*/ 2076450 w 2171700"/>
                <a:gd name="connsiteY52" fmla="*/ 2771775 h 7324725"/>
                <a:gd name="connsiteX53" fmla="*/ 2085975 w 2171700"/>
                <a:gd name="connsiteY53" fmla="*/ 2505075 h 7324725"/>
                <a:gd name="connsiteX54" fmla="*/ 1981200 w 2171700"/>
                <a:gd name="connsiteY54" fmla="*/ 1933575 h 7324725"/>
                <a:gd name="connsiteX55" fmla="*/ 1933575 w 2171700"/>
                <a:gd name="connsiteY55" fmla="*/ 1771650 h 7324725"/>
                <a:gd name="connsiteX56" fmla="*/ 1933575 w 2171700"/>
                <a:gd name="connsiteY56" fmla="*/ 1495425 h 7324725"/>
                <a:gd name="connsiteX57" fmla="*/ 1885950 w 2171700"/>
                <a:gd name="connsiteY57" fmla="*/ 1333500 h 7324725"/>
                <a:gd name="connsiteX58" fmla="*/ 1419225 w 2171700"/>
                <a:gd name="connsiteY58" fmla="*/ 1238250 h 7324725"/>
                <a:gd name="connsiteX59" fmla="*/ 1257300 w 2171700"/>
                <a:gd name="connsiteY59" fmla="*/ 1085850 h 7324725"/>
                <a:gd name="connsiteX60" fmla="*/ 1333500 w 2171700"/>
                <a:gd name="connsiteY60" fmla="*/ 933450 h 7324725"/>
                <a:gd name="connsiteX61" fmla="*/ 1447800 w 2171700"/>
                <a:gd name="connsiteY61" fmla="*/ 466725 h 7324725"/>
                <a:gd name="connsiteX62" fmla="*/ 1400175 w 2171700"/>
                <a:gd name="connsiteY62" fmla="*/ 209550 h 7324725"/>
                <a:gd name="connsiteX63" fmla="*/ 1095375 w 2171700"/>
                <a:gd name="connsiteY63" fmla="*/ 0 h 7324725"/>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193 h 7255689"/>
                <a:gd name="connsiteX1" fmla="*/ 809625 w 2171700"/>
                <a:gd name="connsiteY1" fmla="*/ 121464 h 7255689"/>
                <a:gd name="connsiteX2" fmla="*/ 685800 w 2171700"/>
                <a:gd name="connsiteY2" fmla="*/ 302439 h 7255689"/>
                <a:gd name="connsiteX3" fmla="*/ 704850 w 2171700"/>
                <a:gd name="connsiteY3" fmla="*/ 626289 h 7255689"/>
                <a:gd name="connsiteX4" fmla="*/ 838200 w 2171700"/>
                <a:gd name="connsiteY4" fmla="*/ 902514 h 7255689"/>
                <a:gd name="connsiteX5" fmla="*/ 742950 w 2171700"/>
                <a:gd name="connsiteY5" fmla="*/ 1016814 h 7255689"/>
                <a:gd name="connsiteX6" fmla="*/ 133350 w 2171700"/>
                <a:gd name="connsiteY6" fmla="*/ 1226364 h 7255689"/>
                <a:gd name="connsiteX7" fmla="*/ 0 w 2171700"/>
                <a:gd name="connsiteY7" fmla="*/ 2216964 h 7255689"/>
                <a:gd name="connsiteX8" fmla="*/ 333375 w 2171700"/>
                <a:gd name="connsiteY8" fmla="*/ 3112314 h 7255689"/>
                <a:gd name="connsiteX9" fmla="*/ 247650 w 2171700"/>
                <a:gd name="connsiteY9" fmla="*/ 3845739 h 7255689"/>
                <a:gd name="connsiteX10" fmla="*/ 371475 w 2171700"/>
                <a:gd name="connsiteY10" fmla="*/ 4064814 h 7255689"/>
                <a:gd name="connsiteX11" fmla="*/ 495300 w 2171700"/>
                <a:gd name="connsiteY11" fmla="*/ 4283889 h 7255689"/>
                <a:gd name="connsiteX12" fmla="*/ 476250 w 2171700"/>
                <a:gd name="connsiteY12" fmla="*/ 4741089 h 7255689"/>
                <a:gd name="connsiteX13" fmla="*/ 476250 w 2171700"/>
                <a:gd name="connsiteY13" fmla="*/ 5103039 h 7255689"/>
                <a:gd name="connsiteX14" fmla="*/ 371475 w 2171700"/>
                <a:gd name="connsiteY14" fmla="*/ 6150789 h 7255689"/>
                <a:gd name="connsiteX15" fmla="*/ 371475 w 2171700"/>
                <a:gd name="connsiteY15" fmla="*/ 6627039 h 7255689"/>
                <a:gd name="connsiteX16" fmla="*/ 400050 w 2171700"/>
                <a:gd name="connsiteY16" fmla="*/ 6827064 h 7255689"/>
                <a:gd name="connsiteX17" fmla="*/ 323850 w 2171700"/>
                <a:gd name="connsiteY17" fmla="*/ 7008039 h 7255689"/>
                <a:gd name="connsiteX18" fmla="*/ 533400 w 2171700"/>
                <a:gd name="connsiteY18" fmla="*/ 7255689 h 7255689"/>
                <a:gd name="connsiteX19" fmla="*/ 952500 w 2171700"/>
                <a:gd name="connsiteY19" fmla="*/ 7246164 h 7255689"/>
                <a:gd name="connsiteX20" fmla="*/ 733425 w 2171700"/>
                <a:gd name="connsiteY20" fmla="*/ 6827064 h 7255689"/>
                <a:gd name="connsiteX21" fmla="*/ 790575 w 2171700"/>
                <a:gd name="connsiteY21" fmla="*/ 6579414 h 7255689"/>
                <a:gd name="connsiteX22" fmla="*/ 762000 w 2171700"/>
                <a:gd name="connsiteY22" fmla="*/ 6255564 h 7255689"/>
                <a:gd name="connsiteX23" fmla="*/ 885825 w 2171700"/>
                <a:gd name="connsiteY23" fmla="*/ 5417364 h 7255689"/>
                <a:gd name="connsiteX24" fmla="*/ 866775 w 2171700"/>
                <a:gd name="connsiteY24" fmla="*/ 5331639 h 7255689"/>
                <a:gd name="connsiteX25" fmla="*/ 971550 w 2171700"/>
                <a:gd name="connsiteY25" fmla="*/ 5217339 h 7255689"/>
                <a:gd name="connsiteX26" fmla="*/ 962025 w 2171700"/>
                <a:gd name="connsiteY26" fmla="*/ 5074464 h 7255689"/>
                <a:gd name="connsiteX27" fmla="*/ 1104900 w 2171700"/>
                <a:gd name="connsiteY27" fmla="*/ 4531539 h 7255689"/>
                <a:gd name="connsiteX28" fmla="*/ 1123950 w 2171700"/>
                <a:gd name="connsiteY28" fmla="*/ 4398189 h 7255689"/>
                <a:gd name="connsiteX29" fmla="*/ 1276350 w 2171700"/>
                <a:gd name="connsiteY29" fmla="*/ 4655364 h 7255689"/>
                <a:gd name="connsiteX30" fmla="*/ 1352550 w 2171700"/>
                <a:gd name="connsiteY30" fmla="*/ 4931589 h 7255689"/>
                <a:gd name="connsiteX31" fmla="*/ 1333500 w 2171700"/>
                <a:gd name="connsiteY31" fmla="*/ 5074464 h 7255689"/>
                <a:gd name="connsiteX32" fmla="*/ 1371600 w 2171700"/>
                <a:gd name="connsiteY32" fmla="*/ 5083989 h 7255689"/>
                <a:gd name="connsiteX33" fmla="*/ 1247775 w 2171700"/>
                <a:gd name="connsiteY33" fmla="*/ 5522139 h 7255689"/>
                <a:gd name="connsiteX34" fmla="*/ 1257300 w 2171700"/>
                <a:gd name="connsiteY34" fmla="*/ 6474639 h 7255689"/>
                <a:gd name="connsiteX35" fmla="*/ 1333500 w 2171700"/>
                <a:gd name="connsiteY35" fmla="*/ 6588939 h 7255689"/>
                <a:gd name="connsiteX36" fmla="*/ 1314450 w 2171700"/>
                <a:gd name="connsiteY36" fmla="*/ 6741339 h 7255689"/>
                <a:gd name="connsiteX37" fmla="*/ 1323975 w 2171700"/>
                <a:gd name="connsiteY37" fmla="*/ 6865164 h 7255689"/>
                <a:gd name="connsiteX38" fmla="*/ 1304925 w 2171700"/>
                <a:gd name="connsiteY38" fmla="*/ 7017564 h 7255689"/>
                <a:gd name="connsiteX39" fmla="*/ 1704975 w 2171700"/>
                <a:gd name="connsiteY39" fmla="*/ 7217589 h 7255689"/>
                <a:gd name="connsiteX40" fmla="*/ 2152650 w 2171700"/>
                <a:gd name="connsiteY40" fmla="*/ 7217589 h 7255689"/>
                <a:gd name="connsiteX41" fmla="*/ 2171700 w 2171700"/>
                <a:gd name="connsiteY41" fmla="*/ 7074714 h 7255689"/>
                <a:gd name="connsiteX42" fmla="*/ 1676400 w 2171700"/>
                <a:gd name="connsiteY42" fmla="*/ 6569889 h 7255689"/>
                <a:gd name="connsiteX43" fmla="*/ 1685925 w 2171700"/>
                <a:gd name="connsiteY43" fmla="*/ 6465114 h 7255689"/>
                <a:gd name="connsiteX44" fmla="*/ 1657350 w 2171700"/>
                <a:gd name="connsiteY44" fmla="*/ 6255564 h 7255689"/>
                <a:gd name="connsiteX45" fmla="*/ 1704975 w 2171700"/>
                <a:gd name="connsiteY45" fmla="*/ 5979339 h 7255689"/>
                <a:gd name="connsiteX46" fmla="*/ 1762125 w 2171700"/>
                <a:gd name="connsiteY46" fmla="*/ 5426889 h 7255689"/>
                <a:gd name="connsiteX47" fmla="*/ 1771650 w 2171700"/>
                <a:gd name="connsiteY47" fmla="*/ 5360214 h 7255689"/>
                <a:gd name="connsiteX48" fmla="*/ 1866900 w 2171700"/>
                <a:gd name="connsiteY48" fmla="*/ 5103039 h 7255689"/>
                <a:gd name="connsiteX49" fmla="*/ 1885950 w 2171700"/>
                <a:gd name="connsiteY49" fmla="*/ 4579164 h 7255689"/>
                <a:gd name="connsiteX50" fmla="*/ 1895475 w 2171700"/>
                <a:gd name="connsiteY50" fmla="*/ 4179114 h 7255689"/>
                <a:gd name="connsiteX51" fmla="*/ 1866900 w 2171700"/>
                <a:gd name="connsiteY51" fmla="*/ 3636189 h 7255689"/>
                <a:gd name="connsiteX52" fmla="*/ 2076450 w 2171700"/>
                <a:gd name="connsiteY52" fmla="*/ 2702739 h 7255689"/>
                <a:gd name="connsiteX53" fmla="*/ 2085975 w 2171700"/>
                <a:gd name="connsiteY53" fmla="*/ 2436039 h 7255689"/>
                <a:gd name="connsiteX54" fmla="*/ 1981200 w 2171700"/>
                <a:gd name="connsiteY54" fmla="*/ 1864539 h 7255689"/>
                <a:gd name="connsiteX55" fmla="*/ 1933575 w 2171700"/>
                <a:gd name="connsiteY55" fmla="*/ 1702614 h 7255689"/>
                <a:gd name="connsiteX56" fmla="*/ 1933575 w 2171700"/>
                <a:gd name="connsiteY56" fmla="*/ 1426389 h 7255689"/>
                <a:gd name="connsiteX57" fmla="*/ 1885950 w 2171700"/>
                <a:gd name="connsiteY57" fmla="*/ 1264464 h 7255689"/>
                <a:gd name="connsiteX58" fmla="*/ 1419225 w 2171700"/>
                <a:gd name="connsiteY58" fmla="*/ 1169214 h 7255689"/>
                <a:gd name="connsiteX59" fmla="*/ 1257300 w 2171700"/>
                <a:gd name="connsiteY59" fmla="*/ 1016814 h 7255689"/>
                <a:gd name="connsiteX60" fmla="*/ 1333500 w 2171700"/>
                <a:gd name="connsiteY60" fmla="*/ 864414 h 7255689"/>
                <a:gd name="connsiteX61" fmla="*/ 1447800 w 2171700"/>
                <a:gd name="connsiteY61" fmla="*/ 397689 h 7255689"/>
                <a:gd name="connsiteX62" fmla="*/ 1400175 w 2171700"/>
                <a:gd name="connsiteY62" fmla="*/ 140514 h 7255689"/>
                <a:gd name="connsiteX63" fmla="*/ 1078068 w 2171700"/>
                <a:gd name="connsiteY63" fmla="*/ 193 h 7255689"/>
                <a:gd name="connsiteX0" fmla="*/ 1078068 w 2171700"/>
                <a:gd name="connsiteY0" fmla="*/ 175 h 7255671"/>
                <a:gd name="connsiteX1" fmla="*/ 809625 w 2171700"/>
                <a:gd name="connsiteY1" fmla="*/ 121446 h 7255671"/>
                <a:gd name="connsiteX2" fmla="*/ 685800 w 2171700"/>
                <a:gd name="connsiteY2" fmla="*/ 302421 h 7255671"/>
                <a:gd name="connsiteX3" fmla="*/ 704850 w 2171700"/>
                <a:gd name="connsiteY3" fmla="*/ 626271 h 7255671"/>
                <a:gd name="connsiteX4" fmla="*/ 838200 w 2171700"/>
                <a:gd name="connsiteY4" fmla="*/ 902496 h 7255671"/>
                <a:gd name="connsiteX5" fmla="*/ 742950 w 2171700"/>
                <a:gd name="connsiteY5" fmla="*/ 1016796 h 7255671"/>
                <a:gd name="connsiteX6" fmla="*/ 133350 w 2171700"/>
                <a:gd name="connsiteY6" fmla="*/ 1226346 h 7255671"/>
                <a:gd name="connsiteX7" fmla="*/ 0 w 2171700"/>
                <a:gd name="connsiteY7" fmla="*/ 2216946 h 7255671"/>
                <a:gd name="connsiteX8" fmla="*/ 333375 w 2171700"/>
                <a:gd name="connsiteY8" fmla="*/ 3112296 h 7255671"/>
                <a:gd name="connsiteX9" fmla="*/ 247650 w 2171700"/>
                <a:gd name="connsiteY9" fmla="*/ 3845721 h 7255671"/>
                <a:gd name="connsiteX10" fmla="*/ 371475 w 2171700"/>
                <a:gd name="connsiteY10" fmla="*/ 4064796 h 7255671"/>
                <a:gd name="connsiteX11" fmla="*/ 495300 w 2171700"/>
                <a:gd name="connsiteY11" fmla="*/ 4283871 h 7255671"/>
                <a:gd name="connsiteX12" fmla="*/ 476250 w 2171700"/>
                <a:gd name="connsiteY12" fmla="*/ 4741071 h 7255671"/>
                <a:gd name="connsiteX13" fmla="*/ 476250 w 2171700"/>
                <a:gd name="connsiteY13" fmla="*/ 5103021 h 7255671"/>
                <a:gd name="connsiteX14" fmla="*/ 371475 w 2171700"/>
                <a:gd name="connsiteY14" fmla="*/ 6150771 h 7255671"/>
                <a:gd name="connsiteX15" fmla="*/ 371475 w 2171700"/>
                <a:gd name="connsiteY15" fmla="*/ 6627021 h 7255671"/>
                <a:gd name="connsiteX16" fmla="*/ 400050 w 2171700"/>
                <a:gd name="connsiteY16" fmla="*/ 6827046 h 7255671"/>
                <a:gd name="connsiteX17" fmla="*/ 323850 w 2171700"/>
                <a:gd name="connsiteY17" fmla="*/ 7008021 h 7255671"/>
                <a:gd name="connsiteX18" fmla="*/ 533400 w 2171700"/>
                <a:gd name="connsiteY18" fmla="*/ 7255671 h 7255671"/>
                <a:gd name="connsiteX19" fmla="*/ 952500 w 2171700"/>
                <a:gd name="connsiteY19" fmla="*/ 7246146 h 7255671"/>
                <a:gd name="connsiteX20" fmla="*/ 733425 w 2171700"/>
                <a:gd name="connsiteY20" fmla="*/ 6827046 h 7255671"/>
                <a:gd name="connsiteX21" fmla="*/ 790575 w 2171700"/>
                <a:gd name="connsiteY21" fmla="*/ 6579396 h 7255671"/>
                <a:gd name="connsiteX22" fmla="*/ 762000 w 2171700"/>
                <a:gd name="connsiteY22" fmla="*/ 6255546 h 7255671"/>
                <a:gd name="connsiteX23" fmla="*/ 885825 w 2171700"/>
                <a:gd name="connsiteY23" fmla="*/ 5417346 h 7255671"/>
                <a:gd name="connsiteX24" fmla="*/ 866775 w 2171700"/>
                <a:gd name="connsiteY24" fmla="*/ 5331621 h 7255671"/>
                <a:gd name="connsiteX25" fmla="*/ 971550 w 2171700"/>
                <a:gd name="connsiteY25" fmla="*/ 5217321 h 7255671"/>
                <a:gd name="connsiteX26" fmla="*/ 962025 w 2171700"/>
                <a:gd name="connsiteY26" fmla="*/ 5074446 h 7255671"/>
                <a:gd name="connsiteX27" fmla="*/ 1104900 w 2171700"/>
                <a:gd name="connsiteY27" fmla="*/ 4531521 h 7255671"/>
                <a:gd name="connsiteX28" fmla="*/ 1123950 w 2171700"/>
                <a:gd name="connsiteY28" fmla="*/ 4398171 h 7255671"/>
                <a:gd name="connsiteX29" fmla="*/ 1276350 w 2171700"/>
                <a:gd name="connsiteY29" fmla="*/ 4655346 h 7255671"/>
                <a:gd name="connsiteX30" fmla="*/ 1352550 w 2171700"/>
                <a:gd name="connsiteY30" fmla="*/ 4931571 h 7255671"/>
                <a:gd name="connsiteX31" fmla="*/ 1333500 w 2171700"/>
                <a:gd name="connsiteY31" fmla="*/ 5074446 h 7255671"/>
                <a:gd name="connsiteX32" fmla="*/ 1371600 w 2171700"/>
                <a:gd name="connsiteY32" fmla="*/ 5083971 h 7255671"/>
                <a:gd name="connsiteX33" fmla="*/ 1247775 w 2171700"/>
                <a:gd name="connsiteY33" fmla="*/ 5522121 h 7255671"/>
                <a:gd name="connsiteX34" fmla="*/ 1257300 w 2171700"/>
                <a:gd name="connsiteY34" fmla="*/ 6474621 h 7255671"/>
                <a:gd name="connsiteX35" fmla="*/ 1333500 w 2171700"/>
                <a:gd name="connsiteY35" fmla="*/ 6588921 h 7255671"/>
                <a:gd name="connsiteX36" fmla="*/ 1314450 w 2171700"/>
                <a:gd name="connsiteY36" fmla="*/ 6741321 h 7255671"/>
                <a:gd name="connsiteX37" fmla="*/ 1323975 w 2171700"/>
                <a:gd name="connsiteY37" fmla="*/ 6865146 h 7255671"/>
                <a:gd name="connsiteX38" fmla="*/ 1304925 w 2171700"/>
                <a:gd name="connsiteY38" fmla="*/ 7017546 h 7255671"/>
                <a:gd name="connsiteX39" fmla="*/ 1704975 w 2171700"/>
                <a:gd name="connsiteY39" fmla="*/ 7217571 h 7255671"/>
                <a:gd name="connsiteX40" fmla="*/ 2152650 w 2171700"/>
                <a:gd name="connsiteY40" fmla="*/ 7217571 h 7255671"/>
                <a:gd name="connsiteX41" fmla="*/ 2171700 w 2171700"/>
                <a:gd name="connsiteY41" fmla="*/ 7074696 h 7255671"/>
                <a:gd name="connsiteX42" fmla="*/ 1676400 w 2171700"/>
                <a:gd name="connsiteY42" fmla="*/ 6569871 h 7255671"/>
                <a:gd name="connsiteX43" fmla="*/ 1685925 w 2171700"/>
                <a:gd name="connsiteY43" fmla="*/ 6465096 h 7255671"/>
                <a:gd name="connsiteX44" fmla="*/ 1657350 w 2171700"/>
                <a:gd name="connsiteY44" fmla="*/ 6255546 h 7255671"/>
                <a:gd name="connsiteX45" fmla="*/ 1704975 w 2171700"/>
                <a:gd name="connsiteY45" fmla="*/ 5979321 h 7255671"/>
                <a:gd name="connsiteX46" fmla="*/ 1762125 w 2171700"/>
                <a:gd name="connsiteY46" fmla="*/ 5426871 h 7255671"/>
                <a:gd name="connsiteX47" fmla="*/ 1771650 w 2171700"/>
                <a:gd name="connsiteY47" fmla="*/ 5360196 h 7255671"/>
                <a:gd name="connsiteX48" fmla="*/ 1866900 w 2171700"/>
                <a:gd name="connsiteY48" fmla="*/ 5103021 h 7255671"/>
                <a:gd name="connsiteX49" fmla="*/ 1885950 w 2171700"/>
                <a:gd name="connsiteY49" fmla="*/ 4579146 h 7255671"/>
                <a:gd name="connsiteX50" fmla="*/ 1895475 w 2171700"/>
                <a:gd name="connsiteY50" fmla="*/ 4179096 h 7255671"/>
                <a:gd name="connsiteX51" fmla="*/ 1866900 w 2171700"/>
                <a:gd name="connsiteY51" fmla="*/ 3636171 h 7255671"/>
                <a:gd name="connsiteX52" fmla="*/ 2076450 w 2171700"/>
                <a:gd name="connsiteY52" fmla="*/ 2702721 h 7255671"/>
                <a:gd name="connsiteX53" fmla="*/ 2085975 w 2171700"/>
                <a:gd name="connsiteY53" fmla="*/ 2436021 h 7255671"/>
                <a:gd name="connsiteX54" fmla="*/ 1981200 w 2171700"/>
                <a:gd name="connsiteY54" fmla="*/ 1864521 h 7255671"/>
                <a:gd name="connsiteX55" fmla="*/ 1933575 w 2171700"/>
                <a:gd name="connsiteY55" fmla="*/ 1702596 h 7255671"/>
                <a:gd name="connsiteX56" fmla="*/ 1933575 w 2171700"/>
                <a:gd name="connsiteY56" fmla="*/ 1426371 h 7255671"/>
                <a:gd name="connsiteX57" fmla="*/ 1885950 w 2171700"/>
                <a:gd name="connsiteY57" fmla="*/ 1264446 h 7255671"/>
                <a:gd name="connsiteX58" fmla="*/ 1419225 w 2171700"/>
                <a:gd name="connsiteY58" fmla="*/ 1169196 h 7255671"/>
                <a:gd name="connsiteX59" fmla="*/ 1257300 w 2171700"/>
                <a:gd name="connsiteY59" fmla="*/ 1016796 h 7255671"/>
                <a:gd name="connsiteX60" fmla="*/ 1333500 w 2171700"/>
                <a:gd name="connsiteY60" fmla="*/ 864396 h 7255671"/>
                <a:gd name="connsiteX61" fmla="*/ 1447800 w 2171700"/>
                <a:gd name="connsiteY61" fmla="*/ 397671 h 7255671"/>
                <a:gd name="connsiteX62" fmla="*/ 1339600 w 2171700"/>
                <a:gd name="connsiteY62" fmla="*/ 152034 h 7255671"/>
                <a:gd name="connsiteX63" fmla="*/ 1078068 w 2171700"/>
                <a:gd name="connsiteY63" fmla="*/ 175 h 7255671"/>
                <a:gd name="connsiteX0" fmla="*/ 1078068 w 2171700"/>
                <a:gd name="connsiteY0" fmla="*/ 224 h 7255720"/>
                <a:gd name="connsiteX1" fmla="*/ 809625 w 2171700"/>
                <a:gd name="connsiteY1" fmla="*/ 121495 h 7255720"/>
                <a:gd name="connsiteX2" fmla="*/ 685800 w 2171700"/>
                <a:gd name="connsiteY2" fmla="*/ 302470 h 7255720"/>
                <a:gd name="connsiteX3" fmla="*/ 704850 w 2171700"/>
                <a:gd name="connsiteY3" fmla="*/ 626320 h 7255720"/>
                <a:gd name="connsiteX4" fmla="*/ 838200 w 2171700"/>
                <a:gd name="connsiteY4" fmla="*/ 902545 h 7255720"/>
                <a:gd name="connsiteX5" fmla="*/ 742950 w 2171700"/>
                <a:gd name="connsiteY5" fmla="*/ 1016845 h 7255720"/>
                <a:gd name="connsiteX6" fmla="*/ 133350 w 2171700"/>
                <a:gd name="connsiteY6" fmla="*/ 1226395 h 7255720"/>
                <a:gd name="connsiteX7" fmla="*/ 0 w 2171700"/>
                <a:gd name="connsiteY7" fmla="*/ 2216995 h 7255720"/>
                <a:gd name="connsiteX8" fmla="*/ 333375 w 2171700"/>
                <a:gd name="connsiteY8" fmla="*/ 3112345 h 7255720"/>
                <a:gd name="connsiteX9" fmla="*/ 247650 w 2171700"/>
                <a:gd name="connsiteY9" fmla="*/ 3845770 h 7255720"/>
                <a:gd name="connsiteX10" fmla="*/ 371475 w 2171700"/>
                <a:gd name="connsiteY10" fmla="*/ 4064845 h 7255720"/>
                <a:gd name="connsiteX11" fmla="*/ 495300 w 2171700"/>
                <a:gd name="connsiteY11" fmla="*/ 4283920 h 7255720"/>
                <a:gd name="connsiteX12" fmla="*/ 476250 w 2171700"/>
                <a:gd name="connsiteY12" fmla="*/ 4741120 h 7255720"/>
                <a:gd name="connsiteX13" fmla="*/ 476250 w 2171700"/>
                <a:gd name="connsiteY13" fmla="*/ 5103070 h 7255720"/>
                <a:gd name="connsiteX14" fmla="*/ 371475 w 2171700"/>
                <a:gd name="connsiteY14" fmla="*/ 6150820 h 7255720"/>
                <a:gd name="connsiteX15" fmla="*/ 371475 w 2171700"/>
                <a:gd name="connsiteY15" fmla="*/ 6627070 h 7255720"/>
                <a:gd name="connsiteX16" fmla="*/ 400050 w 2171700"/>
                <a:gd name="connsiteY16" fmla="*/ 6827095 h 7255720"/>
                <a:gd name="connsiteX17" fmla="*/ 323850 w 2171700"/>
                <a:gd name="connsiteY17" fmla="*/ 7008070 h 7255720"/>
                <a:gd name="connsiteX18" fmla="*/ 533400 w 2171700"/>
                <a:gd name="connsiteY18" fmla="*/ 7255720 h 7255720"/>
                <a:gd name="connsiteX19" fmla="*/ 952500 w 2171700"/>
                <a:gd name="connsiteY19" fmla="*/ 7246195 h 7255720"/>
                <a:gd name="connsiteX20" fmla="*/ 733425 w 2171700"/>
                <a:gd name="connsiteY20" fmla="*/ 6827095 h 7255720"/>
                <a:gd name="connsiteX21" fmla="*/ 790575 w 2171700"/>
                <a:gd name="connsiteY21" fmla="*/ 6579445 h 7255720"/>
                <a:gd name="connsiteX22" fmla="*/ 762000 w 2171700"/>
                <a:gd name="connsiteY22" fmla="*/ 6255595 h 7255720"/>
                <a:gd name="connsiteX23" fmla="*/ 885825 w 2171700"/>
                <a:gd name="connsiteY23" fmla="*/ 5417395 h 7255720"/>
                <a:gd name="connsiteX24" fmla="*/ 866775 w 2171700"/>
                <a:gd name="connsiteY24" fmla="*/ 5331670 h 7255720"/>
                <a:gd name="connsiteX25" fmla="*/ 971550 w 2171700"/>
                <a:gd name="connsiteY25" fmla="*/ 5217370 h 7255720"/>
                <a:gd name="connsiteX26" fmla="*/ 962025 w 2171700"/>
                <a:gd name="connsiteY26" fmla="*/ 5074495 h 7255720"/>
                <a:gd name="connsiteX27" fmla="*/ 1104900 w 2171700"/>
                <a:gd name="connsiteY27" fmla="*/ 4531570 h 7255720"/>
                <a:gd name="connsiteX28" fmla="*/ 1123950 w 2171700"/>
                <a:gd name="connsiteY28" fmla="*/ 4398220 h 7255720"/>
                <a:gd name="connsiteX29" fmla="*/ 1276350 w 2171700"/>
                <a:gd name="connsiteY29" fmla="*/ 4655395 h 7255720"/>
                <a:gd name="connsiteX30" fmla="*/ 1352550 w 2171700"/>
                <a:gd name="connsiteY30" fmla="*/ 4931620 h 7255720"/>
                <a:gd name="connsiteX31" fmla="*/ 1333500 w 2171700"/>
                <a:gd name="connsiteY31" fmla="*/ 5074495 h 7255720"/>
                <a:gd name="connsiteX32" fmla="*/ 1371600 w 2171700"/>
                <a:gd name="connsiteY32" fmla="*/ 5084020 h 7255720"/>
                <a:gd name="connsiteX33" fmla="*/ 1247775 w 2171700"/>
                <a:gd name="connsiteY33" fmla="*/ 5522170 h 7255720"/>
                <a:gd name="connsiteX34" fmla="*/ 1257300 w 2171700"/>
                <a:gd name="connsiteY34" fmla="*/ 6474670 h 7255720"/>
                <a:gd name="connsiteX35" fmla="*/ 1333500 w 2171700"/>
                <a:gd name="connsiteY35" fmla="*/ 6588970 h 7255720"/>
                <a:gd name="connsiteX36" fmla="*/ 1314450 w 2171700"/>
                <a:gd name="connsiteY36" fmla="*/ 6741370 h 7255720"/>
                <a:gd name="connsiteX37" fmla="*/ 1323975 w 2171700"/>
                <a:gd name="connsiteY37" fmla="*/ 6865195 h 7255720"/>
                <a:gd name="connsiteX38" fmla="*/ 1304925 w 2171700"/>
                <a:gd name="connsiteY38" fmla="*/ 7017595 h 7255720"/>
                <a:gd name="connsiteX39" fmla="*/ 1704975 w 2171700"/>
                <a:gd name="connsiteY39" fmla="*/ 7217620 h 7255720"/>
                <a:gd name="connsiteX40" fmla="*/ 2152650 w 2171700"/>
                <a:gd name="connsiteY40" fmla="*/ 7217620 h 7255720"/>
                <a:gd name="connsiteX41" fmla="*/ 2171700 w 2171700"/>
                <a:gd name="connsiteY41" fmla="*/ 7074745 h 7255720"/>
                <a:gd name="connsiteX42" fmla="*/ 1676400 w 2171700"/>
                <a:gd name="connsiteY42" fmla="*/ 6569920 h 7255720"/>
                <a:gd name="connsiteX43" fmla="*/ 1685925 w 2171700"/>
                <a:gd name="connsiteY43" fmla="*/ 6465145 h 7255720"/>
                <a:gd name="connsiteX44" fmla="*/ 1657350 w 2171700"/>
                <a:gd name="connsiteY44" fmla="*/ 6255595 h 7255720"/>
                <a:gd name="connsiteX45" fmla="*/ 1704975 w 2171700"/>
                <a:gd name="connsiteY45" fmla="*/ 5979370 h 7255720"/>
                <a:gd name="connsiteX46" fmla="*/ 1762125 w 2171700"/>
                <a:gd name="connsiteY46" fmla="*/ 5426920 h 7255720"/>
                <a:gd name="connsiteX47" fmla="*/ 1771650 w 2171700"/>
                <a:gd name="connsiteY47" fmla="*/ 5360245 h 7255720"/>
                <a:gd name="connsiteX48" fmla="*/ 1866900 w 2171700"/>
                <a:gd name="connsiteY48" fmla="*/ 5103070 h 7255720"/>
                <a:gd name="connsiteX49" fmla="*/ 1885950 w 2171700"/>
                <a:gd name="connsiteY49" fmla="*/ 4579195 h 7255720"/>
                <a:gd name="connsiteX50" fmla="*/ 1895475 w 2171700"/>
                <a:gd name="connsiteY50" fmla="*/ 4179145 h 7255720"/>
                <a:gd name="connsiteX51" fmla="*/ 1866900 w 2171700"/>
                <a:gd name="connsiteY51" fmla="*/ 3636220 h 7255720"/>
                <a:gd name="connsiteX52" fmla="*/ 2076450 w 2171700"/>
                <a:gd name="connsiteY52" fmla="*/ 2702770 h 7255720"/>
                <a:gd name="connsiteX53" fmla="*/ 2085975 w 2171700"/>
                <a:gd name="connsiteY53" fmla="*/ 2436070 h 7255720"/>
                <a:gd name="connsiteX54" fmla="*/ 1981200 w 2171700"/>
                <a:gd name="connsiteY54" fmla="*/ 1864570 h 7255720"/>
                <a:gd name="connsiteX55" fmla="*/ 1933575 w 2171700"/>
                <a:gd name="connsiteY55" fmla="*/ 1702645 h 7255720"/>
                <a:gd name="connsiteX56" fmla="*/ 1933575 w 2171700"/>
                <a:gd name="connsiteY56" fmla="*/ 1426420 h 7255720"/>
                <a:gd name="connsiteX57" fmla="*/ 1885950 w 2171700"/>
                <a:gd name="connsiteY57" fmla="*/ 1264495 h 7255720"/>
                <a:gd name="connsiteX58" fmla="*/ 1419225 w 2171700"/>
                <a:gd name="connsiteY58" fmla="*/ 1169245 h 7255720"/>
                <a:gd name="connsiteX59" fmla="*/ 1257300 w 2171700"/>
                <a:gd name="connsiteY59" fmla="*/ 1016845 h 7255720"/>
                <a:gd name="connsiteX60" fmla="*/ 1333500 w 2171700"/>
                <a:gd name="connsiteY60" fmla="*/ 864445 h 7255720"/>
                <a:gd name="connsiteX61" fmla="*/ 1447800 w 2171700"/>
                <a:gd name="connsiteY61" fmla="*/ 397720 h 7255720"/>
                <a:gd name="connsiteX62" fmla="*/ 1339600 w 2171700"/>
                <a:gd name="connsiteY62" fmla="*/ 152083 h 7255720"/>
                <a:gd name="connsiteX63" fmla="*/ 1078068 w 2171700"/>
                <a:gd name="connsiteY63" fmla="*/ 224 h 7255720"/>
                <a:gd name="connsiteX0" fmla="*/ 1063645 w 2171700"/>
                <a:gd name="connsiteY0" fmla="*/ 241 h 7249968"/>
                <a:gd name="connsiteX1" fmla="*/ 809625 w 2171700"/>
                <a:gd name="connsiteY1" fmla="*/ 115743 h 7249968"/>
                <a:gd name="connsiteX2" fmla="*/ 685800 w 2171700"/>
                <a:gd name="connsiteY2" fmla="*/ 296718 h 7249968"/>
                <a:gd name="connsiteX3" fmla="*/ 704850 w 2171700"/>
                <a:gd name="connsiteY3" fmla="*/ 620568 h 7249968"/>
                <a:gd name="connsiteX4" fmla="*/ 838200 w 2171700"/>
                <a:gd name="connsiteY4" fmla="*/ 896793 h 7249968"/>
                <a:gd name="connsiteX5" fmla="*/ 742950 w 2171700"/>
                <a:gd name="connsiteY5" fmla="*/ 1011093 h 7249968"/>
                <a:gd name="connsiteX6" fmla="*/ 133350 w 2171700"/>
                <a:gd name="connsiteY6" fmla="*/ 1220643 h 7249968"/>
                <a:gd name="connsiteX7" fmla="*/ 0 w 2171700"/>
                <a:gd name="connsiteY7" fmla="*/ 2211243 h 7249968"/>
                <a:gd name="connsiteX8" fmla="*/ 333375 w 2171700"/>
                <a:gd name="connsiteY8" fmla="*/ 3106593 h 7249968"/>
                <a:gd name="connsiteX9" fmla="*/ 247650 w 2171700"/>
                <a:gd name="connsiteY9" fmla="*/ 3840018 h 7249968"/>
                <a:gd name="connsiteX10" fmla="*/ 371475 w 2171700"/>
                <a:gd name="connsiteY10" fmla="*/ 4059093 h 7249968"/>
                <a:gd name="connsiteX11" fmla="*/ 495300 w 2171700"/>
                <a:gd name="connsiteY11" fmla="*/ 4278168 h 7249968"/>
                <a:gd name="connsiteX12" fmla="*/ 476250 w 2171700"/>
                <a:gd name="connsiteY12" fmla="*/ 4735368 h 7249968"/>
                <a:gd name="connsiteX13" fmla="*/ 476250 w 2171700"/>
                <a:gd name="connsiteY13" fmla="*/ 5097318 h 7249968"/>
                <a:gd name="connsiteX14" fmla="*/ 371475 w 2171700"/>
                <a:gd name="connsiteY14" fmla="*/ 6145068 h 7249968"/>
                <a:gd name="connsiteX15" fmla="*/ 371475 w 2171700"/>
                <a:gd name="connsiteY15" fmla="*/ 6621318 h 7249968"/>
                <a:gd name="connsiteX16" fmla="*/ 400050 w 2171700"/>
                <a:gd name="connsiteY16" fmla="*/ 6821343 h 7249968"/>
                <a:gd name="connsiteX17" fmla="*/ 323850 w 2171700"/>
                <a:gd name="connsiteY17" fmla="*/ 7002318 h 7249968"/>
                <a:gd name="connsiteX18" fmla="*/ 533400 w 2171700"/>
                <a:gd name="connsiteY18" fmla="*/ 7249968 h 7249968"/>
                <a:gd name="connsiteX19" fmla="*/ 952500 w 2171700"/>
                <a:gd name="connsiteY19" fmla="*/ 7240443 h 7249968"/>
                <a:gd name="connsiteX20" fmla="*/ 733425 w 2171700"/>
                <a:gd name="connsiteY20" fmla="*/ 6821343 h 7249968"/>
                <a:gd name="connsiteX21" fmla="*/ 790575 w 2171700"/>
                <a:gd name="connsiteY21" fmla="*/ 6573693 h 7249968"/>
                <a:gd name="connsiteX22" fmla="*/ 762000 w 2171700"/>
                <a:gd name="connsiteY22" fmla="*/ 6249843 h 7249968"/>
                <a:gd name="connsiteX23" fmla="*/ 885825 w 2171700"/>
                <a:gd name="connsiteY23" fmla="*/ 5411643 h 7249968"/>
                <a:gd name="connsiteX24" fmla="*/ 866775 w 2171700"/>
                <a:gd name="connsiteY24" fmla="*/ 5325918 h 7249968"/>
                <a:gd name="connsiteX25" fmla="*/ 971550 w 2171700"/>
                <a:gd name="connsiteY25" fmla="*/ 5211618 h 7249968"/>
                <a:gd name="connsiteX26" fmla="*/ 962025 w 2171700"/>
                <a:gd name="connsiteY26" fmla="*/ 5068743 h 7249968"/>
                <a:gd name="connsiteX27" fmla="*/ 1104900 w 2171700"/>
                <a:gd name="connsiteY27" fmla="*/ 4525818 h 7249968"/>
                <a:gd name="connsiteX28" fmla="*/ 1123950 w 2171700"/>
                <a:gd name="connsiteY28" fmla="*/ 4392468 h 7249968"/>
                <a:gd name="connsiteX29" fmla="*/ 1276350 w 2171700"/>
                <a:gd name="connsiteY29" fmla="*/ 4649643 h 7249968"/>
                <a:gd name="connsiteX30" fmla="*/ 1352550 w 2171700"/>
                <a:gd name="connsiteY30" fmla="*/ 4925868 h 7249968"/>
                <a:gd name="connsiteX31" fmla="*/ 1333500 w 2171700"/>
                <a:gd name="connsiteY31" fmla="*/ 5068743 h 7249968"/>
                <a:gd name="connsiteX32" fmla="*/ 1371600 w 2171700"/>
                <a:gd name="connsiteY32" fmla="*/ 5078268 h 7249968"/>
                <a:gd name="connsiteX33" fmla="*/ 1247775 w 2171700"/>
                <a:gd name="connsiteY33" fmla="*/ 5516418 h 7249968"/>
                <a:gd name="connsiteX34" fmla="*/ 1257300 w 2171700"/>
                <a:gd name="connsiteY34" fmla="*/ 6468918 h 7249968"/>
                <a:gd name="connsiteX35" fmla="*/ 1333500 w 2171700"/>
                <a:gd name="connsiteY35" fmla="*/ 6583218 h 7249968"/>
                <a:gd name="connsiteX36" fmla="*/ 1314450 w 2171700"/>
                <a:gd name="connsiteY36" fmla="*/ 6735618 h 7249968"/>
                <a:gd name="connsiteX37" fmla="*/ 1323975 w 2171700"/>
                <a:gd name="connsiteY37" fmla="*/ 6859443 h 7249968"/>
                <a:gd name="connsiteX38" fmla="*/ 1304925 w 2171700"/>
                <a:gd name="connsiteY38" fmla="*/ 7011843 h 7249968"/>
                <a:gd name="connsiteX39" fmla="*/ 1704975 w 2171700"/>
                <a:gd name="connsiteY39" fmla="*/ 7211868 h 7249968"/>
                <a:gd name="connsiteX40" fmla="*/ 2152650 w 2171700"/>
                <a:gd name="connsiteY40" fmla="*/ 7211868 h 7249968"/>
                <a:gd name="connsiteX41" fmla="*/ 2171700 w 2171700"/>
                <a:gd name="connsiteY41" fmla="*/ 7068993 h 7249968"/>
                <a:gd name="connsiteX42" fmla="*/ 1676400 w 2171700"/>
                <a:gd name="connsiteY42" fmla="*/ 6564168 h 7249968"/>
                <a:gd name="connsiteX43" fmla="*/ 1685925 w 2171700"/>
                <a:gd name="connsiteY43" fmla="*/ 6459393 h 7249968"/>
                <a:gd name="connsiteX44" fmla="*/ 1657350 w 2171700"/>
                <a:gd name="connsiteY44" fmla="*/ 6249843 h 7249968"/>
                <a:gd name="connsiteX45" fmla="*/ 1704975 w 2171700"/>
                <a:gd name="connsiteY45" fmla="*/ 5973618 h 7249968"/>
                <a:gd name="connsiteX46" fmla="*/ 1762125 w 2171700"/>
                <a:gd name="connsiteY46" fmla="*/ 5421168 h 7249968"/>
                <a:gd name="connsiteX47" fmla="*/ 1771650 w 2171700"/>
                <a:gd name="connsiteY47" fmla="*/ 5354493 h 7249968"/>
                <a:gd name="connsiteX48" fmla="*/ 1866900 w 2171700"/>
                <a:gd name="connsiteY48" fmla="*/ 5097318 h 7249968"/>
                <a:gd name="connsiteX49" fmla="*/ 1885950 w 2171700"/>
                <a:gd name="connsiteY49" fmla="*/ 4573443 h 7249968"/>
                <a:gd name="connsiteX50" fmla="*/ 1895475 w 2171700"/>
                <a:gd name="connsiteY50" fmla="*/ 4173393 h 7249968"/>
                <a:gd name="connsiteX51" fmla="*/ 1866900 w 2171700"/>
                <a:gd name="connsiteY51" fmla="*/ 3630468 h 7249968"/>
                <a:gd name="connsiteX52" fmla="*/ 2076450 w 2171700"/>
                <a:gd name="connsiteY52" fmla="*/ 2697018 h 7249968"/>
                <a:gd name="connsiteX53" fmla="*/ 2085975 w 2171700"/>
                <a:gd name="connsiteY53" fmla="*/ 2430318 h 7249968"/>
                <a:gd name="connsiteX54" fmla="*/ 1981200 w 2171700"/>
                <a:gd name="connsiteY54" fmla="*/ 1858818 h 7249968"/>
                <a:gd name="connsiteX55" fmla="*/ 1933575 w 2171700"/>
                <a:gd name="connsiteY55" fmla="*/ 1696893 h 7249968"/>
                <a:gd name="connsiteX56" fmla="*/ 1933575 w 2171700"/>
                <a:gd name="connsiteY56" fmla="*/ 1420668 h 7249968"/>
                <a:gd name="connsiteX57" fmla="*/ 1885950 w 2171700"/>
                <a:gd name="connsiteY57" fmla="*/ 1258743 h 7249968"/>
                <a:gd name="connsiteX58" fmla="*/ 1419225 w 2171700"/>
                <a:gd name="connsiteY58" fmla="*/ 1163493 h 7249968"/>
                <a:gd name="connsiteX59" fmla="*/ 1257300 w 2171700"/>
                <a:gd name="connsiteY59" fmla="*/ 1011093 h 7249968"/>
                <a:gd name="connsiteX60" fmla="*/ 1333500 w 2171700"/>
                <a:gd name="connsiteY60" fmla="*/ 858693 h 7249968"/>
                <a:gd name="connsiteX61" fmla="*/ 1447800 w 2171700"/>
                <a:gd name="connsiteY61" fmla="*/ 391968 h 7249968"/>
                <a:gd name="connsiteX62" fmla="*/ 1339600 w 2171700"/>
                <a:gd name="connsiteY62" fmla="*/ 146331 h 7249968"/>
                <a:gd name="connsiteX63" fmla="*/ 1063645 w 2171700"/>
                <a:gd name="connsiteY63" fmla="*/ 241 h 7249968"/>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0680 w 2171700"/>
                <a:gd name="connsiteY52" fmla="*/ 272330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19792"/>
                <a:gd name="connsiteY0" fmla="*/ 568 h 7250295"/>
                <a:gd name="connsiteX1" fmla="*/ 809625 w 2219792"/>
                <a:gd name="connsiteY1" fmla="*/ 116070 h 7250295"/>
                <a:gd name="connsiteX2" fmla="*/ 685800 w 2219792"/>
                <a:gd name="connsiteY2" fmla="*/ 297045 h 7250295"/>
                <a:gd name="connsiteX3" fmla="*/ 704850 w 2219792"/>
                <a:gd name="connsiteY3" fmla="*/ 620895 h 7250295"/>
                <a:gd name="connsiteX4" fmla="*/ 838200 w 2219792"/>
                <a:gd name="connsiteY4" fmla="*/ 897120 h 7250295"/>
                <a:gd name="connsiteX5" fmla="*/ 742950 w 2219792"/>
                <a:gd name="connsiteY5" fmla="*/ 1011420 h 7250295"/>
                <a:gd name="connsiteX6" fmla="*/ 133350 w 2219792"/>
                <a:gd name="connsiteY6" fmla="*/ 1220970 h 7250295"/>
                <a:gd name="connsiteX7" fmla="*/ 0 w 2219792"/>
                <a:gd name="connsiteY7" fmla="*/ 2211570 h 7250295"/>
                <a:gd name="connsiteX8" fmla="*/ 333375 w 2219792"/>
                <a:gd name="connsiteY8" fmla="*/ 3106920 h 7250295"/>
                <a:gd name="connsiteX9" fmla="*/ 247650 w 2219792"/>
                <a:gd name="connsiteY9" fmla="*/ 3840345 h 7250295"/>
                <a:gd name="connsiteX10" fmla="*/ 371475 w 2219792"/>
                <a:gd name="connsiteY10" fmla="*/ 4059420 h 7250295"/>
                <a:gd name="connsiteX11" fmla="*/ 495300 w 2219792"/>
                <a:gd name="connsiteY11" fmla="*/ 4278495 h 7250295"/>
                <a:gd name="connsiteX12" fmla="*/ 476250 w 2219792"/>
                <a:gd name="connsiteY12" fmla="*/ 4735695 h 7250295"/>
                <a:gd name="connsiteX13" fmla="*/ 476250 w 2219792"/>
                <a:gd name="connsiteY13" fmla="*/ 5097645 h 7250295"/>
                <a:gd name="connsiteX14" fmla="*/ 371475 w 2219792"/>
                <a:gd name="connsiteY14" fmla="*/ 6145395 h 7250295"/>
                <a:gd name="connsiteX15" fmla="*/ 371475 w 2219792"/>
                <a:gd name="connsiteY15" fmla="*/ 6621645 h 7250295"/>
                <a:gd name="connsiteX16" fmla="*/ 400050 w 2219792"/>
                <a:gd name="connsiteY16" fmla="*/ 6821670 h 7250295"/>
                <a:gd name="connsiteX17" fmla="*/ 323850 w 2219792"/>
                <a:gd name="connsiteY17" fmla="*/ 7002645 h 7250295"/>
                <a:gd name="connsiteX18" fmla="*/ 533400 w 2219792"/>
                <a:gd name="connsiteY18" fmla="*/ 7250295 h 7250295"/>
                <a:gd name="connsiteX19" fmla="*/ 952500 w 2219792"/>
                <a:gd name="connsiteY19" fmla="*/ 7240770 h 7250295"/>
                <a:gd name="connsiteX20" fmla="*/ 733425 w 2219792"/>
                <a:gd name="connsiteY20" fmla="*/ 6821670 h 7250295"/>
                <a:gd name="connsiteX21" fmla="*/ 790575 w 2219792"/>
                <a:gd name="connsiteY21" fmla="*/ 6574020 h 7250295"/>
                <a:gd name="connsiteX22" fmla="*/ 762000 w 2219792"/>
                <a:gd name="connsiteY22" fmla="*/ 6250170 h 7250295"/>
                <a:gd name="connsiteX23" fmla="*/ 885825 w 2219792"/>
                <a:gd name="connsiteY23" fmla="*/ 5411970 h 7250295"/>
                <a:gd name="connsiteX24" fmla="*/ 866775 w 2219792"/>
                <a:gd name="connsiteY24" fmla="*/ 5326245 h 7250295"/>
                <a:gd name="connsiteX25" fmla="*/ 971550 w 2219792"/>
                <a:gd name="connsiteY25" fmla="*/ 5211945 h 7250295"/>
                <a:gd name="connsiteX26" fmla="*/ 962025 w 2219792"/>
                <a:gd name="connsiteY26" fmla="*/ 5069070 h 7250295"/>
                <a:gd name="connsiteX27" fmla="*/ 1104900 w 2219792"/>
                <a:gd name="connsiteY27" fmla="*/ 4526145 h 7250295"/>
                <a:gd name="connsiteX28" fmla="*/ 1123950 w 2219792"/>
                <a:gd name="connsiteY28" fmla="*/ 4392795 h 7250295"/>
                <a:gd name="connsiteX29" fmla="*/ 1276350 w 2219792"/>
                <a:gd name="connsiteY29" fmla="*/ 4649970 h 7250295"/>
                <a:gd name="connsiteX30" fmla="*/ 1352550 w 2219792"/>
                <a:gd name="connsiteY30" fmla="*/ 4926195 h 7250295"/>
                <a:gd name="connsiteX31" fmla="*/ 1333500 w 2219792"/>
                <a:gd name="connsiteY31" fmla="*/ 5069070 h 7250295"/>
                <a:gd name="connsiteX32" fmla="*/ 1371600 w 2219792"/>
                <a:gd name="connsiteY32" fmla="*/ 5078595 h 7250295"/>
                <a:gd name="connsiteX33" fmla="*/ 1247775 w 2219792"/>
                <a:gd name="connsiteY33" fmla="*/ 5516745 h 7250295"/>
                <a:gd name="connsiteX34" fmla="*/ 1257300 w 2219792"/>
                <a:gd name="connsiteY34" fmla="*/ 6469245 h 7250295"/>
                <a:gd name="connsiteX35" fmla="*/ 1333500 w 2219792"/>
                <a:gd name="connsiteY35" fmla="*/ 6583545 h 7250295"/>
                <a:gd name="connsiteX36" fmla="*/ 1314450 w 2219792"/>
                <a:gd name="connsiteY36" fmla="*/ 6735945 h 7250295"/>
                <a:gd name="connsiteX37" fmla="*/ 1323975 w 2219792"/>
                <a:gd name="connsiteY37" fmla="*/ 6859770 h 7250295"/>
                <a:gd name="connsiteX38" fmla="*/ 1304925 w 2219792"/>
                <a:gd name="connsiteY38" fmla="*/ 7012170 h 7250295"/>
                <a:gd name="connsiteX39" fmla="*/ 1704975 w 2219792"/>
                <a:gd name="connsiteY39" fmla="*/ 7212195 h 7250295"/>
                <a:gd name="connsiteX40" fmla="*/ 2152650 w 2219792"/>
                <a:gd name="connsiteY40" fmla="*/ 7212195 h 7250295"/>
                <a:gd name="connsiteX41" fmla="*/ 2206314 w 2219792"/>
                <a:gd name="connsiteY41" fmla="*/ 7184702 h 7250295"/>
                <a:gd name="connsiteX42" fmla="*/ 2171850 w 2219792"/>
                <a:gd name="connsiteY42" fmla="*/ 7046786 h 7250295"/>
                <a:gd name="connsiteX43" fmla="*/ 1687247 w 2219792"/>
                <a:gd name="connsiteY43" fmla="*/ 6680449 h 7250295"/>
                <a:gd name="connsiteX44" fmla="*/ 1708130 w 2219792"/>
                <a:gd name="connsiteY44" fmla="*/ 6550072 h 7250295"/>
                <a:gd name="connsiteX45" fmla="*/ 1668617 w 2219792"/>
                <a:gd name="connsiteY45" fmla="*/ 6451067 h 7250295"/>
                <a:gd name="connsiteX46" fmla="*/ 1657350 w 2219792"/>
                <a:gd name="connsiteY46" fmla="*/ 6250170 h 7250295"/>
                <a:gd name="connsiteX47" fmla="*/ 1679014 w 2219792"/>
                <a:gd name="connsiteY47" fmla="*/ 5979714 h 7250295"/>
                <a:gd name="connsiteX48" fmla="*/ 1727631 w 2219792"/>
                <a:gd name="connsiteY48" fmla="*/ 5512209 h 7250295"/>
                <a:gd name="connsiteX49" fmla="*/ 1739049 w 2219792"/>
                <a:gd name="connsiteY49" fmla="*/ 5363804 h 7250295"/>
                <a:gd name="connsiteX50" fmla="*/ 1797611 w 2219792"/>
                <a:gd name="connsiteY50" fmla="*/ 5317321 h 7250295"/>
                <a:gd name="connsiteX51" fmla="*/ 1884207 w 2219792"/>
                <a:gd name="connsiteY51" fmla="*/ 5097645 h 7250295"/>
                <a:gd name="connsiteX52" fmla="*/ 1909357 w 2219792"/>
                <a:gd name="connsiteY52" fmla="*/ 4805496 h 7250295"/>
                <a:gd name="connsiteX53" fmla="*/ 1900373 w 2219792"/>
                <a:gd name="connsiteY53" fmla="*/ 4348776 h 7250295"/>
                <a:gd name="connsiteX54" fmla="*/ 1881052 w 2219792"/>
                <a:gd name="connsiteY54" fmla="*/ 3902573 h 7250295"/>
                <a:gd name="connsiteX55" fmla="*/ 1855362 w 2219792"/>
                <a:gd name="connsiteY55" fmla="*/ 3584643 h 7250295"/>
                <a:gd name="connsiteX56" fmla="*/ 2056257 w 2219792"/>
                <a:gd name="connsiteY56" fmla="*/ 2654077 h 7250295"/>
                <a:gd name="connsiteX57" fmla="*/ 2042707 w 2219792"/>
                <a:gd name="connsiteY57" fmla="*/ 2404684 h 7250295"/>
                <a:gd name="connsiteX58" fmla="*/ 1981200 w 2219792"/>
                <a:gd name="connsiteY58" fmla="*/ 1864914 h 7250295"/>
                <a:gd name="connsiteX59" fmla="*/ 1936459 w 2219792"/>
                <a:gd name="connsiteY59" fmla="*/ 1677029 h 7250295"/>
                <a:gd name="connsiteX60" fmla="*/ 1922037 w 2219792"/>
                <a:gd name="connsiteY60" fmla="*/ 1432534 h 7250295"/>
                <a:gd name="connsiteX61" fmla="*/ 1874412 w 2219792"/>
                <a:gd name="connsiteY61" fmla="*/ 1302338 h 7250295"/>
                <a:gd name="connsiteX62" fmla="*/ 1407687 w 2219792"/>
                <a:gd name="connsiteY62" fmla="*/ 1134975 h 7250295"/>
                <a:gd name="connsiteX63" fmla="*/ 1309221 w 2219792"/>
                <a:gd name="connsiteY63" fmla="*/ 1020075 h 7250295"/>
                <a:gd name="connsiteX64" fmla="*/ 1365230 w 2219792"/>
                <a:gd name="connsiteY64" fmla="*/ 821521 h 7250295"/>
                <a:gd name="connsiteX65" fmla="*/ 1433407 w 2219792"/>
                <a:gd name="connsiteY65" fmla="*/ 622909 h 7250295"/>
                <a:gd name="connsiteX66" fmla="*/ 1444916 w 2219792"/>
                <a:gd name="connsiteY66" fmla="*/ 380757 h 7250295"/>
                <a:gd name="connsiteX67" fmla="*/ 1330946 w 2219792"/>
                <a:gd name="connsiteY67" fmla="*/ 143773 h 7250295"/>
                <a:gd name="connsiteX68" fmla="*/ 1063645 w 2219792"/>
                <a:gd name="connsiteY68" fmla="*/ 568 h 7250295"/>
                <a:gd name="connsiteX0" fmla="*/ 1063645 w 2207395"/>
                <a:gd name="connsiteY0" fmla="*/ 568 h 7250295"/>
                <a:gd name="connsiteX1" fmla="*/ 809625 w 2207395"/>
                <a:gd name="connsiteY1" fmla="*/ 116070 h 7250295"/>
                <a:gd name="connsiteX2" fmla="*/ 685800 w 2207395"/>
                <a:gd name="connsiteY2" fmla="*/ 297045 h 7250295"/>
                <a:gd name="connsiteX3" fmla="*/ 704850 w 2207395"/>
                <a:gd name="connsiteY3" fmla="*/ 620895 h 7250295"/>
                <a:gd name="connsiteX4" fmla="*/ 838200 w 2207395"/>
                <a:gd name="connsiteY4" fmla="*/ 897120 h 7250295"/>
                <a:gd name="connsiteX5" fmla="*/ 742950 w 2207395"/>
                <a:gd name="connsiteY5" fmla="*/ 1011420 h 7250295"/>
                <a:gd name="connsiteX6" fmla="*/ 133350 w 2207395"/>
                <a:gd name="connsiteY6" fmla="*/ 1220970 h 7250295"/>
                <a:gd name="connsiteX7" fmla="*/ 0 w 2207395"/>
                <a:gd name="connsiteY7" fmla="*/ 2211570 h 7250295"/>
                <a:gd name="connsiteX8" fmla="*/ 333375 w 2207395"/>
                <a:gd name="connsiteY8" fmla="*/ 3106920 h 7250295"/>
                <a:gd name="connsiteX9" fmla="*/ 247650 w 2207395"/>
                <a:gd name="connsiteY9" fmla="*/ 3840345 h 7250295"/>
                <a:gd name="connsiteX10" fmla="*/ 371475 w 2207395"/>
                <a:gd name="connsiteY10" fmla="*/ 4059420 h 7250295"/>
                <a:gd name="connsiteX11" fmla="*/ 495300 w 2207395"/>
                <a:gd name="connsiteY11" fmla="*/ 4278495 h 7250295"/>
                <a:gd name="connsiteX12" fmla="*/ 476250 w 2207395"/>
                <a:gd name="connsiteY12" fmla="*/ 4735695 h 7250295"/>
                <a:gd name="connsiteX13" fmla="*/ 476250 w 2207395"/>
                <a:gd name="connsiteY13" fmla="*/ 5097645 h 7250295"/>
                <a:gd name="connsiteX14" fmla="*/ 371475 w 2207395"/>
                <a:gd name="connsiteY14" fmla="*/ 6145395 h 7250295"/>
                <a:gd name="connsiteX15" fmla="*/ 371475 w 2207395"/>
                <a:gd name="connsiteY15" fmla="*/ 6621645 h 7250295"/>
                <a:gd name="connsiteX16" fmla="*/ 400050 w 2207395"/>
                <a:gd name="connsiteY16" fmla="*/ 6821670 h 7250295"/>
                <a:gd name="connsiteX17" fmla="*/ 323850 w 2207395"/>
                <a:gd name="connsiteY17" fmla="*/ 7002645 h 7250295"/>
                <a:gd name="connsiteX18" fmla="*/ 533400 w 2207395"/>
                <a:gd name="connsiteY18" fmla="*/ 7250295 h 7250295"/>
                <a:gd name="connsiteX19" fmla="*/ 952500 w 2207395"/>
                <a:gd name="connsiteY19" fmla="*/ 7240770 h 7250295"/>
                <a:gd name="connsiteX20" fmla="*/ 733425 w 2207395"/>
                <a:gd name="connsiteY20" fmla="*/ 6821670 h 7250295"/>
                <a:gd name="connsiteX21" fmla="*/ 790575 w 2207395"/>
                <a:gd name="connsiteY21" fmla="*/ 6574020 h 7250295"/>
                <a:gd name="connsiteX22" fmla="*/ 762000 w 2207395"/>
                <a:gd name="connsiteY22" fmla="*/ 6250170 h 7250295"/>
                <a:gd name="connsiteX23" fmla="*/ 885825 w 2207395"/>
                <a:gd name="connsiteY23" fmla="*/ 5411970 h 7250295"/>
                <a:gd name="connsiteX24" fmla="*/ 866775 w 2207395"/>
                <a:gd name="connsiteY24" fmla="*/ 5326245 h 7250295"/>
                <a:gd name="connsiteX25" fmla="*/ 971550 w 2207395"/>
                <a:gd name="connsiteY25" fmla="*/ 5211945 h 7250295"/>
                <a:gd name="connsiteX26" fmla="*/ 962025 w 2207395"/>
                <a:gd name="connsiteY26" fmla="*/ 5069070 h 7250295"/>
                <a:gd name="connsiteX27" fmla="*/ 1104900 w 2207395"/>
                <a:gd name="connsiteY27" fmla="*/ 4526145 h 7250295"/>
                <a:gd name="connsiteX28" fmla="*/ 1123950 w 2207395"/>
                <a:gd name="connsiteY28" fmla="*/ 4392795 h 7250295"/>
                <a:gd name="connsiteX29" fmla="*/ 1276350 w 2207395"/>
                <a:gd name="connsiteY29" fmla="*/ 4649970 h 7250295"/>
                <a:gd name="connsiteX30" fmla="*/ 1352550 w 2207395"/>
                <a:gd name="connsiteY30" fmla="*/ 4926195 h 7250295"/>
                <a:gd name="connsiteX31" fmla="*/ 1333500 w 2207395"/>
                <a:gd name="connsiteY31" fmla="*/ 5069070 h 7250295"/>
                <a:gd name="connsiteX32" fmla="*/ 1371600 w 2207395"/>
                <a:gd name="connsiteY32" fmla="*/ 5078595 h 7250295"/>
                <a:gd name="connsiteX33" fmla="*/ 1247775 w 2207395"/>
                <a:gd name="connsiteY33" fmla="*/ 5516745 h 7250295"/>
                <a:gd name="connsiteX34" fmla="*/ 1257300 w 2207395"/>
                <a:gd name="connsiteY34" fmla="*/ 6469245 h 7250295"/>
                <a:gd name="connsiteX35" fmla="*/ 1333500 w 2207395"/>
                <a:gd name="connsiteY35" fmla="*/ 6583545 h 7250295"/>
                <a:gd name="connsiteX36" fmla="*/ 1314450 w 2207395"/>
                <a:gd name="connsiteY36" fmla="*/ 6735945 h 7250295"/>
                <a:gd name="connsiteX37" fmla="*/ 1323975 w 2207395"/>
                <a:gd name="connsiteY37" fmla="*/ 6859770 h 7250295"/>
                <a:gd name="connsiteX38" fmla="*/ 1304925 w 2207395"/>
                <a:gd name="connsiteY38" fmla="*/ 7012170 h 7250295"/>
                <a:gd name="connsiteX39" fmla="*/ 1704975 w 2207395"/>
                <a:gd name="connsiteY39" fmla="*/ 7212195 h 7250295"/>
                <a:gd name="connsiteX40" fmla="*/ 2152650 w 2207395"/>
                <a:gd name="connsiteY40" fmla="*/ 7212195 h 7250295"/>
                <a:gd name="connsiteX41" fmla="*/ 2206314 w 2207395"/>
                <a:gd name="connsiteY41" fmla="*/ 7184702 h 7250295"/>
                <a:gd name="connsiteX42" fmla="*/ 2171850 w 2207395"/>
                <a:gd name="connsiteY42" fmla="*/ 7046786 h 7250295"/>
                <a:gd name="connsiteX43" fmla="*/ 1687247 w 2207395"/>
                <a:gd name="connsiteY43" fmla="*/ 6680449 h 7250295"/>
                <a:gd name="connsiteX44" fmla="*/ 1708130 w 2207395"/>
                <a:gd name="connsiteY44" fmla="*/ 6550072 h 7250295"/>
                <a:gd name="connsiteX45" fmla="*/ 1668617 w 2207395"/>
                <a:gd name="connsiteY45" fmla="*/ 6451067 h 7250295"/>
                <a:gd name="connsiteX46" fmla="*/ 1657350 w 2207395"/>
                <a:gd name="connsiteY46" fmla="*/ 6250170 h 7250295"/>
                <a:gd name="connsiteX47" fmla="*/ 1679014 w 2207395"/>
                <a:gd name="connsiteY47" fmla="*/ 5979714 h 7250295"/>
                <a:gd name="connsiteX48" fmla="*/ 1727631 w 2207395"/>
                <a:gd name="connsiteY48" fmla="*/ 5512209 h 7250295"/>
                <a:gd name="connsiteX49" fmla="*/ 1739049 w 2207395"/>
                <a:gd name="connsiteY49" fmla="*/ 5363804 h 7250295"/>
                <a:gd name="connsiteX50" fmla="*/ 1797611 w 2207395"/>
                <a:gd name="connsiteY50" fmla="*/ 5317321 h 7250295"/>
                <a:gd name="connsiteX51" fmla="*/ 1884207 w 2207395"/>
                <a:gd name="connsiteY51" fmla="*/ 5097645 h 7250295"/>
                <a:gd name="connsiteX52" fmla="*/ 1909357 w 2207395"/>
                <a:gd name="connsiteY52" fmla="*/ 4805496 h 7250295"/>
                <a:gd name="connsiteX53" fmla="*/ 1900373 w 2207395"/>
                <a:gd name="connsiteY53" fmla="*/ 4348776 h 7250295"/>
                <a:gd name="connsiteX54" fmla="*/ 1881052 w 2207395"/>
                <a:gd name="connsiteY54" fmla="*/ 3902573 h 7250295"/>
                <a:gd name="connsiteX55" fmla="*/ 1855362 w 2207395"/>
                <a:gd name="connsiteY55" fmla="*/ 3584643 h 7250295"/>
                <a:gd name="connsiteX56" fmla="*/ 2056257 w 2207395"/>
                <a:gd name="connsiteY56" fmla="*/ 2654077 h 7250295"/>
                <a:gd name="connsiteX57" fmla="*/ 2042707 w 2207395"/>
                <a:gd name="connsiteY57" fmla="*/ 2404684 h 7250295"/>
                <a:gd name="connsiteX58" fmla="*/ 1981200 w 2207395"/>
                <a:gd name="connsiteY58" fmla="*/ 1864914 h 7250295"/>
                <a:gd name="connsiteX59" fmla="*/ 1936459 w 2207395"/>
                <a:gd name="connsiteY59" fmla="*/ 1677029 h 7250295"/>
                <a:gd name="connsiteX60" fmla="*/ 1922037 w 2207395"/>
                <a:gd name="connsiteY60" fmla="*/ 1432534 h 7250295"/>
                <a:gd name="connsiteX61" fmla="*/ 1874412 w 2207395"/>
                <a:gd name="connsiteY61" fmla="*/ 1302338 h 7250295"/>
                <a:gd name="connsiteX62" fmla="*/ 1407687 w 2207395"/>
                <a:gd name="connsiteY62" fmla="*/ 1134975 h 7250295"/>
                <a:gd name="connsiteX63" fmla="*/ 1309221 w 2207395"/>
                <a:gd name="connsiteY63" fmla="*/ 1020075 h 7250295"/>
                <a:gd name="connsiteX64" fmla="*/ 1365230 w 2207395"/>
                <a:gd name="connsiteY64" fmla="*/ 821521 h 7250295"/>
                <a:gd name="connsiteX65" fmla="*/ 1433407 w 2207395"/>
                <a:gd name="connsiteY65" fmla="*/ 622909 h 7250295"/>
                <a:gd name="connsiteX66" fmla="*/ 1444916 w 2207395"/>
                <a:gd name="connsiteY66" fmla="*/ 380757 h 7250295"/>
                <a:gd name="connsiteX67" fmla="*/ 1330946 w 2207395"/>
                <a:gd name="connsiteY67" fmla="*/ 143773 h 7250295"/>
                <a:gd name="connsiteX68" fmla="*/ 1063645 w 2207395"/>
                <a:gd name="connsiteY68" fmla="*/ 568 h 7250295"/>
                <a:gd name="connsiteX0" fmla="*/ 1063645 w 2197075"/>
                <a:gd name="connsiteY0" fmla="*/ 568 h 7250295"/>
                <a:gd name="connsiteX1" fmla="*/ 809625 w 2197075"/>
                <a:gd name="connsiteY1" fmla="*/ 116070 h 7250295"/>
                <a:gd name="connsiteX2" fmla="*/ 685800 w 2197075"/>
                <a:gd name="connsiteY2" fmla="*/ 297045 h 7250295"/>
                <a:gd name="connsiteX3" fmla="*/ 704850 w 2197075"/>
                <a:gd name="connsiteY3" fmla="*/ 620895 h 7250295"/>
                <a:gd name="connsiteX4" fmla="*/ 838200 w 2197075"/>
                <a:gd name="connsiteY4" fmla="*/ 897120 h 7250295"/>
                <a:gd name="connsiteX5" fmla="*/ 742950 w 2197075"/>
                <a:gd name="connsiteY5" fmla="*/ 1011420 h 7250295"/>
                <a:gd name="connsiteX6" fmla="*/ 133350 w 2197075"/>
                <a:gd name="connsiteY6" fmla="*/ 1220970 h 7250295"/>
                <a:gd name="connsiteX7" fmla="*/ 0 w 2197075"/>
                <a:gd name="connsiteY7" fmla="*/ 2211570 h 7250295"/>
                <a:gd name="connsiteX8" fmla="*/ 333375 w 2197075"/>
                <a:gd name="connsiteY8" fmla="*/ 3106920 h 7250295"/>
                <a:gd name="connsiteX9" fmla="*/ 247650 w 2197075"/>
                <a:gd name="connsiteY9" fmla="*/ 3840345 h 7250295"/>
                <a:gd name="connsiteX10" fmla="*/ 371475 w 2197075"/>
                <a:gd name="connsiteY10" fmla="*/ 4059420 h 7250295"/>
                <a:gd name="connsiteX11" fmla="*/ 495300 w 2197075"/>
                <a:gd name="connsiteY11" fmla="*/ 4278495 h 7250295"/>
                <a:gd name="connsiteX12" fmla="*/ 476250 w 2197075"/>
                <a:gd name="connsiteY12" fmla="*/ 4735695 h 7250295"/>
                <a:gd name="connsiteX13" fmla="*/ 476250 w 2197075"/>
                <a:gd name="connsiteY13" fmla="*/ 5097645 h 7250295"/>
                <a:gd name="connsiteX14" fmla="*/ 371475 w 2197075"/>
                <a:gd name="connsiteY14" fmla="*/ 6145395 h 7250295"/>
                <a:gd name="connsiteX15" fmla="*/ 371475 w 2197075"/>
                <a:gd name="connsiteY15" fmla="*/ 6621645 h 7250295"/>
                <a:gd name="connsiteX16" fmla="*/ 400050 w 2197075"/>
                <a:gd name="connsiteY16" fmla="*/ 6821670 h 7250295"/>
                <a:gd name="connsiteX17" fmla="*/ 323850 w 2197075"/>
                <a:gd name="connsiteY17" fmla="*/ 7002645 h 7250295"/>
                <a:gd name="connsiteX18" fmla="*/ 533400 w 2197075"/>
                <a:gd name="connsiteY18" fmla="*/ 7250295 h 7250295"/>
                <a:gd name="connsiteX19" fmla="*/ 952500 w 2197075"/>
                <a:gd name="connsiteY19" fmla="*/ 7240770 h 7250295"/>
                <a:gd name="connsiteX20" fmla="*/ 733425 w 2197075"/>
                <a:gd name="connsiteY20" fmla="*/ 6821670 h 7250295"/>
                <a:gd name="connsiteX21" fmla="*/ 790575 w 2197075"/>
                <a:gd name="connsiteY21" fmla="*/ 6574020 h 7250295"/>
                <a:gd name="connsiteX22" fmla="*/ 762000 w 2197075"/>
                <a:gd name="connsiteY22" fmla="*/ 6250170 h 7250295"/>
                <a:gd name="connsiteX23" fmla="*/ 885825 w 2197075"/>
                <a:gd name="connsiteY23" fmla="*/ 5411970 h 7250295"/>
                <a:gd name="connsiteX24" fmla="*/ 866775 w 2197075"/>
                <a:gd name="connsiteY24" fmla="*/ 5326245 h 7250295"/>
                <a:gd name="connsiteX25" fmla="*/ 971550 w 2197075"/>
                <a:gd name="connsiteY25" fmla="*/ 5211945 h 7250295"/>
                <a:gd name="connsiteX26" fmla="*/ 962025 w 2197075"/>
                <a:gd name="connsiteY26" fmla="*/ 5069070 h 7250295"/>
                <a:gd name="connsiteX27" fmla="*/ 1104900 w 2197075"/>
                <a:gd name="connsiteY27" fmla="*/ 4526145 h 7250295"/>
                <a:gd name="connsiteX28" fmla="*/ 1123950 w 2197075"/>
                <a:gd name="connsiteY28" fmla="*/ 4392795 h 7250295"/>
                <a:gd name="connsiteX29" fmla="*/ 1276350 w 2197075"/>
                <a:gd name="connsiteY29" fmla="*/ 4649970 h 7250295"/>
                <a:gd name="connsiteX30" fmla="*/ 1352550 w 2197075"/>
                <a:gd name="connsiteY30" fmla="*/ 4926195 h 7250295"/>
                <a:gd name="connsiteX31" fmla="*/ 1333500 w 2197075"/>
                <a:gd name="connsiteY31" fmla="*/ 5069070 h 7250295"/>
                <a:gd name="connsiteX32" fmla="*/ 1371600 w 2197075"/>
                <a:gd name="connsiteY32" fmla="*/ 5078595 h 7250295"/>
                <a:gd name="connsiteX33" fmla="*/ 1247775 w 2197075"/>
                <a:gd name="connsiteY33" fmla="*/ 5516745 h 7250295"/>
                <a:gd name="connsiteX34" fmla="*/ 1257300 w 2197075"/>
                <a:gd name="connsiteY34" fmla="*/ 6469245 h 7250295"/>
                <a:gd name="connsiteX35" fmla="*/ 1333500 w 2197075"/>
                <a:gd name="connsiteY35" fmla="*/ 6583545 h 7250295"/>
                <a:gd name="connsiteX36" fmla="*/ 1314450 w 2197075"/>
                <a:gd name="connsiteY36" fmla="*/ 6735945 h 7250295"/>
                <a:gd name="connsiteX37" fmla="*/ 1323975 w 2197075"/>
                <a:gd name="connsiteY37" fmla="*/ 6859770 h 7250295"/>
                <a:gd name="connsiteX38" fmla="*/ 1304925 w 2197075"/>
                <a:gd name="connsiteY38" fmla="*/ 7012170 h 7250295"/>
                <a:gd name="connsiteX39" fmla="*/ 1704975 w 2197075"/>
                <a:gd name="connsiteY39" fmla="*/ 7212195 h 7250295"/>
                <a:gd name="connsiteX40" fmla="*/ 2152650 w 2197075"/>
                <a:gd name="connsiteY40" fmla="*/ 7212195 h 7250295"/>
                <a:gd name="connsiteX41" fmla="*/ 2189006 w 2197075"/>
                <a:gd name="connsiteY41" fmla="*/ 7199125 h 7250295"/>
                <a:gd name="connsiteX42" fmla="*/ 2171850 w 2197075"/>
                <a:gd name="connsiteY42" fmla="*/ 7046786 h 7250295"/>
                <a:gd name="connsiteX43" fmla="*/ 1687247 w 2197075"/>
                <a:gd name="connsiteY43" fmla="*/ 6680449 h 7250295"/>
                <a:gd name="connsiteX44" fmla="*/ 1708130 w 2197075"/>
                <a:gd name="connsiteY44" fmla="*/ 6550072 h 7250295"/>
                <a:gd name="connsiteX45" fmla="*/ 1668617 w 2197075"/>
                <a:gd name="connsiteY45" fmla="*/ 6451067 h 7250295"/>
                <a:gd name="connsiteX46" fmla="*/ 1657350 w 2197075"/>
                <a:gd name="connsiteY46" fmla="*/ 6250170 h 7250295"/>
                <a:gd name="connsiteX47" fmla="*/ 1679014 w 2197075"/>
                <a:gd name="connsiteY47" fmla="*/ 5979714 h 7250295"/>
                <a:gd name="connsiteX48" fmla="*/ 1727631 w 2197075"/>
                <a:gd name="connsiteY48" fmla="*/ 5512209 h 7250295"/>
                <a:gd name="connsiteX49" fmla="*/ 1739049 w 2197075"/>
                <a:gd name="connsiteY49" fmla="*/ 5363804 h 7250295"/>
                <a:gd name="connsiteX50" fmla="*/ 1797611 w 2197075"/>
                <a:gd name="connsiteY50" fmla="*/ 5317321 h 7250295"/>
                <a:gd name="connsiteX51" fmla="*/ 1884207 w 2197075"/>
                <a:gd name="connsiteY51" fmla="*/ 5097645 h 7250295"/>
                <a:gd name="connsiteX52" fmla="*/ 1909357 w 2197075"/>
                <a:gd name="connsiteY52" fmla="*/ 4805496 h 7250295"/>
                <a:gd name="connsiteX53" fmla="*/ 1900373 w 2197075"/>
                <a:gd name="connsiteY53" fmla="*/ 4348776 h 7250295"/>
                <a:gd name="connsiteX54" fmla="*/ 1881052 w 2197075"/>
                <a:gd name="connsiteY54" fmla="*/ 3902573 h 7250295"/>
                <a:gd name="connsiteX55" fmla="*/ 1855362 w 2197075"/>
                <a:gd name="connsiteY55" fmla="*/ 3584643 h 7250295"/>
                <a:gd name="connsiteX56" fmla="*/ 2056257 w 2197075"/>
                <a:gd name="connsiteY56" fmla="*/ 2654077 h 7250295"/>
                <a:gd name="connsiteX57" fmla="*/ 2042707 w 2197075"/>
                <a:gd name="connsiteY57" fmla="*/ 2404684 h 7250295"/>
                <a:gd name="connsiteX58" fmla="*/ 1981200 w 2197075"/>
                <a:gd name="connsiteY58" fmla="*/ 1864914 h 7250295"/>
                <a:gd name="connsiteX59" fmla="*/ 1936459 w 2197075"/>
                <a:gd name="connsiteY59" fmla="*/ 1677029 h 7250295"/>
                <a:gd name="connsiteX60" fmla="*/ 1922037 w 2197075"/>
                <a:gd name="connsiteY60" fmla="*/ 1432534 h 7250295"/>
                <a:gd name="connsiteX61" fmla="*/ 1874412 w 2197075"/>
                <a:gd name="connsiteY61" fmla="*/ 1302338 h 7250295"/>
                <a:gd name="connsiteX62" fmla="*/ 1407687 w 2197075"/>
                <a:gd name="connsiteY62" fmla="*/ 1134975 h 7250295"/>
                <a:gd name="connsiteX63" fmla="*/ 1309221 w 2197075"/>
                <a:gd name="connsiteY63" fmla="*/ 1020075 h 7250295"/>
                <a:gd name="connsiteX64" fmla="*/ 1365230 w 2197075"/>
                <a:gd name="connsiteY64" fmla="*/ 821521 h 7250295"/>
                <a:gd name="connsiteX65" fmla="*/ 1433407 w 2197075"/>
                <a:gd name="connsiteY65" fmla="*/ 622909 h 7250295"/>
                <a:gd name="connsiteX66" fmla="*/ 1444916 w 2197075"/>
                <a:gd name="connsiteY66" fmla="*/ 380757 h 7250295"/>
                <a:gd name="connsiteX67" fmla="*/ 1330946 w 2197075"/>
                <a:gd name="connsiteY67" fmla="*/ 143773 h 7250295"/>
                <a:gd name="connsiteX68" fmla="*/ 1063645 w 2197075"/>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2152650 w 2213217"/>
                <a:gd name="connsiteY40" fmla="*/ 7212195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985347 w 2213217"/>
                <a:gd name="connsiteY40" fmla="*/ 722661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482866 w 2213217"/>
                <a:gd name="connsiteY39" fmla="*/ 7114120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97852 w 2213217"/>
                <a:gd name="connsiteY39" fmla="*/ 7174696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74056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87593 w 2213217"/>
                <a:gd name="connsiteY27" fmla="*/ 4482877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09709 w 2213217"/>
                <a:gd name="connsiteY27" fmla="*/ 4955941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44526"/>
                <a:gd name="connsiteX1" fmla="*/ 809625 w 2213217"/>
                <a:gd name="connsiteY1" fmla="*/ 116070 h 7244526"/>
                <a:gd name="connsiteX2" fmla="*/ 685800 w 2213217"/>
                <a:gd name="connsiteY2" fmla="*/ 297045 h 7244526"/>
                <a:gd name="connsiteX3" fmla="*/ 704850 w 2213217"/>
                <a:gd name="connsiteY3" fmla="*/ 620895 h 7244526"/>
                <a:gd name="connsiteX4" fmla="*/ 838200 w 2213217"/>
                <a:gd name="connsiteY4" fmla="*/ 897120 h 7244526"/>
                <a:gd name="connsiteX5" fmla="*/ 742950 w 2213217"/>
                <a:gd name="connsiteY5" fmla="*/ 1011420 h 7244526"/>
                <a:gd name="connsiteX6" fmla="*/ 133350 w 2213217"/>
                <a:gd name="connsiteY6" fmla="*/ 1220970 h 7244526"/>
                <a:gd name="connsiteX7" fmla="*/ 0 w 2213217"/>
                <a:gd name="connsiteY7" fmla="*/ 2211570 h 7244526"/>
                <a:gd name="connsiteX8" fmla="*/ 333375 w 2213217"/>
                <a:gd name="connsiteY8" fmla="*/ 3106920 h 7244526"/>
                <a:gd name="connsiteX9" fmla="*/ 247650 w 2213217"/>
                <a:gd name="connsiteY9" fmla="*/ 3840345 h 7244526"/>
                <a:gd name="connsiteX10" fmla="*/ 371475 w 2213217"/>
                <a:gd name="connsiteY10" fmla="*/ 4059420 h 7244526"/>
                <a:gd name="connsiteX11" fmla="*/ 495300 w 2213217"/>
                <a:gd name="connsiteY11" fmla="*/ 4278495 h 7244526"/>
                <a:gd name="connsiteX12" fmla="*/ 476250 w 2213217"/>
                <a:gd name="connsiteY12" fmla="*/ 4735695 h 7244526"/>
                <a:gd name="connsiteX13" fmla="*/ 476250 w 2213217"/>
                <a:gd name="connsiteY13" fmla="*/ 5097645 h 7244526"/>
                <a:gd name="connsiteX14" fmla="*/ 371475 w 2213217"/>
                <a:gd name="connsiteY14" fmla="*/ 6145395 h 7244526"/>
                <a:gd name="connsiteX15" fmla="*/ 371475 w 2213217"/>
                <a:gd name="connsiteY15" fmla="*/ 6621645 h 7244526"/>
                <a:gd name="connsiteX16" fmla="*/ 400050 w 2213217"/>
                <a:gd name="connsiteY16" fmla="*/ 6821670 h 7244526"/>
                <a:gd name="connsiteX17" fmla="*/ 323850 w 2213217"/>
                <a:gd name="connsiteY17" fmla="*/ 7002645 h 7244526"/>
                <a:gd name="connsiteX18" fmla="*/ 605514 w 2213217"/>
                <a:gd name="connsiteY18" fmla="*/ 7244526 h 7244526"/>
                <a:gd name="connsiteX19" fmla="*/ 958269 w 2213217"/>
                <a:gd name="connsiteY19" fmla="*/ 7136926 h 7244526"/>
                <a:gd name="connsiteX20" fmla="*/ 724772 w 2213217"/>
                <a:gd name="connsiteY20" fmla="*/ 6844746 h 7244526"/>
                <a:gd name="connsiteX21" fmla="*/ 753076 w 2213217"/>
                <a:gd name="connsiteY21" fmla="*/ 6579789 h 7244526"/>
                <a:gd name="connsiteX22" fmla="*/ 738924 w 2213217"/>
                <a:gd name="connsiteY22" fmla="*/ 6250170 h 7244526"/>
                <a:gd name="connsiteX23" fmla="*/ 856500 w 2213217"/>
                <a:gd name="connsiteY23" fmla="*/ 5489132 h 7244526"/>
                <a:gd name="connsiteX24" fmla="*/ 906017 w 2213217"/>
                <a:gd name="connsiteY24" fmla="*/ 5380240 h 7244526"/>
                <a:gd name="connsiteX25" fmla="*/ 898504 w 2213217"/>
                <a:gd name="connsiteY25" fmla="*/ 5308938 h 7244526"/>
                <a:gd name="connsiteX26" fmla="*/ 971550 w 2213217"/>
                <a:gd name="connsiteY26" fmla="*/ 5211945 h 7244526"/>
                <a:gd name="connsiteX27" fmla="*/ 973564 w 2213217"/>
                <a:gd name="connsiteY27" fmla="*/ 5069070 h 7244526"/>
                <a:gd name="connsiteX28" fmla="*/ 1129719 w 2213217"/>
                <a:gd name="connsiteY28" fmla="*/ 4378373 h 7244526"/>
                <a:gd name="connsiteX29" fmla="*/ 1276350 w 2213217"/>
                <a:gd name="connsiteY29" fmla="*/ 4649970 h 7244526"/>
                <a:gd name="connsiteX30" fmla="*/ 1341012 w 2213217"/>
                <a:gd name="connsiteY30" fmla="*/ 4880042 h 7244526"/>
                <a:gd name="connsiteX31" fmla="*/ 1310424 w 2213217"/>
                <a:gd name="connsiteY31" fmla="*/ 4973880 h 7244526"/>
                <a:gd name="connsiteX32" fmla="*/ 1354293 w 2213217"/>
                <a:gd name="connsiteY32" fmla="*/ 5113209 h 7244526"/>
                <a:gd name="connsiteX33" fmla="*/ 1262198 w 2213217"/>
                <a:gd name="connsiteY33" fmla="*/ 5554244 h 7244526"/>
                <a:gd name="connsiteX34" fmla="*/ 1263220 w 2213217"/>
                <a:gd name="connsiteY34" fmla="*/ 6360264 h 7244526"/>
                <a:gd name="connsiteX35" fmla="*/ 1336385 w 2213217"/>
                <a:gd name="connsiteY35" fmla="*/ 6540277 h 7244526"/>
                <a:gd name="connsiteX36" fmla="*/ 1285605 w 2213217"/>
                <a:gd name="connsiteY36" fmla="*/ 6741714 h 7244526"/>
                <a:gd name="connsiteX37" fmla="*/ 1303783 w 2213217"/>
                <a:gd name="connsiteY37" fmla="*/ 6828040 h 7244526"/>
                <a:gd name="connsiteX38" fmla="*/ 1313579 w 2213217"/>
                <a:gd name="connsiteY38" fmla="*/ 7020824 h 7244526"/>
                <a:gd name="connsiteX39" fmla="*/ 1760353 w 2213217"/>
                <a:gd name="connsiteY39" fmla="*/ 7189119 h 7244526"/>
                <a:gd name="connsiteX40" fmla="*/ 2189006 w 2213217"/>
                <a:gd name="connsiteY40" fmla="*/ 7199125 h 7244526"/>
                <a:gd name="connsiteX41" fmla="*/ 2171850 w 2213217"/>
                <a:gd name="connsiteY41" fmla="*/ 7046786 h 7244526"/>
                <a:gd name="connsiteX42" fmla="*/ 1687247 w 2213217"/>
                <a:gd name="connsiteY42" fmla="*/ 6680449 h 7244526"/>
                <a:gd name="connsiteX43" fmla="*/ 1708130 w 2213217"/>
                <a:gd name="connsiteY43" fmla="*/ 6550072 h 7244526"/>
                <a:gd name="connsiteX44" fmla="*/ 1668617 w 2213217"/>
                <a:gd name="connsiteY44" fmla="*/ 6451067 h 7244526"/>
                <a:gd name="connsiteX45" fmla="*/ 1657350 w 2213217"/>
                <a:gd name="connsiteY45" fmla="*/ 6250170 h 7244526"/>
                <a:gd name="connsiteX46" fmla="*/ 1679014 w 2213217"/>
                <a:gd name="connsiteY46" fmla="*/ 5979714 h 7244526"/>
                <a:gd name="connsiteX47" fmla="*/ 1727631 w 2213217"/>
                <a:gd name="connsiteY47" fmla="*/ 5512209 h 7244526"/>
                <a:gd name="connsiteX48" fmla="*/ 1739049 w 2213217"/>
                <a:gd name="connsiteY48" fmla="*/ 5363804 h 7244526"/>
                <a:gd name="connsiteX49" fmla="*/ 1797611 w 2213217"/>
                <a:gd name="connsiteY49" fmla="*/ 5317321 h 7244526"/>
                <a:gd name="connsiteX50" fmla="*/ 1884207 w 2213217"/>
                <a:gd name="connsiteY50" fmla="*/ 5097645 h 7244526"/>
                <a:gd name="connsiteX51" fmla="*/ 1909357 w 2213217"/>
                <a:gd name="connsiteY51" fmla="*/ 4805496 h 7244526"/>
                <a:gd name="connsiteX52" fmla="*/ 1900373 w 2213217"/>
                <a:gd name="connsiteY52" fmla="*/ 4348776 h 7244526"/>
                <a:gd name="connsiteX53" fmla="*/ 1881052 w 2213217"/>
                <a:gd name="connsiteY53" fmla="*/ 3902573 h 7244526"/>
                <a:gd name="connsiteX54" fmla="*/ 1855362 w 2213217"/>
                <a:gd name="connsiteY54" fmla="*/ 3584643 h 7244526"/>
                <a:gd name="connsiteX55" fmla="*/ 2056257 w 2213217"/>
                <a:gd name="connsiteY55" fmla="*/ 2654077 h 7244526"/>
                <a:gd name="connsiteX56" fmla="*/ 2042707 w 2213217"/>
                <a:gd name="connsiteY56" fmla="*/ 2404684 h 7244526"/>
                <a:gd name="connsiteX57" fmla="*/ 1981200 w 2213217"/>
                <a:gd name="connsiteY57" fmla="*/ 1864914 h 7244526"/>
                <a:gd name="connsiteX58" fmla="*/ 1936459 w 2213217"/>
                <a:gd name="connsiteY58" fmla="*/ 1677029 h 7244526"/>
                <a:gd name="connsiteX59" fmla="*/ 1922037 w 2213217"/>
                <a:gd name="connsiteY59" fmla="*/ 1432534 h 7244526"/>
                <a:gd name="connsiteX60" fmla="*/ 1874412 w 2213217"/>
                <a:gd name="connsiteY60" fmla="*/ 1302338 h 7244526"/>
                <a:gd name="connsiteX61" fmla="*/ 1407687 w 2213217"/>
                <a:gd name="connsiteY61" fmla="*/ 1134975 h 7244526"/>
                <a:gd name="connsiteX62" fmla="*/ 1309221 w 2213217"/>
                <a:gd name="connsiteY62" fmla="*/ 1020075 h 7244526"/>
                <a:gd name="connsiteX63" fmla="*/ 1365230 w 2213217"/>
                <a:gd name="connsiteY63" fmla="*/ 821521 h 7244526"/>
                <a:gd name="connsiteX64" fmla="*/ 1433407 w 2213217"/>
                <a:gd name="connsiteY64" fmla="*/ 622909 h 7244526"/>
                <a:gd name="connsiteX65" fmla="*/ 1444916 w 2213217"/>
                <a:gd name="connsiteY65" fmla="*/ 380757 h 7244526"/>
                <a:gd name="connsiteX66" fmla="*/ 1330946 w 2213217"/>
                <a:gd name="connsiteY66" fmla="*/ 143773 h 7244526"/>
                <a:gd name="connsiteX67" fmla="*/ 1063645 w 2213217"/>
                <a:gd name="connsiteY67" fmla="*/ 568 h 7244526"/>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84394 w 2213217"/>
                <a:gd name="connsiteY12" fmla="*/ 4600693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287222 w 2213217"/>
                <a:gd name="connsiteY8" fmla="*/ 3112689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72753 w 2222325"/>
                <a:gd name="connsiteY0" fmla="*/ 568 h 7252515"/>
                <a:gd name="connsiteX1" fmla="*/ 818733 w 2222325"/>
                <a:gd name="connsiteY1" fmla="*/ 116070 h 7252515"/>
                <a:gd name="connsiteX2" fmla="*/ 694908 w 2222325"/>
                <a:gd name="connsiteY2" fmla="*/ 297045 h 7252515"/>
                <a:gd name="connsiteX3" fmla="*/ 713958 w 2222325"/>
                <a:gd name="connsiteY3" fmla="*/ 620895 h 7252515"/>
                <a:gd name="connsiteX4" fmla="*/ 847308 w 2222325"/>
                <a:gd name="connsiteY4" fmla="*/ 897120 h 7252515"/>
                <a:gd name="connsiteX5" fmla="*/ 752058 w 2222325"/>
                <a:gd name="connsiteY5" fmla="*/ 1011420 h 7252515"/>
                <a:gd name="connsiteX6" fmla="*/ 142458 w 2222325"/>
                <a:gd name="connsiteY6" fmla="*/ 1220970 h 7252515"/>
                <a:gd name="connsiteX7" fmla="*/ 9108 w 2222325"/>
                <a:gd name="connsiteY7" fmla="*/ 2211570 h 7252515"/>
                <a:gd name="connsiteX8" fmla="*/ 322291 w 2222325"/>
                <a:gd name="connsiteY8" fmla="*/ 3017500 h 7252515"/>
                <a:gd name="connsiteX9" fmla="*/ 250989 w 2222325"/>
                <a:gd name="connsiteY9" fmla="*/ 3814384 h 7252515"/>
                <a:gd name="connsiteX10" fmla="*/ 386352 w 2222325"/>
                <a:gd name="connsiteY10" fmla="*/ 3984422 h 7252515"/>
                <a:gd name="connsiteX11" fmla="*/ 443833 w 2222325"/>
                <a:gd name="connsiteY11" fmla="*/ 4229457 h 7252515"/>
                <a:gd name="connsiteX12" fmla="*/ 505040 w 2222325"/>
                <a:gd name="connsiteY12" fmla="*/ 4629539 h 7252515"/>
                <a:gd name="connsiteX13" fmla="*/ 513694 w 2222325"/>
                <a:gd name="connsiteY13" fmla="*/ 4793958 h 7252515"/>
                <a:gd name="connsiteX14" fmla="*/ 499780 w 2222325"/>
                <a:gd name="connsiteY14" fmla="*/ 4980881 h 7252515"/>
                <a:gd name="connsiteX15" fmla="*/ 468050 w 2222325"/>
                <a:gd name="connsiteY15" fmla="*/ 5126491 h 7252515"/>
                <a:gd name="connsiteX16" fmla="*/ 392121 w 2222325"/>
                <a:gd name="connsiteY16" fmla="*/ 6154049 h 7252515"/>
                <a:gd name="connsiteX17" fmla="*/ 357506 w 2222325"/>
                <a:gd name="connsiteY17" fmla="*/ 6604338 h 7252515"/>
                <a:gd name="connsiteX18" fmla="*/ 429350 w 2222325"/>
                <a:gd name="connsiteY18" fmla="*/ 6827439 h 7252515"/>
                <a:gd name="connsiteX19" fmla="*/ 376226 w 2222325"/>
                <a:gd name="connsiteY19" fmla="*/ 6982453 h 7252515"/>
                <a:gd name="connsiteX20" fmla="*/ 614622 w 2222325"/>
                <a:gd name="connsiteY20" fmla="*/ 7244526 h 7252515"/>
                <a:gd name="connsiteX21" fmla="*/ 967377 w 2222325"/>
                <a:gd name="connsiteY21" fmla="*/ 7136926 h 7252515"/>
                <a:gd name="connsiteX22" fmla="*/ 733880 w 2222325"/>
                <a:gd name="connsiteY22" fmla="*/ 6844746 h 7252515"/>
                <a:gd name="connsiteX23" fmla="*/ 762184 w 2222325"/>
                <a:gd name="connsiteY23" fmla="*/ 6579789 h 7252515"/>
                <a:gd name="connsiteX24" fmla="*/ 748032 w 2222325"/>
                <a:gd name="connsiteY24" fmla="*/ 6250170 h 7252515"/>
                <a:gd name="connsiteX25" fmla="*/ 865608 w 2222325"/>
                <a:gd name="connsiteY25" fmla="*/ 5489132 h 7252515"/>
                <a:gd name="connsiteX26" fmla="*/ 915125 w 2222325"/>
                <a:gd name="connsiteY26" fmla="*/ 5380240 h 7252515"/>
                <a:gd name="connsiteX27" fmla="*/ 907612 w 2222325"/>
                <a:gd name="connsiteY27" fmla="*/ 5308938 h 7252515"/>
                <a:gd name="connsiteX28" fmla="*/ 980658 w 2222325"/>
                <a:gd name="connsiteY28" fmla="*/ 5211945 h 7252515"/>
                <a:gd name="connsiteX29" fmla="*/ 982672 w 2222325"/>
                <a:gd name="connsiteY29" fmla="*/ 5069070 h 7252515"/>
                <a:gd name="connsiteX30" fmla="*/ 1138827 w 2222325"/>
                <a:gd name="connsiteY30" fmla="*/ 4378373 h 7252515"/>
                <a:gd name="connsiteX31" fmla="*/ 1285458 w 2222325"/>
                <a:gd name="connsiteY31" fmla="*/ 4649970 h 7252515"/>
                <a:gd name="connsiteX32" fmla="*/ 1350120 w 2222325"/>
                <a:gd name="connsiteY32" fmla="*/ 4880042 h 7252515"/>
                <a:gd name="connsiteX33" fmla="*/ 1319532 w 2222325"/>
                <a:gd name="connsiteY33" fmla="*/ 4973880 h 7252515"/>
                <a:gd name="connsiteX34" fmla="*/ 1363401 w 2222325"/>
                <a:gd name="connsiteY34" fmla="*/ 5113209 h 7252515"/>
                <a:gd name="connsiteX35" fmla="*/ 1271306 w 2222325"/>
                <a:gd name="connsiteY35" fmla="*/ 5554244 h 7252515"/>
                <a:gd name="connsiteX36" fmla="*/ 1272328 w 2222325"/>
                <a:gd name="connsiteY36" fmla="*/ 6360264 h 7252515"/>
                <a:gd name="connsiteX37" fmla="*/ 1345493 w 2222325"/>
                <a:gd name="connsiteY37" fmla="*/ 6540277 h 7252515"/>
                <a:gd name="connsiteX38" fmla="*/ 1294713 w 2222325"/>
                <a:gd name="connsiteY38" fmla="*/ 6741714 h 7252515"/>
                <a:gd name="connsiteX39" fmla="*/ 1312891 w 2222325"/>
                <a:gd name="connsiteY39" fmla="*/ 6828040 h 7252515"/>
                <a:gd name="connsiteX40" fmla="*/ 1322687 w 2222325"/>
                <a:gd name="connsiteY40" fmla="*/ 7020824 h 7252515"/>
                <a:gd name="connsiteX41" fmla="*/ 1769461 w 2222325"/>
                <a:gd name="connsiteY41" fmla="*/ 7189119 h 7252515"/>
                <a:gd name="connsiteX42" fmla="*/ 2198114 w 2222325"/>
                <a:gd name="connsiteY42" fmla="*/ 7199125 h 7252515"/>
                <a:gd name="connsiteX43" fmla="*/ 2180958 w 2222325"/>
                <a:gd name="connsiteY43" fmla="*/ 7046786 h 7252515"/>
                <a:gd name="connsiteX44" fmla="*/ 1696355 w 2222325"/>
                <a:gd name="connsiteY44" fmla="*/ 6680449 h 7252515"/>
                <a:gd name="connsiteX45" fmla="*/ 1717238 w 2222325"/>
                <a:gd name="connsiteY45" fmla="*/ 6550072 h 7252515"/>
                <a:gd name="connsiteX46" fmla="*/ 1677725 w 2222325"/>
                <a:gd name="connsiteY46" fmla="*/ 6451067 h 7252515"/>
                <a:gd name="connsiteX47" fmla="*/ 1666458 w 2222325"/>
                <a:gd name="connsiteY47" fmla="*/ 6250170 h 7252515"/>
                <a:gd name="connsiteX48" fmla="*/ 1688122 w 2222325"/>
                <a:gd name="connsiteY48" fmla="*/ 5979714 h 7252515"/>
                <a:gd name="connsiteX49" fmla="*/ 1736739 w 2222325"/>
                <a:gd name="connsiteY49" fmla="*/ 5512209 h 7252515"/>
                <a:gd name="connsiteX50" fmla="*/ 1748157 w 2222325"/>
                <a:gd name="connsiteY50" fmla="*/ 5363804 h 7252515"/>
                <a:gd name="connsiteX51" fmla="*/ 1806719 w 2222325"/>
                <a:gd name="connsiteY51" fmla="*/ 5317321 h 7252515"/>
                <a:gd name="connsiteX52" fmla="*/ 1893315 w 2222325"/>
                <a:gd name="connsiteY52" fmla="*/ 5097645 h 7252515"/>
                <a:gd name="connsiteX53" fmla="*/ 1918465 w 2222325"/>
                <a:gd name="connsiteY53" fmla="*/ 4805496 h 7252515"/>
                <a:gd name="connsiteX54" fmla="*/ 1909481 w 2222325"/>
                <a:gd name="connsiteY54" fmla="*/ 4348776 h 7252515"/>
                <a:gd name="connsiteX55" fmla="*/ 1890160 w 2222325"/>
                <a:gd name="connsiteY55" fmla="*/ 3902573 h 7252515"/>
                <a:gd name="connsiteX56" fmla="*/ 1864470 w 2222325"/>
                <a:gd name="connsiteY56" fmla="*/ 3584643 h 7252515"/>
                <a:gd name="connsiteX57" fmla="*/ 2065365 w 2222325"/>
                <a:gd name="connsiteY57" fmla="*/ 2654077 h 7252515"/>
                <a:gd name="connsiteX58" fmla="*/ 2051815 w 2222325"/>
                <a:gd name="connsiteY58" fmla="*/ 2404684 h 7252515"/>
                <a:gd name="connsiteX59" fmla="*/ 1990308 w 2222325"/>
                <a:gd name="connsiteY59" fmla="*/ 1864914 h 7252515"/>
                <a:gd name="connsiteX60" fmla="*/ 1945567 w 2222325"/>
                <a:gd name="connsiteY60" fmla="*/ 1677029 h 7252515"/>
                <a:gd name="connsiteX61" fmla="*/ 1931145 w 2222325"/>
                <a:gd name="connsiteY61" fmla="*/ 1432534 h 7252515"/>
                <a:gd name="connsiteX62" fmla="*/ 1883520 w 2222325"/>
                <a:gd name="connsiteY62" fmla="*/ 1302338 h 7252515"/>
                <a:gd name="connsiteX63" fmla="*/ 1416795 w 2222325"/>
                <a:gd name="connsiteY63" fmla="*/ 1134975 h 7252515"/>
                <a:gd name="connsiteX64" fmla="*/ 1318329 w 2222325"/>
                <a:gd name="connsiteY64" fmla="*/ 1020075 h 7252515"/>
                <a:gd name="connsiteX65" fmla="*/ 1374338 w 2222325"/>
                <a:gd name="connsiteY65" fmla="*/ 821521 h 7252515"/>
                <a:gd name="connsiteX66" fmla="*/ 1442515 w 2222325"/>
                <a:gd name="connsiteY66" fmla="*/ 622909 h 7252515"/>
                <a:gd name="connsiteX67" fmla="*/ 1454024 w 2222325"/>
                <a:gd name="connsiteY67" fmla="*/ 380757 h 7252515"/>
                <a:gd name="connsiteX68" fmla="*/ 1340054 w 2222325"/>
                <a:gd name="connsiteY68" fmla="*/ 143773 h 7252515"/>
                <a:gd name="connsiteX69" fmla="*/ 1072753 w 2222325"/>
                <a:gd name="connsiteY69" fmla="*/ 568 h 7252515"/>
                <a:gd name="connsiteX0" fmla="*/ 1074836 w 2224408"/>
                <a:gd name="connsiteY0" fmla="*/ 568 h 7252515"/>
                <a:gd name="connsiteX1" fmla="*/ 820816 w 2224408"/>
                <a:gd name="connsiteY1" fmla="*/ 116070 h 7252515"/>
                <a:gd name="connsiteX2" fmla="*/ 696991 w 2224408"/>
                <a:gd name="connsiteY2" fmla="*/ 297045 h 7252515"/>
                <a:gd name="connsiteX3" fmla="*/ 716041 w 2224408"/>
                <a:gd name="connsiteY3" fmla="*/ 620895 h 7252515"/>
                <a:gd name="connsiteX4" fmla="*/ 849391 w 2224408"/>
                <a:gd name="connsiteY4" fmla="*/ 897120 h 7252515"/>
                <a:gd name="connsiteX5" fmla="*/ 754141 w 2224408"/>
                <a:gd name="connsiteY5" fmla="*/ 1011420 h 7252515"/>
                <a:gd name="connsiteX6" fmla="*/ 112811 w 2224408"/>
                <a:gd name="connsiteY6" fmla="*/ 1267123 h 7252515"/>
                <a:gd name="connsiteX7" fmla="*/ 11191 w 2224408"/>
                <a:gd name="connsiteY7" fmla="*/ 2211570 h 7252515"/>
                <a:gd name="connsiteX8" fmla="*/ 324374 w 2224408"/>
                <a:gd name="connsiteY8" fmla="*/ 3017500 h 7252515"/>
                <a:gd name="connsiteX9" fmla="*/ 253072 w 2224408"/>
                <a:gd name="connsiteY9" fmla="*/ 3814384 h 7252515"/>
                <a:gd name="connsiteX10" fmla="*/ 388435 w 2224408"/>
                <a:gd name="connsiteY10" fmla="*/ 3984422 h 7252515"/>
                <a:gd name="connsiteX11" fmla="*/ 445916 w 2224408"/>
                <a:gd name="connsiteY11" fmla="*/ 4229457 h 7252515"/>
                <a:gd name="connsiteX12" fmla="*/ 507123 w 2224408"/>
                <a:gd name="connsiteY12" fmla="*/ 4629539 h 7252515"/>
                <a:gd name="connsiteX13" fmla="*/ 515777 w 2224408"/>
                <a:gd name="connsiteY13" fmla="*/ 4793958 h 7252515"/>
                <a:gd name="connsiteX14" fmla="*/ 501863 w 2224408"/>
                <a:gd name="connsiteY14" fmla="*/ 4980881 h 7252515"/>
                <a:gd name="connsiteX15" fmla="*/ 470133 w 2224408"/>
                <a:gd name="connsiteY15" fmla="*/ 5126491 h 7252515"/>
                <a:gd name="connsiteX16" fmla="*/ 394204 w 2224408"/>
                <a:gd name="connsiteY16" fmla="*/ 6154049 h 7252515"/>
                <a:gd name="connsiteX17" fmla="*/ 359589 w 2224408"/>
                <a:gd name="connsiteY17" fmla="*/ 6604338 h 7252515"/>
                <a:gd name="connsiteX18" fmla="*/ 431433 w 2224408"/>
                <a:gd name="connsiteY18" fmla="*/ 6827439 h 7252515"/>
                <a:gd name="connsiteX19" fmla="*/ 378309 w 2224408"/>
                <a:gd name="connsiteY19" fmla="*/ 6982453 h 7252515"/>
                <a:gd name="connsiteX20" fmla="*/ 616705 w 2224408"/>
                <a:gd name="connsiteY20" fmla="*/ 7244526 h 7252515"/>
                <a:gd name="connsiteX21" fmla="*/ 969460 w 2224408"/>
                <a:gd name="connsiteY21" fmla="*/ 7136926 h 7252515"/>
                <a:gd name="connsiteX22" fmla="*/ 735963 w 2224408"/>
                <a:gd name="connsiteY22" fmla="*/ 6844746 h 7252515"/>
                <a:gd name="connsiteX23" fmla="*/ 764267 w 2224408"/>
                <a:gd name="connsiteY23" fmla="*/ 6579789 h 7252515"/>
                <a:gd name="connsiteX24" fmla="*/ 750115 w 2224408"/>
                <a:gd name="connsiteY24" fmla="*/ 6250170 h 7252515"/>
                <a:gd name="connsiteX25" fmla="*/ 867691 w 2224408"/>
                <a:gd name="connsiteY25" fmla="*/ 5489132 h 7252515"/>
                <a:gd name="connsiteX26" fmla="*/ 917208 w 2224408"/>
                <a:gd name="connsiteY26" fmla="*/ 5380240 h 7252515"/>
                <a:gd name="connsiteX27" fmla="*/ 909695 w 2224408"/>
                <a:gd name="connsiteY27" fmla="*/ 5308938 h 7252515"/>
                <a:gd name="connsiteX28" fmla="*/ 982741 w 2224408"/>
                <a:gd name="connsiteY28" fmla="*/ 5211945 h 7252515"/>
                <a:gd name="connsiteX29" fmla="*/ 984755 w 2224408"/>
                <a:gd name="connsiteY29" fmla="*/ 5069070 h 7252515"/>
                <a:gd name="connsiteX30" fmla="*/ 1140910 w 2224408"/>
                <a:gd name="connsiteY30" fmla="*/ 4378373 h 7252515"/>
                <a:gd name="connsiteX31" fmla="*/ 1287541 w 2224408"/>
                <a:gd name="connsiteY31" fmla="*/ 4649970 h 7252515"/>
                <a:gd name="connsiteX32" fmla="*/ 1352203 w 2224408"/>
                <a:gd name="connsiteY32" fmla="*/ 4880042 h 7252515"/>
                <a:gd name="connsiteX33" fmla="*/ 1321615 w 2224408"/>
                <a:gd name="connsiteY33" fmla="*/ 4973880 h 7252515"/>
                <a:gd name="connsiteX34" fmla="*/ 1365484 w 2224408"/>
                <a:gd name="connsiteY34" fmla="*/ 5113209 h 7252515"/>
                <a:gd name="connsiteX35" fmla="*/ 1273389 w 2224408"/>
                <a:gd name="connsiteY35" fmla="*/ 5554244 h 7252515"/>
                <a:gd name="connsiteX36" fmla="*/ 1274411 w 2224408"/>
                <a:gd name="connsiteY36" fmla="*/ 6360264 h 7252515"/>
                <a:gd name="connsiteX37" fmla="*/ 1347576 w 2224408"/>
                <a:gd name="connsiteY37" fmla="*/ 6540277 h 7252515"/>
                <a:gd name="connsiteX38" fmla="*/ 1296796 w 2224408"/>
                <a:gd name="connsiteY38" fmla="*/ 6741714 h 7252515"/>
                <a:gd name="connsiteX39" fmla="*/ 1314974 w 2224408"/>
                <a:gd name="connsiteY39" fmla="*/ 6828040 h 7252515"/>
                <a:gd name="connsiteX40" fmla="*/ 1324770 w 2224408"/>
                <a:gd name="connsiteY40" fmla="*/ 7020824 h 7252515"/>
                <a:gd name="connsiteX41" fmla="*/ 1771544 w 2224408"/>
                <a:gd name="connsiteY41" fmla="*/ 7189119 h 7252515"/>
                <a:gd name="connsiteX42" fmla="*/ 2200197 w 2224408"/>
                <a:gd name="connsiteY42" fmla="*/ 7199125 h 7252515"/>
                <a:gd name="connsiteX43" fmla="*/ 2183041 w 2224408"/>
                <a:gd name="connsiteY43" fmla="*/ 7046786 h 7252515"/>
                <a:gd name="connsiteX44" fmla="*/ 1698438 w 2224408"/>
                <a:gd name="connsiteY44" fmla="*/ 6680449 h 7252515"/>
                <a:gd name="connsiteX45" fmla="*/ 1719321 w 2224408"/>
                <a:gd name="connsiteY45" fmla="*/ 6550072 h 7252515"/>
                <a:gd name="connsiteX46" fmla="*/ 1679808 w 2224408"/>
                <a:gd name="connsiteY46" fmla="*/ 6451067 h 7252515"/>
                <a:gd name="connsiteX47" fmla="*/ 1668541 w 2224408"/>
                <a:gd name="connsiteY47" fmla="*/ 6250170 h 7252515"/>
                <a:gd name="connsiteX48" fmla="*/ 1690205 w 2224408"/>
                <a:gd name="connsiteY48" fmla="*/ 5979714 h 7252515"/>
                <a:gd name="connsiteX49" fmla="*/ 1738822 w 2224408"/>
                <a:gd name="connsiteY49" fmla="*/ 5512209 h 7252515"/>
                <a:gd name="connsiteX50" fmla="*/ 1750240 w 2224408"/>
                <a:gd name="connsiteY50" fmla="*/ 5363804 h 7252515"/>
                <a:gd name="connsiteX51" fmla="*/ 1808802 w 2224408"/>
                <a:gd name="connsiteY51" fmla="*/ 5317321 h 7252515"/>
                <a:gd name="connsiteX52" fmla="*/ 1895398 w 2224408"/>
                <a:gd name="connsiteY52" fmla="*/ 5097645 h 7252515"/>
                <a:gd name="connsiteX53" fmla="*/ 1920548 w 2224408"/>
                <a:gd name="connsiteY53" fmla="*/ 4805496 h 7252515"/>
                <a:gd name="connsiteX54" fmla="*/ 1911564 w 2224408"/>
                <a:gd name="connsiteY54" fmla="*/ 4348776 h 7252515"/>
                <a:gd name="connsiteX55" fmla="*/ 1892243 w 2224408"/>
                <a:gd name="connsiteY55" fmla="*/ 3902573 h 7252515"/>
                <a:gd name="connsiteX56" fmla="*/ 1866553 w 2224408"/>
                <a:gd name="connsiteY56" fmla="*/ 3584643 h 7252515"/>
                <a:gd name="connsiteX57" fmla="*/ 2067448 w 2224408"/>
                <a:gd name="connsiteY57" fmla="*/ 2654077 h 7252515"/>
                <a:gd name="connsiteX58" fmla="*/ 2053898 w 2224408"/>
                <a:gd name="connsiteY58" fmla="*/ 2404684 h 7252515"/>
                <a:gd name="connsiteX59" fmla="*/ 1992391 w 2224408"/>
                <a:gd name="connsiteY59" fmla="*/ 1864914 h 7252515"/>
                <a:gd name="connsiteX60" fmla="*/ 1947650 w 2224408"/>
                <a:gd name="connsiteY60" fmla="*/ 1677029 h 7252515"/>
                <a:gd name="connsiteX61" fmla="*/ 1933228 w 2224408"/>
                <a:gd name="connsiteY61" fmla="*/ 1432534 h 7252515"/>
                <a:gd name="connsiteX62" fmla="*/ 1885603 w 2224408"/>
                <a:gd name="connsiteY62" fmla="*/ 1302338 h 7252515"/>
                <a:gd name="connsiteX63" fmla="*/ 1418878 w 2224408"/>
                <a:gd name="connsiteY63" fmla="*/ 1134975 h 7252515"/>
                <a:gd name="connsiteX64" fmla="*/ 1320412 w 2224408"/>
                <a:gd name="connsiteY64" fmla="*/ 1020075 h 7252515"/>
                <a:gd name="connsiteX65" fmla="*/ 1376421 w 2224408"/>
                <a:gd name="connsiteY65" fmla="*/ 821521 h 7252515"/>
                <a:gd name="connsiteX66" fmla="*/ 1444598 w 2224408"/>
                <a:gd name="connsiteY66" fmla="*/ 622909 h 7252515"/>
                <a:gd name="connsiteX67" fmla="*/ 1456107 w 2224408"/>
                <a:gd name="connsiteY67" fmla="*/ 380757 h 7252515"/>
                <a:gd name="connsiteX68" fmla="*/ 1342137 w 2224408"/>
                <a:gd name="connsiteY68" fmla="*/ 143773 h 7252515"/>
                <a:gd name="connsiteX69" fmla="*/ 1074836 w 2224408"/>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08662 w 2223793"/>
                <a:gd name="connsiteY1" fmla="*/ 133377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59799 w 2223793"/>
                <a:gd name="connsiteY0" fmla="*/ 683 h 7238207"/>
                <a:gd name="connsiteX1" fmla="*/ 808662 w 2223793"/>
                <a:gd name="connsiteY1" fmla="*/ 119069 h 7238207"/>
                <a:gd name="connsiteX2" fmla="*/ 710799 w 2223793"/>
                <a:gd name="connsiteY2" fmla="*/ 285622 h 7238207"/>
                <a:gd name="connsiteX3" fmla="*/ 698118 w 2223793"/>
                <a:gd name="connsiteY3" fmla="*/ 574857 h 7238207"/>
                <a:gd name="connsiteX4" fmla="*/ 868967 w 2223793"/>
                <a:gd name="connsiteY4" fmla="*/ 885696 h 7238207"/>
                <a:gd name="connsiteX5" fmla="*/ 744872 w 2223793"/>
                <a:gd name="connsiteY5" fmla="*/ 1025957 h 7238207"/>
                <a:gd name="connsiteX6" fmla="*/ 112196 w 2223793"/>
                <a:gd name="connsiteY6" fmla="*/ 1252815 h 7238207"/>
                <a:gd name="connsiteX7" fmla="*/ 10576 w 2223793"/>
                <a:gd name="connsiteY7" fmla="*/ 2197262 h 7238207"/>
                <a:gd name="connsiteX8" fmla="*/ 323759 w 2223793"/>
                <a:gd name="connsiteY8" fmla="*/ 3003192 h 7238207"/>
                <a:gd name="connsiteX9" fmla="*/ 252457 w 2223793"/>
                <a:gd name="connsiteY9" fmla="*/ 3800076 h 7238207"/>
                <a:gd name="connsiteX10" fmla="*/ 387820 w 2223793"/>
                <a:gd name="connsiteY10" fmla="*/ 3970114 h 7238207"/>
                <a:gd name="connsiteX11" fmla="*/ 445301 w 2223793"/>
                <a:gd name="connsiteY11" fmla="*/ 4215149 h 7238207"/>
                <a:gd name="connsiteX12" fmla="*/ 506508 w 2223793"/>
                <a:gd name="connsiteY12" fmla="*/ 4615231 h 7238207"/>
                <a:gd name="connsiteX13" fmla="*/ 515162 w 2223793"/>
                <a:gd name="connsiteY13" fmla="*/ 4779650 h 7238207"/>
                <a:gd name="connsiteX14" fmla="*/ 501248 w 2223793"/>
                <a:gd name="connsiteY14" fmla="*/ 4966573 h 7238207"/>
                <a:gd name="connsiteX15" fmla="*/ 469518 w 2223793"/>
                <a:gd name="connsiteY15" fmla="*/ 5112183 h 7238207"/>
                <a:gd name="connsiteX16" fmla="*/ 393589 w 2223793"/>
                <a:gd name="connsiteY16" fmla="*/ 6139741 h 7238207"/>
                <a:gd name="connsiteX17" fmla="*/ 358974 w 2223793"/>
                <a:gd name="connsiteY17" fmla="*/ 6590030 h 7238207"/>
                <a:gd name="connsiteX18" fmla="*/ 430818 w 2223793"/>
                <a:gd name="connsiteY18" fmla="*/ 6813131 h 7238207"/>
                <a:gd name="connsiteX19" fmla="*/ 377694 w 2223793"/>
                <a:gd name="connsiteY19" fmla="*/ 6968145 h 7238207"/>
                <a:gd name="connsiteX20" fmla="*/ 616090 w 2223793"/>
                <a:gd name="connsiteY20" fmla="*/ 7230218 h 7238207"/>
                <a:gd name="connsiteX21" fmla="*/ 968845 w 2223793"/>
                <a:gd name="connsiteY21" fmla="*/ 7122618 h 7238207"/>
                <a:gd name="connsiteX22" fmla="*/ 735348 w 2223793"/>
                <a:gd name="connsiteY22" fmla="*/ 6830438 h 7238207"/>
                <a:gd name="connsiteX23" fmla="*/ 763652 w 2223793"/>
                <a:gd name="connsiteY23" fmla="*/ 6565481 h 7238207"/>
                <a:gd name="connsiteX24" fmla="*/ 749500 w 2223793"/>
                <a:gd name="connsiteY24" fmla="*/ 6235862 h 7238207"/>
                <a:gd name="connsiteX25" fmla="*/ 867076 w 2223793"/>
                <a:gd name="connsiteY25" fmla="*/ 5474824 h 7238207"/>
                <a:gd name="connsiteX26" fmla="*/ 916593 w 2223793"/>
                <a:gd name="connsiteY26" fmla="*/ 5365932 h 7238207"/>
                <a:gd name="connsiteX27" fmla="*/ 909080 w 2223793"/>
                <a:gd name="connsiteY27" fmla="*/ 5294630 h 7238207"/>
                <a:gd name="connsiteX28" fmla="*/ 982126 w 2223793"/>
                <a:gd name="connsiteY28" fmla="*/ 5197637 h 7238207"/>
                <a:gd name="connsiteX29" fmla="*/ 984140 w 2223793"/>
                <a:gd name="connsiteY29" fmla="*/ 5054762 h 7238207"/>
                <a:gd name="connsiteX30" fmla="*/ 1140295 w 2223793"/>
                <a:gd name="connsiteY30" fmla="*/ 4364065 h 7238207"/>
                <a:gd name="connsiteX31" fmla="*/ 1286926 w 2223793"/>
                <a:gd name="connsiteY31" fmla="*/ 4635662 h 7238207"/>
                <a:gd name="connsiteX32" fmla="*/ 1351588 w 2223793"/>
                <a:gd name="connsiteY32" fmla="*/ 4865734 h 7238207"/>
                <a:gd name="connsiteX33" fmla="*/ 1321000 w 2223793"/>
                <a:gd name="connsiteY33" fmla="*/ 4959572 h 7238207"/>
                <a:gd name="connsiteX34" fmla="*/ 1364869 w 2223793"/>
                <a:gd name="connsiteY34" fmla="*/ 5098901 h 7238207"/>
                <a:gd name="connsiteX35" fmla="*/ 1272774 w 2223793"/>
                <a:gd name="connsiteY35" fmla="*/ 5539936 h 7238207"/>
                <a:gd name="connsiteX36" fmla="*/ 1273796 w 2223793"/>
                <a:gd name="connsiteY36" fmla="*/ 6345956 h 7238207"/>
                <a:gd name="connsiteX37" fmla="*/ 1346961 w 2223793"/>
                <a:gd name="connsiteY37" fmla="*/ 6525969 h 7238207"/>
                <a:gd name="connsiteX38" fmla="*/ 1296181 w 2223793"/>
                <a:gd name="connsiteY38" fmla="*/ 6727406 h 7238207"/>
                <a:gd name="connsiteX39" fmla="*/ 1314359 w 2223793"/>
                <a:gd name="connsiteY39" fmla="*/ 6813732 h 7238207"/>
                <a:gd name="connsiteX40" fmla="*/ 1324155 w 2223793"/>
                <a:gd name="connsiteY40" fmla="*/ 7006516 h 7238207"/>
                <a:gd name="connsiteX41" fmla="*/ 1770929 w 2223793"/>
                <a:gd name="connsiteY41" fmla="*/ 7174811 h 7238207"/>
                <a:gd name="connsiteX42" fmla="*/ 2199582 w 2223793"/>
                <a:gd name="connsiteY42" fmla="*/ 7184817 h 7238207"/>
                <a:gd name="connsiteX43" fmla="*/ 2182426 w 2223793"/>
                <a:gd name="connsiteY43" fmla="*/ 7032478 h 7238207"/>
                <a:gd name="connsiteX44" fmla="*/ 1697823 w 2223793"/>
                <a:gd name="connsiteY44" fmla="*/ 6666141 h 7238207"/>
                <a:gd name="connsiteX45" fmla="*/ 1718706 w 2223793"/>
                <a:gd name="connsiteY45" fmla="*/ 6535764 h 7238207"/>
                <a:gd name="connsiteX46" fmla="*/ 1679193 w 2223793"/>
                <a:gd name="connsiteY46" fmla="*/ 6436759 h 7238207"/>
                <a:gd name="connsiteX47" fmla="*/ 1667926 w 2223793"/>
                <a:gd name="connsiteY47" fmla="*/ 6235862 h 7238207"/>
                <a:gd name="connsiteX48" fmla="*/ 1689590 w 2223793"/>
                <a:gd name="connsiteY48" fmla="*/ 5965406 h 7238207"/>
                <a:gd name="connsiteX49" fmla="*/ 1738207 w 2223793"/>
                <a:gd name="connsiteY49" fmla="*/ 5497901 h 7238207"/>
                <a:gd name="connsiteX50" fmla="*/ 1749625 w 2223793"/>
                <a:gd name="connsiteY50" fmla="*/ 5349496 h 7238207"/>
                <a:gd name="connsiteX51" fmla="*/ 1808187 w 2223793"/>
                <a:gd name="connsiteY51" fmla="*/ 5303013 h 7238207"/>
                <a:gd name="connsiteX52" fmla="*/ 1894783 w 2223793"/>
                <a:gd name="connsiteY52" fmla="*/ 5083337 h 7238207"/>
                <a:gd name="connsiteX53" fmla="*/ 1919933 w 2223793"/>
                <a:gd name="connsiteY53" fmla="*/ 4791188 h 7238207"/>
                <a:gd name="connsiteX54" fmla="*/ 1910949 w 2223793"/>
                <a:gd name="connsiteY54" fmla="*/ 4334468 h 7238207"/>
                <a:gd name="connsiteX55" fmla="*/ 1891628 w 2223793"/>
                <a:gd name="connsiteY55" fmla="*/ 3888265 h 7238207"/>
                <a:gd name="connsiteX56" fmla="*/ 1865938 w 2223793"/>
                <a:gd name="connsiteY56" fmla="*/ 3570335 h 7238207"/>
                <a:gd name="connsiteX57" fmla="*/ 2066833 w 2223793"/>
                <a:gd name="connsiteY57" fmla="*/ 2639769 h 7238207"/>
                <a:gd name="connsiteX58" fmla="*/ 2053283 w 2223793"/>
                <a:gd name="connsiteY58" fmla="*/ 2390376 h 7238207"/>
                <a:gd name="connsiteX59" fmla="*/ 1991776 w 2223793"/>
                <a:gd name="connsiteY59" fmla="*/ 1850606 h 7238207"/>
                <a:gd name="connsiteX60" fmla="*/ 1947035 w 2223793"/>
                <a:gd name="connsiteY60" fmla="*/ 1662721 h 7238207"/>
                <a:gd name="connsiteX61" fmla="*/ 1932613 w 2223793"/>
                <a:gd name="connsiteY61" fmla="*/ 1418226 h 7238207"/>
                <a:gd name="connsiteX62" fmla="*/ 1884988 w 2223793"/>
                <a:gd name="connsiteY62" fmla="*/ 1288030 h 7238207"/>
                <a:gd name="connsiteX63" fmla="*/ 1418263 w 2223793"/>
                <a:gd name="connsiteY63" fmla="*/ 1120667 h 7238207"/>
                <a:gd name="connsiteX64" fmla="*/ 1319797 w 2223793"/>
                <a:gd name="connsiteY64" fmla="*/ 1005767 h 7238207"/>
                <a:gd name="connsiteX65" fmla="*/ 1375806 w 2223793"/>
                <a:gd name="connsiteY65" fmla="*/ 807213 h 7238207"/>
                <a:gd name="connsiteX66" fmla="*/ 1443983 w 2223793"/>
                <a:gd name="connsiteY66" fmla="*/ 608601 h 7238207"/>
                <a:gd name="connsiteX67" fmla="*/ 1455492 w 2223793"/>
                <a:gd name="connsiteY67" fmla="*/ 366449 h 7238207"/>
                <a:gd name="connsiteX68" fmla="*/ 1341522 w 2223793"/>
                <a:gd name="connsiteY68" fmla="*/ 129465 h 7238207"/>
                <a:gd name="connsiteX69" fmla="*/ 1059799 w 2223793"/>
                <a:gd name="connsiteY69" fmla="*/ 683 h 7238207"/>
                <a:gd name="connsiteX0" fmla="*/ 1059799 w 2223793"/>
                <a:gd name="connsiteY0" fmla="*/ 632 h 7238156"/>
                <a:gd name="connsiteX1" fmla="*/ 808662 w 2223793"/>
                <a:gd name="connsiteY1" fmla="*/ 119018 h 7238156"/>
                <a:gd name="connsiteX2" fmla="*/ 710799 w 2223793"/>
                <a:gd name="connsiteY2" fmla="*/ 285571 h 7238156"/>
                <a:gd name="connsiteX3" fmla="*/ 698118 w 2223793"/>
                <a:gd name="connsiteY3" fmla="*/ 574806 h 7238156"/>
                <a:gd name="connsiteX4" fmla="*/ 868967 w 2223793"/>
                <a:gd name="connsiteY4" fmla="*/ 885645 h 7238156"/>
                <a:gd name="connsiteX5" fmla="*/ 744872 w 2223793"/>
                <a:gd name="connsiteY5" fmla="*/ 1025906 h 7238156"/>
                <a:gd name="connsiteX6" fmla="*/ 112196 w 2223793"/>
                <a:gd name="connsiteY6" fmla="*/ 1252764 h 7238156"/>
                <a:gd name="connsiteX7" fmla="*/ 10576 w 2223793"/>
                <a:gd name="connsiteY7" fmla="*/ 2197211 h 7238156"/>
                <a:gd name="connsiteX8" fmla="*/ 323759 w 2223793"/>
                <a:gd name="connsiteY8" fmla="*/ 3003141 h 7238156"/>
                <a:gd name="connsiteX9" fmla="*/ 252457 w 2223793"/>
                <a:gd name="connsiteY9" fmla="*/ 3800025 h 7238156"/>
                <a:gd name="connsiteX10" fmla="*/ 387820 w 2223793"/>
                <a:gd name="connsiteY10" fmla="*/ 3970063 h 7238156"/>
                <a:gd name="connsiteX11" fmla="*/ 445301 w 2223793"/>
                <a:gd name="connsiteY11" fmla="*/ 4215098 h 7238156"/>
                <a:gd name="connsiteX12" fmla="*/ 506508 w 2223793"/>
                <a:gd name="connsiteY12" fmla="*/ 4615180 h 7238156"/>
                <a:gd name="connsiteX13" fmla="*/ 515162 w 2223793"/>
                <a:gd name="connsiteY13" fmla="*/ 4779599 h 7238156"/>
                <a:gd name="connsiteX14" fmla="*/ 501248 w 2223793"/>
                <a:gd name="connsiteY14" fmla="*/ 4966522 h 7238156"/>
                <a:gd name="connsiteX15" fmla="*/ 469518 w 2223793"/>
                <a:gd name="connsiteY15" fmla="*/ 5112132 h 7238156"/>
                <a:gd name="connsiteX16" fmla="*/ 393589 w 2223793"/>
                <a:gd name="connsiteY16" fmla="*/ 6139690 h 7238156"/>
                <a:gd name="connsiteX17" fmla="*/ 358974 w 2223793"/>
                <a:gd name="connsiteY17" fmla="*/ 6589979 h 7238156"/>
                <a:gd name="connsiteX18" fmla="*/ 430818 w 2223793"/>
                <a:gd name="connsiteY18" fmla="*/ 6813080 h 7238156"/>
                <a:gd name="connsiteX19" fmla="*/ 377694 w 2223793"/>
                <a:gd name="connsiteY19" fmla="*/ 6968094 h 7238156"/>
                <a:gd name="connsiteX20" fmla="*/ 616090 w 2223793"/>
                <a:gd name="connsiteY20" fmla="*/ 7230167 h 7238156"/>
                <a:gd name="connsiteX21" fmla="*/ 968845 w 2223793"/>
                <a:gd name="connsiteY21" fmla="*/ 7122567 h 7238156"/>
                <a:gd name="connsiteX22" fmla="*/ 735348 w 2223793"/>
                <a:gd name="connsiteY22" fmla="*/ 6830387 h 7238156"/>
                <a:gd name="connsiteX23" fmla="*/ 763652 w 2223793"/>
                <a:gd name="connsiteY23" fmla="*/ 6565430 h 7238156"/>
                <a:gd name="connsiteX24" fmla="*/ 749500 w 2223793"/>
                <a:gd name="connsiteY24" fmla="*/ 6235811 h 7238156"/>
                <a:gd name="connsiteX25" fmla="*/ 867076 w 2223793"/>
                <a:gd name="connsiteY25" fmla="*/ 5474773 h 7238156"/>
                <a:gd name="connsiteX26" fmla="*/ 916593 w 2223793"/>
                <a:gd name="connsiteY26" fmla="*/ 5365881 h 7238156"/>
                <a:gd name="connsiteX27" fmla="*/ 909080 w 2223793"/>
                <a:gd name="connsiteY27" fmla="*/ 5294579 h 7238156"/>
                <a:gd name="connsiteX28" fmla="*/ 982126 w 2223793"/>
                <a:gd name="connsiteY28" fmla="*/ 5197586 h 7238156"/>
                <a:gd name="connsiteX29" fmla="*/ 984140 w 2223793"/>
                <a:gd name="connsiteY29" fmla="*/ 5054711 h 7238156"/>
                <a:gd name="connsiteX30" fmla="*/ 1140295 w 2223793"/>
                <a:gd name="connsiteY30" fmla="*/ 4364014 h 7238156"/>
                <a:gd name="connsiteX31" fmla="*/ 1286926 w 2223793"/>
                <a:gd name="connsiteY31" fmla="*/ 4635611 h 7238156"/>
                <a:gd name="connsiteX32" fmla="*/ 1351588 w 2223793"/>
                <a:gd name="connsiteY32" fmla="*/ 4865683 h 7238156"/>
                <a:gd name="connsiteX33" fmla="*/ 1321000 w 2223793"/>
                <a:gd name="connsiteY33" fmla="*/ 4959521 h 7238156"/>
                <a:gd name="connsiteX34" fmla="*/ 1364869 w 2223793"/>
                <a:gd name="connsiteY34" fmla="*/ 5098850 h 7238156"/>
                <a:gd name="connsiteX35" fmla="*/ 1272774 w 2223793"/>
                <a:gd name="connsiteY35" fmla="*/ 5539885 h 7238156"/>
                <a:gd name="connsiteX36" fmla="*/ 1273796 w 2223793"/>
                <a:gd name="connsiteY36" fmla="*/ 6345905 h 7238156"/>
                <a:gd name="connsiteX37" fmla="*/ 1346961 w 2223793"/>
                <a:gd name="connsiteY37" fmla="*/ 6525918 h 7238156"/>
                <a:gd name="connsiteX38" fmla="*/ 1296181 w 2223793"/>
                <a:gd name="connsiteY38" fmla="*/ 6727355 h 7238156"/>
                <a:gd name="connsiteX39" fmla="*/ 1314359 w 2223793"/>
                <a:gd name="connsiteY39" fmla="*/ 6813681 h 7238156"/>
                <a:gd name="connsiteX40" fmla="*/ 1324155 w 2223793"/>
                <a:gd name="connsiteY40" fmla="*/ 7006465 h 7238156"/>
                <a:gd name="connsiteX41" fmla="*/ 1770929 w 2223793"/>
                <a:gd name="connsiteY41" fmla="*/ 7174760 h 7238156"/>
                <a:gd name="connsiteX42" fmla="*/ 2199582 w 2223793"/>
                <a:gd name="connsiteY42" fmla="*/ 7184766 h 7238156"/>
                <a:gd name="connsiteX43" fmla="*/ 2182426 w 2223793"/>
                <a:gd name="connsiteY43" fmla="*/ 7032427 h 7238156"/>
                <a:gd name="connsiteX44" fmla="*/ 1697823 w 2223793"/>
                <a:gd name="connsiteY44" fmla="*/ 6666090 h 7238156"/>
                <a:gd name="connsiteX45" fmla="*/ 1718706 w 2223793"/>
                <a:gd name="connsiteY45" fmla="*/ 6535713 h 7238156"/>
                <a:gd name="connsiteX46" fmla="*/ 1679193 w 2223793"/>
                <a:gd name="connsiteY46" fmla="*/ 6436708 h 7238156"/>
                <a:gd name="connsiteX47" fmla="*/ 1667926 w 2223793"/>
                <a:gd name="connsiteY47" fmla="*/ 6235811 h 7238156"/>
                <a:gd name="connsiteX48" fmla="*/ 1689590 w 2223793"/>
                <a:gd name="connsiteY48" fmla="*/ 5965355 h 7238156"/>
                <a:gd name="connsiteX49" fmla="*/ 1738207 w 2223793"/>
                <a:gd name="connsiteY49" fmla="*/ 5497850 h 7238156"/>
                <a:gd name="connsiteX50" fmla="*/ 1749625 w 2223793"/>
                <a:gd name="connsiteY50" fmla="*/ 5349445 h 7238156"/>
                <a:gd name="connsiteX51" fmla="*/ 1808187 w 2223793"/>
                <a:gd name="connsiteY51" fmla="*/ 5302962 h 7238156"/>
                <a:gd name="connsiteX52" fmla="*/ 1894783 w 2223793"/>
                <a:gd name="connsiteY52" fmla="*/ 5083286 h 7238156"/>
                <a:gd name="connsiteX53" fmla="*/ 1919933 w 2223793"/>
                <a:gd name="connsiteY53" fmla="*/ 4791137 h 7238156"/>
                <a:gd name="connsiteX54" fmla="*/ 1910949 w 2223793"/>
                <a:gd name="connsiteY54" fmla="*/ 4334417 h 7238156"/>
                <a:gd name="connsiteX55" fmla="*/ 1891628 w 2223793"/>
                <a:gd name="connsiteY55" fmla="*/ 3888214 h 7238156"/>
                <a:gd name="connsiteX56" fmla="*/ 1865938 w 2223793"/>
                <a:gd name="connsiteY56" fmla="*/ 3570284 h 7238156"/>
                <a:gd name="connsiteX57" fmla="*/ 2066833 w 2223793"/>
                <a:gd name="connsiteY57" fmla="*/ 2639718 h 7238156"/>
                <a:gd name="connsiteX58" fmla="*/ 2053283 w 2223793"/>
                <a:gd name="connsiteY58" fmla="*/ 2390325 h 7238156"/>
                <a:gd name="connsiteX59" fmla="*/ 1991776 w 2223793"/>
                <a:gd name="connsiteY59" fmla="*/ 1850555 h 7238156"/>
                <a:gd name="connsiteX60" fmla="*/ 1947035 w 2223793"/>
                <a:gd name="connsiteY60" fmla="*/ 1662670 h 7238156"/>
                <a:gd name="connsiteX61" fmla="*/ 1932613 w 2223793"/>
                <a:gd name="connsiteY61" fmla="*/ 1418175 h 7238156"/>
                <a:gd name="connsiteX62" fmla="*/ 1884988 w 2223793"/>
                <a:gd name="connsiteY62" fmla="*/ 1287979 h 7238156"/>
                <a:gd name="connsiteX63" fmla="*/ 1418263 w 2223793"/>
                <a:gd name="connsiteY63" fmla="*/ 1120616 h 7238156"/>
                <a:gd name="connsiteX64" fmla="*/ 1319797 w 2223793"/>
                <a:gd name="connsiteY64" fmla="*/ 1005716 h 7238156"/>
                <a:gd name="connsiteX65" fmla="*/ 1375806 w 2223793"/>
                <a:gd name="connsiteY65" fmla="*/ 807162 h 7238156"/>
                <a:gd name="connsiteX66" fmla="*/ 1443983 w 2223793"/>
                <a:gd name="connsiteY66" fmla="*/ 608550 h 7238156"/>
                <a:gd name="connsiteX67" fmla="*/ 1455492 w 2223793"/>
                <a:gd name="connsiteY67" fmla="*/ 366398 h 7238156"/>
                <a:gd name="connsiteX68" fmla="*/ 1379021 w 2223793"/>
                <a:gd name="connsiteY68" fmla="*/ 135183 h 7238156"/>
                <a:gd name="connsiteX69" fmla="*/ 1059799 w 2223793"/>
                <a:gd name="connsiteY69" fmla="*/ 632 h 7238156"/>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54544 w 2223793"/>
                <a:gd name="connsiteY4" fmla="*/ 882679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95683 w 2264509"/>
                <a:gd name="connsiteY56" fmla="*/ 3828242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6634"/>
                <a:gd name="connsiteX1" fmla="*/ 849378 w 2264509"/>
                <a:gd name="connsiteY1" fmla="*/ 118937 h 7236634"/>
                <a:gd name="connsiteX2" fmla="*/ 751515 w 2264509"/>
                <a:gd name="connsiteY2" fmla="*/ 285490 h 7236634"/>
                <a:gd name="connsiteX3" fmla="*/ 756141 w 2264509"/>
                <a:gd name="connsiteY3" fmla="*/ 566071 h 7236634"/>
                <a:gd name="connsiteX4" fmla="*/ 895260 w 2264509"/>
                <a:gd name="connsiteY4" fmla="*/ 882679 h 7236634"/>
                <a:gd name="connsiteX5" fmla="*/ 785588 w 2264509"/>
                <a:gd name="connsiteY5" fmla="*/ 1025825 h 7236634"/>
                <a:gd name="connsiteX6" fmla="*/ 152912 w 2264509"/>
                <a:gd name="connsiteY6" fmla="*/ 1252683 h 7236634"/>
                <a:gd name="connsiteX7" fmla="*/ 8160 w 2264509"/>
                <a:gd name="connsiteY7" fmla="*/ 2283394 h 7236634"/>
                <a:gd name="connsiteX8" fmla="*/ 416233 w 2264509"/>
                <a:gd name="connsiteY8" fmla="*/ 2735641 h 7236634"/>
                <a:gd name="connsiteX9" fmla="*/ 293173 w 2264509"/>
                <a:gd name="connsiteY9" fmla="*/ 3799944 h 7236634"/>
                <a:gd name="connsiteX10" fmla="*/ 428536 w 2264509"/>
                <a:gd name="connsiteY10" fmla="*/ 3969982 h 7236634"/>
                <a:gd name="connsiteX11" fmla="*/ 486017 w 2264509"/>
                <a:gd name="connsiteY11" fmla="*/ 4215017 h 7236634"/>
                <a:gd name="connsiteX12" fmla="*/ 547224 w 2264509"/>
                <a:gd name="connsiteY12" fmla="*/ 4615099 h 7236634"/>
                <a:gd name="connsiteX13" fmla="*/ 555878 w 2264509"/>
                <a:gd name="connsiteY13" fmla="*/ 4779518 h 7236634"/>
                <a:gd name="connsiteX14" fmla="*/ 541964 w 2264509"/>
                <a:gd name="connsiteY14" fmla="*/ 4966441 h 7236634"/>
                <a:gd name="connsiteX15" fmla="*/ 510234 w 2264509"/>
                <a:gd name="connsiteY15" fmla="*/ 5112051 h 7236634"/>
                <a:gd name="connsiteX16" fmla="*/ 434305 w 2264509"/>
                <a:gd name="connsiteY16" fmla="*/ 6139609 h 7236634"/>
                <a:gd name="connsiteX17" fmla="*/ 399690 w 2264509"/>
                <a:gd name="connsiteY17" fmla="*/ 6589898 h 7236634"/>
                <a:gd name="connsiteX18" fmla="*/ 471534 w 2264509"/>
                <a:gd name="connsiteY18" fmla="*/ 6812999 h 7236634"/>
                <a:gd name="connsiteX19" fmla="*/ 436821 w 2264509"/>
                <a:gd name="connsiteY19" fmla="*/ 7004834 h 7236634"/>
                <a:gd name="connsiteX20" fmla="*/ 656806 w 2264509"/>
                <a:gd name="connsiteY20" fmla="*/ 7230086 h 7236634"/>
                <a:gd name="connsiteX21" fmla="*/ 1018766 w 2264509"/>
                <a:gd name="connsiteY21" fmla="*/ 7101007 h 7236634"/>
                <a:gd name="connsiteX22" fmla="*/ 776064 w 2264509"/>
                <a:gd name="connsiteY22" fmla="*/ 6830306 h 7236634"/>
                <a:gd name="connsiteX23" fmla="*/ 804368 w 2264509"/>
                <a:gd name="connsiteY23" fmla="*/ 6565349 h 7236634"/>
                <a:gd name="connsiteX24" fmla="*/ 790216 w 2264509"/>
                <a:gd name="connsiteY24" fmla="*/ 6235730 h 7236634"/>
                <a:gd name="connsiteX25" fmla="*/ 907792 w 2264509"/>
                <a:gd name="connsiteY25" fmla="*/ 5474692 h 7236634"/>
                <a:gd name="connsiteX26" fmla="*/ 957309 w 2264509"/>
                <a:gd name="connsiteY26" fmla="*/ 5365800 h 7236634"/>
                <a:gd name="connsiteX27" fmla="*/ 949796 w 2264509"/>
                <a:gd name="connsiteY27" fmla="*/ 5294498 h 7236634"/>
                <a:gd name="connsiteX28" fmla="*/ 1022842 w 2264509"/>
                <a:gd name="connsiteY28" fmla="*/ 5197505 h 7236634"/>
                <a:gd name="connsiteX29" fmla="*/ 1024856 w 2264509"/>
                <a:gd name="connsiteY29" fmla="*/ 5054630 h 7236634"/>
                <a:gd name="connsiteX30" fmla="*/ 1250022 w 2264509"/>
                <a:gd name="connsiteY30" fmla="*/ 4234537 h 7236634"/>
                <a:gd name="connsiteX31" fmla="*/ 1388027 w 2264509"/>
                <a:gd name="connsiteY31" fmla="*/ 4644157 h 7236634"/>
                <a:gd name="connsiteX32" fmla="*/ 1392304 w 2264509"/>
                <a:gd name="connsiteY32" fmla="*/ 4865602 h 7236634"/>
                <a:gd name="connsiteX33" fmla="*/ 1361716 w 2264509"/>
                <a:gd name="connsiteY33" fmla="*/ 4959440 h 7236634"/>
                <a:gd name="connsiteX34" fmla="*/ 1405585 w 2264509"/>
                <a:gd name="connsiteY34" fmla="*/ 5098769 h 7236634"/>
                <a:gd name="connsiteX35" fmla="*/ 1313490 w 2264509"/>
                <a:gd name="connsiteY35" fmla="*/ 5539804 h 7236634"/>
                <a:gd name="connsiteX36" fmla="*/ 1314512 w 2264509"/>
                <a:gd name="connsiteY36" fmla="*/ 6345824 h 7236634"/>
                <a:gd name="connsiteX37" fmla="*/ 1387677 w 2264509"/>
                <a:gd name="connsiteY37" fmla="*/ 6525837 h 7236634"/>
                <a:gd name="connsiteX38" fmla="*/ 1336897 w 2264509"/>
                <a:gd name="connsiteY38" fmla="*/ 6727274 h 7236634"/>
                <a:gd name="connsiteX39" fmla="*/ 1355075 w 2264509"/>
                <a:gd name="connsiteY39" fmla="*/ 6813600 h 7236634"/>
                <a:gd name="connsiteX40" fmla="*/ 1364871 w 2264509"/>
                <a:gd name="connsiteY40" fmla="*/ 7006384 h 7236634"/>
                <a:gd name="connsiteX41" fmla="*/ 1811645 w 2264509"/>
                <a:gd name="connsiteY41" fmla="*/ 7174679 h 7236634"/>
                <a:gd name="connsiteX42" fmla="*/ 2240298 w 2264509"/>
                <a:gd name="connsiteY42" fmla="*/ 7184685 h 7236634"/>
                <a:gd name="connsiteX43" fmla="*/ 2223142 w 2264509"/>
                <a:gd name="connsiteY43" fmla="*/ 7032346 h 7236634"/>
                <a:gd name="connsiteX44" fmla="*/ 1738539 w 2264509"/>
                <a:gd name="connsiteY44" fmla="*/ 6666009 h 7236634"/>
                <a:gd name="connsiteX45" fmla="*/ 1759422 w 2264509"/>
                <a:gd name="connsiteY45" fmla="*/ 6535632 h 7236634"/>
                <a:gd name="connsiteX46" fmla="*/ 1719909 w 2264509"/>
                <a:gd name="connsiteY46" fmla="*/ 6436627 h 7236634"/>
                <a:gd name="connsiteX47" fmla="*/ 1708642 w 2264509"/>
                <a:gd name="connsiteY47" fmla="*/ 6235730 h 7236634"/>
                <a:gd name="connsiteX48" fmla="*/ 1730306 w 2264509"/>
                <a:gd name="connsiteY48" fmla="*/ 5965274 h 7236634"/>
                <a:gd name="connsiteX49" fmla="*/ 1778923 w 2264509"/>
                <a:gd name="connsiteY49" fmla="*/ 5497769 h 7236634"/>
                <a:gd name="connsiteX50" fmla="*/ 1790341 w 2264509"/>
                <a:gd name="connsiteY50" fmla="*/ 5349364 h 7236634"/>
                <a:gd name="connsiteX51" fmla="*/ 1848903 w 2264509"/>
                <a:gd name="connsiteY51" fmla="*/ 5302881 h 7236634"/>
                <a:gd name="connsiteX52" fmla="*/ 1935499 w 2264509"/>
                <a:gd name="connsiteY52" fmla="*/ 5083205 h 7236634"/>
                <a:gd name="connsiteX53" fmla="*/ 1960649 w 2264509"/>
                <a:gd name="connsiteY53" fmla="*/ 4791056 h 7236634"/>
                <a:gd name="connsiteX54" fmla="*/ 1951665 w 2264509"/>
                <a:gd name="connsiteY54" fmla="*/ 4334336 h 7236634"/>
                <a:gd name="connsiteX55" fmla="*/ 1932344 w 2264509"/>
                <a:gd name="connsiteY55" fmla="*/ 3888133 h 7236634"/>
                <a:gd name="connsiteX56" fmla="*/ 2114094 w 2264509"/>
                <a:gd name="connsiteY56" fmla="*/ 3794489 h 7236634"/>
                <a:gd name="connsiteX57" fmla="*/ 1762492 w 2264509"/>
                <a:gd name="connsiteY57" fmla="*/ 2682768 h 7236634"/>
                <a:gd name="connsiteX58" fmla="*/ 2171636 w 2264509"/>
                <a:gd name="connsiteY58" fmla="*/ 2450629 h 7236634"/>
                <a:gd name="connsiteX59" fmla="*/ 2032492 w 2264509"/>
                <a:gd name="connsiteY59" fmla="*/ 1850474 h 7236634"/>
                <a:gd name="connsiteX60" fmla="*/ 1987751 w 2264509"/>
                <a:gd name="connsiteY60" fmla="*/ 1662589 h 7236634"/>
                <a:gd name="connsiteX61" fmla="*/ 1973329 w 2264509"/>
                <a:gd name="connsiteY61" fmla="*/ 1418094 h 7236634"/>
                <a:gd name="connsiteX62" fmla="*/ 1925704 w 2264509"/>
                <a:gd name="connsiteY62" fmla="*/ 1287898 h 7236634"/>
                <a:gd name="connsiteX63" fmla="*/ 1458979 w 2264509"/>
                <a:gd name="connsiteY63" fmla="*/ 1120535 h 7236634"/>
                <a:gd name="connsiteX64" fmla="*/ 1360513 w 2264509"/>
                <a:gd name="connsiteY64" fmla="*/ 1005635 h 7236634"/>
                <a:gd name="connsiteX65" fmla="*/ 1416522 w 2264509"/>
                <a:gd name="connsiteY65" fmla="*/ 807081 h 7236634"/>
                <a:gd name="connsiteX66" fmla="*/ 1484699 w 2264509"/>
                <a:gd name="connsiteY66" fmla="*/ 608469 h 7236634"/>
                <a:gd name="connsiteX67" fmla="*/ 1496208 w 2264509"/>
                <a:gd name="connsiteY67" fmla="*/ 366317 h 7236634"/>
                <a:gd name="connsiteX68" fmla="*/ 1413968 w 2264509"/>
                <a:gd name="connsiteY68" fmla="*/ 146640 h 7236634"/>
                <a:gd name="connsiteX69" fmla="*/ 1100515 w 2264509"/>
                <a:gd name="connsiteY69" fmla="*/ 551 h 7236634"/>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09205 w 2264509"/>
                <a:gd name="connsiteY19" fmla="*/ 698642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86424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95629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64509" h="7217346">
                  <a:moveTo>
                    <a:pt x="1100515" y="551"/>
                  </a:moveTo>
                  <a:cubicBezTo>
                    <a:pt x="956227" y="12130"/>
                    <a:pt x="938859" y="78513"/>
                    <a:pt x="849378" y="118937"/>
                  </a:cubicBezTo>
                  <a:lnTo>
                    <a:pt x="751515" y="285490"/>
                  </a:lnTo>
                  <a:cubicBezTo>
                    <a:pt x="752096" y="382863"/>
                    <a:pt x="735368" y="474467"/>
                    <a:pt x="756141" y="566071"/>
                  </a:cubicBezTo>
                  <a:cubicBezTo>
                    <a:pt x="839051" y="656223"/>
                    <a:pt x="861387" y="780989"/>
                    <a:pt x="895260" y="882679"/>
                  </a:cubicBezTo>
                  <a:cubicBezTo>
                    <a:pt x="860625" y="930394"/>
                    <a:pt x="851952" y="995418"/>
                    <a:pt x="785588" y="1025825"/>
                  </a:cubicBezTo>
                  <a:cubicBezTo>
                    <a:pt x="571811" y="1111059"/>
                    <a:pt x="311147" y="1083246"/>
                    <a:pt x="152912" y="1252683"/>
                  </a:cubicBezTo>
                  <a:cubicBezTo>
                    <a:pt x="117116" y="1305967"/>
                    <a:pt x="-36811" y="1976270"/>
                    <a:pt x="8160" y="2283394"/>
                  </a:cubicBezTo>
                  <a:cubicBezTo>
                    <a:pt x="74946" y="2644124"/>
                    <a:pt x="199451" y="2599388"/>
                    <a:pt x="416233" y="2735641"/>
                  </a:cubicBezTo>
                  <a:cubicBezTo>
                    <a:pt x="378043" y="2987808"/>
                    <a:pt x="305402" y="3596814"/>
                    <a:pt x="293173" y="3799944"/>
                  </a:cubicBezTo>
                  <a:cubicBezTo>
                    <a:pt x="303163" y="3909481"/>
                    <a:pt x="451194" y="3871613"/>
                    <a:pt x="428536" y="3969982"/>
                  </a:cubicBezTo>
                  <a:cubicBezTo>
                    <a:pt x="367409" y="4161754"/>
                    <a:pt x="494289" y="4163739"/>
                    <a:pt x="486017" y="4215017"/>
                  </a:cubicBezTo>
                  <a:cubicBezTo>
                    <a:pt x="446666" y="4442245"/>
                    <a:pt x="558870" y="4554782"/>
                    <a:pt x="547224" y="4615099"/>
                  </a:cubicBezTo>
                  <a:cubicBezTo>
                    <a:pt x="499734" y="4714755"/>
                    <a:pt x="576381" y="4760555"/>
                    <a:pt x="555878" y="4779518"/>
                  </a:cubicBezTo>
                  <a:cubicBezTo>
                    <a:pt x="497416" y="4853314"/>
                    <a:pt x="584173" y="4940219"/>
                    <a:pt x="541964" y="4966441"/>
                  </a:cubicBezTo>
                  <a:cubicBezTo>
                    <a:pt x="485235" y="5009209"/>
                    <a:pt x="536153" y="5069650"/>
                    <a:pt x="510234" y="5112051"/>
                  </a:cubicBezTo>
                  <a:cubicBezTo>
                    <a:pt x="386849" y="5389188"/>
                    <a:pt x="370194" y="5876895"/>
                    <a:pt x="434305" y="6139609"/>
                  </a:cubicBezTo>
                  <a:cubicBezTo>
                    <a:pt x="459079" y="6235267"/>
                    <a:pt x="377433" y="6489390"/>
                    <a:pt x="399690" y="6589898"/>
                  </a:cubicBezTo>
                  <a:cubicBezTo>
                    <a:pt x="435770" y="6685927"/>
                    <a:pt x="436189" y="6732311"/>
                    <a:pt x="471534" y="6812999"/>
                  </a:cubicBezTo>
                  <a:cubicBezTo>
                    <a:pt x="488173" y="6860456"/>
                    <a:pt x="399805" y="6945471"/>
                    <a:pt x="409205" y="6995629"/>
                  </a:cubicBezTo>
                  <a:cubicBezTo>
                    <a:pt x="442517" y="7119524"/>
                    <a:pt x="574205" y="7160756"/>
                    <a:pt x="712039" y="7208607"/>
                  </a:cubicBezTo>
                  <a:cubicBezTo>
                    <a:pt x="997889" y="7240046"/>
                    <a:pt x="1125087" y="7182616"/>
                    <a:pt x="1018766" y="7101007"/>
                  </a:cubicBezTo>
                  <a:cubicBezTo>
                    <a:pt x="882408" y="6986307"/>
                    <a:pt x="865108" y="6968450"/>
                    <a:pt x="760721" y="6842580"/>
                  </a:cubicBezTo>
                  <a:cubicBezTo>
                    <a:pt x="746528" y="6774595"/>
                    <a:pt x="754550" y="6666168"/>
                    <a:pt x="804368" y="6565349"/>
                  </a:cubicBezTo>
                  <a:cubicBezTo>
                    <a:pt x="828823" y="6456110"/>
                    <a:pt x="768773" y="6288448"/>
                    <a:pt x="790216" y="6235730"/>
                  </a:cubicBezTo>
                  <a:cubicBezTo>
                    <a:pt x="853381" y="6041579"/>
                    <a:pt x="928500" y="5651410"/>
                    <a:pt x="907792" y="5474692"/>
                  </a:cubicBezTo>
                  <a:cubicBezTo>
                    <a:pt x="898623" y="5424894"/>
                    <a:pt x="967135" y="5402562"/>
                    <a:pt x="957309" y="5365800"/>
                  </a:cubicBezTo>
                  <a:cubicBezTo>
                    <a:pt x="941343" y="5331456"/>
                    <a:pt x="934032" y="5317304"/>
                    <a:pt x="949796" y="5294498"/>
                  </a:cubicBezTo>
                  <a:cubicBezTo>
                    <a:pt x="959313" y="5253146"/>
                    <a:pt x="997985" y="5250763"/>
                    <a:pt x="1022842" y="5197505"/>
                  </a:cubicBezTo>
                  <a:cubicBezTo>
                    <a:pt x="1034090" y="5145340"/>
                    <a:pt x="999185" y="5110908"/>
                    <a:pt x="1024856" y="5054630"/>
                  </a:cubicBezTo>
                  <a:cubicBezTo>
                    <a:pt x="1158637" y="4659979"/>
                    <a:pt x="1173932" y="4239775"/>
                    <a:pt x="1250022" y="4234537"/>
                  </a:cubicBezTo>
                  <a:cubicBezTo>
                    <a:pt x="1366949" y="4225072"/>
                    <a:pt x="1304762" y="4516209"/>
                    <a:pt x="1388027" y="4644157"/>
                  </a:cubicBezTo>
                  <a:cubicBezTo>
                    <a:pt x="1423878" y="4693049"/>
                    <a:pt x="1347674" y="4797565"/>
                    <a:pt x="1392304" y="4865602"/>
                  </a:cubicBezTo>
                  <a:cubicBezTo>
                    <a:pt x="1434272" y="4906086"/>
                    <a:pt x="1362708" y="4925093"/>
                    <a:pt x="1364785" y="4971714"/>
                  </a:cubicBezTo>
                  <a:cubicBezTo>
                    <a:pt x="1369180" y="5026340"/>
                    <a:pt x="1419601" y="5044142"/>
                    <a:pt x="1405585" y="5098769"/>
                  </a:cubicBezTo>
                  <a:cubicBezTo>
                    <a:pt x="1360464" y="5208282"/>
                    <a:pt x="1344188" y="5392792"/>
                    <a:pt x="1313490" y="5539804"/>
                  </a:cubicBezTo>
                  <a:cubicBezTo>
                    <a:pt x="1285330" y="5690352"/>
                    <a:pt x="1328109" y="6161294"/>
                    <a:pt x="1314512" y="6345824"/>
                  </a:cubicBezTo>
                  <a:cubicBezTo>
                    <a:pt x="1318223" y="6455358"/>
                    <a:pt x="1397139" y="6492211"/>
                    <a:pt x="1369266" y="6519700"/>
                  </a:cubicBezTo>
                  <a:cubicBezTo>
                    <a:pt x="1281188" y="6581076"/>
                    <a:pt x="1395947" y="6650005"/>
                    <a:pt x="1336897" y="6727274"/>
                  </a:cubicBezTo>
                  <a:cubicBezTo>
                    <a:pt x="1318409" y="6752980"/>
                    <a:pt x="1364359" y="6784825"/>
                    <a:pt x="1355075" y="6813600"/>
                  </a:cubicBezTo>
                  <a:cubicBezTo>
                    <a:pt x="1351610" y="6867285"/>
                    <a:pt x="1310646" y="6977246"/>
                    <a:pt x="1364871" y="7006384"/>
                  </a:cubicBezTo>
                  <a:cubicBezTo>
                    <a:pt x="1539756" y="7079790"/>
                    <a:pt x="1633875" y="7147426"/>
                    <a:pt x="1811645" y="7174679"/>
                  </a:cubicBezTo>
                  <a:cubicBezTo>
                    <a:pt x="1978566" y="7193397"/>
                    <a:pt x="2174335" y="7209234"/>
                    <a:pt x="2240298" y="7184685"/>
                  </a:cubicBezTo>
                  <a:cubicBezTo>
                    <a:pt x="2281478" y="7150868"/>
                    <a:pt x="2266384" y="7065428"/>
                    <a:pt x="2223142" y="7032346"/>
                  </a:cubicBezTo>
                  <a:cubicBezTo>
                    <a:pt x="1975096" y="6878113"/>
                    <a:pt x="1692271" y="6731007"/>
                    <a:pt x="1738539" y="6666009"/>
                  </a:cubicBezTo>
                  <a:cubicBezTo>
                    <a:pt x="1810883" y="6566781"/>
                    <a:pt x="1784291" y="6555321"/>
                    <a:pt x="1759422" y="6535632"/>
                  </a:cubicBezTo>
                  <a:cubicBezTo>
                    <a:pt x="1705868" y="6511283"/>
                    <a:pt x="1696994" y="6484236"/>
                    <a:pt x="1719909" y="6436627"/>
                  </a:cubicBezTo>
                  <a:cubicBezTo>
                    <a:pt x="1750767" y="6369661"/>
                    <a:pt x="1744128" y="6311349"/>
                    <a:pt x="1708642" y="6235730"/>
                  </a:cubicBezTo>
                  <a:cubicBezTo>
                    <a:pt x="1690396" y="6162701"/>
                    <a:pt x="1701055" y="6090225"/>
                    <a:pt x="1730306" y="5965274"/>
                  </a:cubicBezTo>
                  <a:cubicBezTo>
                    <a:pt x="1746827" y="5849492"/>
                    <a:pt x="1802089" y="5632109"/>
                    <a:pt x="1778923" y="5513111"/>
                  </a:cubicBezTo>
                  <a:cubicBezTo>
                    <a:pt x="1767295" y="5469112"/>
                    <a:pt x="1844612" y="5453494"/>
                    <a:pt x="1790341" y="5349364"/>
                  </a:cubicBezTo>
                  <a:cubicBezTo>
                    <a:pt x="1779178" y="5318527"/>
                    <a:pt x="1850862" y="5303033"/>
                    <a:pt x="1855040" y="5272196"/>
                  </a:cubicBezTo>
                  <a:cubicBezTo>
                    <a:pt x="1869298" y="5159406"/>
                    <a:pt x="1881958" y="5150887"/>
                    <a:pt x="1920156" y="5046384"/>
                  </a:cubicBezTo>
                  <a:cubicBezTo>
                    <a:pt x="1951126" y="4944734"/>
                    <a:pt x="1903824" y="4812887"/>
                    <a:pt x="1939169" y="4760372"/>
                  </a:cubicBezTo>
                  <a:cubicBezTo>
                    <a:pt x="1959229" y="4644398"/>
                    <a:pt x="1951575" y="4503573"/>
                    <a:pt x="1951665" y="4334336"/>
                  </a:cubicBezTo>
                  <a:cubicBezTo>
                    <a:pt x="1952181" y="4141966"/>
                    <a:pt x="1965707" y="4071482"/>
                    <a:pt x="1932344" y="3888133"/>
                  </a:cubicBezTo>
                  <a:cubicBezTo>
                    <a:pt x="2024530" y="3828015"/>
                    <a:pt x="2138927" y="3872631"/>
                    <a:pt x="2114094" y="3794489"/>
                  </a:cubicBezTo>
                  <a:cubicBezTo>
                    <a:pt x="2004573" y="3440309"/>
                    <a:pt x="1785909" y="2841037"/>
                    <a:pt x="1762492" y="2682768"/>
                  </a:cubicBezTo>
                  <a:cubicBezTo>
                    <a:pt x="1895117" y="2668567"/>
                    <a:pt x="2125465" y="2666041"/>
                    <a:pt x="2171636" y="2450629"/>
                  </a:cubicBezTo>
                  <a:cubicBezTo>
                    <a:pt x="2199124" y="2230322"/>
                    <a:pt x="2151580" y="2090442"/>
                    <a:pt x="2032492" y="1850474"/>
                  </a:cubicBezTo>
                  <a:cubicBezTo>
                    <a:pt x="1985848" y="1799467"/>
                    <a:pt x="2047772" y="1723110"/>
                    <a:pt x="1990819" y="1650316"/>
                  </a:cubicBezTo>
                  <a:cubicBezTo>
                    <a:pt x="1967685" y="1637100"/>
                    <a:pt x="2025493" y="1537968"/>
                    <a:pt x="1973329" y="1418094"/>
                  </a:cubicBezTo>
                  <a:cubicBezTo>
                    <a:pt x="1961710" y="1378726"/>
                    <a:pt x="1998634" y="1322234"/>
                    <a:pt x="1913430" y="1284830"/>
                  </a:cubicBezTo>
                  <a:cubicBezTo>
                    <a:pt x="1742471" y="1205966"/>
                    <a:pt x="1546285" y="1161900"/>
                    <a:pt x="1458979" y="1120535"/>
                  </a:cubicBezTo>
                  <a:cubicBezTo>
                    <a:pt x="1405004" y="1081274"/>
                    <a:pt x="1379873" y="1053550"/>
                    <a:pt x="1360513" y="1005635"/>
                  </a:cubicBezTo>
                  <a:cubicBezTo>
                    <a:pt x="1340722" y="948104"/>
                    <a:pt x="1398814" y="867496"/>
                    <a:pt x="1416522" y="807081"/>
                  </a:cubicBezTo>
                  <a:cubicBezTo>
                    <a:pt x="1435777" y="734637"/>
                    <a:pt x="1435362" y="682410"/>
                    <a:pt x="1484699" y="608469"/>
                  </a:cubicBezTo>
                  <a:cubicBezTo>
                    <a:pt x="1473461" y="517220"/>
                    <a:pt x="1500304" y="458673"/>
                    <a:pt x="1496208" y="366317"/>
                  </a:cubicBezTo>
                  <a:cubicBezTo>
                    <a:pt x="1497641" y="303667"/>
                    <a:pt x="1487534" y="203520"/>
                    <a:pt x="1413968" y="146640"/>
                  </a:cubicBezTo>
                  <a:cubicBezTo>
                    <a:pt x="1384481" y="73906"/>
                    <a:pt x="1248267" y="-7481"/>
                    <a:pt x="1100515" y="551"/>
                  </a:cubicBezTo>
                  <a:close/>
                </a:path>
              </a:pathLst>
            </a:custGeom>
            <a:solidFill>
              <a:srgbClr val="292A7E"/>
            </a:solidFill>
            <a:ln>
              <a:solidFill>
                <a:srgbClr val="292A7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1" name="Freeform 8">
              <a:extLst>
                <a:ext uri="{FF2B5EF4-FFF2-40B4-BE49-F238E27FC236}">
                  <a16:creationId xmlns:a16="http://schemas.microsoft.com/office/drawing/2014/main" id="{7105703D-76BC-4C62-8E2D-6244502A3525}"/>
                </a:ext>
              </a:extLst>
            </p:cNvPr>
            <p:cNvSpPr>
              <a:spLocks noChangeAspect="1"/>
            </p:cNvSpPr>
            <p:nvPr/>
          </p:nvSpPr>
          <p:spPr>
            <a:xfrm>
              <a:off x="2929866" y="1389705"/>
              <a:ext cx="989222" cy="3999743"/>
            </a:xfrm>
            <a:custGeom>
              <a:avLst/>
              <a:gdLst/>
              <a:ahLst/>
              <a:cxnLst/>
              <a:rect l="l" t="t" r="r" b="b"/>
              <a:pathLst>
                <a:path w="1700581" h="6876000">
                  <a:moveTo>
                    <a:pt x="878607" y="5728536"/>
                  </a:moveTo>
                  <a:lnTo>
                    <a:pt x="1213038" y="5728536"/>
                  </a:lnTo>
                  <a:cubicBezTo>
                    <a:pt x="1191114" y="5878770"/>
                    <a:pt x="1166919" y="6038257"/>
                    <a:pt x="1136360" y="6221609"/>
                  </a:cubicBezTo>
                  <a:cubicBezTo>
                    <a:pt x="1143018" y="6556144"/>
                    <a:pt x="1429288" y="6641027"/>
                    <a:pt x="1376029" y="6715924"/>
                  </a:cubicBezTo>
                  <a:cubicBezTo>
                    <a:pt x="1327762" y="6799140"/>
                    <a:pt x="1164654" y="6747547"/>
                    <a:pt x="1026513" y="6735896"/>
                  </a:cubicBezTo>
                  <a:cubicBezTo>
                    <a:pt x="996554" y="6629376"/>
                    <a:pt x="976582" y="6462941"/>
                    <a:pt x="936637" y="6461276"/>
                  </a:cubicBezTo>
                  <a:cubicBezTo>
                    <a:pt x="901685" y="6449625"/>
                    <a:pt x="926652" y="6562802"/>
                    <a:pt x="911672" y="6641026"/>
                  </a:cubicBezTo>
                  <a:lnTo>
                    <a:pt x="836775" y="6656007"/>
                  </a:lnTo>
                  <a:cubicBezTo>
                    <a:pt x="813474" y="6507878"/>
                    <a:pt x="765208" y="6364743"/>
                    <a:pt x="766873" y="6211623"/>
                  </a:cubicBezTo>
                  <a:cubicBezTo>
                    <a:pt x="770201" y="6148377"/>
                    <a:pt x="803489" y="6145049"/>
                    <a:pt x="856748" y="6081803"/>
                  </a:cubicBezTo>
                  <a:cubicBezTo>
                    <a:pt x="894429" y="6019813"/>
                    <a:pt x="886836" y="5883254"/>
                    <a:pt x="878607" y="5728536"/>
                  </a:cubicBezTo>
                  <a:close/>
                  <a:moveTo>
                    <a:pt x="291280" y="5728536"/>
                  </a:moveTo>
                  <a:lnTo>
                    <a:pt x="617128" y="5728536"/>
                  </a:lnTo>
                  <a:cubicBezTo>
                    <a:pt x="607671" y="5759643"/>
                    <a:pt x="597428" y="5790682"/>
                    <a:pt x="587121" y="5822163"/>
                  </a:cubicBezTo>
                  <a:cubicBezTo>
                    <a:pt x="595442" y="5913703"/>
                    <a:pt x="518883" y="6125076"/>
                    <a:pt x="552169" y="6171678"/>
                  </a:cubicBezTo>
                  <a:cubicBezTo>
                    <a:pt x="582127" y="6219945"/>
                    <a:pt x="612087" y="6258225"/>
                    <a:pt x="622073" y="6321471"/>
                  </a:cubicBezTo>
                  <a:cubicBezTo>
                    <a:pt x="612086" y="6489570"/>
                    <a:pt x="581294" y="6627747"/>
                    <a:pt x="582128" y="6770847"/>
                  </a:cubicBezTo>
                  <a:cubicBezTo>
                    <a:pt x="542184" y="6772511"/>
                    <a:pt x="541200" y="6783894"/>
                    <a:pt x="502239" y="6780832"/>
                  </a:cubicBezTo>
                  <a:cubicBezTo>
                    <a:pt x="487260" y="6709265"/>
                    <a:pt x="515554" y="6675978"/>
                    <a:pt x="477273" y="6621054"/>
                  </a:cubicBezTo>
                  <a:cubicBezTo>
                    <a:pt x="452307" y="6692623"/>
                    <a:pt x="407370" y="6689294"/>
                    <a:pt x="402376" y="6835757"/>
                  </a:cubicBezTo>
                  <a:cubicBezTo>
                    <a:pt x="344478" y="6846528"/>
                    <a:pt x="258804" y="6865470"/>
                    <a:pt x="181318" y="6876000"/>
                  </a:cubicBezTo>
                  <a:lnTo>
                    <a:pt x="22668" y="6876000"/>
                  </a:lnTo>
                  <a:cubicBezTo>
                    <a:pt x="325" y="6867219"/>
                    <a:pt x="-7264" y="6849920"/>
                    <a:pt x="7923" y="6820777"/>
                  </a:cubicBezTo>
                  <a:cubicBezTo>
                    <a:pt x="91141" y="6682635"/>
                    <a:pt x="249255" y="6509542"/>
                    <a:pt x="292529" y="6226601"/>
                  </a:cubicBezTo>
                  <a:lnTo>
                    <a:pt x="292529" y="6121748"/>
                  </a:lnTo>
                  <a:lnTo>
                    <a:pt x="277550" y="6051844"/>
                  </a:lnTo>
                  <a:lnTo>
                    <a:pt x="297522" y="5922024"/>
                  </a:lnTo>
                  <a:close/>
                  <a:moveTo>
                    <a:pt x="357997" y="3433607"/>
                  </a:moveTo>
                  <a:lnTo>
                    <a:pt x="1564298" y="3433607"/>
                  </a:lnTo>
                  <a:cubicBezTo>
                    <a:pt x="1526982" y="3820040"/>
                    <a:pt x="1389157" y="4196631"/>
                    <a:pt x="1307467" y="4581071"/>
                  </a:cubicBezTo>
                  <a:lnTo>
                    <a:pt x="1307466" y="4581071"/>
                  </a:lnTo>
                  <a:cubicBezTo>
                    <a:pt x="1296887" y="4621614"/>
                    <a:pt x="1288623" y="4662612"/>
                    <a:pt x="1281159" y="4703713"/>
                  </a:cubicBezTo>
                  <a:cubicBezTo>
                    <a:pt x="1256194" y="4795252"/>
                    <a:pt x="1316111" y="4916752"/>
                    <a:pt x="1311119" y="5063215"/>
                  </a:cubicBezTo>
                  <a:cubicBezTo>
                    <a:pt x="1274117" y="5297224"/>
                    <a:pt x="1246129" y="5502391"/>
                    <a:pt x="1213038" y="5728535"/>
                  </a:cubicBezTo>
                  <a:lnTo>
                    <a:pt x="878608" y="5728535"/>
                  </a:lnTo>
                  <a:cubicBezTo>
                    <a:pt x="875701" y="5671395"/>
                    <a:pt x="872625" y="5611785"/>
                    <a:pt x="871727" y="5552536"/>
                  </a:cubicBezTo>
                  <a:lnTo>
                    <a:pt x="856748" y="5402743"/>
                  </a:lnTo>
                  <a:lnTo>
                    <a:pt x="856748" y="4938388"/>
                  </a:lnTo>
                  <a:lnTo>
                    <a:pt x="906679" y="4693727"/>
                  </a:lnTo>
                  <a:lnTo>
                    <a:pt x="888339" y="4581071"/>
                  </a:lnTo>
                  <a:lnTo>
                    <a:pt x="888340" y="4581071"/>
                  </a:lnTo>
                  <a:lnTo>
                    <a:pt x="871728" y="4479025"/>
                  </a:lnTo>
                  <a:cubicBezTo>
                    <a:pt x="862264" y="4512577"/>
                    <a:pt x="850467" y="4546796"/>
                    <a:pt x="837952" y="4581071"/>
                  </a:cubicBezTo>
                  <a:lnTo>
                    <a:pt x="837951" y="4581071"/>
                  </a:lnTo>
                  <a:cubicBezTo>
                    <a:pt x="802120" y="4679442"/>
                    <a:pt x="760533" y="4778331"/>
                    <a:pt x="751893" y="4863490"/>
                  </a:cubicBezTo>
                  <a:cubicBezTo>
                    <a:pt x="763709" y="5248980"/>
                    <a:pt x="696884" y="5485051"/>
                    <a:pt x="617128" y="5728535"/>
                  </a:cubicBezTo>
                  <a:lnTo>
                    <a:pt x="291281" y="5728535"/>
                  </a:lnTo>
                  <a:lnTo>
                    <a:pt x="287536" y="5612453"/>
                  </a:lnTo>
                  <a:cubicBezTo>
                    <a:pt x="265900" y="5206349"/>
                    <a:pt x="304180" y="4960024"/>
                    <a:pt x="397384" y="4618831"/>
                  </a:cubicBezTo>
                  <a:lnTo>
                    <a:pt x="397033" y="4581071"/>
                  </a:lnTo>
                  <a:lnTo>
                    <a:pt x="397034" y="4581071"/>
                  </a:lnTo>
                  <a:cubicBezTo>
                    <a:pt x="400543" y="4198569"/>
                    <a:pt x="344626" y="3816062"/>
                    <a:pt x="357997" y="3433607"/>
                  </a:cubicBezTo>
                  <a:close/>
                  <a:moveTo>
                    <a:pt x="1000299" y="1643"/>
                  </a:moveTo>
                  <a:cubicBezTo>
                    <a:pt x="1142290" y="17714"/>
                    <a:pt x="1233725" y="147534"/>
                    <a:pt x="1266180" y="209948"/>
                  </a:cubicBezTo>
                  <a:cubicBezTo>
                    <a:pt x="1337749" y="388035"/>
                    <a:pt x="1289481" y="646010"/>
                    <a:pt x="1306126" y="898993"/>
                  </a:cubicBezTo>
                  <a:cubicBezTo>
                    <a:pt x="1341077" y="1017161"/>
                    <a:pt x="1336084" y="1055442"/>
                    <a:pt x="1296139" y="1048785"/>
                  </a:cubicBezTo>
                  <a:cubicBezTo>
                    <a:pt x="1304964" y="1086489"/>
                    <a:pt x="1295227" y="1111434"/>
                    <a:pt x="1298096" y="1138678"/>
                  </a:cubicBezTo>
                  <a:lnTo>
                    <a:pt x="1298097" y="1138678"/>
                  </a:lnTo>
                  <a:cubicBezTo>
                    <a:pt x="1300323" y="1168033"/>
                    <a:pt x="1317044" y="1200049"/>
                    <a:pt x="1386014" y="1253500"/>
                  </a:cubicBezTo>
                  <a:lnTo>
                    <a:pt x="1291146" y="1328397"/>
                  </a:lnTo>
                  <a:cubicBezTo>
                    <a:pt x="1326098" y="1446567"/>
                    <a:pt x="1381023" y="1589701"/>
                    <a:pt x="1445932" y="1692891"/>
                  </a:cubicBezTo>
                  <a:lnTo>
                    <a:pt x="1381022" y="1757801"/>
                  </a:lnTo>
                  <a:cubicBezTo>
                    <a:pt x="1405988" y="1786095"/>
                    <a:pt x="1480883" y="1809396"/>
                    <a:pt x="1455918" y="1842683"/>
                  </a:cubicBezTo>
                  <a:cubicBezTo>
                    <a:pt x="1427624" y="1945873"/>
                    <a:pt x="1369372" y="2059050"/>
                    <a:pt x="1326098" y="2167233"/>
                  </a:cubicBezTo>
                  <a:cubicBezTo>
                    <a:pt x="1386015" y="2173890"/>
                    <a:pt x="1415974" y="2180547"/>
                    <a:pt x="1505849" y="2187205"/>
                  </a:cubicBezTo>
                  <a:cubicBezTo>
                    <a:pt x="1532134" y="2216917"/>
                    <a:pt x="1563125" y="2251336"/>
                    <a:pt x="1592182" y="2286142"/>
                  </a:cubicBezTo>
                  <a:lnTo>
                    <a:pt x="1592184" y="2286142"/>
                  </a:lnTo>
                  <a:cubicBezTo>
                    <a:pt x="1648871" y="2351776"/>
                    <a:pt x="1699489" y="2417957"/>
                    <a:pt x="1700581" y="2451838"/>
                  </a:cubicBezTo>
                  <a:cubicBezTo>
                    <a:pt x="1677280" y="2570007"/>
                    <a:pt x="1614033" y="2708149"/>
                    <a:pt x="1525823" y="2806346"/>
                  </a:cubicBezTo>
                  <a:cubicBezTo>
                    <a:pt x="1582604" y="3019952"/>
                    <a:pt x="1588783" y="3228287"/>
                    <a:pt x="1564298" y="3433606"/>
                  </a:cubicBezTo>
                  <a:lnTo>
                    <a:pt x="357997" y="3433606"/>
                  </a:lnTo>
                  <a:cubicBezTo>
                    <a:pt x="361606" y="3257771"/>
                    <a:pt x="381219" y="3081989"/>
                    <a:pt x="427343" y="2906207"/>
                  </a:cubicBezTo>
                  <a:lnTo>
                    <a:pt x="312503" y="2781381"/>
                  </a:lnTo>
                  <a:lnTo>
                    <a:pt x="502240" y="2441852"/>
                  </a:lnTo>
                  <a:cubicBezTo>
                    <a:pt x="445692" y="2397654"/>
                    <a:pt x="398283" y="2345651"/>
                    <a:pt x="360181" y="2286142"/>
                  </a:cubicBezTo>
                  <a:lnTo>
                    <a:pt x="360181" y="2286142"/>
                  </a:lnTo>
                  <a:cubicBezTo>
                    <a:pt x="191427" y="2049061"/>
                    <a:pt x="144185" y="1710010"/>
                    <a:pt x="67840" y="1403293"/>
                  </a:cubicBezTo>
                  <a:cubicBezTo>
                    <a:pt x="51782" y="1311963"/>
                    <a:pt x="90192" y="1206108"/>
                    <a:pt x="144160" y="1138678"/>
                  </a:cubicBezTo>
                  <a:lnTo>
                    <a:pt x="144160" y="1138678"/>
                  </a:lnTo>
                  <a:cubicBezTo>
                    <a:pt x="178854" y="1093626"/>
                    <a:pt x="220576" y="1065454"/>
                    <a:pt x="257578" y="1068757"/>
                  </a:cubicBezTo>
                  <a:lnTo>
                    <a:pt x="227619" y="903986"/>
                  </a:lnTo>
                  <a:cubicBezTo>
                    <a:pt x="508895" y="707591"/>
                    <a:pt x="630395" y="86785"/>
                    <a:pt x="841769" y="30197"/>
                  </a:cubicBezTo>
                  <a:cubicBezTo>
                    <a:pt x="900021" y="3568"/>
                    <a:pt x="952969" y="-3714"/>
                    <a:pt x="1000299" y="1643"/>
                  </a:cubicBezTo>
                  <a:close/>
                </a:path>
              </a:pathLst>
            </a:custGeom>
            <a:solidFill>
              <a:srgbClr val="292A7E"/>
            </a:solidFill>
            <a:ln>
              <a:solidFill>
                <a:srgbClr val="292A7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2" name="Freeform 9">
              <a:extLst>
                <a:ext uri="{FF2B5EF4-FFF2-40B4-BE49-F238E27FC236}">
                  <a16:creationId xmlns:a16="http://schemas.microsoft.com/office/drawing/2014/main" id="{437FDAFC-E3DD-4AFD-B0D4-D61A8F2D7194}"/>
                </a:ext>
              </a:extLst>
            </p:cNvPr>
            <p:cNvSpPr>
              <a:spLocks noChangeAspect="1"/>
            </p:cNvSpPr>
            <p:nvPr/>
          </p:nvSpPr>
          <p:spPr>
            <a:xfrm>
              <a:off x="5098388" y="1352808"/>
              <a:ext cx="1255596" cy="4001786"/>
            </a:xfrm>
            <a:custGeom>
              <a:avLst/>
              <a:gdLst>
                <a:gd name="connsiteX0" fmla="*/ 1095375 w 2171700"/>
                <a:gd name="connsiteY0" fmla="*/ 0 h 7324725"/>
                <a:gd name="connsiteX1" fmla="*/ 809625 w 2171700"/>
                <a:gd name="connsiteY1" fmla="*/ 190500 h 7324725"/>
                <a:gd name="connsiteX2" fmla="*/ 685800 w 2171700"/>
                <a:gd name="connsiteY2" fmla="*/ 371475 h 7324725"/>
                <a:gd name="connsiteX3" fmla="*/ 704850 w 2171700"/>
                <a:gd name="connsiteY3" fmla="*/ 695325 h 7324725"/>
                <a:gd name="connsiteX4" fmla="*/ 838200 w 2171700"/>
                <a:gd name="connsiteY4" fmla="*/ 971550 h 7324725"/>
                <a:gd name="connsiteX5" fmla="*/ 742950 w 2171700"/>
                <a:gd name="connsiteY5" fmla="*/ 1085850 h 7324725"/>
                <a:gd name="connsiteX6" fmla="*/ 133350 w 2171700"/>
                <a:gd name="connsiteY6" fmla="*/ 1295400 h 7324725"/>
                <a:gd name="connsiteX7" fmla="*/ 0 w 2171700"/>
                <a:gd name="connsiteY7" fmla="*/ 2286000 h 7324725"/>
                <a:gd name="connsiteX8" fmla="*/ 333375 w 2171700"/>
                <a:gd name="connsiteY8" fmla="*/ 3181350 h 7324725"/>
                <a:gd name="connsiteX9" fmla="*/ 247650 w 2171700"/>
                <a:gd name="connsiteY9" fmla="*/ 3914775 h 7324725"/>
                <a:gd name="connsiteX10" fmla="*/ 371475 w 2171700"/>
                <a:gd name="connsiteY10" fmla="*/ 4133850 h 7324725"/>
                <a:gd name="connsiteX11" fmla="*/ 495300 w 2171700"/>
                <a:gd name="connsiteY11" fmla="*/ 4352925 h 7324725"/>
                <a:gd name="connsiteX12" fmla="*/ 476250 w 2171700"/>
                <a:gd name="connsiteY12" fmla="*/ 4810125 h 7324725"/>
                <a:gd name="connsiteX13" fmla="*/ 476250 w 2171700"/>
                <a:gd name="connsiteY13" fmla="*/ 5172075 h 7324725"/>
                <a:gd name="connsiteX14" fmla="*/ 371475 w 2171700"/>
                <a:gd name="connsiteY14" fmla="*/ 6219825 h 7324725"/>
                <a:gd name="connsiteX15" fmla="*/ 371475 w 2171700"/>
                <a:gd name="connsiteY15" fmla="*/ 6696075 h 7324725"/>
                <a:gd name="connsiteX16" fmla="*/ 400050 w 2171700"/>
                <a:gd name="connsiteY16" fmla="*/ 6896100 h 7324725"/>
                <a:gd name="connsiteX17" fmla="*/ 323850 w 2171700"/>
                <a:gd name="connsiteY17" fmla="*/ 7077075 h 7324725"/>
                <a:gd name="connsiteX18" fmla="*/ 533400 w 2171700"/>
                <a:gd name="connsiteY18" fmla="*/ 7324725 h 7324725"/>
                <a:gd name="connsiteX19" fmla="*/ 952500 w 2171700"/>
                <a:gd name="connsiteY19" fmla="*/ 7315200 h 7324725"/>
                <a:gd name="connsiteX20" fmla="*/ 733425 w 2171700"/>
                <a:gd name="connsiteY20" fmla="*/ 6896100 h 7324725"/>
                <a:gd name="connsiteX21" fmla="*/ 790575 w 2171700"/>
                <a:gd name="connsiteY21" fmla="*/ 6648450 h 7324725"/>
                <a:gd name="connsiteX22" fmla="*/ 762000 w 2171700"/>
                <a:gd name="connsiteY22" fmla="*/ 6324600 h 7324725"/>
                <a:gd name="connsiteX23" fmla="*/ 885825 w 2171700"/>
                <a:gd name="connsiteY23" fmla="*/ 5486400 h 7324725"/>
                <a:gd name="connsiteX24" fmla="*/ 866775 w 2171700"/>
                <a:gd name="connsiteY24" fmla="*/ 5400675 h 7324725"/>
                <a:gd name="connsiteX25" fmla="*/ 971550 w 2171700"/>
                <a:gd name="connsiteY25" fmla="*/ 5286375 h 7324725"/>
                <a:gd name="connsiteX26" fmla="*/ 962025 w 2171700"/>
                <a:gd name="connsiteY26" fmla="*/ 5143500 h 7324725"/>
                <a:gd name="connsiteX27" fmla="*/ 1104900 w 2171700"/>
                <a:gd name="connsiteY27" fmla="*/ 4600575 h 7324725"/>
                <a:gd name="connsiteX28" fmla="*/ 1123950 w 2171700"/>
                <a:gd name="connsiteY28" fmla="*/ 4467225 h 7324725"/>
                <a:gd name="connsiteX29" fmla="*/ 1276350 w 2171700"/>
                <a:gd name="connsiteY29" fmla="*/ 4724400 h 7324725"/>
                <a:gd name="connsiteX30" fmla="*/ 1352550 w 2171700"/>
                <a:gd name="connsiteY30" fmla="*/ 5000625 h 7324725"/>
                <a:gd name="connsiteX31" fmla="*/ 1333500 w 2171700"/>
                <a:gd name="connsiteY31" fmla="*/ 5143500 h 7324725"/>
                <a:gd name="connsiteX32" fmla="*/ 1371600 w 2171700"/>
                <a:gd name="connsiteY32" fmla="*/ 5153025 h 7324725"/>
                <a:gd name="connsiteX33" fmla="*/ 1247775 w 2171700"/>
                <a:gd name="connsiteY33" fmla="*/ 5591175 h 7324725"/>
                <a:gd name="connsiteX34" fmla="*/ 1257300 w 2171700"/>
                <a:gd name="connsiteY34" fmla="*/ 6543675 h 7324725"/>
                <a:gd name="connsiteX35" fmla="*/ 1333500 w 2171700"/>
                <a:gd name="connsiteY35" fmla="*/ 6657975 h 7324725"/>
                <a:gd name="connsiteX36" fmla="*/ 1314450 w 2171700"/>
                <a:gd name="connsiteY36" fmla="*/ 6810375 h 7324725"/>
                <a:gd name="connsiteX37" fmla="*/ 1323975 w 2171700"/>
                <a:gd name="connsiteY37" fmla="*/ 6934200 h 7324725"/>
                <a:gd name="connsiteX38" fmla="*/ 1304925 w 2171700"/>
                <a:gd name="connsiteY38" fmla="*/ 7086600 h 7324725"/>
                <a:gd name="connsiteX39" fmla="*/ 1704975 w 2171700"/>
                <a:gd name="connsiteY39" fmla="*/ 7286625 h 7324725"/>
                <a:gd name="connsiteX40" fmla="*/ 2152650 w 2171700"/>
                <a:gd name="connsiteY40" fmla="*/ 7286625 h 7324725"/>
                <a:gd name="connsiteX41" fmla="*/ 2171700 w 2171700"/>
                <a:gd name="connsiteY41" fmla="*/ 7143750 h 7324725"/>
                <a:gd name="connsiteX42" fmla="*/ 1676400 w 2171700"/>
                <a:gd name="connsiteY42" fmla="*/ 6638925 h 7324725"/>
                <a:gd name="connsiteX43" fmla="*/ 1685925 w 2171700"/>
                <a:gd name="connsiteY43" fmla="*/ 6534150 h 7324725"/>
                <a:gd name="connsiteX44" fmla="*/ 1657350 w 2171700"/>
                <a:gd name="connsiteY44" fmla="*/ 6324600 h 7324725"/>
                <a:gd name="connsiteX45" fmla="*/ 1704975 w 2171700"/>
                <a:gd name="connsiteY45" fmla="*/ 6048375 h 7324725"/>
                <a:gd name="connsiteX46" fmla="*/ 1762125 w 2171700"/>
                <a:gd name="connsiteY46" fmla="*/ 5495925 h 7324725"/>
                <a:gd name="connsiteX47" fmla="*/ 1771650 w 2171700"/>
                <a:gd name="connsiteY47" fmla="*/ 5429250 h 7324725"/>
                <a:gd name="connsiteX48" fmla="*/ 1866900 w 2171700"/>
                <a:gd name="connsiteY48" fmla="*/ 5172075 h 7324725"/>
                <a:gd name="connsiteX49" fmla="*/ 1885950 w 2171700"/>
                <a:gd name="connsiteY49" fmla="*/ 4648200 h 7324725"/>
                <a:gd name="connsiteX50" fmla="*/ 1895475 w 2171700"/>
                <a:gd name="connsiteY50" fmla="*/ 4248150 h 7324725"/>
                <a:gd name="connsiteX51" fmla="*/ 1866900 w 2171700"/>
                <a:gd name="connsiteY51" fmla="*/ 3705225 h 7324725"/>
                <a:gd name="connsiteX52" fmla="*/ 2076450 w 2171700"/>
                <a:gd name="connsiteY52" fmla="*/ 2771775 h 7324725"/>
                <a:gd name="connsiteX53" fmla="*/ 2085975 w 2171700"/>
                <a:gd name="connsiteY53" fmla="*/ 2505075 h 7324725"/>
                <a:gd name="connsiteX54" fmla="*/ 1981200 w 2171700"/>
                <a:gd name="connsiteY54" fmla="*/ 1933575 h 7324725"/>
                <a:gd name="connsiteX55" fmla="*/ 1933575 w 2171700"/>
                <a:gd name="connsiteY55" fmla="*/ 1771650 h 7324725"/>
                <a:gd name="connsiteX56" fmla="*/ 1933575 w 2171700"/>
                <a:gd name="connsiteY56" fmla="*/ 1495425 h 7324725"/>
                <a:gd name="connsiteX57" fmla="*/ 1885950 w 2171700"/>
                <a:gd name="connsiteY57" fmla="*/ 1333500 h 7324725"/>
                <a:gd name="connsiteX58" fmla="*/ 1419225 w 2171700"/>
                <a:gd name="connsiteY58" fmla="*/ 1238250 h 7324725"/>
                <a:gd name="connsiteX59" fmla="*/ 1257300 w 2171700"/>
                <a:gd name="connsiteY59" fmla="*/ 1085850 h 7324725"/>
                <a:gd name="connsiteX60" fmla="*/ 1333500 w 2171700"/>
                <a:gd name="connsiteY60" fmla="*/ 933450 h 7324725"/>
                <a:gd name="connsiteX61" fmla="*/ 1447800 w 2171700"/>
                <a:gd name="connsiteY61" fmla="*/ 466725 h 7324725"/>
                <a:gd name="connsiteX62" fmla="*/ 1400175 w 2171700"/>
                <a:gd name="connsiteY62" fmla="*/ 209550 h 7324725"/>
                <a:gd name="connsiteX63" fmla="*/ 1095375 w 2171700"/>
                <a:gd name="connsiteY63" fmla="*/ 0 h 7324725"/>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193 h 7255689"/>
                <a:gd name="connsiteX1" fmla="*/ 809625 w 2171700"/>
                <a:gd name="connsiteY1" fmla="*/ 121464 h 7255689"/>
                <a:gd name="connsiteX2" fmla="*/ 685800 w 2171700"/>
                <a:gd name="connsiteY2" fmla="*/ 302439 h 7255689"/>
                <a:gd name="connsiteX3" fmla="*/ 704850 w 2171700"/>
                <a:gd name="connsiteY3" fmla="*/ 626289 h 7255689"/>
                <a:gd name="connsiteX4" fmla="*/ 838200 w 2171700"/>
                <a:gd name="connsiteY4" fmla="*/ 902514 h 7255689"/>
                <a:gd name="connsiteX5" fmla="*/ 742950 w 2171700"/>
                <a:gd name="connsiteY5" fmla="*/ 1016814 h 7255689"/>
                <a:gd name="connsiteX6" fmla="*/ 133350 w 2171700"/>
                <a:gd name="connsiteY6" fmla="*/ 1226364 h 7255689"/>
                <a:gd name="connsiteX7" fmla="*/ 0 w 2171700"/>
                <a:gd name="connsiteY7" fmla="*/ 2216964 h 7255689"/>
                <a:gd name="connsiteX8" fmla="*/ 333375 w 2171700"/>
                <a:gd name="connsiteY8" fmla="*/ 3112314 h 7255689"/>
                <a:gd name="connsiteX9" fmla="*/ 247650 w 2171700"/>
                <a:gd name="connsiteY9" fmla="*/ 3845739 h 7255689"/>
                <a:gd name="connsiteX10" fmla="*/ 371475 w 2171700"/>
                <a:gd name="connsiteY10" fmla="*/ 4064814 h 7255689"/>
                <a:gd name="connsiteX11" fmla="*/ 495300 w 2171700"/>
                <a:gd name="connsiteY11" fmla="*/ 4283889 h 7255689"/>
                <a:gd name="connsiteX12" fmla="*/ 476250 w 2171700"/>
                <a:gd name="connsiteY12" fmla="*/ 4741089 h 7255689"/>
                <a:gd name="connsiteX13" fmla="*/ 476250 w 2171700"/>
                <a:gd name="connsiteY13" fmla="*/ 5103039 h 7255689"/>
                <a:gd name="connsiteX14" fmla="*/ 371475 w 2171700"/>
                <a:gd name="connsiteY14" fmla="*/ 6150789 h 7255689"/>
                <a:gd name="connsiteX15" fmla="*/ 371475 w 2171700"/>
                <a:gd name="connsiteY15" fmla="*/ 6627039 h 7255689"/>
                <a:gd name="connsiteX16" fmla="*/ 400050 w 2171700"/>
                <a:gd name="connsiteY16" fmla="*/ 6827064 h 7255689"/>
                <a:gd name="connsiteX17" fmla="*/ 323850 w 2171700"/>
                <a:gd name="connsiteY17" fmla="*/ 7008039 h 7255689"/>
                <a:gd name="connsiteX18" fmla="*/ 533400 w 2171700"/>
                <a:gd name="connsiteY18" fmla="*/ 7255689 h 7255689"/>
                <a:gd name="connsiteX19" fmla="*/ 952500 w 2171700"/>
                <a:gd name="connsiteY19" fmla="*/ 7246164 h 7255689"/>
                <a:gd name="connsiteX20" fmla="*/ 733425 w 2171700"/>
                <a:gd name="connsiteY20" fmla="*/ 6827064 h 7255689"/>
                <a:gd name="connsiteX21" fmla="*/ 790575 w 2171700"/>
                <a:gd name="connsiteY21" fmla="*/ 6579414 h 7255689"/>
                <a:gd name="connsiteX22" fmla="*/ 762000 w 2171700"/>
                <a:gd name="connsiteY22" fmla="*/ 6255564 h 7255689"/>
                <a:gd name="connsiteX23" fmla="*/ 885825 w 2171700"/>
                <a:gd name="connsiteY23" fmla="*/ 5417364 h 7255689"/>
                <a:gd name="connsiteX24" fmla="*/ 866775 w 2171700"/>
                <a:gd name="connsiteY24" fmla="*/ 5331639 h 7255689"/>
                <a:gd name="connsiteX25" fmla="*/ 971550 w 2171700"/>
                <a:gd name="connsiteY25" fmla="*/ 5217339 h 7255689"/>
                <a:gd name="connsiteX26" fmla="*/ 962025 w 2171700"/>
                <a:gd name="connsiteY26" fmla="*/ 5074464 h 7255689"/>
                <a:gd name="connsiteX27" fmla="*/ 1104900 w 2171700"/>
                <a:gd name="connsiteY27" fmla="*/ 4531539 h 7255689"/>
                <a:gd name="connsiteX28" fmla="*/ 1123950 w 2171700"/>
                <a:gd name="connsiteY28" fmla="*/ 4398189 h 7255689"/>
                <a:gd name="connsiteX29" fmla="*/ 1276350 w 2171700"/>
                <a:gd name="connsiteY29" fmla="*/ 4655364 h 7255689"/>
                <a:gd name="connsiteX30" fmla="*/ 1352550 w 2171700"/>
                <a:gd name="connsiteY30" fmla="*/ 4931589 h 7255689"/>
                <a:gd name="connsiteX31" fmla="*/ 1333500 w 2171700"/>
                <a:gd name="connsiteY31" fmla="*/ 5074464 h 7255689"/>
                <a:gd name="connsiteX32" fmla="*/ 1371600 w 2171700"/>
                <a:gd name="connsiteY32" fmla="*/ 5083989 h 7255689"/>
                <a:gd name="connsiteX33" fmla="*/ 1247775 w 2171700"/>
                <a:gd name="connsiteY33" fmla="*/ 5522139 h 7255689"/>
                <a:gd name="connsiteX34" fmla="*/ 1257300 w 2171700"/>
                <a:gd name="connsiteY34" fmla="*/ 6474639 h 7255689"/>
                <a:gd name="connsiteX35" fmla="*/ 1333500 w 2171700"/>
                <a:gd name="connsiteY35" fmla="*/ 6588939 h 7255689"/>
                <a:gd name="connsiteX36" fmla="*/ 1314450 w 2171700"/>
                <a:gd name="connsiteY36" fmla="*/ 6741339 h 7255689"/>
                <a:gd name="connsiteX37" fmla="*/ 1323975 w 2171700"/>
                <a:gd name="connsiteY37" fmla="*/ 6865164 h 7255689"/>
                <a:gd name="connsiteX38" fmla="*/ 1304925 w 2171700"/>
                <a:gd name="connsiteY38" fmla="*/ 7017564 h 7255689"/>
                <a:gd name="connsiteX39" fmla="*/ 1704975 w 2171700"/>
                <a:gd name="connsiteY39" fmla="*/ 7217589 h 7255689"/>
                <a:gd name="connsiteX40" fmla="*/ 2152650 w 2171700"/>
                <a:gd name="connsiteY40" fmla="*/ 7217589 h 7255689"/>
                <a:gd name="connsiteX41" fmla="*/ 2171700 w 2171700"/>
                <a:gd name="connsiteY41" fmla="*/ 7074714 h 7255689"/>
                <a:gd name="connsiteX42" fmla="*/ 1676400 w 2171700"/>
                <a:gd name="connsiteY42" fmla="*/ 6569889 h 7255689"/>
                <a:gd name="connsiteX43" fmla="*/ 1685925 w 2171700"/>
                <a:gd name="connsiteY43" fmla="*/ 6465114 h 7255689"/>
                <a:gd name="connsiteX44" fmla="*/ 1657350 w 2171700"/>
                <a:gd name="connsiteY44" fmla="*/ 6255564 h 7255689"/>
                <a:gd name="connsiteX45" fmla="*/ 1704975 w 2171700"/>
                <a:gd name="connsiteY45" fmla="*/ 5979339 h 7255689"/>
                <a:gd name="connsiteX46" fmla="*/ 1762125 w 2171700"/>
                <a:gd name="connsiteY46" fmla="*/ 5426889 h 7255689"/>
                <a:gd name="connsiteX47" fmla="*/ 1771650 w 2171700"/>
                <a:gd name="connsiteY47" fmla="*/ 5360214 h 7255689"/>
                <a:gd name="connsiteX48" fmla="*/ 1866900 w 2171700"/>
                <a:gd name="connsiteY48" fmla="*/ 5103039 h 7255689"/>
                <a:gd name="connsiteX49" fmla="*/ 1885950 w 2171700"/>
                <a:gd name="connsiteY49" fmla="*/ 4579164 h 7255689"/>
                <a:gd name="connsiteX50" fmla="*/ 1895475 w 2171700"/>
                <a:gd name="connsiteY50" fmla="*/ 4179114 h 7255689"/>
                <a:gd name="connsiteX51" fmla="*/ 1866900 w 2171700"/>
                <a:gd name="connsiteY51" fmla="*/ 3636189 h 7255689"/>
                <a:gd name="connsiteX52" fmla="*/ 2076450 w 2171700"/>
                <a:gd name="connsiteY52" fmla="*/ 2702739 h 7255689"/>
                <a:gd name="connsiteX53" fmla="*/ 2085975 w 2171700"/>
                <a:gd name="connsiteY53" fmla="*/ 2436039 h 7255689"/>
                <a:gd name="connsiteX54" fmla="*/ 1981200 w 2171700"/>
                <a:gd name="connsiteY54" fmla="*/ 1864539 h 7255689"/>
                <a:gd name="connsiteX55" fmla="*/ 1933575 w 2171700"/>
                <a:gd name="connsiteY55" fmla="*/ 1702614 h 7255689"/>
                <a:gd name="connsiteX56" fmla="*/ 1933575 w 2171700"/>
                <a:gd name="connsiteY56" fmla="*/ 1426389 h 7255689"/>
                <a:gd name="connsiteX57" fmla="*/ 1885950 w 2171700"/>
                <a:gd name="connsiteY57" fmla="*/ 1264464 h 7255689"/>
                <a:gd name="connsiteX58" fmla="*/ 1419225 w 2171700"/>
                <a:gd name="connsiteY58" fmla="*/ 1169214 h 7255689"/>
                <a:gd name="connsiteX59" fmla="*/ 1257300 w 2171700"/>
                <a:gd name="connsiteY59" fmla="*/ 1016814 h 7255689"/>
                <a:gd name="connsiteX60" fmla="*/ 1333500 w 2171700"/>
                <a:gd name="connsiteY60" fmla="*/ 864414 h 7255689"/>
                <a:gd name="connsiteX61" fmla="*/ 1447800 w 2171700"/>
                <a:gd name="connsiteY61" fmla="*/ 397689 h 7255689"/>
                <a:gd name="connsiteX62" fmla="*/ 1400175 w 2171700"/>
                <a:gd name="connsiteY62" fmla="*/ 140514 h 7255689"/>
                <a:gd name="connsiteX63" fmla="*/ 1078068 w 2171700"/>
                <a:gd name="connsiteY63" fmla="*/ 193 h 7255689"/>
                <a:gd name="connsiteX0" fmla="*/ 1078068 w 2171700"/>
                <a:gd name="connsiteY0" fmla="*/ 175 h 7255671"/>
                <a:gd name="connsiteX1" fmla="*/ 809625 w 2171700"/>
                <a:gd name="connsiteY1" fmla="*/ 121446 h 7255671"/>
                <a:gd name="connsiteX2" fmla="*/ 685800 w 2171700"/>
                <a:gd name="connsiteY2" fmla="*/ 302421 h 7255671"/>
                <a:gd name="connsiteX3" fmla="*/ 704850 w 2171700"/>
                <a:gd name="connsiteY3" fmla="*/ 626271 h 7255671"/>
                <a:gd name="connsiteX4" fmla="*/ 838200 w 2171700"/>
                <a:gd name="connsiteY4" fmla="*/ 902496 h 7255671"/>
                <a:gd name="connsiteX5" fmla="*/ 742950 w 2171700"/>
                <a:gd name="connsiteY5" fmla="*/ 1016796 h 7255671"/>
                <a:gd name="connsiteX6" fmla="*/ 133350 w 2171700"/>
                <a:gd name="connsiteY6" fmla="*/ 1226346 h 7255671"/>
                <a:gd name="connsiteX7" fmla="*/ 0 w 2171700"/>
                <a:gd name="connsiteY7" fmla="*/ 2216946 h 7255671"/>
                <a:gd name="connsiteX8" fmla="*/ 333375 w 2171700"/>
                <a:gd name="connsiteY8" fmla="*/ 3112296 h 7255671"/>
                <a:gd name="connsiteX9" fmla="*/ 247650 w 2171700"/>
                <a:gd name="connsiteY9" fmla="*/ 3845721 h 7255671"/>
                <a:gd name="connsiteX10" fmla="*/ 371475 w 2171700"/>
                <a:gd name="connsiteY10" fmla="*/ 4064796 h 7255671"/>
                <a:gd name="connsiteX11" fmla="*/ 495300 w 2171700"/>
                <a:gd name="connsiteY11" fmla="*/ 4283871 h 7255671"/>
                <a:gd name="connsiteX12" fmla="*/ 476250 w 2171700"/>
                <a:gd name="connsiteY12" fmla="*/ 4741071 h 7255671"/>
                <a:gd name="connsiteX13" fmla="*/ 476250 w 2171700"/>
                <a:gd name="connsiteY13" fmla="*/ 5103021 h 7255671"/>
                <a:gd name="connsiteX14" fmla="*/ 371475 w 2171700"/>
                <a:gd name="connsiteY14" fmla="*/ 6150771 h 7255671"/>
                <a:gd name="connsiteX15" fmla="*/ 371475 w 2171700"/>
                <a:gd name="connsiteY15" fmla="*/ 6627021 h 7255671"/>
                <a:gd name="connsiteX16" fmla="*/ 400050 w 2171700"/>
                <a:gd name="connsiteY16" fmla="*/ 6827046 h 7255671"/>
                <a:gd name="connsiteX17" fmla="*/ 323850 w 2171700"/>
                <a:gd name="connsiteY17" fmla="*/ 7008021 h 7255671"/>
                <a:gd name="connsiteX18" fmla="*/ 533400 w 2171700"/>
                <a:gd name="connsiteY18" fmla="*/ 7255671 h 7255671"/>
                <a:gd name="connsiteX19" fmla="*/ 952500 w 2171700"/>
                <a:gd name="connsiteY19" fmla="*/ 7246146 h 7255671"/>
                <a:gd name="connsiteX20" fmla="*/ 733425 w 2171700"/>
                <a:gd name="connsiteY20" fmla="*/ 6827046 h 7255671"/>
                <a:gd name="connsiteX21" fmla="*/ 790575 w 2171700"/>
                <a:gd name="connsiteY21" fmla="*/ 6579396 h 7255671"/>
                <a:gd name="connsiteX22" fmla="*/ 762000 w 2171700"/>
                <a:gd name="connsiteY22" fmla="*/ 6255546 h 7255671"/>
                <a:gd name="connsiteX23" fmla="*/ 885825 w 2171700"/>
                <a:gd name="connsiteY23" fmla="*/ 5417346 h 7255671"/>
                <a:gd name="connsiteX24" fmla="*/ 866775 w 2171700"/>
                <a:gd name="connsiteY24" fmla="*/ 5331621 h 7255671"/>
                <a:gd name="connsiteX25" fmla="*/ 971550 w 2171700"/>
                <a:gd name="connsiteY25" fmla="*/ 5217321 h 7255671"/>
                <a:gd name="connsiteX26" fmla="*/ 962025 w 2171700"/>
                <a:gd name="connsiteY26" fmla="*/ 5074446 h 7255671"/>
                <a:gd name="connsiteX27" fmla="*/ 1104900 w 2171700"/>
                <a:gd name="connsiteY27" fmla="*/ 4531521 h 7255671"/>
                <a:gd name="connsiteX28" fmla="*/ 1123950 w 2171700"/>
                <a:gd name="connsiteY28" fmla="*/ 4398171 h 7255671"/>
                <a:gd name="connsiteX29" fmla="*/ 1276350 w 2171700"/>
                <a:gd name="connsiteY29" fmla="*/ 4655346 h 7255671"/>
                <a:gd name="connsiteX30" fmla="*/ 1352550 w 2171700"/>
                <a:gd name="connsiteY30" fmla="*/ 4931571 h 7255671"/>
                <a:gd name="connsiteX31" fmla="*/ 1333500 w 2171700"/>
                <a:gd name="connsiteY31" fmla="*/ 5074446 h 7255671"/>
                <a:gd name="connsiteX32" fmla="*/ 1371600 w 2171700"/>
                <a:gd name="connsiteY32" fmla="*/ 5083971 h 7255671"/>
                <a:gd name="connsiteX33" fmla="*/ 1247775 w 2171700"/>
                <a:gd name="connsiteY33" fmla="*/ 5522121 h 7255671"/>
                <a:gd name="connsiteX34" fmla="*/ 1257300 w 2171700"/>
                <a:gd name="connsiteY34" fmla="*/ 6474621 h 7255671"/>
                <a:gd name="connsiteX35" fmla="*/ 1333500 w 2171700"/>
                <a:gd name="connsiteY35" fmla="*/ 6588921 h 7255671"/>
                <a:gd name="connsiteX36" fmla="*/ 1314450 w 2171700"/>
                <a:gd name="connsiteY36" fmla="*/ 6741321 h 7255671"/>
                <a:gd name="connsiteX37" fmla="*/ 1323975 w 2171700"/>
                <a:gd name="connsiteY37" fmla="*/ 6865146 h 7255671"/>
                <a:gd name="connsiteX38" fmla="*/ 1304925 w 2171700"/>
                <a:gd name="connsiteY38" fmla="*/ 7017546 h 7255671"/>
                <a:gd name="connsiteX39" fmla="*/ 1704975 w 2171700"/>
                <a:gd name="connsiteY39" fmla="*/ 7217571 h 7255671"/>
                <a:gd name="connsiteX40" fmla="*/ 2152650 w 2171700"/>
                <a:gd name="connsiteY40" fmla="*/ 7217571 h 7255671"/>
                <a:gd name="connsiteX41" fmla="*/ 2171700 w 2171700"/>
                <a:gd name="connsiteY41" fmla="*/ 7074696 h 7255671"/>
                <a:gd name="connsiteX42" fmla="*/ 1676400 w 2171700"/>
                <a:gd name="connsiteY42" fmla="*/ 6569871 h 7255671"/>
                <a:gd name="connsiteX43" fmla="*/ 1685925 w 2171700"/>
                <a:gd name="connsiteY43" fmla="*/ 6465096 h 7255671"/>
                <a:gd name="connsiteX44" fmla="*/ 1657350 w 2171700"/>
                <a:gd name="connsiteY44" fmla="*/ 6255546 h 7255671"/>
                <a:gd name="connsiteX45" fmla="*/ 1704975 w 2171700"/>
                <a:gd name="connsiteY45" fmla="*/ 5979321 h 7255671"/>
                <a:gd name="connsiteX46" fmla="*/ 1762125 w 2171700"/>
                <a:gd name="connsiteY46" fmla="*/ 5426871 h 7255671"/>
                <a:gd name="connsiteX47" fmla="*/ 1771650 w 2171700"/>
                <a:gd name="connsiteY47" fmla="*/ 5360196 h 7255671"/>
                <a:gd name="connsiteX48" fmla="*/ 1866900 w 2171700"/>
                <a:gd name="connsiteY48" fmla="*/ 5103021 h 7255671"/>
                <a:gd name="connsiteX49" fmla="*/ 1885950 w 2171700"/>
                <a:gd name="connsiteY49" fmla="*/ 4579146 h 7255671"/>
                <a:gd name="connsiteX50" fmla="*/ 1895475 w 2171700"/>
                <a:gd name="connsiteY50" fmla="*/ 4179096 h 7255671"/>
                <a:gd name="connsiteX51" fmla="*/ 1866900 w 2171700"/>
                <a:gd name="connsiteY51" fmla="*/ 3636171 h 7255671"/>
                <a:gd name="connsiteX52" fmla="*/ 2076450 w 2171700"/>
                <a:gd name="connsiteY52" fmla="*/ 2702721 h 7255671"/>
                <a:gd name="connsiteX53" fmla="*/ 2085975 w 2171700"/>
                <a:gd name="connsiteY53" fmla="*/ 2436021 h 7255671"/>
                <a:gd name="connsiteX54" fmla="*/ 1981200 w 2171700"/>
                <a:gd name="connsiteY54" fmla="*/ 1864521 h 7255671"/>
                <a:gd name="connsiteX55" fmla="*/ 1933575 w 2171700"/>
                <a:gd name="connsiteY55" fmla="*/ 1702596 h 7255671"/>
                <a:gd name="connsiteX56" fmla="*/ 1933575 w 2171700"/>
                <a:gd name="connsiteY56" fmla="*/ 1426371 h 7255671"/>
                <a:gd name="connsiteX57" fmla="*/ 1885950 w 2171700"/>
                <a:gd name="connsiteY57" fmla="*/ 1264446 h 7255671"/>
                <a:gd name="connsiteX58" fmla="*/ 1419225 w 2171700"/>
                <a:gd name="connsiteY58" fmla="*/ 1169196 h 7255671"/>
                <a:gd name="connsiteX59" fmla="*/ 1257300 w 2171700"/>
                <a:gd name="connsiteY59" fmla="*/ 1016796 h 7255671"/>
                <a:gd name="connsiteX60" fmla="*/ 1333500 w 2171700"/>
                <a:gd name="connsiteY60" fmla="*/ 864396 h 7255671"/>
                <a:gd name="connsiteX61" fmla="*/ 1447800 w 2171700"/>
                <a:gd name="connsiteY61" fmla="*/ 397671 h 7255671"/>
                <a:gd name="connsiteX62" fmla="*/ 1339600 w 2171700"/>
                <a:gd name="connsiteY62" fmla="*/ 152034 h 7255671"/>
                <a:gd name="connsiteX63" fmla="*/ 1078068 w 2171700"/>
                <a:gd name="connsiteY63" fmla="*/ 175 h 7255671"/>
                <a:gd name="connsiteX0" fmla="*/ 1078068 w 2171700"/>
                <a:gd name="connsiteY0" fmla="*/ 224 h 7255720"/>
                <a:gd name="connsiteX1" fmla="*/ 809625 w 2171700"/>
                <a:gd name="connsiteY1" fmla="*/ 121495 h 7255720"/>
                <a:gd name="connsiteX2" fmla="*/ 685800 w 2171700"/>
                <a:gd name="connsiteY2" fmla="*/ 302470 h 7255720"/>
                <a:gd name="connsiteX3" fmla="*/ 704850 w 2171700"/>
                <a:gd name="connsiteY3" fmla="*/ 626320 h 7255720"/>
                <a:gd name="connsiteX4" fmla="*/ 838200 w 2171700"/>
                <a:gd name="connsiteY4" fmla="*/ 902545 h 7255720"/>
                <a:gd name="connsiteX5" fmla="*/ 742950 w 2171700"/>
                <a:gd name="connsiteY5" fmla="*/ 1016845 h 7255720"/>
                <a:gd name="connsiteX6" fmla="*/ 133350 w 2171700"/>
                <a:gd name="connsiteY6" fmla="*/ 1226395 h 7255720"/>
                <a:gd name="connsiteX7" fmla="*/ 0 w 2171700"/>
                <a:gd name="connsiteY7" fmla="*/ 2216995 h 7255720"/>
                <a:gd name="connsiteX8" fmla="*/ 333375 w 2171700"/>
                <a:gd name="connsiteY8" fmla="*/ 3112345 h 7255720"/>
                <a:gd name="connsiteX9" fmla="*/ 247650 w 2171700"/>
                <a:gd name="connsiteY9" fmla="*/ 3845770 h 7255720"/>
                <a:gd name="connsiteX10" fmla="*/ 371475 w 2171700"/>
                <a:gd name="connsiteY10" fmla="*/ 4064845 h 7255720"/>
                <a:gd name="connsiteX11" fmla="*/ 495300 w 2171700"/>
                <a:gd name="connsiteY11" fmla="*/ 4283920 h 7255720"/>
                <a:gd name="connsiteX12" fmla="*/ 476250 w 2171700"/>
                <a:gd name="connsiteY12" fmla="*/ 4741120 h 7255720"/>
                <a:gd name="connsiteX13" fmla="*/ 476250 w 2171700"/>
                <a:gd name="connsiteY13" fmla="*/ 5103070 h 7255720"/>
                <a:gd name="connsiteX14" fmla="*/ 371475 w 2171700"/>
                <a:gd name="connsiteY14" fmla="*/ 6150820 h 7255720"/>
                <a:gd name="connsiteX15" fmla="*/ 371475 w 2171700"/>
                <a:gd name="connsiteY15" fmla="*/ 6627070 h 7255720"/>
                <a:gd name="connsiteX16" fmla="*/ 400050 w 2171700"/>
                <a:gd name="connsiteY16" fmla="*/ 6827095 h 7255720"/>
                <a:gd name="connsiteX17" fmla="*/ 323850 w 2171700"/>
                <a:gd name="connsiteY17" fmla="*/ 7008070 h 7255720"/>
                <a:gd name="connsiteX18" fmla="*/ 533400 w 2171700"/>
                <a:gd name="connsiteY18" fmla="*/ 7255720 h 7255720"/>
                <a:gd name="connsiteX19" fmla="*/ 952500 w 2171700"/>
                <a:gd name="connsiteY19" fmla="*/ 7246195 h 7255720"/>
                <a:gd name="connsiteX20" fmla="*/ 733425 w 2171700"/>
                <a:gd name="connsiteY20" fmla="*/ 6827095 h 7255720"/>
                <a:gd name="connsiteX21" fmla="*/ 790575 w 2171700"/>
                <a:gd name="connsiteY21" fmla="*/ 6579445 h 7255720"/>
                <a:gd name="connsiteX22" fmla="*/ 762000 w 2171700"/>
                <a:gd name="connsiteY22" fmla="*/ 6255595 h 7255720"/>
                <a:gd name="connsiteX23" fmla="*/ 885825 w 2171700"/>
                <a:gd name="connsiteY23" fmla="*/ 5417395 h 7255720"/>
                <a:gd name="connsiteX24" fmla="*/ 866775 w 2171700"/>
                <a:gd name="connsiteY24" fmla="*/ 5331670 h 7255720"/>
                <a:gd name="connsiteX25" fmla="*/ 971550 w 2171700"/>
                <a:gd name="connsiteY25" fmla="*/ 5217370 h 7255720"/>
                <a:gd name="connsiteX26" fmla="*/ 962025 w 2171700"/>
                <a:gd name="connsiteY26" fmla="*/ 5074495 h 7255720"/>
                <a:gd name="connsiteX27" fmla="*/ 1104900 w 2171700"/>
                <a:gd name="connsiteY27" fmla="*/ 4531570 h 7255720"/>
                <a:gd name="connsiteX28" fmla="*/ 1123950 w 2171700"/>
                <a:gd name="connsiteY28" fmla="*/ 4398220 h 7255720"/>
                <a:gd name="connsiteX29" fmla="*/ 1276350 w 2171700"/>
                <a:gd name="connsiteY29" fmla="*/ 4655395 h 7255720"/>
                <a:gd name="connsiteX30" fmla="*/ 1352550 w 2171700"/>
                <a:gd name="connsiteY30" fmla="*/ 4931620 h 7255720"/>
                <a:gd name="connsiteX31" fmla="*/ 1333500 w 2171700"/>
                <a:gd name="connsiteY31" fmla="*/ 5074495 h 7255720"/>
                <a:gd name="connsiteX32" fmla="*/ 1371600 w 2171700"/>
                <a:gd name="connsiteY32" fmla="*/ 5084020 h 7255720"/>
                <a:gd name="connsiteX33" fmla="*/ 1247775 w 2171700"/>
                <a:gd name="connsiteY33" fmla="*/ 5522170 h 7255720"/>
                <a:gd name="connsiteX34" fmla="*/ 1257300 w 2171700"/>
                <a:gd name="connsiteY34" fmla="*/ 6474670 h 7255720"/>
                <a:gd name="connsiteX35" fmla="*/ 1333500 w 2171700"/>
                <a:gd name="connsiteY35" fmla="*/ 6588970 h 7255720"/>
                <a:gd name="connsiteX36" fmla="*/ 1314450 w 2171700"/>
                <a:gd name="connsiteY36" fmla="*/ 6741370 h 7255720"/>
                <a:gd name="connsiteX37" fmla="*/ 1323975 w 2171700"/>
                <a:gd name="connsiteY37" fmla="*/ 6865195 h 7255720"/>
                <a:gd name="connsiteX38" fmla="*/ 1304925 w 2171700"/>
                <a:gd name="connsiteY38" fmla="*/ 7017595 h 7255720"/>
                <a:gd name="connsiteX39" fmla="*/ 1704975 w 2171700"/>
                <a:gd name="connsiteY39" fmla="*/ 7217620 h 7255720"/>
                <a:gd name="connsiteX40" fmla="*/ 2152650 w 2171700"/>
                <a:gd name="connsiteY40" fmla="*/ 7217620 h 7255720"/>
                <a:gd name="connsiteX41" fmla="*/ 2171700 w 2171700"/>
                <a:gd name="connsiteY41" fmla="*/ 7074745 h 7255720"/>
                <a:gd name="connsiteX42" fmla="*/ 1676400 w 2171700"/>
                <a:gd name="connsiteY42" fmla="*/ 6569920 h 7255720"/>
                <a:gd name="connsiteX43" fmla="*/ 1685925 w 2171700"/>
                <a:gd name="connsiteY43" fmla="*/ 6465145 h 7255720"/>
                <a:gd name="connsiteX44" fmla="*/ 1657350 w 2171700"/>
                <a:gd name="connsiteY44" fmla="*/ 6255595 h 7255720"/>
                <a:gd name="connsiteX45" fmla="*/ 1704975 w 2171700"/>
                <a:gd name="connsiteY45" fmla="*/ 5979370 h 7255720"/>
                <a:gd name="connsiteX46" fmla="*/ 1762125 w 2171700"/>
                <a:gd name="connsiteY46" fmla="*/ 5426920 h 7255720"/>
                <a:gd name="connsiteX47" fmla="*/ 1771650 w 2171700"/>
                <a:gd name="connsiteY47" fmla="*/ 5360245 h 7255720"/>
                <a:gd name="connsiteX48" fmla="*/ 1866900 w 2171700"/>
                <a:gd name="connsiteY48" fmla="*/ 5103070 h 7255720"/>
                <a:gd name="connsiteX49" fmla="*/ 1885950 w 2171700"/>
                <a:gd name="connsiteY49" fmla="*/ 4579195 h 7255720"/>
                <a:gd name="connsiteX50" fmla="*/ 1895475 w 2171700"/>
                <a:gd name="connsiteY50" fmla="*/ 4179145 h 7255720"/>
                <a:gd name="connsiteX51" fmla="*/ 1866900 w 2171700"/>
                <a:gd name="connsiteY51" fmla="*/ 3636220 h 7255720"/>
                <a:gd name="connsiteX52" fmla="*/ 2076450 w 2171700"/>
                <a:gd name="connsiteY52" fmla="*/ 2702770 h 7255720"/>
                <a:gd name="connsiteX53" fmla="*/ 2085975 w 2171700"/>
                <a:gd name="connsiteY53" fmla="*/ 2436070 h 7255720"/>
                <a:gd name="connsiteX54" fmla="*/ 1981200 w 2171700"/>
                <a:gd name="connsiteY54" fmla="*/ 1864570 h 7255720"/>
                <a:gd name="connsiteX55" fmla="*/ 1933575 w 2171700"/>
                <a:gd name="connsiteY55" fmla="*/ 1702645 h 7255720"/>
                <a:gd name="connsiteX56" fmla="*/ 1933575 w 2171700"/>
                <a:gd name="connsiteY56" fmla="*/ 1426420 h 7255720"/>
                <a:gd name="connsiteX57" fmla="*/ 1885950 w 2171700"/>
                <a:gd name="connsiteY57" fmla="*/ 1264495 h 7255720"/>
                <a:gd name="connsiteX58" fmla="*/ 1419225 w 2171700"/>
                <a:gd name="connsiteY58" fmla="*/ 1169245 h 7255720"/>
                <a:gd name="connsiteX59" fmla="*/ 1257300 w 2171700"/>
                <a:gd name="connsiteY59" fmla="*/ 1016845 h 7255720"/>
                <a:gd name="connsiteX60" fmla="*/ 1333500 w 2171700"/>
                <a:gd name="connsiteY60" fmla="*/ 864445 h 7255720"/>
                <a:gd name="connsiteX61" fmla="*/ 1447800 w 2171700"/>
                <a:gd name="connsiteY61" fmla="*/ 397720 h 7255720"/>
                <a:gd name="connsiteX62" fmla="*/ 1339600 w 2171700"/>
                <a:gd name="connsiteY62" fmla="*/ 152083 h 7255720"/>
                <a:gd name="connsiteX63" fmla="*/ 1078068 w 2171700"/>
                <a:gd name="connsiteY63" fmla="*/ 224 h 7255720"/>
                <a:gd name="connsiteX0" fmla="*/ 1063645 w 2171700"/>
                <a:gd name="connsiteY0" fmla="*/ 241 h 7249968"/>
                <a:gd name="connsiteX1" fmla="*/ 809625 w 2171700"/>
                <a:gd name="connsiteY1" fmla="*/ 115743 h 7249968"/>
                <a:gd name="connsiteX2" fmla="*/ 685800 w 2171700"/>
                <a:gd name="connsiteY2" fmla="*/ 296718 h 7249968"/>
                <a:gd name="connsiteX3" fmla="*/ 704850 w 2171700"/>
                <a:gd name="connsiteY3" fmla="*/ 620568 h 7249968"/>
                <a:gd name="connsiteX4" fmla="*/ 838200 w 2171700"/>
                <a:gd name="connsiteY4" fmla="*/ 896793 h 7249968"/>
                <a:gd name="connsiteX5" fmla="*/ 742950 w 2171700"/>
                <a:gd name="connsiteY5" fmla="*/ 1011093 h 7249968"/>
                <a:gd name="connsiteX6" fmla="*/ 133350 w 2171700"/>
                <a:gd name="connsiteY6" fmla="*/ 1220643 h 7249968"/>
                <a:gd name="connsiteX7" fmla="*/ 0 w 2171700"/>
                <a:gd name="connsiteY7" fmla="*/ 2211243 h 7249968"/>
                <a:gd name="connsiteX8" fmla="*/ 333375 w 2171700"/>
                <a:gd name="connsiteY8" fmla="*/ 3106593 h 7249968"/>
                <a:gd name="connsiteX9" fmla="*/ 247650 w 2171700"/>
                <a:gd name="connsiteY9" fmla="*/ 3840018 h 7249968"/>
                <a:gd name="connsiteX10" fmla="*/ 371475 w 2171700"/>
                <a:gd name="connsiteY10" fmla="*/ 4059093 h 7249968"/>
                <a:gd name="connsiteX11" fmla="*/ 495300 w 2171700"/>
                <a:gd name="connsiteY11" fmla="*/ 4278168 h 7249968"/>
                <a:gd name="connsiteX12" fmla="*/ 476250 w 2171700"/>
                <a:gd name="connsiteY12" fmla="*/ 4735368 h 7249968"/>
                <a:gd name="connsiteX13" fmla="*/ 476250 w 2171700"/>
                <a:gd name="connsiteY13" fmla="*/ 5097318 h 7249968"/>
                <a:gd name="connsiteX14" fmla="*/ 371475 w 2171700"/>
                <a:gd name="connsiteY14" fmla="*/ 6145068 h 7249968"/>
                <a:gd name="connsiteX15" fmla="*/ 371475 w 2171700"/>
                <a:gd name="connsiteY15" fmla="*/ 6621318 h 7249968"/>
                <a:gd name="connsiteX16" fmla="*/ 400050 w 2171700"/>
                <a:gd name="connsiteY16" fmla="*/ 6821343 h 7249968"/>
                <a:gd name="connsiteX17" fmla="*/ 323850 w 2171700"/>
                <a:gd name="connsiteY17" fmla="*/ 7002318 h 7249968"/>
                <a:gd name="connsiteX18" fmla="*/ 533400 w 2171700"/>
                <a:gd name="connsiteY18" fmla="*/ 7249968 h 7249968"/>
                <a:gd name="connsiteX19" fmla="*/ 952500 w 2171700"/>
                <a:gd name="connsiteY19" fmla="*/ 7240443 h 7249968"/>
                <a:gd name="connsiteX20" fmla="*/ 733425 w 2171700"/>
                <a:gd name="connsiteY20" fmla="*/ 6821343 h 7249968"/>
                <a:gd name="connsiteX21" fmla="*/ 790575 w 2171700"/>
                <a:gd name="connsiteY21" fmla="*/ 6573693 h 7249968"/>
                <a:gd name="connsiteX22" fmla="*/ 762000 w 2171700"/>
                <a:gd name="connsiteY22" fmla="*/ 6249843 h 7249968"/>
                <a:gd name="connsiteX23" fmla="*/ 885825 w 2171700"/>
                <a:gd name="connsiteY23" fmla="*/ 5411643 h 7249968"/>
                <a:gd name="connsiteX24" fmla="*/ 866775 w 2171700"/>
                <a:gd name="connsiteY24" fmla="*/ 5325918 h 7249968"/>
                <a:gd name="connsiteX25" fmla="*/ 971550 w 2171700"/>
                <a:gd name="connsiteY25" fmla="*/ 5211618 h 7249968"/>
                <a:gd name="connsiteX26" fmla="*/ 962025 w 2171700"/>
                <a:gd name="connsiteY26" fmla="*/ 5068743 h 7249968"/>
                <a:gd name="connsiteX27" fmla="*/ 1104900 w 2171700"/>
                <a:gd name="connsiteY27" fmla="*/ 4525818 h 7249968"/>
                <a:gd name="connsiteX28" fmla="*/ 1123950 w 2171700"/>
                <a:gd name="connsiteY28" fmla="*/ 4392468 h 7249968"/>
                <a:gd name="connsiteX29" fmla="*/ 1276350 w 2171700"/>
                <a:gd name="connsiteY29" fmla="*/ 4649643 h 7249968"/>
                <a:gd name="connsiteX30" fmla="*/ 1352550 w 2171700"/>
                <a:gd name="connsiteY30" fmla="*/ 4925868 h 7249968"/>
                <a:gd name="connsiteX31" fmla="*/ 1333500 w 2171700"/>
                <a:gd name="connsiteY31" fmla="*/ 5068743 h 7249968"/>
                <a:gd name="connsiteX32" fmla="*/ 1371600 w 2171700"/>
                <a:gd name="connsiteY32" fmla="*/ 5078268 h 7249968"/>
                <a:gd name="connsiteX33" fmla="*/ 1247775 w 2171700"/>
                <a:gd name="connsiteY33" fmla="*/ 5516418 h 7249968"/>
                <a:gd name="connsiteX34" fmla="*/ 1257300 w 2171700"/>
                <a:gd name="connsiteY34" fmla="*/ 6468918 h 7249968"/>
                <a:gd name="connsiteX35" fmla="*/ 1333500 w 2171700"/>
                <a:gd name="connsiteY35" fmla="*/ 6583218 h 7249968"/>
                <a:gd name="connsiteX36" fmla="*/ 1314450 w 2171700"/>
                <a:gd name="connsiteY36" fmla="*/ 6735618 h 7249968"/>
                <a:gd name="connsiteX37" fmla="*/ 1323975 w 2171700"/>
                <a:gd name="connsiteY37" fmla="*/ 6859443 h 7249968"/>
                <a:gd name="connsiteX38" fmla="*/ 1304925 w 2171700"/>
                <a:gd name="connsiteY38" fmla="*/ 7011843 h 7249968"/>
                <a:gd name="connsiteX39" fmla="*/ 1704975 w 2171700"/>
                <a:gd name="connsiteY39" fmla="*/ 7211868 h 7249968"/>
                <a:gd name="connsiteX40" fmla="*/ 2152650 w 2171700"/>
                <a:gd name="connsiteY40" fmla="*/ 7211868 h 7249968"/>
                <a:gd name="connsiteX41" fmla="*/ 2171700 w 2171700"/>
                <a:gd name="connsiteY41" fmla="*/ 7068993 h 7249968"/>
                <a:gd name="connsiteX42" fmla="*/ 1676400 w 2171700"/>
                <a:gd name="connsiteY42" fmla="*/ 6564168 h 7249968"/>
                <a:gd name="connsiteX43" fmla="*/ 1685925 w 2171700"/>
                <a:gd name="connsiteY43" fmla="*/ 6459393 h 7249968"/>
                <a:gd name="connsiteX44" fmla="*/ 1657350 w 2171700"/>
                <a:gd name="connsiteY44" fmla="*/ 6249843 h 7249968"/>
                <a:gd name="connsiteX45" fmla="*/ 1704975 w 2171700"/>
                <a:gd name="connsiteY45" fmla="*/ 5973618 h 7249968"/>
                <a:gd name="connsiteX46" fmla="*/ 1762125 w 2171700"/>
                <a:gd name="connsiteY46" fmla="*/ 5421168 h 7249968"/>
                <a:gd name="connsiteX47" fmla="*/ 1771650 w 2171700"/>
                <a:gd name="connsiteY47" fmla="*/ 5354493 h 7249968"/>
                <a:gd name="connsiteX48" fmla="*/ 1866900 w 2171700"/>
                <a:gd name="connsiteY48" fmla="*/ 5097318 h 7249968"/>
                <a:gd name="connsiteX49" fmla="*/ 1885950 w 2171700"/>
                <a:gd name="connsiteY49" fmla="*/ 4573443 h 7249968"/>
                <a:gd name="connsiteX50" fmla="*/ 1895475 w 2171700"/>
                <a:gd name="connsiteY50" fmla="*/ 4173393 h 7249968"/>
                <a:gd name="connsiteX51" fmla="*/ 1866900 w 2171700"/>
                <a:gd name="connsiteY51" fmla="*/ 3630468 h 7249968"/>
                <a:gd name="connsiteX52" fmla="*/ 2076450 w 2171700"/>
                <a:gd name="connsiteY52" fmla="*/ 2697018 h 7249968"/>
                <a:gd name="connsiteX53" fmla="*/ 2085975 w 2171700"/>
                <a:gd name="connsiteY53" fmla="*/ 2430318 h 7249968"/>
                <a:gd name="connsiteX54" fmla="*/ 1981200 w 2171700"/>
                <a:gd name="connsiteY54" fmla="*/ 1858818 h 7249968"/>
                <a:gd name="connsiteX55" fmla="*/ 1933575 w 2171700"/>
                <a:gd name="connsiteY55" fmla="*/ 1696893 h 7249968"/>
                <a:gd name="connsiteX56" fmla="*/ 1933575 w 2171700"/>
                <a:gd name="connsiteY56" fmla="*/ 1420668 h 7249968"/>
                <a:gd name="connsiteX57" fmla="*/ 1885950 w 2171700"/>
                <a:gd name="connsiteY57" fmla="*/ 1258743 h 7249968"/>
                <a:gd name="connsiteX58" fmla="*/ 1419225 w 2171700"/>
                <a:gd name="connsiteY58" fmla="*/ 1163493 h 7249968"/>
                <a:gd name="connsiteX59" fmla="*/ 1257300 w 2171700"/>
                <a:gd name="connsiteY59" fmla="*/ 1011093 h 7249968"/>
                <a:gd name="connsiteX60" fmla="*/ 1333500 w 2171700"/>
                <a:gd name="connsiteY60" fmla="*/ 858693 h 7249968"/>
                <a:gd name="connsiteX61" fmla="*/ 1447800 w 2171700"/>
                <a:gd name="connsiteY61" fmla="*/ 391968 h 7249968"/>
                <a:gd name="connsiteX62" fmla="*/ 1339600 w 2171700"/>
                <a:gd name="connsiteY62" fmla="*/ 146331 h 7249968"/>
                <a:gd name="connsiteX63" fmla="*/ 1063645 w 2171700"/>
                <a:gd name="connsiteY63" fmla="*/ 241 h 7249968"/>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0680 w 2171700"/>
                <a:gd name="connsiteY52" fmla="*/ 272330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19792"/>
                <a:gd name="connsiteY0" fmla="*/ 568 h 7250295"/>
                <a:gd name="connsiteX1" fmla="*/ 809625 w 2219792"/>
                <a:gd name="connsiteY1" fmla="*/ 116070 h 7250295"/>
                <a:gd name="connsiteX2" fmla="*/ 685800 w 2219792"/>
                <a:gd name="connsiteY2" fmla="*/ 297045 h 7250295"/>
                <a:gd name="connsiteX3" fmla="*/ 704850 w 2219792"/>
                <a:gd name="connsiteY3" fmla="*/ 620895 h 7250295"/>
                <a:gd name="connsiteX4" fmla="*/ 838200 w 2219792"/>
                <a:gd name="connsiteY4" fmla="*/ 897120 h 7250295"/>
                <a:gd name="connsiteX5" fmla="*/ 742950 w 2219792"/>
                <a:gd name="connsiteY5" fmla="*/ 1011420 h 7250295"/>
                <a:gd name="connsiteX6" fmla="*/ 133350 w 2219792"/>
                <a:gd name="connsiteY6" fmla="*/ 1220970 h 7250295"/>
                <a:gd name="connsiteX7" fmla="*/ 0 w 2219792"/>
                <a:gd name="connsiteY7" fmla="*/ 2211570 h 7250295"/>
                <a:gd name="connsiteX8" fmla="*/ 333375 w 2219792"/>
                <a:gd name="connsiteY8" fmla="*/ 3106920 h 7250295"/>
                <a:gd name="connsiteX9" fmla="*/ 247650 w 2219792"/>
                <a:gd name="connsiteY9" fmla="*/ 3840345 h 7250295"/>
                <a:gd name="connsiteX10" fmla="*/ 371475 w 2219792"/>
                <a:gd name="connsiteY10" fmla="*/ 4059420 h 7250295"/>
                <a:gd name="connsiteX11" fmla="*/ 495300 w 2219792"/>
                <a:gd name="connsiteY11" fmla="*/ 4278495 h 7250295"/>
                <a:gd name="connsiteX12" fmla="*/ 476250 w 2219792"/>
                <a:gd name="connsiteY12" fmla="*/ 4735695 h 7250295"/>
                <a:gd name="connsiteX13" fmla="*/ 476250 w 2219792"/>
                <a:gd name="connsiteY13" fmla="*/ 5097645 h 7250295"/>
                <a:gd name="connsiteX14" fmla="*/ 371475 w 2219792"/>
                <a:gd name="connsiteY14" fmla="*/ 6145395 h 7250295"/>
                <a:gd name="connsiteX15" fmla="*/ 371475 w 2219792"/>
                <a:gd name="connsiteY15" fmla="*/ 6621645 h 7250295"/>
                <a:gd name="connsiteX16" fmla="*/ 400050 w 2219792"/>
                <a:gd name="connsiteY16" fmla="*/ 6821670 h 7250295"/>
                <a:gd name="connsiteX17" fmla="*/ 323850 w 2219792"/>
                <a:gd name="connsiteY17" fmla="*/ 7002645 h 7250295"/>
                <a:gd name="connsiteX18" fmla="*/ 533400 w 2219792"/>
                <a:gd name="connsiteY18" fmla="*/ 7250295 h 7250295"/>
                <a:gd name="connsiteX19" fmla="*/ 952500 w 2219792"/>
                <a:gd name="connsiteY19" fmla="*/ 7240770 h 7250295"/>
                <a:gd name="connsiteX20" fmla="*/ 733425 w 2219792"/>
                <a:gd name="connsiteY20" fmla="*/ 6821670 h 7250295"/>
                <a:gd name="connsiteX21" fmla="*/ 790575 w 2219792"/>
                <a:gd name="connsiteY21" fmla="*/ 6574020 h 7250295"/>
                <a:gd name="connsiteX22" fmla="*/ 762000 w 2219792"/>
                <a:gd name="connsiteY22" fmla="*/ 6250170 h 7250295"/>
                <a:gd name="connsiteX23" fmla="*/ 885825 w 2219792"/>
                <a:gd name="connsiteY23" fmla="*/ 5411970 h 7250295"/>
                <a:gd name="connsiteX24" fmla="*/ 866775 w 2219792"/>
                <a:gd name="connsiteY24" fmla="*/ 5326245 h 7250295"/>
                <a:gd name="connsiteX25" fmla="*/ 971550 w 2219792"/>
                <a:gd name="connsiteY25" fmla="*/ 5211945 h 7250295"/>
                <a:gd name="connsiteX26" fmla="*/ 962025 w 2219792"/>
                <a:gd name="connsiteY26" fmla="*/ 5069070 h 7250295"/>
                <a:gd name="connsiteX27" fmla="*/ 1104900 w 2219792"/>
                <a:gd name="connsiteY27" fmla="*/ 4526145 h 7250295"/>
                <a:gd name="connsiteX28" fmla="*/ 1123950 w 2219792"/>
                <a:gd name="connsiteY28" fmla="*/ 4392795 h 7250295"/>
                <a:gd name="connsiteX29" fmla="*/ 1276350 w 2219792"/>
                <a:gd name="connsiteY29" fmla="*/ 4649970 h 7250295"/>
                <a:gd name="connsiteX30" fmla="*/ 1352550 w 2219792"/>
                <a:gd name="connsiteY30" fmla="*/ 4926195 h 7250295"/>
                <a:gd name="connsiteX31" fmla="*/ 1333500 w 2219792"/>
                <a:gd name="connsiteY31" fmla="*/ 5069070 h 7250295"/>
                <a:gd name="connsiteX32" fmla="*/ 1371600 w 2219792"/>
                <a:gd name="connsiteY32" fmla="*/ 5078595 h 7250295"/>
                <a:gd name="connsiteX33" fmla="*/ 1247775 w 2219792"/>
                <a:gd name="connsiteY33" fmla="*/ 5516745 h 7250295"/>
                <a:gd name="connsiteX34" fmla="*/ 1257300 w 2219792"/>
                <a:gd name="connsiteY34" fmla="*/ 6469245 h 7250295"/>
                <a:gd name="connsiteX35" fmla="*/ 1333500 w 2219792"/>
                <a:gd name="connsiteY35" fmla="*/ 6583545 h 7250295"/>
                <a:gd name="connsiteX36" fmla="*/ 1314450 w 2219792"/>
                <a:gd name="connsiteY36" fmla="*/ 6735945 h 7250295"/>
                <a:gd name="connsiteX37" fmla="*/ 1323975 w 2219792"/>
                <a:gd name="connsiteY37" fmla="*/ 6859770 h 7250295"/>
                <a:gd name="connsiteX38" fmla="*/ 1304925 w 2219792"/>
                <a:gd name="connsiteY38" fmla="*/ 7012170 h 7250295"/>
                <a:gd name="connsiteX39" fmla="*/ 1704975 w 2219792"/>
                <a:gd name="connsiteY39" fmla="*/ 7212195 h 7250295"/>
                <a:gd name="connsiteX40" fmla="*/ 2152650 w 2219792"/>
                <a:gd name="connsiteY40" fmla="*/ 7212195 h 7250295"/>
                <a:gd name="connsiteX41" fmla="*/ 2206314 w 2219792"/>
                <a:gd name="connsiteY41" fmla="*/ 7184702 h 7250295"/>
                <a:gd name="connsiteX42" fmla="*/ 2171850 w 2219792"/>
                <a:gd name="connsiteY42" fmla="*/ 7046786 h 7250295"/>
                <a:gd name="connsiteX43" fmla="*/ 1687247 w 2219792"/>
                <a:gd name="connsiteY43" fmla="*/ 6680449 h 7250295"/>
                <a:gd name="connsiteX44" fmla="*/ 1708130 w 2219792"/>
                <a:gd name="connsiteY44" fmla="*/ 6550072 h 7250295"/>
                <a:gd name="connsiteX45" fmla="*/ 1668617 w 2219792"/>
                <a:gd name="connsiteY45" fmla="*/ 6451067 h 7250295"/>
                <a:gd name="connsiteX46" fmla="*/ 1657350 w 2219792"/>
                <a:gd name="connsiteY46" fmla="*/ 6250170 h 7250295"/>
                <a:gd name="connsiteX47" fmla="*/ 1679014 w 2219792"/>
                <a:gd name="connsiteY47" fmla="*/ 5979714 h 7250295"/>
                <a:gd name="connsiteX48" fmla="*/ 1727631 w 2219792"/>
                <a:gd name="connsiteY48" fmla="*/ 5512209 h 7250295"/>
                <a:gd name="connsiteX49" fmla="*/ 1739049 w 2219792"/>
                <a:gd name="connsiteY49" fmla="*/ 5363804 h 7250295"/>
                <a:gd name="connsiteX50" fmla="*/ 1797611 w 2219792"/>
                <a:gd name="connsiteY50" fmla="*/ 5317321 h 7250295"/>
                <a:gd name="connsiteX51" fmla="*/ 1884207 w 2219792"/>
                <a:gd name="connsiteY51" fmla="*/ 5097645 h 7250295"/>
                <a:gd name="connsiteX52" fmla="*/ 1909357 w 2219792"/>
                <a:gd name="connsiteY52" fmla="*/ 4805496 h 7250295"/>
                <a:gd name="connsiteX53" fmla="*/ 1900373 w 2219792"/>
                <a:gd name="connsiteY53" fmla="*/ 4348776 h 7250295"/>
                <a:gd name="connsiteX54" fmla="*/ 1881052 w 2219792"/>
                <a:gd name="connsiteY54" fmla="*/ 3902573 h 7250295"/>
                <a:gd name="connsiteX55" fmla="*/ 1855362 w 2219792"/>
                <a:gd name="connsiteY55" fmla="*/ 3584643 h 7250295"/>
                <a:gd name="connsiteX56" fmla="*/ 2056257 w 2219792"/>
                <a:gd name="connsiteY56" fmla="*/ 2654077 h 7250295"/>
                <a:gd name="connsiteX57" fmla="*/ 2042707 w 2219792"/>
                <a:gd name="connsiteY57" fmla="*/ 2404684 h 7250295"/>
                <a:gd name="connsiteX58" fmla="*/ 1981200 w 2219792"/>
                <a:gd name="connsiteY58" fmla="*/ 1864914 h 7250295"/>
                <a:gd name="connsiteX59" fmla="*/ 1936459 w 2219792"/>
                <a:gd name="connsiteY59" fmla="*/ 1677029 h 7250295"/>
                <a:gd name="connsiteX60" fmla="*/ 1922037 w 2219792"/>
                <a:gd name="connsiteY60" fmla="*/ 1432534 h 7250295"/>
                <a:gd name="connsiteX61" fmla="*/ 1874412 w 2219792"/>
                <a:gd name="connsiteY61" fmla="*/ 1302338 h 7250295"/>
                <a:gd name="connsiteX62" fmla="*/ 1407687 w 2219792"/>
                <a:gd name="connsiteY62" fmla="*/ 1134975 h 7250295"/>
                <a:gd name="connsiteX63" fmla="*/ 1309221 w 2219792"/>
                <a:gd name="connsiteY63" fmla="*/ 1020075 h 7250295"/>
                <a:gd name="connsiteX64" fmla="*/ 1365230 w 2219792"/>
                <a:gd name="connsiteY64" fmla="*/ 821521 h 7250295"/>
                <a:gd name="connsiteX65" fmla="*/ 1433407 w 2219792"/>
                <a:gd name="connsiteY65" fmla="*/ 622909 h 7250295"/>
                <a:gd name="connsiteX66" fmla="*/ 1444916 w 2219792"/>
                <a:gd name="connsiteY66" fmla="*/ 380757 h 7250295"/>
                <a:gd name="connsiteX67" fmla="*/ 1330946 w 2219792"/>
                <a:gd name="connsiteY67" fmla="*/ 143773 h 7250295"/>
                <a:gd name="connsiteX68" fmla="*/ 1063645 w 2219792"/>
                <a:gd name="connsiteY68" fmla="*/ 568 h 7250295"/>
                <a:gd name="connsiteX0" fmla="*/ 1063645 w 2207395"/>
                <a:gd name="connsiteY0" fmla="*/ 568 h 7250295"/>
                <a:gd name="connsiteX1" fmla="*/ 809625 w 2207395"/>
                <a:gd name="connsiteY1" fmla="*/ 116070 h 7250295"/>
                <a:gd name="connsiteX2" fmla="*/ 685800 w 2207395"/>
                <a:gd name="connsiteY2" fmla="*/ 297045 h 7250295"/>
                <a:gd name="connsiteX3" fmla="*/ 704850 w 2207395"/>
                <a:gd name="connsiteY3" fmla="*/ 620895 h 7250295"/>
                <a:gd name="connsiteX4" fmla="*/ 838200 w 2207395"/>
                <a:gd name="connsiteY4" fmla="*/ 897120 h 7250295"/>
                <a:gd name="connsiteX5" fmla="*/ 742950 w 2207395"/>
                <a:gd name="connsiteY5" fmla="*/ 1011420 h 7250295"/>
                <a:gd name="connsiteX6" fmla="*/ 133350 w 2207395"/>
                <a:gd name="connsiteY6" fmla="*/ 1220970 h 7250295"/>
                <a:gd name="connsiteX7" fmla="*/ 0 w 2207395"/>
                <a:gd name="connsiteY7" fmla="*/ 2211570 h 7250295"/>
                <a:gd name="connsiteX8" fmla="*/ 333375 w 2207395"/>
                <a:gd name="connsiteY8" fmla="*/ 3106920 h 7250295"/>
                <a:gd name="connsiteX9" fmla="*/ 247650 w 2207395"/>
                <a:gd name="connsiteY9" fmla="*/ 3840345 h 7250295"/>
                <a:gd name="connsiteX10" fmla="*/ 371475 w 2207395"/>
                <a:gd name="connsiteY10" fmla="*/ 4059420 h 7250295"/>
                <a:gd name="connsiteX11" fmla="*/ 495300 w 2207395"/>
                <a:gd name="connsiteY11" fmla="*/ 4278495 h 7250295"/>
                <a:gd name="connsiteX12" fmla="*/ 476250 w 2207395"/>
                <a:gd name="connsiteY12" fmla="*/ 4735695 h 7250295"/>
                <a:gd name="connsiteX13" fmla="*/ 476250 w 2207395"/>
                <a:gd name="connsiteY13" fmla="*/ 5097645 h 7250295"/>
                <a:gd name="connsiteX14" fmla="*/ 371475 w 2207395"/>
                <a:gd name="connsiteY14" fmla="*/ 6145395 h 7250295"/>
                <a:gd name="connsiteX15" fmla="*/ 371475 w 2207395"/>
                <a:gd name="connsiteY15" fmla="*/ 6621645 h 7250295"/>
                <a:gd name="connsiteX16" fmla="*/ 400050 w 2207395"/>
                <a:gd name="connsiteY16" fmla="*/ 6821670 h 7250295"/>
                <a:gd name="connsiteX17" fmla="*/ 323850 w 2207395"/>
                <a:gd name="connsiteY17" fmla="*/ 7002645 h 7250295"/>
                <a:gd name="connsiteX18" fmla="*/ 533400 w 2207395"/>
                <a:gd name="connsiteY18" fmla="*/ 7250295 h 7250295"/>
                <a:gd name="connsiteX19" fmla="*/ 952500 w 2207395"/>
                <a:gd name="connsiteY19" fmla="*/ 7240770 h 7250295"/>
                <a:gd name="connsiteX20" fmla="*/ 733425 w 2207395"/>
                <a:gd name="connsiteY20" fmla="*/ 6821670 h 7250295"/>
                <a:gd name="connsiteX21" fmla="*/ 790575 w 2207395"/>
                <a:gd name="connsiteY21" fmla="*/ 6574020 h 7250295"/>
                <a:gd name="connsiteX22" fmla="*/ 762000 w 2207395"/>
                <a:gd name="connsiteY22" fmla="*/ 6250170 h 7250295"/>
                <a:gd name="connsiteX23" fmla="*/ 885825 w 2207395"/>
                <a:gd name="connsiteY23" fmla="*/ 5411970 h 7250295"/>
                <a:gd name="connsiteX24" fmla="*/ 866775 w 2207395"/>
                <a:gd name="connsiteY24" fmla="*/ 5326245 h 7250295"/>
                <a:gd name="connsiteX25" fmla="*/ 971550 w 2207395"/>
                <a:gd name="connsiteY25" fmla="*/ 5211945 h 7250295"/>
                <a:gd name="connsiteX26" fmla="*/ 962025 w 2207395"/>
                <a:gd name="connsiteY26" fmla="*/ 5069070 h 7250295"/>
                <a:gd name="connsiteX27" fmla="*/ 1104900 w 2207395"/>
                <a:gd name="connsiteY27" fmla="*/ 4526145 h 7250295"/>
                <a:gd name="connsiteX28" fmla="*/ 1123950 w 2207395"/>
                <a:gd name="connsiteY28" fmla="*/ 4392795 h 7250295"/>
                <a:gd name="connsiteX29" fmla="*/ 1276350 w 2207395"/>
                <a:gd name="connsiteY29" fmla="*/ 4649970 h 7250295"/>
                <a:gd name="connsiteX30" fmla="*/ 1352550 w 2207395"/>
                <a:gd name="connsiteY30" fmla="*/ 4926195 h 7250295"/>
                <a:gd name="connsiteX31" fmla="*/ 1333500 w 2207395"/>
                <a:gd name="connsiteY31" fmla="*/ 5069070 h 7250295"/>
                <a:gd name="connsiteX32" fmla="*/ 1371600 w 2207395"/>
                <a:gd name="connsiteY32" fmla="*/ 5078595 h 7250295"/>
                <a:gd name="connsiteX33" fmla="*/ 1247775 w 2207395"/>
                <a:gd name="connsiteY33" fmla="*/ 5516745 h 7250295"/>
                <a:gd name="connsiteX34" fmla="*/ 1257300 w 2207395"/>
                <a:gd name="connsiteY34" fmla="*/ 6469245 h 7250295"/>
                <a:gd name="connsiteX35" fmla="*/ 1333500 w 2207395"/>
                <a:gd name="connsiteY35" fmla="*/ 6583545 h 7250295"/>
                <a:gd name="connsiteX36" fmla="*/ 1314450 w 2207395"/>
                <a:gd name="connsiteY36" fmla="*/ 6735945 h 7250295"/>
                <a:gd name="connsiteX37" fmla="*/ 1323975 w 2207395"/>
                <a:gd name="connsiteY37" fmla="*/ 6859770 h 7250295"/>
                <a:gd name="connsiteX38" fmla="*/ 1304925 w 2207395"/>
                <a:gd name="connsiteY38" fmla="*/ 7012170 h 7250295"/>
                <a:gd name="connsiteX39" fmla="*/ 1704975 w 2207395"/>
                <a:gd name="connsiteY39" fmla="*/ 7212195 h 7250295"/>
                <a:gd name="connsiteX40" fmla="*/ 2152650 w 2207395"/>
                <a:gd name="connsiteY40" fmla="*/ 7212195 h 7250295"/>
                <a:gd name="connsiteX41" fmla="*/ 2206314 w 2207395"/>
                <a:gd name="connsiteY41" fmla="*/ 7184702 h 7250295"/>
                <a:gd name="connsiteX42" fmla="*/ 2171850 w 2207395"/>
                <a:gd name="connsiteY42" fmla="*/ 7046786 h 7250295"/>
                <a:gd name="connsiteX43" fmla="*/ 1687247 w 2207395"/>
                <a:gd name="connsiteY43" fmla="*/ 6680449 h 7250295"/>
                <a:gd name="connsiteX44" fmla="*/ 1708130 w 2207395"/>
                <a:gd name="connsiteY44" fmla="*/ 6550072 h 7250295"/>
                <a:gd name="connsiteX45" fmla="*/ 1668617 w 2207395"/>
                <a:gd name="connsiteY45" fmla="*/ 6451067 h 7250295"/>
                <a:gd name="connsiteX46" fmla="*/ 1657350 w 2207395"/>
                <a:gd name="connsiteY46" fmla="*/ 6250170 h 7250295"/>
                <a:gd name="connsiteX47" fmla="*/ 1679014 w 2207395"/>
                <a:gd name="connsiteY47" fmla="*/ 5979714 h 7250295"/>
                <a:gd name="connsiteX48" fmla="*/ 1727631 w 2207395"/>
                <a:gd name="connsiteY48" fmla="*/ 5512209 h 7250295"/>
                <a:gd name="connsiteX49" fmla="*/ 1739049 w 2207395"/>
                <a:gd name="connsiteY49" fmla="*/ 5363804 h 7250295"/>
                <a:gd name="connsiteX50" fmla="*/ 1797611 w 2207395"/>
                <a:gd name="connsiteY50" fmla="*/ 5317321 h 7250295"/>
                <a:gd name="connsiteX51" fmla="*/ 1884207 w 2207395"/>
                <a:gd name="connsiteY51" fmla="*/ 5097645 h 7250295"/>
                <a:gd name="connsiteX52" fmla="*/ 1909357 w 2207395"/>
                <a:gd name="connsiteY52" fmla="*/ 4805496 h 7250295"/>
                <a:gd name="connsiteX53" fmla="*/ 1900373 w 2207395"/>
                <a:gd name="connsiteY53" fmla="*/ 4348776 h 7250295"/>
                <a:gd name="connsiteX54" fmla="*/ 1881052 w 2207395"/>
                <a:gd name="connsiteY54" fmla="*/ 3902573 h 7250295"/>
                <a:gd name="connsiteX55" fmla="*/ 1855362 w 2207395"/>
                <a:gd name="connsiteY55" fmla="*/ 3584643 h 7250295"/>
                <a:gd name="connsiteX56" fmla="*/ 2056257 w 2207395"/>
                <a:gd name="connsiteY56" fmla="*/ 2654077 h 7250295"/>
                <a:gd name="connsiteX57" fmla="*/ 2042707 w 2207395"/>
                <a:gd name="connsiteY57" fmla="*/ 2404684 h 7250295"/>
                <a:gd name="connsiteX58" fmla="*/ 1981200 w 2207395"/>
                <a:gd name="connsiteY58" fmla="*/ 1864914 h 7250295"/>
                <a:gd name="connsiteX59" fmla="*/ 1936459 w 2207395"/>
                <a:gd name="connsiteY59" fmla="*/ 1677029 h 7250295"/>
                <a:gd name="connsiteX60" fmla="*/ 1922037 w 2207395"/>
                <a:gd name="connsiteY60" fmla="*/ 1432534 h 7250295"/>
                <a:gd name="connsiteX61" fmla="*/ 1874412 w 2207395"/>
                <a:gd name="connsiteY61" fmla="*/ 1302338 h 7250295"/>
                <a:gd name="connsiteX62" fmla="*/ 1407687 w 2207395"/>
                <a:gd name="connsiteY62" fmla="*/ 1134975 h 7250295"/>
                <a:gd name="connsiteX63" fmla="*/ 1309221 w 2207395"/>
                <a:gd name="connsiteY63" fmla="*/ 1020075 h 7250295"/>
                <a:gd name="connsiteX64" fmla="*/ 1365230 w 2207395"/>
                <a:gd name="connsiteY64" fmla="*/ 821521 h 7250295"/>
                <a:gd name="connsiteX65" fmla="*/ 1433407 w 2207395"/>
                <a:gd name="connsiteY65" fmla="*/ 622909 h 7250295"/>
                <a:gd name="connsiteX66" fmla="*/ 1444916 w 2207395"/>
                <a:gd name="connsiteY66" fmla="*/ 380757 h 7250295"/>
                <a:gd name="connsiteX67" fmla="*/ 1330946 w 2207395"/>
                <a:gd name="connsiteY67" fmla="*/ 143773 h 7250295"/>
                <a:gd name="connsiteX68" fmla="*/ 1063645 w 2207395"/>
                <a:gd name="connsiteY68" fmla="*/ 568 h 7250295"/>
                <a:gd name="connsiteX0" fmla="*/ 1063645 w 2197075"/>
                <a:gd name="connsiteY0" fmla="*/ 568 h 7250295"/>
                <a:gd name="connsiteX1" fmla="*/ 809625 w 2197075"/>
                <a:gd name="connsiteY1" fmla="*/ 116070 h 7250295"/>
                <a:gd name="connsiteX2" fmla="*/ 685800 w 2197075"/>
                <a:gd name="connsiteY2" fmla="*/ 297045 h 7250295"/>
                <a:gd name="connsiteX3" fmla="*/ 704850 w 2197075"/>
                <a:gd name="connsiteY3" fmla="*/ 620895 h 7250295"/>
                <a:gd name="connsiteX4" fmla="*/ 838200 w 2197075"/>
                <a:gd name="connsiteY4" fmla="*/ 897120 h 7250295"/>
                <a:gd name="connsiteX5" fmla="*/ 742950 w 2197075"/>
                <a:gd name="connsiteY5" fmla="*/ 1011420 h 7250295"/>
                <a:gd name="connsiteX6" fmla="*/ 133350 w 2197075"/>
                <a:gd name="connsiteY6" fmla="*/ 1220970 h 7250295"/>
                <a:gd name="connsiteX7" fmla="*/ 0 w 2197075"/>
                <a:gd name="connsiteY7" fmla="*/ 2211570 h 7250295"/>
                <a:gd name="connsiteX8" fmla="*/ 333375 w 2197075"/>
                <a:gd name="connsiteY8" fmla="*/ 3106920 h 7250295"/>
                <a:gd name="connsiteX9" fmla="*/ 247650 w 2197075"/>
                <a:gd name="connsiteY9" fmla="*/ 3840345 h 7250295"/>
                <a:gd name="connsiteX10" fmla="*/ 371475 w 2197075"/>
                <a:gd name="connsiteY10" fmla="*/ 4059420 h 7250295"/>
                <a:gd name="connsiteX11" fmla="*/ 495300 w 2197075"/>
                <a:gd name="connsiteY11" fmla="*/ 4278495 h 7250295"/>
                <a:gd name="connsiteX12" fmla="*/ 476250 w 2197075"/>
                <a:gd name="connsiteY12" fmla="*/ 4735695 h 7250295"/>
                <a:gd name="connsiteX13" fmla="*/ 476250 w 2197075"/>
                <a:gd name="connsiteY13" fmla="*/ 5097645 h 7250295"/>
                <a:gd name="connsiteX14" fmla="*/ 371475 w 2197075"/>
                <a:gd name="connsiteY14" fmla="*/ 6145395 h 7250295"/>
                <a:gd name="connsiteX15" fmla="*/ 371475 w 2197075"/>
                <a:gd name="connsiteY15" fmla="*/ 6621645 h 7250295"/>
                <a:gd name="connsiteX16" fmla="*/ 400050 w 2197075"/>
                <a:gd name="connsiteY16" fmla="*/ 6821670 h 7250295"/>
                <a:gd name="connsiteX17" fmla="*/ 323850 w 2197075"/>
                <a:gd name="connsiteY17" fmla="*/ 7002645 h 7250295"/>
                <a:gd name="connsiteX18" fmla="*/ 533400 w 2197075"/>
                <a:gd name="connsiteY18" fmla="*/ 7250295 h 7250295"/>
                <a:gd name="connsiteX19" fmla="*/ 952500 w 2197075"/>
                <a:gd name="connsiteY19" fmla="*/ 7240770 h 7250295"/>
                <a:gd name="connsiteX20" fmla="*/ 733425 w 2197075"/>
                <a:gd name="connsiteY20" fmla="*/ 6821670 h 7250295"/>
                <a:gd name="connsiteX21" fmla="*/ 790575 w 2197075"/>
                <a:gd name="connsiteY21" fmla="*/ 6574020 h 7250295"/>
                <a:gd name="connsiteX22" fmla="*/ 762000 w 2197075"/>
                <a:gd name="connsiteY22" fmla="*/ 6250170 h 7250295"/>
                <a:gd name="connsiteX23" fmla="*/ 885825 w 2197075"/>
                <a:gd name="connsiteY23" fmla="*/ 5411970 h 7250295"/>
                <a:gd name="connsiteX24" fmla="*/ 866775 w 2197075"/>
                <a:gd name="connsiteY24" fmla="*/ 5326245 h 7250295"/>
                <a:gd name="connsiteX25" fmla="*/ 971550 w 2197075"/>
                <a:gd name="connsiteY25" fmla="*/ 5211945 h 7250295"/>
                <a:gd name="connsiteX26" fmla="*/ 962025 w 2197075"/>
                <a:gd name="connsiteY26" fmla="*/ 5069070 h 7250295"/>
                <a:gd name="connsiteX27" fmla="*/ 1104900 w 2197075"/>
                <a:gd name="connsiteY27" fmla="*/ 4526145 h 7250295"/>
                <a:gd name="connsiteX28" fmla="*/ 1123950 w 2197075"/>
                <a:gd name="connsiteY28" fmla="*/ 4392795 h 7250295"/>
                <a:gd name="connsiteX29" fmla="*/ 1276350 w 2197075"/>
                <a:gd name="connsiteY29" fmla="*/ 4649970 h 7250295"/>
                <a:gd name="connsiteX30" fmla="*/ 1352550 w 2197075"/>
                <a:gd name="connsiteY30" fmla="*/ 4926195 h 7250295"/>
                <a:gd name="connsiteX31" fmla="*/ 1333500 w 2197075"/>
                <a:gd name="connsiteY31" fmla="*/ 5069070 h 7250295"/>
                <a:gd name="connsiteX32" fmla="*/ 1371600 w 2197075"/>
                <a:gd name="connsiteY32" fmla="*/ 5078595 h 7250295"/>
                <a:gd name="connsiteX33" fmla="*/ 1247775 w 2197075"/>
                <a:gd name="connsiteY33" fmla="*/ 5516745 h 7250295"/>
                <a:gd name="connsiteX34" fmla="*/ 1257300 w 2197075"/>
                <a:gd name="connsiteY34" fmla="*/ 6469245 h 7250295"/>
                <a:gd name="connsiteX35" fmla="*/ 1333500 w 2197075"/>
                <a:gd name="connsiteY35" fmla="*/ 6583545 h 7250295"/>
                <a:gd name="connsiteX36" fmla="*/ 1314450 w 2197075"/>
                <a:gd name="connsiteY36" fmla="*/ 6735945 h 7250295"/>
                <a:gd name="connsiteX37" fmla="*/ 1323975 w 2197075"/>
                <a:gd name="connsiteY37" fmla="*/ 6859770 h 7250295"/>
                <a:gd name="connsiteX38" fmla="*/ 1304925 w 2197075"/>
                <a:gd name="connsiteY38" fmla="*/ 7012170 h 7250295"/>
                <a:gd name="connsiteX39" fmla="*/ 1704975 w 2197075"/>
                <a:gd name="connsiteY39" fmla="*/ 7212195 h 7250295"/>
                <a:gd name="connsiteX40" fmla="*/ 2152650 w 2197075"/>
                <a:gd name="connsiteY40" fmla="*/ 7212195 h 7250295"/>
                <a:gd name="connsiteX41" fmla="*/ 2189006 w 2197075"/>
                <a:gd name="connsiteY41" fmla="*/ 7199125 h 7250295"/>
                <a:gd name="connsiteX42" fmla="*/ 2171850 w 2197075"/>
                <a:gd name="connsiteY42" fmla="*/ 7046786 h 7250295"/>
                <a:gd name="connsiteX43" fmla="*/ 1687247 w 2197075"/>
                <a:gd name="connsiteY43" fmla="*/ 6680449 h 7250295"/>
                <a:gd name="connsiteX44" fmla="*/ 1708130 w 2197075"/>
                <a:gd name="connsiteY44" fmla="*/ 6550072 h 7250295"/>
                <a:gd name="connsiteX45" fmla="*/ 1668617 w 2197075"/>
                <a:gd name="connsiteY45" fmla="*/ 6451067 h 7250295"/>
                <a:gd name="connsiteX46" fmla="*/ 1657350 w 2197075"/>
                <a:gd name="connsiteY46" fmla="*/ 6250170 h 7250295"/>
                <a:gd name="connsiteX47" fmla="*/ 1679014 w 2197075"/>
                <a:gd name="connsiteY47" fmla="*/ 5979714 h 7250295"/>
                <a:gd name="connsiteX48" fmla="*/ 1727631 w 2197075"/>
                <a:gd name="connsiteY48" fmla="*/ 5512209 h 7250295"/>
                <a:gd name="connsiteX49" fmla="*/ 1739049 w 2197075"/>
                <a:gd name="connsiteY49" fmla="*/ 5363804 h 7250295"/>
                <a:gd name="connsiteX50" fmla="*/ 1797611 w 2197075"/>
                <a:gd name="connsiteY50" fmla="*/ 5317321 h 7250295"/>
                <a:gd name="connsiteX51" fmla="*/ 1884207 w 2197075"/>
                <a:gd name="connsiteY51" fmla="*/ 5097645 h 7250295"/>
                <a:gd name="connsiteX52" fmla="*/ 1909357 w 2197075"/>
                <a:gd name="connsiteY52" fmla="*/ 4805496 h 7250295"/>
                <a:gd name="connsiteX53" fmla="*/ 1900373 w 2197075"/>
                <a:gd name="connsiteY53" fmla="*/ 4348776 h 7250295"/>
                <a:gd name="connsiteX54" fmla="*/ 1881052 w 2197075"/>
                <a:gd name="connsiteY54" fmla="*/ 3902573 h 7250295"/>
                <a:gd name="connsiteX55" fmla="*/ 1855362 w 2197075"/>
                <a:gd name="connsiteY55" fmla="*/ 3584643 h 7250295"/>
                <a:gd name="connsiteX56" fmla="*/ 2056257 w 2197075"/>
                <a:gd name="connsiteY56" fmla="*/ 2654077 h 7250295"/>
                <a:gd name="connsiteX57" fmla="*/ 2042707 w 2197075"/>
                <a:gd name="connsiteY57" fmla="*/ 2404684 h 7250295"/>
                <a:gd name="connsiteX58" fmla="*/ 1981200 w 2197075"/>
                <a:gd name="connsiteY58" fmla="*/ 1864914 h 7250295"/>
                <a:gd name="connsiteX59" fmla="*/ 1936459 w 2197075"/>
                <a:gd name="connsiteY59" fmla="*/ 1677029 h 7250295"/>
                <a:gd name="connsiteX60" fmla="*/ 1922037 w 2197075"/>
                <a:gd name="connsiteY60" fmla="*/ 1432534 h 7250295"/>
                <a:gd name="connsiteX61" fmla="*/ 1874412 w 2197075"/>
                <a:gd name="connsiteY61" fmla="*/ 1302338 h 7250295"/>
                <a:gd name="connsiteX62" fmla="*/ 1407687 w 2197075"/>
                <a:gd name="connsiteY62" fmla="*/ 1134975 h 7250295"/>
                <a:gd name="connsiteX63" fmla="*/ 1309221 w 2197075"/>
                <a:gd name="connsiteY63" fmla="*/ 1020075 h 7250295"/>
                <a:gd name="connsiteX64" fmla="*/ 1365230 w 2197075"/>
                <a:gd name="connsiteY64" fmla="*/ 821521 h 7250295"/>
                <a:gd name="connsiteX65" fmla="*/ 1433407 w 2197075"/>
                <a:gd name="connsiteY65" fmla="*/ 622909 h 7250295"/>
                <a:gd name="connsiteX66" fmla="*/ 1444916 w 2197075"/>
                <a:gd name="connsiteY66" fmla="*/ 380757 h 7250295"/>
                <a:gd name="connsiteX67" fmla="*/ 1330946 w 2197075"/>
                <a:gd name="connsiteY67" fmla="*/ 143773 h 7250295"/>
                <a:gd name="connsiteX68" fmla="*/ 1063645 w 2197075"/>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2152650 w 2213217"/>
                <a:gd name="connsiteY40" fmla="*/ 7212195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985347 w 2213217"/>
                <a:gd name="connsiteY40" fmla="*/ 722661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482866 w 2213217"/>
                <a:gd name="connsiteY39" fmla="*/ 7114120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97852 w 2213217"/>
                <a:gd name="connsiteY39" fmla="*/ 7174696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74056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87593 w 2213217"/>
                <a:gd name="connsiteY27" fmla="*/ 4482877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09709 w 2213217"/>
                <a:gd name="connsiteY27" fmla="*/ 4955941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44526"/>
                <a:gd name="connsiteX1" fmla="*/ 809625 w 2213217"/>
                <a:gd name="connsiteY1" fmla="*/ 116070 h 7244526"/>
                <a:gd name="connsiteX2" fmla="*/ 685800 w 2213217"/>
                <a:gd name="connsiteY2" fmla="*/ 297045 h 7244526"/>
                <a:gd name="connsiteX3" fmla="*/ 704850 w 2213217"/>
                <a:gd name="connsiteY3" fmla="*/ 620895 h 7244526"/>
                <a:gd name="connsiteX4" fmla="*/ 838200 w 2213217"/>
                <a:gd name="connsiteY4" fmla="*/ 897120 h 7244526"/>
                <a:gd name="connsiteX5" fmla="*/ 742950 w 2213217"/>
                <a:gd name="connsiteY5" fmla="*/ 1011420 h 7244526"/>
                <a:gd name="connsiteX6" fmla="*/ 133350 w 2213217"/>
                <a:gd name="connsiteY6" fmla="*/ 1220970 h 7244526"/>
                <a:gd name="connsiteX7" fmla="*/ 0 w 2213217"/>
                <a:gd name="connsiteY7" fmla="*/ 2211570 h 7244526"/>
                <a:gd name="connsiteX8" fmla="*/ 333375 w 2213217"/>
                <a:gd name="connsiteY8" fmla="*/ 3106920 h 7244526"/>
                <a:gd name="connsiteX9" fmla="*/ 247650 w 2213217"/>
                <a:gd name="connsiteY9" fmla="*/ 3840345 h 7244526"/>
                <a:gd name="connsiteX10" fmla="*/ 371475 w 2213217"/>
                <a:gd name="connsiteY10" fmla="*/ 4059420 h 7244526"/>
                <a:gd name="connsiteX11" fmla="*/ 495300 w 2213217"/>
                <a:gd name="connsiteY11" fmla="*/ 4278495 h 7244526"/>
                <a:gd name="connsiteX12" fmla="*/ 476250 w 2213217"/>
                <a:gd name="connsiteY12" fmla="*/ 4735695 h 7244526"/>
                <a:gd name="connsiteX13" fmla="*/ 476250 w 2213217"/>
                <a:gd name="connsiteY13" fmla="*/ 5097645 h 7244526"/>
                <a:gd name="connsiteX14" fmla="*/ 371475 w 2213217"/>
                <a:gd name="connsiteY14" fmla="*/ 6145395 h 7244526"/>
                <a:gd name="connsiteX15" fmla="*/ 371475 w 2213217"/>
                <a:gd name="connsiteY15" fmla="*/ 6621645 h 7244526"/>
                <a:gd name="connsiteX16" fmla="*/ 400050 w 2213217"/>
                <a:gd name="connsiteY16" fmla="*/ 6821670 h 7244526"/>
                <a:gd name="connsiteX17" fmla="*/ 323850 w 2213217"/>
                <a:gd name="connsiteY17" fmla="*/ 7002645 h 7244526"/>
                <a:gd name="connsiteX18" fmla="*/ 605514 w 2213217"/>
                <a:gd name="connsiteY18" fmla="*/ 7244526 h 7244526"/>
                <a:gd name="connsiteX19" fmla="*/ 958269 w 2213217"/>
                <a:gd name="connsiteY19" fmla="*/ 7136926 h 7244526"/>
                <a:gd name="connsiteX20" fmla="*/ 724772 w 2213217"/>
                <a:gd name="connsiteY20" fmla="*/ 6844746 h 7244526"/>
                <a:gd name="connsiteX21" fmla="*/ 753076 w 2213217"/>
                <a:gd name="connsiteY21" fmla="*/ 6579789 h 7244526"/>
                <a:gd name="connsiteX22" fmla="*/ 738924 w 2213217"/>
                <a:gd name="connsiteY22" fmla="*/ 6250170 h 7244526"/>
                <a:gd name="connsiteX23" fmla="*/ 856500 w 2213217"/>
                <a:gd name="connsiteY23" fmla="*/ 5489132 h 7244526"/>
                <a:gd name="connsiteX24" fmla="*/ 906017 w 2213217"/>
                <a:gd name="connsiteY24" fmla="*/ 5380240 h 7244526"/>
                <a:gd name="connsiteX25" fmla="*/ 898504 w 2213217"/>
                <a:gd name="connsiteY25" fmla="*/ 5308938 h 7244526"/>
                <a:gd name="connsiteX26" fmla="*/ 971550 w 2213217"/>
                <a:gd name="connsiteY26" fmla="*/ 5211945 h 7244526"/>
                <a:gd name="connsiteX27" fmla="*/ 973564 w 2213217"/>
                <a:gd name="connsiteY27" fmla="*/ 5069070 h 7244526"/>
                <a:gd name="connsiteX28" fmla="*/ 1129719 w 2213217"/>
                <a:gd name="connsiteY28" fmla="*/ 4378373 h 7244526"/>
                <a:gd name="connsiteX29" fmla="*/ 1276350 w 2213217"/>
                <a:gd name="connsiteY29" fmla="*/ 4649970 h 7244526"/>
                <a:gd name="connsiteX30" fmla="*/ 1341012 w 2213217"/>
                <a:gd name="connsiteY30" fmla="*/ 4880042 h 7244526"/>
                <a:gd name="connsiteX31" fmla="*/ 1310424 w 2213217"/>
                <a:gd name="connsiteY31" fmla="*/ 4973880 h 7244526"/>
                <a:gd name="connsiteX32" fmla="*/ 1354293 w 2213217"/>
                <a:gd name="connsiteY32" fmla="*/ 5113209 h 7244526"/>
                <a:gd name="connsiteX33" fmla="*/ 1262198 w 2213217"/>
                <a:gd name="connsiteY33" fmla="*/ 5554244 h 7244526"/>
                <a:gd name="connsiteX34" fmla="*/ 1263220 w 2213217"/>
                <a:gd name="connsiteY34" fmla="*/ 6360264 h 7244526"/>
                <a:gd name="connsiteX35" fmla="*/ 1336385 w 2213217"/>
                <a:gd name="connsiteY35" fmla="*/ 6540277 h 7244526"/>
                <a:gd name="connsiteX36" fmla="*/ 1285605 w 2213217"/>
                <a:gd name="connsiteY36" fmla="*/ 6741714 h 7244526"/>
                <a:gd name="connsiteX37" fmla="*/ 1303783 w 2213217"/>
                <a:gd name="connsiteY37" fmla="*/ 6828040 h 7244526"/>
                <a:gd name="connsiteX38" fmla="*/ 1313579 w 2213217"/>
                <a:gd name="connsiteY38" fmla="*/ 7020824 h 7244526"/>
                <a:gd name="connsiteX39" fmla="*/ 1760353 w 2213217"/>
                <a:gd name="connsiteY39" fmla="*/ 7189119 h 7244526"/>
                <a:gd name="connsiteX40" fmla="*/ 2189006 w 2213217"/>
                <a:gd name="connsiteY40" fmla="*/ 7199125 h 7244526"/>
                <a:gd name="connsiteX41" fmla="*/ 2171850 w 2213217"/>
                <a:gd name="connsiteY41" fmla="*/ 7046786 h 7244526"/>
                <a:gd name="connsiteX42" fmla="*/ 1687247 w 2213217"/>
                <a:gd name="connsiteY42" fmla="*/ 6680449 h 7244526"/>
                <a:gd name="connsiteX43" fmla="*/ 1708130 w 2213217"/>
                <a:gd name="connsiteY43" fmla="*/ 6550072 h 7244526"/>
                <a:gd name="connsiteX44" fmla="*/ 1668617 w 2213217"/>
                <a:gd name="connsiteY44" fmla="*/ 6451067 h 7244526"/>
                <a:gd name="connsiteX45" fmla="*/ 1657350 w 2213217"/>
                <a:gd name="connsiteY45" fmla="*/ 6250170 h 7244526"/>
                <a:gd name="connsiteX46" fmla="*/ 1679014 w 2213217"/>
                <a:gd name="connsiteY46" fmla="*/ 5979714 h 7244526"/>
                <a:gd name="connsiteX47" fmla="*/ 1727631 w 2213217"/>
                <a:gd name="connsiteY47" fmla="*/ 5512209 h 7244526"/>
                <a:gd name="connsiteX48" fmla="*/ 1739049 w 2213217"/>
                <a:gd name="connsiteY48" fmla="*/ 5363804 h 7244526"/>
                <a:gd name="connsiteX49" fmla="*/ 1797611 w 2213217"/>
                <a:gd name="connsiteY49" fmla="*/ 5317321 h 7244526"/>
                <a:gd name="connsiteX50" fmla="*/ 1884207 w 2213217"/>
                <a:gd name="connsiteY50" fmla="*/ 5097645 h 7244526"/>
                <a:gd name="connsiteX51" fmla="*/ 1909357 w 2213217"/>
                <a:gd name="connsiteY51" fmla="*/ 4805496 h 7244526"/>
                <a:gd name="connsiteX52" fmla="*/ 1900373 w 2213217"/>
                <a:gd name="connsiteY52" fmla="*/ 4348776 h 7244526"/>
                <a:gd name="connsiteX53" fmla="*/ 1881052 w 2213217"/>
                <a:gd name="connsiteY53" fmla="*/ 3902573 h 7244526"/>
                <a:gd name="connsiteX54" fmla="*/ 1855362 w 2213217"/>
                <a:gd name="connsiteY54" fmla="*/ 3584643 h 7244526"/>
                <a:gd name="connsiteX55" fmla="*/ 2056257 w 2213217"/>
                <a:gd name="connsiteY55" fmla="*/ 2654077 h 7244526"/>
                <a:gd name="connsiteX56" fmla="*/ 2042707 w 2213217"/>
                <a:gd name="connsiteY56" fmla="*/ 2404684 h 7244526"/>
                <a:gd name="connsiteX57" fmla="*/ 1981200 w 2213217"/>
                <a:gd name="connsiteY57" fmla="*/ 1864914 h 7244526"/>
                <a:gd name="connsiteX58" fmla="*/ 1936459 w 2213217"/>
                <a:gd name="connsiteY58" fmla="*/ 1677029 h 7244526"/>
                <a:gd name="connsiteX59" fmla="*/ 1922037 w 2213217"/>
                <a:gd name="connsiteY59" fmla="*/ 1432534 h 7244526"/>
                <a:gd name="connsiteX60" fmla="*/ 1874412 w 2213217"/>
                <a:gd name="connsiteY60" fmla="*/ 1302338 h 7244526"/>
                <a:gd name="connsiteX61" fmla="*/ 1407687 w 2213217"/>
                <a:gd name="connsiteY61" fmla="*/ 1134975 h 7244526"/>
                <a:gd name="connsiteX62" fmla="*/ 1309221 w 2213217"/>
                <a:gd name="connsiteY62" fmla="*/ 1020075 h 7244526"/>
                <a:gd name="connsiteX63" fmla="*/ 1365230 w 2213217"/>
                <a:gd name="connsiteY63" fmla="*/ 821521 h 7244526"/>
                <a:gd name="connsiteX64" fmla="*/ 1433407 w 2213217"/>
                <a:gd name="connsiteY64" fmla="*/ 622909 h 7244526"/>
                <a:gd name="connsiteX65" fmla="*/ 1444916 w 2213217"/>
                <a:gd name="connsiteY65" fmla="*/ 380757 h 7244526"/>
                <a:gd name="connsiteX66" fmla="*/ 1330946 w 2213217"/>
                <a:gd name="connsiteY66" fmla="*/ 143773 h 7244526"/>
                <a:gd name="connsiteX67" fmla="*/ 1063645 w 2213217"/>
                <a:gd name="connsiteY67" fmla="*/ 568 h 7244526"/>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84394 w 2213217"/>
                <a:gd name="connsiteY12" fmla="*/ 4600693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287222 w 2213217"/>
                <a:gd name="connsiteY8" fmla="*/ 3112689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72753 w 2222325"/>
                <a:gd name="connsiteY0" fmla="*/ 568 h 7252515"/>
                <a:gd name="connsiteX1" fmla="*/ 818733 w 2222325"/>
                <a:gd name="connsiteY1" fmla="*/ 116070 h 7252515"/>
                <a:gd name="connsiteX2" fmla="*/ 694908 w 2222325"/>
                <a:gd name="connsiteY2" fmla="*/ 297045 h 7252515"/>
                <a:gd name="connsiteX3" fmla="*/ 713958 w 2222325"/>
                <a:gd name="connsiteY3" fmla="*/ 620895 h 7252515"/>
                <a:gd name="connsiteX4" fmla="*/ 847308 w 2222325"/>
                <a:gd name="connsiteY4" fmla="*/ 897120 h 7252515"/>
                <a:gd name="connsiteX5" fmla="*/ 752058 w 2222325"/>
                <a:gd name="connsiteY5" fmla="*/ 1011420 h 7252515"/>
                <a:gd name="connsiteX6" fmla="*/ 142458 w 2222325"/>
                <a:gd name="connsiteY6" fmla="*/ 1220970 h 7252515"/>
                <a:gd name="connsiteX7" fmla="*/ 9108 w 2222325"/>
                <a:gd name="connsiteY7" fmla="*/ 2211570 h 7252515"/>
                <a:gd name="connsiteX8" fmla="*/ 322291 w 2222325"/>
                <a:gd name="connsiteY8" fmla="*/ 3017500 h 7252515"/>
                <a:gd name="connsiteX9" fmla="*/ 250989 w 2222325"/>
                <a:gd name="connsiteY9" fmla="*/ 3814384 h 7252515"/>
                <a:gd name="connsiteX10" fmla="*/ 386352 w 2222325"/>
                <a:gd name="connsiteY10" fmla="*/ 3984422 h 7252515"/>
                <a:gd name="connsiteX11" fmla="*/ 443833 w 2222325"/>
                <a:gd name="connsiteY11" fmla="*/ 4229457 h 7252515"/>
                <a:gd name="connsiteX12" fmla="*/ 505040 w 2222325"/>
                <a:gd name="connsiteY12" fmla="*/ 4629539 h 7252515"/>
                <a:gd name="connsiteX13" fmla="*/ 513694 w 2222325"/>
                <a:gd name="connsiteY13" fmla="*/ 4793958 h 7252515"/>
                <a:gd name="connsiteX14" fmla="*/ 499780 w 2222325"/>
                <a:gd name="connsiteY14" fmla="*/ 4980881 h 7252515"/>
                <a:gd name="connsiteX15" fmla="*/ 468050 w 2222325"/>
                <a:gd name="connsiteY15" fmla="*/ 5126491 h 7252515"/>
                <a:gd name="connsiteX16" fmla="*/ 392121 w 2222325"/>
                <a:gd name="connsiteY16" fmla="*/ 6154049 h 7252515"/>
                <a:gd name="connsiteX17" fmla="*/ 357506 w 2222325"/>
                <a:gd name="connsiteY17" fmla="*/ 6604338 h 7252515"/>
                <a:gd name="connsiteX18" fmla="*/ 429350 w 2222325"/>
                <a:gd name="connsiteY18" fmla="*/ 6827439 h 7252515"/>
                <a:gd name="connsiteX19" fmla="*/ 376226 w 2222325"/>
                <a:gd name="connsiteY19" fmla="*/ 6982453 h 7252515"/>
                <a:gd name="connsiteX20" fmla="*/ 614622 w 2222325"/>
                <a:gd name="connsiteY20" fmla="*/ 7244526 h 7252515"/>
                <a:gd name="connsiteX21" fmla="*/ 967377 w 2222325"/>
                <a:gd name="connsiteY21" fmla="*/ 7136926 h 7252515"/>
                <a:gd name="connsiteX22" fmla="*/ 733880 w 2222325"/>
                <a:gd name="connsiteY22" fmla="*/ 6844746 h 7252515"/>
                <a:gd name="connsiteX23" fmla="*/ 762184 w 2222325"/>
                <a:gd name="connsiteY23" fmla="*/ 6579789 h 7252515"/>
                <a:gd name="connsiteX24" fmla="*/ 748032 w 2222325"/>
                <a:gd name="connsiteY24" fmla="*/ 6250170 h 7252515"/>
                <a:gd name="connsiteX25" fmla="*/ 865608 w 2222325"/>
                <a:gd name="connsiteY25" fmla="*/ 5489132 h 7252515"/>
                <a:gd name="connsiteX26" fmla="*/ 915125 w 2222325"/>
                <a:gd name="connsiteY26" fmla="*/ 5380240 h 7252515"/>
                <a:gd name="connsiteX27" fmla="*/ 907612 w 2222325"/>
                <a:gd name="connsiteY27" fmla="*/ 5308938 h 7252515"/>
                <a:gd name="connsiteX28" fmla="*/ 980658 w 2222325"/>
                <a:gd name="connsiteY28" fmla="*/ 5211945 h 7252515"/>
                <a:gd name="connsiteX29" fmla="*/ 982672 w 2222325"/>
                <a:gd name="connsiteY29" fmla="*/ 5069070 h 7252515"/>
                <a:gd name="connsiteX30" fmla="*/ 1138827 w 2222325"/>
                <a:gd name="connsiteY30" fmla="*/ 4378373 h 7252515"/>
                <a:gd name="connsiteX31" fmla="*/ 1285458 w 2222325"/>
                <a:gd name="connsiteY31" fmla="*/ 4649970 h 7252515"/>
                <a:gd name="connsiteX32" fmla="*/ 1350120 w 2222325"/>
                <a:gd name="connsiteY32" fmla="*/ 4880042 h 7252515"/>
                <a:gd name="connsiteX33" fmla="*/ 1319532 w 2222325"/>
                <a:gd name="connsiteY33" fmla="*/ 4973880 h 7252515"/>
                <a:gd name="connsiteX34" fmla="*/ 1363401 w 2222325"/>
                <a:gd name="connsiteY34" fmla="*/ 5113209 h 7252515"/>
                <a:gd name="connsiteX35" fmla="*/ 1271306 w 2222325"/>
                <a:gd name="connsiteY35" fmla="*/ 5554244 h 7252515"/>
                <a:gd name="connsiteX36" fmla="*/ 1272328 w 2222325"/>
                <a:gd name="connsiteY36" fmla="*/ 6360264 h 7252515"/>
                <a:gd name="connsiteX37" fmla="*/ 1345493 w 2222325"/>
                <a:gd name="connsiteY37" fmla="*/ 6540277 h 7252515"/>
                <a:gd name="connsiteX38" fmla="*/ 1294713 w 2222325"/>
                <a:gd name="connsiteY38" fmla="*/ 6741714 h 7252515"/>
                <a:gd name="connsiteX39" fmla="*/ 1312891 w 2222325"/>
                <a:gd name="connsiteY39" fmla="*/ 6828040 h 7252515"/>
                <a:gd name="connsiteX40" fmla="*/ 1322687 w 2222325"/>
                <a:gd name="connsiteY40" fmla="*/ 7020824 h 7252515"/>
                <a:gd name="connsiteX41" fmla="*/ 1769461 w 2222325"/>
                <a:gd name="connsiteY41" fmla="*/ 7189119 h 7252515"/>
                <a:gd name="connsiteX42" fmla="*/ 2198114 w 2222325"/>
                <a:gd name="connsiteY42" fmla="*/ 7199125 h 7252515"/>
                <a:gd name="connsiteX43" fmla="*/ 2180958 w 2222325"/>
                <a:gd name="connsiteY43" fmla="*/ 7046786 h 7252515"/>
                <a:gd name="connsiteX44" fmla="*/ 1696355 w 2222325"/>
                <a:gd name="connsiteY44" fmla="*/ 6680449 h 7252515"/>
                <a:gd name="connsiteX45" fmla="*/ 1717238 w 2222325"/>
                <a:gd name="connsiteY45" fmla="*/ 6550072 h 7252515"/>
                <a:gd name="connsiteX46" fmla="*/ 1677725 w 2222325"/>
                <a:gd name="connsiteY46" fmla="*/ 6451067 h 7252515"/>
                <a:gd name="connsiteX47" fmla="*/ 1666458 w 2222325"/>
                <a:gd name="connsiteY47" fmla="*/ 6250170 h 7252515"/>
                <a:gd name="connsiteX48" fmla="*/ 1688122 w 2222325"/>
                <a:gd name="connsiteY48" fmla="*/ 5979714 h 7252515"/>
                <a:gd name="connsiteX49" fmla="*/ 1736739 w 2222325"/>
                <a:gd name="connsiteY49" fmla="*/ 5512209 h 7252515"/>
                <a:gd name="connsiteX50" fmla="*/ 1748157 w 2222325"/>
                <a:gd name="connsiteY50" fmla="*/ 5363804 h 7252515"/>
                <a:gd name="connsiteX51" fmla="*/ 1806719 w 2222325"/>
                <a:gd name="connsiteY51" fmla="*/ 5317321 h 7252515"/>
                <a:gd name="connsiteX52" fmla="*/ 1893315 w 2222325"/>
                <a:gd name="connsiteY52" fmla="*/ 5097645 h 7252515"/>
                <a:gd name="connsiteX53" fmla="*/ 1918465 w 2222325"/>
                <a:gd name="connsiteY53" fmla="*/ 4805496 h 7252515"/>
                <a:gd name="connsiteX54" fmla="*/ 1909481 w 2222325"/>
                <a:gd name="connsiteY54" fmla="*/ 4348776 h 7252515"/>
                <a:gd name="connsiteX55" fmla="*/ 1890160 w 2222325"/>
                <a:gd name="connsiteY55" fmla="*/ 3902573 h 7252515"/>
                <a:gd name="connsiteX56" fmla="*/ 1864470 w 2222325"/>
                <a:gd name="connsiteY56" fmla="*/ 3584643 h 7252515"/>
                <a:gd name="connsiteX57" fmla="*/ 2065365 w 2222325"/>
                <a:gd name="connsiteY57" fmla="*/ 2654077 h 7252515"/>
                <a:gd name="connsiteX58" fmla="*/ 2051815 w 2222325"/>
                <a:gd name="connsiteY58" fmla="*/ 2404684 h 7252515"/>
                <a:gd name="connsiteX59" fmla="*/ 1990308 w 2222325"/>
                <a:gd name="connsiteY59" fmla="*/ 1864914 h 7252515"/>
                <a:gd name="connsiteX60" fmla="*/ 1945567 w 2222325"/>
                <a:gd name="connsiteY60" fmla="*/ 1677029 h 7252515"/>
                <a:gd name="connsiteX61" fmla="*/ 1931145 w 2222325"/>
                <a:gd name="connsiteY61" fmla="*/ 1432534 h 7252515"/>
                <a:gd name="connsiteX62" fmla="*/ 1883520 w 2222325"/>
                <a:gd name="connsiteY62" fmla="*/ 1302338 h 7252515"/>
                <a:gd name="connsiteX63" fmla="*/ 1416795 w 2222325"/>
                <a:gd name="connsiteY63" fmla="*/ 1134975 h 7252515"/>
                <a:gd name="connsiteX64" fmla="*/ 1318329 w 2222325"/>
                <a:gd name="connsiteY64" fmla="*/ 1020075 h 7252515"/>
                <a:gd name="connsiteX65" fmla="*/ 1374338 w 2222325"/>
                <a:gd name="connsiteY65" fmla="*/ 821521 h 7252515"/>
                <a:gd name="connsiteX66" fmla="*/ 1442515 w 2222325"/>
                <a:gd name="connsiteY66" fmla="*/ 622909 h 7252515"/>
                <a:gd name="connsiteX67" fmla="*/ 1454024 w 2222325"/>
                <a:gd name="connsiteY67" fmla="*/ 380757 h 7252515"/>
                <a:gd name="connsiteX68" fmla="*/ 1340054 w 2222325"/>
                <a:gd name="connsiteY68" fmla="*/ 143773 h 7252515"/>
                <a:gd name="connsiteX69" fmla="*/ 1072753 w 2222325"/>
                <a:gd name="connsiteY69" fmla="*/ 568 h 7252515"/>
                <a:gd name="connsiteX0" fmla="*/ 1074836 w 2224408"/>
                <a:gd name="connsiteY0" fmla="*/ 568 h 7252515"/>
                <a:gd name="connsiteX1" fmla="*/ 820816 w 2224408"/>
                <a:gd name="connsiteY1" fmla="*/ 116070 h 7252515"/>
                <a:gd name="connsiteX2" fmla="*/ 696991 w 2224408"/>
                <a:gd name="connsiteY2" fmla="*/ 297045 h 7252515"/>
                <a:gd name="connsiteX3" fmla="*/ 716041 w 2224408"/>
                <a:gd name="connsiteY3" fmla="*/ 620895 h 7252515"/>
                <a:gd name="connsiteX4" fmla="*/ 849391 w 2224408"/>
                <a:gd name="connsiteY4" fmla="*/ 897120 h 7252515"/>
                <a:gd name="connsiteX5" fmla="*/ 754141 w 2224408"/>
                <a:gd name="connsiteY5" fmla="*/ 1011420 h 7252515"/>
                <a:gd name="connsiteX6" fmla="*/ 112811 w 2224408"/>
                <a:gd name="connsiteY6" fmla="*/ 1267123 h 7252515"/>
                <a:gd name="connsiteX7" fmla="*/ 11191 w 2224408"/>
                <a:gd name="connsiteY7" fmla="*/ 2211570 h 7252515"/>
                <a:gd name="connsiteX8" fmla="*/ 324374 w 2224408"/>
                <a:gd name="connsiteY8" fmla="*/ 3017500 h 7252515"/>
                <a:gd name="connsiteX9" fmla="*/ 253072 w 2224408"/>
                <a:gd name="connsiteY9" fmla="*/ 3814384 h 7252515"/>
                <a:gd name="connsiteX10" fmla="*/ 388435 w 2224408"/>
                <a:gd name="connsiteY10" fmla="*/ 3984422 h 7252515"/>
                <a:gd name="connsiteX11" fmla="*/ 445916 w 2224408"/>
                <a:gd name="connsiteY11" fmla="*/ 4229457 h 7252515"/>
                <a:gd name="connsiteX12" fmla="*/ 507123 w 2224408"/>
                <a:gd name="connsiteY12" fmla="*/ 4629539 h 7252515"/>
                <a:gd name="connsiteX13" fmla="*/ 515777 w 2224408"/>
                <a:gd name="connsiteY13" fmla="*/ 4793958 h 7252515"/>
                <a:gd name="connsiteX14" fmla="*/ 501863 w 2224408"/>
                <a:gd name="connsiteY14" fmla="*/ 4980881 h 7252515"/>
                <a:gd name="connsiteX15" fmla="*/ 470133 w 2224408"/>
                <a:gd name="connsiteY15" fmla="*/ 5126491 h 7252515"/>
                <a:gd name="connsiteX16" fmla="*/ 394204 w 2224408"/>
                <a:gd name="connsiteY16" fmla="*/ 6154049 h 7252515"/>
                <a:gd name="connsiteX17" fmla="*/ 359589 w 2224408"/>
                <a:gd name="connsiteY17" fmla="*/ 6604338 h 7252515"/>
                <a:gd name="connsiteX18" fmla="*/ 431433 w 2224408"/>
                <a:gd name="connsiteY18" fmla="*/ 6827439 h 7252515"/>
                <a:gd name="connsiteX19" fmla="*/ 378309 w 2224408"/>
                <a:gd name="connsiteY19" fmla="*/ 6982453 h 7252515"/>
                <a:gd name="connsiteX20" fmla="*/ 616705 w 2224408"/>
                <a:gd name="connsiteY20" fmla="*/ 7244526 h 7252515"/>
                <a:gd name="connsiteX21" fmla="*/ 969460 w 2224408"/>
                <a:gd name="connsiteY21" fmla="*/ 7136926 h 7252515"/>
                <a:gd name="connsiteX22" fmla="*/ 735963 w 2224408"/>
                <a:gd name="connsiteY22" fmla="*/ 6844746 h 7252515"/>
                <a:gd name="connsiteX23" fmla="*/ 764267 w 2224408"/>
                <a:gd name="connsiteY23" fmla="*/ 6579789 h 7252515"/>
                <a:gd name="connsiteX24" fmla="*/ 750115 w 2224408"/>
                <a:gd name="connsiteY24" fmla="*/ 6250170 h 7252515"/>
                <a:gd name="connsiteX25" fmla="*/ 867691 w 2224408"/>
                <a:gd name="connsiteY25" fmla="*/ 5489132 h 7252515"/>
                <a:gd name="connsiteX26" fmla="*/ 917208 w 2224408"/>
                <a:gd name="connsiteY26" fmla="*/ 5380240 h 7252515"/>
                <a:gd name="connsiteX27" fmla="*/ 909695 w 2224408"/>
                <a:gd name="connsiteY27" fmla="*/ 5308938 h 7252515"/>
                <a:gd name="connsiteX28" fmla="*/ 982741 w 2224408"/>
                <a:gd name="connsiteY28" fmla="*/ 5211945 h 7252515"/>
                <a:gd name="connsiteX29" fmla="*/ 984755 w 2224408"/>
                <a:gd name="connsiteY29" fmla="*/ 5069070 h 7252515"/>
                <a:gd name="connsiteX30" fmla="*/ 1140910 w 2224408"/>
                <a:gd name="connsiteY30" fmla="*/ 4378373 h 7252515"/>
                <a:gd name="connsiteX31" fmla="*/ 1287541 w 2224408"/>
                <a:gd name="connsiteY31" fmla="*/ 4649970 h 7252515"/>
                <a:gd name="connsiteX32" fmla="*/ 1352203 w 2224408"/>
                <a:gd name="connsiteY32" fmla="*/ 4880042 h 7252515"/>
                <a:gd name="connsiteX33" fmla="*/ 1321615 w 2224408"/>
                <a:gd name="connsiteY33" fmla="*/ 4973880 h 7252515"/>
                <a:gd name="connsiteX34" fmla="*/ 1365484 w 2224408"/>
                <a:gd name="connsiteY34" fmla="*/ 5113209 h 7252515"/>
                <a:gd name="connsiteX35" fmla="*/ 1273389 w 2224408"/>
                <a:gd name="connsiteY35" fmla="*/ 5554244 h 7252515"/>
                <a:gd name="connsiteX36" fmla="*/ 1274411 w 2224408"/>
                <a:gd name="connsiteY36" fmla="*/ 6360264 h 7252515"/>
                <a:gd name="connsiteX37" fmla="*/ 1347576 w 2224408"/>
                <a:gd name="connsiteY37" fmla="*/ 6540277 h 7252515"/>
                <a:gd name="connsiteX38" fmla="*/ 1296796 w 2224408"/>
                <a:gd name="connsiteY38" fmla="*/ 6741714 h 7252515"/>
                <a:gd name="connsiteX39" fmla="*/ 1314974 w 2224408"/>
                <a:gd name="connsiteY39" fmla="*/ 6828040 h 7252515"/>
                <a:gd name="connsiteX40" fmla="*/ 1324770 w 2224408"/>
                <a:gd name="connsiteY40" fmla="*/ 7020824 h 7252515"/>
                <a:gd name="connsiteX41" fmla="*/ 1771544 w 2224408"/>
                <a:gd name="connsiteY41" fmla="*/ 7189119 h 7252515"/>
                <a:gd name="connsiteX42" fmla="*/ 2200197 w 2224408"/>
                <a:gd name="connsiteY42" fmla="*/ 7199125 h 7252515"/>
                <a:gd name="connsiteX43" fmla="*/ 2183041 w 2224408"/>
                <a:gd name="connsiteY43" fmla="*/ 7046786 h 7252515"/>
                <a:gd name="connsiteX44" fmla="*/ 1698438 w 2224408"/>
                <a:gd name="connsiteY44" fmla="*/ 6680449 h 7252515"/>
                <a:gd name="connsiteX45" fmla="*/ 1719321 w 2224408"/>
                <a:gd name="connsiteY45" fmla="*/ 6550072 h 7252515"/>
                <a:gd name="connsiteX46" fmla="*/ 1679808 w 2224408"/>
                <a:gd name="connsiteY46" fmla="*/ 6451067 h 7252515"/>
                <a:gd name="connsiteX47" fmla="*/ 1668541 w 2224408"/>
                <a:gd name="connsiteY47" fmla="*/ 6250170 h 7252515"/>
                <a:gd name="connsiteX48" fmla="*/ 1690205 w 2224408"/>
                <a:gd name="connsiteY48" fmla="*/ 5979714 h 7252515"/>
                <a:gd name="connsiteX49" fmla="*/ 1738822 w 2224408"/>
                <a:gd name="connsiteY49" fmla="*/ 5512209 h 7252515"/>
                <a:gd name="connsiteX50" fmla="*/ 1750240 w 2224408"/>
                <a:gd name="connsiteY50" fmla="*/ 5363804 h 7252515"/>
                <a:gd name="connsiteX51" fmla="*/ 1808802 w 2224408"/>
                <a:gd name="connsiteY51" fmla="*/ 5317321 h 7252515"/>
                <a:gd name="connsiteX52" fmla="*/ 1895398 w 2224408"/>
                <a:gd name="connsiteY52" fmla="*/ 5097645 h 7252515"/>
                <a:gd name="connsiteX53" fmla="*/ 1920548 w 2224408"/>
                <a:gd name="connsiteY53" fmla="*/ 4805496 h 7252515"/>
                <a:gd name="connsiteX54" fmla="*/ 1911564 w 2224408"/>
                <a:gd name="connsiteY54" fmla="*/ 4348776 h 7252515"/>
                <a:gd name="connsiteX55" fmla="*/ 1892243 w 2224408"/>
                <a:gd name="connsiteY55" fmla="*/ 3902573 h 7252515"/>
                <a:gd name="connsiteX56" fmla="*/ 1866553 w 2224408"/>
                <a:gd name="connsiteY56" fmla="*/ 3584643 h 7252515"/>
                <a:gd name="connsiteX57" fmla="*/ 2067448 w 2224408"/>
                <a:gd name="connsiteY57" fmla="*/ 2654077 h 7252515"/>
                <a:gd name="connsiteX58" fmla="*/ 2053898 w 2224408"/>
                <a:gd name="connsiteY58" fmla="*/ 2404684 h 7252515"/>
                <a:gd name="connsiteX59" fmla="*/ 1992391 w 2224408"/>
                <a:gd name="connsiteY59" fmla="*/ 1864914 h 7252515"/>
                <a:gd name="connsiteX60" fmla="*/ 1947650 w 2224408"/>
                <a:gd name="connsiteY60" fmla="*/ 1677029 h 7252515"/>
                <a:gd name="connsiteX61" fmla="*/ 1933228 w 2224408"/>
                <a:gd name="connsiteY61" fmla="*/ 1432534 h 7252515"/>
                <a:gd name="connsiteX62" fmla="*/ 1885603 w 2224408"/>
                <a:gd name="connsiteY62" fmla="*/ 1302338 h 7252515"/>
                <a:gd name="connsiteX63" fmla="*/ 1418878 w 2224408"/>
                <a:gd name="connsiteY63" fmla="*/ 1134975 h 7252515"/>
                <a:gd name="connsiteX64" fmla="*/ 1320412 w 2224408"/>
                <a:gd name="connsiteY64" fmla="*/ 1020075 h 7252515"/>
                <a:gd name="connsiteX65" fmla="*/ 1376421 w 2224408"/>
                <a:gd name="connsiteY65" fmla="*/ 821521 h 7252515"/>
                <a:gd name="connsiteX66" fmla="*/ 1444598 w 2224408"/>
                <a:gd name="connsiteY66" fmla="*/ 622909 h 7252515"/>
                <a:gd name="connsiteX67" fmla="*/ 1456107 w 2224408"/>
                <a:gd name="connsiteY67" fmla="*/ 380757 h 7252515"/>
                <a:gd name="connsiteX68" fmla="*/ 1342137 w 2224408"/>
                <a:gd name="connsiteY68" fmla="*/ 143773 h 7252515"/>
                <a:gd name="connsiteX69" fmla="*/ 1074836 w 2224408"/>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08662 w 2223793"/>
                <a:gd name="connsiteY1" fmla="*/ 133377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59799 w 2223793"/>
                <a:gd name="connsiteY0" fmla="*/ 683 h 7238207"/>
                <a:gd name="connsiteX1" fmla="*/ 808662 w 2223793"/>
                <a:gd name="connsiteY1" fmla="*/ 119069 h 7238207"/>
                <a:gd name="connsiteX2" fmla="*/ 710799 w 2223793"/>
                <a:gd name="connsiteY2" fmla="*/ 285622 h 7238207"/>
                <a:gd name="connsiteX3" fmla="*/ 698118 w 2223793"/>
                <a:gd name="connsiteY3" fmla="*/ 574857 h 7238207"/>
                <a:gd name="connsiteX4" fmla="*/ 868967 w 2223793"/>
                <a:gd name="connsiteY4" fmla="*/ 885696 h 7238207"/>
                <a:gd name="connsiteX5" fmla="*/ 744872 w 2223793"/>
                <a:gd name="connsiteY5" fmla="*/ 1025957 h 7238207"/>
                <a:gd name="connsiteX6" fmla="*/ 112196 w 2223793"/>
                <a:gd name="connsiteY6" fmla="*/ 1252815 h 7238207"/>
                <a:gd name="connsiteX7" fmla="*/ 10576 w 2223793"/>
                <a:gd name="connsiteY7" fmla="*/ 2197262 h 7238207"/>
                <a:gd name="connsiteX8" fmla="*/ 323759 w 2223793"/>
                <a:gd name="connsiteY8" fmla="*/ 3003192 h 7238207"/>
                <a:gd name="connsiteX9" fmla="*/ 252457 w 2223793"/>
                <a:gd name="connsiteY9" fmla="*/ 3800076 h 7238207"/>
                <a:gd name="connsiteX10" fmla="*/ 387820 w 2223793"/>
                <a:gd name="connsiteY10" fmla="*/ 3970114 h 7238207"/>
                <a:gd name="connsiteX11" fmla="*/ 445301 w 2223793"/>
                <a:gd name="connsiteY11" fmla="*/ 4215149 h 7238207"/>
                <a:gd name="connsiteX12" fmla="*/ 506508 w 2223793"/>
                <a:gd name="connsiteY12" fmla="*/ 4615231 h 7238207"/>
                <a:gd name="connsiteX13" fmla="*/ 515162 w 2223793"/>
                <a:gd name="connsiteY13" fmla="*/ 4779650 h 7238207"/>
                <a:gd name="connsiteX14" fmla="*/ 501248 w 2223793"/>
                <a:gd name="connsiteY14" fmla="*/ 4966573 h 7238207"/>
                <a:gd name="connsiteX15" fmla="*/ 469518 w 2223793"/>
                <a:gd name="connsiteY15" fmla="*/ 5112183 h 7238207"/>
                <a:gd name="connsiteX16" fmla="*/ 393589 w 2223793"/>
                <a:gd name="connsiteY16" fmla="*/ 6139741 h 7238207"/>
                <a:gd name="connsiteX17" fmla="*/ 358974 w 2223793"/>
                <a:gd name="connsiteY17" fmla="*/ 6590030 h 7238207"/>
                <a:gd name="connsiteX18" fmla="*/ 430818 w 2223793"/>
                <a:gd name="connsiteY18" fmla="*/ 6813131 h 7238207"/>
                <a:gd name="connsiteX19" fmla="*/ 377694 w 2223793"/>
                <a:gd name="connsiteY19" fmla="*/ 6968145 h 7238207"/>
                <a:gd name="connsiteX20" fmla="*/ 616090 w 2223793"/>
                <a:gd name="connsiteY20" fmla="*/ 7230218 h 7238207"/>
                <a:gd name="connsiteX21" fmla="*/ 968845 w 2223793"/>
                <a:gd name="connsiteY21" fmla="*/ 7122618 h 7238207"/>
                <a:gd name="connsiteX22" fmla="*/ 735348 w 2223793"/>
                <a:gd name="connsiteY22" fmla="*/ 6830438 h 7238207"/>
                <a:gd name="connsiteX23" fmla="*/ 763652 w 2223793"/>
                <a:gd name="connsiteY23" fmla="*/ 6565481 h 7238207"/>
                <a:gd name="connsiteX24" fmla="*/ 749500 w 2223793"/>
                <a:gd name="connsiteY24" fmla="*/ 6235862 h 7238207"/>
                <a:gd name="connsiteX25" fmla="*/ 867076 w 2223793"/>
                <a:gd name="connsiteY25" fmla="*/ 5474824 h 7238207"/>
                <a:gd name="connsiteX26" fmla="*/ 916593 w 2223793"/>
                <a:gd name="connsiteY26" fmla="*/ 5365932 h 7238207"/>
                <a:gd name="connsiteX27" fmla="*/ 909080 w 2223793"/>
                <a:gd name="connsiteY27" fmla="*/ 5294630 h 7238207"/>
                <a:gd name="connsiteX28" fmla="*/ 982126 w 2223793"/>
                <a:gd name="connsiteY28" fmla="*/ 5197637 h 7238207"/>
                <a:gd name="connsiteX29" fmla="*/ 984140 w 2223793"/>
                <a:gd name="connsiteY29" fmla="*/ 5054762 h 7238207"/>
                <a:gd name="connsiteX30" fmla="*/ 1140295 w 2223793"/>
                <a:gd name="connsiteY30" fmla="*/ 4364065 h 7238207"/>
                <a:gd name="connsiteX31" fmla="*/ 1286926 w 2223793"/>
                <a:gd name="connsiteY31" fmla="*/ 4635662 h 7238207"/>
                <a:gd name="connsiteX32" fmla="*/ 1351588 w 2223793"/>
                <a:gd name="connsiteY32" fmla="*/ 4865734 h 7238207"/>
                <a:gd name="connsiteX33" fmla="*/ 1321000 w 2223793"/>
                <a:gd name="connsiteY33" fmla="*/ 4959572 h 7238207"/>
                <a:gd name="connsiteX34" fmla="*/ 1364869 w 2223793"/>
                <a:gd name="connsiteY34" fmla="*/ 5098901 h 7238207"/>
                <a:gd name="connsiteX35" fmla="*/ 1272774 w 2223793"/>
                <a:gd name="connsiteY35" fmla="*/ 5539936 h 7238207"/>
                <a:gd name="connsiteX36" fmla="*/ 1273796 w 2223793"/>
                <a:gd name="connsiteY36" fmla="*/ 6345956 h 7238207"/>
                <a:gd name="connsiteX37" fmla="*/ 1346961 w 2223793"/>
                <a:gd name="connsiteY37" fmla="*/ 6525969 h 7238207"/>
                <a:gd name="connsiteX38" fmla="*/ 1296181 w 2223793"/>
                <a:gd name="connsiteY38" fmla="*/ 6727406 h 7238207"/>
                <a:gd name="connsiteX39" fmla="*/ 1314359 w 2223793"/>
                <a:gd name="connsiteY39" fmla="*/ 6813732 h 7238207"/>
                <a:gd name="connsiteX40" fmla="*/ 1324155 w 2223793"/>
                <a:gd name="connsiteY40" fmla="*/ 7006516 h 7238207"/>
                <a:gd name="connsiteX41" fmla="*/ 1770929 w 2223793"/>
                <a:gd name="connsiteY41" fmla="*/ 7174811 h 7238207"/>
                <a:gd name="connsiteX42" fmla="*/ 2199582 w 2223793"/>
                <a:gd name="connsiteY42" fmla="*/ 7184817 h 7238207"/>
                <a:gd name="connsiteX43" fmla="*/ 2182426 w 2223793"/>
                <a:gd name="connsiteY43" fmla="*/ 7032478 h 7238207"/>
                <a:gd name="connsiteX44" fmla="*/ 1697823 w 2223793"/>
                <a:gd name="connsiteY44" fmla="*/ 6666141 h 7238207"/>
                <a:gd name="connsiteX45" fmla="*/ 1718706 w 2223793"/>
                <a:gd name="connsiteY45" fmla="*/ 6535764 h 7238207"/>
                <a:gd name="connsiteX46" fmla="*/ 1679193 w 2223793"/>
                <a:gd name="connsiteY46" fmla="*/ 6436759 h 7238207"/>
                <a:gd name="connsiteX47" fmla="*/ 1667926 w 2223793"/>
                <a:gd name="connsiteY47" fmla="*/ 6235862 h 7238207"/>
                <a:gd name="connsiteX48" fmla="*/ 1689590 w 2223793"/>
                <a:gd name="connsiteY48" fmla="*/ 5965406 h 7238207"/>
                <a:gd name="connsiteX49" fmla="*/ 1738207 w 2223793"/>
                <a:gd name="connsiteY49" fmla="*/ 5497901 h 7238207"/>
                <a:gd name="connsiteX50" fmla="*/ 1749625 w 2223793"/>
                <a:gd name="connsiteY50" fmla="*/ 5349496 h 7238207"/>
                <a:gd name="connsiteX51" fmla="*/ 1808187 w 2223793"/>
                <a:gd name="connsiteY51" fmla="*/ 5303013 h 7238207"/>
                <a:gd name="connsiteX52" fmla="*/ 1894783 w 2223793"/>
                <a:gd name="connsiteY52" fmla="*/ 5083337 h 7238207"/>
                <a:gd name="connsiteX53" fmla="*/ 1919933 w 2223793"/>
                <a:gd name="connsiteY53" fmla="*/ 4791188 h 7238207"/>
                <a:gd name="connsiteX54" fmla="*/ 1910949 w 2223793"/>
                <a:gd name="connsiteY54" fmla="*/ 4334468 h 7238207"/>
                <a:gd name="connsiteX55" fmla="*/ 1891628 w 2223793"/>
                <a:gd name="connsiteY55" fmla="*/ 3888265 h 7238207"/>
                <a:gd name="connsiteX56" fmla="*/ 1865938 w 2223793"/>
                <a:gd name="connsiteY56" fmla="*/ 3570335 h 7238207"/>
                <a:gd name="connsiteX57" fmla="*/ 2066833 w 2223793"/>
                <a:gd name="connsiteY57" fmla="*/ 2639769 h 7238207"/>
                <a:gd name="connsiteX58" fmla="*/ 2053283 w 2223793"/>
                <a:gd name="connsiteY58" fmla="*/ 2390376 h 7238207"/>
                <a:gd name="connsiteX59" fmla="*/ 1991776 w 2223793"/>
                <a:gd name="connsiteY59" fmla="*/ 1850606 h 7238207"/>
                <a:gd name="connsiteX60" fmla="*/ 1947035 w 2223793"/>
                <a:gd name="connsiteY60" fmla="*/ 1662721 h 7238207"/>
                <a:gd name="connsiteX61" fmla="*/ 1932613 w 2223793"/>
                <a:gd name="connsiteY61" fmla="*/ 1418226 h 7238207"/>
                <a:gd name="connsiteX62" fmla="*/ 1884988 w 2223793"/>
                <a:gd name="connsiteY62" fmla="*/ 1288030 h 7238207"/>
                <a:gd name="connsiteX63" fmla="*/ 1418263 w 2223793"/>
                <a:gd name="connsiteY63" fmla="*/ 1120667 h 7238207"/>
                <a:gd name="connsiteX64" fmla="*/ 1319797 w 2223793"/>
                <a:gd name="connsiteY64" fmla="*/ 1005767 h 7238207"/>
                <a:gd name="connsiteX65" fmla="*/ 1375806 w 2223793"/>
                <a:gd name="connsiteY65" fmla="*/ 807213 h 7238207"/>
                <a:gd name="connsiteX66" fmla="*/ 1443983 w 2223793"/>
                <a:gd name="connsiteY66" fmla="*/ 608601 h 7238207"/>
                <a:gd name="connsiteX67" fmla="*/ 1455492 w 2223793"/>
                <a:gd name="connsiteY67" fmla="*/ 366449 h 7238207"/>
                <a:gd name="connsiteX68" fmla="*/ 1341522 w 2223793"/>
                <a:gd name="connsiteY68" fmla="*/ 129465 h 7238207"/>
                <a:gd name="connsiteX69" fmla="*/ 1059799 w 2223793"/>
                <a:gd name="connsiteY69" fmla="*/ 683 h 7238207"/>
                <a:gd name="connsiteX0" fmla="*/ 1059799 w 2223793"/>
                <a:gd name="connsiteY0" fmla="*/ 632 h 7238156"/>
                <a:gd name="connsiteX1" fmla="*/ 808662 w 2223793"/>
                <a:gd name="connsiteY1" fmla="*/ 119018 h 7238156"/>
                <a:gd name="connsiteX2" fmla="*/ 710799 w 2223793"/>
                <a:gd name="connsiteY2" fmla="*/ 285571 h 7238156"/>
                <a:gd name="connsiteX3" fmla="*/ 698118 w 2223793"/>
                <a:gd name="connsiteY3" fmla="*/ 574806 h 7238156"/>
                <a:gd name="connsiteX4" fmla="*/ 868967 w 2223793"/>
                <a:gd name="connsiteY4" fmla="*/ 885645 h 7238156"/>
                <a:gd name="connsiteX5" fmla="*/ 744872 w 2223793"/>
                <a:gd name="connsiteY5" fmla="*/ 1025906 h 7238156"/>
                <a:gd name="connsiteX6" fmla="*/ 112196 w 2223793"/>
                <a:gd name="connsiteY6" fmla="*/ 1252764 h 7238156"/>
                <a:gd name="connsiteX7" fmla="*/ 10576 w 2223793"/>
                <a:gd name="connsiteY7" fmla="*/ 2197211 h 7238156"/>
                <a:gd name="connsiteX8" fmla="*/ 323759 w 2223793"/>
                <a:gd name="connsiteY8" fmla="*/ 3003141 h 7238156"/>
                <a:gd name="connsiteX9" fmla="*/ 252457 w 2223793"/>
                <a:gd name="connsiteY9" fmla="*/ 3800025 h 7238156"/>
                <a:gd name="connsiteX10" fmla="*/ 387820 w 2223793"/>
                <a:gd name="connsiteY10" fmla="*/ 3970063 h 7238156"/>
                <a:gd name="connsiteX11" fmla="*/ 445301 w 2223793"/>
                <a:gd name="connsiteY11" fmla="*/ 4215098 h 7238156"/>
                <a:gd name="connsiteX12" fmla="*/ 506508 w 2223793"/>
                <a:gd name="connsiteY12" fmla="*/ 4615180 h 7238156"/>
                <a:gd name="connsiteX13" fmla="*/ 515162 w 2223793"/>
                <a:gd name="connsiteY13" fmla="*/ 4779599 h 7238156"/>
                <a:gd name="connsiteX14" fmla="*/ 501248 w 2223793"/>
                <a:gd name="connsiteY14" fmla="*/ 4966522 h 7238156"/>
                <a:gd name="connsiteX15" fmla="*/ 469518 w 2223793"/>
                <a:gd name="connsiteY15" fmla="*/ 5112132 h 7238156"/>
                <a:gd name="connsiteX16" fmla="*/ 393589 w 2223793"/>
                <a:gd name="connsiteY16" fmla="*/ 6139690 h 7238156"/>
                <a:gd name="connsiteX17" fmla="*/ 358974 w 2223793"/>
                <a:gd name="connsiteY17" fmla="*/ 6589979 h 7238156"/>
                <a:gd name="connsiteX18" fmla="*/ 430818 w 2223793"/>
                <a:gd name="connsiteY18" fmla="*/ 6813080 h 7238156"/>
                <a:gd name="connsiteX19" fmla="*/ 377694 w 2223793"/>
                <a:gd name="connsiteY19" fmla="*/ 6968094 h 7238156"/>
                <a:gd name="connsiteX20" fmla="*/ 616090 w 2223793"/>
                <a:gd name="connsiteY20" fmla="*/ 7230167 h 7238156"/>
                <a:gd name="connsiteX21" fmla="*/ 968845 w 2223793"/>
                <a:gd name="connsiteY21" fmla="*/ 7122567 h 7238156"/>
                <a:gd name="connsiteX22" fmla="*/ 735348 w 2223793"/>
                <a:gd name="connsiteY22" fmla="*/ 6830387 h 7238156"/>
                <a:gd name="connsiteX23" fmla="*/ 763652 w 2223793"/>
                <a:gd name="connsiteY23" fmla="*/ 6565430 h 7238156"/>
                <a:gd name="connsiteX24" fmla="*/ 749500 w 2223793"/>
                <a:gd name="connsiteY24" fmla="*/ 6235811 h 7238156"/>
                <a:gd name="connsiteX25" fmla="*/ 867076 w 2223793"/>
                <a:gd name="connsiteY25" fmla="*/ 5474773 h 7238156"/>
                <a:gd name="connsiteX26" fmla="*/ 916593 w 2223793"/>
                <a:gd name="connsiteY26" fmla="*/ 5365881 h 7238156"/>
                <a:gd name="connsiteX27" fmla="*/ 909080 w 2223793"/>
                <a:gd name="connsiteY27" fmla="*/ 5294579 h 7238156"/>
                <a:gd name="connsiteX28" fmla="*/ 982126 w 2223793"/>
                <a:gd name="connsiteY28" fmla="*/ 5197586 h 7238156"/>
                <a:gd name="connsiteX29" fmla="*/ 984140 w 2223793"/>
                <a:gd name="connsiteY29" fmla="*/ 5054711 h 7238156"/>
                <a:gd name="connsiteX30" fmla="*/ 1140295 w 2223793"/>
                <a:gd name="connsiteY30" fmla="*/ 4364014 h 7238156"/>
                <a:gd name="connsiteX31" fmla="*/ 1286926 w 2223793"/>
                <a:gd name="connsiteY31" fmla="*/ 4635611 h 7238156"/>
                <a:gd name="connsiteX32" fmla="*/ 1351588 w 2223793"/>
                <a:gd name="connsiteY32" fmla="*/ 4865683 h 7238156"/>
                <a:gd name="connsiteX33" fmla="*/ 1321000 w 2223793"/>
                <a:gd name="connsiteY33" fmla="*/ 4959521 h 7238156"/>
                <a:gd name="connsiteX34" fmla="*/ 1364869 w 2223793"/>
                <a:gd name="connsiteY34" fmla="*/ 5098850 h 7238156"/>
                <a:gd name="connsiteX35" fmla="*/ 1272774 w 2223793"/>
                <a:gd name="connsiteY35" fmla="*/ 5539885 h 7238156"/>
                <a:gd name="connsiteX36" fmla="*/ 1273796 w 2223793"/>
                <a:gd name="connsiteY36" fmla="*/ 6345905 h 7238156"/>
                <a:gd name="connsiteX37" fmla="*/ 1346961 w 2223793"/>
                <a:gd name="connsiteY37" fmla="*/ 6525918 h 7238156"/>
                <a:gd name="connsiteX38" fmla="*/ 1296181 w 2223793"/>
                <a:gd name="connsiteY38" fmla="*/ 6727355 h 7238156"/>
                <a:gd name="connsiteX39" fmla="*/ 1314359 w 2223793"/>
                <a:gd name="connsiteY39" fmla="*/ 6813681 h 7238156"/>
                <a:gd name="connsiteX40" fmla="*/ 1324155 w 2223793"/>
                <a:gd name="connsiteY40" fmla="*/ 7006465 h 7238156"/>
                <a:gd name="connsiteX41" fmla="*/ 1770929 w 2223793"/>
                <a:gd name="connsiteY41" fmla="*/ 7174760 h 7238156"/>
                <a:gd name="connsiteX42" fmla="*/ 2199582 w 2223793"/>
                <a:gd name="connsiteY42" fmla="*/ 7184766 h 7238156"/>
                <a:gd name="connsiteX43" fmla="*/ 2182426 w 2223793"/>
                <a:gd name="connsiteY43" fmla="*/ 7032427 h 7238156"/>
                <a:gd name="connsiteX44" fmla="*/ 1697823 w 2223793"/>
                <a:gd name="connsiteY44" fmla="*/ 6666090 h 7238156"/>
                <a:gd name="connsiteX45" fmla="*/ 1718706 w 2223793"/>
                <a:gd name="connsiteY45" fmla="*/ 6535713 h 7238156"/>
                <a:gd name="connsiteX46" fmla="*/ 1679193 w 2223793"/>
                <a:gd name="connsiteY46" fmla="*/ 6436708 h 7238156"/>
                <a:gd name="connsiteX47" fmla="*/ 1667926 w 2223793"/>
                <a:gd name="connsiteY47" fmla="*/ 6235811 h 7238156"/>
                <a:gd name="connsiteX48" fmla="*/ 1689590 w 2223793"/>
                <a:gd name="connsiteY48" fmla="*/ 5965355 h 7238156"/>
                <a:gd name="connsiteX49" fmla="*/ 1738207 w 2223793"/>
                <a:gd name="connsiteY49" fmla="*/ 5497850 h 7238156"/>
                <a:gd name="connsiteX50" fmla="*/ 1749625 w 2223793"/>
                <a:gd name="connsiteY50" fmla="*/ 5349445 h 7238156"/>
                <a:gd name="connsiteX51" fmla="*/ 1808187 w 2223793"/>
                <a:gd name="connsiteY51" fmla="*/ 5302962 h 7238156"/>
                <a:gd name="connsiteX52" fmla="*/ 1894783 w 2223793"/>
                <a:gd name="connsiteY52" fmla="*/ 5083286 h 7238156"/>
                <a:gd name="connsiteX53" fmla="*/ 1919933 w 2223793"/>
                <a:gd name="connsiteY53" fmla="*/ 4791137 h 7238156"/>
                <a:gd name="connsiteX54" fmla="*/ 1910949 w 2223793"/>
                <a:gd name="connsiteY54" fmla="*/ 4334417 h 7238156"/>
                <a:gd name="connsiteX55" fmla="*/ 1891628 w 2223793"/>
                <a:gd name="connsiteY55" fmla="*/ 3888214 h 7238156"/>
                <a:gd name="connsiteX56" fmla="*/ 1865938 w 2223793"/>
                <a:gd name="connsiteY56" fmla="*/ 3570284 h 7238156"/>
                <a:gd name="connsiteX57" fmla="*/ 2066833 w 2223793"/>
                <a:gd name="connsiteY57" fmla="*/ 2639718 h 7238156"/>
                <a:gd name="connsiteX58" fmla="*/ 2053283 w 2223793"/>
                <a:gd name="connsiteY58" fmla="*/ 2390325 h 7238156"/>
                <a:gd name="connsiteX59" fmla="*/ 1991776 w 2223793"/>
                <a:gd name="connsiteY59" fmla="*/ 1850555 h 7238156"/>
                <a:gd name="connsiteX60" fmla="*/ 1947035 w 2223793"/>
                <a:gd name="connsiteY60" fmla="*/ 1662670 h 7238156"/>
                <a:gd name="connsiteX61" fmla="*/ 1932613 w 2223793"/>
                <a:gd name="connsiteY61" fmla="*/ 1418175 h 7238156"/>
                <a:gd name="connsiteX62" fmla="*/ 1884988 w 2223793"/>
                <a:gd name="connsiteY62" fmla="*/ 1287979 h 7238156"/>
                <a:gd name="connsiteX63" fmla="*/ 1418263 w 2223793"/>
                <a:gd name="connsiteY63" fmla="*/ 1120616 h 7238156"/>
                <a:gd name="connsiteX64" fmla="*/ 1319797 w 2223793"/>
                <a:gd name="connsiteY64" fmla="*/ 1005716 h 7238156"/>
                <a:gd name="connsiteX65" fmla="*/ 1375806 w 2223793"/>
                <a:gd name="connsiteY65" fmla="*/ 807162 h 7238156"/>
                <a:gd name="connsiteX66" fmla="*/ 1443983 w 2223793"/>
                <a:gd name="connsiteY66" fmla="*/ 608550 h 7238156"/>
                <a:gd name="connsiteX67" fmla="*/ 1455492 w 2223793"/>
                <a:gd name="connsiteY67" fmla="*/ 366398 h 7238156"/>
                <a:gd name="connsiteX68" fmla="*/ 1379021 w 2223793"/>
                <a:gd name="connsiteY68" fmla="*/ 135183 h 7238156"/>
                <a:gd name="connsiteX69" fmla="*/ 1059799 w 2223793"/>
                <a:gd name="connsiteY69" fmla="*/ 632 h 7238156"/>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54544 w 2223793"/>
                <a:gd name="connsiteY4" fmla="*/ 882679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95683 w 2264509"/>
                <a:gd name="connsiteY56" fmla="*/ 3828242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6634"/>
                <a:gd name="connsiteX1" fmla="*/ 849378 w 2264509"/>
                <a:gd name="connsiteY1" fmla="*/ 118937 h 7236634"/>
                <a:gd name="connsiteX2" fmla="*/ 751515 w 2264509"/>
                <a:gd name="connsiteY2" fmla="*/ 285490 h 7236634"/>
                <a:gd name="connsiteX3" fmla="*/ 756141 w 2264509"/>
                <a:gd name="connsiteY3" fmla="*/ 566071 h 7236634"/>
                <a:gd name="connsiteX4" fmla="*/ 895260 w 2264509"/>
                <a:gd name="connsiteY4" fmla="*/ 882679 h 7236634"/>
                <a:gd name="connsiteX5" fmla="*/ 785588 w 2264509"/>
                <a:gd name="connsiteY5" fmla="*/ 1025825 h 7236634"/>
                <a:gd name="connsiteX6" fmla="*/ 152912 w 2264509"/>
                <a:gd name="connsiteY6" fmla="*/ 1252683 h 7236634"/>
                <a:gd name="connsiteX7" fmla="*/ 8160 w 2264509"/>
                <a:gd name="connsiteY7" fmla="*/ 2283394 h 7236634"/>
                <a:gd name="connsiteX8" fmla="*/ 416233 w 2264509"/>
                <a:gd name="connsiteY8" fmla="*/ 2735641 h 7236634"/>
                <a:gd name="connsiteX9" fmla="*/ 293173 w 2264509"/>
                <a:gd name="connsiteY9" fmla="*/ 3799944 h 7236634"/>
                <a:gd name="connsiteX10" fmla="*/ 428536 w 2264509"/>
                <a:gd name="connsiteY10" fmla="*/ 3969982 h 7236634"/>
                <a:gd name="connsiteX11" fmla="*/ 486017 w 2264509"/>
                <a:gd name="connsiteY11" fmla="*/ 4215017 h 7236634"/>
                <a:gd name="connsiteX12" fmla="*/ 547224 w 2264509"/>
                <a:gd name="connsiteY12" fmla="*/ 4615099 h 7236634"/>
                <a:gd name="connsiteX13" fmla="*/ 555878 w 2264509"/>
                <a:gd name="connsiteY13" fmla="*/ 4779518 h 7236634"/>
                <a:gd name="connsiteX14" fmla="*/ 541964 w 2264509"/>
                <a:gd name="connsiteY14" fmla="*/ 4966441 h 7236634"/>
                <a:gd name="connsiteX15" fmla="*/ 510234 w 2264509"/>
                <a:gd name="connsiteY15" fmla="*/ 5112051 h 7236634"/>
                <a:gd name="connsiteX16" fmla="*/ 434305 w 2264509"/>
                <a:gd name="connsiteY16" fmla="*/ 6139609 h 7236634"/>
                <a:gd name="connsiteX17" fmla="*/ 399690 w 2264509"/>
                <a:gd name="connsiteY17" fmla="*/ 6589898 h 7236634"/>
                <a:gd name="connsiteX18" fmla="*/ 471534 w 2264509"/>
                <a:gd name="connsiteY18" fmla="*/ 6812999 h 7236634"/>
                <a:gd name="connsiteX19" fmla="*/ 436821 w 2264509"/>
                <a:gd name="connsiteY19" fmla="*/ 7004834 h 7236634"/>
                <a:gd name="connsiteX20" fmla="*/ 656806 w 2264509"/>
                <a:gd name="connsiteY20" fmla="*/ 7230086 h 7236634"/>
                <a:gd name="connsiteX21" fmla="*/ 1018766 w 2264509"/>
                <a:gd name="connsiteY21" fmla="*/ 7101007 h 7236634"/>
                <a:gd name="connsiteX22" fmla="*/ 776064 w 2264509"/>
                <a:gd name="connsiteY22" fmla="*/ 6830306 h 7236634"/>
                <a:gd name="connsiteX23" fmla="*/ 804368 w 2264509"/>
                <a:gd name="connsiteY23" fmla="*/ 6565349 h 7236634"/>
                <a:gd name="connsiteX24" fmla="*/ 790216 w 2264509"/>
                <a:gd name="connsiteY24" fmla="*/ 6235730 h 7236634"/>
                <a:gd name="connsiteX25" fmla="*/ 907792 w 2264509"/>
                <a:gd name="connsiteY25" fmla="*/ 5474692 h 7236634"/>
                <a:gd name="connsiteX26" fmla="*/ 957309 w 2264509"/>
                <a:gd name="connsiteY26" fmla="*/ 5365800 h 7236634"/>
                <a:gd name="connsiteX27" fmla="*/ 949796 w 2264509"/>
                <a:gd name="connsiteY27" fmla="*/ 5294498 h 7236634"/>
                <a:gd name="connsiteX28" fmla="*/ 1022842 w 2264509"/>
                <a:gd name="connsiteY28" fmla="*/ 5197505 h 7236634"/>
                <a:gd name="connsiteX29" fmla="*/ 1024856 w 2264509"/>
                <a:gd name="connsiteY29" fmla="*/ 5054630 h 7236634"/>
                <a:gd name="connsiteX30" fmla="*/ 1250022 w 2264509"/>
                <a:gd name="connsiteY30" fmla="*/ 4234537 h 7236634"/>
                <a:gd name="connsiteX31" fmla="*/ 1388027 w 2264509"/>
                <a:gd name="connsiteY31" fmla="*/ 4644157 h 7236634"/>
                <a:gd name="connsiteX32" fmla="*/ 1392304 w 2264509"/>
                <a:gd name="connsiteY32" fmla="*/ 4865602 h 7236634"/>
                <a:gd name="connsiteX33" fmla="*/ 1361716 w 2264509"/>
                <a:gd name="connsiteY33" fmla="*/ 4959440 h 7236634"/>
                <a:gd name="connsiteX34" fmla="*/ 1405585 w 2264509"/>
                <a:gd name="connsiteY34" fmla="*/ 5098769 h 7236634"/>
                <a:gd name="connsiteX35" fmla="*/ 1313490 w 2264509"/>
                <a:gd name="connsiteY35" fmla="*/ 5539804 h 7236634"/>
                <a:gd name="connsiteX36" fmla="*/ 1314512 w 2264509"/>
                <a:gd name="connsiteY36" fmla="*/ 6345824 h 7236634"/>
                <a:gd name="connsiteX37" fmla="*/ 1387677 w 2264509"/>
                <a:gd name="connsiteY37" fmla="*/ 6525837 h 7236634"/>
                <a:gd name="connsiteX38" fmla="*/ 1336897 w 2264509"/>
                <a:gd name="connsiteY38" fmla="*/ 6727274 h 7236634"/>
                <a:gd name="connsiteX39" fmla="*/ 1355075 w 2264509"/>
                <a:gd name="connsiteY39" fmla="*/ 6813600 h 7236634"/>
                <a:gd name="connsiteX40" fmla="*/ 1364871 w 2264509"/>
                <a:gd name="connsiteY40" fmla="*/ 7006384 h 7236634"/>
                <a:gd name="connsiteX41" fmla="*/ 1811645 w 2264509"/>
                <a:gd name="connsiteY41" fmla="*/ 7174679 h 7236634"/>
                <a:gd name="connsiteX42" fmla="*/ 2240298 w 2264509"/>
                <a:gd name="connsiteY42" fmla="*/ 7184685 h 7236634"/>
                <a:gd name="connsiteX43" fmla="*/ 2223142 w 2264509"/>
                <a:gd name="connsiteY43" fmla="*/ 7032346 h 7236634"/>
                <a:gd name="connsiteX44" fmla="*/ 1738539 w 2264509"/>
                <a:gd name="connsiteY44" fmla="*/ 6666009 h 7236634"/>
                <a:gd name="connsiteX45" fmla="*/ 1759422 w 2264509"/>
                <a:gd name="connsiteY45" fmla="*/ 6535632 h 7236634"/>
                <a:gd name="connsiteX46" fmla="*/ 1719909 w 2264509"/>
                <a:gd name="connsiteY46" fmla="*/ 6436627 h 7236634"/>
                <a:gd name="connsiteX47" fmla="*/ 1708642 w 2264509"/>
                <a:gd name="connsiteY47" fmla="*/ 6235730 h 7236634"/>
                <a:gd name="connsiteX48" fmla="*/ 1730306 w 2264509"/>
                <a:gd name="connsiteY48" fmla="*/ 5965274 h 7236634"/>
                <a:gd name="connsiteX49" fmla="*/ 1778923 w 2264509"/>
                <a:gd name="connsiteY49" fmla="*/ 5497769 h 7236634"/>
                <a:gd name="connsiteX50" fmla="*/ 1790341 w 2264509"/>
                <a:gd name="connsiteY50" fmla="*/ 5349364 h 7236634"/>
                <a:gd name="connsiteX51" fmla="*/ 1848903 w 2264509"/>
                <a:gd name="connsiteY51" fmla="*/ 5302881 h 7236634"/>
                <a:gd name="connsiteX52" fmla="*/ 1935499 w 2264509"/>
                <a:gd name="connsiteY52" fmla="*/ 5083205 h 7236634"/>
                <a:gd name="connsiteX53" fmla="*/ 1960649 w 2264509"/>
                <a:gd name="connsiteY53" fmla="*/ 4791056 h 7236634"/>
                <a:gd name="connsiteX54" fmla="*/ 1951665 w 2264509"/>
                <a:gd name="connsiteY54" fmla="*/ 4334336 h 7236634"/>
                <a:gd name="connsiteX55" fmla="*/ 1932344 w 2264509"/>
                <a:gd name="connsiteY55" fmla="*/ 3888133 h 7236634"/>
                <a:gd name="connsiteX56" fmla="*/ 2114094 w 2264509"/>
                <a:gd name="connsiteY56" fmla="*/ 3794489 h 7236634"/>
                <a:gd name="connsiteX57" fmla="*/ 1762492 w 2264509"/>
                <a:gd name="connsiteY57" fmla="*/ 2682768 h 7236634"/>
                <a:gd name="connsiteX58" fmla="*/ 2171636 w 2264509"/>
                <a:gd name="connsiteY58" fmla="*/ 2450629 h 7236634"/>
                <a:gd name="connsiteX59" fmla="*/ 2032492 w 2264509"/>
                <a:gd name="connsiteY59" fmla="*/ 1850474 h 7236634"/>
                <a:gd name="connsiteX60" fmla="*/ 1987751 w 2264509"/>
                <a:gd name="connsiteY60" fmla="*/ 1662589 h 7236634"/>
                <a:gd name="connsiteX61" fmla="*/ 1973329 w 2264509"/>
                <a:gd name="connsiteY61" fmla="*/ 1418094 h 7236634"/>
                <a:gd name="connsiteX62" fmla="*/ 1925704 w 2264509"/>
                <a:gd name="connsiteY62" fmla="*/ 1287898 h 7236634"/>
                <a:gd name="connsiteX63" fmla="*/ 1458979 w 2264509"/>
                <a:gd name="connsiteY63" fmla="*/ 1120535 h 7236634"/>
                <a:gd name="connsiteX64" fmla="*/ 1360513 w 2264509"/>
                <a:gd name="connsiteY64" fmla="*/ 1005635 h 7236634"/>
                <a:gd name="connsiteX65" fmla="*/ 1416522 w 2264509"/>
                <a:gd name="connsiteY65" fmla="*/ 807081 h 7236634"/>
                <a:gd name="connsiteX66" fmla="*/ 1484699 w 2264509"/>
                <a:gd name="connsiteY66" fmla="*/ 608469 h 7236634"/>
                <a:gd name="connsiteX67" fmla="*/ 1496208 w 2264509"/>
                <a:gd name="connsiteY67" fmla="*/ 366317 h 7236634"/>
                <a:gd name="connsiteX68" fmla="*/ 1413968 w 2264509"/>
                <a:gd name="connsiteY68" fmla="*/ 146640 h 7236634"/>
                <a:gd name="connsiteX69" fmla="*/ 1100515 w 2264509"/>
                <a:gd name="connsiteY69" fmla="*/ 551 h 7236634"/>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09205 w 2264509"/>
                <a:gd name="connsiteY19" fmla="*/ 698642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86424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95629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64509" h="7217346">
                  <a:moveTo>
                    <a:pt x="1100515" y="551"/>
                  </a:moveTo>
                  <a:cubicBezTo>
                    <a:pt x="956227" y="12130"/>
                    <a:pt x="938859" y="78513"/>
                    <a:pt x="849378" y="118937"/>
                  </a:cubicBezTo>
                  <a:lnTo>
                    <a:pt x="751515" y="285490"/>
                  </a:lnTo>
                  <a:cubicBezTo>
                    <a:pt x="752096" y="382863"/>
                    <a:pt x="735368" y="474467"/>
                    <a:pt x="756141" y="566071"/>
                  </a:cubicBezTo>
                  <a:cubicBezTo>
                    <a:pt x="839051" y="656223"/>
                    <a:pt x="861387" y="780989"/>
                    <a:pt x="895260" y="882679"/>
                  </a:cubicBezTo>
                  <a:cubicBezTo>
                    <a:pt x="860625" y="930394"/>
                    <a:pt x="851952" y="995418"/>
                    <a:pt x="785588" y="1025825"/>
                  </a:cubicBezTo>
                  <a:cubicBezTo>
                    <a:pt x="571811" y="1111059"/>
                    <a:pt x="311147" y="1083246"/>
                    <a:pt x="152912" y="1252683"/>
                  </a:cubicBezTo>
                  <a:cubicBezTo>
                    <a:pt x="117116" y="1305967"/>
                    <a:pt x="-36811" y="1976270"/>
                    <a:pt x="8160" y="2283394"/>
                  </a:cubicBezTo>
                  <a:cubicBezTo>
                    <a:pt x="74946" y="2644124"/>
                    <a:pt x="199451" y="2599388"/>
                    <a:pt x="416233" y="2735641"/>
                  </a:cubicBezTo>
                  <a:cubicBezTo>
                    <a:pt x="378043" y="2987808"/>
                    <a:pt x="305402" y="3596814"/>
                    <a:pt x="293173" y="3799944"/>
                  </a:cubicBezTo>
                  <a:cubicBezTo>
                    <a:pt x="303163" y="3909481"/>
                    <a:pt x="451194" y="3871613"/>
                    <a:pt x="428536" y="3969982"/>
                  </a:cubicBezTo>
                  <a:cubicBezTo>
                    <a:pt x="367409" y="4161754"/>
                    <a:pt x="494289" y="4163739"/>
                    <a:pt x="486017" y="4215017"/>
                  </a:cubicBezTo>
                  <a:cubicBezTo>
                    <a:pt x="446666" y="4442245"/>
                    <a:pt x="558870" y="4554782"/>
                    <a:pt x="547224" y="4615099"/>
                  </a:cubicBezTo>
                  <a:cubicBezTo>
                    <a:pt x="499734" y="4714755"/>
                    <a:pt x="576381" y="4760555"/>
                    <a:pt x="555878" y="4779518"/>
                  </a:cubicBezTo>
                  <a:cubicBezTo>
                    <a:pt x="497416" y="4853314"/>
                    <a:pt x="584173" y="4940219"/>
                    <a:pt x="541964" y="4966441"/>
                  </a:cubicBezTo>
                  <a:cubicBezTo>
                    <a:pt x="485235" y="5009209"/>
                    <a:pt x="536153" y="5069650"/>
                    <a:pt x="510234" y="5112051"/>
                  </a:cubicBezTo>
                  <a:cubicBezTo>
                    <a:pt x="386849" y="5389188"/>
                    <a:pt x="370194" y="5876895"/>
                    <a:pt x="434305" y="6139609"/>
                  </a:cubicBezTo>
                  <a:cubicBezTo>
                    <a:pt x="459079" y="6235267"/>
                    <a:pt x="377433" y="6489390"/>
                    <a:pt x="399690" y="6589898"/>
                  </a:cubicBezTo>
                  <a:cubicBezTo>
                    <a:pt x="435770" y="6685927"/>
                    <a:pt x="436189" y="6732311"/>
                    <a:pt x="471534" y="6812999"/>
                  </a:cubicBezTo>
                  <a:cubicBezTo>
                    <a:pt x="488173" y="6860456"/>
                    <a:pt x="399805" y="6945471"/>
                    <a:pt x="409205" y="6995629"/>
                  </a:cubicBezTo>
                  <a:cubicBezTo>
                    <a:pt x="442517" y="7119524"/>
                    <a:pt x="574205" y="7160756"/>
                    <a:pt x="712039" y="7208607"/>
                  </a:cubicBezTo>
                  <a:cubicBezTo>
                    <a:pt x="997889" y="7240046"/>
                    <a:pt x="1125087" y="7182616"/>
                    <a:pt x="1018766" y="7101007"/>
                  </a:cubicBezTo>
                  <a:cubicBezTo>
                    <a:pt x="882408" y="6986307"/>
                    <a:pt x="865108" y="6968450"/>
                    <a:pt x="760721" y="6842580"/>
                  </a:cubicBezTo>
                  <a:cubicBezTo>
                    <a:pt x="746528" y="6774595"/>
                    <a:pt x="754550" y="6666168"/>
                    <a:pt x="804368" y="6565349"/>
                  </a:cubicBezTo>
                  <a:cubicBezTo>
                    <a:pt x="828823" y="6456110"/>
                    <a:pt x="768773" y="6288448"/>
                    <a:pt x="790216" y="6235730"/>
                  </a:cubicBezTo>
                  <a:cubicBezTo>
                    <a:pt x="853381" y="6041579"/>
                    <a:pt x="928500" y="5651410"/>
                    <a:pt x="907792" y="5474692"/>
                  </a:cubicBezTo>
                  <a:cubicBezTo>
                    <a:pt x="898623" y="5424894"/>
                    <a:pt x="967135" y="5402562"/>
                    <a:pt x="957309" y="5365800"/>
                  </a:cubicBezTo>
                  <a:cubicBezTo>
                    <a:pt x="941343" y="5331456"/>
                    <a:pt x="934032" y="5317304"/>
                    <a:pt x="949796" y="5294498"/>
                  </a:cubicBezTo>
                  <a:cubicBezTo>
                    <a:pt x="959313" y="5253146"/>
                    <a:pt x="997985" y="5250763"/>
                    <a:pt x="1022842" y="5197505"/>
                  </a:cubicBezTo>
                  <a:cubicBezTo>
                    <a:pt x="1034090" y="5145340"/>
                    <a:pt x="999185" y="5110908"/>
                    <a:pt x="1024856" y="5054630"/>
                  </a:cubicBezTo>
                  <a:cubicBezTo>
                    <a:pt x="1158637" y="4659979"/>
                    <a:pt x="1173932" y="4239775"/>
                    <a:pt x="1250022" y="4234537"/>
                  </a:cubicBezTo>
                  <a:cubicBezTo>
                    <a:pt x="1366949" y="4225072"/>
                    <a:pt x="1304762" y="4516209"/>
                    <a:pt x="1388027" y="4644157"/>
                  </a:cubicBezTo>
                  <a:cubicBezTo>
                    <a:pt x="1423878" y="4693049"/>
                    <a:pt x="1347674" y="4797565"/>
                    <a:pt x="1392304" y="4865602"/>
                  </a:cubicBezTo>
                  <a:cubicBezTo>
                    <a:pt x="1434272" y="4906086"/>
                    <a:pt x="1362708" y="4925093"/>
                    <a:pt x="1364785" y="4971714"/>
                  </a:cubicBezTo>
                  <a:cubicBezTo>
                    <a:pt x="1369180" y="5026340"/>
                    <a:pt x="1419601" y="5044142"/>
                    <a:pt x="1405585" y="5098769"/>
                  </a:cubicBezTo>
                  <a:cubicBezTo>
                    <a:pt x="1360464" y="5208282"/>
                    <a:pt x="1344188" y="5392792"/>
                    <a:pt x="1313490" y="5539804"/>
                  </a:cubicBezTo>
                  <a:cubicBezTo>
                    <a:pt x="1285330" y="5690352"/>
                    <a:pt x="1328109" y="6161294"/>
                    <a:pt x="1314512" y="6345824"/>
                  </a:cubicBezTo>
                  <a:cubicBezTo>
                    <a:pt x="1318223" y="6455358"/>
                    <a:pt x="1397139" y="6492211"/>
                    <a:pt x="1369266" y="6519700"/>
                  </a:cubicBezTo>
                  <a:cubicBezTo>
                    <a:pt x="1281188" y="6581076"/>
                    <a:pt x="1395947" y="6650005"/>
                    <a:pt x="1336897" y="6727274"/>
                  </a:cubicBezTo>
                  <a:cubicBezTo>
                    <a:pt x="1318409" y="6752980"/>
                    <a:pt x="1364359" y="6784825"/>
                    <a:pt x="1355075" y="6813600"/>
                  </a:cubicBezTo>
                  <a:cubicBezTo>
                    <a:pt x="1351610" y="6867285"/>
                    <a:pt x="1310646" y="6977246"/>
                    <a:pt x="1364871" y="7006384"/>
                  </a:cubicBezTo>
                  <a:cubicBezTo>
                    <a:pt x="1539756" y="7079790"/>
                    <a:pt x="1633875" y="7147426"/>
                    <a:pt x="1811645" y="7174679"/>
                  </a:cubicBezTo>
                  <a:cubicBezTo>
                    <a:pt x="1978566" y="7193397"/>
                    <a:pt x="2174335" y="7209234"/>
                    <a:pt x="2240298" y="7184685"/>
                  </a:cubicBezTo>
                  <a:cubicBezTo>
                    <a:pt x="2281478" y="7150868"/>
                    <a:pt x="2266384" y="7065428"/>
                    <a:pt x="2223142" y="7032346"/>
                  </a:cubicBezTo>
                  <a:cubicBezTo>
                    <a:pt x="1975096" y="6878113"/>
                    <a:pt x="1692271" y="6731007"/>
                    <a:pt x="1738539" y="6666009"/>
                  </a:cubicBezTo>
                  <a:cubicBezTo>
                    <a:pt x="1810883" y="6566781"/>
                    <a:pt x="1784291" y="6555321"/>
                    <a:pt x="1759422" y="6535632"/>
                  </a:cubicBezTo>
                  <a:cubicBezTo>
                    <a:pt x="1705868" y="6511283"/>
                    <a:pt x="1696994" y="6484236"/>
                    <a:pt x="1719909" y="6436627"/>
                  </a:cubicBezTo>
                  <a:cubicBezTo>
                    <a:pt x="1750767" y="6369661"/>
                    <a:pt x="1744128" y="6311349"/>
                    <a:pt x="1708642" y="6235730"/>
                  </a:cubicBezTo>
                  <a:cubicBezTo>
                    <a:pt x="1690396" y="6162701"/>
                    <a:pt x="1701055" y="6090225"/>
                    <a:pt x="1730306" y="5965274"/>
                  </a:cubicBezTo>
                  <a:cubicBezTo>
                    <a:pt x="1746827" y="5849492"/>
                    <a:pt x="1802089" y="5632109"/>
                    <a:pt x="1778923" y="5513111"/>
                  </a:cubicBezTo>
                  <a:cubicBezTo>
                    <a:pt x="1767295" y="5469112"/>
                    <a:pt x="1844612" y="5453494"/>
                    <a:pt x="1790341" y="5349364"/>
                  </a:cubicBezTo>
                  <a:cubicBezTo>
                    <a:pt x="1779178" y="5318527"/>
                    <a:pt x="1850862" y="5303033"/>
                    <a:pt x="1855040" y="5272196"/>
                  </a:cubicBezTo>
                  <a:cubicBezTo>
                    <a:pt x="1869298" y="5159406"/>
                    <a:pt x="1881958" y="5150887"/>
                    <a:pt x="1920156" y="5046384"/>
                  </a:cubicBezTo>
                  <a:cubicBezTo>
                    <a:pt x="1951126" y="4944734"/>
                    <a:pt x="1903824" y="4812887"/>
                    <a:pt x="1939169" y="4760372"/>
                  </a:cubicBezTo>
                  <a:cubicBezTo>
                    <a:pt x="1959229" y="4644398"/>
                    <a:pt x="1951575" y="4503573"/>
                    <a:pt x="1951665" y="4334336"/>
                  </a:cubicBezTo>
                  <a:cubicBezTo>
                    <a:pt x="1952181" y="4141966"/>
                    <a:pt x="1965707" y="4071482"/>
                    <a:pt x="1932344" y="3888133"/>
                  </a:cubicBezTo>
                  <a:cubicBezTo>
                    <a:pt x="2024530" y="3828015"/>
                    <a:pt x="2138927" y="3872631"/>
                    <a:pt x="2114094" y="3794489"/>
                  </a:cubicBezTo>
                  <a:cubicBezTo>
                    <a:pt x="2004573" y="3440309"/>
                    <a:pt x="1785909" y="2841037"/>
                    <a:pt x="1762492" y="2682768"/>
                  </a:cubicBezTo>
                  <a:cubicBezTo>
                    <a:pt x="1895117" y="2668567"/>
                    <a:pt x="2125465" y="2666041"/>
                    <a:pt x="2171636" y="2450629"/>
                  </a:cubicBezTo>
                  <a:cubicBezTo>
                    <a:pt x="2199124" y="2230322"/>
                    <a:pt x="2151580" y="2090442"/>
                    <a:pt x="2032492" y="1850474"/>
                  </a:cubicBezTo>
                  <a:cubicBezTo>
                    <a:pt x="1985848" y="1799467"/>
                    <a:pt x="2047772" y="1723110"/>
                    <a:pt x="1990819" y="1650316"/>
                  </a:cubicBezTo>
                  <a:cubicBezTo>
                    <a:pt x="1967685" y="1637100"/>
                    <a:pt x="2025493" y="1537968"/>
                    <a:pt x="1973329" y="1418094"/>
                  </a:cubicBezTo>
                  <a:cubicBezTo>
                    <a:pt x="1961710" y="1378726"/>
                    <a:pt x="1998634" y="1322234"/>
                    <a:pt x="1913430" y="1284830"/>
                  </a:cubicBezTo>
                  <a:cubicBezTo>
                    <a:pt x="1742471" y="1205966"/>
                    <a:pt x="1546285" y="1161900"/>
                    <a:pt x="1458979" y="1120535"/>
                  </a:cubicBezTo>
                  <a:cubicBezTo>
                    <a:pt x="1405004" y="1081274"/>
                    <a:pt x="1379873" y="1053550"/>
                    <a:pt x="1360513" y="1005635"/>
                  </a:cubicBezTo>
                  <a:cubicBezTo>
                    <a:pt x="1340722" y="948104"/>
                    <a:pt x="1398814" y="867496"/>
                    <a:pt x="1416522" y="807081"/>
                  </a:cubicBezTo>
                  <a:cubicBezTo>
                    <a:pt x="1435777" y="734637"/>
                    <a:pt x="1435362" y="682410"/>
                    <a:pt x="1484699" y="608469"/>
                  </a:cubicBezTo>
                  <a:cubicBezTo>
                    <a:pt x="1473461" y="517220"/>
                    <a:pt x="1500304" y="458673"/>
                    <a:pt x="1496208" y="366317"/>
                  </a:cubicBezTo>
                  <a:cubicBezTo>
                    <a:pt x="1497641" y="303667"/>
                    <a:pt x="1487534" y="203520"/>
                    <a:pt x="1413968" y="146640"/>
                  </a:cubicBezTo>
                  <a:cubicBezTo>
                    <a:pt x="1384481" y="73906"/>
                    <a:pt x="1248267" y="-7481"/>
                    <a:pt x="1100515" y="551"/>
                  </a:cubicBezTo>
                  <a:close/>
                </a:path>
              </a:pathLst>
            </a:custGeom>
            <a:solidFill>
              <a:srgbClr val="292A7E"/>
            </a:solidFill>
            <a:ln>
              <a:solidFill>
                <a:srgbClr val="292A7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3" name="Freeform 10">
              <a:extLst>
                <a:ext uri="{FF2B5EF4-FFF2-40B4-BE49-F238E27FC236}">
                  <a16:creationId xmlns:a16="http://schemas.microsoft.com/office/drawing/2014/main" id="{951F4936-86EF-424D-BDDF-B89085F722CB}"/>
                </a:ext>
              </a:extLst>
            </p:cNvPr>
            <p:cNvSpPr>
              <a:spLocks noChangeAspect="1"/>
            </p:cNvSpPr>
            <p:nvPr/>
          </p:nvSpPr>
          <p:spPr>
            <a:xfrm flipH="1">
              <a:off x="6228184" y="1429128"/>
              <a:ext cx="989222" cy="3999743"/>
            </a:xfrm>
            <a:custGeom>
              <a:avLst/>
              <a:gdLst/>
              <a:ahLst/>
              <a:cxnLst/>
              <a:rect l="l" t="t" r="r" b="b"/>
              <a:pathLst>
                <a:path w="1700581" h="6876000">
                  <a:moveTo>
                    <a:pt x="878607" y="5728536"/>
                  </a:moveTo>
                  <a:lnTo>
                    <a:pt x="1213038" y="5728536"/>
                  </a:lnTo>
                  <a:cubicBezTo>
                    <a:pt x="1191114" y="5878770"/>
                    <a:pt x="1166919" y="6038257"/>
                    <a:pt x="1136360" y="6221609"/>
                  </a:cubicBezTo>
                  <a:cubicBezTo>
                    <a:pt x="1143018" y="6556144"/>
                    <a:pt x="1429288" y="6641027"/>
                    <a:pt x="1376029" y="6715924"/>
                  </a:cubicBezTo>
                  <a:cubicBezTo>
                    <a:pt x="1327762" y="6799140"/>
                    <a:pt x="1164654" y="6747547"/>
                    <a:pt x="1026513" y="6735896"/>
                  </a:cubicBezTo>
                  <a:cubicBezTo>
                    <a:pt x="996554" y="6629376"/>
                    <a:pt x="976582" y="6462941"/>
                    <a:pt x="936637" y="6461276"/>
                  </a:cubicBezTo>
                  <a:cubicBezTo>
                    <a:pt x="901685" y="6449625"/>
                    <a:pt x="926652" y="6562802"/>
                    <a:pt x="911672" y="6641026"/>
                  </a:cubicBezTo>
                  <a:lnTo>
                    <a:pt x="836775" y="6656007"/>
                  </a:lnTo>
                  <a:cubicBezTo>
                    <a:pt x="813474" y="6507878"/>
                    <a:pt x="765208" y="6364743"/>
                    <a:pt x="766873" y="6211623"/>
                  </a:cubicBezTo>
                  <a:cubicBezTo>
                    <a:pt x="770201" y="6148377"/>
                    <a:pt x="803489" y="6145049"/>
                    <a:pt x="856748" y="6081803"/>
                  </a:cubicBezTo>
                  <a:cubicBezTo>
                    <a:pt x="894429" y="6019813"/>
                    <a:pt x="886836" y="5883254"/>
                    <a:pt x="878607" y="5728536"/>
                  </a:cubicBezTo>
                  <a:close/>
                  <a:moveTo>
                    <a:pt x="291280" y="5728536"/>
                  </a:moveTo>
                  <a:lnTo>
                    <a:pt x="617128" y="5728536"/>
                  </a:lnTo>
                  <a:cubicBezTo>
                    <a:pt x="607671" y="5759643"/>
                    <a:pt x="597428" y="5790682"/>
                    <a:pt x="587121" y="5822163"/>
                  </a:cubicBezTo>
                  <a:cubicBezTo>
                    <a:pt x="595442" y="5913703"/>
                    <a:pt x="518883" y="6125076"/>
                    <a:pt x="552169" y="6171678"/>
                  </a:cubicBezTo>
                  <a:cubicBezTo>
                    <a:pt x="582127" y="6219945"/>
                    <a:pt x="612087" y="6258225"/>
                    <a:pt x="622073" y="6321471"/>
                  </a:cubicBezTo>
                  <a:cubicBezTo>
                    <a:pt x="612086" y="6489570"/>
                    <a:pt x="581294" y="6627747"/>
                    <a:pt x="582128" y="6770847"/>
                  </a:cubicBezTo>
                  <a:cubicBezTo>
                    <a:pt x="542184" y="6772511"/>
                    <a:pt x="541200" y="6783894"/>
                    <a:pt x="502239" y="6780832"/>
                  </a:cubicBezTo>
                  <a:cubicBezTo>
                    <a:pt x="487260" y="6709265"/>
                    <a:pt x="515554" y="6675978"/>
                    <a:pt x="477273" y="6621054"/>
                  </a:cubicBezTo>
                  <a:cubicBezTo>
                    <a:pt x="452307" y="6692623"/>
                    <a:pt x="407370" y="6689294"/>
                    <a:pt x="402376" y="6835757"/>
                  </a:cubicBezTo>
                  <a:cubicBezTo>
                    <a:pt x="344478" y="6846528"/>
                    <a:pt x="258804" y="6865470"/>
                    <a:pt x="181318" y="6876000"/>
                  </a:cubicBezTo>
                  <a:lnTo>
                    <a:pt x="22668" y="6876000"/>
                  </a:lnTo>
                  <a:cubicBezTo>
                    <a:pt x="325" y="6867219"/>
                    <a:pt x="-7264" y="6849920"/>
                    <a:pt x="7923" y="6820777"/>
                  </a:cubicBezTo>
                  <a:cubicBezTo>
                    <a:pt x="91141" y="6682635"/>
                    <a:pt x="249255" y="6509542"/>
                    <a:pt x="292529" y="6226601"/>
                  </a:cubicBezTo>
                  <a:lnTo>
                    <a:pt x="292529" y="6121748"/>
                  </a:lnTo>
                  <a:lnTo>
                    <a:pt x="277550" y="6051844"/>
                  </a:lnTo>
                  <a:lnTo>
                    <a:pt x="297522" y="5922024"/>
                  </a:lnTo>
                  <a:close/>
                  <a:moveTo>
                    <a:pt x="357997" y="3433607"/>
                  </a:moveTo>
                  <a:lnTo>
                    <a:pt x="1564298" y="3433607"/>
                  </a:lnTo>
                  <a:cubicBezTo>
                    <a:pt x="1526982" y="3820040"/>
                    <a:pt x="1389157" y="4196631"/>
                    <a:pt x="1307467" y="4581071"/>
                  </a:cubicBezTo>
                  <a:lnTo>
                    <a:pt x="1307466" y="4581071"/>
                  </a:lnTo>
                  <a:cubicBezTo>
                    <a:pt x="1296887" y="4621614"/>
                    <a:pt x="1288623" y="4662612"/>
                    <a:pt x="1281159" y="4703713"/>
                  </a:cubicBezTo>
                  <a:cubicBezTo>
                    <a:pt x="1256194" y="4795252"/>
                    <a:pt x="1316111" y="4916752"/>
                    <a:pt x="1311119" y="5063215"/>
                  </a:cubicBezTo>
                  <a:cubicBezTo>
                    <a:pt x="1274117" y="5297224"/>
                    <a:pt x="1246129" y="5502391"/>
                    <a:pt x="1213038" y="5728535"/>
                  </a:cubicBezTo>
                  <a:lnTo>
                    <a:pt x="878608" y="5728535"/>
                  </a:lnTo>
                  <a:cubicBezTo>
                    <a:pt x="875701" y="5671395"/>
                    <a:pt x="872625" y="5611785"/>
                    <a:pt x="871727" y="5552536"/>
                  </a:cubicBezTo>
                  <a:lnTo>
                    <a:pt x="856748" y="5402743"/>
                  </a:lnTo>
                  <a:lnTo>
                    <a:pt x="856748" y="4938388"/>
                  </a:lnTo>
                  <a:lnTo>
                    <a:pt x="906679" y="4693727"/>
                  </a:lnTo>
                  <a:lnTo>
                    <a:pt x="888339" y="4581071"/>
                  </a:lnTo>
                  <a:lnTo>
                    <a:pt x="888340" y="4581071"/>
                  </a:lnTo>
                  <a:lnTo>
                    <a:pt x="871728" y="4479025"/>
                  </a:lnTo>
                  <a:cubicBezTo>
                    <a:pt x="862264" y="4512577"/>
                    <a:pt x="850467" y="4546796"/>
                    <a:pt x="837952" y="4581071"/>
                  </a:cubicBezTo>
                  <a:lnTo>
                    <a:pt x="837951" y="4581071"/>
                  </a:lnTo>
                  <a:cubicBezTo>
                    <a:pt x="802120" y="4679442"/>
                    <a:pt x="760533" y="4778331"/>
                    <a:pt x="751893" y="4863490"/>
                  </a:cubicBezTo>
                  <a:cubicBezTo>
                    <a:pt x="763709" y="5248980"/>
                    <a:pt x="696884" y="5485051"/>
                    <a:pt x="617128" y="5728535"/>
                  </a:cubicBezTo>
                  <a:lnTo>
                    <a:pt x="291281" y="5728535"/>
                  </a:lnTo>
                  <a:lnTo>
                    <a:pt x="287536" y="5612453"/>
                  </a:lnTo>
                  <a:cubicBezTo>
                    <a:pt x="265900" y="5206349"/>
                    <a:pt x="304180" y="4960024"/>
                    <a:pt x="397384" y="4618831"/>
                  </a:cubicBezTo>
                  <a:lnTo>
                    <a:pt x="397033" y="4581071"/>
                  </a:lnTo>
                  <a:lnTo>
                    <a:pt x="397034" y="4581071"/>
                  </a:lnTo>
                  <a:cubicBezTo>
                    <a:pt x="400543" y="4198569"/>
                    <a:pt x="344626" y="3816062"/>
                    <a:pt x="357997" y="3433607"/>
                  </a:cubicBezTo>
                  <a:close/>
                  <a:moveTo>
                    <a:pt x="1000299" y="1643"/>
                  </a:moveTo>
                  <a:cubicBezTo>
                    <a:pt x="1142290" y="17714"/>
                    <a:pt x="1233725" y="147534"/>
                    <a:pt x="1266180" y="209948"/>
                  </a:cubicBezTo>
                  <a:cubicBezTo>
                    <a:pt x="1337749" y="388035"/>
                    <a:pt x="1289481" y="646010"/>
                    <a:pt x="1306126" y="898993"/>
                  </a:cubicBezTo>
                  <a:cubicBezTo>
                    <a:pt x="1341077" y="1017161"/>
                    <a:pt x="1336084" y="1055442"/>
                    <a:pt x="1296139" y="1048785"/>
                  </a:cubicBezTo>
                  <a:cubicBezTo>
                    <a:pt x="1304964" y="1086489"/>
                    <a:pt x="1295227" y="1111434"/>
                    <a:pt x="1298096" y="1138678"/>
                  </a:cubicBezTo>
                  <a:lnTo>
                    <a:pt x="1298097" y="1138678"/>
                  </a:lnTo>
                  <a:cubicBezTo>
                    <a:pt x="1300323" y="1168033"/>
                    <a:pt x="1317044" y="1200049"/>
                    <a:pt x="1386014" y="1253500"/>
                  </a:cubicBezTo>
                  <a:lnTo>
                    <a:pt x="1291146" y="1328397"/>
                  </a:lnTo>
                  <a:cubicBezTo>
                    <a:pt x="1326098" y="1446567"/>
                    <a:pt x="1381023" y="1589701"/>
                    <a:pt x="1445932" y="1692891"/>
                  </a:cubicBezTo>
                  <a:lnTo>
                    <a:pt x="1381022" y="1757801"/>
                  </a:lnTo>
                  <a:cubicBezTo>
                    <a:pt x="1405988" y="1786095"/>
                    <a:pt x="1480883" y="1809396"/>
                    <a:pt x="1455918" y="1842683"/>
                  </a:cubicBezTo>
                  <a:cubicBezTo>
                    <a:pt x="1427624" y="1945873"/>
                    <a:pt x="1369372" y="2059050"/>
                    <a:pt x="1326098" y="2167233"/>
                  </a:cubicBezTo>
                  <a:cubicBezTo>
                    <a:pt x="1386015" y="2173890"/>
                    <a:pt x="1415974" y="2180547"/>
                    <a:pt x="1505849" y="2187205"/>
                  </a:cubicBezTo>
                  <a:cubicBezTo>
                    <a:pt x="1532134" y="2216917"/>
                    <a:pt x="1563125" y="2251336"/>
                    <a:pt x="1592182" y="2286142"/>
                  </a:cubicBezTo>
                  <a:lnTo>
                    <a:pt x="1592184" y="2286142"/>
                  </a:lnTo>
                  <a:cubicBezTo>
                    <a:pt x="1648871" y="2351776"/>
                    <a:pt x="1699489" y="2417957"/>
                    <a:pt x="1700581" y="2451838"/>
                  </a:cubicBezTo>
                  <a:cubicBezTo>
                    <a:pt x="1677280" y="2570007"/>
                    <a:pt x="1614033" y="2708149"/>
                    <a:pt x="1525823" y="2806346"/>
                  </a:cubicBezTo>
                  <a:cubicBezTo>
                    <a:pt x="1582604" y="3019952"/>
                    <a:pt x="1588783" y="3228287"/>
                    <a:pt x="1564298" y="3433606"/>
                  </a:cubicBezTo>
                  <a:lnTo>
                    <a:pt x="357997" y="3433606"/>
                  </a:lnTo>
                  <a:cubicBezTo>
                    <a:pt x="361606" y="3257771"/>
                    <a:pt x="381219" y="3081989"/>
                    <a:pt x="427343" y="2906207"/>
                  </a:cubicBezTo>
                  <a:lnTo>
                    <a:pt x="312503" y="2781381"/>
                  </a:lnTo>
                  <a:lnTo>
                    <a:pt x="502240" y="2441852"/>
                  </a:lnTo>
                  <a:cubicBezTo>
                    <a:pt x="445692" y="2397654"/>
                    <a:pt x="398283" y="2345651"/>
                    <a:pt x="360181" y="2286142"/>
                  </a:cubicBezTo>
                  <a:lnTo>
                    <a:pt x="360181" y="2286142"/>
                  </a:lnTo>
                  <a:cubicBezTo>
                    <a:pt x="191427" y="2049061"/>
                    <a:pt x="144185" y="1710010"/>
                    <a:pt x="67840" y="1403293"/>
                  </a:cubicBezTo>
                  <a:cubicBezTo>
                    <a:pt x="51782" y="1311963"/>
                    <a:pt x="90192" y="1206108"/>
                    <a:pt x="144160" y="1138678"/>
                  </a:cubicBezTo>
                  <a:lnTo>
                    <a:pt x="144160" y="1138678"/>
                  </a:lnTo>
                  <a:cubicBezTo>
                    <a:pt x="178854" y="1093626"/>
                    <a:pt x="220576" y="1065454"/>
                    <a:pt x="257578" y="1068757"/>
                  </a:cubicBezTo>
                  <a:lnTo>
                    <a:pt x="227619" y="903986"/>
                  </a:lnTo>
                  <a:cubicBezTo>
                    <a:pt x="508895" y="707591"/>
                    <a:pt x="630395" y="86785"/>
                    <a:pt x="841769" y="30197"/>
                  </a:cubicBezTo>
                  <a:cubicBezTo>
                    <a:pt x="900021" y="3568"/>
                    <a:pt x="952969" y="-3714"/>
                    <a:pt x="1000299" y="1643"/>
                  </a:cubicBezTo>
                  <a:close/>
                </a:path>
              </a:pathLst>
            </a:custGeom>
            <a:grp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grpSp>
      <p:grpSp>
        <p:nvGrpSpPr>
          <p:cNvPr id="59" name="Group 24">
            <a:extLst>
              <a:ext uri="{FF2B5EF4-FFF2-40B4-BE49-F238E27FC236}">
                <a16:creationId xmlns:a16="http://schemas.microsoft.com/office/drawing/2014/main" id="{DB90F093-82A7-48AF-98C4-63AF9287E2B4}"/>
              </a:ext>
            </a:extLst>
          </p:cNvPr>
          <p:cNvGrpSpPr/>
          <p:nvPr/>
        </p:nvGrpSpPr>
        <p:grpSpPr>
          <a:xfrm>
            <a:off x="4273986" y="1955104"/>
            <a:ext cx="2827182" cy="2809830"/>
            <a:chOff x="4716619" y="2506936"/>
            <a:chExt cx="2827182" cy="2809830"/>
          </a:xfrm>
        </p:grpSpPr>
        <p:sp>
          <p:nvSpPr>
            <p:cNvPr id="60" name="Circle: Hollow 14">
              <a:extLst>
                <a:ext uri="{FF2B5EF4-FFF2-40B4-BE49-F238E27FC236}">
                  <a16:creationId xmlns:a16="http://schemas.microsoft.com/office/drawing/2014/main" id="{EADD11C5-699B-4833-A527-4AB1ABFB9D6B}"/>
                </a:ext>
              </a:extLst>
            </p:cNvPr>
            <p:cNvSpPr/>
            <p:nvPr/>
          </p:nvSpPr>
          <p:spPr>
            <a:xfrm>
              <a:off x="4762500" y="2533650"/>
              <a:ext cx="2743200" cy="2743200"/>
            </a:xfrm>
            <a:prstGeom prst="donut">
              <a:avLst>
                <a:gd name="adj" fmla="val 1358"/>
              </a:avLst>
            </a:prstGeom>
            <a:solidFill>
              <a:srgbClr val="292A7E"/>
            </a:solidFill>
            <a:ln>
              <a:solidFill>
                <a:srgbClr val="292A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Oval 15">
              <a:extLst>
                <a:ext uri="{FF2B5EF4-FFF2-40B4-BE49-F238E27FC236}">
                  <a16:creationId xmlns:a16="http://schemas.microsoft.com/office/drawing/2014/main" id="{BC342C91-F211-4490-A068-D6399749A6BA}"/>
                </a:ext>
              </a:extLst>
            </p:cNvPr>
            <p:cNvSpPr/>
            <p:nvPr/>
          </p:nvSpPr>
          <p:spPr>
            <a:xfrm>
              <a:off x="5076825" y="2930843"/>
              <a:ext cx="114300" cy="114300"/>
            </a:xfrm>
            <a:prstGeom prst="ellipse">
              <a:avLst/>
            </a:prstGeom>
            <a:solidFill>
              <a:srgbClr val="C3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16">
              <a:extLst>
                <a:ext uri="{FF2B5EF4-FFF2-40B4-BE49-F238E27FC236}">
                  <a16:creationId xmlns:a16="http://schemas.microsoft.com/office/drawing/2014/main" id="{4EB1BA4E-0D74-4727-B57F-A91AEE824C04}"/>
                </a:ext>
              </a:extLst>
            </p:cNvPr>
            <p:cNvSpPr/>
            <p:nvPr/>
          </p:nvSpPr>
          <p:spPr>
            <a:xfrm>
              <a:off x="7090641" y="2921318"/>
              <a:ext cx="114300" cy="114300"/>
            </a:xfrm>
            <a:prstGeom prst="ellipse">
              <a:avLst/>
            </a:prstGeom>
            <a:solidFill>
              <a:srgbClr val="C3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17">
              <a:extLst>
                <a:ext uri="{FF2B5EF4-FFF2-40B4-BE49-F238E27FC236}">
                  <a16:creationId xmlns:a16="http://schemas.microsoft.com/office/drawing/2014/main" id="{05A7B1E7-FDFB-4D7F-91F3-B270D53F18D1}"/>
                </a:ext>
              </a:extLst>
            </p:cNvPr>
            <p:cNvSpPr/>
            <p:nvPr/>
          </p:nvSpPr>
          <p:spPr>
            <a:xfrm>
              <a:off x="7100166" y="4727953"/>
              <a:ext cx="114300" cy="114300"/>
            </a:xfrm>
            <a:prstGeom prst="ellipse">
              <a:avLst/>
            </a:prstGeom>
            <a:solidFill>
              <a:srgbClr val="C3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18">
              <a:extLst>
                <a:ext uri="{FF2B5EF4-FFF2-40B4-BE49-F238E27FC236}">
                  <a16:creationId xmlns:a16="http://schemas.microsoft.com/office/drawing/2014/main" id="{371EEAC9-BEB7-410C-A42E-58ECDC39801D}"/>
                </a:ext>
              </a:extLst>
            </p:cNvPr>
            <p:cNvSpPr/>
            <p:nvPr/>
          </p:nvSpPr>
          <p:spPr>
            <a:xfrm>
              <a:off x="5067300" y="4737478"/>
              <a:ext cx="114300" cy="114300"/>
            </a:xfrm>
            <a:prstGeom prst="ellipse">
              <a:avLst/>
            </a:prstGeom>
            <a:solidFill>
              <a:srgbClr val="C3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20">
              <a:extLst>
                <a:ext uri="{FF2B5EF4-FFF2-40B4-BE49-F238E27FC236}">
                  <a16:creationId xmlns:a16="http://schemas.microsoft.com/office/drawing/2014/main" id="{FA9F23AF-0B95-4427-AEF7-E0005DF51761}"/>
                </a:ext>
              </a:extLst>
            </p:cNvPr>
            <p:cNvSpPr/>
            <p:nvPr/>
          </p:nvSpPr>
          <p:spPr>
            <a:xfrm>
              <a:off x="6076950" y="5202466"/>
              <a:ext cx="114300" cy="114300"/>
            </a:xfrm>
            <a:prstGeom prst="ellipse">
              <a:avLst/>
            </a:prstGeom>
            <a:solidFill>
              <a:srgbClr val="C3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21">
              <a:extLst>
                <a:ext uri="{FF2B5EF4-FFF2-40B4-BE49-F238E27FC236}">
                  <a16:creationId xmlns:a16="http://schemas.microsoft.com/office/drawing/2014/main" id="{AF2BD58C-0850-4E1B-B93B-41C4BBF88DAD}"/>
                </a:ext>
              </a:extLst>
            </p:cNvPr>
            <p:cNvSpPr/>
            <p:nvPr/>
          </p:nvSpPr>
          <p:spPr>
            <a:xfrm>
              <a:off x="6076950" y="2506936"/>
              <a:ext cx="114300" cy="114300"/>
            </a:xfrm>
            <a:prstGeom prst="ellipse">
              <a:avLst/>
            </a:prstGeom>
            <a:solidFill>
              <a:srgbClr val="C3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22">
              <a:extLst>
                <a:ext uri="{FF2B5EF4-FFF2-40B4-BE49-F238E27FC236}">
                  <a16:creationId xmlns:a16="http://schemas.microsoft.com/office/drawing/2014/main" id="{F1280AAC-3B1B-4C07-BE05-1EC939CA3C21}"/>
                </a:ext>
              </a:extLst>
            </p:cNvPr>
            <p:cNvSpPr/>
            <p:nvPr/>
          </p:nvSpPr>
          <p:spPr>
            <a:xfrm>
              <a:off x="4716619" y="3848100"/>
              <a:ext cx="114300" cy="114300"/>
            </a:xfrm>
            <a:prstGeom prst="ellipse">
              <a:avLst/>
            </a:prstGeom>
            <a:solidFill>
              <a:srgbClr val="C3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23">
              <a:extLst>
                <a:ext uri="{FF2B5EF4-FFF2-40B4-BE49-F238E27FC236}">
                  <a16:creationId xmlns:a16="http://schemas.microsoft.com/office/drawing/2014/main" id="{2F8CA247-6493-49FC-8505-505946BB3F0B}"/>
                </a:ext>
              </a:extLst>
            </p:cNvPr>
            <p:cNvSpPr/>
            <p:nvPr/>
          </p:nvSpPr>
          <p:spPr>
            <a:xfrm>
              <a:off x="7429501" y="3848100"/>
              <a:ext cx="114300" cy="114300"/>
            </a:xfrm>
            <a:prstGeom prst="ellipse">
              <a:avLst/>
            </a:prstGeom>
            <a:solidFill>
              <a:srgbClr val="C3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8">
            <a:extLst>
              <a:ext uri="{FF2B5EF4-FFF2-40B4-BE49-F238E27FC236}">
                <a16:creationId xmlns:a16="http://schemas.microsoft.com/office/drawing/2014/main" id="{F534447D-E583-4E85-B161-07B5C85AC878}"/>
              </a:ext>
            </a:extLst>
          </p:cNvPr>
          <p:cNvGrpSpPr/>
          <p:nvPr/>
        </p:nvGrpSpPr>
        <p:grpSpPr>
          <a:xfrm>
            <a:off x="0" y="1285921"/>
            <a:ext cx="12192000" cy="4430426"/>
            <a:chOff x="667495" y="1923478"/>
            <a:chExt cx="11553709" cy="4430426"/>
          </a:xfrm>
        </p:grpSpPr>
        <p:grpSp>
          <p:nvGrpSpPr>
            <p:cNvPr id="70" name="Group 2">
              <a:extLst>
                <a:ext uri="{FF2B5EF4-FFF2-40B4-BE49-F238E27FC236}">
                  <a16:creationId xmlns:a16="http://schemas.microsoft.com/office/drawing/2014/main" id="{F01BB514-E074-46D8-9ECF-2C02892875EC}"/>
                </a:ext>
              </a:extLst>
            </p:cNvPr>
            <p:cNvGrpSpPr/>
            <p:nvPr/>
          </p:nvGrpSpPr>
          <p:grpSpPr>
            <a:xfrm>
              <a:off x="6148226" y="3923634"/>
              <a:ext cx="6072978" cy="2430270"/>
              <a:chOff x="668190" y="3923636"/>
              <a:chExt cx="6072978" cy="2430270"/>
            </a:xfrm>
          </p:grpSpPr>
          <p:sp>
            <p:nvSpPr>
              <p:cNvPr id="74" name="직사각형 36">
                <a:extLst>
                  <a:ext uri="{FF2B5EF4-FFF2-40B4-BE49-F238E27FC236}">
                    <a16:creationId xmlns:a16="http://schemas.microsoft.com/office/drawing/2014/main" id="{0877E116-DBC5-4318-87FB-34755F1861DF}"/>
                  </a:ext>
                </a:extLst>
              </p:cNvPr>
              <p:cNvSpPr/>
              <p:nvPr/>
            </p:nvSpPr>
            <p:spPr>
              <a:xfrm>
                <a:off x="668190" y="3923636"/>
                <a:ext cx="5293399" cy="420282"/>
              </a:xfrm>
              <a:prstGeom prst="rect">
                <a:avLst/>
              </a:prstGeom>
              <a:solidFill>
                <a:srgbClr val="29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5" name="Down Arrow 3">
                <a:extLst>
                  <a:ext uri="{FF2B5EF4-FFF2-40B4-BE49-F238E27FC236}">
                    <a16:creationId xmlns:a16="http://schemas.microsoft.com/office/drawing/2014/main" id="{369EE4AA-254E-48AD-8705-034079C00C0D}"/>
                  </a:ext>
                </a:extLst>
              </p:cNvPr>
              <p:cNvSpPr/>
              <p:nvPr/>
            </p:nvSpPr>
            <p:spPr>
              <a:xfrm rot="10800000" flipH="1" flipV="1">
                <a:off x="5702455" y="3923636"/>
                <a:ext cx="1038713" cy="2430270"/>
              </a:xfrm>
              <a:custGeom>
                <a:avLst/>
                <a:gdLst/>
                <a:ahLst/>
                <a:cxnLst/>
                <a:rect l="l" t="t" r="r" b="b"/>
                <a:pathLst>
                  <a:path w="1512168" h="2430270">
                    <a:moveTo>
                      <a:pt x="756084" y="2430270"/>
                    </a:moveTo>
                    <a:lnTo>
                      <a:pt x="0" y="1674186"/>
                    </a:lnTo>
                    <a:lnTo>
                      <a:pt x="378042" y="1674186"/>
                    </a:lnTo>
                    <a:lnTo>
                      <a:pt x="378042" y="0"/>
                    </a:lnTo>
                    <a:lnTo>
                      <a:pt x="1134126" y="756084"/>
                    </a:lnTo>
                    <a:lnTo>
                      <a:pt x="1134126" y="1674186"/>
                    </a:lnTo>
                    <a:lnTo>
                      <a:pt x="1512168" y="1674186"/>
                    </a:lnTo>
                    <a:close/>
                  </a:path>
                </a:pathLst>
              </a:custGeom>
              <a:solidFill>
                <a:srgbClr val="29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71" name="Group 5">
              <a:extLst>
                <a:ext uri="{FF2B5EF4-FFF2-40B4-BE49-F238E27FC236}">
                  <a16:creationId xmlns:a16="http://schemas.microsoft.com/office/drawing/2014/main" id="{101178E7-3CD3-442E-A966-36A11472F155}"/>
                </a:ext>
              </a:extLst>
            </p:cNvPr>
            <p:cNvGrpSpPr/>
            <p:nvPr/>
          </p:nvGrpSpPr>
          <p:grpSpPr>
            <a:xfrm>
              <a:off x="667495" y="1923478"/>
              <a:ext cx="5480731" cy="2430270"/>
              <a:chOff x="6119276" y="1810718"/>
              <a:chExt cx="5480731" cy="2430270"/>
            </a:xfrm>
          </p:grpSpPr>
          <p:sp>
            <p:nvSpPr>
              <p:cNvPr id="72" name="직사각형 5">
                <a:extLst>
                  <a:ext uri="{FF2B5EF4-FFF2-40B4-BE49-F238E27FC236}">
                    <a16:creationId xmlns:a16="http://schemas.microsoft.com/office/drawing/2014/main" id="{5E18C5B4-FB50-46D2-93D2-BE15290722E4}"/>
                  </a:ext>
                </a:extLst>
              </p:cNvPr>
              <p:cNvSpPr/>
              <p:nvPr/>
            </p:nvSpPr>
            <p:spPr>
              <a:xfrm>
                <a:off x="6896099" y="3808267"/>
                <a:ext cx="4703908" cy="430400"/>
              </a:xfrm>
              <a:prstGeom prst="rect">
                <a:avLst/>
              </a:prstGeom>
              <a:solidFill>
                <a:srgbClr val="C3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3" name="Down Arrow 3">
                <a:extLst>
                  <a:ext uri="{FF2B5EF4-FFF2-40B4-BE49-F238E27FC236}">
                    <a16:creationId xmlns:a16="http://schemas.microsoft.com/office/drawing/2014/main" id="{2AA6FBCC-C2D5-4954-822A-55C7C6D436B2}"/>
                  </a:ext>
                </a:extLst>
              </p:cNvPr>
              <p:cNvSpPr/>
              <p:nvPr/>
            </p:nvSpPr>
            <p:spPr>
              <a:xfrm rot="10800000">
                <a:off x="6119276" y="1810718"/>
                <a:ext cx="1038380" cy="2430270"/>
              </a:xfrm>
              <a:custGeom>
                <a:avLst/>
                <a:gdLst/>
                <a:ahLst/>
                <a:cxnLst/>
                <a:rect l="l" t="t" r="r" b="b"/>
                <a:pathLst>
                  <a:path w="1512168" h="2430270">
                    <a:moveTo>
                      <a:pt x="756084" y="2430270"/>
                    </a:moveTo>
                    <a:lnTo>
                      <a:pt x="0" y="1674186"/>
                    </a:lnTo>
                    <a:lnTo>
                      <a:pt x="378042" y="1674186"/>
                    </a:lnTo>
                    <a:lnTo>
                      <a:pt x="378042" y="0"/>
                    </a:lnTo>
                    <a:lnTo>
                      <a:pt x="1134126" y="756084"/>
                    </a:lnTo>
                    <a:lnTo>
                      <a:pt x="1134126" y="1674186"/>
                    </a:lnTo>
                    <a:lnTo>
                      <a:pt x="1512168" y="1674186"/>
                    </a:lnTo>
                    <a:close/>
                  </a:path>
                </a:pathLst>
              </a:custGeom>
              <a:solidFill>
                <a:srgbClr val="C3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76" name="Rectangle 12">
            <a:extLst>
              <a:ext uri="{FF2B5EF4-FFF2-40B4-BE49-F238E27FC236}">
                <a16:creationId xmlns:a16="http://schemas.microsoft.com/office/drawing/2014/main" id="{44ED22F3-1828-49F5-BBC2-F0FE5BFDB32A}"/>
              </a:ext>
            </a:extLst>
          </p:cNvPr>
          <p:cNvSpPr/>
          <p:nvPr/>
        </p:nvSpPr>
        <p:spPr>
          <a:xfrm>
            <a:off x="7397463" y="3259767"/>
            <a:ext cx="2459969" cy="461665"/>
          </a:xfrm>
          <a:prstGeom prst="rect">
            <a:avLst/>
          </a:prstGeom>
        </p:spPr>
        <p:txBody>
          <a:bodyPr wrap="none" anchor="ctr">
            <a:spAutoFit/>
          </a:bodyPr>
          <a:lstStyle/>
          <a:p>
            <a:r>
              <a:rPr lang="es-EC" sz="2400" b="1" dirty="0">
                <a:solidFill>
                  <a:schemeClr val="bg1"/>
                </a:solidFill>
              </a:rPr>
              <a:t>Acompañamiento</a:t>
            </a:r>
          </a:p>
        </p:txBody>
      </p:sp>
      <p:sp>
        <p:nvSpPr>
          <p:cNvPr id="77" name="Rectangle 13">
            <a:extLst>
              <a:ext uri="{FF2B5EF4-FFF2-40B4-BE49-F238E27FC236}">
                <a16:creationId xmlns:a16="http://schemas.microsoft.com/office/drawing/2014/main" id="{3851CC0B-453C-424E-97C7-B1D4B1ACC639}"/>
              </a:ext>
            </a:extLst>
          </p:cNvPr>
          <p:cNvSpPr/>
          <p:nvPr/>
        </p:nvSpPr>
        <p:spPr>
          <a:xfrm>
            <a:off x="1776520" y="3244694"/>
            <a:ext cx="1462195" cy="461665"/>
          </a:xfrm>
          <a:prstGeom prst="rect">
            <a:avLst/>
          </a:prstGeom>
        </p:spPr>
        <p:txBody>
          <a:bodyPr wrap="none" anchor="ctr">
            <a:spAutoFit/>
          </a:bodyPr>
          <a:lstStyle/>
          <a:p>
            <a:pPr algn="r"/>
            <a:r>
              <a:rPr lang="es-EC" altLang="ko-KR" sz="2400" b="1" dirty="0">
                <a:solidFill>
                  <a:schemeClr val="bg1"/>
                </a:solidFill>
                <a:cs typeface="Arial" pitchFamily="34" charset="0"/>
              </a:rPr>
              <a:t>Directorio</a:t>
            </a:r>
          </a:p>
        </p:txBody>
      </p:sp>
      <p:sp>
        <p:nvSpPr>
          <p:cNvPr id="78" name="TextBox 37">
            <a:extLst>
              <a:ext uri="{FF2B5EF4-FFF2-40B4-BE49-F238E27FC236}">
                <a16:creationId xmlns:a16="http://schemas.microsoft.com/office/drawing/2014/main" id="{711A039C-3601-408B-8551-6B8E6025F52E}"/>
              </a:ext>
            </a:extLst>
          </p:cNvPr>
          <p:cNvSpPr txBox="1"/>
          <p:nvPr/>
        </p:nvSpPr>
        <p:spPr>
          <a:xfrm>
            <a:off x="7028716" y="3945740"/>
            <a:ext cx="4185879" cy="2031325"/>
          </a:xfrm>
          <a:prstGeom prst="rect">
            <a:avLst/>
          </a:prstGeom>
          <a:noFill/>
        </p:spPr>
        <p:txBody>
          <a:bodyPr wrap="square" rtlCol="0">
            <a:spAutoFit/>
          </a:bodyPr>
          <a:lstStyle/>
          <a:p>
            <a:pPr>
              <a:buAutoNum type="arabicPeriod"/>
            </a:pPr>
            <a:r>
              <a:rPr lang="es-EC" dirty="0"/>
              <a:t> Cooperación internacional del </a:t>
            </a:r>
            <a:r>
              <a:rPr lang="es-EC" b="1" dirty="0"/>
              <a:t>Banco Interamericano de Desarrollo</a:t>
            </a:r>
            <a:r>
              <a:rPr lang="en-US" altLang="ko-KR" b="1" dirty="0">
                <a:ea typeface="FZShuTi" pitchFamily="2" charset="-122"/>
                <a:cs typeface="Arial" pitchFamily="34" charset="0"/>
              </a:rPr>
              <a:t> – BID</a:t>
            </a:r>
            <a:r>
              <a:rPr lang="es-EC" altLang="ko-KR" dirty="0">
                <a:ea typeface="FZShuTi" pitchFamily="2" charset="-122"/>
                <a:cs typeface="Arial" pitchFamily="34" charset="0"/>
              </a:rPr>
              <a:t>.</a:t>
            </a:r>
          </a:p>
          <a:p>
            <a:pPr>
              <a:buAutoNum type="arabicPeriod"/>
            </a:pPr>
            <a:endParaRPr lang="es-EC" altLang="ko-KR" dirty="0">
              <a:ea typeface="FZShuTi" pitchFamily="2" charset="-122"/>
              <a:cs typeface="Arial" pitchFamily="34" charset="0"/>
            </a:endParaRPr>
          </a:p>
          <a:p>
            <a:pPr>
              <a:buAutoNum type="arabicPeriod"/>
            </a:pPr>
            <a:r>
              <a:rPr lang="es-EC" altLang="ko-KR" dirty="0">
                <a:ea typeface="FZShuTi" pitchFamily="2" charset="-122"/>
                <a:cs typeface="Arial" pitchFamily="34" charset="0"/>
              </a:rPr>
              <a:t> El consorcio </a:t>
            </a:r>
            <a:r>
              <a:rPr lang="es-EC" altLang="ko-KR" b="1" dirty="0">
                <a:ea typeface="FZShuTi" pitchFamily="2" charset="-122"/>
                <a:cs typeface="Arial" pitchFamily="34" charset="0"/>
              </a:rPr>
              <a:t>COMERX-SPRINGARN</a:t>
            </a:r>
            <a:r>
              <a:rPr lang="es-EC" altLang="ko-KR" dirty="0">
                <a:ea typeface="FZShuTi" pitchFamily="2" charset="-122"/>
                <a:cs typeface="Arial" pitchFamily="34" charset="0"/>
              </a:rPr>
              <a:t> (Consultora) estarán presentes en los demás componentes del plan, incluyendo la resolución de Directorio.</a:t>
            </a:r>
          </a:p>
        </p:txBody>
      </p:sp>
      <p:sp>
        <p:nvSpPr>
          <p:cNvPr id="79" name="TextBox 40">
            <a:extLst>
              <a:ext uri="{FF2B5EF4-FFF2-40B4-BE49-F238E27FC236}">
                <a16:creationId xmlns:a16="http://schemas.microsoft.com/office/drawing/2014/main" id="{51E1BBA8-0697-42B6-B682-6A750A865FB5}"/>
              </a:ext>
            </a:extLst>
          </p:cNvPr>
          <p:cNvSpPr txBox="1"/>
          <p:nvPr/>
        </p:nvSpPr>
        <p:spPr>
          <a:xfrm>
            <a:off x="1125673" y="1421404"/>
            <a:ext cx="3420824" cy="1477328"/>
          </a:xfrm>
          <a:prstGeom prst="rect">
            <a:avLst/>
          </a:prstGeom>
          <a:noFill/>
        </p:spPr>
        <p:txBody>
          <a:bodyPr wrap="square" rtlCol="0">
            <a:spAutoFit/>
          </a:bodyPr>
          <a:lstStyle/>
          <a:p>
            <a:pPr algn="just"/>
            <a:r>
              <a:rPr lang="es-EC" altLang="ko-KR" dirty="0">
                <a:ea typeface="FZShuTi" pitchFamily="2" charset="-122"/>
                <a:cs typeface="Arial" pitchFamily="34" charset="0"/>
              </a:rPr>
              <a:t>Acompañamiento en las tres fases de la consultoría para la posterior </a:t>
            </a:r>
            <a:r>
              <a:rPr lang="es-EC" altLang="ko-KR" b="1" dirty="0">
                <a:ea typeface="FZShuTi" pitchFamily="2" charset="-122"/>
                <a:cs typeface="Arial" pitchFamily="34" charset="0"/>
              </a:rPr>
              <a:t>aprobación del Directorio </a:t>
            </a:r>
            <a:r>
              <a:rPr lang="es-EC" altLang="ko-KR" dirty="0">
                <a:ea typeface="FZShuTi" pitchFamily="2" charset="-122"/>
                <a:cs typeface="Arial" pitchFamily="34" charset="0"/>
              </a:rPr>
              <a:t>en función al art. 6 del reglamento de asociatividad de la EPMSA.</a:t>
            </a:r>
            <a:endParaRPr lang="en-US" altLang="ko-KR" dirty="0">
              <a:ea typeface="FZShuTi" pitchFamily="2" charset="-122"/>
              <a:cs typeface="Arial" pitchFamily="34" charset="0"/>
            </a:endParaRPr>
          </a:p>
        </p:txBody>
      </p:sp>
      <p:sp>
        <p:nvSpPr>
          <p:cNvPr id="80" name="Elipse 79">
            <a:extLst>
              <a:ext uri="{FF2B5EF4-FFF2-40B4-BE49-F238E27FC236}">
                <a16:creationId xmlns:a16="http://schemas.microsoft.com/office/drawing/2014/main" id="{9B27C022-9507-408A-8251-3FA264A7BDD4}"/>
              </a:ext>
            </a:extLst>
          </p:cNvPr>
          <p:cNvSpPr/>
          <p:nvPr/>
        </p:nvSpPr>
        <p:spPr>
          <a:xfrm>
            <a:off x="2669298" y="4423635"/>
            <a:ext cx="1853920" cy="1205114"/>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81" name="Group 243">
            <a:extLst>
              <a:ext uri="{FF2B5EF4-FFF2-40B4-BE49-F238E27FC236}">
                <a16:creationId xmlns:a16="http://schemas.microsoft.com/office/drawing/2014/main" id="{04472FCC-6ECC-43A7-9A05-6C1D7503EE07}"/>
              </a:ext>
            </a:extLst>
          </p:cNvPr>
          <p:cNvGrpSpPr/>
          <p:nvPr/>
        </p:nvGrpSpPr>
        <p:grpSpPr>
          <a:xfrm>
            <a:off x="8335174" y="1895234"/>
            <a:ext cx="1137541" cy="967554"/>
            <a:chOff x="2676526" y="2041913"/>
            <a:chExt cx="3486148" cy="2833560"/>
          </a:xfrm>
        </p:grpSpPr>
        <p:grpSp>
          <p:nvGrpSpPr>
            <p:cNvPr id="82" name="Group 244">
              <a:extLst>
                <a:ext uri="{FF2B5EF4-FFF2-40B4-BE49-F238E27FC236}">
                  <a16:creationId xmlns:a16="http://schemas.microsoft.com/office/drawing/2014/main" id="{F1CBD989-9125-45C2-84B1-6A6FE2674FFE}"/>
                </a:ext>
              </a:extLst>
            </p:cNvPr>
            <p:cNvGrpSpPr/>
            <p:nvPr/>
          </p:nvGrpSpPr>
          <p:grpSpPr>
            <a:xfrm>
              <a:off x="2745022" y="2041913"/>
              <a:ext cx="3417652" cy="2755290"/>
              <a:chOff x="2745022" y="2041913"/>
              <a:chExt cx="3417652" cy="2755290"/>
            </a:xfrm>
            <a:solidFill>
              <a:srgbClr val="FAB117"/>
            </a:solidFill>
          </p:grpSpPr>
          <p:sp>
            <p:nvSpPr>
              <p:cNvPr id="84" name="Freeform 3">
                <a:extLst>
                  <a:ext uri="{FF2B5EF4-FFF2-40B4-BE49-F238E27FC236}">
                    <a16:creationId xmlns:a16="http://schemas.microsoft.com/office/drawing/2014/main" id="{69EAC981-026D-4247-AB62-63FAEDBFB5F9}"/>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rgbClr val="29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85" name="Rounded Rectangle 4">
                <a:extLst>
                  <a:ext uri="{FF2B5EF4-FFF2-40B4-BE49-F238E27FC236}">
                    <a16:creationId xmlns:a16="http://schemas.microsoft.com/office/drawing/2014/main" id="{7CF25BA3-3123-46A1-B3F5-422BBB470561}"/>
                  </a:ext>
                </a:extLst>
              </p:cNvPr>
              <p:cNvSpPr/>
              <p:nvPr/>
            </p:nvSpPr>
            <p:spPr>
              <a:xfrm rot="2002203">
                <a:off x="2745022" y="3807001"/>
                <a:ext cx="339508" cy="612148"/>
              </a:xfrm>
              <a:prstGeom prst="roundRect">
                <a:avLst>
                  <a:gd name="adj" fmla="val 50000"/>
                </a:avLst>
              </a:prstGeom>
              <a:solidFill>
                <a:srgbClr val="29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6" name="Rounded Rectangle 11">
                <a:extLst>
                  <a:ext uri="{FF2B5EF4-FFF2-40B4-BE49-F238E27FC236}">
                    <a16:creationId xmlns:a16="http://schemas.microsoft.com/office/drawing/2014/main" id="{CA390FB7-CFE4-4383-97EB-C6DE4D07E46D}"/>
                  </a:ext>
                </a:extLst>
              </p:cNvPr>
              <p:cNvSpPr/>
              <p:nvPr/>
            </p:nvSpPr>
            <p:spPr>
              <a:xfrm rot="2002203">
                <a:off x="3276558" y="3627997"/>
                <a:ext cx="339508" cy="934693"/>
              </a:xfrm>
              <a:prstGeom prst="roundRect">
                <a:avLst>
                  <a:gd name="adj" fmla="val 50000"/>
                </a:avLst>
              </a:prstGeom>
              <a:solidFill>
                <a:srgbClr val="29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7" name="Rounded Rectangle 12">
                <a:extLst>
                  <a:ext uri="{FF2B5EF4-FFF2-40B4-BE49-F238E27FC236}">
                    <a16:creationId xmlns:a16="http://schemas.microsoft.com/office/drawing/2014/main" id="{E69CDF3A-B3BF-44DE-9723-BDBEDD28C5A9}"/>
                  </a:ext>
                </a:extLst>
              </p:cNvPr>
              <p:cNvSpPr/>
              <p:nvPr/>
            </p:nvSpPr>
            <p:spPr>
              <a:xfrm rot="2002203">
                <a:off x="3656813" y="3935485"/>
                <a:ext cx="339508" cy="724313"/>
              </a:xfrm>
              <a:prstGeom prst="roundRect">
                <a:avLst>
                  <a:gd name="adj" fmla="val 50000"/>
                </a:avLst>
              </a:prstGeom>
              <a:solidFill>
                <a:srgbClr val="29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8" name="Rounded Rectangle 13">
                <a:extLst>
                  <a:ext uri="{FF2B5EF4-FFF2-40B4-BE49-F238E27FC236}">
                    <a16:creationId xmlns:a16="http://schemas.microsoft.com/office/drawing/2014/main" id="{DE76C616-43E8-402E-8D2D-302C9084950E}"/>
                  </a:ext>
                </a:extLst>
              </p:cNvPr>
              <p:cNvSpPr/>
              <p:nvPr/>
            </p:nvSpPr>
            <p:spPr>
              <a:xfrm rot="2002203">
                <a:off x="4082895" y="4229792"/>
                <a:ext cx="339508" cy="567411"/>
              </a:xfrm>
              <a:prstGeom prst="roundRect">
                <a:avLst>
                  <a:gd name="adj" fmla="val 50000"/>
                </a:avLst>
              </a:prstGeom>
              <a:solidFill>
                <a:srgbClr val="29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83" name="Freeform 14">
              <a:extLst>
                <a:ext uri="{FF2B5EF4-FFF2-40B4-BE49-F238E27FC236}">
                  <a16:creationId xmlns:a16="http://schemas.microsoft.com/office/drawing/2014/main" id="{166E4C46-292A-42E2-980D-0329211E2073}"/>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rgbClr val="C3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89" name="Text Placeholder 1">
            <a:extLst>
              <a:ext uri="{FF2B5EF4-FFF2-40B4-BE49-F238E27FC236}">
                <a16:creationId xmlns:a16="http://schemas.microsoft.com/office/drawing/2014/main" id="{86900BFF-E62F-41BD-969D-1466F09BB387}"/>
              </a:ext>
            </a:extLst>
          </p:cNvPr>
          <p:cNvSpPr txBox="1">
            <a:spLocks/>
          </p:cNvSpPr>
          <p:nvPr/>
        </p:nvSpPr>
        <p:spPr>
          <a:xfrm>
            <a:off x="1415759" y="165728"/>
            <a:ext cx="10724064" cy="724247"/>
          </a:xfrm>
          <a:prstGeom prst="rect">
            <a:avLst/>
          </a:prstGeom>
        </p:spPr>
        <p:txBody>
          <a:bodyPr vert="horz" lIns="91440" tIns="45720" rIns="91440" bIns="45720" rtlCol="0" anchor="ctr">
            <a:normAutofit/>
          </a:bodyPr>
          <a:lstStyle>
            <a:defPPr>
              <a:defRPr lang="es-EC"/>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2F2C81"/>
                </a:solidFill>
                <a:cs typeface="Arial"/>
              </a:rPr>
              <a:t>APROBACIÓN PROYECTO ASOCIATIVO ZEDE-QUITO</a:t>
            </a:r>
          </a:p>
        </p:txBody>
      </p:sp>
      <p:pic>
        <p:nvPicPr>
          <p:cNvPr id="90" name="Imagen 89">
            <a:extLst>
              <a:ext uri="{FF2B5EF4-FFF2-40B4-BE49-F238E27FC236}">
                <a16:creationId xmlns:a16="http://schemas.microsoft.com/office/drawing/2014/main" id="{E96CD648-5304-435E-AF41-58B29D1D45C3}"/>
              </a:ext>
            </a:extLst>
          </p:cNvPr>
          <p:cNvPicPr>
            <a:picLocks noChangeAspect="1"/>
          </p:cNvPicPr>
          <p:nvPr/>
        </p:nvPicPr>
        <p:blipFill rotWithShape="1">
          <a:blip r:embed="rId2">
            <a:extLst>
              <a:ext uri="{28A0092B-C50C-407E-A947-70E740481C1C}">
                <a14:useLocalDpi xmlns:a14="http://schemas.microsoft.com/office/drawing/2010/main" val="0"/>
              </a:ext>
            </a:extLst>
          </a:blip>
          <a:srcRect r="51606"/>
          <a:stretch/>
        </p:blipFill>
        <p:spPr>
          <a:xfrm>
            <a:off x="7146472" y="2058494"/>
            <a:ext cx="1038381" cy="736284"/>
          </a:xfrm>
          <a:prstGeom prst="rect">
            <a:avLst/>
          </a:prstGeom>
        </p:spPr>
      </p:pic>
      <p:pic>
        <p:nvPicPr>
          <p:cNvPr id="92" name="Imagen 91">
            <a:extLst>
              <a:ext uri="{FF2B5EF4-FFF2-40B4-BE49-F238E27FC236}">
                <a16:creationId xmlns:a16="http://schemas.microsoft.com/office/drawing/2014/main" id="{7D18CFD0-67A9-4C1F-96E9-FE88FC3797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15343" y="1964941"/>
            <a:ext cx="1607116" cy="857129"/>
          </a:xfrm>
          <a:prstGeom prst="rect">
            <a:avLst/>
          </a:prstGeom>
        </p:spPr>
      </p:pic>
      <p:sp>
        <p:nvSpPr>
          <p:cNvPr id="94" name="Elipse 93">
            <a:extLst>
              <a:ext uri="{FF2B5EF4-FFF2-40B4-BE49-F238E27FC236}">
                <a16:creationId xmlns:a16="http://schemas.microsoft.com/office/drawing/2014/main" id="{62D74DE7-2B23-4A23-AFC8-6FEC75DA4689}"/>
              </a:ext>
            </a:extLst>
          </p:cNvPr>
          <p:cNvSpPr/>
          <p:nvPr/>
        </p:nvSpPr>
        <p:spPr>
          <a:xfrm>
            <a:off x="4477186" y="2190430"/>
            <a:ext cx="2443542" cy="2374053"/>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a:solidFill>
              <a:srgbClr val="292A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976656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386"/>
        <p:cNvGrpSpPr/>
        <p:nvPr/>
      </p:nvGrpSpPr>
      <p:grpSpPr>
        <a:xfrm>
          <a:off x="0" y="0"/>
          <a:ext cx="0" cy="0"/>
          <a:chOff x="0" y="0"/>
          <a:chExt cx="0" cy="0"/>
        </a:xfrm>
      </p:grpSpPr>
      <p:sp>
        <p:nvSpPr>
          <p:cNvPr id="387" name="Google Shape;387;p19"/>
          <p:cNvSpPr/>
          <p:nvPr/>
        </p:nvSpPr>
        <p:spPr>
          <a:xfrm>
            <a:off x="4700262" y="2262361"/>
            <a:ext cx="16149" cy="1178257"/>
          </a:xfrm>
          <a:custGeom>
            <a:avLst/>
            <a:gdLst/>
            <a:ahLst/>
            <a:cxnLst/>
            <a:rect l="l" t="t" r="r" b="b"/>
            <a:pathLst>
              <a:path w="349" h="25463" extrusionOk="0">
                <a:moveTo>
                  <a:pt x="0" y="0"/>
                </a:moveTo>
                <a:lnTo>
                  <a:pt x="0" y="25462"/>
                </a:lnTo>
                <a:lnTo>
                  <a:pt x="348" y="25462"/>
                </a:lnTo>
                <a:lnTo>
                  <a:pt x="348" y="0"/>
                </a:lnTo>
                <a:close/>
              </a:path>
            </a:pathLst>
          </a:custGeom>
          <a:solidFill>
            <a:srgbClr val="25255B"/>
          </a:solidFill>
          <a:ln>
            <a:noFill/>
          </a:ln>
        </p:spPr>
        <p:txBody>
          <a:bodyPr spcFirstLastPara="1" wrap="square" lIns="121900" tIns="121900" rIns="121900" bIns="121900" anchor="ctr" anchorCtr="0">
            <a:noAutofit/>
          </a:bodyPr>
          <a:lstStyle/>
          <a:p>
            <a:endParaRPr sz="2400" dirty="0"/>
          </a:p>
        </p:txBody>
      </p:sp>
      <p:sp>
        <p:nvSpPr>
          <p:cNvPr id="388" name="Google Shape;388;p19"/>
          <p:cNvSpPr/>
          <p:nvPr/>
        </p:nvSpPr>
        <p:spPr>
          <a:xfrm>
            <a:off x="4607999" y="2061581"/>
            <a:ext cx="206657" cy="208137"/>
          </a:xfrm>
          <a:custGeom>
            <a:avLst/>
            <a:gdLst/>
            <a:ahLst/>
            <a:cxnLst/>
            <a:rect l="l" t="t" r="r" b="b"/>
            <a:pathLst>
              <a:path w="4466" h="4498" extrusionOk="0">
                <a:moveTo>
                  <a:pt x="2217" y="349"/>
                </a:moveTo>
                <a:cubicBezTo>
                  <a:pt x="3294" y="349"/>
                  <a:pt x="4149" y="1204"/>
                  <a:pt x="4149" y="2249"/>
                </a:cubicBezTo>
                <a:cubicBezTo>
                  <a:pt x="4149" y="3294"/>
                  <a:pt x="3294" y="4149"/>
                  <a:pt x="2217" y="4149"/>
                </a:cubicBezTo>
                <a:cubicBezTo>
                  <a:pt x="1172" y="4149"/>
                  <a:pt x="317" y="3294"/>
                  <a:pt x="317" y="2249"/>
                </a:cubicBezTo>
                <a:cubicBezTo>
                  <a:pt x="317" y="1204"/>
                  <a:pt x="1172" y="349"/>
                  <a:pt x="2217" y="349"/>
                </a:cubicBezTo>
                <a:close/>
                <a:moveTo>
                  <a:pt x="2217" y="1"/>
                </a:moveTo>
                <a:cubicBezTo>
                  <a:pt x="982" y="1"/>
                  <a:pt x="1" y="1014"/>
                  <a:pt x="1" y="2249"/>
                </a:cubicBezTo>
                <a:cubicBezTo>
                  <a:pt x="1" y="3484"/>
                  <a:pt x="982" y="4498"/>
                  <a:pt x="2217" y="4498"/>
                </a:cubicBezTo>
                <a:cubicBezTo>
                  <a:pt x="3453" y="4498"/>
                  <a:pt x="4466" y="3484"/>
                  <a:pt x="4466" y="2249"/>
                </a:cubicBezTo>
                <a:cubicBezTo>
                  <a:pt x="4466" y="1014"/>
                  <a:pt x="3453" y="1"/>
                  <a:pt x="2217" y="1"/>
                </a:cubicBezTo>
                <a:close/>
              </a:path>
            </a:pathLst>
          </a:custGeom>
          <a:solidFill>
            <a:srgbClr val="25255B"/>
          </a:solidFill>
          <a:ln>
            <a:noFill/>
          </a:ln>
        </p:spPr>
        <p:txBody>
          <a:bodyPr spcFirstLastPara="1" wrap="square" lIns="121900" tIns="121900" rIns="121900" bIns="121900" anchor="ctr" anchorCtr="0">
            <a:noAutofit/>
          </a:bodyPr>
          <a:lstStyle/>
          <a:p>
            <a:endParaRPr sz="2400" dirty="0"/>
          </a:p>
        </p:txBody>
      </p:sp>
      <p:sp>
        <p:nvSpPr>
          <p:cNvPr id="389" name="Google Shape;389;p19"/>
          <p:cNvSpPr/>
          <p:nvPr/>
        </p:nvSpPr>
        <p:spPr>
          <a:xfrm>
            <a:off x="4650426" y="2107021"/>
            <a:ext cx="115823" cy="117256"/>
          </a:xfrm>
          <a:custGeom>
            <a:avLst/>
            <a:gdLst/>
            <a:ahLst/>
            <a:cxnLst/>
            <a:rect l="l" t="t" r="r" b="b"/>
            <a:pathLst>
              <a:path w="2503" h="2534" extrusionOk="0">
                <a:moveTo>
                  <a:pt x="1235" y="0"/>
                </a:moveTo>
                <a:cubicBezTo>
                  <a:pt x="539" y="0"/>
                  <a:pt x="0" y="570"/>
                  <a:pt x="0" y="1267"/>
                </a:cubicBezTo>
                <a:cubicBezTo>
                  <a:pt x="0" y="1964"/>
                  <a:pt x="539" y="2534"/>
                  <a:pt x="1235" y="2534"/>
                </a:cubicBezTo>
                <a:cubicBezTo>
                  <a:pt x="1932" y="2534"/>
                  <a:pt x="2502" y="1964"/>
                  <a:pt x="2502" y="1267"/>
                </a:cubicBezTo>
                <a:cubicBezTo>
                  <a:pt x="2502" y="570"/>
                  <a:pt x="1932" y="0"/>
                  <a:pt x="1235" y="0"/>
                </a:cubicBezTo>
                <a:close/>
              </a:path>
            </a:pathLst>
          </a:custGeom>
          <a:solidFill>
            <a:srgbClr val="25255B"/>
          </a:solidFill>
          <a:ln>
            <a:noFill/>
          </a:ln>
        </p:spPr>
        <p:txBody>
          <a:bodyPr spcFirstLastPara="1" wrap="square" lIns="121900" tIns="121900" rIns="121900" bIns="121900" anchor="ctr" anchorCtr="0">
            <a:noAutofit/>
          </a:bodyPr>
          <a:lstStyle/>
          <a:p>
            <a:endParaRPr sz="2400" dirty="0"/>
          </a:p>
        </p:txBody>
      </p:sp>
      <p:sp>
        <p:nvSpPr>
          <p:cNvPr id="390" name="Google Shape;390;p19"/>
          <p:cNvSpPr/>
          <p:nvPr/>
        </p:nvSpPr>
        <p:spPr>
          <a:xfrm>
            <a:off x="7333243" y="2262361"/>
            <a:ext cx="16196" cy="1178257"/>
          </a:xfrm>
          <a:custGeom>
            <a:avLst/>
            <a:gdLst/>
            <a:ahLst/>
            <a:cxnLst/>
            <a:rect l="l" t="t" r="r" b="b"/>
            <a:pathLst>
              <a:path w="350" h="25463" extrusionOk="0">
                <a:moveTo>
                  <a:pt x="1" y="0"/>
                </a:moveTo>
                <a:lnTo>
                  <a:pt x="1" y="25462"/>
                </a:lnTo>
                <a:lnTo>
                  <a:pt x="349" y="25462"/>
                </a:lnTo>
                <a:lnTo>
                  <a:pt x="349" y="0"/>
                </a:lnTo>
                <a:close/>
              </a:path>
            </a:pathLst>
          </a:custGeom>
          <a:solidFill>
            <a:srgbClr val="002060"/>
          </a:solidFill>
          <a:ln>
            <a:noFill/>
          </a:ln>
        </p:spPr>
        <p:txBody>
          <a:bodyPr spcFirstLastPara="1" wrap="square" lIns="121900" tIns="121900" rIns="121900" bIns="121900" anchor="ctr" anchorCtr="0">
            <a:noAutofit/>
          </a:bodyPr>
          <a:lstStyle/>
          <a:p>
            <a:endParaRPr sz="2400" dirty="0"/>
          </a:p>
        </p:txBody>
      </p:sp>
      <p:sp>
        <p:nvSpPr>
          <p:cNvPr id="391" name="Google Shape;391;p19"/>
          <p:cNvSpPr/>
          <p:nvPr/>
        </p:nvSpPr>
        <p:spPr>
          <a:xfrm>
            <a:off x="7236527" y="2061581"/>
            <a:ext cx="208137" cy="208137"/>
          </a:xfrm>
          <a:custGeom>
            <a:avLst/>
            <a:gdLst/>
            <a:ahLst/>
            <a:cxnLst/>
            <a:rect l="l" t="t" r="r" b="b"/>
            <a:pathLst>
              <a:path w="4498" h="4498" extrusionOk="0">
                <a:moveTo>
                  <a:pt x="2249" y="349"/>
                </a:moveTo>
                <a:cubicBezTo>
                  <a:pt x="3326" y="349"/>
                  <a:pt x="4181" y="1204"/>
                  <a:pt x="4181" y="2249"/>
                </a:cubicBezTo>
                <a:cubicBezTo>
                  <a:pt x="4181" y="3294"/>
                  <a:pt x="3326" y="4149"/>
                  <a:pt x="2249" y="4149"/>
                </a:cubicBezTo>
                <a:cubicBezTo>
                  <a:pt x="1204" y="4149"/>
                  <a:pt x="349" y="3294"/>
                  <a:pt x="349" y="2249"/>
                </a:cubicBezTo>
                <a:cubicBezTo>
                  <a:pt x="349" y="1204"/>
                  <a:pt x="1204" y="349"/>
                  <a:pt x="2249" y="349"/>
                </a:cubicBezTo>
                <a:close/>
                <a:moveTo>
                  <a:pt x="2249" y="1"/>
                </a:moveTo>
                <a:cubicBezTo>
                  <a:pt x="1014" y="1"/>
                  <a:pt x="1" y="1014"/>
                  <a:pt x="1" y="2249"/>
                </a:cubicBezTo>
                <a:cubicBezTo>
                  <a:pt x="1" y="3484"/>
                  <a:pt x="1014" y="4498"/>
                  <a:pt x="2249" y="4498"/>
                </a:cubicBezTo>
                <a:cubicBezTo>
                  <a:pt x="3484" y="4498"/>
                  <a:pt x="4498" y="3484"/>
                  <a:pt x="4498" y="2249"/>
                </a:cubicBezTo>
                <a:cubicBezTo>
                  <a:pt x="4498" y="1014"/>
                  <a:pt x="3484" y="1"/>
                  <a:pt x="2249" y="1"/>
                </a:cubicBezTo>
                <a:close/>
              </a:path>
            </a:pathLst>
          </a:custGeom>
          <a:solidFill>
            <a:srgbClr val="002060"/>
          </a:solidFill>
          <a:ln>
            <a:noFill/>
          </a:ln>
        </p:spPr>
        <p:txBody>
          <a:bodyPr spcFirstLastPara="1" wrap="square" lIns="121900" tIns="121900" rIns="121900" bIns="121900" anchor="ctr" anchorCtr="0">
            <a:noAutofit/>
          </a:bodyPr>
          <a:lstStyle/>
          <a:p>
            <a:endParaRPr sz="2400" dirty="0"/>
          </a:p>
        </p:txBody>
      </p:sp>
      <p:sp>
        <p:nvSpPr>
          <p:cNvPr id="392" name="Google Shape;392;p19"/>
          <p:cNvSpPr/>
          <p:nvPr/>
        </p:nvSpPr>
        <p:spPr>
          <a:xfrm>
            <a:off x="7283453" y="2107021"/>
            <a:ext cx="115776" cy="117256"/>
          </a:xfrm>
          <a:custGeom>
            <a:avLst/>
            <a:gdLst/>
            <a:ahLst/>
            <a:cxnLst/>
            <a:rect l="l" t="t" r="r" b="b"/>
            <a:pathLst>
              <a:path w="2502" h="2534" extrusionOk="0">
                <a:moveTo>
                  <a:pt x="1235" y="0"/>
                </a:moveTo>
                <a:cubicBezTo>
                  <a:pt x="538" y="0"/>
                  <a:pt x="0" y="570"/>
                  <a:pt x="0" y="1267"/>
                </a:cubicBezTo>
                <a:cubicBezTo>
                  <a:pt x="0" y="1964"/>
                  <a:pt x="538" y="2534"/>
                  <a:pt x="1235" y="2534"/>
                </a:cubicBezTo>
                <a:cubicBezTo>
                  <a:pt x="1932" y="2534"/>
                  <a:pt x="2502" y="1964"/>
                  <a:pt x="2502" y="1267"/>
                </a:cubicBezTo>
                <a:cubicBezTo>
                  <a:pt x="2502" y="570"/>
                  <a:pt x="1932" y="0"/>
                  <a:pt x="1235" y="0"/>
                </a:cubicBezTo>
                <a:close/>
              </a:path>
            </a:pathLst>
          </a:custGeom>
          <a:solidFill>
            <a:srgbClr val="002060"/>
          </a:solidFill>
          <a:ln>
            <a:noFill/>
          </a:ln>
        </p:spPr>
        <p:txBody>
          <a:bodyPr spcFirstLastPara="1" wrap="square" lIns="121900" tIns="121900" rIns="121900" bIns="121900" anchor="ctr" anchorCtr="0">
            <a:noAutofit/>
          </a:bodyPr>
          <a:lstStyle/>
          <a:p>
            <a:endParaRPr sz="2400" dirty="0"/>
          </a:p>
        </p:txBody>
      </p:sp>
      <p:sp>
        <p:nvSpPr>
          <p:cNvPr id="396" name="Google Shape;396;p19"/>
          <p:cNvSpPr/>
          <p:nvPr/>
        </p:nvSpPr>
        <p:spPr>
          <a:xfrm>
            <a:off x="3290847" y="4083919"/>
            <a:ext cx="14715" cy="1178212"/>
          </a:xfrm>
          <a:custGeom>
            <a:avLst/>
            <a:gdLst/>
            <a:ahLst/>
            <a:cxnLst/>
            <a:rect l="l" t="t" r="r" b="b"/>
            <a:pathLst>
              <a:path w="318" h="25462" extrusionOk="0">
                <a:moveTo>
                  <a:pt x="0" y="0"/>
                </a:moveTo>
                <a:lnTo>
                  <a:pt x="0" y="25462"/>
                </a:lnTo>
                <a:lnTo>
                  <a:pt x="317" y="25462"/>
                </a:lnTo>
                <a:lnTo>
                  <a:pt x="317" y="0"/>
                </a:lnTo>
                <a:close/>
              </a:path>
            </a:pathLst>
          </a:custGeom>
          <a:solidFill>
            <a:srgbClr val="990033"/>
          </a:solidFill>
          <a:ln>
            <a:noFill/>
          </a:ln>
        </p:spPr>
        <p:txBody>
          <a:bodyPr spcFirstLastPara="1" wrap="square" lIns="121900" tIns="121900" rIns="121900" bIns="121900" anchor="ctr" anchorCtr="0">
            <a:noAutofit/>
          </a:bodyPr>
          <a:lstStyle/>
          <a:p>
            <a:endParaRPr sz="2400" dirty="0"/>
          </a:p>
        </p:txBody>
      </p:sp>
      <p:sp>
        <p:nvSpPr>
          <p:cNvPr id="397" name="Google Shape;397;p19"/>
          <p:cNvSpPr/>
          <p:nvPr/>
        </p:nvSpPr>
        <p:spPr>
          <a:xfrm>
            <a:off x="3191226" y="5259693"/>
            <a:ext cx="208137" cy="208137"/>
          </a:xfrm>
          <a:custGeom>
            <a:avLst/>
            <a:gdLst/>
            <a:ahLst/>
            <a:cxnLst/>
            <a:rect l="l" t="t" r="r" b="b"/>
            <a:pathLst>
              <a:path w="4498" h="4498" extrusionOk="0">
                <a:moveTo>
                  <a:pt x="2249" y="349"/>
                </a:moveTo>
                <a:cubicBezTo>
                  <a:pt x="3294" y="349"/>
                  <a:pt x="4149" y="1204"/>
                  <a:pt x="4149" y="2249"/>
                </a:cubicBezTo>
                <a:cubicBezTo>
                  <a:pt x="4149" y="3294"/>
                  <a:pt x="3294" y="4149"/>
                  <a:pt x="2249" y="4149"/>
                </a:cubicBezTo>
                <a:cubicBezTo>
                  <a:pt x="1204" y="4149"/>
                  <a:pt x="349" y="3294"/>
                  <a:pt x="349" y="2249"/>
                </a:cubicBezTo>
                <a:cubicBezTo>
                  <a:pt x="349" y="1204"/>
                  <a:pt x="1204" y="349"/>
                  <a:pt x="2249" y="349"/>
                </a:cubicBezTo>
                <a:close/>
                <a:moveTo>
                  <a:pt x="2249" y="1"/>
                </a:moveTo>
                <a:cubicBezTo>
                  <a:pt x="1014" y="1"/>
                  <a:pt x="0" y="1014"/>
                  <a:pt x="0" y="2249"/>
                </a:cubicBezTo>
                <a:cubicBezTo>
                  <a:pt x="0" y="3484"/>
                  <a:pt x="1014" y="4498"/>
                  <a:pt x="2249" y="4498"/>
                </a:cubicBezTo>
                <a:cubicBezTo>
                  <a:pt x="3484" y="4498"/>
                  <a:pt x="4497" y="3484"/>
                  <a:pt x="4497" y="2249"/>
                </a:cubicBezTo>
                <a:cubicBezTo>
                  <a:pt x="4497" y="1014"/>
                  <a:pt x="3484" y="1"/>
                  <a:pt x="2249" y="1"/>
                </a:cubicBezTo>
                <a:close/>
              </a:path>
            </a:pathLst>
          </a:custGeom>
          <a:solidFill>
            <a:srgbClr val="990033"/>
          </a:solidFill>
          <a:ln>
            <a:noFill/>
          </a:ln>
        </p:spPr>
        <p:txBody>
          <a:bodyPr spcFirstLastPara="1" wrap="square" lIns="121900" tIns="121900" rIns="121900" bIns="121900" anchor="ctr" anchorCtr="0">
            <a:noAutofit/>
          </a:bodyPr>
          <a:lstStyle/>
          <a:p>
            <a:endParaRPr sz="2400" dirty="0"/>
          </a:p>
        </p:txBody>
      </p:sp>
      <p:sp>
        <p:nvSpPr>
          <p:cNvPr id="398" name="Google Shape;398;p19"/>
          <p:cNvSpPr/>
          <p:nvPr/>
        </p:nvSpPr>
        <p:spPr>
          <a:xfrm>
            <a:off x="3243197" y="5309101"/>
            <a:ext cx="115776" cy="117256"/>
          </a:xfrm>
          <a:custGeom>
            <a:avLst/>
            <a:gdLst/>
            <a:ahLst/>
            <a:cxnLst/>
            <a:rect l="l" t="t" r="r" b="b"/>
            <a:pathLst>
              <a:path w="2502" h="2534" extrusionOk="0">
                <a:moveTo>
                  <a:pt x="1267" y="0"/>
                </a:moveTo>
                <a:cubicBezTo>
                  <a:pt x="570" y="0"/>
                  <a:pt x="0" y="570"/>
                  <a:pt x="0" y="1267"/>
                </a:cubicBezTo>
                <a:cubicBezTo>
                  <a:pt x="0" y="1964"/>
                  <a:pt x="570" y="2534"/>
                  <a:pt x="1267" y="2534"/>
                </a:cubicBezTo>
                <a:cubicBezTo>
                  <a:pt x="1964" y="2534"/>
                  <a:pt x="2502" y="1964"/>
                  <a:pt x="2502" y="1267"/>
                </a:cubicBezTo>
                <a:cubicBezTo>
                  <a:pt x="2502" y="570"/>
                  <a:pt x="1964" y="0"/>
                  <a:pt x="1267" y="0"/>
                </a:cubicBezTo>
                <a:close/>
              </a:path>
            </a:pathLst>
          </a:custGeom>
          <a:solidFill>
            <a:srgbClr val="990033"/>
          </a:solidFill>
          <a:ln>
            <a:noFill/>
          </a:ln>
        </p:spPr>
        <p:txBody>
          <a:bodyPr spcFirstLastPara="1" wrap="square" lIns="121900" tIns="121900" rIns="121900" bIns="121900" anchor="ctr" anchorCtr="0">
            <a:noAutofit/>
          </a:bodyPr>
          <a:lstStyle/>
          <a:p>
            <a:endParaRPr sz="2400" dirty="0"/>
          </a:p>
        </p:txBody>
      </p:sp>
      <p:sp>
        <p:nvSpPr>
          <p:cNvPr id="399" name="Google Shape;399;p19"/>
          <p:cNvSpPr/>
          <p:nvPr/>
        </p:nvSpPr>
        <p:spPr>
          <a:xfrm>
            <a:off x="5977395" y="4078875"/>
            <a:ext cx="16149" cy="1178212"/>
          </a:xfrm>
          <a:custGeom>
            <a:avLst/>
            <a:gdLst/>
            <a:ahLst/>
            <a:cxnLst/>
            <a:rect l="l" t="t" r="r" b="b"/>
            <a:pathLst>
              <a:path w="349" h="25462" extrusionOk="0">
                <a:moveTo>
                  <a:pt x="0" y="0"/>
                </a:moveTo>
                <a:lnTo>
                  <a:pt x="0" y="25462"/>
                </a:lnTo>
                <a:lnTo>
                  <a:pt x="349" y="25462"/>
                </a:lnTo>
                <a:lnTo>
                  <a:pt x="349" y="0"/>
                </a:lnTo>
                <a:close/>
              </a:path>
            </a:pathLst>
          </a:custGeom>
          <a:solidFill>
            <a:srgbClr val="990033"/>
          </a:solidFill>
          <a:ln>
            <a:noFill/>
          </a:ln>
        </p:spPr>
        <p:txBody>
          <a:bodyPr spcFirstLastPara="1" wrap="square" lIns="121900" tIns="121900" rIns="121900" bIns="121900" anchor="ctr" anchorCtr="0">
            <a:noAutofit/>
          </a:bodyPr>
          <a:lstStyle/>
          <a:p>
            <a:endParaRPr sz="2400" dirty="0"/>
          </a:p>
        </p:txBody>
      </p:sp>
      <p:sp>
        <p:nvSpPr>
          <p:cNvPr id="400" name="Google Shape;400;p19"/>
          <p:cNvSpPr/>
          <p:nvPr/>
        </p:nvSpPr>
        <p:spPr>
          <a:xfrm>
            <a:off x="5880826" y="5266861"/>
            <a:ext cx="208137" cy="208137"/>
          </a:xfrm>
          <a:custGeom>
            <a:avLst/>
            <a:gdLst/>
            <a:ahLst/>
            <a:cxnLst/>
            <a:rect l="l" t="t" r="r" b="b"/>
            <a:pathLst>
              <a:path w="4498" h="4498" extrusionOk="0">
                <a:moveTo>
                  <a:pt x="2249" y="349"/>
                </a:moveTo>
                <a:cubicBezTo>
                  <a:pt x="3295" y="349"/>
                  <a:pt x="4150" y="1204"/>
                  <a:pt x="4150" y="2249"/>
                </a:cubicBezTo>
                <a:cubicBezTo>
                  <a:pt x="4150" y="3294"/>
                  <a:pt x="3295" y="4149"/>
                  <a:pt x="2249" y="4149"/>
                </a:cubicBezTo>
                <a:cubicBezTo>
                  <a:pt x="1204" y="4149"/>
                  <a:pt x="349" y="3294"/>
                  <a:pt x="349" y="2249"/>
                </a:cubicBezTo>
                <a:cubicBezTo>
                  <a:pt x="349" y="1204"/>
                  <a:pt x="1173" y="349"/>
                  <a:pt x="2249" y="349"/>
                </a:cubicBezTo>
                <a:close/>
                <a:moveTo>
                  <a:pt x="2249" y="1"/>
                </a:moveTo>
                <a:cubicBezTo>
                  <a:pt x="1014" y="1"/>
                  <a:pt x="1" y="1014"/>
                  <a:pt x="1" y="2249"/>
                </a:cubicBezTo>
                <a:cubicBezTo>
                  <a:pt x="1" y="3484"/>
                  <a:pt x="1014" y="4498"/>
                  <a:pt x="2249" y="4498"/>
                </a:cubicBezTo>
                <a:cubicBezTo>
                  <a:pt x="3485" y="4498"/>
                  <a:pt x="4498" y="3484"/>
                  <a:pt x="4498" y="2249"/>
                </a:cubicBezTo>
                <a:cubicBezTo>
                  <a:pt x="4498" y="1014"/>
                  <a:pt x="3485" y="1"/>
                  <a:pt x="2249" y="1"/>
                </a:cubicBezTo>
                <a:close/>
              </a:path>
            </a:pathLst>
          </a:custGeom>
          <a:solidFill>
            <a:srgbClr val="990033"/>
          </a:solidFill>
          <a:ln>
            <a:noFill/>
          </a:ln>
        </p:spPr>
        <p:txBody>
          <a:bodyPr spcFirstLastPara="1" wrap="square" lIns="121900" tIns="121900" rIns="121900" bIns="121900" anchor="ctr" anchorCtr="0">
            <a:noAutofit/>
          </a:bodyPr>
          <a:lstStyle/>
          <a:p>
            <a:endParaRPr sz="2400" dirty="0"/>
          </a:p>
        </p:txBody>
      </p:sp>
      <p:sp>
        <p:nvSpPr>
          <p:cNvPr id="401" name="Google Shape;401;p19"/>
          <p:cNvSpPr/>
          <p:nvPr/>
        </p:nvSpPr>
        <p:spPr>
          <a:xfrm>
            <a:off x="5925294" y="5311912"/>
            <a:ext cx="117303" cy="117256"/>
          </a:xfrm>
          <a:custGeom>
            <a:avLst/>
            <a:gdLst/>
            <a:ahLst/>
            <a:cxnLst/>
            <a:rect l="l" t="t" r="r" b="b"/>
            <a:pathLst>
              <a:path w="2535" h="2534" extrusionOk="0">
                <a:moveTo>
                  <a:pt x="1267" y="0"/>
                </a:moveTo>
                <a:cubicBezTo>
                  <a:pt x="571" y="0"/>
                  <a:pt x="1" y="570"/>
                  <a:pt x="1" y="1267"/>
                </a:cubicBezTo>
                <a:cubicBezTo>
                  <a:pt x="1" y="1964"/>
                  <a:pt x="571" y="2534"/>
                  <a:pt x="1267" y="2534"/>
                </a:cubicBezTo>
                <a:cubicBezTo>
                  <a:pt x="1964" y="2534"/>
                  <a:pt x="2534" y="1964"/>
                  <a:pt x="2534" y="1267"/>
                </a:cubicBezTo>
                <a:cubicBezTo>
                  <a:pt x="2534" y="570"/>
                  <a:pt x="1964" y="0"/>
                  <a:pt x="1267" y="0"/>
                </a:cubicBezTo>
                <a:close/>
              </a:path>
            </a:pathLst>
          </a:custGeom>
          <a:solidFill>
            <a:srgbClr val="990033"/>
          </a:solidFill>
          <a:ln>
            <a:noFill/>
          </a:ln>
        </p:spPr>
        <p:txBody>
          <a:bodyPr spcFirstLastPara="1" wrap="square" lIns="121900" tIns="121900" rIns="121900" bIns="121900" anchor="ctr" anchorCtr="0">
            <a:noAutofit/>
          </a:bodyPr>
          <a:lstStyle/>
          <a:p>
            <a:endParaRPr sz="2400" dirty="0"/>
          </a:p>
        </p:txBody>
      </p:sp>
      <p:sp>
        <p:nvSpPr>
          <p:cNvPr id="402" name="Google Shape;402;p19"/>
          <p:cNvSpPr/>
          <p:nvPr/>
        </p:nvSpPr>
        <p:spPr>
          <a:xfrm>
            <a:off x="8695763" y="4095618"/>
            <a:ext cx="16149" cy="1178212"/>
          </a:xfrm>
          <a:custGeom>
            <a:avLst/>
            <a:gdLst/>
            <a:ahLst/>
            <a:cxnLst/>
            <a:rect l="l" t="t" r="r" b="b"/>
            <a:pathLst>
              <a:path w="349" h="25462" extrusionOk="0">
                <a:moveTo>
                  <a:pt x="0" y="0"/>
                </a:moveTo>
                <a:lnTo>
                  <a:pt x="0" y="25462"/>
                </a:lnTo>
                <a:lnTo>
                  <a:pt x="348" y="25462"/>
                </a:lnTo>
                <a:lnTo>
                  <a:pt x="348" y="0"/>
                </a:lnTo>
                <a:close/>
              </a:path>
            </a:pathLst>
          </a:custGeom>
          <a:solidFill>
            <a:srgbClr val="990033"/>
          </a:solidFill>
          <a:ln>
            <a:noFill/>
          </a:ln>
        </p:spPr>
        <p:txBody>
          <a:bodyPr spcFirstLastPara="1" wrap="square" lIns="121900" tIns="121900" rIns="121900" bIns="121900" anchor="ctr" anchorCtr="0">
            <a:noAutofit/>
          </a:bodyPr>
          <a:lstStyle/>
          <a:p>
            <a:endParaRPr sz="2400" dirty="0"/>
          </a:p>
        </p:txBody>
      </p:sp>
      <p:sp>
        <p:nvSpPr>
          <p:cNvPr id="403" name="Google Shape;403;p19"/>
          <p:cNvSpPr/>
          <p:nvPr/>
        </p:nvSpPr>
        <p:spPr>
          <a:xfrm>
            <a:off x="8600493" y="5266473"/>
            <a:ext cx="208137" cy="208137"/>
          </a:xfrm>
          <a:custGeom>
            <a:avLst/>
            <a:gdLst/>
            <a:ahLst/>
            <a:cxnLst/>
            <a:rect l="l" t="t" r="r" b="b"/>
            <a:pathLst>
              <a:path w="4498" h="4498" extrusionOk="0">
                <a:moveTo>
                  <a:pt x="2249" y="349"/>
                </a:moveTo>
                <a:cubicBezTo>
                  <a:pt x="3294" y="349"/>
                  <a:pt x="4149" y="1204"/>
                  <a:pt x="4149" y="2249"/>
                </a:cubicBezTo>
                <a:cubicBezTo>
                  <a:pt x="4149" y="3294"/>
                  <a:pt x="3294" y="4149"/>
                  <a:pt x="2249" y="4149"/>
                </a:cubicBezTo>
                <a:cubicBezTo>
                  <a:pt x="1172" y="4149"/>
                  <a:pt x="317" y="3294"/>
                  <a:pt x="317" y="2249"/>
                </a:cubicBezTo>
                <a:cubicBezTo>
                  <a:pt x="317" y="1204"/>
                  <a:pt x="1172" y="349"/>
                  <a:pt x="2249" y="349"/>
                </a:cubicBezTo>
                <a:close/>
                <a:moveTo>
                  <a:pt x="2249" y="1"/>
                </a:moveTo>
                <a:cubicBezTo>
                  <a:pt x="1014" y="1"/>
                  <a:pt x="1" y="1014"/>
                  <a:pt x="1" y="2249"/>
                </a:cubicBezTo>
                <a:cubicBezTo>
                  <a:pt x="1" y="3484"/>
                  <a:pt x="1014" y="4498"/>
                  <a:pt x="2249" y="4498"/>
                </a:cubicBezTo>
                <a:cubicBezTo>
                  <a:pt x="3484" y="4498"/>
                  <a:pt x="4498" y="3484"/>
                  <a:pt x="4498" y="2249"/>
                </a:cubicBezTo>
                <a:cubicBezTo>
                  <a:pt x="4498" y="1014"/>
                  <a:pt x="3484" y="1"/>
                  <a:pt x="2249" y="1"/>
                </a:cubicBezTo>
                <a:close/>
              </a:path>
            </a:pathLst>
          </a:custGeom>
          <a:solidFill>
            <a:srgbClr val="990033"/>
          </a:solidFill>
          <a:ln>
            <a:noFill/>
          </a:ln>
        </p:spPr>
        <p:txBody>
          <a:bodyPr spcFirstLastPara="1" wrap="square" lIns="121900" tIns="121900" rIns="121900" bIns="121900" anchor="ctr" anchorCtr="0">
            <a:noAutofit/>
          </a:bodyPr>
          <a:lstStyle/>
          <a:p>
            <a:endParaRPr sz="2400" dirty="0"/>
          </a:p>
        </p:txBody>
      </p:sp>
      <p:sp>
        <p:nvSpPr>
          <p:cNvPr id="404" name="Google Shape;404;p19"/>
          <p:cNvSpPr/>
          <p:nvPr/>
        </p:nvSpPr>
        <p:spPr>
          <a:xfrm>
            <a:off x="8645927" y="5311912"/>
            <a:ext cx="115823" cy="117256"/>
          </a:xfrm>
          <a:custGeom>
            <a:avLst/>
            <a:gdLst/>
            <a:ahLst/>
            <a:cxnLst/>
            <a:rect l="l" t="t" r="r" b="b"/>
            <a:pathLst>
              <a:path w="2503" h="2534" extrusionOk="0">
                <a:moveTo>
                  <a:pt x="1267" y="0"/>
                </a:moveTo>
                <a:cubicBezTo>
                  <a:pt x="570" y="0"/>
                  <a:pt x="0" y="570"/>
                  <a:pt x="0" y="1267"/>
                </a:cubicBezTo>
                <a:cubicBezTo>
                  <a:pt x="0" y="1964"/>
                  <a:pt x="570" y="2534"/>
                  <a:pt x="1267" y="2534"/>
                </a:cubicBezTo>
                <a:cubicBezTo>
                  <a:pt x="1964" y="2534"/>
                  <a:pt x="2502" y="1964"/>
                  <a:pt x="2502" y="1267"/>
                </a:cubicBezTo>
                <a:cubicBezTo>
                  <a:pt x="2502" y="570"/>
                  <a:pt x="1964" y="0"/>
                  <a:pt x="1267" y="0"/>
                </a:cubicBezTo>
                <a:close/>
              </a:path>
            </a:pathLst>
          </a:custGeom>
          <a:solidFill>
            <a:srgbClr val="990033"/>
          </a:solidFill>
          <a:ln>
            <a:noFill/>
          </a:ln>
        </p:spPr>
        <p:txBody>
          <a:bodyPr spcFirstLastPara="1" wrap="square" lIns="121900" tIns="121900" rIns="121900" bIns="121900" anchor="ctr" anchorCtr="0">
            <a:noAutofit/>
          </a:bodyPr>
          <a:lstStyle/>
          <a:p>
            <a:endParaRPr sz="2400" dirty="0"/>
          </a:p>
        </p:txBody>
      </p:sp>
      <p:sp>
        <p:nvSpPr>
          <p:cNvPr id="405" name="Google Shape;405;p19"/>
          <p:cNvSpPr/>
          <p:nvPr/>
        </p:nvSpPr>
        <p:spPr>
          <a:xfrm>
            <a:off x="2215864" y="2262367"/>
            <a:ext cx="2352613" cy="1625212"/>
          </a:xfrm>
          <a:custGeom>
            <a:avLst/>
            <a:gdLst/>
            <a:ahLst/>
            <a:cxnLst/>
            <a:rect l="l" t="t" r="r" b="b"/>
            <a:pathLst>
              <a:path w="47156" h="35122" extrusionOk="0">
                <a:moveTo>
                  <a:pt x="13966" y="0"/>
                </a:moveTo>
                <a:cubicBezTo>
                  <a:pt x="10768" y="0"/>
                  <a:pt x="7918" y="2027"/>
                  <a:pt x="6936" y="5099"/>
                </a:cubicBezTo>
                <a:lnTo>
                  <a:pt x="982" y="23404"/>
                </a:lnTo>
                <a:cubicBezTo>
                  <a:pt x="0" y="26444"/>
                  <a:pt x="1077" y="29769"/>
                  <a:pt x="3674" y="31669"/>
                </a:cubicBezTo>
                <a:lnTo>
                  <a:pt x="8456" y="35121"/>
                </a:lnTo>
                <a:lnTo>
                  <a:pt x="12383" y="29706"/>
                </a:lnTo>
                <a:lnTo>
                  <a:pt x="7601" y="26254"/>
                </a:lnTo>
                <a:cubicBezTo>
                  <a:pt x="7379" y="26064"/>
                  <a:pt x="7253" y="25747"/>
                  <a:pt x="7379" y="25462"/>
                </a:cubicBezTo>
                <a:lnTo>
                  <a:pt x="13301" y="7158"/>
                </a:lnTo>
                <a:cubicBezTo>
                  <a:pt x="13396" y="6872"/>
                  <a:pt x="13681" y="6682"/>
                  <a:pt x="13966" y="6682"/>
                </a:cubicBezTo>
                <a:lnTo>
                  <a:pt x="33190" y="6682"/>
                </a:lnTo>
                <a:cubicBezTo>
                  <a:pt x="33506" y="6682"/>
                  <a:pt x="33760" y="6872"/>
                  <a:pt x="33855" y="7158"/>
                </a:cubicBezTo>
                <a:lnTo>
                  <a:pt x="39808" y="25462"/>
                </a:lnTo>
                <a:cubicBezTo>
                  <a:pt x="39903" y="25747"/>
                  <a:pt x="39808" y="26064"/>
                  <a:pt x="39555" y="26254"/>
                </a:cubicBezTo>
                <a:lnTo>
                  <a:pt x="34805" y="29706"/>
                </a:lnTo>
                <a:lnTo>
                  <a:pt x="38732" y="35121"/>
                </a:lnTo>
                <a:lnTo>
                  <a:pt x="43482" y="31669"/>
                </a:lnTo>
                <a:cubicBezTo>
                  <a:pt x="46079" y="29769"/>
                  <a:pt x="47156" y="26444"/>
                  <a:pt x="46174" y="23404"/>
                </a:cubicBezTo>
                <a:lnTo>
                  <a:pt x="40252" y="5099"/>
                </a:lnTo>
                <a:cubicBezTo>
                  <a:pt x="39238" y="2027"/>
                  <a:pt x="36420" y="0"/>
                  <a:pt x="33190" y="0"/>
                </a:cubicBezTo>
                <a:close/>
              </a:path>
            </a:pathLst>
          </a:custGeom>
          <a:solidFill>
            <a:srgbClr val="990033"/>
          </a:solidFill>
          <a:ln>
            <a:noFill/>
          </a:ln>
        </p:spPr>
        <p:txBody>
          <a:bodyPr spcFirstLastPara="1" wrap="square" lIns="121900" tIns="121900" rIns="121900" bIns="121900" anchor="ctr" anchorCtr="0">
            <a:noAutofit/>
          </a:bodyPr>
          <a:lstStyle/>
          <a:p>
            <a:endParaRPr sz="2400" dirty="0"/>
          </a:p>
        </p:txBody>
      </p:sp>
      <p:sp>
        <p:nvSpPr>
          <p:cNvPr id="406" name="Google Shape;406;p19"/>
          <p:cNvSpPr/>
          <p:nvPr/>
        </p:nvSpPr>
        <p:spPr>
          <a:xfrm>
            <a:off x="3531996" y="3636919"/>
            <a:ext cx="2352613" cy="1625212"/>
          </a:xfrm>
          <a:custGeom>
            <a:avLst/>
            <a:gdLst/>
            <a:ahLst/>
            <a:cxnLst/>
            <a:rect l="l" t="t" r="r" b="b"/>
            <a:pathLst>
              <a:path w="47156" h="35122" extrusionOk="0">
                <a:moveTo>
                  <a:pt x="8425" y="1"/>
                </a:moveTo>
                <a:lnTo>
                  <a:pt x="3674" y="3453"/>
                </a:lnTo>
                <a:cubicBezTo>
                  <a:pt x="1077" y="5353"/>
                  <a:pt x="1" y="8678"/>
                  <a:pt x="982" y="11718"/>
                </a:cubicBezTo>
                <a:lnTo>
                  <a:pt x="6936" y="30023"/>
                </a:lnTo>
                <a:cubicBezTo>
                  <a:pt x="7918" y="33063"/>
                  <a:pt x="10737" y="35122"/>
                  <a:pt x="13967" y="35122"/>
                </a:cubicBezTo>
                <a:lnTo>
                  <a:pt x="33190" y="35122"/>
                </a:lnTo>
                <a:cubicBezTo>
                  <a:pt x="36420" y="35122"/>
                  <a:pt x="39239" y="33063"/>
                  <a:pt x="40220" y="30023"/>
                </a:cubicBezTo>
                <a:lnTo>
                  <a:pt x="46174" y="11718"/>
                </a:lnTo>
                <a:cubicBezTo>
                  <a:pt x="47156" y="8678"/>
                  <a:pt x="46079" y="5353"/>
                  <a:pt x="43482" y="3453"/>
                </a:cubicBezTo>
                <a:lnTo>
                  <a:pt x="38732" y="1"/>
                </a:lnTo>
                <a:lnTo>
                  <a:pt x="34773" y="5416"/>
                </a:lnTo>
                <a:lnTo>
                  <a:pt x="39555" y="8868"/>
                </a:lnTo>
                <a:cubicBezTo>
                  <a:pt x="39777" y="9058"/>
                  <a:pt x="39904" y="9375"/>
                  <a:pt x="39809" y="9660"/>
                </a:cubicBezTo>
                <a:lnTo>
                  <a:pt x="33855" y="27933"/>
                </a:lnTo>
                <a:cubicBezTo>
                  <a:pt x="33760" y="28249"/>
                  <a:pt x="33507" y="28439"/>
                  <a:pt x="33190" y="28439"/>
                </a:cubicBezTo>
                <a:lnTo>
                  <a:pt x="13967" y="28439"/>
                </a:lnTo>
                <a:cubicBezTo>
                  <a:pt x="13650" y="28439"/>
                  <a:pt x="13397" y="28249"/>
                  <a:pt x="13302" y="27933"/>
                </a:cubicBezTo>
                <a:lnTo>
                  <a:pt x="7348" y="9660"/>
                </a:lnTo>
                <a:cubicBezTo>
                  <a:pt x="7253" y="9375"/>
                  <a:pt x="7348" y="9058"/>
                  <a:pt x="7601" y="8868"/>
                </a:cubicBezTo>
                <a:lnTo>
                  <a:pt x="12383" y="5416"/>
                </a:lnTo>
                <a:lnTo>
                  <a:pt x="8425" y="1"/>
                </a:lnTo>
                <a:close/>
              </a:path>
            </a:pathLst>
          </a:custGeom>
          <a:solidFill>
            <a:schemeClr val="accent1">
              <a:lumMod val="50000"/>
            </a:schemeClr>
          </a:solidFill>
          <a:ln>
            <a:noFill/>
          </a:ln>
        </p:spPr>
        <p:txBody>
          <a:bodyPr spcFirstLastPara="1" wrap="square" lIns="121900" tIns="121900" rIns="121900" bIns="121900" anchor="ctr" anchorCtr="0">
            <a:noAutofit/>
          </a:bodyPr>
          <a:lstStyle/>
          <a:p>
            <a:endParaRPr sz="2400" dirty="0"/>
          </a:p>
        </p:txBody>
      </p:sp>
      <p:sp>
        <p:nvSpPr>
          <p:cNvPr id="407" name="Google Shape;407;p19"/>
          <p:cNvSpPr/>
          <p:nvPr/>
        </p:nvSpPr>
        <p:spPr>
          <a:xfrm>
            <a:off x="4848178" y="2262367"/>
            <a:ext cx="2352613" cy="1625212"/>
          </a:xfrm>
          <a:custGeom>
            <a:avLst/>
            <a:gdLst/>
            <a:ahLst/>
            <a:cxnLst/>
            <a:rect l="l" t="t" r="r" b="b"/>
            <a:pathLst>
              <a:path w="47156" h="35122" extrusionOk="0">
                <a:moveTo>
                  <a:pt x="13966" y="0"/>
                </a:moveTo>
                <a:cubicBezTo>
                  <a:pt x="10768" y="0"/>
                  <a:pt x="7917" y="2027"/>
                  <a:pt x="6936" y="5099"/>
                </a:cubicBezTo>
                <a:lnTo>
                  <a:pt x="982" y="23404"/>
                </a:lnTo>
                <a:cubicBezTo>
                  <a:pt x="0" y="26444"/>
                  <a:pt x="1077" y="29769"/>
                  <a:pt x="3674" y="31669"/>
                </a:cubicBezTo>
                <a:lnTo>
                  <a:pt x="8456" y="35121"/>
                </a:lnTo>
                <a:lnTo>
                  <a:pt x="12383" y="29706"/>
                </a:lnTo>
                <a:lnTo>
                  <a:pt x="7601" y="26254"/>
                </a:lnTo>
                <a:cubicBezTo>
                  <a:pt x="7379" y="26064"/>
                  <a:pt x="7252" y="25747"/>
                  <a:pt x="7347" y="25462"/>
                </a:cubicBezTo>
                <a:lnTo>
                  <a:pt x="13301" y="7158"/>
                </a:lnTo>
                <a:cubicBezTo>
                  <a:pt x="13396" y="6872"/>
                  <a:pt x="13681" y="6682"/>
                  <a:pt x="13966" y="6682"/>
                </a:cubicBezTo>
                <a:lnTo>
                  <a:pt x="33189" y="6682"/>
                </a:lnTo>
                <a:cubicBezTo>
                  <a:pt x="33506" y="6682"/>
                  <a:pt x="33759" y="6872"/>
                  <a:pt x="33854" y="7158"/>
                </a:cubicBezTo>
                <a:lnTo>
                  <a:pt x="39808" y="25462"/>
                </a:lnTo>
                <a:cubicBezTo>
                  <a:pt x="39903" y="25747"/>
                  <a:pt x="39808" y="26064"/>
                  <a:pt x="39555" y="26254"/>
                </a:cubicBezTo>
                <a:lnTo>
                  <a:pt x="34804" y="29706"/>
                </a:lnTo>
                <a:lnTo>
                  <a:pt x="38731" y="35121"/>
                </a:lnTo>
                <a:lnTo>
                  <a:pt x="43482" y="31669"/>
                </a:lnTo>
                <a:cubicBezTo>
                  <a:pt x="46079" y="29769"/>
                  <a:pt x="47155" y="26444"/>
                  <a:pt x="46174" y="23404"/>
                </a:cubicBezTo>
                <a:lnTo>
                  <a:pt x="40220" y="5099"/>
                </a:lnTo>
                <a:cubicBezTo>
                  <a:pt x="39238" y="2027"/>
                  <a:pt x="36419" y="0"/>
                  <a:pt x="33189" y="0"/>
                </a:cubicBezTo>
                <a:close/>
              </a:path>
            </a:pathLst>
          </a:custGeom>
          <a:solidFill>
            <a:srgbClr val="990033"/>
          </a:solidFill>
          <a:ln>
            <a:noFill/>
          </a:ln>
        </p:spPr>
        <p:txBody>
          <a:bodyPr spcFirstLastPara="1" wrap="square" lIns="121900" tIns="121900" rIns="121900" bIns="121900" anchor="ctr" anchorCtr="0">
            <a:noAutofit/>
          </a:bodyPr>
          <a:lstStyle/>
          <a:p>
            <a:endParaRPr sz="2400" dirty="0"/>
          </a:p>
        </p:txBody>
      </p:sp>
      <p:sp>
        <p:nvSpPr>
          <p:cNvPr id="408" name="Google Shape;408;p19"/>
          <p:cNvSpPr/>
          <p:nvPr/>
        </p:nvSpPr>
        <p:spPr>
          <a:xfrm>
            <a:off x="6164310" y="3636919"/>
            <a:ext cx="2352613" cy="1625212"/>
          </a:xfrm>
          <a:custGeom>
            <a:avLst/>
            <a:gdLst/>
            <a:ahLst/>
            <a:cxnLst/>
            <a:rect l="l" t="t" r="r" b="b"/>
            <a:pathLst>
              <a:path w="47156" h="35122" extrusionOk="0">
                <a:moveTo>
                  <a:pt x="8424" y="1"/>
                </a:moveTo>
                <a:lnTo>
                  <a:pt x="3674" y="3453"/>
                </a:lnTo>
                <a:cubicBezTo>
                  <a:pt x="1077" y="5353"/>
                  <a:pt x="0" y="8678"/>
                  <a:pt x="982" y="11718"/>
                </a:cubicBezTo>
                <a:lnTo>
                  <a:pt x="6936" y="30023"/>
                </a:lnTo>
                <a:cubicBezTo>
                  <a:pt x="7918" y="33063"/>
                  <a:pt x="10736" y="35122"/>
                  <a:pt x="13966" y="35122"/>
                </a:cubicBezTo>
                <a:lnTo>
                  <a:pt x="33190" y="35122"/>
                </a:lnTo>
                <a:cubicBezTo>
                  <a:pt x="36388" y="35122"/>
                  <a:pt x="39238" y="33063"/>
                  <a:pt x="40220" y="30023"/>
                </a:cubicBezTo>
                <a:lnTo>
                  <a:pt x="46174" y="11718"/>
                </a:lnTo>
                <a:cubicBezTo>
                  <a:pt x="47156" y="8678"/>
                  <a:pt x="46079" y="5353"/>
                  <a:pt x="43482" y="3453"/>
                </a:cubicBezTo>
                <a:lnTo>
                  <a:pt x="38700" y="1"/>
                </a:lnTo>
                <a:lnTo>
                  <a:pt x="34773" y="5416"/>
                </a:lnTo>
                <a:lnTo>
                  <a:pt x="39555" y="8868"/>
                </a:lnTo>
                <a:cubicBezTo>
                  <a:pt x="39777" y="9058"/>
                  <a:pt x="39903" y="9375"/>
                  <a:pt x="39808" y="9660"/>
                </a:cubicBezTo>
                <a:lnTo>
                  <a:pt x="33855" y="27933"/>
                </a:lnTo>
                <a:cubicBezTo>
                  <a:pt x="33760" y="28249"/>
                  <a:pt x="33506" y="28439"/>
                  <a:pt x="33190" y="28439"/>
                </a:cubicBezTo>
                <a:lnTo>
                  <a:pt x="13966" y="28439"/>
                </a:lnTo>
                <a:cubicBezTo>
                  <a:pt x="13650" y="28439"/>
                  <a:pt x="13396" y="28249"/>
                  <a:pt x="13301" y="27933"/>
                </a:cubicBezTo>
                <a:lnTo>
                  <a:pt x="7348" y="9660"/>
                </a:lnTo>
                <a:cubicBezTo>
                  <a:pt x="7253" y="9375"/>
                  <a:pt x="7348" y="9058"/>
                  <a:pt x="7601" y="8868"/>
                </a:cubicBezTo>
                <a:lnTo>
                  <a:pt x="12351" y="5416"/>
                </a:lnTo>
                <a:lnTo>
                  <a:pt x="8424" y="1"/>
                </a:lnTo>
                <a:close/>
              </a:path>
            </a:pathLst>
          </a:custGeom>
          <a:solidFill>
            <a:schemeClr val="accent1">
              <a:lumMod val="50000"/>
            </a:schemeClr>
          </a:solidFill>
          <a:ln>
            <a:noFill/>
          </a:ln>
        </p:spPr>
        <p:txBody>
          <a:bodyPr spcFirstLastPara="1" wrap="square" lIns="121900" tIns="121900" rIns="121900" bIns="121900" anchor="ctr" anchorCtr="0">
            <a:noAutofit/>
          </a:bodyPr>
          <a:lstStyle/>
          <a:p>
            <a:endParaRPr sz="2400" dirty="0"/>
          </a:p>
        </p:txBody>
      </p:sp>
      <p:sp>
        <p:nvSpPr>
          <p:cNvPr id="409" name="Google Shape;409;p19"/>
          <p:cNvSpPr/>
          <p:nvPr/>
        </p:nvSpPr>
        <p:spPr>
          <a:xfrm>
            <a:off x="7480442" y="2262367"/>
            <a:ext cx="2352613" cy="1625212"/>
          </a:xfrm>
          <a:custGeom>
            <a:avLst/>
            <a:gdLst/>
            <a:ahLst/>
            <a:cxnLst/>
            <a:rect l="l" t="t" r="r" b="b"/>
            <a:pathLst>
              <a:path w="47156" h="35122" extrusionOk="0">
                <a:moveTo>
                  <a:pt x="13967" y="0"/>
                </a:moveTo>
                <a:cubicBezTo>
                  <a:pt x="10737" y="0"/>
                  <a:pt x="7918" y="2027"/>
                  <a:pt x="6936" y="5099"/>
                </a:cubicBezTo>
                <a:lnTo>
                  <a:pt x="982" y="23404"/>
                </a:lnTo>
                <a:cubicBezTo>
                  <a:pt x="1" y="26444"/>
                  <a:pt x="1077" y="29769"/>
                  <a:pt x="3674" y="31669"/>
                </a:cubicBezTo>
                <a:lnTo>
                  <a:pt x="8456" y="35121"/>
                </a:lnTo>
                <a:lnTo>
                  <a:pt x="12383" y="29706"/>
                </a:lnTo>
                <a:lnTo>
                  <a:pt x="7601" y="26254"/>
                </a:lnTo>
                <a:cubicBezTo>
                  <a:pt x="7380" y="26064"/>
                  <a:pt x="7253" y="25747"/>
                  <a:pt x="7348" y="25462"/>
                </a:cubicBezTo>
                <a:lnTo>
                  <a:pt x="13302" y="7158"/>
                </a:lnTo>
                <a:cubicBezTo>
                  <a:pt x="13397" y="6872"/>
                  <a:pt x="13650" y="6682"/>
                  <a:pt x="13967" y="6682"/>
                </a:cubicBezTo>
                <a:lnTo>
                  <a:pt x="33190" y="6682"/>
                </a:lnTo>
                <a:cubicBezTo>
                  <a:pt x="33507" y="6682"/>
                  <a:pt x="33760" y="6872"/>
                  <a:pt x="33855" y="7158"/>
                </a:cubicBezTo>
                <a:lnTo>
                  <a:pt x="39809" y="25462"/>
                </a:lnTo>
                <a:cubicBezTo>
                  <a:pt x="39904" y="25747"/>
                  <a:pt x="39809" y="26064"/>
                  <a:pt x="39555" y="26254"/>
                </a:cubicBezTo>
                <a:lnTo>
                  <a:pt x="34805" y="29706"/>
                </a:lnTo>
                <a:lnTo>
                  <a:pt x="38732" y="35121"/>
                </a:lnTo>
                <a:lnTo>
                  <a:pt x="43482" y="31669"/>
                </a:lnTo>
                <a:cubicBezTo>
                  <a:pt x="46079" y="29769"/>
                  <a:pt x="47156" y="26444"/>
                  <a:pt x="46174" y="23404"/>
                </a:cubicBezTo>
                <a:lnTo>
                  <a:pt x="40220" y="5099"/>
                </a:lnTo>
                <a:cubicBezTo>
                  <a:pt x="39239" y="2027"/>
                  <a:pt x="36420" y="0"/>
                  <a:pt x="33190" y="0"/>
                </a:cubicBezTo>
                <a:close/>
              </a:path>
            </a:pathLst>
          </a:custGeom>
          <a:solidFill>
            <a:srgbClr val="990033"/>
          </a:solidFill>
          <a:ln>
            <a:noFill/>
          </a:ln>
        </p:spPr>
        <p:txBody>
          <a:bodyPr spcFirstLastPara="1" wrap="square" lIns="121900" tIns="121900" rIns="121900" bIns="121900" anchor="ctr" anchorCtr="0">
            <a:noAutofit/>
          </a:bodyPr>
          <a:lstStyle/>
          <a:p>
            <a:endParaRPr sz="2400" dirty="0"/>
          </a:p>
        </p:txBody>
      </p:sp>
      <p:sp>
        <p:nvSpPr>
          <p:cNvPr id="411" name="Google Shape;411;p19"/>
          <p:cNvSpPr/>
          <p:nvPr/>
        </p:nvSpPr>
        <p:spPr>
          <a:xfrm>
            <a:off x="2555574" y="2543709"/>
            <a:ext cx="1674807" cy="1467328"/>
          </a:xfrm>
          <a:custGeom>
            <a:avLst/>
            <a:gdLst/>
            <a:ahLst/>
            <a:cxnLst/>
            <a:rect l="l" t="t" r="r" b="b"/>
            <a:pathLst>
              <a:path w="33570" h="31710" extrusionOk="0">
                <a:moveTo>
                  <a:pt x="8678" y="1"/>
                </a:moveTo>
                <a:cubicBezTo>
                  <a:pt x="7221" y="1"/>
                  <a:pt x="5922" y="951"/>
                  <a:pt x="5447" y="2344"/>
                </a:cubicBezTo>
                <a:lnTo>
                  <a:pt x="444" y="17735"/>
                </a:lnTo>
                <a:cubicBezTo>
                  <a:pt x="0" y="19160"/>
                  <a:pt x="507" y="20681"/>
                  <a:pt x="1679" y="21536"/>
                </a:cubicBezTo>
                <a:lnTo>
                  <a:pt x="14790" y="31068"/>
                </a:lnTo>
                <a:cubicBezTo>
                  <a:pt x="15376" y="31495"/>
                  <a:pt x="16072" y="31709"/>
                  <a:pt x="16773" y="31709"/>
                </a:cubicBezTo>
                <a:cubicBezTo>
                  <a:pt x="17474" y="31709"/>
                  <a:pt x="18178" y="31495"/>
                  <a:pt x="18780" y="31068"/>
                </a:cubicBezTo>
                <a:lnTo>
                  <a:pt x="31891" y="21567"/>
                </a:lnTo>
                <a:cubicBezTo>
                  <a:pt x="33063" y="20681"/>
                  <a:pt x="33569" y="19160"/>
                  <a:pt x="33126" y="17735"/>
                </a:cubicBezTo>
                <a:lnTo>
                  <a:pt x="28122" y="2344"/>
                </a:lnTo>
                <a:cubicBezTo>
                  <a:pt x="27647" y="951"/>
                  <a:pt x="26349" y="1"/>
                  <a:pt x="24892"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p>
        </p:txBody>
      </p:sp>
      <p:sp>
        <p:nvSpPr>
          <p:cNvPr id="412" name="Google Shape;412;p19"/>
          <p:cNvSpPr/>
          <p:nvPr/>
        </p:nvSpPr>
        <p:spPr>
          <a:xfrm>
            <a:off x="3870110" y="3505039"/>
            <a:ext cx="1674857" cy="1468392"/>
          </a:xfrm>
          <a:custGeom>
            <a:avLst/>
            <a:gdLst/>
            <a:ahLst/>
            <a:cxnLst/>
            <a:rect l="l" t="t" r="r" b="b"/>
            <a:pathLst>
              <a:path w="33571" h="31733" extrusionOk="0">
                <a:moveTo>
                  <a:pt x="16801" y="1"/>
                </a:moveTo>
                <a:cubicBezTo>
                  <a:pt x="16097" y="1"/>
                  <a:pt x="15392" y="222"/>
                  <a:pt x="14790" y="666"/>
                </a:cubicBezTo>
                <a:lnTo>
                  <a:pt x="1711" y="10166"/>
                </a:lnTo>
                <a:cubicBezTo>
                  <a:pt x="508" y="11053"/>
                  <a:pt x="1" y="12573"/>
                  <a:pt x="476" y="13967"/>
                </a:cubicBezTo>
                <a:lnTo>
                  <a:pt x="5480" y="29389"/>
                </a:lnTo>
                <a:cubicBezTo>
                  <a:pt x="5923" y="30783"/>
                  <a:pt x="7221" y="31733"/>
                  <a:pt x="8710" y="31733"/>
                </a:cubicBezTo>
                <a:lnTo>
                  <a:pt x="24893" y="31733"/>
                </a:lnTo>
                <a:cubicBezTo>
                  <a:pt x="26381" y="31733"/>
                  <a:pt x="27680" y="30783"/>
                  <a:pt x="28123" y="29389"/>
                </a:cubicBezTo>
                <a:lnTo>
                  <a:pt x="33127" y="13967"/>
                </a:lnTo>
                <a:cubicBezTo>
                  <a:pt x="33570" y="12573"/>
                  <a:pt x="33095" y="11053"/>
                  <a:pt x="31892" y="10166"/>
                </a:cubicBezTo>
                <a:lnTo>
                  <a:pt x="18812" y="666"/>
                </a:lnTo>
                <a:cubicBezTo>
                  <a:pt x="18211" y="222"/>
                  <a:pt x="17506" y="1"/>
                  <a:pt x="16801"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p>
        </p:txBody>
      </p:sp>
      <p:sp>
        <p:nvSpPr>
          <p:cNvPr id="413" name="Google Shape;413;p19"/>
          <p:cNvSpPr/>
          <p:nvPr/>
        </p:nvSpPr>
        <p:spPr>
          <a:xfrm>
            <a:off x="6502423" y="3505039"/>
            <a:ext cx="1676404" cy="1468392"/>
          </a:xfrm>
          <a:custGeom>
            <a:avLst/>
            <a:gdLst/>
            <a:ahLst/>
            <a:cxnLst/>
            <a:rect l="l" t="t" r="r" b="b"/>
            <a:pathLst>
              <a:path w="33602" h="31733" extrusionOk="0">
                <a:moveTo>
                  <a:pt x="16801" y="1"/>
                </a:moveTo>
                <a:cubicBezTo>
                  <a:pt x="16096" y="1"/>
                  <a:pt x="15392" y="222"/>
                  <a:pt x="14790" y="666"/>
                </a:cubicBezTo>
                <a:lnTo>
                  <a:pt x="1711" y="10166"/>
                </a:lnTo>
                <a:cubicBezTo>
                  <a:pt x="507" y="11053"/>
                  <a:pt x="1" y="12573"/>
                  <a:pt x="476" y="13967"/>
                </a:cubicBezTo>
                <a:lnTo>
                  <a:pt x="5479" y="29389"/>
                </a:lnTo>
                <a:cubicBezTo>
                  <a:pt x="5923" y="30783"/>
                  <a:pt x="7221" y="31733"/>
                  <a:pt x="8710" y="31733"/>
                </a:cubicBezTo>
                <a:lnTo>
                  <a:pt x="24892" y="31733"/>
                </a:lnTo>
                <a:cubicBezTo>
                  <a:pt x="26381" y="31733"/>
                  <a:pt x="27679" y="30783"/>
                  <a:pt x="28123" y="29389"/>
                </a:cubicBezTo>
                <a:lnTo>
                  <a:pt x="33126" y="13967"/>
                </a:lnTo>
                <a:cubicBezTo>
                  <a:pt x="33601" y="12573"/>
                  <a:pt x="33095" y="11053"/>
                  <a:pt x="31891" y="10166"/>
                </a:cubicBezTo>
                <a:lnTo>
                  <a:pt x="18812" y="666"/>
                </a:lnTo>
                <a:cubicBezTo>
                  <a:pt x="18210" y="222"/>
                  <a:pt x="17506" y="1"/>
                  <a:pt x="16801"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p>
        </p:txBody>
      </p:sp>
      <p:sp>
        <p:nvSpPr>
          <p:cNvPr id="416" name="Google Shape;416;p19"/>
          <p:cNvSpPr/>
          <p:nvPr/>
        </p:nvSpPr>
        <p:spPr>
          <a:xfrm>
            <a:off x="7820153" y="2543709"/>
            <a:ext cx="1674807" cy="1467328"/>
          </a:xfrm>
          <a:custGeom>
            <a:avLst/>
            <a:gdLst/>
            <a:ahLst/>
            <a:cxnLst/>
            <a:rect l="l" t="t" r="r" b="b"/>
            <a:pathLst>
              <a:path w="33570" h="31710" extrusionOk="0">
                <a:moveTo>
                  <a:pt x="8678" y="1"/>
                </a:moveTo>
                <a:cubicBezTo>
                  <a:pt x="7221" y="1"/>
                  <a:pt x="5891" y="951"/>
                  <a:pt x="5448" y="2344"/>
                </a:cubicBezTo>
                <a:lnTo>
                  <a:pt x="444" y="17735"/>
                </a:lnTo>
                <a:cubicBezTo>
                  <a:pt x="1" y="19160"/>
                  <a:pt x="507" y="20681"/>
                  <a:pt x="1679" y="21536"/>
                </a:cubicBezTo>
                <a:lnTo>
                  <a:pt x="14790" y="31068"/>
                </a:lnTo>
                <a:cubicBezTo>
                  <a:pt x="15376" y="31495"/>
                  <a:pt x="16073" y="31709"/>
                  <a:pt x="16773" y="31709"/>
                </a:cubicBezTo>
                <a:cubicBezTo>
                  <a:pt x="17474" y="31709"/>
                  <a:pt x="18179" y="31495"/>
                  <a:pt x="18780" y="31068"/>
                </a:cubicBezTo>
                <a:lnTo>
                  <a:pt x="31860" y="21567"/>
                </a:lnTo>
                <a:cubicBezTo>
                  <a:pt x="33063" y="20681"/>
                  <a:pt x="33570" y="19160"/>
                  <a:pt x="33095" y="17735"/>
                </a:cubicBezTo>
                <a:lnTo>
                  <a:pt x="28123" y="2344"/>
                </a:lnTo>
                <a:cubicBezTo>
                  <a:pt x="27648" y="951"/>
                  <a:pt x="26349" y="1"/>
                  <a:pt x="24861"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p>
        </p:txBody>
      </p:sp>
      <p:sp>
        <p:nvSpPr>
          <p:cNvPr id="417" name="Google Shape;417;p19"/>
          <p:cNvSpPr/>
          <p:nvPr/>
        </p:nvSpPr>
        <p:spPr>
          <a:xfrm>
            <a:off x="6904036" y="3997842"/>
            <a:ext cx="772301" cy="743057"/>
          </a:xfrm>
          <a:custGeom>
            <a:avLst/>
            <a:gdLst/>
            <a:ahLst/>
            <a:cxnLst/>
            <a:rect l="l" t="t" r="r" b="b"/>
            <a:pathLst>
              <a:path w="16690" h="16058" extrusionOk="0">
                <a:moveTo>
                  <a:pt x="8329" y="2661"/>
                </a:moveTo>
                <a:cubicBezTo>
                  <a:pt x="8931" y="2661"/>
                  <a:pt x="9438" y="2883"/>
                  <a:pt x="9849" y="3263"/>
                </a:cubicBezTo>
                <a:cubicBezTo>
                  <a:pt x="10229" y="3675"/>
                  <a:pt x="10451" y="4181"/>
                  <a:pt x="10451" y="4783"/>
                </a:cubicBezTo>
                <a:cubicBezTo>
                  <a:pt x="10451" y="5353"/>
                  <a:pt x="10229" y="5891"/>
                  <a:pt x="9849" y="6271"/>
                </a:cubicBezTo>
                <a:cubicBezTo>
                  <a:pt x="9438" y="6651"/>
                  <a:pt x="8931" y="6905"/>
                  <a:pt x="8329" y="6905"/>
                </a:cubicBezTo>
                <a:cubicBezTo>
                  <a:pt x="7759" y="6905"/>
                  <a:pt x="7221" y="6651"/>
                  <a:pt x="6841" y="6271"/>
                </a:cubicBezTo>
                <a:cubicBezTo>
                  <a:pt x="6461" y="5891"/>
                  <a:pt x="6239" y="5353"/>
                  <a:pt x="6239" y="4783"/>
                </a:cubicBezTo>
                <a:cubicBezTo>
                  <a:pt x="6239" y="4181"/>
                  <a:pt x="6461" y="3675"/>
                  <a:pt x="6841" y="3263"/>
                </a:cubicBezTo>
                <a:cubicBezTo>
                  <a:pt x="7221" y="2883"/>
                  <a:pt x="7759" y="2661"/>
                  <a:pt x="8329" y="2661"/>
                </a:cubicBezTo>
                <a:close/>
                <a:moveTo>
                  <a:pt x="8329" y="2154"/>
                </a:moveTo>
                <a:cubicBezTo>
                  <a:pt x="7632" y="2154"/>
                  <a:pt x="6967" y="2471"/>
                  <a:pt x="6492" y="2946"/>
                </a:cubicBezTo>
                <a:cubicBezTo>
                  <a:pt x="6017" y="3389"/>
                  <a:pt x="5732" y="4055"/>
                  <a:pt x="5732" y="4783"/>
                </a:cubicBezTo>
                <a:cubicBezTo>
                  <a:pt x="5732" y="5480"/>
                  <a:pt x="6017" y="6145"/>
                  <a:pt x="6492" y="6620"/>
                </a:cubicBezTo>
                <a:cubicBezTo>
                  <a:pt x="6967" y="7095"/>
                  <a:pt x="7632" y="7380"/>
                  <a:pt x="8329" y="7380"/>
                </a:cubicBezTo>
                <a:cubicBezTo>
                  <a:pt x="9058" y="7380"/>
                  <a:pt x="9723" y="7095"/>
                  <a:pt x="10166" y="6620"/>
                </a:cubicBezTo>
                <a:cubicBezTo>
                  <a:pt x="10641" y="6145"/>
                  <a:pt x="10958" y="5480"/>
                  <a:pt x="10958" y="4783"/>
                </a:cubicBezTo>
                <a:cubicBezTo>
                  <a:pt x="10958" y="4055"/>
                  <a:pt x="10641" y="3389"/>
                  <a:pt x="10166" y="2946"/>
                </a:cubicBezTo>
                <a:cubicBezTo>
                  <a:pt x="9723" y="2471"/>
                  <a:pt x="9058" y="2154"/>
                  <a:pt x="8329" y="2154"/>
                </a:cubicBezTo>
                <a:close/>
                <a:moveTo>
                  <a:pt x="8329" y="1"/>
                </a:moveTo>
                <a:cubicBezTo>
                  <a:pt x="7031" y="1"/>
                  <a:pt x="5827" y="539"/>
                  <a:pt x="4972" y="1394"/>
                </a:cubicBezTo>
                <a:cubicBezTo>
                  <a:pt x="4117" y="2249"/>
                  <a:pt x="3579" y="3453"/>
                  <a:pt x="3579" y="4783"/>
                </a:cubicBezTo>
                <a:cubicBezTo>
                  <a:pt x="3579" y="5258"/>
                  <a:pt x="3642" y="5765"/>
                  <a:pt x="3769" y="6271"/>
                </a:cubicBezTo>
                <a:cubicBezTo>
                  <a:pt x="3895" y="6810"/>
                  <a:pt x="4117" y="7348"/>
                  <a:pt x="4371" y="7886"/>
                </a:cubicBezTo>
                <a:cubicBezTo>
                  <a:pt x="4394" y="7979"/>
                  <a:pt x="4485" y="8038"/>
                  <a:pt x="4582" y="8038"/>
                </a:cubicBezTo>
                <a:cubicBezTo>
                  <a:pt x="4617" y="8038"/>
                  <a:pt x="4653" y="8030"/>
                  <a:pt x="4687" y="8013"/>
                </a:cubicBezTo>
                <a:cubicBezTo>
                  <a:pt x="4814" y="7950"/>
                  <a:pt x="4846" y="7823"/>
                  <a:pt x="4814" y="7696"/>
                </a:cubicBezTo>
                <a:cubicBezTo>
                  <a:pt x="4561" y="7158"/>
                  <a:pt x="4371" y="6651"/>
                  <a:pt x="4244" y="6145"/>
                </a:cubicBezTo>
                <a:cubicBezTo>
                  <a:pt x="4117" y="5670"/>
                  <a:pt x="4054" y="5195"/>
                  <a:pt x="4054" y="4783"/>
                </a:cubicBezTo>
                <a:cubicBezTo>
                  <a:pt x="4054" y="3580"/>
                  <a:pt x="4529" y="2534"/>
                  <a:pt x="5321" y="1743"/>
                </a:cubicBezTo>
                <a:cubicBezTo>
                  <a:pt x="6081" y="983"/>
                  <a:pt x="7157" y="508"/>
                  <a:pt x="8329" y="508"/>
                </a:cubicBezTo>
                <a:cubicBezTo>
                  <a:pt x="8836" y="508"/>
                  <a:pt x="9311" y="571"/>
                  <a:pt x="9723" y="729"/>
                </a:cubicBezTo>
                <a:cubicBezTo>
                  <a:pt x="10198" y="888"/>
                  <a:pt x="10609" y="1109"/>
                  <a:pt x="10989" y="1394"/>
                </a:cubicBezTo>
                <a:cubicBezTo>
                  <a:pt x="11029" y="1434"/>
                  <a:pt x="11080" y="1452"/>
                  <a:pt x="11130" y="1452"/>
                </a:cubicBezTo>
                <a:cubicBezTo>
                  <a:pt x="11200" y="1452"/>
                  <a:pt x="11269" y="1418"/>
                  <a:pt x="11306" y="1363"/>
                </a:cubicBezTo>
                <a:cubicBezTo>
                  <a:pt x="11401" y="1268"/>
                  <a:pt x="11369" y="1109"/>
                  <a:pt x="11274" y="1014"/>
                </a:cubicBezTo>
                <a:cubicBezTo>
                  <a:pt x="10863" y="698"/>
                  <a:pt x="10388" y="444"/>
                  <a:pt x="9881" y="254"/>
                </a:cubicBezTo>
                <a:cubicBezTo>
                  <a:pt x="9406" y="96"/>
                  <a:pt x="8868" y="1"/>
                  <a:pt x="8329" y="1"/>
                </a:cubicBezTo>
                <a:close/>
                <a:moveTo>
                  <a:pt x="1267" y="6240"/>
                </a:moveTo>
                <a:cubicBezTo>
                  <a:pt x="1109" y="6240"/>
                  <a:pt x="1014" y="6366"/>
                  <a:pt x="1014" y="6493"/>
                </a:cubicBezTo>
                <a:lnTo>
                  <a:pt x="1014" y="10958"/>
                </a:lnTo>
                <a:lnTo>
                  <a:pt x="444" y="10388"/>
                </a:lnTo>
                <a:cubicBezTo>
                  <a:pt x="396" y="10341"/>
                  <a:pt x="333" y="10317"/>
                  <a:pt x="269" y="10317"/>
                </a:cubicBezTo>
                <a:cubicBezTo>
                  <a:pt x="206" y="10317"/>
                  <a:pt x="143" y="10341"/>
                  <a:pt x="95" y="10388"/>
                </a:cubicBezTo>
                <a:cubicBezTo>
                  <a:pt x="0" y="10483"/>
                  <a:pt x="0" y="10642"/>
                  <a:pt x="95" y="10737"/>
                </a:cubicBezTo>
                <a:lnTo>
                  <a:pt x="1077" y="11718"/>
                </a:lnTo>
                <a:cubicBezTo>
                  <a:pt x="1124" y="11766"/>
                  <a:pt x="1188" y="11790"/>
                  <a:pt x="1251" y="11790"/>
                </a:cubicBezTo>
                <a:cubicBezTo>
                  <a:pt x="1314" y="11790"/>
                  <a:pt x="1378" y="11766"/>
                  <a:pt x="1425" y="11718"/>
                </a:cubicBezTo>
                <a:lnTo>
                  <a:pt x="2407" y="10737"/>
                </a:lnTo>
                <a:cubicBezTo>
                  <a:pt x="2502" y="10642"/>
                  <a:pt x="2502" y="10483"/>
                  <a:pt x="2407" y="10388"/>
                </a:cubicBezTo>
                <a:cubicBezTo>
                  <a:pt x="2360" y="10341"/>
                  <a:pt x="2304" y="10317"/>
                  <a:pt x="2249" y="10317"/>
                </a:cubicBezTo>
                <a:cubicBezTo>
                  <a:pt x="2193" y="10317"/>
                  <a:pt x="2138" y="10341"/>
                  <a:pt x="2090" y="10388"/>
                </a:cubicBezTo>
                <a:lnTo>
                  <a:pt x="1489" y="10958"/>
                </a:lnTo>
                <a:lnTo>
                  <a:pt x="1489" y="6493"/>
                </a:lnTo>
                <a:cubicBezTo>
                  <a:pt x="1489" y="6366"/>
                  <a:pt x="1394" y="6240"/>
                  <a:pt x="1267" y="6240"/>
                </a:cubicBezTo>
                <a:close/>
                <a:moveTo>
                  <a:pt x="15423" y="6240"/>
                </a:moveTo>
                <a:cubicBezTo>
                  <a:pt x="15296" y="6240"/>
                  <a:pt x="15170" y="6366"/>
                  <a:pt x="15170" y="6493"/>
                </a:cubicBezTo>
                <a:lnTo>
                  <a:pt x="15170" y="10958"/>
                </a:lnTo>
                <a:lnTo>
                  <a:pt x="14600" y="10388"/>
                </a:lnTo>
                <a:cubicBezTo>
                  <a:pt x="14552" y="10341"/>
                  <a:pt x="14489" y="10317"/>
                  <a:pt x="14425" y="10317"/>
                </a:cubicBezTo>
                <a:cubicBezTo>
                  <a:pt x="14362" y="10317"/>
                  <a:pt x="14299" y="10341"/>
                  <a:pt x="14251" y="10388"/>
                </a:cubicBezTo>
                <a:cubicBezTo>
                  <a:pt x="14156" y="10483"/>
                  <a:pt x="14156" y="10642"/>
                  <a:pt x="14251" y="10737"/>
                </a:cubicBezTo>
                <a:lnTo>
                  <a:pt x="15265" y="11718"/>
                </a:lnTo>
                <a:cubicBezTo>
                  <a:pt x="15312" y="11766"/>
                  <a:pt x="15376" y="11790"/>
                  <a:pt x="15439" y="11790"/>
                </a:cubicBezTo>
                <a:cubicBezTo>
                  <a:pt x="15502" y="11790"/>
                  <a:pt x="15566" y="11766"/>
                  <a:pt x="15613" y="11718"/>
                </a:cubicBezTo>
                <a:lnTo>
                  <a:pt x="16595" y="10737"/>
                </a:lnTo>
                <a:cubicBezTo>
                  <a:pt x="16690" y="10642"/>
                  <a:pt x="16690" y="10483"/>
                  <a:pt x="16595" y="10388"/>
                </a:cubicBezTo>
                <a:cubicBezTo>
                  <a:pt x="16547" y="10341"/>
                  <a:pt x="16484" y="10317"/>
                  <a:pt x="16421" y="10317"/>
                </a:cubicBezTo>
                <a:cubicBezTo>
                  <a:pt x="16357" y="10317"/>
                  <a:pt x="16294" y="10341"/>
                  <a:pt x="16246" y="10388"/>
                </a:cubicBezTo>
                <a:lnTo>
                  <a:pt x="15676" y="10958"/>
                </a:lnTo>
                <a:lnTo>
                  <a:pt x="15676" y="6493"/>
                </a:lnTo>
                <a:cubicBezTo>
                  <a:pt x="15676" y="6366"/>
                  <a:pt x="15550" y="6240"/>
                  <a:pt x="15423" y="6240"/>
                </a:cubicBezTo>
                <a:close/>
                <a:moveTo>
                  <a:pt x="6936" y="11592"/>
                </a:moveTo>
                <a:cubicBezTo>
                  <a:pt x="7157" y="11813"/>
                  <a:pt x="7411" y="12035"/>
                  <a:pt x="7664" y="12257"/>
                </a:cubicBezTo>
                <a:lnTo>
                  <a:pt x="7316" y="12257"/>
                </a:lnTo>
                <a:cubicBezTo>
                  <a:pt x="7189" y="12257"/>
                  <a:pt x="7094" y="12383"/>
                  <a:pt x="7094" y="12510"/>
                </a:cubicBezTo>
                <a:lnTo>
                  <a:pt x="7094" y="13270"/>
                </a:lnTo>
                <a:lnTo>
                  <a:pt x="4022" y="13270"/>
                </a:lnTo>
                <a:cubicBezTo>
                  <a:pt x="4085" y="12953"/>
                  <a:pt x="4371" y="12637"/>
                  <a:pt x="4782" y="12352"/>
                </a:cubicBezTo>
                <a:cubicBezTo>
                  <a:pt x="5321" y="12003"/>
                  <a:pt x="6049" y="11718"/>
                  <a:pt x="6936" y="11592"/>
                </a:cubicBezTo>
                <a:close/>
                <a:moveTo>
                  <a:pt x="9723" y="11592"/>
                </a:moveTo>
                <a:cubicBezTo>
                  <a:pt x="10609" y="11718"/>
                  <a:pt x="11369" y="12003"/>
                  <a:pt x="11908" y="12352"/>
                </a:cubicBezTo>
                <a:cubicBezTo>
                  <a:pt x="12319" y="12637"/>
                  <a:pt x="12573" y="12953"/>
                  <a:pt x="12668" y="13270"/>
                </a:cubicBezTo>
                <a:lnTo>
                  <a:pt x="9596" y="13270"/>
                </a:lnTo>
                <a:lnTo>
                  <a:pt x="9596" y="12510"/>
                </a:lnTo>
                <a:cubicBezTo>
                  <a:pt x="9596" y="12383"/>
                  <a:pt x="9469" y="12257"/>
                  <a:pt x="9343" y="12257"/>
                </a:cubicBezTo>
                <a:lnTo>
                  <a:pt x="9026" y="12257"/>
                </a:lnTo>
                <a:cubicBezTo>
                  <a:pt x="9279" y="12035"/>
                  <a:pt x="9501" y="11813"/>
                  <a:pt x="9723" y="11592"/>
                </a:cubicBezTo>
                <a:close/>
                <a:moveTo>
                  <a:pt x="2027" y="12763"/>
                </a:moveTo>
                <a:lnTo>
                  <a:pt x="2027" y="14284"/>
                </a:lnTo>
                <a:lnTo>
                  <a:pt x="475" y="14284"/>
                </a:lnTo>
                <a:lnTo>
                  <a:pt x="475" y="12763"/>
                </a:lnTo>
                <a:close/>
                <a:moveTo>
                  <a:pt x="9121" y="12763"/>
                </a:moveTo>
                <a:lnTo>
                  <a:pt x="9121" y="14284"/>
                </a:lnTo>
                <a:lnTo>
                  <a:pt x="7569" y="14284"/>
                </a:lnTo>
                <a:lnTo>
                  <a:pt x="7569" y="12763"/>
                </a:lnTo>
                <a:close/>
                <a:moveTo>
                  <a:pt x="16183" y="12763"/>
                </a:moveTo>
                <a:lnTo>
                  <a:pt x="16183" y="14284"/>
                </a:lnTo>
                <a:lnTo>
                  <a:pt x="14663" y="14284"/>
                </a:lnTo>
                <a:lnTo>
                  <a:pt x="14663" y="12763"/>
                </a:lnTo>
                <a:close/>
                <a:moveTo>
                  <a:pt x="12668" y="13777"/>
                </a:moveTo>
                <a:cubicBezTo>
                  <a:pt x="12541" y="14189"/>
                  <a:pt x="12129" y="14600"/>
                  <a:pt x="11496" y="14917"/>
                </a:cubicBezTo>
                <a:cubicBezTo>
                  <a:pt x="10673" y="15329"/>
                  <a:pt x="9564" y="15550"/>
                  <a:pt x="8329" y="15550"/>
                </a:cubicBezTo>
                <a:cubicBezTo>
                  <a:pt x="7094" y="15550"/>
                  <a:pt x="5986" y="15329"/>
                  <a:pt x="5194" y="14917"/>
                </a:cubicBezTo>
                <a:cubicBezTo>
                  <a:pt x="4561" y="14600"/>
                  <a:pt x="4117" y="14220"/>
                  <a:pt x="3990" y="13777"/>
                </a:cubicBezTo>
                <a:lnTo>
                  <a:pt x="7062" y="13777"/>
                </a:lnTo>
                <a:lnTo>
                  <a:pt x="7062" y="14537"/>
                </a:lnTo>
                <a:cubicBezTo>
                  <a:pt x="7062" y="14664"/>
                  <a:pt x="7189" y="14790"/>
                  <a:pt x="7316" y="14790"/>
                </a:cubicBezTo>
                <a:lnTo>
                  <a:pt x="9343" y="14790"/>
                </a:lnTo>
                <a:cubicBezTo>
                  <a:pt x="9469" y="14790"/>
                  <a:pt x="9596" y="14664"/>
                  <a:pt x="9596" y="14537"/>
                </a:cubicBezTo>
                <a:lnTo>
                  <a:pt x="9596" y="13777"/>
                </a:lnTo>
                <a:close/>
                <a:moveTo>
                  <a:pt x="11906" y="1749"/>
                </a:moveTo>
                <a:cubicBezTo>
                  <a:pt x="11856" y="1749"/>
                  <a:pt x="11802" y="1766"/>
                  <a:pt x="11749" y="1806"/>
                </a:cubicBezTo>
                <a:cubicBezTo>
                  <a:pt x="11654" y="1869"/>
                  <a:pt x="11623" y="2028"/>
                  <a:pt x="11718" y="2154"/>
                </a:cubicBezTo>
                <a:cubicBezTo>
                  <a:pt x="12003" y="2503"/>
                  <a:pt x="12224" y="2914"/>
                  <a:pt x="12383" y="3389"/>
                </a:cubicBezTo>
                <a:cubicBezTo>
                  <a:pt x="12541" y="3801"/>
                  <a:pt x="12604" y="4276"/>
                  <a:pt x="12604" y="4783"/>
                </a:cubicBezTo>
                <a:cubicBezTo>
                  <a:pt x="12604" y="5955"/>
                  <a:pt x="12129" y="7348"/>
                  <a:pt x="11369" y="8678"/>
                </a:cubicBezTo>
                <a:cubicBezTo>
                  <a:pt x="10609" y="9977"/>
                  <a:pt x="9533" y="11243"/>
                  <a:pt x="8329" y="12193"/>
                </a:cubicBezTo>
                <a:cubicBezTo>
                  <a:pt x="7759" y="11750"/>
                  <a:pt x="7252" y="11212"/>
                  <a:pt x="6746" y="10673"/>
                </a:cubicBezTo>
                <a:cubicBezTo>
                  <a:pt x="6207" y="10040"/>
                  <a:pt x="5701" y="9343"/>
                  <a:pt x="5321" y="8647"/>
                </a:cubicBezTo>
                <a:cubicBezTo>
                  <a:pt x="5278" y="8562"/>
                  <a:pt x="5194" y="8520"/>
                  <a:pt x="5105" y="8520"/>
                </a:cubicBezTo>
                <a:cubicBezTo>
                  <a:pt x="5060" y="8520"/>
                  <a:pt x="5014" y="8530"/>
                  <a:pt x="4972" y="8552"/>
                </a:cubicBezTo>
                <a:cubicBezTo>
                  <a:pt x="4877" y="8615"/>
                  <a:pt x="4814" y="8773"/>
                  <a:pt x="4877" y="8900"/>
                </a:cubicBezTo>
                <a:cubicBezTo>
                  <a:pt x="5321" y="9628"/>
                  <a:pt x="5827" y="10325"/>
                  <a:pt x="6397" y="10958"/>
                </a:cubicBezTo>
                <a:cubicBezTo>
                  <a:pt x="6429" y="11022"/>
                  <a:pt x="6492" y="11085"/>
                  <a:pt x="6556" y="11148"/>
                </a:cubicBezTo>
                <a:cubicBezTo>
                  <a:pt x="5732" y="11338"/>
                  <a:pt x="5036" y="11592"/>
                  <a:pt x="4529" y="11940"/>
                </a:cubicBezTo>
                <a:cubicBezTo>
                  <a:pt x="3959" y="12320"/>
                  <a:pt x="3610" y="12763"/>
                  <a:pt x="3515" y="13270"/>
                </a:cubicBezTo>
                <a:lnTo>
                  <a:pt x="2534" y="13270"/>
                </a:lnTo>
                <a:lnTo>
                  <a:pt x="2534" y="12510"/>
                </a:lnTo>
                <a:cubicBezTo>
                  <a:pt x="2534" y="12383"/>
                  <a:pt x="2407" y="12257"/>
                  <a:pt x="2280" y="12257"/>
                </a:cubicBezTo>
                <a:lnTo>
                  <a:pt x="254" y="12257"/>
                </a:lnTo>
                <a:cubicBezTo>
                  <a:pt x="127" y="12257"/>
                  <a:pt x="0" y="12383"/>
                  <a:pt x="0" y="12510"/>
                </a:cubicBezTo>
                <a:lnTo>
                  <a:pt x="0" y="14537"/>
                </a:lnTo>
                <a:cubicBezTo>
                  <a:pt x="0" y="14664"/>
                  <a:pt x="127" y="14790"/>
                  <a:pt x="254" y="14790"/>
                </a:cubicBezTo>
                <a:lnTo>
                  <a:pt x="2280" y="14790"/>
                </a:lnTo>
                <a:cubicBezTo>
                  <a:pt x="2407" y="14790"/>
                  <a:pt x="2534" y="14664"/>
                  <a:pt x="2534" y="14537"/>
                </a:cubicBezTo>
                <a:lnTo>
                  <a:pt x="2534" y="13777"/>
                </a:lnTo>
                <a:lnTo>
                  <a:pt x="3515" y="13777"/>
                </a:lnTo>
                <a:cubicBezTo>
                  <a:pt x="3610" y="14410"/>
                  <a:pt x="4149" y="14949"/>
                  <a:pt x="4972" y="15360"/>
                </a:cubicBezTo>
                <a:cubicBezTo>
                  <a:pt x="5859" y="15804"/>
                  <a:pt x="7031" y="16057"/>
                  <a:pt x="8361" y="16057"/>
                </a:cubicBezTo>
                <a:cubicBezTo>
                  <a:pt x="9659" y="16057"/>
                  <a:pt x="10863" y="15804"/>
                  <a:pt x="11718" y="15360"/>
                </a:cubicBezTo>
                <a:cubicBezTo>
                  <a:pt x="12541" y="14949"/>
                  <a:pt x="13080" y="14410"/>
                  <a:pt x="13175" y="13777"/>
                </a:cubicBezTo>
                <a:lnTo>
                  <a:pt x="14156" y="13777"/>
                </a:lnTo>
                <a:lnTo>
                  <a:pt x="14156" y="14537"/>
                </a:lnTo>
                <a:cubicBezTo>
                  <a:pt x="14156" y="14664"/>
                  <a:pt x="14283" y="14790"/>
                  <a:pt x="14410" y="14790"/>
                </a:cubicBezTo>
                <a:lnTo>
                  <a:pt x="16436" y="14790"/>
                </a:lnTo>
                <a:cubicBezTo>
                  <a:pt x="16595" y="14790"/>
                  <a:pt x="16690" y="14664"/>
                  <a:pt x="16690" y="14537"/>
                </a:cubicBezTo>
                <a:lnTo>
                  <a:pt x="16690" y="12510"/>
                </a:lnTo>
                <a:cubicBezTo>
                  <a:pt x="16690" y="12383"/>
                  <a:pt x="16563" y="12257"/>
                  <a:pt x="16436" y="12257"/>
                </a:cubicBezTo>
                <a:lnTo>
                  <a:pt x="14410" y="12257"/>
                </a:lnTo>
                <a:cubicBezTo>
                  <a:pt x="14283" y="12257"/>
                  <a:pt x="14156" y="12383"/>
                  <a:pt x="14156" y="12510"/>
                </a:cubicBezTo>
                <a:lnTo>
                  <a:pt x="14156" y="13270"/>
                </a:lnTo>
                <a:lnTo>
                  <a:pt x="13175" y="13270"/>
                </a:lnTo>
                <a:cubicBezTo>
                  <a:pt x="13080" y="12763"/>
                  <a:pt x="12731" y="12320"/>
                  <a:pt x="12193" y="11940"/>
                </a:cubicBezTo>
                <a:cubicBezTo>
                  <a:pt x="11654" y="11592"/>
                  <a:pt x="10958" y="11338"/>
                  <a:pt x="10134" y="11148"/>
                </a:cubicBezTo>
                <a:cubicBezTo>
                  <a:pt x="10768" y="10452"/>
                  <a:pt x="11338" y="9692"/>
                  <a:pt x="11781" y="8900"/>
                </a:cubicBezTo>
                <a:cubicBezTo>
                  <a:pt x="12604" y="7506"/>
                  <a:pt x="13111" y="6050"/>
                  <a:pt x="13111" y="4783"/>
                </a:cubicBezTo>
                <a:cubicBezTo>
                  <a:pt x="13111" y="4245"/>
                  <a:pt x="13016" y="3706"/>
                  <a:pt x="12858" y="3231"/>
                </a:cubicBezTo>
                <a:cubicBezTo>
                  <a:pt x="12668" y="2724"/>
                  <a:pt x="12414" y="2249"/>
                  <a:pt x="12098" y="1838"/>
                </a:cubicBezTo>
                <a:cubicBezTo>
                  <a:pt x="12043" y="1783"/>
                  <a:pt x="11977" y="1749"/>
                  <a:pt x="11906" y="1749"/>
                </a:cubicBezTo>
                <a:close/>
              </a:path>
            </a:pathLst>
          </a:custGeom>
          <a:solidFill>
            <a:srgbClr val="D6D6D6"/>
          </a:solidFill>
          <a:ln>
            <a:noFill/>
          </a:ln>
        </p:spPr>
        <p:txBody>
          <a:bodyPr spcFirstLastPara="1" wrap="square" lIns="121900" tIns="121900" rIns="121900" bIns="121900" anchor="ctr" anchorCtr="0">
            <a:noAutofit/>
          </a:bodyPr>
          <a:lstStyle/>
          <a:p>
            <a:endParaRPr sz="2400" dirty="0"/>
          </a:p>
        </p:txBody>
      </p:sp>
      <p:sp>
        <p:nvSpPr>
          <p:cNvPr id="419" name="Google Shape;419;p19"/>
          <p:cNvSpPr/>
          <p:nvPr/>
        </p:nvSpPr>
        <p:spPr>
          <a:xfrm>
            <a:off x="8328493" y="2860259"/>
            <a:ext cx="656572" cy="655092"/>
          </a:xfrm>
          <a:custGeom>
            <a:avLst/>
            <a:gdLst/>
            <a:ahLst/>
            <a:cxnLst/>
            <a:rect l="l" t="t" r="r" b="b"/>
            <a:pathLst>
              <a:path w="14189" h="14157" extrusionOk="0">
                <a:moveTo>
                  <a:pt x="1584" y="412"/>
                </a:moveTo>
                <a:lnTo>
                  <a:pt x="1584" y="1584"/>
                </a:lnTo>
                <a:lnTo>
                  <a:pt x="412" y="1584"/>
                </a:lnTo>
                <a:lnTo>
                  <a:pt x="412" y="412"/>
                </a:lnTo>
                <a:close/>
                <a:moveTo>
                  <a:pt x="7664" y="412"/>
                </a:moveTo>
                <a:lnTo>
                  <a:pt x="7664" y="1584"/>
                </a:lnTo>
                <a:lnTo>
                  <a:pt x="6492" y="1584"/>
                </a:lnTo>
                <a:lnTo>
                  <a:pt x="6492" y="412"/>
                </a:lnTo>
                <a:close/>
                <a:moveTo>
                  <a:pt x="13745" y="412"/>
                </a:moveTo>
                <a:lnTo>
                  <a:pt x="13745" y="1584"/>
                </a:lnTo>
                <a:lnTo>
                  <a:pt x="12573" y="1584"/>
                </a:lnTo>
                <a:lnTo>
                  <a:pt x="12573" y="412"/>
                </a:lnTo>
                <a:close/>
                <a:moveTo>
                  <a:pt x="2660" y="6714"/>
                </a:moveTo>
                <a:cubicBezTo>
                  <a:pt x="2565" y="6714"/>
                  <a:pt x="2470" y="6809"/>
                  <a:pt x="2470" y="6936"/>
                </a:cubicBezTo>
                <a:cubicBezTo>
                  <a:pt x="2470" y="7062"/>
                  <a:pt x="2565" y="7126"/>
                  <a:pt x="2660" y="7126"/>
                </a:cubicBezTo>
                <a:lnTo>
                  <a:pt x="5194" y="7126"/>
                </a:lnTo>
                <a:cubicBezTo>
                  <a:pt x="5289" y="7126"/>
                  <a:pt x="5384" y="7062"/>
                  <a:pt x="5384" y="6936"/>
                </a:cubicBezTo>
                <a:cubicBezTo>
                  <a:pt x="5384" y="6809"/>
                  <a:pt x="5289" y="6714"/>
                  <a:pt x="5194" y="6714"/>
                </a:cubicBezTo>
                <a:close/>
                <a:moveTo>
                  <a:pt x="1584" y="6492"/>
                </a:moveTo>
                <a:lnTo>
                  <a:pt x="1584" y="7664"/>
                </a:lnTo>
                <a:lnTo>
                  <a:pt x="412" y="7664"/>
                </a:lnTo>
                <a:lnTo>
                  <a:pt x="412" y="6492"/>
                </a:lnTo>
                <a:close/>
                <a:moveTo>
                  <a:pt x="13745" y="6492"/>
                </a:moveTo>
                <a:lnTo>
                  <a:pt x="13745" y="7664"/>
                </a:lnTo>
                <a:lnTo>
                  <a:pt x="12573" y="7664"/>
                </a:lnTo>
                <a:lnTo>
                  <a:pt x="12573" y="6492"/>
                </a:lnTo>
                <a:close/>
                <a:moveTo>
                  <a:pt x="2660" y="7727"/>
                </a:moveTo>
                <a:cubicBezTo>
                  <a:pt x="2565" y="7727"/>
                  <a:pt x="2470" y="7822"/>
                  <a:pt x="2470" y="7917"/>
                </a:cubicBezTo>
                <a:cubicBezTo>
                  <a:pt x="2470" y="8044"/>
                  <a:pt x="2565" y="8139"/>
                  <a:pt x="2660" y="8139"/>
                </a:cubicBezTo>
                <a:lnTo>
                  <a:pt x="5194" y="8139"/>
                </a:lnTo>
                <a:cubicBezTo>
                  <a:pt x="5289" y="8139"/>
                  <a:pt x="5384" y="8044"/>
                  <a:pt x="5384" y="7917"/>
                </a:cubicBezTo>
                <a:cubicBezTo>
                  <a:pt x="5384" y="7791"/>
                  <a:pt x="5289" y="7727"/>
                  <a:pt x="5194" y="7727"/>
                </a:cubicBezTo>
                <a:close/>
                <a:moveTo>
                  <a:pt x="2660" y="8709"/>
                </a:moveTo>
                <a:cubicBezTo>
                  <a:pt x="2565" y="8709"/>
                  <a:pt x="2470" y="8804"/>
                  <a:pt x="2470" y="8899"/>
                </a:cubicBezTo>
                <a:cubicBezTo>
                  <a:pt x="2470" y="9026"/>
                  <a:pt x="2565" y="9121"/>
                  <a:pt x="2660" y="9121"/>
                </a:cubicBezTo>
                <a:lnTo>
                  <a:pt x="5194" y="9121"/>
                </a:lnTo>
                <a:cubicBezTo>
                  <a:pt x="5289" y="9121"/>
                  <a:pt x="5384" y="9026"/>
                  <a:pt x="5384" y="8899"/>
                </a:cubicBezTo>
                <a:cubicBezTo>
                  <a:pt x="5384" y="8804"/>
                  <a:pt x="5289" y="8709"/>
                  <a:pt x="5194" y="8709"/>
                </a:cubicBezTo>
                <a:close/>
                <a:moveTo>
                  <a:pt x="2660" y="9691"/>
                </a:moveTo>
                <a:cubicBezTo>
                  <a:pt x="2565" y="9691"/>
                  <a:pt x="2470" y="9786"/>
                  <a:pt x="2470" y="9913"/>
                </a:cubicBezTo>
                <a:cubicBezTo>
                  <a:pt x="2470" y="10008"/>
                  <a:pt x="2565" y="10103"/>
                  <a:pt x="2660" y="10103"/>
                </a:cubicBezTo>
                <a:lnTo>
                  <a:pt x="5194" y="10103"/>
                </a:lnTo>
                <a:cubicBezTo>
                  <a:pt x="5289" y="10103"/>
                  <a:pt x="5384" y="10008"/>
                  <a:pt x="5384" y="9913"/>
                </a:cubicBezTo>
                <a:cubicBezTo>
                  <a:pt x="5384" y="9786"/>
                  <a:pt x="5289" y="9691"/>
                  <a:pt x="5194" y="9691"/>
                </a:cubicBezTo>
                <a:close/>
                <a:moveTo>
                  <a:pt x="2660" y="10673"/>
                </a:moveTo>
                <a:cubicBezTo>
                  <a:pt x="2565" y="10673"/>
                  <a:pt x="2470" y="10768"/>
                  <a:pt x="2470" y="10894"/>
                </a:cubicBezTo>
                <a:cubicBezTo>
                  <a:pt x="2470" y="11021"/>
                  <a:pt x="2565" y="11116"/>
                  <a:pt x="2660" y="11116"/>
                </a:cubicBezTo>
                <a:lnTo>
                  <a:pt x="5194" y="11116"/>
                </a:lnTo>
                <a:cubicBezTo>
                  <a:pt x="5289" y="11116"/>
                  <a:pt x="5384" y="11021"/>
                  <a:pt x="5384" y="10894"/>
                </a:cubicBezTo>
                <a:cubicBezTo>
                  <a:pt x="5384" y="10768"/>
                  <a:pt x="5289" y="10673"/>
                  <a:pt x="5194" y="10673"/>
                </a:cubicBezTo>
                <a:close/>
                <a:moveTo>
                  <a:pt x="3737" y="2819"/>
                </a:moveTo>
                <a:cubicBezTo>
                  <a:pt x="3642" y="2819"/>
                  <a:pt x="3547" y="2914"/>
                  <a:pt x="3547" y="3040"/>
                </a:cubicBezTo>
                <a:lnTo>
                  <a:pt x="3547" y="4624"/>
                </a:lnTo>
                <a:cubicBezTo>
                  <a:pt x="3547" y="4751"/>
                  <a:pt x="3642" y="4846"/>
                  <a:pt x="3737" y="4846"/>
                </a:cubicBezTo>
                <a:lnTo>
                  <a:pt x="5859" y="4846"/>
                </a:lnTo>
                <a:lnTo>
                  <a:pt x="5859" y="10894"/>
                </a:lnTo>
                <a:cubicBezTo>
                  <a:pt x="5859" y="11021"/>
                  <a:pt x="5922" y="11116"/>
                  <a:pt x="6049" y="11116"/>
                </a:cubicBezTo>
                <a:lnTo>
                  <a:pt x="7664" y="11116"/>
                </a:lnTo>
                <a:cubicBezTo>
                  <a:pt x="7759" y="11116"/>
                  <a:pt x="7854" y="11021"/>
                  <a:pt x="7854" y="10894"/>
                </a:cubicBezTo>
                <a:lnTo>
                  <a:pt x="7854" y="7126"/>
                </a:lnTo>
                <a:lnTo>
                  <a:pt x="8329" y="7126"/>
                </a:lnTo>
                <a:lnTo>
                  <a:pt x="8329" y="10894"/>
                </a:lnTo>
                <a:cubicBezTo>
                  <a:pt x="8329" y="11021"/>
                  <a:pt x="8424" y="11116"/>
                  <a:pt x="8519" y="11116"/>
                </a:cubicBezTo>
                <a:lnTo>
                  <a:pt x="9723" y="11116"/>
                </a:lnTo>
                <a:cubicBezTo>
                  <a:pt x="9818" y="11116"/>
                  <a:pt x="9913" y="11021"/>
                  <a:pt x="9913" y="10894"/>
                </a:cubicBezTo>
                <a:lnTo>
                  <a:pt x="9913" y="7126"/>
                </a:lnTo>
                <a:lnTo>
                  <a:pt x="11433" y="7126"/>
                </a:lnTo>
                <a:cubicBezTo>
                  <a:pt x="11528" y="7126"/>
                  <a:pt x="11623" y="7062"/>
                  <a:pt x="11623" y="6936"/>
                </a:cubicBezTo>
                <a:lnTo>
                  <a:pt x="11623" y="5732"/>
                </a:lnTo>
                <a:cubicBezTo>
                  <a:pt x="11623" y="5637"/>
                  <a:pt x="11528" y="5542"/>
                  <a:pt x="11433" y="5542"/>
                </a:cubicBezTo>
                <a:lnTo>
                  <a:pt x="9596" y="5542"/>
                </a:lnTo>
                <a:cubicBezTo>
                  <a:pt x="9469" y="5542"/>
                  <a:pt x="9374" y="5637"/>
                  <a:pt x="9374" y="5732"/>
                </a:cubicBezTo>
                <a:cubicBezTo>
                  <a:pt x="9374" y="5859"/>
                  <a:pt x="9469" y="5954"/>
                  <a:pt x="9596" y="5954"/>
                </a:cubicBezTo>
                <a:lnTo>
                  <a:pt x="11211" y="5954"/>
                </a:lnTo>
                <a:lnTo>
                  <a:pt x="11211" y="6714"/>
                </a:lnTo>
                <a:lnTo>
                  <a:pt x="9723" y="6714"/>
                </a:lnTo>
                <a:cubicBezTo>
                  <a:pt x="9596" y="6714"/>
                  <a:pt x="9501" y="6809"/>
                  <a:pt x="9501" y="6936"/>
                </a:cubicBezTo>
                <a:lnTo>
                  <a:pt x="9501" y="10673"/>
                </a:lnTo>
                <a:lnTo>
                  <a:pt x="8741" y="10673"/>
                </a:lnTo>
                <a:lnTo>
                  <a:pt x="8741" y="6936"/>
                </a:lnTo>
                <a:cubicBezTo>
                  <a:pt x="8741" y="6809"/>
                  <a:pt x="8646" y="6714"/>
                  <a:pt x="8519" y="6714"/>
                </a:cubicBezTo>
                <a:lnTo>
                  <a:pt x="7031" y="6714"/>
                </a:lnTo>
                <a:lnTo>
                  <a:pt x="7031" y="5954"/>
                </a:lnTo>
                <a:lnTo>
                  <a:pt x="8646" y="5954"/>
                </a:lnTo>
                <a:cubicBezTo>
                  <a:pt x="8773" y="5954"/>
                  <a:pt x="8868" y="5859"/>
                  <a:pt x="8868" y="5732"/>
                </a:cubicBezTo>
                <a:cubicBezTo>
                  <a:pt x="8868" y="5637"/>
                  <a:pt x="8773" y="5542"/>
                  <a:pt x="8646" y="5542"/>
                </a:cubicBezTo>
                <a:lnTo>
                  <a:pt x="7854" y="5542"/>
                </a:lnTo>
                <a:lnTo>
                  <a:pt x="7854" y="4846"/>
                </a:lnTo>
                <a:lnTo>
                  <a:pt x="9976" y="4846"/>
                </a:lnTo>
                <a:cubicBezTo>
                  <a:pt x="10071" y="4846"/>
                  <a:pt x="10166" y="4751"/>
                  <a:pt x="10166" y="4624"/>
                </a:cubicBezTo>
                <a:lnTo>
                  <a:pt x="10166" y="3040"/>
                </a:lnTo>
                <a:cubicBezTo>
                  <a:pt x="10166" y="2914"/>
                  <a:pt x="10071" y="2819"/>
                  <a:pt x="9976" y="2819"/>
                </a:cubicBezTo>
                <a:lnTo>
                  <a:pt x="7316" y="2819"/>
                </a:lnTo>
                <a:cubicBezTo>
                  <a:pt x="7221" y="2819"/>
                  <a:pt x="7126" y="2914"/>
                  <a:pt x="7126" y="3040"/>
                </a:cubicBezTo>
                <a:cubicBezTo>
                  <a:pt x="7126" y="3135"/>
                  <a:pt x="7221" y="3230"/>
                  <a:pt x="7316" y="3230"/>
                </a:cubicBezTo>
                <a:lnTo>
                  <a:pt x="9754" y="3230"/>
                </a:lnTo>
                <a:lnTo>
                  <a:pt x="9754" y="4434"/>
                </a:lnTo>
                <a:lnTo>
                  <a:pt x="7664" y="4434"/>
                </a:lnTo>
                <a:cubicBezTo>
                  <a:pt x="7538" y="4434"/>
                  <a:pt x="7443" y="4529"/>
                  <a:pt x="7443" y="4624"/>
                </a:cubicBezTo>
                <a:lnTo>
                  <a:pt x="7443" y="5542"/>
                </a:lnTo>
                <a:lnTo>
                  <a:pt x="6841" y="5542"/>
                </a:lnTo>
                <a:cubicBezTo>
                  <a:pt x="6714" y="5542"/>
                  <a:pt x="6619" y="5637"/>
                  <a:pt x="6619" y="5732"/>
                </a:cubicBezTo>
                <a:lnTo>
                  <a:pt x="6619" y="6936"/>
                </a:lnTo>
                <a:cubicBezTo>
                  <a:pt x="6619" y="7062"/>
                  <a:pt x="6714" y="7126"/>
                  <a:pt x="6841" y="7126"/>
                </a:cubicBezTo>
                <a:lnTo>
                  <a:pt x="7443" y="7126"/>
                </a:lnTo>
                <a:lnTo>
                  <a:pt x="7443" y="10673"/>
                </a:lnTo>
                <a:lnTo>
                  <a:pt x="6271" y="10673"/>
                </a:lnTo>
                <a:lnTo>
                  <a:pt x="6271" y="4624"/>
                </a:lnTo>
                <a:cubicBezTo>
                  <a:pt x="6271" y="4529"/>
                  <a:pt x="6176" y="4434"/>
                  <a:pt x="6049" y="4434"/>
                </a:cubicBezTo>
                <a:lnTo>
                  <a:pt x="3959" y="4434"/>
                </a:lnTo>
                <a:lnTo>
                  <a:pt x="3959" y="3230"/>
                </a:lnTo>
                <a:lnTo>
                  <a:pt x="6397" y="3230"/>
                </a:lnTo>
                <a:cubicBezTo>
                  <a:pt x="6492" y="3230"/>
                  <a:pt x="6587" y="3135"/>
                  <a:pt x="6587" y="3040"/>
                </a:cubicBezTo>
                <a:cubicBezTo>
                  <a:pt x="6587" y="2914"/>
                  <a:pt x="6492" y="2819"/>
                  <a:pt x="6397" y="2819"/>
                </a:cubicBezTo>
                <a:close/>
                <a:moveTo>
                  <a:pt x="12161" y="1204"/>
                </a:moveTo>
                <a:lnTo>
                  <a:pt x="12161" y="1805"/>
                </a:lnTo>
                <a:cubicBezTo>
                  <a:pt x="12161" y="1900"/>
                  <a:pt x="12256" y="1995"/>
                  <a:pt x="12351" y="1995"/>
                </a:cubicBezTo>
                <a:lnTo>
                  <a:pt x="12953" y="1995"/>
                </a:lnTo>
                <a:lnTo>
                  <a:pt x="12953" y="6081"/>
                </a:lnTo>
                <a:lnTo>
                  <a:pt x="12351" y="6081"/>
                </a:lnTo>
                <a:cubicBezTo>
                  <a:pt x="12256" y="6081"/>
                  <a:pt x="12161" y="6176"/>
                  <a:pt x="12161" y="6271"/>
                </a:cubicBezTo>
                <a:lnTo>
                  <a:pt x="12161" y="7886"/>
                </a:lnTo>
                <a:cubicBezTo>
                  <a:pt x="12161" y="8012"/>
                  <a:pt x="12256" y="8107"/>
                  <a:pt x="12351" y="8107"/>
                </a:cubicBezTo>
                <a:lnTo>
                  <a:pt x="12953" y="8107"/>
                </a:lnTo>
                <a:lnTo>
                  <a:pt x="12953" y="12161"/>
                </a:lnTo>
                <a:lnTo>
                  <a:pt x="12351" y="12161"/>
                </a:lnTo>
                <a:cubicBezTo>
                  <a:pt x="12256" y="12161"/>
                  <a:pt x="12161" y="12256"/>
                  <a:pt x="12161" y="12351"/>
                </a:cubicBezTo>
                <a:lnTo>
                  <a:pt x="12161" y="12953"/>
                </a:lnTo>
                <a:lnTo>
                  <a:pt x="8108" y="12953"/>
                </a:lnTo>
                <a:lnTo>
                  <a:pt x="8108" y="12351"/>
                </a:lnTo>
                <a:cubicBezTo>
                  <a:pt x="8108" y="12256"/>
                  <a:pt x="8013" y="12161"/>
                  <a:pt x="7886" y="12161"/>
                </a:cubicBezTo>
                <a:lnTo>
                  <a:pt x="6302" y="12161"/>
                </a:lnTo>
                <a:cubicBezTo>
                  <a:pt x="6176" y="12161"/>
                  <a:pt x="6081" y="12256"/>
                  <a:pt x="6081" y="12351"/>
                </a:cubicBezTo>
                <a:lnTo>
                  <a:pt x="6081" y="12953"/>
                </a:lnTo>
                <a:lnTo>
                  <a:pt x="2027" y="12953"/>
                </a:lnTo>
                <a:lnTo>
                  <a:pt x="2027" y="12351"/>
                </a:lnTo>
                <a:cubicBezTo>
                  <a:pt x="2027" y="12256"/>
                  <a:pt x="1932" y="12161"/>
                  <a:pt x="1805" y="12161"/>
                </a:cubicBezTo>
                <a:lnTo>
                  <a:pt x="1204" y="12161"/>
                </a:lnTo>
                <a:lnTo>
                  <a:pt x="1204" y="8107"/>
                </a:lnTo>
                <a:lnTo>
                  <a:pt x="1805" y="8107"/>
                </a:lnTo>
                <a:cubicBezTo>
                  <a:pt x="1932" y="8107"/>
                  <a:pt x="2027" y="8012"/>
                  <a:pt x="2027" y="7886"/>
                </a:cubicBezTo>
                <a:lnTo>
                  <a:pt x="2027" y="6271"/>
                </a:lnTo>
                <a:cubicBezTo>
                  <a:pt x="2027" y="6176"/>
                  <a:pt x="1932" y="6081"/>
                  <a:pt x="1805" y="6081"/>
                </a:cubicBezTo>
                <a:lnTo>
                  <a:pt x="1204" y="6081"/>
                </a:lnTo>
                <a:lnTo>
                  <a:pt x="1204" y="1995"/>
                </a:lnTo>
                <a:lnTo>
                  <a:pt x="1805" y="1995"/>
                </a:lnTo>
                <a:cubicBezTo>
                  <a:pt x="1932" y="1995"/>
                  <a:pt x="2027" y="1900"/>
                  <a:pt x="2027" y="1805"/>
                </a:cubicBezTo>
                <a:lnTo>
                  <a:pt x="2027" y="1204"/>
                </a:lnTo>
                <a:lnTo>
                  <a:pt x="6081" y="1204"/>
                </a:lnTo>
                <a:lnTo>
                  <a:pt x="6081" y="1805"/>
                </a:lnTo>
                <a:cubicBezTo>
                  <a:pt x="6081" y="1900"/>
                  <a:pt x="6176" y="1995"/>
                  <a:pt x="6302" y="1995"/>
                </a:cubicBezTo>
                <a:lnTo>
                  <a:pt x="7886" y="1995"/>
                </a:lnTo>
                <a:cubicBezTo>
                  <a:pt x="8013" y="1995"/>
                  <a:pt x="8108" y="1900"/>
                  <a:pt x="8108" y="1805"/>
                </a:cubicBezTo>
                <a:lnTo>
                  <a:pt x="8108" y="1204"/>
                </a:lnTo>
                <a:close/>
                <a:moveTo>
                  <a:pt x="1584" y="12573"/>
                </a:moveTo>
                <a:lnTo>
                  <a:pt x="1584" y="13745"/>
                </a:lnTo>
                <a:lnTo>
                  <a:pt x="412" y="13745"/>
                </a:lnTo>
                <a:lnTo>
                  <a:pt x="412" y="12573"/>
                </a:lnTo>
                <a:close/>
                <a:moveTo>
                  <a:pt x="7664" y="12573"/>
                </a:moveTo>
                <a:lnTo>
                  <a:pt x="7664" y="13745"/>
                </a:lnTo>
                <a:lnTo>
                  <a:pt x="6492" y="13745"/>
                </a:lnTo>
                <a:lnTo>
                  <a:pt x="6492" y="12573"/>
                </a:lnTo>
                <a:close/>
                <a:moveTo>
                  <a:pt x="13745" y="12573"/>
                </a:moveTo>
                <a:lnTo>
                  <a:pt x="13745" y="13745"/>
                </a:lnTo>
                <a:lnTo>
                  <a:pt x="12573" y="13745"/>
                </a:lnTo>
                <a:lnTo>
                  <a:pt x="12573" y="12573"/>
                </a:lnTo>
                <a:close/>
                <a:moveTo>
                  <a:pt x="190" y="0"/>
                </a:moveTo>
                <a:cubicBezTo>
                  <a:pt x="95" y="0"/>
                  <a:pt x="0" y="95"/>
                  <a:pt x="0" y="190"/>
                </a:cubicBezTo>
                <a:lnTo>
                  <a:pt x="0" y="1805"/>
                </a:lnTo>
                <a:cubicBezTo>
                  <a:pt x="0" y="1900"/>
                  <a:pt x="95" y="1995"/>
                  <a:pt x="190" y="1995"/>
                </a:cubicBezTo>
                <a:lnTo>
                  <a:pt x="792" y="1995"/>
                </a:lnTo>
                <a:lnTo>
                  <a:pt x="792" y="6081"/>
                </a:lnTo>
                <a:lnTo>
                  <a:pt x="190" y="6081"/>
                </a:lnTo>
                <a:cubicBezTo>
                  <a:pt x="95" y="6081"/>
                  <a:pt x="0" y="6176"/>
                  <a:pt x="0" y="6271"/>
                </a:cubicBezTo>
                <a:lnTo>
                  <a:pt x="0" y="7886"/>
                </a:lnTo>
                <a:cubicBezTo>
                  <a:pt x="0" y="8012"/>
                  <a:pt x="95" y="8107"/>
                  <a:pt x="190" y="8107"/>
                </a:cubicBezTo>
                <a:lnTo>
                  <a:pt x="792" y="8107"/>
                </a:lnTo>
                <a:lnTo>
                  <a:pt x="792" y="12161"/>
                </a:lnTo>
                <a:lnTo>
                  <a:pt x="190" y="12161"/>
                </a:lnTo>
                <a:cubicBezTo>
                  <a:pt x="95" y="12161"/>
                  <a:pt x="0" y="12256"/>
                  <a:pt x="0" y="12351"/>
                </a:cubicBezTo>
                <a:lnTo>
                  <a:pt x="0" y="13966"/>
                </a:lnTo>
                <a:cubicBezTo>
                  <a:pt x="0" y="14093"/>
                  <a:pt x="95" y="14156"/>
                  <a:pt x="190" y="14156"/>
                </a:cubicBezTo>
                <a:lnTo>
                  <a:pt x="1805" y="14156"/>
                </a:lnTo>
                <a:cubicBezTo>
                  <a:pt x="1932" y="14156"/>
                  <a:pt x="2027" y="14093"/>
                  <a:pt x="2027" y="13966"/>
                </a:cubicBezTo>
                <a:lnTo>
                  <a:pt x="2027" y="13365"/>
                </a:lnTo>
                <a:lnTo>
                  <a:pt x="6081" y="13365"/>
                </a:lnTo>
                <a:lnTo>
                  <a:pt x="6081" y="13966"/>
                </a:lnTo>
                <a:cubicBezTo>
                  <a:pt x="6081" y="14093"/>
                  <a:pt x="6176" y="14156"/>
                  <a:pt x="6302" y="14156"/>
                </a:cubicBezTo>
                <a:lnTo>
                  <a:pt x="7886" y="14156"/>
                </a:lnTo>
                <a:cubicBezTo>
                  <a:pt x="8013" y="14156"/>
                  <a:pt x="8108" y="14093"/>
                  <a:pt x="8108" y="13966"/>
                </a:cubicBezTo>
                <a:lnTo>
                  <a:pt x="8108" y="13365"/>
                </a:lnTo>
                <a:lnTo>
                  <a:pt x="12161" y="13365"/>
                </a:lnTo>
                <a:lnTo>
                  <a:pt x="12161" y="13966"/>
                </a:lnTo>
                <a:cubicBezTo>
                  <a:pt x="12161" y="14093"/>
                  <a:pt x="12256" y="14156"/>
                  <a:pt x="12351" y="14156"/>
                </a:cubicBezTo>
                <a:lnTo>
                  <a:pt x="13966" y="14156"/>
                </a:lnTo>
                <a:cubicBezTo>
                  <a:pt x="14093" y="14156"/>
                  <a:pt x="14188" y="14093"/>
                  <a:pt x="14188" y="13966"/>
                </a:cubicBezTo>
                <a:lnTo>
                  <a:pt x="14188" y="12351"/>
                </a:lnTo>
                <a:cubicBezTo>
                  <a:pt x="14188" y="12256"/>
                  <a:pt x="14093" y="12161"/>
                  <a:pt x="13966" y="12161"/>
                </a:cubicBezTo>
                <a:lnTo>
                  <a:pt x="13365" y="12161"/>
                </a:lnTo>
                <a:lnTo>
                  <a:pt x="13365" y="8107"/>
                </a:lnTo>
                <a:lnTo>
                  <a:pt x="13966" y="8107"/>
                </a:lnTo>
                <a:cubicBezTo>
                  <a:pt x="14061" y="8107"/>
                  <a:pt x="14156" y="8012"/>
                  <a:pt x="14156" y="7886"/>
                </a:cubicBezTo>
                <a:lnTo>
                  <a:pt x="14156" y="6271"/>
                </a:lnTo>
                <a:cubicBezTo>
                  <a:pt x="14156" y="6176"/>
                  <a:pt x="14093" y="6081"/>
                  <a:pt x="13966" y="6081"/>
                </a:cubicBezTo>
                <a:lnTo>
                  <a:pt x="13365" y="6081"/>
                </a:lnTo>
                <a:lnTo>
                  <a:pt x="13365" y="1995"/>
                </a:lnTo>
                <a:lnTo>
                  <a:pt x="13966" y="1995"/>
                </a:lnTo>
                <a:cubicBezTo>
                  <a:pt x="14061" y="1995"/>
                  <a:pt x="14156" y="1900"/>
                  <a:pt x="14156" y="1805"/>
                </a:cubicBezTo>
                <a:lnTo>
                  <a:pt x="14156" y="190"/>
                </a:lnTo>
                <a:cubicBezTo>
                  <a:pt x="14156" y="95"/>
                  <a:pt x="14093" y="0"/>
                  <a:pt x="13966" y="0"/>
                </a:cubicBezTo>
                <a:lnTo>
                  <a:pt x="12351" y="0"/>
                </a:lnTo>
                <a:cubicBezTo>
                  <a:pt x="12256" y="0"/>
                  <a:pt x="12161" y="95"/>
                  <a:pt x="12161" y="190"/>
                </a:cubicBezTo>
                <a:lnTo>
                  <a:pt x="12161" y="792"/>
                </a:lnTo>
                <a:lnTo>
                  <a:pt x="8108" y="792"/>
                </a:lnTo>
                <a:lnTo>
                  <a:pt x="8108" y="190"/>
                </a:lnTo>
                <a:cubicBezTo>
                  <a:pt x="8108" y="95"/>
                  <a:pt x="8013" y="0"/>
                  <a:pt x="7886" y="0"/>
                </a:cubicBezTo>
                <a:lnTo>
                  <a:pt x="6302" y="0"/>
                </a:lnTo>
                <a:cubicBezTo>
                  <a:pt x="6176" y="0"/>
                  <a:pt x="6081" y="95"/>
                  <a:pt x="6081" y="190"/>
                </a:cubicBezTo>
                <a:lnTo>
                  <a:pt x="6081" y="792"/>
                </a:lnTo>
                <a:lnTo>
                  <a:pt x="2027" y="792"/>
                </a:lnTo>
                <a:lnTo>
                  <a:pt x="2027" y="190"/>
                </a:lnTo>
                <a:cubicBezTo>
                  <a:pt x="2027" y="95"/>
                  <a:pt x="1932" y="0"/>
                  <a:pt x="1805" y="0"/>
                </a:cubicBezTo>
                <a:close/>
              </a:path>
            </a:pathLst>
          </a:custGeom>
          <a:solidFill>
            <a:srgbClr val="ED3F5C"/>
          </a:solidFill>
          <a:ln>
            <a:noFill/>
          </a:ln>
        </p:spPr>
        <p:txBody>
          <a:bodyPr spcFirstLastPara="1" wrap="square" lIns="121900" tIns="121900" rIns="121900" bIns="121900" anchor="ctr" anchorCtr="0">
            <a:noAutofit/>
          </a:bodyPr>
          <a:lstStyle/>
          <a:p>
            <a:endParaRPr sz="2400" dirty="0"/>
          </a:p>
        </p:txBody>
      </p:sp>
      <p:sp>
        <p:nvSpPr>
          <p:cNvPr id="422" name="Google Shape;422;p19"/>
          <p:cNvSpPr/>
          <p:nvPr/>
        </p:nvSpPr>
        <p:spPr>
          <a:xfrm>
            <a:off x="4278239" y="3969569"/>
            <a:ext cx="861748" cy="722512"/>
          </a:xfrm>
          <a:custGeom>
            <a:avLst/>
            <a:gdLst/>
            <a:ahLst/>
            <a:cxnLst/>
            <a:rect l="l" t="t" r="r" b="b"/>
            <a:pathLst>
              <a:path w="18623" h="15614" extrusionOk="0">
                <a:moveTo>
                  <a:pt x="4846" y="4308"/>
                </a:moveTo>
                <a:cubicBezTo>
                  <a:pt x="4719" y="4308"/>
                  <a:pt x="4624" y="4308"/>
                  <a:pt x="4498" y="4339"/>
                </a:cubicBezTo>
                <a:cubicBezTo>
                  <a:pt x="4339" y="4371"/>
                  <a:pt x="4244" y="4498"/>
                  <a:pt x="4276" y="4656"/>
                </a:cubicBezTo>
                <a:cubicBezTo>
                  <a:pt x="4304" y="4769"/>
                  <a:pt x="4409" y="4883"/>
                  <a:pt x="4544" y="4883"/>
                </a:cubicBezTo>
                <a:cubicBezTo>
                  <a:pt x="4560" y="4883"/>
                  <a:pt x="4576" y="4881"/>
                  <a:pt x="4593" y="4878"/>
                </a:cubicBezTo>
                <a:cubicBezTo>
                  <a:pt x="4656" y="4846"/>
                  <a:pt x="4751" y="4846"/>
                  <a:pt x="4846" y="4846"/>
                </a:cubicBezTo>
                <a:cubicBezTo>
                  <a:pt x="5194" y="4846"/>
                  <a:pt x="5511" y="4973"/>
                  <a:pt x="5796" y="5163"/>
                </a:cubicBezTo>
                <a:cubicBezTo>
                  <a:pt x="6050" y="5353"/>
                  <a:pt x="6271" y="5638"/>
                  <a:pt x="6366" y="5954"/>
                </a:cubicBezTo>
                <a:cubicBezTo>
                  <a:pt x="6419" y="6086"/>
                  <a:pt x="6538" y="6152"/>
                  <a:pt x="6649" y="6152"/>
                </a:cubicBezTo>
                <a:cubicBezTo>
                  <a:pt x="6672" y="6152"/>
                  <a:pt x="6693" y="6150"/>
                  <a:pt x="6715" y="6144"/>
                </a:cubicBezTo>
                <a:cubicBezTo>
                  <a:pt x="6873" y="6113"/>
                  <a:pt x="6936" y="6081"/>
                  <a:pt x="7095" y="6081"/>
                </a:cubicBezTo>
                <a:cubicBezTo>
                  <a:pt x="7380" y="6081"/>
                  <a:pt x="7633" y="6176"/>
                  <a:pt x="7791" y="6366"/>
                </a:cubicBezTo>
                <a:cubicBezTo>
                  <a:pt x="7981" y="6556"/>
                  <a:pt x="8108" y="6809"/>
                  <a:pt x="8108" y="7094"/>
                </a:cubicBezTo>
                <a:cubicBezTo>
                  <a:pt x="8108" y="7379"/>
                  <a:pt x="7981" y="7633"/>
                  <a:pt x="7791" y="7791"/>
                </a:cubicBezTo>
                <a:cubicBezTo>
                  <a:pt x="7633" y="7981"/>
                  <a:pt x="7380" y="8108"/>
                  <a:pt x="7095" y="8108"/>
                </a:cubicBezTo>
                <a:lnTo>
                  <a:pt x="2724" y="8108"/>
                </a:lnTo>
                <a:cubicBezTo>
                  <a:pt x="2471" y="8108"/>
                  <a:pt x="2281" y="8013"/>
                  <a:pt x="2123" y="7854"/>
                </a:cubicBezTo>
                <a:cubicBezTo>
                  <a:pt x="1964" y="7696"/>
                  <a:pt x="1869" y="7474"/>
                  <a:pt x="1869" y="7253"/>
                </a:cubicBezTo>
                <a:cubicBezTo>
                  <a:pt x="1869" y="6999"/>
                  <a:pt x="1964" y="6809"/>
                  <a:pt x="2123" y="6651"/>
                </a:cubicBezTo>
                <a:cubicBezTo>
                  <a:pt x="2281" y="6493"/>
                  <a:pt x="2471" y="6398"/>
                  <a:pt x="2724" y="6398"/>
                </a:cubicBezTo>
                <a:cubicBezTo>
                  <a:pt x="2788" y="6398"/>
                  <a:pt x="2851" y="6398"/>
                  <a:pt x="2914" y="6429"/>
                </a:cubicBezTo>
                <a:cubicBezTo>
                  <a:pt x="2931" y="6433"/>
                  <a:pt x="2948" y="6435"/>
                  <a:pt x="2965" y="6435"/>
                </a:cubicBezTo>
                <a:cubicBezTo>
                  <a:pt x="3080" y="6435"/>
                  <a:pt x="3203" y="6346"/>
                  <a:pt x="3231" y="6208"/>
                </a:cubicBezTo>
                <a:cubicBezTo>
                  <a:pt x="3263" y="6049"/>
                  <a:pt x="3294" y="5923"/>
                  <a:pt x="3389" y="5764"/>
                </a:cubicBezTo>
                <a:cubicBezTo>
                  <a:pt x="3453" y="5606"/>
                  <a:pt x="3548" y="5479"/>
                  <a:pt x="3643" y="5353"/>
                </a:cubicBezTo>
                <a:cubicBezTo>
                  <a:pt x="3769" y="5258"/>
                  <a:pt x="3769" y="5068"/>
                  <a:pt x="3643" y="4973"/>
                </a:cubicBezTo>
                <a:cubicBezTo>
                  <a:pt x="3599" y="4929"/>
                  <a:pt x="3534" y="4905"/>
                  <a:pt x="3468" y="4905"/>
                </a:cubicBezTo>
                <a:cubicBezTo>
                  <a:pt x="3392" y="4905"/>
                  <a:pt x="3314" y="4936"/>
                  <a:pt x="3263" y="5004"/>
                </a:cubicBezTo>
                <a:cubicBezTo>
                  <a:pt x="3104" y="5131"/>
                  <a:pt x="2978" y="5321"/>
                  <a:pt x="2883" y="5511"/>
                </a:cubicBezTo>
                <a:cubicBezTo>
                  <a:pt x="2851" y="5606"/>
                  <a:pt x="2788" y="5733"/>
                  <a:pt x="2756" y="5859"/>
                </a:cubicBezTo>
                <a:cubicBezTo>
                  <a:pt x="2724" y="5857"/>
                  <a:pt x="2692" y="5855"/>
                  <a:pt x="2660" y="5855"/>
                </a:cubicBezTo>
                <a:cubicBezTo>
                  <a:pt x="2312" y="5855"/>
                  <a:pt x="1972" y="6010"/>
                  <a:pt x="1711" y="6271"/>
                </a:cubicBezTo>
                <a:cubicBezTo>
                  <a:pt x="1458" y="6524"/>
                  <a:pt x="1299" y="6873"/>
                  <a:pt x="1299" y="7253"/>
                </a:cubicBezTo>
                <a:cubicBezTo>
                  <a:pt x="1299" y="7633"/>
                  <a:pt x="1458" y="7981"/>
                  <a:pt x="1711" y="8235"/>
                </a:cubicBezTo>
                <a:cubicBezTo>
                  <a:pt x="1964" y="8488"/>
                  <a:pt x="2344" y="8646"/>
                  <a:pt x="2724" y="8646"/>
                </a:cubicBezTo>
                <a:lnTo>
                  <a:pt x="7095" y="8646"/>
                </a:lnTo>
                <a:cubicBezTo>
                  <a:pt x="7506" y="8646"/>
                  <a:pt x="7886" y="8488"/>
                  <a:pt x="8203" y="8203"/>
                </a:cubicBezTo>
                <a:cubicBezTo>
                  <a:pt x="8488" y="7918"/>
                  <a:pt x="8646" y="7506"/>
                  <a:pt x="8646" y="7094"/>
                </a:cubicBezTo>
                <a:cubicBezTo>
                  <a:pt x="8646" y="6651"/>
                  <a:pt x="8488" y="6271"/>
                  <a:pt x="8203" y="5986"/>
                </a:cubicBezTo>
                <a:cubicBezTo>
                  <a:pt x="7918" y="5701"/>
                  <a:pt x="7506" y="5543"/>
                  <a:pt x="7095" y="5543"/>
                </a:cubicBezTo>
                <a:lnTo>
                  <a:pt x="6810" y="5543"/>
                </a:lnTo>
                <a:cubicBezTo>
                  <a:pt x="6651" y="5226"/>
                  <a:pt x="6398" y="4941"/>
                  <a:pt x="6113" y="4719"/>
                </a:cubicBezTo>
                <a:cubicBezTo>
                  <a:pt x="5765" y="4466"/>
                  <a:pt x="5321" y="4308"/>
                  <a:pt x="4846" y="4308"/>
                </a:cubicBezTo>
                <a:close/>
                <a:moveTo>
                  <a:pt x="18084" y="539"/>
                </a:moveTo>
                <a:lnTo>
                  <a:pt x="18084" y="12130"/>
                </a:lnTo>
                <a:lnTo>
                  <a:pt x="17165" y="12130"/>
                </a:lnTo>
                <a:lnTo>
                  <a:pt x="17165" y="1742"/>
                </a:lnTo>
                <a:cubicBezTo>
                  <a:pt x="17165" y="1616"/>
                  <a:pt x="17039" y="1489"/>
                  <a:pt x="16880" y="1489"/>
                </a:cubicBezTo>
                <a:lnTo>
                  <a:pt x="3516" y="1489"/>
                </a:lnTo>
                <a:lnTo>
                  <a:pt x="3516" y="539"/>
                </a:lnTo>
                <a:close/>
                <a:moveTo>
                  <a:pt x="16595" y="2027"/>
                </a:moveTo>
                <a:lnTo>
                  <a:pt x="16595" y="13587"/>
                </a:lnTo>
                <a:lnTo>
                  <a:pt x="15677" y="13587"/>
                </a:lnTo>
                <a:lnTo>
                  <a:pt x="15677" y="3231"/>
                </a:lnTo>
                <a:cubicBezTo>
                  <a:pt x="15677" y="3072"/>
                  <a:pt x="15550" y="2946"/>
                  <a:pt x="15392" y="2946"/>
                </a:cubicBezTo>
                <a:lnTo>
                  <a:pt x="2028" y="2946"/>
                </a:lnTo>
                <a:lnTo>
                  <a:pt x="2028" y="2027"/>
                </a:lnTo>
                <a:close/>
                <a:moveTo>
                  <a:pt x="11022" y="10673"/>
                </a:moveTo>
                <a:cubicBezTo>
                  <a:pt x="10863" y="10673"/>
                  <a:pt x="10737" y="10800"/>
                  <a:pt x="10737" y="10958"/>
                </a:cubicBezTo>
                <a:lnTo>
                  <a:pt x="10737" y="12700"/>
                </a:lnTo>
                <a:cubicBezTo>
                  <a:pt x="10737" y="12858"/>
                  <a:pt x="10863" y="12953"/>
                  <a:pt x="11022" y="12953"/>
                </a:cubicBezTo>
                <a:cubicBezTo>
                  <a:pt x="11180" y="12953"/>
                  <a:pt x="11307" y="12858"/>
                  <a:pt x="11307" y="12700"/>
                </a:cubicBezTo>
                <a:lnTo>
                  <a:pt x="11275" y="12700"/>
                </a:lnTo>
                <a:lnTo>
                  <a:pt x="11275" y="11623"/>
                </a:lnTo>
                <a:lnTo>
                  <a:pt x="13428" y="13777"/>
                </a:lnTo>
                <a:cubicBezTo>
                  <a:pt x="13492" y="13824"/>
                  <a:pt x="13563" y="13848"/>
                  <a:pt x="13634" y="13848"/>
                </a:cubicBezTo>
                <a:cubicBezTo>
                  <a:pt x="13706" y="13848"/>
                  <a:pt x="13777" y="13824"/>
                  <a:pt x="13840" y="13777"/>
                </a:cubicBezTo>
                <a:cubicBezTo>
                  <a:pt x="13935" y="13682"/>
                  <a:pt x="13935" y="13492"/>
                  <a:pt x="13840" y="13397"/>
                </a:cubicBezTo>
                <a:lnTo>
                  <a:pt x="11687" y="11243"/>
                </a:lnTo>
                <a:lnTo>
                  <a:pt x="12763" y="11243"/>
                </a:lnTo>
                <a:cubicBezTo>
                  <a:pt x="12890" y="11243"/>
                  <a:pt x="13017" y="11116"/>
                  <a:pt x="13017" y="10958"/>
                </a:cubicBezTo>
                <a:cubicBezTo>
                  <a:pt x="13017" y="10800"/>
                  <a:pt x="12890" y="10673"/>
                  <a:pt x="12763" y="10673"/>
                </a:cubicBezTo>
                <a:close/>
                <a:moveTo>
                  <a:pt x="15139" y="3484"/>
                </a:moveTo>
                <a:lnTo>
                  <a:pt x="15139" y="9406"/>
                </a:lnTo>
                <a:lnTo>
                  <a:pt x="12953" y="7221"/>
                </a:lnTo>
                <a:cubicBezTo>
                  <a:pt x="12890" y="7174"/>
                  <a:pt x="12819" y="7150"/>
                  <a:pt x="12752" y="7150"/>
                </a:cubicBezTo>
                <a:cubicBezTo>
                  <a:pt x="12684" y="7150"/>
                  <a:pt x="12621" y="7174"/>
                  <a:pt x="12573" y="7221"/>
                </a:cubicBezTo>
                <a:lnTo>
                  <a:pt x="10293" y="9501"/>
                </a:lnTo>
                <a:cubicBezTo>
                  <a:pt x="10198" y="9596"/>
                  <a:pt x="10198" y="9786"/>
                  <a:pt x="10293" y="9881"/>
                </a:cubicBezTo>
                <a:cubicBezTo>
                  <a:pt x="10341" y="9945"/>
                  <a:pt x="10412" y="9976"/>
                  <a:pt x="10483" y="9976"/>
                </a:cubicBezTo>
                <a:cubicBezTo>
                  <a:pt x="10554" y="9976"/>
                  <a:pt x="10626" y="9945"/>
                  <a:pt x="10673" y="9881"/>
                </a:cubicBezTo>
                <a:lnTo>
                  <a:pt x="12763" y="7823"/>
                </a:lnTo>
                <a:lnTo>
                  <a:pt x="15139" y="10198"/>
                </a:lnTo>
                <a:lnTo>
                  <a:pt x="15139" y="15075"/>
                </a:lnTo>
                <a:lnTo>
                  <a:pt x="5511" y="15075"/>
                </a:lnTo>
                <a:lnTo>
                  <a:pt x="9818" y="10768"/>
                </a:lnTo>
                <a:cubicBezTo>
                  <a:pt x="9913" y="10641"/>
                  <a:pt x="9913" y="10483"/>
                  <a:pt x="9818" y="10388"/>
                </a:cubicBezTo>
                <a:cubicBezTo>
                  <a:pt x="9771" y="10325"/>
                  <a:pt x="9699" y="10293"/>
                  <a:pt x="9628" y="10293"/>
                </a:cubicBezTo>
                <a:cubicBezTo>
                  <a:pt x="9557" y="10293"/>
                  <a:pt x="9486" y="10325"/>
                  <a:pt x="9438" y="10388"/>
                </a:cubicBezTo>
                <a:lnTo>
                  <a:pt x="7791" y="12003"/>
                </a:lnTo>
                <a:lnTo>
                  <a:pt x="5036" y="9248"/>
                </a:lnTo>
                <a:cubicBezTo>
                  <a:pt x="4989" y="9185"/>
                  <a:pt x="4917" y="9153"/>
                  <a:pt x="4846" y="9153"/>
                </a:cubicBezTo>
                <a:cubicBezTo>
                  <a:pt x="4775" y="9153"/>
                  <a:pt x="4704" y="9185"/>
                  <a:pt x="4656" y="9248"/>
                </a:cubicBezTo>
                <a:lnTo>
                  <a:pt x="3041" y="10863"/>
                </a:lnTo>
                <a:cubicBezTo>
                  <a:pt x="2946" y="10958"/>
                  <a:pt x="2946" y="11116"/>
                  <a:pt x="3041" y="11243"/>
                </a:cubicBezTo>
                <a:cubicBezTo>
                  <a:pt x="3089" y="11291"/>
                  <a:pt x="3160" y="11314"/>
                  <a:pt x="3231" y="11314"/>
                </a:cubicBezTo>
                <a:cubicBezTo>
                  <a:pt x="3302" y="11314"/>
                  <a:pt x="3374" y="11291"/>
                  <a:pt x="3421" y="11243"/>
                </a:cubicBezTo>
                <a:lnTo>
                  <a:pt x="4846" y="9818"/>
                </a:lnTo>
                <a:lnTo>
                  <a:pt x="7411" y="12383"/>
                </a:lnTo>
                <a:lnTo>
                  <a:pt x="4719" y="15075"/>
                </a:lnTo>
                <a:lnTo>
                  <a:pt x="539" y="15075"/>
                </a:lnTo>
                <a:lnTo>
                  <a:pt x="539" y="14093"/>
                </a:lnTo>
                <a:lnTo>
                  <a:pt x="2534" y="12098"/>
                </a:lnTo>
                <a:cubicBezTo>
                  <a:pt x="2661" y="12003"/>
                  <a:pt x="2661" y="11813"/>
                  <a:pt x="2534" y="11718"/>
                </a:cubicBezTo>
                <a:cubicBezTo>
                  <a:pt x="2487" y="11671"/>
                  <a:pt x="2423" y="11647"/>
                  <a:pt x="2356" y="11647"/>
                </a:cubicBezTo>
                <a:cubicBezTo>
                  <a:pt x="2289" y="11647"/>
                  <a:pt x="2218" y="11671"/>
                  <a:pt x="2154" y="11718"/>
                </a:cubicBezTo>
                <a:lnTo>
                  <a:pt x="571" y="13333"/>
                </a:lnTo>
                <a:lnTo>
                  <a:pt x="571" y="3484"/>
                </a:lnTo>
                <a:close/>
                <a:moveTo>
                  <a:pt x="3231" y="1"/>
                </a:moveTo>
                <a:cubicBezTo>
                  <a:pt x="3104" y="1"/>
                  <a:pt x="2978" y="127"/>
                  <a:pt x="2978" y="286"/>
                </a:cubicBezTo>
                <a:lnTo>
                  <a:pt x="2978" y="1489"/>
                </a:lnTo>
                <a:lnTo>
                  <a:pt x="1774" y="1489"/>
                </a:lnTo>
                <a:cubicBezTo>
                  <a:pt x="1616" y="1489"/>
                  <a:pt x="1489" y="1616"/>
                  <a:pt x="1489" y="1742"/>
                </a:cubicBezTo>
                <a:lnTo>
                  <a:pt x="1489" y="2946"/>
                </a:lnTo>
                <a:lnTo>
                  <a:pt x="286" y="2946"/>
                </a:lnTo>
                <a:cubicBezTo>
                  <a:pt x="127" y="2946"/>
                  <a:pt x="1" y="3072"/>
                  <a:pt x="1" y="3231"/>
                </a:cubicBezTo>
                <a:lnTo>
                  <a:pt x="1" y="15360"/>
                </a:lnTo>
                <a:cubicBezTo>
                  <a:pt x="1" y="15487"/>
                  <a:pt x="127" y="15613"/>
                  <a:pt x="286" y="15613"/>
                </a:cubicBezTo>
                <a:lnTo>
                  <a:pt x="15392" y="15613"/>
                </a:lnTo>
                <a:cubicBezTo>
                  <a:pt x="15550" y="15613"/>
                  <a:pt x="15677" y="15487"/>
                  <a:pt x="15677" y="15360"/>
                </a:cubicBezTo>
                <a:lnTo>
                  <a:pt x="15677" y="14157"/>
                </a:lnTo>
                <a:lnTo>
                  <a:pt x="16880" y="14157"/>
                </a:lnTo>
                <a:cubicBezTo>
                  <a:pt x="17039" y="14157"/>
                  <a:pt x="17165" y="14030"/>
                  <a:pt x="17165" y="13872"/>
                </a:cubicBezTo>
                <a:lnTo>
                  <a:pt x="17165" y="12668"/>
                </a:lnTo>
                <a:lnTo>
                  <a:pt x="18369" y="12668"/>
                </a:lnTo>
                <a:cubicBezTo>
                  <a:pt x="18496" y="12668"/>
                  <a:pt x="18622" y="12541"/>
                  <a:pt x="18622" y="12383"/>
                </a:cubicBezTo>
                <a:lnTo>
                  <a:pt x="18622" y="286"/>
                </a:lnTo>
                <a:cubicBezTo>
                  <a:pt x="18622" y="127"/>
                  <a:pt x="18496" y="1"/>
                  <a:pt x="18369" y="1"/>
                </a:cubicBezTo>
                <a:close/>
              </a:path>
            </a:pathLst>
          </a:custGeom>
          <a:solidFill>
            <a:srgbClr val="25255B"/>
          </a:solidFill>
          <a:ln>
            <a:noFill/>
          </a:ln>
        </p:spPr>
        <p:txBody>
          <a:bodyPr spcFirstLastPara="1" wrap="square" lIns="121900" tIns="121900" rIns="121900" bIns="121900" anchor="ctr" anchorCtr="0">
            <a:noAutofit/>
          </a:bodyPr>
          <a:lstStyle/>
          <a:p>
            <a:endParaRPr sz="2400" dirty="0"/>
          </a:p>
        </p:txBody>
      </p:sp>
      <p:sp>
        <p:nvSpPr>
          <p:cNvPr id="423" name="Google Shape;423;p19"/>
          <p:cNvSpPr txBox="1"/>
          <p:nvPr/>
        </p:nvSpPr>
        <p:spPr>
          <a:xfrm>
            <a:off x="947000" y="425686"/>
            <a:ext cx="10298000" cy="5364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s-EC" sz="3600" b="1" kern="0" dirty="0">
                <a:solidFill>
                  <a:srgbClr val="003366"/>
                </a:solidFill>
                <a:latin typeface="Calibri" panose="020F0502020204030204" pitchFamily="34" charset="0"/>
                <a:cs typeface="Calibri" panose="020F0502020204030204" pitchFamily="34" charset="0"/>
                <a:sym typeface="Fira Sans Extra Condensed SemiBold"/>
              </a:rPr>
              <a:t>Beneficios Internacionales</a:t>
            </a:r>
            <a:endParaRPr sz="3600" b="1" kern="0" dirty="0">
              <a:solidFill>
                <a:srgbClr val="003366"/>
              </a:solidFill>
              <a:latin typeface="Calibri" panose="020F0502020204030204" pitchFamily="34" charset="0"/>
              <a:cs typeface="Calibri" panose="020F0502020204030204" pitchFamily="34" charset="0"/>
              <a:sym typeface="Fira Sans Extra Condensed SemiBold"/>
            </a:endParaRPr>
          </a:p>
        </p:txBody>
      </p:sp>
      <p:sp>
        <p:nvSpPr>
          <p:cNvPr id="424" name="Google Shape;424;p19"/>
          <p:cNvSpPr txBox="1"/>
          <p:nvPr/>
        </p:nvSpPr>
        <p:spPr>
          <a:xfrm>
            <a:off x="2120163" y="5860233"/>
            <a:ext cx="2446800" cy="347600"/>
          </a:xfrm>
          <a:prstGeom prst="rect">
            <a:avLst/>
          </a:prstGeom>
          <a:noFill/>
          <a:ln>
            <a:noFill/>
          </a:ln>
        </p:spPr>
        <p:txBody>
          <a:bodyPr spcFirstLastPara="1" wrap="square" lIns="121900" tIns="121900" rIns="121900" bIns="121900" anchor="ctr" anchorCtr="0">
            <a:noAutofit/>
          </a:bodyPr>
          <a:lstStyle/>
          <a:p>
            <a:pPr algn="ctr"/>
            <a:r>
              <a:rPr lang="en" sz="1733" dirty="0">
                <a:solidFill>
                  <a:srgbClr val="002060"/>
                </a:solidFill>
                <a:latin typeface="Fira Sans Medium"/>
                <a:ea typeface="Fira Sans Medium"/>
                <a:cs typeface="Fira Sans Medium"/>
                <a:sym typeface="Fira Sans Medium"/>
              </a:rPr>
              <a:t>Incremento del comercio internacional</a:t>
            </a:r>
            <a:endParaRPr sz="1733" dirty="0">
              <a:solidFill>
                <a:srgbClr val="002060"/>
              </a:solidFill>
              <a:latin typeface="Fira Sans Medium"/>
              <a:ea typeface="Fira Sans Medium"/>
              <a:cs typeface="Fira Sans Medium"/>
              <a:sym typeface="Fira Sans Medium"/>
            </a:endParaRPr>
          </a:p>
        </p:txBody>
      </p:sp>
      <p:sp>
        <p:nvSpPr>
          <p:cNvPr id="426" name="Google Shape;426;p19"/>
          <p:cNvSpPr txBox="1"/>
          <p:nvPr/>
        </p:nvSpPr>
        <p:spPr>
          <a:xfrm>
            <a:off x="7480429" y="5689848"/>
            <a:ext cx="2446800" cy="347600"/>
          </a:xfrm>
          <a:prstGeom prst="rect">
            <a:avLst/>
          </a:prstGeom>
          <a:noFill/>
          <a:ln>
            <a:noFill/>
          </a:ln>
        </p:spPr>
        <p:txBody>
          <a:bodyPr spcFirstLastPara="1" wrap="square" lIns="121900" tIns="121900" rIns="121900" bIns="121900" anchor="ctr" anchorCtr="0">
            <a:noAutofit/>
          </a:bodyPr>
          <a:lstStyle/>
          <a:p>
            <a:pPr algn="ctr"/>
            <a:r>
              <a:rPr lang="en" sz="1733" dirty="0">
                <a:solidFill>
                  <a:srgbClr val="002060"/>
                </a:solidFill>
                <a:latin typeface="Fira Sans Medium"/>
                <a:ea typeface="Fira Sans Medium"/>
                <a:cs typeface="Fira Sans Medium"/>
                <a:sym typeface="Fira Sans Medium"/>
              </a:rPr>
              <a:t>Crecimiento en el tráfico aereo</a:t>
            </a:r>
            <a:endParaRPr sz="1733" dirty="0">
              <a:solidFill>
                <a:srgbClr val="002060"/>
              </a:solidFill>
              <a:latin typeface="Fira Sans Medium"/>
              <a:ea typeface="Fira Sans Medium"/>
              <a:cs typeface="Fira Sans Medium"/>
              <a:sym typeface="Fira Sans Medium"/>
            </a:endParaRPr>
          </a:p>
        </p:txBody>
      </p:sp>
      <p:sp>
        <p:nvSpPr>
          <p:cNvPr id="428" name="Google Shape;428;p19"/>
          <p:cNvSpPr txBox="1"/>
          <p:nvPr/>
        </p:nvSpPr>
        <p:spPr>
          <a:xfrm>
            <a:off x="4800296" y="5703916"/>
            <a:ext cx="2446800" cy="347600"/>
          </a:xfrm>
          <a:prstGeom prst="rect">
            <a:avLst/>
          </a:prstGeom>
          <a:noFill/>
          <a:ln>
            <a:noFill/>
          </a:ln>
        </p:spPr>
        <p:txBody>
          <a:bodyPr spcFirstLastPara="1" wrap="square" lIns="121900" tIns="121900" rIns="121900" bIns="121900" anchor="ctr" anchorCtr="0">
            <a:noAutofit/>
          </a:bodyPr>
          <a:lstStyle/>
          <a:p>
            <a:pPr algn="ctr"/>
            <a:r>
              <a:rPr lang="es-EC" sz="1733" dirty="0">
                <a:solidFill>
                  <a:srgbClr val="002060"/>
                </a:solidFill>
                <a:latin typeface="Fira Sans Medium"/>
                <a:ea typeface="Fira Sans Medium"/>
                <a:cs typeface="Fira Sans Medium"/>
                <a:sym typeface="Fira Sans Medium"/>
              </a:rPr>
              <a:t>Cercanía al aeropuerto</a:t>
            </a:r>
            <a:endParaRPr sz="1733" dirty="0">
              <a:solidFill>
                <a:srgbClr val="002060"/>
              </a:solidFill>
              <a:latin typeface="Fira Sans Medium"/>
              <a:ea typeface="Fira Sans Medium"/>
              <a:cs typeface="Fira Sans Medium"/>
              <a:sym typeface="Fira Sans Medium"/>
            </a:endParaRPr>
          </a:p>
        </p:txBody>
      </p:sp>
      <p:sp>
        <p:nvSpPr>
          <p:cNvPr id="430" name="Google Shape;430;p19"/>
          <p:cNvSpPr txBox="1"/>
          <p:nvPr/>
        </p:nvSpPr>
        <p:spPr>
          <a:xfrm>
            <a:off x="3485715" y="1444044"/>
            <a:ext cx="2446800" cy="347600"/>
          </a:xfrm>
          <a:prstGeom prst="rect">
            <a:avLst/>
          </a:prstGeom>
          <a:noFill/>
          <a:ln>
            <a:noFill/>
          </a:ln>
        </p:spPr>
        <p:txBody>
          <a:bodyPr spcFirstLastPara="1" wrap="square" lIns="121900" tIns="121900" rIns="121900" bIns="121900" anchor="ctr" anchorCtr="0">
            <a:noAutofit/>
          </a:bodyPr>
          <a:lstStyle/>
          <a:p>
            <a:pPr algn="ctr"/>
            <a:r>
              <a:rPr lang="en" sz="1733" dirty="0">
                <a:solidFill>
                  <a:srgbClr val="002060"/>
                </a:solidFill>
                <a:latin typeface="Fira Sans Medium"/>
                <a:ea typeface="Fira Sans Medium"/>
                <a:cs typeface="Fira Sans Medium"/>
                <a:sym typeface="Fira Sans Medium"/>
              </a:rPr>
              <a:t>Conectividad Multimodal</a:t>
            </a:r>
            <a:endParaRPr sz="1733" dirty="0">
              <a:solidFill>
                <a:srgbClr val="002060"/>
              </a:solidFill>
              <a:latin typeface="Fira Sans Medium"/>
              <a:ea typeface="Fira Sans Medium"/>
              <a:cs typeface="Fira Sans Medium"/>
              <a:sym typeface="Fira Sans Medium"/>
            </a:endParaRPr>
          </a:p>
        </p:txBody>
      </p:sp>
      <p:sp>
        <p:nvSpPr>
          <p:cNvPr id="434" name="Google Shape;434;p19"/>
          <p:cNvSpPr txBox="1"/>
          <p:nvPr/>
        </p:nvSpPr>
        <p:spPr>
          <a:xfrm>
            <a:off x="6117196" y="1500307"/>
            <a:ext cx="2446800" cy="347600"/>
          </a:xfrm>
          <a:prstGeom prst="rect">
            <a:avLst/>
          </a:prstGeom>
          <a:noFill/>
          <a:ln>
            <a:noFill/>
          </a:ln>
        </p:spPr>
        <p:txBody>
          <a:bodyPr spcFirstLastPara="1" wrap="square" lIns="121900" tIns="121900" rIns="121900" bIns="121900" anchor="ctr" anchorCtr="0">
            <a:noAutofit/>
          </a:bodyPr>
          <a:lstStyle/>
          <a:p>
            <a:pPr algn="ctr"/>
            <a:r>
              <a:rPr lang="en" sz="1733" dirty="0">
                <a:solidFill>
                  <a:srgbClr val="002060"/>
                </a:solidFill>
                <a:latin typeface="Fira Sans Medium"/>
                <a:ea typeface="Fira Sans Medium"/>
                <a:cs typeface="Fira Sans Medium"/>
                <a:sym typeface="Fira Sans Medium"/>
              </a:rPr>
              <a:t>Logística urbana</a:t>
            </a:r>
            <a:endParaRPr sz="1733" dirty="0">
              <a:solidFill>
                <a:srgbClr val="002060"/>
              </a:solidFill>
              <a:latin typeface="Fira Sans Medium"/>
              <a:ea typeface="Fira Sans Medium"/>
              <a:cs typeface="Fira Sans Medium"/>
              <a:sym typeface="Fira Sans Medium"/>
            </a:endParaRPr>
          </a:p>
        </p:txBody>
      </p:sp>
      <p:pic>
        <p:nvPicPr>
          <p:cNvPr id="3" name="Gráfico 2" descr="América en globo terráqueo">
            <a:extLst>
              <a:ext uri="{FF2B5EF4-FFF2-40B4-BE49-F238E27FC236}">
                <a16:creationId xmlns:a16="http://schemas.microsoft.com/office/drawing/2014/main" id="{FD84A3FA-CF24-4DF5-A013-708D9250D1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09429" y="2669009"/>
            <a:ext cx="914400" cy="914400"/>
          </a:xfrm>
          <a:prstGeom prst="rect">
            <a:avLst/>
          </a:prstGeom>
        </p:spPr>
      </p:pic>
      <p:pic>
        <p:nvPicPr>
          <p:cNvPr id="5" name="Gráfico 4" descr="Avión">
            <a:extLst>
              <a:ext uri="{FF2B5EF4-FFF2-40B4-BE49-F238E27FC236}">
                <a16:creationId xmlns:a16="http://schemas.microsoft.com/office/drawing/2014/main" id="{3E008092-BF52-4FE8-AC5C-9BB7EA3D0B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44917" y="2693581"/>
            <a:ext cx="914400" cy="914400"/>
          </a:xfrm>
          <a:prstGeom prst="rect">
            <a:avLst/>
          </a:prstGeom>
        </p:spPr>
      </p:pic>
      <p:pic>
        <p:nvPicPr>
          <p:cNvPr id="37" name="Imagen 36">
            <a:extLst>
              <a:ext uri="{FF2B5EF4-FFF2-40B4-BE49-F238E27FC236}">
                <a16:creationId xmlns:a16="http://schemas.microsoft.com/office/drawing/2014/main" id="{0356EE3F-9DEF-4D96-9150-1DF84D7906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5082" y="5969316"/>
            <a:ext cx="2145673" cy="736284"/>
          </a:xfrm>
          <a:prstGeom prst="rect">
            <a:avLst/>
          </a:prstGeom>
        </p:spPr>
      </p:pic>
      <p:pic>
        <p:nvPicPr>
          <p:cNvPr id="38" name="Imagen 37">
            <a:extLst>
              <a:ext uri="{FF2B5EF4-FFF2-40B4-BE49-F238E27FC236}">
                <a16:creationId xmlns:a16="http://schemas.microsoft.com/office/drawing/2014/main" id="{7BF45CE8-4A2D-43F8-B2F5-7D8D56443C8D}"/>
              </a:ext>
            </a:extLst>
          </p:cNvPr>
          <p:cNvPicPr>
            <a:picLocks noChangeAspect="1"/>
          </p:cNvPicPr>
          <p:nvPr/>
        </p:nvPicPr>
        <p:blipFill>
          <a:blip r:embed="rId8"/>
          <a:stretch>
            <a:fillRect/>
          </a:stretch>
        </p:blipFill>
        <p:spPr>
          <a:xfrm>
            <a:off x="329831" y="271463"/>
            <a:ext cx="1038380" cy="999986"/>
          </a:xfrm>
          <a:prstGeom prst="rect">
            <a:avLst/>
          </a:prstGeom>
        </p:spPr>
      </p:pic>
      <p:pic>
        <p:nvPicPr>
          <p:cNvPr id="39" name="Gráfico 38">
            <a:extLst>
              <a:ext uri="{FF2B5EF4-FFF2-40B4-BE49-F238E27FC236}">
                <a16:creationId xmlns:a16="http://schemas.microsoft.com/office/drawing/2014/main" id="{C2D040F5-34AF-4D4F-9B54-529038CE40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6711892"/>
            <a:ext cx="5019675" cy="152400"/>
          </a:xfrm>
          <a:prstGeom prst="rect">
            <a:avLst/>
          </a:prstGeom>
        </p:spPr>
      </p:pic>
      <p:sp>
        <p:nvSpPr>
          <p:cNvPr id="40" name="CuadroTexto 39">
            <a:extLst>
              <a:ext uri="{FF2B5EF4-FFF2-40B4-BE49-F238E27FC236}">
                <a16:creationId xmlns:a16="http://schemas.microsoft.com/office/drawing/2014/main" id="{00E5758F-5586-4F36-8352-4F1587C82CDA}"/>
              </a:ext>
            </a:extLst>
          </p:cNvPr>
          <p:cNvSpPr txBox="1"/>
          <p:nvPr/>
        </p:nvSpPr>
        <p:spPr>
          <a:xfrm>
            <a:off x="271245" y="6336752"/>
            <a:ext cx="4242169" cy="400110"/>
          </a:xfrm>
          <a:prstGeom prst="rect">
            <a:avLst/>
          </a:prstGeom>
          <a:noFill/>
        </p:spPr>
        <p:txBody>
          <a:bodyPr wrap="square" rtlCol="0">
            <a:spAutoFit/>
          </a:bodyPr>
          <a:lstStyle/>
          <a:p>
            <a:r>
              <a:rPr lang="es-ES" sz="1000" dirty="0"/>
              <a:t>Fuente: Título IV  del COPCI</a:t>
            </a:r>
          </a:p>
          <a:p>
            <a:r>
              <a:rPr lang="es-ES" sz="1000" dirty="0"/>
              <a:t>               Book  Estadístico Zonas Francas. AZFA, 2020</a:t>
            </a:r>
            <a:endParaRPr lang="es-EC"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033"/>
        <p:cNvGrpSpPr/>
        <p:nvPr/>
      </p:nvGrpSpPr>
      <p:grpSpPr>
        <a:xfrm>
          <a:off x="0" y="0"/>
          <a:ext cx="0" cy="0"/>
          <a:chOff x="0" y="0"/>
          <a:chExt cx="0" cy="0"/>
        </a:xfrm>
      </p:grpSpPr>
      <p:pic>
        <p:nvPicPr>
          <p:cNvPr id="5" name="Imagen 4">
            <a:extLst>
              <a:ext uri="{FF2B5EF4-FFF2-40B4-BE49-F238E27FC236}">
                <a16:creationId xmlns:a16="http://schemas.microsoft.com/office/drawing/2014/main" id="{12196ADB-72DC-4BDC-9751-0917C0626E7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39580" t="33683" r="40178" b="35031"/>
          <a:stretch/>
        </p:blipFill>
        <p:spPr>
          <a:xfrm>
            <a:off x="7621224" y="2319670"/>
            <a:ext cx="607106" cy="526462"/>
          </a:xfrm>
          <a:prstGeom prst="rect">
            <a:avLst/>
          </a:prstGeom>
        </p:spPr>
      </p:pic>
      <p:sp>
        <p:nvSpPr>
          <p:cNvPr id="1034" name="Google Shape;1034;p29"/>
          <p:cNvSpPr txBox="1"/>
          <p:nvPr/>
        </p:nvSpPr>
        <p:spPr>
          <a:xfrm>
            <a:off x="947000" y="404571"/>
            <a:ext cx="10298000" cy="5364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3600" b="1" kern="0" dirty="0">
                <a:solidFill>
                  <a:srgbClr val="003366"/>
                </a:solidFill>
                <a:latin typeface="Calibri" panose="020F0502020204030204" pitchFamily="34" charset="0"/>
                <a:cs typeface="Calibri" panose="020F0502020204030204" pitchFamily="34" charset="0"/>
                <a:sym typeface="Fira Sans Extra Condensed SemiBold"/>
              </a:rPr>
              <a:t>Beneficios Nacionales</a:t>
            </a:r>
            <a:endParaRPr sz="3600" b="1" kern="0" dirty="0">
              <a:solidFill>
                <a:srgbClr val="003366"/>
              </a:solidFill>
              <a:latin typeface="Calibri" panose="020F0502020204030204" pitchFamily="34" charset="0"/>
              <a:cs typeface="Calibri" panose="020F0502020204030204" pitchFamily="34" charset="0"/>
              <a:sym typeface="Fira Sans Extra Condensed SemiBold"/>
            </a:endParaRPr>
          </a:p>
        </p:txBody>
      </p:sp>
      <p:sp>
        <p:nvSpPr>
          <p:cNvPr id="1036" name="Google Shape;1036;p29"/>
          <p:cNvSpPr/>
          <p:nvPr/>
        </p:nvSpPr>
        <p:spPr>
          <a:xfrm>
            <a:off x="932858" y="2285233"/>
            <a:ext cx="1413132" cy="594971"/>
          </a:xfrm>
          <a:custGeom>
            <a:avLst/>
            <a:gdLst/>
            <a:ahLst/>
            <a:cxnLst/>
            <a:rect l="l" t="t" r="r" b="b"/>
            <a:pathLst>
              <a:path w="34076" h="14347" extrusionOk="0">
                <a:moveTo>
                  <a:pt x="0" y="0"/>
                </a:moveTo>
                <a:lnTo>
                  <a:pt x="0" y="14346"/>
                </a:lnTo>
                <a:lnTo>
                  <a:pt x="34076" y="14346"/>
                </a:lnTo>
                <a:cubicBezTo>
                  <a:pt x="31891" y="12700"/>
                  <a:pt x="30497" y="10103"/>
                  <a:pt x="30497" y="7158"/>
                </a:cubicBezTo>
                <a:cubicBezTo>
                  <a:pt x="30497" y="4244"/>
                  <a:pt x="31891" y="1647"/>
                  <a:pt x="34076" y="0"/>
                </a:cubicBezTo>
                <a:close/>
              </a:path>
            </a:pathLst>
          </a:custGeom>
          <a:solidFill>
            <a:srgbClr val="990033"/>
          </a:solidFill>
          <a:ln>
            <a:noFill/>
          </a:ln>
        </p:spPr>
        <p:txBody>
          <a:bodyPr spcFirstLastPara="1" wrap="square" lIns="121900" tIns="121900" rIns="121900" bIns="121900" anchor="ctr" anchorCtr="0">
            <a:noAutofit/>
          </a:bodyPr>
          <a:lstStyle/>
          <a:p>
            <a:pPr defTabSz="1219170">
              <a:buClr>
                <a:srgbClr val="000000"/>
              </a:buClr>
            </a:pPr>
            <a:r>
              <a:rPr lang="en" sz="1867" kern="0" dirty="0">
                <a:solidFill>
                  <a:srgbClr val="FFFFFF"/>
                </a:solidFill>
                <a:latin typeface="Fira Sans Medium"/>
                <a:ea typeface="Fira Sans Medium"/>
                <a:cs typeface="Fira Sans Medium"/>
                <a:sym typeface="Fira Sans Medium"/>
              </a:rPr>
              <a:t>ISD</a:t>
            </a:r>
            <a:endParaRPr sz="1867" kern="0" dirty="0">
              <a:solidFill>
                <a:srgbClr val="FFFFFF"/>
              </a:solidFill>
              <a:latin typeface="Fira Sans Medium"/>
              <a:ea typeface="Fira Sans Medium"/>
              <a:cs typeface="Fira Sans Medium"/>
              <a:sym typeface="Fira Sans Medium"/>
            </a:endParaRPr>
          </a:p>
        </p:txBody>
      </p:sp>
      <p:sp>
        <p:nvSpPr>
          <p:cNvPr id="1037" name="Google Shape;1037;p29"/>
          <p:cNvSpPr/>
          <p:nvPr/>
        </p:nvSpPr>
        <p:spPr>
          <a:xfrm>
            <a:off x="3634007" y="2265872"/>
            <a:ext cx="1414459" cy="594971"/>
          </a:xfrm>
          <a:custGeom>
            <a:avLst/>
            <a:gdLst/>
            <a:ahLst/>
            <a:cxnLst/>
            <a:rect l="l" t="t" r="r" b="b"/>
            <a:pathLst>
              <a:path w="34108" h="14347" extrusionOk="0">
                <a:moveTo>
                  <a:pt x="0" y="0"/>
                </a:moveTo>
                <a:lnTo>
                  <a:pt x="0" y="14346"/>
                </a:lnTo>
                <a:lnTo>
                  <a:pt x="34108" y="14346"/>
                </a:lnTo>
                <a:cubicBezTo>
                  <a:pt x="31923" y="12700"/>
                  <a:pt x="30498" y="10103"/>
                  <a:pt x="30498" y="7158"/>
                </a:cubicBezTo>
                <a:cubicBezTo>
                  <a:pt x="30498" y="4244"/>
                  <a:pt x="31923" y="1647"/>
                  <a:pt x="34108" y="0"/>
                </a:cubicBezTo>
                <a:close/>
              </a:path>
            </a:pathLst>
          </a:custGeom>
          <a:solidFill>
            <a:srgbClr val="25255B"/>
          </a:solidFill>
          <a:ln>
            <a:noFill/>
          </a:ln>
        </p:spPr>
        <p:txBody>
          <a:bodyPr spcFirstLastPara="1" wrap="square" lIns="121900" tIns="121900" rIns="121900" bIns="121900" anchor="ctr" anchorCtr="0">
            <a:noAutofit/>
          </a:bodyPr>
          <a:lstStyle/>
          <a:p>
            <a:pPr defTabSz="1219170">
              <a:buClr>
                <a:srgbClr val="000000"/>
              </a:buClr>
            </a:pPr>
            <a:r>
              <a:rPr lang="en" sz="1867" kern="0" dirty="0">
                <a:solidFill>
                  <a:srgbClr val="FFFFFF"/>
                </a:solidFill>
                <a:latin typeface="Fira Sans Medium"/>
                <a:ea typeface="Fira Sans Medium"/>
                <a:cs typeface="Fira Sans Medium"/>
                <a:sym typeface="Fira Sans Medium"/>
              </a:rPr>
              <a:t>IVA</a:t>
            </a:r>
            <a:endParaRPr sz="1867" kern="0" dirty="0">
              <a:solidFill>
                <a:srgbClr val="FFFFFF"/>
              </a:solidFill>
              <a:latin typeface="Fira Sans Medium"/>
              <a:ea typeface="Fira Sans Medium"/>
              <a:cs typeface="Fira Sans Medium"/>
              <a:sym typeface="Fira Sans Medium"/>
            </a:endParaRPr>
          </a:p>
        </p:txBody>
      </p:sp>
      <p:sp>
        <p:nvSpPr>
          <p:cNvPr id="1038" name="Google Shape;1038;p29"/>
          <p:cNvSpPr/>
          <p:nvPr/>
        </p:nvSpPr>
        <p:spPr>
          <a:xfrm>
            <a:off x="6301357" y="2281914"/>
            <a:ext cx="1413173" cy="594971"/>
          </a:xfrm>
          <a:custGeom>
            <a:avLst/>
            <a:gdLst/>
            <a:ahLst/>
            <a:cxnLst/>
            <a:rect l="l" t="t" r="r" b="b"/>
            <a:pathLst>
              <a:path w="34077" h="14347" extrusionOk="0">
                <a:moveTo>
                  <a:pt x="0" y="0"/>
                </a:moveTo>
                <a:lnTo>
                  <a:pt x="0" y="14346"/>
                </a:lnTo>
                <a:lnTo>
                  <a:pt x="34076" y="14346"/>
                </a:lnTo>
                <a:cubicBezTo>
                  <a:pt x="31891" y="12700"/>
                  <a:pt x="30497" y="10103"/>
                  <a:pt x="30497" y="7158"/>
                </a:cubicBezTo>
                <a:cubicBezTo>
                  <a:pt x="30497" y="4244"/>
                  <a:pt x="31891" y="1647"/>
                  <a:pt x="34076" y="0"/>
                </a:cubicBezTo>
                <a:close/>
              </a:path>
            </a:pathLst>
          </a:custGeom>
          <a:solidFill>
            <a:srgbClr val="990033"/>
          </a:solidFill>
          <a:ln>
            <a:noFill/>
          </a:ln>
        </p:spPr>
        <p:txBody>
          <a:bodyPr spcFirstLastPara="1" wrap="square" lIns="121900" tIns="121900" rIns="121900" bIns="121900" anchor="ctr" anchorCtr="0">
            <a:noAutofit/>
          </a:bodyPr>
          <a:lstStyle/>
          <a:p>
            <a:pPr defTabSz="1219170">
              <a:buClr>
                <a:srgbClr val="000000"/>
              </a:buClr>
            </a:pPr>
            <a:r>
              <a:rPr lang="en" sz="1200" kern="0" dirty="0">
                <a:solidFill>
                  <a:srgbClr val="FFFFFF"/>
                </a:solidFill>
                <a:latin typeface="Fira Sans Medium"/>
                <a:ea typeface="Fira Sans Medium"/>
                <a:cs typeface="Fira Sans Medium"/>
                <a:sym typeface="Fira Sans Medium"/>
              </a:rPr>
              <a:t>Tríbutos al Comercio Exterior</a:t>
            </a:r>
            <a:endParaRPr sz="1200" kern="0" dirty="0">
              <a:solidFill>
                <a:srgbClr val="FFFFFF"/>
              </a:solidFill>
              <a:latin typeface="Fira Sans Medium"/>
              <a:ea typeface="Fira Sans Medium"/>
              <a:cs typeface="Fira Sans Medium"/>
              <a:sym typeface="Fira Sans Medium"/>
            </a:endParaRPr>
          </a:p>
        </p:txBody>
      </p:sp>
      <p:sp>
        <p:nvSpPr>
          <p:cNvPr id="1041" name="Google Shape;1041;p29"/>
          <p:cNvSpPr/>
          <p:nvPr/>
        </p:nvSpPr>
        <p:spPr>
          <a:xfrm>
            <a:off x="833995" y="2017065"/>
            <a:ext cx="2180161" cy="3496527"/>
          </a:xfrm>
          <a:custGeom>
            <a:avLst/>
            <a:gdLst/>
            <a:ahLst/>
            <a:cxnLst/>
            <a:rect l="l" t="t" r="r" b="b"/>
            <a:pathLst>
              <a:path w="52572" h="80187" extrusionOk="0">
                <a:moveTo>
                  <a:pt x="5290" y="793"/>
                </a:moveTo>
                <a:cubicBezTo>
                  <a:pt x="6018" y="793"/>
                  <a:pt x="6588" y="1363"/>
                  <a:pt x="6588" y="2059"/>
                </a:cubicBezTo>
                <a:cubicBezTo>
                  <a:pt x="6588" y="2788"/>
                  <a:pt x="6018" y="3358"/>
                  <a:pt x="5290" y="3358"/>
                </a:cubicBezTo>
                <a:cubicBezTo>
                  <a:pt x="4593" y="3358"/>
                  <a:pt x="4023" y="2788"/>
                  <a:pt x="4023" y="2059"/>
                </a:cubicBezTo>
                <a:cubicBezTo>
                  <a:pt x="4023" y="1363"/>
                  <a:pt x="4593" y="793"/>
                  <a:pt x="5290" y="793"/>
                </a:cubicBezTo>
                <a:close/>
                <a:moveTo>
                  <a:pt x="5290" y="1"/>
                </a:moveTo>
                <a:cubicBezTo>
                  <a:pt x="4149" y="1"/>
                  <a:pt x="3231" y="919"/>
                  <a:pt x="3231" y="2059"/>
                </a:cubicBezTo>
                <a:cubicBezTo>
                  <a:pt x="3231" y="3200"/>
                  <a:pt x="4149" y="4150"/>
                  <a:pt x="5290" y="4150"/>
                </a:cubicBezTo>
                <a:cubicBezTo>
                  <a:pt x="6303" y="4150"/>
                  <a:pt x="7126" y="3421"/>
                  <a:pt x="7316" y="2471"/>
                </a:cubicBezTo>
                <a:lnTo>
                  <a:pt x="41741" y="2471"/>
                </a:lnTo>
                <a:cubicBezTo>
                  <a:pt x="44433" y="2471"/>
                  <a:pt x="46934" y="3516"/>
                  <a:pt x="48866" y="5448"/>
                </a:cubicBezTo>
                <a:cubicBezTo>
                  <a:pt x="50735" y="7348"/>
                  <a:pt x="51780" y="9818"/>
                  <a:pt x="51748" y="12447"/>
                </a:cubicBezTo>
                <a:cubicBezTo>
                  <a:pt x="51716" y="15075"/>
                  <a:pt x="50703" y="17546"/>
                  <a:pt x="48835" y="19414"/>
                </a:cubicBezTo>
                <a:cubicBezTo>
                  <a:pt x="46966" y="21282"/>
                  <a:pt x="44464" y="22328"/>
                  <a:pt x="41804" y="22328"/>
                </a:cubicBezTo>
                <a:lnTo>
                  <a:pt x="6715" y="22328"/>
                </a:lnTo>
                <a:cubicBezTo>
                  <a:pt x="3009" y="22328"/>
                  <a:pt x="1" y="25336"/>
                  <a:pt x="1" y="29041"/>
                </a:cubicBezTo>
                <a:lnTo>
                  <a:pt x="1" y="73473"/>
                </a:lnTo>
                <a:cubicBezTo>
                  <a:pt x="1" y="77178"/>
                  <a:pt x="3009" y="80187"/>
                  <a:pt x="6715" y="80187"/>
                </a:cubicBezTo>
                <a:lnTo>
                  <a:pt x="48391" y="80187"/>
                </a:lnTo>
                <a:lnTo>
                  <a:pt x="48391" y="79395"/>
                </a:lnTo>
                <a:lnTo>
                  <a:pt x="6715" y="79395"/>
                </a:lnTo>
                <a:cubicBezTo>
                  <a:pt x="3453" y="79395"/>
                  <a:pt x="793" y="76735"/>
                  <a:pt x="793" y="73441"/>
                </a:cubicBezTo>
                <a:lnTo>
                  <a:pt x="793" y="29041"/>
                </a:lnTo>
                <a:cubicBezTo>
                  <a:pt x="793" y="25779"/>
                  <a:pt x="3453" y="23119"/>
                  <a:pt x="6715" y="23119"/>
                </a:cubicBezTo>
                <a:lnTo>
                  <a:pt x="41836" y="23119"/>
                </a:lnTo>
                <a:cubicBezTo>
                  <a:pt x="44686" y="23119"/>
                  <a:pt x="47378" y="22011"/>
                  <a:pt x="49405" y="19984"/>
                </a:cubicBezTo>
                <a:cubicBezTo>
                  <a:pt x="51400" y="17957"/>
                  <a:pt x="52508" y="15297"/>
                  <a:pt x="52540" y="12447"/>
                </a:cubicBezTo>
                <a:cubicBezTo>
                  <a:pt x="52572" y="9628"/>
                  <a:pt x="51463" y="6936"/>
                  <a:pt x="49405" y="4878"/>
                </a:cubicBezTo>
                <a:cubicBezTo>
                  <a:pt x="47346" y="2820"/>
                  <a:pt x="44623" y="1679"/>
                  <a:pt x="41741" y="1679"/>
                </a:cubicBezTo>
                <a:lnTo>
                  <a:pt x="7316" y="1679"/>
                </a:lnTo>
                <a:cubicBezTo>
                  <a:pt x="7126" y="729"/>
                  <a:pt x="6303" y="1"/>
                  <a:pt x="5290" y="1"/>
                </a:cubicBezTo>
                <a:close/>
              </a:path>
            </a:pathLst>
          </a:custGeom>
          <a:solidFill>
            <a:srgbClr val="99003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42" name="Google Shape;1042;p29"/>
          <p:cNvSpPr/>
          <p:nvPr/>
        </p:nvSpPr>
        <p:spPr>
          <a:xfrm>
            <a:off x="2906414" y="5446892"/>
            <a:ext cx="101187" cy="101145"/>
          </a:xfrm>
          <a:custGeom>
            <a:avLst/>
            <a:gdLst/>
            <a:ahLst/>
            <a:cxnLst/>
            <a:rect l="l" t="t" r="r" b="b"/>
            <a:pathLst>
              <a:path w="2440" h="2439" extrusionOk="0">
                <a:moveTo>
                  <a:pt x="1236" y="1"/>
                </a:moveTo>
                <a:cubicBezTo>
                  <a:pt x="539" y="1"/>
                  <a:pt x="1" y="539"/>
                  <a:pt x="1" y="1204"/>
                </a:cubicBezTo>
                <a:cubicBezTo>
                  <a:pt x="1" y="1869"/>
                  <a:pt x="539" y="2439"/>
                  <a:pt x="1236" y="2439"/>
                </a:cubicBezTo>
                <a:cubicBezTo>
                  <a:pt x="1901" y="2439"/>
                  <a:pt x="2439" y="1869"/>
                  <a:pt x="2439" y="1204"/>
                </a:cubicBezTo>
                <a:cubicBezTo>
                  <a:pt x="2439" y="539"/>
                  <a:pt x="1901" y="1"/>
                  <a:pt x="1236" y="1"/>
                </a:cubicBezTo>
                <a:close/>
              </a:path>
            </a:pathLst>
          </a:custGeom>
          <a:solidFill>
            <a:srgbClr val="99003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43" name="Google Shape;1043;p29"/>
          <p:cNvSpPr/>
          <p:nvPr/>
        </p:nvSpPr>
        <p:spPr>
          <a:xfrm>
            <a:off x="3535515" y="2019720"/>
            <a:ext cx="2180120" cy="3493872"/>
          </a:xfrm>
          <a:custGeom>
            <a:avLst/>
            <a:gdLst/>
            <a:ahLst/>
            <a:cxnLst/>
            <a:rect l="l" t="t" r="r" b="b"/>
            <a:pathLst>
              <a:path w="52571" h="80123" extrusionOk="0">
                <a:moveTo>
                  <a:pt x="4750" y="792"/>
                </a:moveTo>
                <a:cubicBezTo>
                  <a:pt x="5447" y="792"/>
                  <a:pt x="6017" y="1362"/>
                  <a:pt x="6017" y="2059"/>
                </a:cubicBezTo>
                <a:cubicBezTo>
                  <a:pt x="6017" y="2787"/>
                  <a:pt x="5447" y="3357"/>
                  <a:pt x="4750" y="3357"/>
                </a:cubicBezTo>
                <a:cubicBezTo>
                  <a:pt x="4022" y="3357"/>
                  <a:pt x="3452" y="2787"/>
                  <a:pt x="3452" y="2059"/>
                </a:cubicBezTo>
                <a:cubicBezTo>
                  <a:pt x="3452" y="1362"/>
                  <a:pt x="4022" y="792"/>
                  <a:pt x="4750" y="792"/>
                </a:cubicBezTo>
                <a:close/>
                <a:moveTo>
                  <a:pt x="4750" y="0"/>
                </a:moveTo>
                <a:cubicBezTo>
                  <a:pt x="3610" y="0"/>
                  <a:pt x="2660" y="919"/>
                  <a:pt x="2660" y="2059"/>
                </a:cubicBezTo>
                <a:cubicBezTo>
                  <a:pt x="2660" y="3199"/>
                  <a:pt x="3579" y="4117"/>
                  <a:pt x="4750" y="4117"/>
                </a:cubicBezTo>
                <a:cubicBezTo>
                  <a:pt x="5764" y="4117"/>
                  <a:pt x="6619" y="3389"/>
                  <a:pt x="6777" y="2407"/>
                </a:cubicBezTo>
                <a:lnTo>
                  <a:pt x="41740" y="2407"/>
                </a:lnTo>
                <a:cubicBezTo>
                  <a:pt x="44432" y="2407"/>
                  <a:pt x="46965" y="3452"/>
                  <a:pt x="48865" y="5384"/>
                </a:cubicBezTo>
                <a:cubicBezTo>
                  <a:pt x="50734" y="7284"/>
                  <a:pt x="51779" y="9754"/>
                  <a:pt x="51747" y="12383"/>
                </a:cubicBezTo>
                <a:cubicBezTo>
                  <a:pt x="51747" y="15011"/>
                  <a:pt x="50702" y="17482"/>
                  <a:pt x="48834" y="19350"/>
                </a:cubicBezTo>
                <a:cubicBezTo>
                  <a:pt x="46965" y="21218"/>
                  <a:pt x="44463" y="22264"/>
                  <a:pt x="41835" y="22264"/>
                </a:cubicBezTo>
                <a:lnTo>
                  <a:pt x="6714" y="22264"/>
                </a:lnTo>
                <a:cubicBezTo>
                  <a:pt x="3009" y="22264"/>
                  <a:pt x="0" y="25272"/>
                  <a:pt x="0" y="28977"/>
                </a:cubicBezTo>
                <a:lnTo>
                  <a:pt x="0" y="73409"/>
                </a:lnTo>
                <a:cubicBezTo>
                  <a:pt x="0" y="77114"/>
                  <a:pt x="3009" y="80123"/>
                  <a:pt x="6714" y="80123"/>
                </a:cubicBezTo>
                <a:lnTo>
                  <a:pt x="47567" y="80123"/>
                </a:lnTo>
                <a:lnTo>
                  <a:pt x="47567" y="79331"/>
                </a:lnTo>
                <a:lnTo>
                  <a:pt x="6714" y="79331"/>
                </a:lnTo>
                <a:cubicBezTo>
                  <a:pt x="3452" y="79331"/>
                  <a:pt x="792" y="76671"/>
                  <a:pt x="792" y="73409"/>
                </a:cubicBezTo>
                <a:lnTo>
                  <a:pt x="792" y="28977"/>
                </a:lnTo>
                <a:cubicBezTo>
                  <a:pt x="792" y="25715"/>
                  <a:pt x="3452" y="23055"/>
                  <a:pt x="6714" y="23055"/>
                </a:cubicBezTo>
                <a:lnTo>
                  <a:pt x="41835" y="23055"/>
                </a:lnTo>
                <a:cubicBezTo>
                  <a:pt x="44685" y="23055"/>
                  <a:pt x="47377" y="21947"/>
                  <a:pt x="49404" y="19920"/>
                </a:cubicBezTo>
                <a:cubicBezTo>
                  <a:pt x="51431" y="17893"/>
                  <a:pt x="52539" y="15233"/>
                  <a:pt x="52539" y="12383"/>
                </a:cubicBezTo>
                <a:cubicBezTo>
                  <a:pt x="52571" y="9564"/>
                  <a:pt x="51462" y="6872"/>
                  <a:pt x="49436" y="4814"/>
                </a:cubicBezTo>
                <a:cubicBezTo>
                  <a:pt x="47377" y="2756"/>
                  <a:pt x="44622" y="1615"/>
                  <a:pt x="41740" y="1615"/>
                </a:cubicBezTo>
                <a:lnTo>
                  <a:pt x="6746" y="1615"/>
                </a:lnTo>
                <a:cubicBezTo>
                  <a:pt x="6556" y="697"/>
                  <a:pt x="5732" y="0"/>
                  <a:pt x="4750" y="0"/>
                </a:cubicBezTo>
                <a:close/>
              </a:path>
            </a:pathLst>
          </a:custGeom>
          <a:solidFill>
            <a:srgbClr val="25255B"/>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44" name="Google Shape;1044;p29"/>
          <p:cNvSpPr/>
          <p:nvPr/>
        </p:nvSpPr>
        <p:spPr>
          <a:xfrm>
            <a:off x="5573766" y="5435826"/>
            <a:ext cx="99860" cy="101145"/>
          </a:xfrm>
          <a:custGeom>
            <a:avLst/>
            <a:gdLst/>
            <a:ahLst/>
            <a:cxnLst/>
            <a:rect l="l" t="t" r="r" b="b"/>
            <a:pathLst>
              <a:path w="2408" h="2439" extrusionOk="0">
                <a:moveTo>
                  <a:pt x="1204" y="1"/>
                </a:moveTo>
                <a:cubicBezTo>
                  <a:pt x="539" y="1"/>
                  <a:pt x="1" y="539"/>
                  <a:pt x="1" y="1204"/>
                </a:cubicBezTo>
                <a:cubicBezTo>
                  <a:pt x="1" y="1869"/>
                  <a:pt x="539" y="2439"/>
                  <a:pt x="1204" y="2439"/>
                </a:cubicBezTo>
                <a:cubicBezTo>
                  <a:pt x="1869" y="2439"/>
                  <a:pt x="2407" y="1869"/>
                  <a:pt x="2407" y="1204"/>
                </a:cubicBezTo>
                <a:cubicBezTo>
                  <a:pt x="2407" y="539"/>
                  <a:pt x="1869" y="1"/>
                  <a:pt x="1204" y="1"/>
                </a:cubicBezTo>
                <a:close/>
              </a:path>
            </a:pathLst>
          </a:custGeom>
          <a:solidFill>
            <a:srgbClr val="25255B"/>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45" name="Google Shape;1045;p29"/>
          <p:cNvSpPr/>
          <p:nvPr/>
        </p:nvSpPr>
        <p:spPr>
          <a:xfrm>
            <a:off x="6202866" y="2019720"/>
            <a:ext cx="2178792" cy="3517251"/>
          </a:xfrm>
          <a:custGeom>
            <a:avLst/>
            <a:gdLst/>
            <a:ahLst/>
            <a:cxnLst/>
            <a:rect l="l" t="t" r="r" b="b"/>
            <a:pathLst>
              <a:path w="52539" h="80123" extrusionOk="0">
                <a:moveTo>
                  <a:pt x="5004" y="792"/>
                </a:moveTo>
                <a:cubicBezTo>
                  <a:pt x="5700" y="792"/>
                  <a:pt x="6270" y="1362"/>
                  <a:pt x="6270" y="2059"/>
                </a:cubicBezTo>
                <a:cubicBezTo>
                  <a:pt x="6270" y="2787"/>
                  <a:pt x="5700" y="3357"/>
                  <a:pt x="5004" y="3357"/>
                </a:cubicBezTo>
                <a:cubicBezTo>
                  <a:pt x="4275" y="3357"/>
                  <a:pt x="3705" y="2787"/>
                  <a:pt x="3705" y="2059"/>
                </a:cubicBezTo>
                <a:cubicBezTo>
                  <a:pt x="3705" y="1362"/>
                  <a:pt x="4275" y="792"/>
                  <a:pt x="5004" y="792"/>
                </a:cubicBezTo>
                <a:close/>
                <a:moveTo>
                  <a:pt x="5004" y="0"/>
                </a:moveTo>
                <a:cubicBezTo>
                  <a:pt x="3864" y="0"/>
                  <a:pt x="2914" y="919"/>
                  <a:pt x="2914" y="2059"/>
                </a:cubicBezTo>
                <a:cubicBezTo>
                  <a:pt x="2914" y="3199"/>
                  <a:pt x="3864" y="4149"/>
                  <a:pt x="5004" y="4149"/>
                </a:cubicBezTo>
                <a:cubicBezTo>
                  <a:pt x="6017" y="4149"/>
                  <a:pt x="6872" y="3389"/>
                  <a:pt x="7031" y="2407"/>
                </a:cubicBezTo>
                <a:lnTo>
                  <a:pt x="41740" y="2407"/>
                </a:lnTo>
                <a:cubicBezTo>
                  <a:pt x="47250" y="2407"/>
                  <a:pt x="51747" y="6872"/>
                  <a:pt x="51747" y="12320"/>
                </a:cubicBezTo>
                <a:cubicBezTo>
                  <a:pt x="51747" y="14980"/>
                  <a:pt x="50702" y="17482"/>
                  <a:pt x="48834" y="19350"/>
                </a:cubicBezTo>
                <a:cubicBezTo>
                  <a:pt x="46965" y="21218"/>
                  <a:pt x="44463" y="22264"/>
                  <a:pt x="41835" y="22264"/>
                </a:cubicBezTo>
                <a:lnTo>
                  <a:pt x="6714" y="22264"/>
                </a:lnTo>
                <a:cubicBezTo>
                  <a:pt x="3009" y="22264"/>
                  <a:pt x="0" y="25272"/>
                  <a:pt x="0" y="28977"/>
                </a:cubicBezTo>
                <a:lnTo>
                  <a:pt x="0" y="73409"/>
                </a:lnTo>
                <a:cubicBezTo>
                  <a:pt x="0" y="77114"/>
                  <a:pt x="3009" y="80123"/>
                  <a:pt x="6714" y="80123"/>
                </a:cubicBezTo>
                <a:lnTo>
                  <a:pt x="47567" y="80123"/>
                </a:lnTo>
                <a:lnTo>
                  <a:pt x="47567" y="79331"/>
                </a:lnTo>
                <a:lnTo>
                  <a:pt x="6714" y="79331"/>
                </a:lnTo>
                <a:cubicBezTo>
                  <a:pt x="3452" y="79331"/>
                  <a:pt x="792" y="76671"/>
                  <a:pt x="792" y="73409"/>
                </a:cubicBezTo>
                <a:lnTo>
                  <a:pt x="792" y="28977"/>
                </a:lnTo>
                <a:cubicBezTo>
                  <a:pt x="792" y="25715"/>
                  <a:pt x="3452" y="23055"/>
                  <a:pt x="6714" y="23055"/>
                </a:cubicBezTo>
                <a:lnTo>
                  <a:pt x="41803" y="23055"/>
                </a:lnTo>
                <a:cubicBezTo>
                  <a:pt x="44685" y="23055"/>
                  <a:pt x="47377" y="21947"/>
                  <a:pt x="49404" y="19920"/>
                </a:cubicBezTo>
                <a:cubicBezTo>
                  <a:pt x="51431" y="17893"/>
                  <a:pt x="52539" y="15201"/>
                  <a:pt x="52539" y="12320"/>
                </a:cubicBezTo>
                <a:cubicBezTo>
                  <a:pt x="52539" y="9501"/>
                  <a:pt x="51399" y="6809"/>
                  <a:pt x="49340" y="4751"/>
                </a:cubicBezTo>
                <a:cubicBezTo>
                  <a:pt x="47282" y="2724"/>
                  <a:pt x="44590" y="1615"/>
                  <a:pt x="41740" y="1615"/>
                </a:cubicBezTo>
                <a:lnTo>
                  <a:pt x="6999" y="1615"/>
                </a:lnTo>
                <a:cubicBezTo>
                  <a:pt x="6809" y="697"/>
                  <a:pt x="5985" y="0"/>
                  <a:pt x="5004" y="0"/>
                </a:cubicBezTo>
                <a:close/>
              </a:path>
            </a:pathLst>
          </a:custGeom>
          <a:solidFill>
            <a:srgbClr val="99003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46" name="Google Shape;1046;p29"/>
          <p:cNvSpPr/>
          <p:nvPr/>
        </p:nvSpPr>
        <p:spPr>
          <a:xfrm>
            <a:off x="8239790" y="5435826"/>
            <a:ext cx="101187" cy="101145"/>
          </a:xfrm>
          <a:custGeom>
            <a:avLst/>
            <a:gdLst/>
            <a:ahLst/>
            <a:cxnLst/>
            <a:rect l="l" t="t" r="r" b="b"/>
            <a:pathLst>
              <a:path w="2440" h="2439" extrusionOk="0">
                <a:moveTo>
                  <a:pt x="1236" y="1"/>
                </a:moveTo>
                <a:cubicBezTo>
                  <a:pt x="571" y="1"/>
                  <a:pt x="1" y="539"/>
                  <a:pt x="1" y="1204"/>
                </a:cubicBezTo>
                <a:cubicBezTo>
                  <a:pt x="1" y="1869"/>
                  <a:pt x="571" y="2439"/>
                  <a:pt x="1236" y="2439"/>
                </a:cubicBezTo>
                <a:cubicBezTo>
                  <a:pt x="1901" y="2439"/>
                  <a:pt x="2439" y="1869"/>
                  <a:pt x="2439" y="1204"/>
                </a:cubicBezTo>
                <a:cubicBezTo>
                  <a:pt x="2439" y="539"/>
                  <a:pt x="1901" y="1"/>
                  <a:pt x="1236" y="1"/>
                </a:cubicBezTo>
                <a:close/>
              </a:path>
            </a:pathLst>
          </a:custGeom>
          <a:solidFill>
            <a:srgbClr val="99003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nvGrpSpPr>
          <p:cNvPr id="1047" name="Google Shape;1047;p29"/>
          <p:cNvGrpSpPr/>
          <p:nvPr/>
        </p:nvGrpSpPr>
        <p:grpSpPr>
          <a:xfrm>
            <a:off x="2298061" y="2387684"/>
            <a:ext cx="450488" cy="390067"/>
            <a:chOff x="3855415" y="1753159"/>
            <a:chExt cx="337866" cy="292550"/>
          </a:xfrm>
        </p:grpSpPr>
        <p:sp>
          <p:nvSpPr>
            <p:cNvPr id="1048" name="Google Shape;1048;p29"/>
            <p:cNvSpPr/>
            <p:nvPr/>
          </p:nvSpPr>
          <p:spPr>
            <a:xfrm>
              <a:off x="4032699" y="1808553"/>
              <a:ext cx="139899" cy="183411"/>
            </a:xfrm>
            <a:custGeom>
              <a:avLst/>
              <a:gdLst/>
              <a:ahLst/>
              <a:cxnLst/>
              <a:rect l="l" t="t" r="r" b="b"/>
              <a:pathLst>
                <a:path w="4498" h="5897" extrusionOk="0">
                  <a:moveTo>
                    <a:pt x="2570" y="1"/>
                  </a:moveTo>
                  <a:cubicBezTo>
                    <a:pt x="2471" y="1"/>
                    <a:pt x="2376" y="40"/>
                    <a:pt x="2313" y="119"/>
                  </a:cubicBezTo>
                  <a:lnTo>
                    <a:pt x="919" y="1608"/>
                  </a:lnTo>
                  <a:cubicBezTo>
                    <a:pt x="856" y="1703"/>
                    <a:pt x="824" y="1829"/>
                    <a:pt x="824" y="1924"/>
                  </a:cubicBezTo>
                  <a:lnTo>
                    <a:pt x="1014" y="2811"/>
                  </a:lnTo>
                  <a:cubicBezTo>
                    <a:pt x="1046" y="2938"/>
                    <a:pt x="1014" y="3065"/>
                    <a:pt x="919" y="3160"/>
                  </a:cubicBezTo>
                  <a:lnTo>
                    <a:pt x="159" y="3888"/>
                  </a:lnTo>
                  <a:cubicBezTo>
                    <a:pt x="32" y="4015"/>
                    <a:pt x="1" y="4205"/>
                    <a:pt x="96" y="4363"/>
                  </a:cubicBezTo>
                  <a:cubicBezTo>
                    <a:pt x="127" y="4458"/>
                    <a:pt x="159" y="4553"/>
                    <a:pt x="191" y="4680"/>
                  </a:cubicBezTo>
                  <a:cubicBezTo>
                    <a:pt x="191" y="4806"/>
                    <a:pt x="254" y="4933"/>
                    <a:pt x="381" y="4996"/>
                  </a:cubicBezTo>
                  <a:cubicBezTo>
                    <a:pt x="571" y="5091"/>
                    <a:pt x="887" y="5313"/>
                    <a:pt x="919" y="5598"/>
                  </a:cubicBezTo>
                  <a:cubicBezTo>
                    <a:pt x="943" y="5839"/>
                    <a:pt x="1205" y="5896"/>
                    <a:pt x="1468" y="5896"/>
                  </a:cubicBezTo>
                  <a:cubicBezTo>
                    <a:pt x="1551" y="5896"/>
                    <a:pt x="1635" y="5891"/>
                    <a:pt x="1711" y="5883"/>
                  </a:cubicBezTo>
                  <a:cubicBezTo>
                    <a:pt x="1901" y="5883"/>
                    <a:pt x="2028" y="5725"/>
                    <a:pt x="2059" y="5566"/>
                  </a:cubicBezTo>
                  <a:lnTo>
                    <a:pt x="2091" y="5218"/>
                  </a:lnTo>
                  <a:cubicBezTo>
                    <a:pt x="2123" y="5155"/>
                    <a:pt x="2154" y="5060"/>
                    <a:pt x="2218" y="5028"/>
                  </a:cubicBezTo>
                  <a:lnTo>
                    <a:pt x="3104" y="4078"/>
                  </a:lnTo>
                  <a:cubicBezTo>
                    <a:pt x="3199" y="3983"/>
                    <a:pt x="3231" y="3856"/>
                    <a:pt x="3199" y="3730"/>
                  </a:cubicBezTo>
                  <a:lnTo>
                    <a:pt x="3073" y="3255"/>
                  </a:lnTo>
                  <a:cubicBezTo>
                    <a:pt x="3041" y="3096"/>
                    <a:pt x="3073" y="2938"/>
                    <a:pt x="3168" y="2843"/>
                  </a:cubicBezTo>
                  <a:lnTo>
                    <a:pt x="3738" y="2368"/>
                  </a:lnTo>
                  <a:cubicBezTo>
                    <a:pt x="3833" y="2304"/>
                    <a:pt x="3896" y="2273"/>
                    <a:pt x="3991" y="2273"/>
                  </a:cubicBezTo>
                  <a:lnTo>
                    <a:pt x="4086" y="2273"/>
                  </a:lnTo>
                  <a:cubicBezTo>
                    <a:pt x="4276" y="2273"/>
                    <a:pt x="4434" y="2114"/>
                    <a:pt x="4466" y="1924"/>
                  </a:cubicBezTo>
                  <a:cubicBezTo>
                    <a:pt x="4498" y="1829"/>
                    <a:pt x="4434" y="1703"/>
                    <a:pt x="4371" y="1608"/>
                  </a:cubicBezTo>
                  <a:lnTo>
                    <a:pt x="2851" y="119"/>
                  </a:lnTo>
                  <a:cubicBezTo>
                    <a:pt x="2772" y="40"/>
                    <a:pt x="2669" y="1"/>
                    <a:pt x="2570" y="1"/>
                  </a:cubicBezTo>
                  <a:close/>
                </a:path>
              </a:pathLst>
            </a:custGeom>
            <a:solidFill>
              <a:srgbClr val="D6D6D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49" name="Google Shape;1049;p29"/>
            <p:cNvSpPr/>
            <p:nvPr/>
          </p:nvSpPr>
          <p:spPr>
            <a:xfrm>
              <a:off x="3855415" y="1753159"/>
              <a:ext cx="337866" cy="292550"/>
            </a:xfrm>
            <a:custGeom>
              <a:avLst/>
              <a:gdLst/>
              <a:ahLst/>
              <a:cxnLst/>
              <a:rect l="l" t="t" r="r" b="b"/>
              <a:pathLst>
                <a:path w="10863" h="9406" extrusionOk="0">
                  <a:moveTo>
                    <a:pt x="3104" y="475"/>
                  </a:moveTo>
                  <a:cubicBezTo>
                    <a:pt x="3167" y="475"/>
                    <a:pt x="3199" y="475"/>
                    <a:pt x="3231" y="507"/>
                  </a:cubicBezTo>
                  <a:lnTo>
                    <a:pt x="3801" y="1077"/>
                  </a:lnTo>
                  <a:cubicBezTo>
                    <a:pt x="3864" y="1140"/>
                    <a:pt x="3864" y="1267"/>
                    <a:pt x="3801" y="1330"/>
                  </a:cubicBezTo>
                  <a:lnTo>
                    <a:pt x="1362" y="3800"/>
                  </a:lnTo>
                  <a:cubicBezTo>
                    <a:pt x="1330" y="3832"/>
                    <a:pt x="1299" y="3864"/>
                    <a:pt x="1235" y="3864"/>
                  </a:cubicBezTo>
                  <a:cubicBezTo>
                    <a:pt x="1204" y="3864"/>
                    <a:pt x="1140" y="3832"/>
                    <a:pt x="1109" y="3800"/>
                  </a:cubicBezTo>
                  <a:lnTo>
                    <a:pt x="507" y="3199"/>
                  </a:lnTo>
                  <a:cubicBezTo>
                    <a:pt x="475" y="3167"/>
                    <a:pt x="444" y="3104"/>
                    <a:pt x="444" y="3072"/>
                  </a:cubicBezTo>
                  <a:cubicBezTo>
                    <a:pt x="444" y="3009"/>
                    <a:pt x="475" y="2977"/>
                    <a:pt x="507" y="2945"/>
                  </a:cubicBezTo>
                  <a:lnTo>
                    <a:pt x="2977" y="507"/>
                  </a:lnTo>
                  <a:cubicBezTo>
                    <a:pt x="3009" y="475"/>
                    <a:pt x="3072" y="475"/>
                    <a:pt x="3104" y="475"/>
                  </a:cubicBezTo>
                  <a:close/>
                  <a:moveTo>
                    <a:pt x="7759" y="475"/>
                  </a:moveTo>
                  <a:cubicBezTo>
                    <a:pt x="7791" y="475"/>
                    <a:pt x="7854" y="475"/>
                    <a:pt x="7886" y="507"/>
                  </a:cubicBezTo>
                  <a:lnTo>
                    <a:pt x="10324" y="2945"/>
                  </a:lnTo>
                  <a:cubicBezTo>
                    <a:pt x="10356" y="2977"/>
                    <a:pt x="10388" y="3040"/>
                    <a:pt x="10388" y="3072"/>
                  </a:cubicBezTo>
                  <a:cubicBezTo>
                    <a:pt x="10388" y="3135"/>
                    <a:pt x="10388" y="3167"/>
                    <a:pt x="10356" y="3199"/>
                  </a:cubicBezTo>
                  <a:lnTo>
                    <a:pt x="9754" y="3800"/>
                  </a:lnTo>
                  <a:cubicBezTo>
                    <a:pt x="9723" y="3832"/>
                    <a:pt x="9659" y="3864"/>
                    <a:pt x="9628" y="3864"/>
                  </a:cubicBezTo>
                  <a:cubicBezTo>
                    <a:pt x="9564" y="3864"/>
                    <a:pt x="9533" y="3832"/>
                    <a:pt x="9501" y="3800"/>
                  </a:cubicBezTo>
                  <a:lnTo>
                    <a:pt x="7062" y="1330"/>
                  </a:lnTo>
                  <a:cubicBezTo>
                    <a:pt x="6999" y="1267"/>
                    <a:pt x="6999" y="1140"/>
                    <a:pt x="7062" y="1077"/>
                  </a:cubicBezTo>
                  <a:lnTo>
                    <a:pt x="7633" y="507"/>
                  </a:lnTo>
                  <a:cubicBezTo>
                    <a:pt x="7664" y="475"/>
                    <a:pt x="7696" y="475"/>
                    <a:pt x="7759" y="475"/>
                  </a:cubicBezTo>
                  <a:close/>
                  <a:moveTo>
                    <a:pt x="3199" y="4941"/>
                  </a:moveTo>
                  <a:cubicBezTo>
                    <a:pt x="3262" y="4941"/>
                    <a:pt x="3357" y="4972"/>
                    <a:pt x="3421" y="5036"/>
                  </a:cubicBezTo>
                  <a:cubicBezTo>
                    <a:pt x="3547" y="5162"/>
                    <a:pt x="3547" y="5352"/>
                    <a:pt x="3421" y="5479"/>
                  </a:cubicBezTo>
                  <a:lnTo>
                    <a:pt x="2439" y="6461"/>
                  </a:lnTo>
                  <a:lnTo>
                    <a:pt x="2217" y="6239"/>
                  </a:lnTo>
                  <a:cubicBezTo>
                    <a:pt x="2090" y="6112"/>
                    <a:pt x="2090" y="5922"/>
                    <a:pt x="2217" y="5796"/>
                  </a:cubicBezTo>
                  <a:lnTo>
                    <a:pt x="2977" y="5036"/>
                  </a:lnTo>
                  <a:cubicBezTo>
                    <a:pt x="3040" y="4972"/>
                    <a:pt x="3104" y="4941"/>
                    <a:pt x="3199" y="4941"/>
                  </a:cubicBezTo>
                  <a:close/>
                  <a:moveTo>
                    <a:pt x="4390" y="5313"/>
                  </a:moveTo>
                  <a:cubicBezTo>
                    <a:pt x="4474" y="5313"/>
                    <a:pt x="4561" y="5336"/>
                    <a:pt x="4624" y="5384"/>
                  </a:cubicBezTo>
                  <a:cubicBezTo>
                    <a:pt x="4656" y="5447"/>
                    <a:pt x="4719" y="5542"/>
                    <a:pt x="4719" y="5606"/>
                  </a:cubicBezTo>
                  <a:cubicBezTo>
                    <a:pt x="4719" y="5701"/>
                    <a:pt x="4687" y="5796"/>
                    <a:pt x="4624" y="5827"/>
                  </a:cubicBezTo>
                  <a:lnTo>
                    <a:pt x="3199" y="7252"/>
                  </a:lnTo>
                  <a:lnTo>
                    <a:pt x="2755" y="6777"/>
                  </a:lnTo>
                  <a:lnTo>
                    <a:pt x="4181" y="5384"/>
                  </a:lnTo>
                  <a:cubicBezTo>
                    <a:pt x="4228" y="5336"/>
                    <a:pt x="4307" y="5313"/>
                    <a:pt x="4390" y="5313"/>
                  </a:cubicBezTo>
                  <a:close/>
                  <a:moveTo>
                    <a:pt x="4972" y="6271"/>
                  </a:moveTo>
                  <a:cubicBezTo>
                    <a:pt x="5051" y="6271"/>
                    <a:pt x="5131" y="6302"/>
                    <a:pt x="5194" y="6366"/>
                  </a:cubicBezTo>
                  <a:cubicBezTo>
                    <a:pt x="5321" y="6492"/>
                    <a:pt x="5321" y="6682"/>
                    <a:pt x="5194" y="6809"/>
                  </a:cubicBezTo>
                  <a:lnTo>
                    <a:pt x="3959" y="8044"/>
                  </a:lnTo>
                  <a:lnTo>
                    <a:pt x="3516" y="7569"/>
                  </a:lnTo>
                  <a:lnTo>
                    <a:pt x="4751" y="6366"/>
                  </a:lnTo>
                  <a:cubicBezTo>
                    <a:pt x="4814" y="6302"/>
                    <a:pt x="4893" y="6271"/>
                    <a:pt x="4972" y="6271"/>
                  </a:cubicBezTo>
                  <a:close/>
                  <a:moveTo>
                    <a:pt x="5701" y="7094"/>
                  </a:moveTo>
                  <a:cubicBezTo>
                    <a:pt x="5780" y="7094"/>
                    <a:pt x="5859" y="7126"/>
                    <a:pt x="5922" y="7189"/>
                  </a:cubicBezTo>
                  <a:cubicBezTo>
                    <a:pt x="6049" y="7316"/>
                    <a:pt x="6049" y="7506"/>
                    <a:pt x="5922" y="7632"/>
                  </a:cubicBezTo>
                  <a:lnTo>
                    <a:pt x="5131" y="8424"/>
                  </a:lnTo>
                  <a:lnTo>
                    <a:pt x="4909" y="8646"/>
                  </a:lnTo>
                  <a:cubicBezTo>
                    <a:pt x="4877" y="8677"/>
                    <a:pt x="4814" y="8709"/>
                    <a:pt x="4751" y="8709"/>
                  </a:cubicBezTo>
                  <a:cubicBezTo>
                    <a:pt x="4656" y="8709"/>
                    <a:pt x="4592" y="8677"/>
                    <a:pt x="4561" y="8646"/>
                  </a:cubicBezTo>
                  <a:lnTo>
                    <a:pt x="4307" y="8361"/>
                  </a:lnTo>
                  <a:lnTo>
                    <a:pt x="5479" y="7189"/>
                  </a:lnTo>
                  <a:cubicBezTo>
                    <a:pt x="5542" y="7126"/>
                    <a:pt x="5622" y="7094"/>
                    <a:pt x="5701" y="7094"/>
                  </a:cubicBezTo>
                  <a:close/>
                  <a:moveTo>
                    <a:pt x="6872" y="1774"/>
                  </a:moveTo>
                  <a:lnTo>
                    <a:pt x="8931" y="3864"/>
                  </a:lnTo>
                  <a:lnTo>
                    <a:pt x="8804" y="4022"/>
                  </a:lnTo>
                  <a:cubicBezTo>
                    <a:pt x="8646" y="4212"/>
                    <a:pt x="8614" y="4434"/>
                    <a:pt x="8614" y="4624"/>
                  </a:cubicBezTo>
                  <a:cubicBezTo>
                    <a:pt x="8646" y="4751"/>
                    <a:pt x="8614" y="4972"/>
                    <a:pt x="8456" y="5226"/>
                  </a:cubicBezTo>
                  <a:lnTo>
                    <a:pt x="7474" y="4244"/>
                  </a:lnTo>
                  <a:cubicBezTo>
                    <a:pt x="7427" y="4196"/>
                    <a:pt x="7371" y="4173"/>
                    <a:pt x="7316" y="4173"/>
                  </a:cubicBezTo>
                  <a:cubicBezTo>
                    <a:pt x="7260" y="4173"/>
                    <a:pt x="7205" y="4196"/>
                    <a:pt x="7157" y="4244"/>
                  </a:cubicBezTo>
                  <a:cubicBezTo>
                    <a:pt x="7062" y="4339"/>
                    <a:pt x="7062" y="4497"/>
                    <a:pt x="7157" y="4592"/>
                  </a:cubicBezTo>
                  <a:lnTo>
                    <a:pt x="8614" y="6049"/>
                  </a:lnTo>
                  <a:cubicBezTo>
                    <a:pt x="8678" y="6112"/>
                    <a:pt x="8709" y="6176"/>
                    <a:pt x="8709" y="6271"/>
                  </a:cubicBezTo>
                  <a:cubicBezTo>
                    <a:pt x="8709" y="6366"/>
                    <a:pt x="8678" y="6429"/>
                    <a:pt x="8614" y="6492"/>
                  </a:cubicBezTo>
                  <a:cubicBezTo>
                    <a:pt x="8583" y="6556"/>
                    <a:pt x="8488" y="6587"/>
                    <a:pt x="8393" y="6587"/>
                  </a:cubicBezTo>
                  <a:cubicBezTo>
                    <a:pt x="8329" y="6587"/>
                    <a:pt x="8234" y="6556"/>
                    <a:pt x="8171" y="6492"/>
                  </a:cubicBezTo>
                  <a:cubicBezTo>
                    <a:pt x="8139" y="6445"/>
                    <a:pt x="8084" y="6421"/>
                    <a:pt x="8024" y="6421"/>
                  </a:cubicBezTo>
                  <a:cubicBezTo>
                    <a:pt x="7965" y="6421"/>
                    <a:pt x="7902" y="6445"/>
                    <a:pt x="7854" y="6492"/>
                  </a:cubicBezTo>
                  <a:cubicBezTo>
                    <a:pt x="7759" y="6587"/>
                    <a:pt x="7759" y="6746"/>
                    <a:pt x="7854" y="6809"/>
                  </a:cubicBezTo>
                  <a:cubicBezTo>
                    <a:pt x="7918" y="6872"/>
                    <a:pt x="7949" y="6967"/>
                    <a:pt x="7949" y="7031"/>
                  </a:cubicBezTo>
                  <a:cubicBezTo>
                    <a:pt x="7949" y="7126"/>
                    <a:pt x="7918" y="7221"/>
                    <a:pt x="7854" y="7252"/>
                  </a:cubicBezTo>
                  <a:cubicBezTo>
                    <a:pt x="7791" y="7316"/>
                    <a:pt x="7728" y="7347"/>
                    <a:pt x="7633" y="7347"/>
                  </a:cubicBezTo>
                  <a:cubicBezTo>
                    <a:pt x="7537" y="7347"/>
                    <a:pt x="7474" y="7316"/>
                    <a:pt x="7411" y="7252"/>
                  </a:cubicBezTo>
                  <a:cubicBezTo>
                    <a:pt x="7363" y="7221"/>
                    <a:pt x="7300" y="7205"/>
                    <a:pt x="7241" y="7205"/>
                  </a:cubicBezTo>
                  <a:cubicBezTo>
                    <a:pt x="7181" y="7205"/>
                    <a:pt x="7126" y="7221"/>
                    <a:pt x="7094" y="7252"/>
                  </a:cubicBezTo>
                  <a:cubicBezTo>
                    <a:pt x="6999" y="7347"/>
                    <a:pt x="6999" y="7506"/>
                    <a:pt x="7094" y="7601"/>
                  </a:cubicBezTo>
                  <a:cubicBezTo>
                    <a:pt x="7157" y="7664"/>
                    <a:pt x="7189" y="7727"/>
                    <a:pt x="7189" y="7822"/>
                  </a:cubicBezTo>
                  <a:cubicBezTo>
                    <a:pt x="7189" y="7886"/>
                    <a:pt x="7157" y="7981"/>
                    <a:pt x="7094" y="8044"/>
                  </a:cubicBezTo>
                  <a:cubicBezTo>
                    <a:pt x="7031" y="8107"/>
                    <a:pt x="6936" y="8139"/>
                    <a:pt x="6872" y="8139"/>
                  </a:cubicBezTo>
                  <a:cubicBezTo>
                    <a:pt x="6777" y="8139"/>
                    <a:pt x="6714" y="8107"/>
                    <a:pt x="6651" y="8044"/>
                  </a:cubicBezTo>
                  <a:cubicBezTo>
                    <a:pt x="6603" y="7997"/>
                    <a:pt x="6540" y="7973"/>
                    <a:pt x="6477" y="7973"/>
                  </a:cubicBezTo>
                  <a:cubicBezTo>
                    <a:pt x="6413" y="7973"/>
                    <a:pt x="6350" y="7997"/>
                    <a:pt x="6302" y="8044"/>
                  </a:cubicBezTo>
                  <a:cubicBezTo>
                    <a:pt x="6207" y="8139"/>
                    <a:pt x="6207" y="8266"/>
                    <a:pt x="6302" y="8361"/>
                  </a:cubicBezTo>
                  <a:cubicBezTo>
                    <a:pt x="6366" y="8424"/>
                    <a:pt x="6397" y="8519"/>
                    <a:pt x="6397" y="8582"/>
                  </a:cubicBezTo>
                  <a:cubicBezTo>
                    <a:pt x="6397" y="8677"/>
                    <a:pt x="6366" y="8741"/>
                    <a:pt x="6302" y="8804"/>
                  </a:cubicBezTo>
                  <a:cubicBezTo>
                    <a:pt x="6239" y="8867"/>
                    <a:pt x="6160" y="8899"/>
                    <a:pt x="6081" y="8899"/>
                  </a:cubicBezTo>
                  <a:cubicBezTo>
                    <a:pt x="6002" y="8899"/>
                    <a:pt x="5922" y="8867"/>
                    <a:pt x="5859" y="8804"/>
                  </a:cubicBezTo>
                  <a:lnTo>
                    <a:pt x="5637" y="8582"/>
                  </a:lnTo>
                  <a:lnTo>
                    <a:pt x="6271" y="7949"/>
                  </a:lnTo>
                  <a:cubicBezTo>
                    <a:pt x="6587" y="7632"/>
                    <a:pt x="6587" y="7157"/>
                    <a:pt x="6271" y="6841"/>
                  </a:cubicBezTo>
                  <a:cubicBezTo>
                    <a:pt x="6144" y="6714"/>
                    <a:pt x="5954" y="6619"/>
                    <a:pt x="5764" y="6619"/>
                  </a:cubicBezTo>
                  <a:cubicBezTo>
                    <a:pt x="5796" y="6397"/>
                    <a:pt x="5701" y="6176"/>
                    <a:pt x="5542" y="6017"/>
                  </a:cubicBezTo>
                  <a:cubicBezTo>
                    <a:pt x="5447" y="5922"/>
                    <a:pt x="5321" y="5827"/>
                    <a:pt x="5162" y="5796"/>
                  </a:cubicBezTo>
                  <a:cubicBezTo>
                    <a:pt x="5162" y="5732"/>
                    <a:pt x="5194" y="5669"/>
                    <a:pt x="5194" y="5606"/>
                  </a:cubicBezTo>
                  <a:cubicBezTo>
                    <a:pt x="5194" y="5384"/>
                    <a:pt x="5099" y="5194"/>
                    <a:pt x="4972" y="5036"/>
                  </a:cubicBezTo>
                  <a:cubicBezTo>
                    <a:pt x="4814" y="4909"/>
                    <a:pt x="4624" y="4814"/>
                    <a:pt x="4402" y="4814"/>
                  </a:cubicBezTo>
                  <a:cubicBezTo>
                    <a:pt x="4244" y="4814"/>
                    <a:pt x="4086" y="4877"/>
                    <a:pt x="3959" y="4972"/>
                  </a:cubicBezTo>
                  <a:cubicBezTo>
                    <a:pt x="3896" y="4846"/>
                    <a:pt x="3832" y="4751"/>
                    <a:pt x="3769" y="4687"/>
                  </a:cubicBezTo>
                  <a:cubicBezTo>
                    <a:pt x="3611" y="4529"/>
                    <a:pt x="3413" y="4450"/>
                    <a:pt x="3215" y="4450"/>
                  </a:cubicBezTo>
                  <a:cubicBezTo>
                    <a:pt x="3017" y="4450"/>
                    <a:pt x="2819" y="4529"/>
                    <a:pt x="2660" y="4687"/>
                  </a:cubicBezTo>
                  <a:lnTo>
                    <a:pt x="2185" y="5162"/>
                  </a:lnTo>
                  <a:cubicBezTo>
                    <a:pt x="2122" y="4972"/>
                    <a:pt x="2122" y="4846"/>
                    <a:pt x="2154" y="4751"/>
                  </a:cubicBezTo>
                  <a:cubicBezTo>
                    <a:pt x="2185" y="4497"/>
                    <a:pt x="2122" y="4244"/>
                    <a:pt x="1964" y="4054"/>
                  </a:cubicBezTo>
                  <a:lnTo>
                    <a:pt x="1869" y="3959"/>
                  </a:lnTo>
                  <a:lnTo>
                    <a:pt x="3927" y="1869"/>
                  </a:lnTo>
                  <a:lnTo>
                    <a:pt x="4054" y="2027"/>
                  </a:lnTo>
                  <a:cubicBezTo>
                    <a:pt x="4190" y="2163"/>
                    <a:pt x="4362" y="2228"/>
                    <a:pt x="4534" y="2228"/>
                  </a:cubicBezTo>
                  <a:cubicBezTo>
                    <a:pt x="4641" y="2228"/>
                    <a:pt x="4748" y="2202"/>
                    <a:pt x="4846" y="2154"/>
                  </a:cubicBezTo>
                  <a:cubicBezTo>
                    <a:pt x="4913" y="2131"/>
                    <a:pt x="4980" y="2109"/>
                    <a:pt x="5058" y="2109"/>
                  </a:cubicBezTo>
                  <a:cubicBezTo>
                    <a:pt x="5091" y="2109"/>
                    <a:pt x="5125" y="2113"/>
                    <a:pt x="5162" y="2122"/>
                  </a:cubicBezTo>
                  <a:lnTo>
                    <a:pt x="3864" y="3420"/>
                  </a:lnTo>
                  <a:cubicBezTo>
                    <a:pt x="3737" y="3579"/>
                    <a:pt x="3674" y="3769"/>
                    <a:pt x="3737" y="3959"/>
                  </a:cubicBezTo>
                  <a:cubicBezTo>
                    <a:pt x="3801" y="4149"/>
                    <a:pt x="3959" y="4307"/>
                    <a:pt x="4149" y="4339"/>
                  </a:cubicBezTo>
                  <a:cubicBezTo>
                    <a:pt x="4276" y="4371"/>
                    <a:pt x="4434" y="4402"/>
                    <a:pt x="4592" y="4402"/>
                  </a:cubicBezTo>
                  <a:cubicBezTo>
                    <a:pt x="5004" y="4402"/>
                    <a:pt x="5511" y="4244"/>
                    <a:pt x="5954" y="3800"/>
                  </a:cubicBezTo>
                  <a:cubicBezTo>
                    <a:pt x="6049" y="3705"/>
                    <a:pt x="6049" y="3579"/>
                    <a:pt x="5954" y="3484"/>
                  </a:cubicBezTo>
                  <a:cubicBezTo>
                    <a:pt x="5907" y="3436"/>
                    <a:pt x="5843" y="3413"/>
                    <a:pt x="5784" y="3413"/>
                  </a:cubicBezTo>
                  <a:cubicBezTo>
                    <a:pt x="5724" y="3413"/>
                    <a:pt x="5669" y="3436"/>
                    <a:pt x="5637" y="3484"/>
                  </a:cubicBezTo>
                  <a:cubicBezTo>
                    <a:pt x="5313" y="3784"/>
                    <a:pt x="4968" y="3926"/>
                    <a:pt x="4573" y="3926"/>
                  </a:cubicBezTo>
                  <a:cubicBezTo>
                    <a:pt x="4467" y="3926"/>
                    <a:pt x="4358" y="3916"/>
                    <a:pt x="4244" y="3895"/>
                  </a:cubicBezTo>
                  <a:cubicBezTo>
                    <a:pt x="4212" y="3864"/>
                    <a:pt x="4181" y="3832"/>
                    <a:pt x="4181" y="3832"/>
                  </a:cubicBezTo>
                  <a:cubicBezTo>
                    <a:pt x="4181" y="3800"/>
                    <a:pt x="4181" y="3769"/>
                    <a:pt x="4212" y="3737"/>
                  </a:cubicBezTo>
                  <a:lnTo>
                    <a:pt x="5732" y="2185"/>
                  </a:lnTo>
                  <a:lnTo>
                    <a:pt x="5764" y="2154"/>
                  </a:lnTo>
                  <a:cubicBezTo>
                    <a:pt x="5810" y="2107"/>
                    <a:pt x="5874" y="2078"/>
                    <a:pt x="5942" y="2078"/>
                  </a:cubicBezTo>
                  <a:cubicBezTo>
                    <a:pt x="5966" y="2078"/>
                    <a:pt x="5992" y="2082"/>
                    <a:pt x="6017" y="2090"/>
                  </a:cubicBezTo>
                  <a:lnTo>
                    <a:pt x="6112" y="2090"/>
                  </a:lnTo>
                  <a:cubicBezTo>
                    <a:pt x="6172" y="2107"/>
                    <a:pt x="6229" y="2115"/>
                    <a:pt x="6284" y="2115"/>
                  </a:cubicBezTo>
                  <a:cubicBezTo>
                    <a:pt x="6434" y="2115"/>
                    <a:pt x="6567" y="2056"/>
                    <a:pt x="6682" y="1964"/>
                  </a:cubicBezTo>
                  <a:lnTo>
                    <a:pt x="6872" y="1774"/>
                  </a:lnTo>
                  <a:close/>
                  <a:moveTo>
                    <a:pt x="3116" y="0"/>
                  </a:moveTo>
                  <a:cubicBezTo>
                    <a:pt x="2953" y="0"/>
                    <a:pt x="2787" y="64"/>
                    <a:pt x="2660" y="190"/>
                  </a:cubicBezTo>
                  <a:lnTo>
                    <a:pt x="190" y="2629"/>
                  </a:lnTo>
                  <a:cubicBezTo>
                    <a:pt x="64" y="2755"/>
                    <a:pt x="0" y="2914"/>
                    <a:pt x="0" y="3072"/>
                  </a:cubicBezTo>
                  <a:cubicBezTo>
                    <a:pt x="0" y="3262"/>
                    <a:pt x="64" y="3420"/>
                    <a:pt x="159" y="3515"/>
                  </a:cubicBezTo>
                  <a:lnTo>
                    <a:pt x="792" y="4149"/>
                  </a:lnTo>
                  <a:cubicBezTo>
                    <a:pt x="887" y="4244"/>
                    <a:pt x="1045" y="4307"/>
                    <a:pt x="1235" y="4307"/>
                  </a:cubicBezTo>
                  <a:cubicBezTo>
                    <a:pt x="1330" y="4307"/>
                    <a:pt x="1394" y="4307"/>
                    <a:pt x="1489" y="4276"/>
                  </a:cubicBezTo>
                  <a:lnTo>
                    <a:pt x="1584" y="4402"/>
                  </a:lnTo>
                  <a:cubicBezTo>
                    <a:pt x="1647" y="4466"/>
                    <a:pt x="1679" y="4561"/>
                    <a:pt x="1679" y="4656"/>
                  </a:cubicBezTo>
                  <a:cubicBezTo>
                    <a:pt x="1615" y="4877"/>
                    <a:pt x="1615" y="5162"/>
                    <a:pt x="1805" y="5542"/>
                  </a:cubicBezTo>
                  <a:cubicBezTo>
                    <a:pt x="1584" y="5859"/>
                    <a:pt x="1615" y="6302"/>
                    <a:pt x="1869" y="6556"/>
                  </a:cubicBezTo>
                  <a:lnTo>
                    <a:pt x="2090" y="6809"/>
                  </a:lnTo>
                  <a:lnTo>
                    <a:pt x="3009" y="7727"/>
                  </a:lnTo>
                  <a:lnTo>
                    <a:pt x="3801" y="8519"/>
                  </a:lnTo>
                  <a:lnTo>
                    <a:pt x="3801" y="8551"/>
                  </a:lnTo>
                  <a:lnTo>
                    <a:pt x="4212" y="8962"/>
                  </a:lnTo>
                  <a:cubicBezTo>
                    <a:pt x="4339" y="9089"/>
                    <a:pt x="4529" y="9184"/>
                    <a:pt x="4719" y="9184"/>
                  </a:cubicBezTo>
                  <a:cubicBezTo>
                    <a:pt x="4909" y="9184"/>
                    <a:pt x="5099" y="9121"/>
                    <a:pt x="5226" y="8962"/>
                  </a:cubicBezTo>
                  <a:lnTo>
                    <a:pt x="5289" y="8931"/>
                  </a:lnTo>
                  <a:lnTo>
                    <a:pt x="5511" y="9153"/>
                  </a:lnTo>
                  <a:cubicBezTo>
                    <a:pt x="5669" y="9311"/>
                    <a:pt x="5859" y="9406"/>
                    <a:pt x="6049" y="9406"/>
                  </a:cubicBezTo>
                  <a:cubicBezTo>
                    <a:pt x="6271" y="9406"/>
                    <a:pt x="6461" y="9311"/>
                    <a:pt x="6619" y="9153"/>
                  </a:cubicBezTo>
                  <a:cubicBezTo>
                    <a:pt x="6746" y="9026"/>
                    <a:pt x="6841" y="8836"/>
                    <a:pt x="6841" y="8614"/>
                  </a:cubicBezTo>
                  <a:cubicBezTo>
                    <a:pt x="7031" y="8614"/>
                    <a:pt x="7252" y="8519"/>
                    <a:pt x="7379" y="8392"/>
                  </a:cubicBezTo>
                  <a:cubicBezTo>
                    <a:pt x="7537" y="8234"/>
                    <a:pt x="7633" y="8044"/>
                    <a:pt x="7633" y="7822"/>
                  </a:cubicBezTo>
                  <a:cubicBezTo>
                    <a:pt x="7823" y="7822"/>
                    <a:pt x="8013" y="7759"/>
                    <a:pt x="8171" y="7601"/>
                  </a:cubicBezTo>
                  <a:cubicBezTo>
                    <a:pt x="8329" y="7442"/>
                    <a:pt x="8393" y="7252"/>
                    <a:pt x="8393" y="7062"/>
                  </a:cubicBezTo>
                  <a:cubicBezTo>
                    <a:pt x="8614" y="7062"/>
                    <a:pt x="8804" y="6967"/>
                    <a:pt x="8931" y="6841"/>
                  </a:cubicBezTo>
                  <a:cubicBezTo>
                    <a:pt x="9089" y="6682"/>
                    <a:pt x="9184" y="6492"/>
                    <a:pt x="9184" y="6271"/>
                  </a:cubicBezTo>
                  <a:cubicBezTo>
                    <a:pt x="9184" y="6049"/>
                    <a:pt x="9089" y="5859"/>
                    <a:pt x="8931" y="5732"/>
                  </a:cubicBezTo>
                  <a:lnTo>
                    <a:pt x="8773" y="5542"/>
                  </a:lnTo>
                  <a:cubicBezTo>
                    <a:pt x="9058" y="5131"/>
                    <a:pt x="9089" y="4782"/>
                    <a:pt x="9089" y="4561"/>
                  </a:cubicBezTo>
                  <a:cubicBezTo>
                    <a:pt x="9058" y="4497"/>
                    <a:pt x="9089" y="4402"/>
                    <a:pt x="9153" y="4339"/>
                  </a:cubicBezTo>
                  <a:lnTo>
                    <a:pt x="9248" y="4212"/>
                  </a:lnTo>
                  <a:cubicBezTo>
                    <a:pt x="9343" y="4276"/>
                    <a:pt x="9469" y="4307"/>
                    <a:pt x="9596" y="4307"/>
                  </a:cubicBezTo>
                  <a:cubicBezTo>
                    <a:pt x="9786" y="4307"/>
                    <a:pt x="9944" y="4244"/>
                    <a:pt x="10071" y="4117"/>
                  </a:cubicBezTo>
                  <a:lnTo>
                    <a:pt x="10673" y="3515"/>
                  </a:lnTo>
                  <a:cubicBezTo>
                    <a:pt x="10799" y="3389"/>
                    <a:pt x="10863" y="3230"/>
                    <a:pt x="10863" y="3072"/>
                  </a:cubicBezTo>
                  <a:cubicBezTo>
                    <a:pt x="10863" y="2914"/>
                    <a:pt x="10799" y="2755"/>
                    <a:pt x="10673" y="2629"/>
                  </a:cubicBezTo>
                  <a:lnTo>
                    <a:pt x="8203" y="190"/>
                  </a:lnTo>
                  <a:cubicBezTo>
                    <a:pt x="8076" y="64"/>
                    <a:pt x="7910" y="0"/>
                    <a:pt x="7743" y="0"/>
                  </a:cubicBezTo>
                  <a:cubicBezTo>
                    <a:pt x="7577" y="0"/>
                    <a:pt x="7411" y="64"/>
                    <a:pt x="7284" y="190"/>
                  </a:cubicBezTo>
                  <a:lnTo>
                    <a:pt x="6714" y="760"/>
                  </a:lnTo>
                  <a:cubicBezTo>
                    <a:pt x="6556" y="919"/>
                    <a:pt x="6492" y="1172"/>
                    <a:pt x="6587" y="1425"/>
                  </a:cubicBezTo>
                  <a:lnTo>
                    <a:pt x="6334" y="1615"/>
                  </a:lnTo>
                  <a:cubicBezTo>
                    <a:pt x="6302" y="1647"/>
                    <a:pt x="6239" y="1679"/>
                    <a:pt x="6207" y="1679"/>
                  </a:cubicBezTo>
                  <a:lnTo>
                    <a:pt x="6081" y="1647"/>
                  </a:lnTo>
                  <a:cubicBezTo>
                    <a:pt x="6036" y="1640"/>
                    <a:pt x="5989" y="1636"/>
                    <a:pt x="5942" y="1636"/>
                  </a:cubicBezTo>
                  <a:cubicBezTo>
                    <a:pt x="5790" y="1636"/>
                    <a:pt x="5632" y="1677"/>
                    <a:pt x="5511" y="1774"/>
                  </a:cubicBezTo>
                  <a:cubicBezTo>
                    <a:pt x="5343" y="1704"/>
                    <a:pt x="5188" y="1677"/>
                    <a:pt x="5051" y="1677"/>
                  </a:cubicBezTo>
                  <a:cubicBezTo>
                    <a:pt x="4876" y="1677"/>
                    <a:pt x="4730" y="1720"/>
                    <a:pt x="4624" y="1774"/>
                  </a:cubicBezTo>
                  <a:cubicBezTo>
                    <a:pt x="4607" y="1782"/>
                    <a:pt x="4585" y="1786"/>
                    <a:pt x="4562" y="1786"/>
                  </a:cubicBezTo>
                  <a:cubicBezTo>
                    <a:pt x="4497" y="1786"/>
                    <a:pt x="4417" y="1757"/>
                    <a:pt x="4371" y="1710"/>
                  </a:cubicBezTo>
                  <a:lnTo>
                    <a:pt x="4212" y="1552"/>
                  </a:lnTo>
                  <a:cubicBezTo>
                    <a:pt x="4371" y="1299"/>
                    <a:pt x="4339" y="982"/>
                    <a:pt x="4117" y="760"/>
                  </a:cubicBezTo>
                  <a:lnTo>
                    <a:pt x="3547" y="190"/>
                  </a:lnTo>
                  <a:cubicBezTo>
                    <a:pt x="3436" y="64"/>
                    <a:pt x="3278" y="0"/>
                    <a:pt x="3116" y="0"/>
                  </a:cubicBezTo>
                  <a:close/>
                </a:path>
              </a:pathLst>
            </a:custGeom>
            <a:solidFill>
              <a:srgbClr val="0D0C1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50" name="Google Shape;1050;p29"/>
            <p:cNvSpPr/>
            <p:nvPr/>
          </p:nvSpPr>
          <p:spPr>
            <a:xfrm>
              <a:off x="3881012" y="1838847"/>
              <a:ext cx="22705" cy="22674"/>
            </a:xfrm>
            <a:custGeom>
              <a:avLst/>
              <a:gdLst/>
              <a:ahLst/>
              <a:cxnLst/>
              <a:rect l="l" t="t" r="r" b="b"/>
              <a:pathLst>
                <a:path w="730" h="729" extrusionOk="0">
                  <a:moveTo>
                    <a:pt x="349" y="0"/>
                  </a:moveTo>
                  <a:cubicBezTo>
                    <a:pt x="159" y="0"/>
                    <a:pt x="1" y="159"/>
                    <a:pt x="1" y="349"/>
                  </a:cubicBezTo>
                  <a:cubicBezTo>
                    <a:pt x="1" y="570"/>
                    <a:pt x="159" y="729"/>
                    <a:pt x="349" y="729"/>
                  </a:cubicBezTo>
                  <a:cubicBezTo>
                    <a:pt x="539" y="729"/>
                    <a:pt x="729" y="570"/>
                    <a:pt x="729" y="349"/>
                  </a:cubicBezTo>
                  <a:cubicBezTo>
                    <a:pt x="729" y="159"/>
                    <a:pt x="539" y="0"/>
                    <a:pt x="349" y="0"/>
                  </a:cubicBezTo>
                  <a:close/>
                </a:path>
              </a:pathLst>
            </a:custGeom>
            <a:solidFill>
              <a:srgbClr val="0D0C1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grpSp>
        <p:nvGrpSpPr>
          <p:cNvPr id="1051" name="Google Shape;1051;p29"/>
          <p:cNvGrpSpPr/>
          <p:nvPr/>
        </p:nvGrpSpPr>
        <p:grpSpPr>
          <a:xfrm>
            <a:off x="5077328" y="2379500"/>
            <a:ext cx="365144" cy="368379"/>
            <a:chOff x="5914027" y="1760562"/>
            <a:chExt cx="273858" cy="276284"/>
          </a:xfrm>
        </p:grpSpPr>
        <p:sp>
          <p:nvSpPr>
            <p:cNvPr id="1052" name="Google Shape;1052;p29"/>
            <p:cNvSpPr/>
            <p:nvPr/>
          </p:nvSpPr>
          <p:spPr>
            <a:xfrm>
              <a:off x="5971162" y="1760562"/>
              <a:ext cx="181265" cy="269410"/>
            </a:xfrm>
            <a:custGeom>
              <a:avLst/>
              <a:gdLst/>
              <a:ahLst/>
              <a:cxnLst/>
              <a:rect l="l" t="t" r="r" b="b"/>
              <a:pathLst>
                <a:path w="5828" h="8662" extrusionOk="0">
                  <a:moveTo>
                    <a:pt x="2623" y="1"/>
                  </a:moveTo>
                  <a:cubicBezTo>
                    <a:pt x="2497" y="1"/>
                    <a:pt x="2373" y="50"/>
                    <a:pt x="2281" y="142"/>
                  </a:cubicBezTo>
                  <a:lnTo>
                    <a:pt x="254" y="2137"/>
                  </a:lnTo>
                  <a:cubicBezTo>
                    <a:pt x="0" y="2359"/>
                    <a:pt x="64" y="2739"/>
                    <a:pt x="349" y="2897"/>
                  </a:cubicBezTo>
                  <a:lnTo>
                    <a:pt x="2661" y="4196"/>
                  </a:lnTo>
                  <a:cubicBezTo>
                    <a:pt x="2914" y="4354"/>
                    <a:pt x="2977" y="4639"/>
                    <a:pt x="2851" y="4893"/>
                  </a:cubicBezTo>
                  <a:lnTo>
                    <a:pt x="1014" y="7901"/>
                  </a:lnTo>
                  <a:cubicBezTo>
                    <a:pt x="824" y="8218"/>
                    <a:pt x="1045" y="8661"/>
                    <a:pt x="1426" y="8661"/>
                  </a:cubicBezTo>
                  <a:lnTo>
                    <a:pt x="5321" y="8661"/>
                  </a:lnTo>
                  <a:cubicBezTo>
                    <a:pt x="5606" y="8661"/>
                    <a:pt x="5828" y="8439"/>
                    <a:pt x="5828" y="8154"/>
                  </a:cubicBezTo>
                  <a:lnTo>
                    <a:pt x="5828" y="1409"/>
                  </a:lnTo>
                  <a:cubicBezTo>
                    <a:pt x="5828" y="1110"/>
                    <a:pt x="5582" y="912"/>
                    <a:pt x="5335" y="912"/>
                  </a:cubicBezTo>
                  <a:cubicBezTo>
                    <a:pt x="5216" y="912"/>
                    <a:pt x="5097" y="958"/>
                    <a:pt x="5004" y="1061"/>
                  </a:cubicBezTo>
                  <a:cubicBezTo>
                    <a:pt x="4900" y="1148"/>
                    <a:pt x="4776" y="1196"/>
                    <a:pt x="4655" y="1196"/>
                  </a:cubicBezTo>
                  <a:cubicBezTo>
                    <a:pt x="4555" y="1196"/>
                    <a:pt x="4456" y="1164"/>
                    <a:pt x="4371" y="1092"/>
                  </a:cubicBezTo>
                  <a:lnTo>
                    <a:pt x="2882" y="79"/>
                  </a:lnTo>
                  <a:cubicBezTo>
                    <a:pt x="2803" y="26"/>
                    <a:pt x="2713" y="1"/>
                    <a:pt x="2623" y="1"/>
                  </a:cubicBezTo>
                  <a:close/>
                </a:path>
              </a:pathLst>
            </a:custGeom>
            <a:solidFill>
              <a:srgbClr val="5BCFC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53" name="Google Shape;1053;p29"/>
            <p:cNvSpPr/>
            <p:nvPr/>
          </p:nvSpPr>
          <p:spPr>
            <a:xfrm>
              <a:off x="5914027" y="1770888"/>
              <a:ext cx="273858" cy="265957"/>
            </a:xfrm>
            <a:custGeom>
              <a:avLst/>
              <a:gdLst/>
              <a:ahLst/>
              <a:cxnLst/>
              <a:rect l="l" t="t" r="r" b="b"/>
              <a:pathLst>
                <a:path w="8805" h="8551" extrusionOk="0">
                  <a:moveTo>
                    <a:pt x="222" y="0"/>
                  </a:moveTo>
                  <a:cubicBezTo>
                    <a:pt x="96" y="0"/>
                    <a:pt x="1" y="95"/>
                    <a:pt x="1" y="222"/>
                  </a:cubicBezTo>
                  <a:lnTo>
                    <a:pt x="1" y="8551"/>
                  </a:lnTo>
                  <a:lnTo>
                    <a:pt x="8551" y="8551"/>
                  </a:lnTo>
                  <a:cubicBezTo>
                    <a:pt x="8678" y="8551"/>
                    <a:pt x="8773" y="8456"/>
                    <a:pt x="8773" y="8329"/>
                  </a:cubicBezTo>
                  <a:cubicBezTo>
                    <a:pt x="8805" y="8202"/>
                    <a:pt x="8678" y="8107"/>
                    <a:pt x="8551" y="8107"/>
                  </a:cubicBezTo>
                  <a:lnTo>
                    <a:pt x="444" y="8107"/>
                  </a:lnTo>
                  <a:lnTo>
                    <a:pt x="444" y="7126"/>
                  </a:lnTo>
                  <a:lnTo>
                    <a:pt x="1046" y="7126"/>
                  </a:lnTo>
                  <a:cubicBezTo>
                    <a:pt x="1172" y="7126"/>
                    <a:pt x="1267" y="7031"/>
                    <a:pt x="1267" y="6904"/>
                  </a:cubicBezTo>
                  <a:cubicBezTo>
                    <a:pt x="1267" y="6777"/>
                    <a:pt x="1172" y="6651"/>
                    <a:pt x="1046" y="6651"/>
                  </a:cubicBezTo>
                  <a:lnTo>
                    <a:pt x="444" y="6651"/>
                  </a:lnTo>
                  <a:lnTo>
                    <a:pt x="444" y="5701"/>
                  </a:lnTo>
                  <a:lnTo>
                    <a:pt x="1046" y="5701"/>
                  </a:lnTo>
                  <a:cubicBezTo>
                    <a:pt x="1172" y="5701"/>
                    <a:pt x="1267" y="5606"/>
                    <a:pt x="1267" y="5479"/>
                  </a:cubicBezTo>
                  <a:cubicBezTo>
                    <a:pt x="1267" y="5352"/>
                    <a:pt x="1172" y="5226"/>
                    <a:pt x="1046" y="5226"/>
                  </a:cubicBezTo>
                  <a:lnTo>
                    <a:pt x="444" y="5226"/>
                  </a:lnTo>
                  <a:lnTo>
                    <a:pt x="444" y="4276"/>
                  </a:lnTo>
                  <a:lnTo>
                    <a:pt x="1046" y="4276"/>
                  </a:lnTo>
                  <a:cubicBezTo>
                    <a:pt x="1172" y="4276"/>
                    <a:pt x="1267" y="4181"/>
                    <a:pt x="1267" y="4054"/>
                  </a:cubicBezTo>
                  <a:cubicBezTo>
                    <a:pt x="1267" y="3927"/>
                    <a:pt x="1172" y="3801"/>
                    <a:pt x="1046" y="3801"/>
                  </a:cubicBezTo>
                  <a:lnTo>
                    <a:pt x="444" y="3801"/>
                  </a:lnTo>
                  <a:lnTo>
                    <a:pt x="444" y="2850"/>
                  </a:lnTo>
                  <a:lnTo>
                    <a:pt x="1046" y="2850"/>
                  </a:lnTo>
                  <a:cubicBezTo>
                    <a:pt x="1172" y="2850"/>
                    <a:pt x="1267" y="2755"/>
                    <a:pt x="1267" y="2597"/>
                  </a:cubicBezTo>
                  <a:cubicBezTo>
                    <a:pt x="1267" y="2470"/>
                    <a:pt x="1172" y="2375"/>
                    <a:pt x="1046" y="2375"/>
                  </a:cubicBezTo>
                  <a:lnTo>
                    <a:pt x="444" y="2375"/>
                  </a:lnTo>
                  <a:lnTo>
                    <a:pt x="444" y="222"/>
                  </a:lnTo>
                  <a:cubicBezTo>
                    <a:pt x="444" y="95"/>
                    <a:pt x="349" y="0"/>
                    <a:pt x="222" y="0"/>
                  </a:cubicBezTo>
                  <a:close/>
                </a:path>
              </a:pathLst>
            </a:custGeom>
            <a:solidFill>
              <a:srgbClr val="0D0C1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54" name="Google Shape;1054;p29"/>
            <p:cNvSpPr/>
            <p:nvPr/>
          </p:nvSpPr>
          <p:spPr>
            <a:xfrm>
              <a:off x="5964258" y="1925529"/>
              <a:ext cx="48302" cy="90633"/>
            </a:xfrm>
            <a:custGeom>
              <a:avLst/>
              <a:gdLst/>
              <a:ahLst/>
              <a:cxnLst/>
              <a:rect l="l" t="t" r="r" b="b"/>
              <a:pathLst>
                <a:path w="1553" h="2914" extrusionOk="0">
                  <a:moveTo>
                    <a:pt x="1077" y="444"/>
                  </a:moveTo>
                  <a:lnTo>
                    <a:pt x="1077" y="2439"/>
                  </a:lnTo>
                  <a:lnTo>
                    <a:pt x="476" y="2439"/>
                  </a:lnTo>
                  <a:lnTo>
                    <a:pt x="476" y="444"/>
                  </a:lnTo>
                  <a:close/>
                  <a:moveTo>
                    <a:pt x="1" y="0"/>
                  </a:moveTo>
                  <a:lnTo>
                    <a:pt x="1" y="2914"/>
                  </a:lnTo>
                  <a:lnTo>
                    <a:pt x="1553" y="2914"/>
                  </a:lnTo>
                  <a:lnTo>
                    <a:pt x="1553" y="0"/>
                  </a:lnTo>
                  <a:close/>
                </a:path>
              </a:pathLst>
            </a:custGeom>
            <a:solidFill>
              <a:srgbClr val="0D0C1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55" name="Google Shape;1055;p29"/>
            <p:cNvSpPr/>
            <p:nvPr/>
          </p:nvSpPr>
          <p:spPr>
            <a:xfrm>
              <a:off x="6027302" y="1869389"/>
              <a:ext cx="48302" cy="146773"/>
            </a:xfrm>
            <a:custGeom>
              <a:avLst/>
              <a:gdLst/>
              <a:ahLst/>
              <a:cxnLst/>
              <a:rect l="l" t="t" r="r" b="b"/>
              <a:pathLst>
                <a:path w="1553" h="4719" extrusionOk="0">
                  <a:moveTo>
                    <a:pt x="1109" y="475"/>
                  </a:moveTo>
                  <a:lnTo>
                    <a:pt x="1109" y="4244"/>
                  </a:lnTo>
                  <a:lnTo>
                    <a:pt x="476" y="4244"/>
                  </a:lnTo>
                  <a:lnTo>
                    <a:pt x="476" y="475"/>
                  </a:lnTo>
                  <a:close/>
                  <a:moveTo>
                    <a:pt x="1" y="0"/>
                  </a:moveTo>
                  <a:lnTo>
                    <a:pt x="1" y="4719"/>
                  </a:lnTo>
                  <a:lnTo>
                    <a:pt x="1552" y="4719"/>
                  </a:lnTo>
                  <a:lnTo>
                    <a:pt x="1552" y="0"/>
                  </a:lnTo>
                  <a:close/>
                </a:path>
              </a:pathLst>
            </a:custGeom>
            <a:solidFill>
              <a:srgbClr val="0D0C1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56" name="Google Shape;1056;p29"/>
            <p:cNvSpPr/>
            <p:nvPr/>
          </p:nvSpPr>
          <p:spPr>
            <a:xfrm>
              <a:off x="6091342" y="1889077"/>
              <a:ext cx="48271" cy="127085"/>
            </a:xfrm>
            <a:custGeom>
              <a:avLst/>
              <a:gdLst/>
              <a:ahLst/>
              <a:cxnLst/>
              <a:rect l="l" t="t" r="r" b="b"/>
              <a:pathLst>
                <a:path w="1552" h="4086" extrusionOk="0">
                  <a:moveTo>
                    <a:pt x="1077" y="476"/>
                  </a:moveTo>
                  <a:lnTo>
                    <a:pt x="1077" y="3611"/>
                  </a:lnTo>
                  <a:lnTo>
                    <a:pt x="443" y="3611"/>
                  </a:lnTo>
                  <a:lnTo>
                    <a:pt x="443" y="476"/>
                  </a:lnTo>
                  <a:close/>
                  <a:moveTo>
                    <a:pt x="0" y="1"/>
                  </a:moveTo>
                  <a:lnTo>
                    <a:pt x="0" y="4086"/>
                  </a:lnTo>
                  <a:lnTo>
                    <a:pt x="1552" y="4086"/>
                  </a:lnTo>
                  <a:lnTo>
                    <a:pt x="1552" y="1"/>
                  </a:lnTo>
                  <a:close/>
                </a:path>
              </a:pathLst>
            </a:custGeom>
            <a:solidFill>
              <a:srgbClr val="0D0C1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57" name="Google Shape;1057;p29"/>
            <p:cNvSpPr/>
            <p:nvPr/>
          </p:nvSpPr>
          <p:spPr>
            <a:xfrm>
              <a:off x="5964258" y="1816204"/>
              <a:ext cx="204903" cy="95547"/>
            </a:xfrm>
            <a:custGeom>
              <a:avLst/>
              <a:gdLst/>
              <a:ahLst/>
              <a:cxnLst/>
              <a:rect l="l" t="t" r="r" b="b"/>
              <a:pathLst>
                <a:path w="6588" h="3072" extrusionOk="0">
                  <a:moveTo>
                    <a:pt x="2756" y="0"/>
                  </a:moveTo>
                  <a:lnTo>
                    <a:pt x="96" y="2692"/>
                  </a:lnTo>
                  <a:cubicBezTo>
                    <a:pt x="1" y="2755"/>
                    <a:pt x="1" y="2914"/>
                    <a:pt x="96" y="3009"/>
                  </a:cubicBezTo>
                  <a:cubicBezTo>
                    <a:pt x="127" y="3040"/>
                    <a:pt x="191" y="3072"/>
                    <a:pt x="254" y="3072"/>
                  </a:cubicBezTo>
                  <a:cubicBezTo>
                    <a:pt x="286" y="3072"/>
                    <a:pt x="349" y="3040"/>
                    <a:pt x="412" y="3009"/>
                  </a:cubicBezTo>
                  <a:lnTo>
                    <a:pt x="2819" y="602"/>
                  </a:lnTo>
                  <a:lnTo>
                    <a:pt x="4878" y="1868"/>
                  </a:lnTo>
                  <a:lnTo>
                    <a:pt x="6461" y="665"/>
                  </a:lnTo>
                  <a:cubicBezTo>
                    <a:pt x="6556" y="602"/>
                    <a:pt x="6588" y="443"/>
                    <a:pt x="6493" y="348"/>
                  </a:cubicBezTo>
                  <a:cubicBezTo>
                    <a:pt x="6456" y="293"/>
                    <a:pt x="6387" y="259"/>
                    <a:pt x="6317" y="259"/>
                  </a:cubicBezTo>
                  <a:cubicBezTo>
                    <a:pt x="6267" y="259"/>
                    <a:pt x="6216" y="277"/>
                    <a:pt x="6176" y="317"/>
                  </a:cubicBezTo>
                  <a:lnTo>
                    <a:pt x="4846" y="1298"/>
                  </a:lnTo>
                  <a:lnTo>
                    <a:pt x="2756" y="0"/>
                  </a:lnTo>
                  <a:close/>
                </a:path>
              </a:pathLst>
            </a:custGeom>
            <a:solidFill>
              <a:srgbClr val="0D0C1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sp>
        <p:nvSpPr>
          <p:cNvPr id="1079" name="Google Shape;1079;p29"/>
          <p:cNvSpPr txBox="1"/>
          <p:nvPr/>
        </p:nvSpPr>
        <p:spPr>
          <a:xfrm>
            <a:off x="1114309" y="3467501"/>
            <a:ext cx="1792105" cy="1318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500" kern="0" dirty="0">
                <a:solidFill>
                  <a:srgbClr val="000000"/>
                </a:solidFill>
                <a:latin typeface="Roboto"/>
                <a:ea typeface="Roboto"/>
                <a:cs typeface="Roboto"/>
                <a:sym typeface="Roboto"/>
              </a:rPr>
              <a:t>Excepción del ISD  a los pagos realizados </a:t>
            </a:r>
            <a:r>
              <a:rPr lang="es-EC" sz="1500" dirty="0">
                <a:solidFill>
                  <a:srgbClr val="000000"/>
                </a:solidFill>
                <a:effectLst/>
                <a:latin typeface="Calibri" panose="020F0502020204030204" pitchFamily="34" charset="0"/>
                <a:ea typeface="Calibri" panose="020F0502020204030204" pitchFamily="34" charset="0"/>
              </a:rPr>
              <a:t>al exterior por parte de administradores y operadores de las ZEDE</a:t>
            </a:r>
            <a:endParaRPr sz="1500" kern="0" dirty="0">
              <a:solidFill>
                <a:srgbClr val="000000"/>
              </a:solidFill>
              <a:latin typeface="Roboto"/>
              <a:ea typeface="Roboto"/>
              <a:cs typeface="Roboto"/>
              <a:sym typeface="Roboto"/>
            </a:endParaRPr>
          </a:p>
        </p:txBody>
      </p:sp>
      <p:sp>
        <p:nvSpPr>
          <p:cNvPr id="1080" name="Google Shape;1080;p29"/>
          <p:cNvSpPr txBox="1"/>
          <p:nvPr/>
        </p:nvSpPr>
        <p:spPr>
          <a:xfrm>
            <a:off x="3792955" y="3429000"/>
            <a:ext cx="1922680" cy="1357301"/>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s-EC" sz="1400" dirty="0">
                <a:solidFill>
                  <a:srgbClr val="000000"/>
                </a:solidFill>
                <a:effectLst/>
                <a:latin typeface="Calibri" panose="020F0502020204030204" pitchFamily="34" charset="0"/>
                <a:ea typeface="Calibri" panose="020F0502020204030204" pitchFamily="34" charset="0"/>
              </a:rPr>
              <a:t>Crédito tributario para los administradores y operadores de ZEDE por el IVA pagado en la compra de materias primas, insumos y servicios provenientes del territorio nacional</a:t>
            </a:r>
            <a:r>
              <a:rPr lang="es-EC" sz="1500" dirty="0">
                <a:solidFill>
                  <a:srgbClr val="000000"/>
                </a:solidFill>
                <a:effectLst/>
                <a:latin typeface="Calibri" panose="020F0502020204030204" pitchFamily="34" charset="0"/>
                <a:ea typeface="Calibri" panose="020F0502020204030204" pitchFamily="34" charset="0"/>
              </a:rPr>
              <a:t>. </a:t>
            </a:r>
            <a:endParaRPr sz="1500" kern="0" dirty="0">
              <a:solidFill>
                <a:srgbClr val="000000"/>
              </a:solidFill>
              <a:latin typeface="Roboto"/>
              <a:ea typeface="Roboto"/>
              <a:cs typeface="Roboto"/>
              <a:sym typeface="Roboto"/>
            </a:endParaRPr>
          </a:p>
        </p:txBody>
      </p:sp>
      <p:sp>
        <p:nvSpPr>
          <p:cNvPr id="1081" name="Google Shape;1081;p29"/>
          <p:cNvSpPr txBox="1"/>
          <p:nvPr/>
        </p:nvSpPr>
        <p:spPr>
          <a:xfrm>
            <a:off x="6301357" y="3562904"/>
            <a:ext cx="2178791" cy="1318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s-EC" sz="1500" dirty="0">
                <a:solidFill>
                  <a:srgbClr val="000000"/>
                </a:solidFill>
                <a:latin typeface="Calibri" panose="020F0502020204030204" pitchFamily="34" charset="0"/>
                <a:ea typeface="Calibri" panose="020F0502020204030204" pitchFamily="34" charset="0"/>
              </a:rPr>
              <a:t>E</a:t>
            </a:r>
            <a:r>
              <a:rPr lang="es-EC" sz="1500" dirty="0">
                <a:solidFill>
                  <a:srgbClr val="000000"/>
                </a:solidFill>
                <a:effectLst/>
                <a:latin typeface="Calibri" panose="020F0502020204030204" pitchFamily="34" charset="0"/>
                <a:ea typeface="Calibri" panose="020F0502020204030204" pitchFamily="34" charset="0"/>
              </a:rPr>
              <a:t>xención del pago de los tributos al comercio exterior(derechos arancelarios e impuestos a excepción de tasas por servicios aduaneros), tanto para los administradores como operadores de ZEDE.</a:t>
            </a:r>
            <a:endParaRPr sz="1500" kern="0" dirty="0">
              <a:solidFill>
                <a:srgbClr val="000000"/>
              </a:solidFill>
              <a:latin typeface="Roboto"/>
              <a:ea typeface="Roboto"/>
              <a:cs typeface="Roboto"/>
              <a:sym typeface="Roboto"/>
            </a:endParaRPr>
          </a:p>
        </p:txBody>
      </p:sp>
      <p:pic>
        <p:nvPicPr>
          <p:cNvPr id="32" name="Imagen 31">
            <a:extLst>
              <a:ext uri="{FF2B5EF4-FFF2-40B4-BE49-F238E27FC236}">
                <a16:creationId xmlns:a16="http://schemas.microsoft.com/office/drawing/2014/main" id="{E45A2710-F7E7-47DC-81A0-1C6EACD0D9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5082" y="5969316"/>
            <a:ext cx="2145673" cy="736284"/>
          </a:xfrm>
          <a:prstGeom prst="rect">
            <a:avLst/>
          </a:prstGeom>
        </p:spPr>
      </p:pic>
      <p:pic>
        <p:nvPicPr>
          <p:cNvPr id="33" name="Imagen 32">
            <a:extLst>
              <a:ext uri="{FF2B5EF4-FFF2-40B4-BE49-F238E27FC236}">
                <a16:creationId xmlns:a16="http://schemas.microsoft.com/office/drawing/2014/main" id="{21D9EB8C-E184-4674-A037-15E68C71264E}"/>
              </a:ext>
            </a:extLst>
          </p:cNvPr>
          <p:cNvPicPr>
            <a:picLocks noChangeAspect="1"/>
          </p:cNvPicPr>
          <p:nvPr/>
        </p:nvPicPr>
        <p:blipFill>
          <a:blip r:embed="rId6"/>
          <a:stretch>
            <a:fillRect/>
          </a:stretch>
        </p:blipFill>
        <p:spPr>
          <a:xfrm>
            <a:off x="329831" y="271463"/>
            <a:ext cx="1038380" cy="999986"/>
          </a:xfrm>
          <a:prstGeom prst="rect">
            <a:avLst/>
          </a:prstGeom>
        </p:spPr>
      </p:pic>
      <p:pic>
        <p:nvPicPr>
          <p:cNvPr id="34" name="Gráfico 33">
            <a:extLst>
              <a:ext uri="{FF2B5EF4-FFF2-40B4-BE49-F238E27FC236}">
                <a16:creationId xmlns:a16="http://schemas.microsoft.com/office/drawing/2014/main" id="{455A6E4C-DF80-4005-8A62-E4040BEEA7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6711892"/>
            <a:ext cx="5019675" cy="152400"/>
          </a:xfrm>
          <a:prstGeom prst="rect">
            <a:avLst/>
          </a:prstGeom>
        </p:spPr>
      </p:pic>
      <p:sp>
        <p:nvSpPr>
          <p:cNvPr id="30" name="Google Shape;1035;p29">
            <a:extLst>
              <a:ext uri="{FF2B5EF4-FFF2-40B4-BE49-F238E27FC236}">
                <a16:creationId xmlns:a16="http://schemas.microsoft.com/office/drawing/2014/main" id="{EEB7C378-EF81-1A0F-C5E6-F09F56C6C80C}"/>
              </a:ext>
            </a:extLst>
          </p:cNvPr>
          <p:cNvSpPr/>
          <p:nvPr/>
        </p:nvSpPr>
        <p:spPr>
          <a:xfrm>
            <a:off x="9139403" y="2304129"/>
            <a:ext cx="1413173" cy="594971"/>
          </a:xfrm>
          <a:custGeom>
            <a:avLst/>
            <a:gdLst/>
            <a:ahLst/>
            <a:cxnLst/>
            <a:rect l="l" t="t" r="r" b="b"/>
            <a:pathLst>
              <a:path w="34077" h="14347" extrusionOk="0">
                <a:moveTo>
                  <a:pt x="0" y="0"/>
                </a:moveTo>
                <a:lnTo>
                  <a:pt x="0" y="14346"/>
                </a:lnTo>
                <a:lnTo>
                  <a:pt x="34076" y="14346"/>
                </a:lnTo>
                <a:cubicBezTo>
                  <a:pt x="31891" y="12700"/>
                  <a:pt x="30498" y="10103"/>
                  <a:pt x="30498" y="7158"/>
                </a:cubicBezTo>
                <a:cubicBezTo>
                  <a:pt x="30498" y="4244"/>
                  <a:pt x="31891" y="1647"/>
                  <a:pt x="34076" y="0"/>
                </a:cubicBezTo>
                <a:close/>
              </a:path>
            </a:pathLst>
          </a:custGeom>
          <a:solidFill>
            <a:srgbClr val="002060"/>
          </a:solidFill>
          <a:ln>
            <a:noFill/>
          </a:ln>
        </p:spPr>
        <p:txBody>
          <a:bodyPr spcFirstLastPara="1" wrap="square" lIns="121900" tIns="121900" rIns="121900" bIns="121900" anchor="ctr" anchorCtr="0">
            <a:noAutofit/>
          </a:bodyPr>
          <a:lstStyle/>
          <a:p>
            <a:pPr defTabSz="1219170">
              <a:buClr>
                <a:srgbClr val="000000"/>
              </a:buClr>
            </a:pPr>
            <a:r>
              <a:rPr lang="en" sz="1867" kern="0" dirty="0">
                <a:solidFill>
                  <a:srgbClr val="FFFFFF"/>
                </a:solidFill>
                <a:latin typeface="Fira Sans Medium"/>
                <a:ea typeface="Fira Sans Medium"/>
                <a:cs typeface="Fira Sans Medium"/>
                <a:sym typeface="Fira Sans Medium"/>
              </a:rPr>
              <a:t>Impuesto a la renta</a:t>
            </a:r>
            <a:endParaRPr sz="1867" kern="0" dirty="0">
              <a:solidFill>
                <a:srgbClr val="FFFFFF"/>
              </a:solidFill>
              <a:latin typeface="Fira Sans Medium"/>
              <a:ea typeface="Fira Sans Medium"/>
              <a:cs typeface="Fira Sans Medium"/>
              <a:sym typeface="Fira Sans Medium"/>
            </a:endParaRPr>
          </a:p>
        </p:txBody>
      </p:sp>
      <p:sp>
        <p:nvSpPr>
          <p:cNvPr id="31" name="Google Shape;1039;p29">
            <a:extLst>
              <a:ext uri="{FF2B5EF4-FFF2-40B4-BE49-F238E27FC236}">
                <a16:creationId xmlns:a16="http://schemas.microsoft.com/office/drawing/2014/main" id="{DD75EBF6-9980-B42A-B814-9541BEF44A5A}"/>
              </a:ext>
            </a:extLst>
          </p:cNvPr>
          <p:cNvSpPr/>
          <p:nvPr/>
        </p:nvSpPr>
        <p:spPr>
          <a:xfrm>
            <a:off x="9040912" y="2087406"/>
            <a:ext cx="2178833" cy="3426186"/>
          </a:xfrm>
          <a:custGeom>
            <a:avLst/>
            <a:gdLst/>
            <a:ahLst/>
            <a:cxnLst/>
            <a:rect l="l" t="t" r="r" b="b"/>
            <a:pathLst>
              <a:path w="52540" h="80187" extrusionOk="0">
                <a:moveTo>
                  <a:pt x="4592" y="793"/>
                </a:moveTo>
                <a:cubicBezTo>
                  <a:pt x="5289" y="793"/>
                  <a:pt x="5859" y="1363"/>
                  <a:pt x="5859" y="2059"/>
                </a:cubicBezTo>
                <a:cubicBezTo>
                  <a:pt x="5859" y="2788"/>
                  <a:pt x="5289" y="3358"/>
                  <a:pt x="4592" y="3358"/>
                </a:cubicBezTo>
                <a:cubicBezTo>
                  <a:pt x="3895" y="3358"/>
                  <a:pt x="3325" y="2788"/>
                  <a:pt x="3325" y="2059"/>
                </a:cubicBezTo>
                <a:cubicBezTo>
                  <a:pt x="3325" y="1363"/>
                  <a:pt x="3895" y="793"/>
                  <a:pt x="4592" y="793"/>
                </a:cubicBezTo>
                <a:close/>
                <a:moveTo>
                  <a:pt x="4592" y="1"/>
                </a:moveTo>
                <a:cubicBezTo>
                  <a:pt x="3452" y="1"/>
                  <a:pt x="2534" y="919"/>
                  <a:pt x="2534" y="2059"/>
                </a:cubicBezTo>
                <a:cubicBezTo>
                  <a:pt x="2534" y="3200"/>
                  <a:pt x="3452" y="4150"/>
                  <a:pt x="4592" y="4150"/>
                </a:cubicBezTo>
                <a:cubicBezTo>
                  <a:pt x="5605" y="4150"/>
                  <a:pt x="6429" y="3421"/>
                  <a:pt x="6619" y="2471"/>
                </a:cubicBezTo>
                <a:lnTo>
                  <a:pt x="41740" y="2471"/>
                </a:lnTo>
                <a:cubicBezTo>
                  <a:pt x="44432" y="2471"/>
                  <a:pt x="46934" y="3516"/>
                  <a:pt x="48865" y="5448"/>
                </a:cubicBezTo>
                <a:cubicBezTo>
                  <a:pt x="50734" y="7348"/>
                  <a:pt x="51779" y="9818"/>
                  <a:pt x="51747" y="12447"/>
                </a:cubicBezTo>
                <a:cubicBezTo>
                  <a:pt x="51747" y="15075"/>
                  <a:pt x="50702" y="17546"/>
                  <a:pt x="48834" y="19414"/>
                </a:cubicBezTo>
                <a:cubicBezTo>
                  <a:pt x="46965" y="21282"/>
                  <a:pt x="44463" y="22328"/>
                  <a:pt x="41835" y="22328"/>
                </a:cubicBezTo>
                <a:lnTo>
                  <a:pt x="6714" y="22328"/>
                </a:lnTo>
                <a:cubicBezTo>
                  <a:pt x="3009" y="22328"/>
                  <a:pt x="0" y="25336"/>
                  <a:pt x="0" y="29041"/>
                </a:cubicBezTo>
                <a:lnTo>
                  <a:pt x="0" y="73473"/>
                </a:lnTo>
                <a:cubicBezTo>
                  <a:pt x="0" y="77178"/>
                  <a:pt x="3009" y="80187"/>
                  <a:pt x="6714" y="80187"/>
                </a:cubicBezTo>
                <a:lnTo>
                  <a:pt x="46902" y="80187"/>
                </a:lnTo>
                <a:lnTo>
                  <a:pt x="46902" y="79395"/>
                </a:lnTo>
                <a:lnTo>
                  <a:pt x="6714" y="79395"/>
                </a:lnTo>
                <a:cubicBezTo>
                  <a:pt x="3452" y="79395"/>
                  <a:pt x="792" y="76735"/>
                  <a:pt x="792" y="73473"/>
                </a:cubicBezTo>
                <a:lnTo>
                  <a:pt x="792" y="29041"/>
                </a:lnTo>
                <a:cubicBezTo>
                  <a:pt x="792" y="25779"/>
                  <a:pt x="3452" y="23119"/>
                  <a:pt x="6714" y="23119"/>
                </a:cubicBezTo>
                <a:lnTo>
                  <a:pt x="41835" y="23119"/>
                </a:lnTo>
                <a:cubicBezTo>
                  <a:pt x="44685" y="23119"/>
                  <a:pt x="47377" y="22011"/>
                  <a:pt x="49404" y="19984"/>
                </a:cubicBezTo>
                <a:cubicBezTo>
                  <a:pt x="51399" y="17957"/>
                  <a:pt x="52507" y="15297"/>
                  <a:pt x="52539" y="12447"/>
                </a:cubicBezTo>
                <a:cubicBezTo>
                  <a:pt x="52539" y="9628"/>
                  <a:pt x="51431" y="6936"/>
                  <a:pt x="49404" y="4878"/>
                </a:cubicBezTo>
                <a:cubicBezTo>
                  <a:pt x="47345" y="2820"/>
                  <a:pt x="44622" y="1679"/>
                  <a:pt x="41740" y="1679"/>
                </a:cubicBezTo>
                <a:lnTo>
                  <a:pt x="6619" y="1679"/>
                </a:lnTo>
                <a:cubicBezTo>
                  <a:pt x="6429" y="729"/>
                  <a:pt x="5605" y="1"/>
                  <a:pt x="4592" y="1"/>
                </a:cubicBezTo>
                <a:close/>
              </a:path>
            </a:pathLst>
          </a:custGeom>
          <a:solidFill>
            <a:srgbClr val="002060"/>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5" name="Google Shape;1040;p29">
            <a:hlinkClick r:id="" action="ppaction://noaction"/>
            <a:extLst>
              <a:ext uri="{FF2B5EF4-FFF2-40B4-BE49-F238E27FC236}">
                <a16:creationId xmlns:a16="http://schemas.microsoft.com/office/drawing/2014/main" id="{BDBAF5AA-596C-1C7C-35F1-BCC881C65B53}"/>
              </a:ext>
            </a:extLst>
          </p:cNvPr>
          <p:cNvSpPr/>
          <p:nvPr/>
        </p:nvSpPr>
        <p:spPr>
          <a:xfrm>
            <a:off x="11051585" y="5425957"/>
            <a:ext cx="101145" cy="101145"/>
          </a:xfrm>
          <a:custGeom>
            <a:avLst/>
            <a:gdLst/>
            <a:ahLst/>
            <a:cxnLst/>
            <a:rect l="l" t="t" r="r" b="b"/>
            <a:pathLst>
              <a:path w="2439" h="2439" extrusionOk="0">
                <a:moveTo>
                  <a:pt x="1204" y="1"/>
                </a:moveTo>
                <a:cubicBezTo>
                  <a:pt x="539" y="1"/>
                  <a:pt x="0" y="539"/>
                  <a:pt x="0" y="1204"/>
                </a:cubicBezTo>
                <a:cubicBezTo>
                  <a:pt x="0" y="1869"/>
                  <a:pt x="539" y="2439"/>
                  <a:pt x="1204" y="2439"/>
                </a:cubicBezTo>
                <a:cubicBezTo>
                  <a:pt x="1869" y="2439"/>
                  <a:pt x="2439" y="1869"/>
                  <a:pt x="2439" y="1204"/>
                </a:cubicBezTo>
                <a:cubicBezTo>
                  <a:pt x="2439" y="539"/>
                  <a:pt x="1869" y="1"/>
                  <a:pt x="1204" y="1"/>
                </a:cubicBezTo>
                <a:close/>
              </a:path>
            </a:pathLst>
          </a:custGeom>
          <a:solidFill>
            <a:srgbClr val="002060"/>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6" name="Google Shape;1078;p29">
            <a:extLst>
              <a:ext uri="{FF2B5EF4-FFF2-40B4-BE49-F238E27FC236}">
                <a16:creationId xmlns:a16="http://schemas.microsoft.com/office/drawing/2014/main" id="{E9B48A74-54FC-AA6A-606E-8D19D4E1E8E7}"/>
              </a:ext>
            </a:extLst>
          </p:cNvPr>
          <p:cNvSpPr txBox="1"/>
          <p:nvPr/>
        </p:nvSpPr>
        <p:spPr>
          <a:xfrm>
            <a:off x="9144122" y="3630146"/>
            <a:ext cx="1972411" cy="1318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400" kern="0" dirty="0">
                <a:solidFill>
                  <a:srgbClr val="000000"/>
                </a:solidFill>
                <a:latin typeface="Roboto"/>
                <a:ea typeface="Roboto"/>
                <a:cs typeface="Roboto"/>
                <a:sym typeface="Roboto"/>
              </a:rPr>
              <a:t>Reducción de tres puntos porcentuales (3%) sobre la tarifa del Impuesto a la Renta hasta por 15 años, para el desarrollo de nuevas inversiones.</a:t>
            </a:r>
          </a:p>
          <a:p>
            <a:pPr defTabSz="1219170">
              <a:buClr>
                <a:srgbClr val="000000"/>
              </a:buClr>
            </a:pPr>
            <a:r>
              <a:rPr lang="en" sz="1400" kern="0" dirty="0">
                <a:solidFill>
                  <a:srgbClr val="000000"/>
                </a:solidFill>
                <a:latin typeface="Roboto"/>
                <a:ea typeface="Roboto"/>
                <a:cs typeface="Roboto"/>
                <a:sym typeface="Roboto"/>
              </a:rPr>
              <a:t>Beneficio </a:t>
            </a:r>
            <a:r>
              <a:rPr lang="es-EC" sz="1400" kern="0" dirty="0">
                <a:solidFill>
                  <a:srgbClr val="000000"/>
                </a:solidFill>
                <a:latin typeface="Roboto"/>
                <a:ea typeface="Roboto"/>
                <a:cs typeface="Roboto"/>
                <a:sym typeface="Roboto"/>
              </a:rPr>
              <a:t>no</a:t>
            </a:r>
            <a:r>
              <a:rPr lang="en" sz="1400" kern="0" dirty="0">
                <a:solidFill>
                  <a:srgbClr val="000000"/>
                </a:solidFill>
                <a:latin typeface="Roboto"/>
                <a:ea typeface="Roboto"/>
                <a:cs typeface="Roboto"/>
                <a:sym typeface="Roboto"/>
              </a:rPr>
              <a:t> </a:t>
            </a:r>
            <a:r>
              <a:rPr lang="es-EC" sz="1400" kern="0" dirty="0">
                <a:solidFill>
                  <a:srgbClr val="000000"/>
                </a:solidFill>
                <a:latin typeface="Roboto"/>
                <a:ea typeface="Roboto"/>
                <a:cs typeface="Roboto"/>
                <a:sym typeface="Roboto"/>
              </a:rPr>
              <a:t>exclusivo para ZEDE.</a:t>
            </a:r>
            <a:endParaRPr sz="1400" kern="0" dirty="0">
              <a:solidFill>
                <a:srgbClr val="000000"/>
              </a:solidFill>
              <a:latin typeface="Roboto"/>
              <a:ea typeface="Roboto"/>
              <a:cs typeface="Roboto"/>
              <a:sym typeface="Roboto"/>
            </a:endParaRPr>
          </a:p>
        </p:txBody>
      </p:sp>
      <p:pic>
        <p:nvPicPr>
          <p:cNvPr id="37" name="Gráfico 36" descr="Dinero">
            <a:extLst>
              <a:ext uri="{FF2B5EF4-FFF2-40B4-BE49-F238E27FC236}">
                <a16:creationId xmlns:a16="http://schemas.microsoft.com/office/drawing/2014/main" id="{D89121D3-7560-FBB4-1787-CCA36ECB52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59831" y="2236391"/>
            <a:ext cx="631955" cy="631955"/>
          </a:xfrm>
          <a:prstGeom prst="rect">
            <a:avLst/>
          </a:prstGeom>
        </p:spPr>
      </p:pic>
      <p:sp>
        <p:nvSpPr>
          <p:cNvPr id="38" name="CuadroTexto 37">
            <a:extLst>
              <a:ext uri="{FF2B5EF4-FFF2-40B4-BE49-F238E27FC236}">
                <a16:creationId xmlns:a16="http://schemas.microsoft.com/office/drawing/2014/main" id="{7BAE2FD4-73BE-429E-A95B-7222A2CADEC5}"/>
              </a:ext>
            </a:extLst>
          </p:cNvPr>
          <p:cNvSpPr txBox="1"/>
          <p:nvPr/>
        </p:nvSpPr>
        <p:spPr>
          <a:xfrm>
            <a:off x="99067" y="6057781"/>
            <a:ext cx="4242169" cy="8156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Fuente: </a:t>
            </a:r>
            <a:r>
              <a:rPr lang="es-ES" sz="900" dirty="0">
                <a:solidFill>
                  <a:prstClr val="black"/>
                </a:solidFill>
                <a:latin typeface="Calibri" panose="020F0502020204030204"/>
              </a:rPr>
              <a:t>Art.159 numeral 4, Ley de Equidad</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900" dirty="0">
                <a:solidFill>
                  <a:prstClr val="black"/>
                </a:solidFill>
                <a:latin typeface="Calibri" panose="020F0502020204030204"/>
              </a:rPr>
              <a:t>               Art. 57 de la LRTI</a:t>
            </a:r>
          </a:p>
          <a:p>
            <a:pPr lvl="0">
              <a:defRPr/>
            </a:pPr>
            <a:r>
              <a:rPr lang="es-ES" sz="900" dirty="0">
                <a:solidFill>
                  <a:prstClr val="black"/>
                </a:solidFill>
                <a:latin typeface="Calibri" panose="020F0502020204030204"/>
              </a:rPr>
              <a:t>               Art. 46 del COPCI</a:t>
            </a:r>
          </a:p>
          <a:p>
            <a:pPr lvl="0">
              <a:defRPr/>
            </a:pPr>
            <a:r>
              <a:rPr lang="es-ES" sz="1000" dirty="0">
                <a:solidFill>
                  <a:prstClr val="black"/>
                </a:solidFill>
                <a:latin typeface="Calibri" panose="020F0502020204030204"/>
              </a:rPr>
              <a:t>             </a:t>
            </a:r>
            <a:r>
              <a:rPr lang="es-ES" sz="900" dirty="0">
                <a:solidFill>
                  <a:prstClr val="black"/>
                </a:solidFill>
                <a:latin typeface="Calibri" panose="020F0502020204030204"/>
              </a:rPr>
              <a:t>Art. 37.2 de la LRTI</a:t>
            </a:r>
          </a:p>
          <a:p>
            <a:pPr>
              <a:defRPr/>
            </a:pPr>
            <a:r>
              <a:rPr lang="es-ES" sz="1000" dirty="0">
                <a:solidFill>
                  <a:prstClr val="black"/>
                </a:solidFill>
                <a:latin typeface="Calibri" panose="020F0502020204030204"/>
              </a:rPr>
              <a:t>           </a:t>
            </a:r>
            <a:endParaRPr kumimoji="0" lang="es-EC"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34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A61906C-F913-4ADF-925B-0A0F2A8E8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82" y="5969316"/>
            <a:ext cx="2145673" cy="736284"/>
          </a:xfrm>
          <a:prstGeom prst="rect">
            <a:avLst/>
          </a:prstGeom>
        </p:spPr>
      </p:pic>
      <p:pic>
        <p:nvPicPr>
          <p:cNvPr id="6" name="Imagen 5">
            <a:extLst>
              <a:ext uri="{FF2B5EF4-FFF2-40B4-BE49-F238E27FC236}">
                <a16:creationId xmlns:a16="http://schemas.microsoft.com/office/drawing/2014/main" id="{3D445CE0-BAF7-43D4-B7E5-6E0CB15C93B1}"/>
              </a:ext>
            </a:extLst>
          </p:cNvPr>
          <p:cNvPicPr>
            <a:picLocks noChangeAspect="1"/>
          </p:cNvPicPr>
          <p:nvPr/>
        </p:nvPicPr>
        <p:blipFill>
          <a:blip r:embed="rId3"/>
          <a:stretch>
            <a:fillRect/>
          </a:stretch>
        </p:blipFill>
        <p:spPr>
          <a:xfrm>
            <a:off x="329831" y="271463"/>
            <a:ext cx="1038380" cy="999986"/>
          </a:xfrm>
          <a:prstGeom prst="rect">
            <a:avLst/>
          </a:prstGeom>
        </p:spPr>
      </p:pic>
      <p:pic>
        <p:nvPicPr>
          <p:cNvPr id="12" name="Gráfico 11">
            <a:extLst>
              <a:ext uri="{FF2B5EF4-FFF2-40B4-BE49-F238E27FC236}">
                <a16:creationId xmlns:a16="http://schemas.microsoft.com/office/drawing/2014/main" id="{9602474D-888F-4B44-A5DA-E78D3D8DC5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6711892"/>
            <a:ext cx="5019675" cy="152400"/>
          </a:xfrm>
          <a:prstGeom prst="rect">
            <a:avLst/>
          </a:prstGeom>
        </p:spPr>
      </p:pic>
      <p:pic>
        <p:nvPicPr>
          <p:cNvPr id="7" name="Imagen 6">
            <a:extLst>
              <a:ext uri="{FF2B5EF4-FFF2-40B4-BE49-F238E27FC236}">
                <a16:creationId xmlns:a16="http://schemas.microsoft.com/office/drawing/2014/main" id="{FA618AAF-1C4A-4938-BE34-E1D4866ED3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2521" y="2316144"/>
            <a:ext cx="7546957" cy="1886739"/>
          </a:xfrm>
          <a:prstGeom prst="rect">
            <a:avLst/>
          </a:prstGeom>
        </p:spPr>
      </p:pic>
    </p:spTree>
    <p:extLst>
      <p:ext uri="{BB962C8B-B14F-4D97-AF65-F5344CB8AC3E}">
        <p14:creationId xmlns:p14="http://schemas.microsoft.com/office/powerpoint/2010/main" val="1383835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3" name="Imagen 2">
            <a:extLst>
              <a:ext uri="{FF2B5EF4-FFF2-40B4-BE49-F238E27FC236}">
                <a16:creationId xmlns:a16="http://schemas.microsoft.com/office/drawing/2014/main" id="{3674D14D-A8EA-4A70-BDED-4AB56A555EC0}"/>
              </a:ext>
            </a:extLst>
          </p:cNvPr>
          <p:cNvPicPr>
            <a:picLocks noChangeAspect="1"/>
          </p:cNvPicPr>
          <p:nvPr/>
        </p:nvPicPr>
        <p:blipFill>
          <a:blip r:embed="rId3"/>
          <a:stretch>
            <a:fillRect/>
          </a:stretch>
        </p:blipFill>
        <p:spPr>
          <a:xfrm>
            <a:off x="2089727" y="1992889"/>
            <a:ext cx="8937596" cy="23759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8A23561B-D939-455E-8AE9-7C8A5877B088}"/>
              </a:ext>
            </a:extLst>
          </p:cNvPr>
          <p:cNvGrpSpPr/>
          <p:nvPr/>
        </p:nvGrpSpPr>
        <p:grpSpPr>
          <a:xfrm>
            <a:off x="1199419" y="1649621"/>
            <a:ext cx="9793162" cy="2423761"/>
            <a:chOff x="425197" y="1710608"/>
            <a:chExt cx="9793162" cy="2423761"/>
          </a:xfrm>
        </p:grpSpPr>
        <p:grpSp>
          <p:nvGrpSpPr>
            <p:cNvPr id="10" name="Grupo 9">
              <a:extLst>
                <a:ext uri="{FF2B5EF4-FFF2-40B4-BE49-F238E27FC236}">
                  <a16:creationId xmlns:a16="http://schemas.microsoft.com/office/drawing/2014/main" id="{20C8AC05-14AA-4084-A709-2E2B7BFFD968}"/>
                </a:ext>
              </a:extLst>
            </p:cNvPr>
            <p:cNvGrpSpPr/>
            <p:nvPr/>
          </p:nvGrpSpPr>
          <p:grpSpPr>
            <a:xfrm>
              <a:off x="425197" y="1710608"/>
              <a:ext cx="9793162" cy="2423761"/>
              <a:chOff x="-32133" y="2633281"/>
              <a:chExt cx="9793162" cy="2423761"/>
            </a:xfrm>
          </p:grpSpPr>
          <p:sp>
            <p:nvSpPr>
              <p:cNvPr id="11" name="CuadroTexto 10">
                <a:extLst>
                  <a:ext uri="{FF2B5EF4-FFF2-40B4-BE49-F238E27FC236}">
                    <a16:creationId xmlns:a16="http://schemas.microsoft.com/office/drawing/2014/main" id="{0674BA8A-B7A0-453A-8826-0938E7240919}"/>
                  </a:ext>
                </a:extLst>
              </p:cNvPr>
              <p:cNvSpPr txBox="1"/>
              <p:nvPr/>
            </p:nvSpPr>
            <p:spPr>
              <a:xfrm>
                <a:off x="1004444" y="3591909"/>
                <a:ext cx="900936" cy="954107"/>
              </a:xfrm>
              <a:prstGeom prst="rect">
                <a:avLst/>
              </a:prstGeom>
              <a:noFill/>
            </p:spPr>
            <p:txBody>
              <a:bodyPr wrap="square" rtlCol="0">
                <a:spAutoFit/>
              </a:bodyPr>
              <a:lstStyle/>
              <a:p>
                <a:pPr algn="ctr"/>
                <a:r>
                  <a:rPr lang="es-ES" sz="800" dirty="0"/>
                  <a:t>EPMSA envió al Gabinete los informes técnico y jurídico que justifican el plan de trabajo propuesto</a:t>
                </a:r>
              </a:p>
            </p:txBody>
          </p:sp>
          <p:cxnSp>
            <p:nvCxnSpPr>
              <p:cNvPr id="12" name="Conector recto 11">
                <a:extLst>
                  <a:ext uri="{FF2B5EF4-FFF2-40B4-BE49-F238E27FC236}">
                    <a16:creationId xmlns:a16="http://schemas.microsoft.com/office/drawing/2014/main" id="{1BED5895-A3BC-48CF-B1E8-3DADF2E927AA}"/>
                  </a:ext>
                </a:extLst>
              </p:cNvPr>
              <p:cNvCxnSpPr>
                <a:cxnSpLocks/>
                <a:endCxn id="6" idx="6"/>
              </p:cNvCxnSpPr>
              <p:nvPr/>
            </p:nvCxnSpPr>
            <p:spPr>
              <a:xfrm>
                <a:off x="600505" y="3117020"/>
                <a:ext cx="8742916" cy="52041"/>
              </a:xfrm>
              <a:prstGeom prst="line">
                <a:avLst/>
              </a:prstGeom>
              <a:solidFill>
                <a:srgbClr val="C11E2D"/>
              </a:solidFill>
              <a:ln>
                <a:solidFill>
                  <a:srgbClr val="C11E2D"/>
                </a:solidFill>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3" name="Cerrar llave 12">
                <a:extLst>
                  <a:ext uri="{FF2B5EF4-FFF2-40B4-BE49-F238E27FC236}">
                    <a16:creationId xmlns:a16="http://schemas.microsoft.com/office/drawing/2014/main" id="{B42EEC28-A19C-4AA5-A2FE-2569F15F3E82}"/>
                  </a:ext>
                </a:extLst>
              </p:cNvPr>
              <p:cNvSpPr/>
              <p:nvPr/>
            </p:nvSpPr>
            <p:spPr>
              <a:xfrm rot="16200000">
                <a:off x="4688036" y="-2086886"/>
                <a:ext cx="352826" cy="9793160"/>
              </a:xfrm>
              <a:prstGeom prst="rightBrace">
                <a:avLst/>
              </a:prstGeom>
              <a:ln>
                <a:solidFill>
                  <a:srgbClr val="39346F"/>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C" dirty="0"/>
              </a:p>
            </p:txBody>
          </p:sp>
          <p:sp>
            <p:nvSpPr>
              <p:cNvPr id="14" name="CuadroTexto 13">
                <a:extLst>
                  <a:ext uri="{FF2B5EF4-FFF2-40B4-BE49-F238E27FC236}">
                    <a16:creationId xmlns:a16="http://schemas.microsoft.com/office/drawing/2014/main" id="{E771762D-E32A-47EA-B9FD-418FCF82A479}"/>
                  </a:ext>
                </a:extLst>
              </p:cNvPr>
              <p:cNvSpPr txBox="1"/>
              <p:nvPr/>
            </p:nvSpPr>
            <p:spPr>
              <a:xfrm>
                <a:off x="1118685" y="3320176"/>
                <a:ext cx="720853" cy="215444"/>
              </a:xfrm>
              <a:prstGeom prst="rect">
                <a:avLst/>
              </a:prstGeom>
              <a:noFill/>
            </p:spPr>
            <p:txBody>
              <a:bodyPr wrap="square" rtlCol="0">
                <a:spAutoFit/>
              </a:bodyPr>
              <a:lstStyle/>
              <a:p>
                <a:r>
                  <a:rPr lang="es-ES" sz="800" dirty="0"/>
                  <a:t>1-Feb-2022</a:t>
                </a:r>
                <a:endParaRPr lang="es-EC" sz="800" dirty="0"/>
              </a:p>
            </p:txBody>
          </p:sp>
          <p:sp>
            <p:nvSpPr>
              <p:cNvPr id="15" name="Elipse 14">
                <a:extLst>
                  <a:ext uri="{FF2B5EF4-FFF2-40B4-BE49-F238E27FC236}">
                    <a16:creationId xmlns:a16="http://schemas.microsoft.com/office/drawing/2014/main" id="{B9953A21-5B13-4511-87F4-A0296E1C86BB}"/>
                  </a:ext>
                </a:extLst>
              </p:cNvPr>
              <p:cNvSpPr/>
              <p:nvPr/>
            </p:nvSpPr>
            <p:spPr>
              <a:xfrm>
                <a:off x="6450198" y="3086238"/>
                <a:ext cx="161359" cy="152385"/>
              </a:xfrm>
              <a:prstGeom prst="ellipse">
                <a:avLst/>
              </a:prstGeom>
              <a:solidFill>
                <a:srgbClr val="C11E2D"/>
              </a:solidFill>
              <a:ln>
                <a:solidFill>
                  <a:srgbClr val="C11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CuadroTexto 15">
                <a:extLst>
                  <a:ext uri="{FF2B5EF4-FFF2-40B4-BE49-F238E27FC236}">
                    <a16:creationId xmlns:a16="http://schemas.microsoft.com/office/drawing/2014/main" id="{296B86FB-A80F-473C-940B-04C34AC77C33}"/>
                  </a:ext>
                </a:extLst>
              </p:cNvPr>
              <p:cNvSpPr txBox="1"/>
              <p:nvPr/>
            </p:nvSpPr>
            <p:spPr>
              <a:xfrm>
                <a:off x="2022210" y="3335827"/>
                <a:ext cx="732645" cy="215444"/>
              </a:xfrm>
              <a:prstGeom prst="rect">
                <a:avLst/>
              </a:prstGeom>
              <a:noFill/>
            </p:spPr>
            <p:txBody>
              <a:bodyPr wrap="square" rtlCol="0">
                <a:spAutoFit/>
              </a:bodyPr>
              <a:lstStyle/>
              <a:p>
                <a:r>
                  <a:rPr lang="es-ES" sz="800" dirty="0"/>
                  <a:t>11-Feb-2022</a:t>
                </a:r>
                <a:endParaRPr lang="es-EC" sz="800" dirty="0"/>
              </a:p>
            </p:txBody>
          </p:sp>
          <p:sp>
            <p:nvSpPr>
              <p:cNvPr id="17" name="CuadroTexto 16">
                <a:extLst>
                  <a:ext uri="{FF2B5EF4-FFF2-40B4-BE49-F238E27FC236}">
                    <a16:creationId xmlns:a16="http://schemas.microsoft.com/office/drawing/2014/main" id="{BAAA17C4-9C5D-44DE-B71F-222F9EC99F0E}"/>
                  </a:ext>
                </a:extLst>
              </p:cNvPr>
              <p:cNvSpPr txBox="1"/>
              <p:nvPr/>
            </p:nvSpPr>
            <p:spPr>
              <a:xfrm>
                <a:off x="1867016" y="3581486"/>
                <a:ext cx="972480" cy="830997"/>
              </a:xfrm>
              <a:prstGeom prst="rect">
                <a:avLst/>
              </a:prstGeom>
              <a:noFill/>
            </p:spPr>
            <p:txBody>
              <a:bodyPr wrap="square" rtlCol="0">
                <a:spAutoFit/>
              </a:bodyPr>
              <a:lstStyle/>
              <a:p>
                <a:pPr algn="ctr"/>
                <a:r>
                  <a:rPr lang="es-ES" sz="800" dirty="0"/>
                  <a:t>Mesa de trabajo SDPC y EPMSA, se presentó el nuevo plan de trabajo del proyecto ZEDE-QUITO </a:t>
                </a:r>
                <a:endParaRPr lang="es-ES" sz="1050" dirty="0"/>
              </a:p>
            </p:txBody>
          </p:sp>
          <p:sp>
            <p:nvSpPr>
              <p:cNvPr id="18" name="Elipse 17">
                <a:extLst>
                  <a:ext uri="{FF2B5EF4-FFF2-40B4-BE49-F238E27FC236}">
                    <a16:creationId xmlns:a16="http://schemas.microsoft.com/office/drawing/2014/main" id="{3E2740F3-C42E-4A47-A026-92928C540AEA}"/>
                  </a:ext>
                </a:extLst>
              </p:cNvPr>
              <p:cNvSpPr/>
              <p:nvPr/>
            </p:nvSpPr>
            <p:spPr>
              <a:xfrm>
                <a:off x="4788486" y="3087719"/>
                <a:ext cx="157136" cy="152385"/>
              </a:xfrm>
              <a:prstGeom prst="ellipse">
                <a:avLst/>
              </a:prstGeom>
              <a:solidFill>
                <a:srgbClr val="C11E2D"/>
              </a:solidFill>
              <a:ln>
                <a:solidFill>
                  <a:srgbClr val="C11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9" name="CuadroTexto 18">
                <a:extLst>
                  <a:ext uri="{FF2B5EF4-FFF2-40B4-BE49-F238E27FC236}">
                    <a16:creationId xmlns:a16="http://schemas.microsoft.com/office/drawing/2014/main" id="{8AB02CAD-30DF-44A8-899F-3EA006BB5FB7}"/>
                  </a:ext>
                </a:extLst>
              </p:cNvPr>
              <p:cNvSpPr txBox="1"/>
              <p:nvPr/>
            </p:nvSpPr>
            <p:spPr>
              <a:xfrm>
                <a:off x="6178294" y="3340820"/>
                <a:ext cx="746285" cy="215444"/>
              </a:xfrm>
              <a:prstGeom prst="rect">
                <a:avLst/>
              </a:prstGeom>
              <a:noFill/>
            </p:spPr>
            <p:txBody>
              <a:bodyPr wrap="square" rtlCol="0">
                <a:spAutoFit/>
              </a:bodyPr>
              <a:lstStyle/>
              <a:p>
                <a:r>
                  <a:rPr lang="es-ES" sz="800" dirty="0"/>
                  <a:t>10-May-2022</a:t>
                </a:r>
                <a:endParaRPr lang="es-EC" sz="800" dirty="0"/>
              </a:p>
            </p:txBody>
          </p:sp>
          <p:sp>
            <p:nvSpPr>
              <p:cNvPr id="20" name="CuadroTexto 19">
                <a:extLst>
                  <a:ext uri="{FF2B5EF4-FFF2-40B4-BE49-F238E27FC236}">
                    <a16:creationId xmlns:a16="http://schemas.microsoft.com/office/drawing/2014/main" id="{4B60207C-F210-4DB1-9325-72F669C30C6C}"/>
                  </a:ext>
                </a:extLst>
              </p:cNvPr>
              <p:cNvSpPr txBox="1"/>
              <p:nvPr/>
            </p:nvSpPr>
            <p:spPr>
              <a:xfrm>
                <a:off x="5215610" y="3601706"/>
                <a:ext cx="1042310" cy="707886"/>
              </a:xfrm>
              <a:prstGeom prst="rect">
                <a:avLst/>
              </a:prstGeom>
              <a:noFill/>
            </p:spPr>
            <p:txBody>
              <a:bodyPr wrap="square" rtlCol="0">
                <a:spAutoFit/>
              </a:bodyPr>
              <a:lstStyle/>
              <a:p>
                <a:pPr algn="ctr"/>
                <a:r>
                  <a:rPr lang="es-ES" sz="800" dirty="0"/>
                  <a:t>Resolución de Desierto de la Consultoría de Lista Corta No. LCC-EPMSA-0001-2022</a:t>
                </a:r>
                <a:endParaRPr lang="es-ES" sz="800" b="1" dirty="0"/>
              </a:p>
            </p:txBody>
          </p:sp>
          <p:sp>
            <p:nvSpPr>
              <p:cNvPr id="21" name="CuadroTexto 20">
                <a:extLst>
                  <a:ext uri="{FF2B5EF4-FFF2-40B4-BE49-F238E27FC236}">
                    <a16:creationId xmlns:a16="http://schemas.microsoft.com/office/drawing/2014/main" id="{3318458F-712F-47CD-841A-9172234B3C15}"/>
                  </a:ext>
                </a:extLst>
              </p:cNvPr>
              <p:cNvSpPr txBox="1"/>
              <p:nvPr/>
            </p:nvSpPr>
            <p:spPr>
              <a:xfrm>
                <a:off x="4585264" y="3356016"/>
                <a:ext cx="648104" cy="215444"/>
              </a:xfrm>
              <a:prstGeom prst="rect">
                <a:avLst/>
              </a:prstGeom>
              <a:noFill/>
            </p:spPr>
            <p:txBody>
              <a:bodyPr wrap="square" rtlCol="0">
                <a:spAutoFit/>
              </a:bodyPr>
              <a:lstStyle/>
              <a:p>
                <a:r>
                  <a:rPr lang="es-ES" sz="800" dirty="0"/>
                  <a:t>7-Abr-2022</a:t>
                </a:r>
                <a:endParaRPr lang="es-EC" sz="800" dirty="0"/>
              </a:p>
            </p:txBody>
          </p:sp>
          <p:sp>
            <p:nvSpPr>
              <p:cNvPr id="22" name="CuadroTexto 21">
                <a:extLst>
                  <a:ext uri="{FF2B5EF4-FFF2-40B4-BE49-F238E27FC236}">
                    <a16:creationId xmlns:a16="http://schemas.microsoft.com/office/drawing/2014/main" id="{D59930E0-18F2-4885-9DAD-D1BD87C597C6}"/>
                  </a:ext>
                </a:extLst>
              </p:cNvPr>
              <p:cNvSpPr txBox="1"/>
              <p:nvPr/>
            </p:nvSpPr>
            <p:spPr>
              <a:xfrm>
                <a:off x="4398198" y="3591776"/>
                <a:ext cx="934505" cy="830997"/>
              </a:xfrm>
              <a:prstGeom prst="rect">
                <a:avLst/>
              </a:prstGeom>
              <a:noFill/>
            </p:spPr>
            <p:txBody>
              <a:bodyPr wrap="square" rtlCol="0">
                <a:spAutoFit/>
              </a:bodyPr>
              <a:lstStyle/>
              <a:p>
                <a:pPr algn="ctr"/>
                <a:r>
                  <a:rPr lang="es-ES" sz="800" dirty="0"/>
                  <a:t>Asistencia técnica del BID en el proceso de selección del administrador del Proyecto ZEDE</a:t>
                </a:r>
              </a:p>
            </p:txBody>
          </p:sp>
          <p:sp>
            <p:nvSpPr>
              <p:cNvPr id="23" name="Elipse 22">
                <a:extLst>
                  <a:ext uri="{FF2B5EF4-FFF2-40B4-BE49-F238E27FC236}">
                    <a16:creationId xmlns:a16="http://schemas.microsoft.com/office/drawing/2014/main" id="{BAEFC207-A706-448C-BB67-6C8E81896829}"/>
                  </a:ext>
                </a:extLst>
              </p:cNvPr>
              <p:cNvSpPr/>
              <p:nvPr/>
            </p:nvSpPr>
            <p:spPr>
              <a:xfrm>
                <a:off x="2305158" y="3047033"/>
                <a:ext cx="161359" cy="152385"/>
              </a:xfrm>
              <a:prstGeom prst="ellipse">
                <a:avLst/>
              </a:prstGeom>
              <a:solidFill>
                <a:srgbClr val="C11E2D"/>
              </a:solidFill>
              <a:ln>
                <a:solidFill>
                  <a:srgbClr val="C11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4" name="Elipse 23">
                <a:extLst>
                  <a:ext uri="{FF2B5EF4-FFF2-40B4-BE49-F238E27FC236}">
                    <a16:creationId xmlns:a16="http://schemas.microsoft.com/office/drawing/2014/main" id="{4B0CC3D6-EFDE-452E-B3C6-7137C1E22053}"/>
                  </a:ext>
                </a:extLst>
              </p:cNvPr>
              <p:cNvSpPr/>
              <p:nvPr/>
            </p:nvSpPr>
            <p:spPr>
              <a:xfrm>
                <a:off x="1381738" y="3044951"/>
                <a:ext cx="161359" cy="152385"/>
              </a:xfrm>
              <a:prstGeom prst="ellipse">
                <a:avLst/>
              </a:prstGeom>
              <a:solidFill>
                <a:srgbClr val="C11E2D"/>
              </a:solidFill>
              <a:ln>
                <a:solidFill>
                  <a:srgbClr val="C11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5" name="CuadroTexto 24">
                <a:extLst>
                  <a:ext uri="{FF2B5EF4-FFF2-40B4-BE49-F238E27FC236}">
                    <a16:creationId xmlns:a16="http://schemas.microsoft.com/office/drawing/2014/main" id="{FAECDDA5-DE9D-4397-9B9A-717E5C3DC870}"/>
                  </a:ext>
                </a:extLst>
              </p:cNvPr>
              <p:cNvSpPr txBox="1"/>
              <p:nvPr/>
            </p:nvSpPr>
            <p:spPr>
              <a:xfrm>
                <a:off x="3643948" y="3362345"/>
                <a:ext cx="732645" cy="215444"/>
              </a:xfrm>
              <a:prstGeom prst="rect">
                <a:avLst/>
              </a:prstGeom>
              <a:noFill/>
            </p:spPr>
            <p:txBody>
              <a:bodyPr wrap="square" rtlCol="0">
                <a:spAutoFit/>
              </a:bodyPr>
              <a:lstStyle/>
              <a:p>
                <a:r>
                  <a:rPr lang="es-ES" sz="800" dirty="0"/>
                  <a:t>24-Mar-2022</a:t>
                </a:r>
                <a:endParaRPr lang="es-EC" sz="800" dirty="0"/>
              </a:p>
            </p:txBody>
          </p:sp>
          <p:sp>
            <p:nvSpPr>
              <p:cNvPr id="26" name="CuadroTexto 25">
                <a:extLst>
                  <a:ext uri="{FF2B5EF4-FFF2-40B4-BE49-F238E27FC236}">
                    <a16:creationId xmlns:a16="http://schemas.microsoft.com/office/drawing/2014/main" id="{813793A7-6535-4B5D-BD8E-4541E0904F48}"/>
                  </a:ext>
                </a:extLst>
              </p:cNvPr>
              <p:cNvSpPr txBox="1"/>
              <p:nvPr/>
            </p:nvSpPr>
            <p:spPr>
              <a:xfrm>
                <a:off x="3569278" y="3589410"/>
                <a:ext cx="900936" cy="1200329"/>
              </a:xfrm>
              <a:prstGeom prst="rect">
                <a:avLst/>
              </a:prstGeom>
              <a:noFill/>
            </p:spPr>
            <p:txBody>
              <a:bodyPr wrap="square" rtlCol="0">
                <a:spAutoFit/>
              </a:bodyPr>
              <a:lstStyle/>
              <a:p>
                <a:pPr algn="ctr"/>
                <a:r>
                  <a:rPr lang="es-EC" sz="800" dirty="0"/>
                  <a:t>Inicio de proceso precontractual de CONSULTORÍA LISTA CORTA, signado con el código No. LCC-EPMSA-0001-2022</a:t>
                </a:r>
                <a:endParaRPr lang="es-ES" sz="800" dirty="0"/>
              </a:p>
            </p:txBody>
          </p:sp>
          <p:sp>
            <p:nvSpPr>
              <p:cNvPr id="27" name="Elipse 26">
                <a:extLst>
                  <a:ext uri="{FF2B5EF4-FFF2-40B4-BE49-F238E27FC236}">
                    <a16:creationId xmlns:a16="http://schemas.microsoft.com/office/drawing/2014/main" id="{B0B60BCC-EEBE-4F7A-9C57-7DB4921C1B5F}"/>
                  </a:ext>
                </a:extLst>
              </p:cNvPr>
              <p:cNvSpPr/>
              <p:nvPr/>
            </p:nvSpPr>
            <p:spPr>
              <a:xfrm>
                <a:off x="3933392" y="3081035"/>
                <a:ext cx="161359" cy="152385"/>
              </a:xfrm>
              <a:prstGeom prst="ellipse">
                <a:avLst/>
              </a:prstGeom>
              <a:solidFill>
                <a:srgbClr val="C11E2D"/>
              </a:solidFill>
              <a:ln>
                <a:solidFill>
                  <a:srgbClr val="C11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0" name="CuadroTexto 29">
                <a:extLst>
                  <a:ext uri="{FF2B5EF4-FFF2-40B4-BE49-F238E27FC236}">
                    <a16:creationId xmlns:a16="http://schemas.microsoft.com/office/drawing/2014/main" id="{A88EEF79-632D-47F5-9D1A-8834316AD5C5}"/>
                  </a:ext>
                </a:extLst>
              </p:cNvPr>
              <p:cNvSpPr txBox="1"/>
              <p:nvPr/>
            </p:nvSpPr>
            <p:spPr>
              <a:xfrm>
                <a:off x="6094221" y="3610492"/>
                <a:ext cx="900936" cy="1446550"/>
              </a:xfrm>
              <a:prstGeom prst="rect">
                <a:avLst/>
              </a:prstGeom>
              <a:noFill/>
            </p:spPr>
            <p:txBody>
              <a:bodyPr wrap="square" rtlCol="0">
                <a:spAutoFit/>
              </a:bodyPr>
              <a:lstStyle/>
              <a:p>
                <a:pPr algn="ctr"/>
                <a:r>
                  <a:rPr lang="es-EC" sz="800" dirty="0"/>
                  <a:t>Inicio de proceso precontractual de CONSULTORÍA CONCURSO PÚBLICO POR LISTA CORTA DESIERTA, signado con el código No. CCP-EPMSA-001-2022</a:t>
                </a:r>
                <a:endParaRPr lang="es-ES" sz="800" dirty="0"/>
              </a:p>
            </p:txBody>
          </p:sp>
          <p:sp>
            <p:nvSpPr>
              <p:cNvPr id="32" name="Elipse 31">
                <a:extLst>
                  <a:ext uri="{FF2B5EF4-FFF2-40B4-BE49-F238E27FC236}">
                    <a16:creationId xmlns:a16="http://schemas.microsoft.com/office/drawing/2014/main" id="{2AA752EF-5D67-4325-95A4-6EF8BBB68256}"/>
                  </a:ext>
                </a:extLst>
              </p:cNvPr>
              <p:cNvSpPr/>
              <p:nvPr/>
            </p:nvSpPr>
            <p:spPr>
              <a:xfrm>
                <a:off x="5611485" y="3089779"/>
                <a:ext cx="161359" cy="152385"/>
              </a:xfrm>
              <a:prstGeom prst="ellipse">
                <a:avLst/>
              </a:prstGeom>
              <a:solidFill>
                <a:srgbClr val="C11E2D"/>
              </a:solidFill>
              <a:ln>
                <a:solidFill>
                  <a:srgbClr val="C11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3" name="CuadroTexto 32">
                <a:extLst>
                  <a:ext uri="{FF2B5EF4-FFF2-40B4-BE49-F238E27FC236}">
                    <a16:creationId xmlns:a16="http://schemas.microsoft.com/office/drawing/2014/main" id="{E70B26A2-C016-4CCE-B989-7A960E898908}"/>
                  </a:ext>
                </a:extLst>
              </p:cNvPr>
              <p:cNvSpPr txBox="1"/>
              <p:nvPr/>
            </p:nvSpPr>
            <p:spPr>
              <a:xfrm>
                <a:off x="5332703" y="3354994"/>
                <a:ext cx="721244" cy="215444"/>
              </a:xfrm>
              <a:prstGeom prst="rect">
                <a:avLst/>
              </a:prstGeom>
              <a:noFill/>
            </p:spPr>
            <p:txBody>
              <a:bodyPr wrap="square" rtlCol="0">
                <a:spAutoFit/>
              </a:bodyPr>
              <a:lstStyle/>
              <a:p>
                <a:r>
                  <a:rPr lang="es-ES" sz="800" dirty="0"/>
                  <a:t>20-Abr-2022</a:t>
                </a:r>
                <a:endParaRPr lang="es-EC" sz="800" dirty="0"/>
              </a:p>
            </p:txBody>
          </p:sp>
          <p:sp>
            <p:nvSpPr>
              <p:cNvPr id="34" name="Elipse 33">
                <a:extLst>
                  <a:ext uri="{FF2B5EF4-FFF2-40B4-BE49-F238E27FC236}">
                    <a16:creationId xmlns:a16="http://schemas.microsoft.com/office/drawing/2014/main" id="{5EBB7FA7-F04E-4F4A-9C10-F1B6EAA5B84E}"/>
                  </a:ext>
                </a:extLst>
              </p:cNvPr>
              <p:cNvSpPr/>
              <p:nvPr/>
            </p:nvSpPr>
            <p:spPr>
              <a:xfrm>
                <a:off x="7306512" y="3092868"/>
                <a:ext cx="161359" cy="152385"/>
              </a:xfrm>
              <a:prstGeom prst="ellipse">
                <a:avLst/>
              </a:prstGeom>
              <a:solidFill>
                <a:srgbClr val="C11E2D"/>
              </a:solidFill>
              <a:ln>
                <a:solidFill>
                  <a:srgbClr val="C11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5" name="CuadroTexto 34">
                <a:extLst>
                  <a:ext uri="{FF2B5EF4-FFF2-40B4-BE49-F238E27FC236}">
                    <a16:creationId xmlns:a16="http://schemas.microsoft.com/office/drawing/2014/main" id="{5E63A982-2229-480D-9DB7-E2C04C7040EC}"/>
                  </a:ext>
                </a:extLst>
              </p:cNvPr>
              <p:cNvSpPr txBox="1"/>
              <p:nvPr/>
            </p:nvSpPr>
            <p:spPr>
              <a:xfrm>
                <a:off x="7094886" y="3336807"/>
                <a:ext cx="760761" cy="215444"/>
              </a:xfrm>
              <a:prstGeom prst="rect">
                <a:avLst/>
              </a:prstGeom>
              <a:noFill/>
            </p:spPr>
            <p:txBody>
              <a:bodyPr wrap="square" rtlCol="0">
                <a:spAutoFit/>
              </a:bodyPr>
              <a:lstStyle/>
              <a:p>
                <a:r>
                  <a:rPr lang="es-ES" sz="800" dirty="0"/>
                  <a:t>29-Jun-2022</a:t>
                </a:r>
                <a:endParaRPr lang="es-EC" sz="800" dirty="0"/>
              </a:p>
            </p:txBody>
          </p:sp>
          <p:sp>
            <p:nvSpPr>
              <p:cNvPr id="36" name="CuadroTexto 35">
                <a:extLst>
                  <a:ext uri="{FF2B5EF4-FFF2-40B4-BE49-F238E27FC236}">
                    <a16:creationId xmlns:a16="http://schemas.microsoft.com/office/drawing/2014/main" id="{E1EA9BE0-87CA-43FE-995B-2755A9852DC3}"/>
                  </a:ext>
                </a:extLst>
              </p:cNvPr>
              <p:cNvSpPr txBox="1"/>
              <p:nvPr/>
            </p:nvSpPr>
            <p:spPr>
              <a:xfrm>
                <a:off x="6861648" y="3612173"/>
                <a:ext cx="1099332" cy="830997"/>
              </a:xfrm>
              <a:prstGeom prst="rect">
                <a:avLst/>
              </a:prstGeom>
              <a:noFill/>
            </p:spPr>
            <p:txBody>
              <a:bodyPr wrap="square" rtlCol="0">
                <a:spAutoFit/>
              </a:bodyPr>
              <a:lstStyle/>
              <a:p>
                <a:pPr algn="ctr"/>
                <a:r>
                  <a:rPr lang="es-ES" sz="800" dirty="0"/>
                  <a:t>Resolución de Adjudicación de Consultoría Concurso Público por Lista Corta Desierta No. CCP-EPMSA-001-2022</a:t>
                </a:r>
              </a:p>
            </p:txBody>
          </p:sp>
          <p:sp>
            <p:nvSpPr>
              <p:cNvPr id="37" name="CuadroTexto 36">
                <a:extLst>
                  <a:ext uri="{FF2B5EF4-FFF2-40B4-BE49-F238E27FC236}">
                    <a16:creationId xmlns:a16="http://schemas.microsoft.com/office/drawing/2014/main" id="{4EA37075-D495-4C50-B481-94557FDEA025}"/>
                  </a:ext>
                </a:extLst>
              </p:cNvPr>
              <p:cNvSpPr txBox="1"/>
              <p:nvPr/>
            </p:nvSpPr>
            <p:spPr>
              <a:xfrm>
                <a:off x="2896508" y="3347237"/>
                <a:ext cx="732645" cy="215444"/>
              </a:xfrm>
              <a:prstGeom prst="rect">
                <a:avLst/>
              </a:prstGeom>
              <a:noFill/>
            </p:spPr>
            <p:txBody>
              <a:bodyPr wrap="square" rtlCol="0">
                <a:spAutoFit/>
              </a:bodyPr>
              <a:lstStyle/>
              <a:p>
                <a:r>
                  <a:rPr lang="es-ES" sz="800" dirty="0"/>
                  <a:t>23-Mar-2021</a:t>
                </a:r>
                <a:endParaRPr lang="es-EC" sz="800" dirty="0"/>
              </a:p>
            </p:txBody>
          </p:sp>
          <p:sp>
            <p:nvSpPr>
              <p:cNvPr id="38" name="CuadroTexto 37">
                <a:extLst>
                  <a:ext uri="{FF2B5EF4-FFF2-40B4-BE49-F238E27FC236}">
                    <a16:creationId xmlns:a16="http://schemas.microsoft.com/office/drawing/2014/main" id="{C0141A5A-52C9-46B9-832D-DE5FDB7B5747}"/>
                  </a:ext>
                </a:extLst>
              </p:cNvPr>
              <p:cNvSpPr txBox="1"/>
              <p:nvPr/>
            </p:nvSpPr>
            <p:spPr>
              <a:xfrm>
                <a:off x="2790228" y="3600653"/>
                <a:ext cx="900936" cy="1200329"/>
              </a:xfrm>
              <a:prstGeom prst="rect">
                <a:avLst/>
              </a:prstGeom>
              <a:noFill/>
            </p:spPr>
            <p:txBody>
              <a:bodyPr wrap="square" rtlCol="0">
                <a:spAutoFit/>
              </a:bodyPr>
              <a:lstStyle/>
              <a:p>
                <a:pPr algn="ctr"/>
                <a:r>
                  <a:rPr lang="es-ES" sz="800" dirty="0"/>
                  <a:t>El Secretario Ad hoc del Gabinete Sectorial Productivo notificó a la EPMSA sobre la </a:t>
                </a:r>
                <a:r>
                  <a:rPr lang="es-ES" sz="800" b="1" dirty="0"/>
                  <a:t>APROBACIÓN</a:t>
                </a:r>
                <a:r>
                  <a:rPr lang="es-ES" sz="800" dirty="0"/>
                  <a:t>  del plazo de 6 meses </a:t>
                </a:r>
              </a:p>
            </p:txBody>
          </p:sp>
          <p:sp>
            <p:nvSpPr>
              <p:cNvPr id="39" name="Elipse 38">
                <a:extLst>
                  <a:ext uri="{FF2B5EF4-FFF2-40B4-BE49-F238E27FC236}">
                    <a16:creationId xmlns:a16="http://schemas.microsoft.com/office/drawing/2014/main" id="{5049D761-FF9A-41B9-A202-2E637265C04F}"/>
                  </a:ext>
                </a:extLst>
              </p:cNvPr>
              <p:cNvSpPr/>
              <p:nvPr/>
            </p:nvSpPr>
            <p:spPr>
              <a:xfrm>
                <a:off x="3118386" y="3070700"/>
                <a:ext cx="161359" cy="152385"/>
              </a:xfrm>
              <a:prstGeom prst="ellipse">
                <a:avLst/>
              </a:prstGeom>
              <a:solidFill>
                <a:srgbClr val="C11E2D"/>
              </a:solidFill>
              <a:ln>
                <a:solidFill>
                  <a:srgbClr val="C11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0" name="CuadroTexto 39">
                <a:extLst>
                  <a:ext uri="{FF2B5EF4-FFF2-40B4-BE49-F238E27FC236}">
                    <a16:creationId xmlns:a16="http://schemas.microsoft.com/office/drawing/2014/main" id="{164EBFA9-2D4B-43EA-BFFC-221D8AC45C41}"/>
                  </a:ext>
                </a:extLst>
              </p:cNvPr>
              <p:cNvSpPr txBox="1"/>
              <p:nvPr/>
            </p:nvSpPr>
            <p:spPr>
              <a:xfrm>
                <a:off x="175480" y="3313877"/>
                <a:ext cx="720853" cy="215444"/>
              </a:xfrm>
              <a:prstGeom prst="rect">
                <a:avLst/>
              </a:prstGeom>
              <a:noFill/>
            </p:spPr>
            <p:txBody>
              <a:bodyPr wrap="square" rtlCol="0">
                <a:spAutoFit/>
              </a:bodyPr>
              <a:lstStyle/>
              <a:p>
                <a:r>
                  <a:rPr lang="es-ES" sz="800" dirty="0"/>
                  <a:t>30-Sep-2021</a:t>
                </a:r>
                <a:endParaRPr lang="es-EC" sz="800" dirty="0"/>
              </a:p>
            </p:txBody>
          </p:sp>
          <p:sp>
            <p:nvSpPr>
              <p:cNvPr id="41" name="CuadroTexto 40">
                <a:extLst>
                  <a:ext uri="{FF2B5EF4-FFF2-40B4-BE49-F238E27FC236}">
                    <a16:creationId xmlns:a16="http://schemas.microsoft.com/office/drawing/2014/main" id="{6FB448E3-65A0-4FF6-9ED4-1BE8301D3B5A}"/>
                  </a:ext>
                </a:extLst>
              </p:cNvPr>
              <p:cNvSpPr txBox="1"/>
              <p:nvPr/>
            </p:nvSpPr>
            <p:spPr>
              <a:xfrm>
                <a:off x="-32133" y="3599610"/>
                <a:ext cx="1054508" cy="707886"/>
              </a:xfrm>
              <a:prstGeom prst="rect">
                <a:avLst/>
              </a:prstGeom>
              <a:noFill/>
            </p:spPr>
            <p:txBody>
              <a:bodyPr wrap="square" rtlCol="0">
                <a:spAutoFit/>
              </a:bodyPr>
              <a:lstStyle/>
              <a:p>
                <a:pPr algn="ctr"/>
                <a:r>
                  <a:rPr lang="es-ES" sz="800" b="1" dirty="0"/>
                  <a:t>Reactivación Proyecto ZEDE-QUITO</a:t>
                </a:r>
              </a:p>
              <a:p>
                <a:pPr algn="ctr"/>
                <a:r>
                  <a:rPr lang="es-ES" sz="800" b="1" dirty="0"/>
                  <a:t>(Plan de Gobierno Alcaldía)</a:t>
                </a:r>
                <a:endParaRPr lang="es-ES" sz="800" dirty="0"/>
              </a:p>
            </p:txBody>
          </p:sp>
          <p:sp>
            <p:nvSpPr>
              <p:cNvPr id="42" name="Elipse 41">
                <a:extLst>
                  <a:ext uri="{FF2B5EF4-FFF2-40B4-BE49-F238E27FC236}">
                    <a16:creationId xmlns:a16="http://schemas.microsoft.com/office/drawing/2014/main" id="{7B75BA49-A84F-4FC1-A49A-E5D2939A36D2}"/>
                  </a:ext>
                </a:extLst>
              </p:cNvPr>
              <p:cNvSpPr/>
              <p:nvPr/>
            </p:nvSpPr>
            <p:spPr>
              <a:xfrm>
                <a:off x="478999" y="3045175"/>
                <a:ext cx="161359" cy="152385"/>
              </a:xfrm>
              <a:prstGeom prst="ellipse">
                <a:avLst/>
              </a:prstGeom>
              <a:solidFill>
                <a:srgbClr val="C11E2D"/>
              </a:solidFill>
              <a:ln>
                <a:solidFill>
                  <a:srgbClr val="C11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
            <p:nvSpPr>
              <p:cNvPr id="43" name="Elipse 42">
                <a:extLst>
                  <a:ext uri="{FF2B5EF4-FFF2-40B4-BE49-F238E27FC236}">
                    <a16:creationId xmlns:a16="http://schemas.microsoft.com/office/drawing/2014/main" id="{4B0D04FC-EB62-4203-9A55-5ADF5001F36A}"/>
                  </a:ext>
                </a:extLst>
              </p:cNvPr>
              <p:cNvSpPr/>
              <p:nvPr/>
            </p:nvSpPr>
            <p:spPr>
              <a:xfrm>
                <a:off x="8285589" y="3092868"/>
                <a:ext cx="161359" cy="152385"/>
              </a:xfrm>
              <a:prstGeom prst="ellipse">
                <a:avLst/>
              </a:prstGeom>
              <a:solidFill>
                <a:srgbClr val="C11E2D"/>
              </a:solidFill>
              <a:ln>
                <a:solidFill>
                  <a:srgbClr val="C11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4" name="CuadroTexto 43">
                <a:extLst>
                  <a:ext uri="{FF2B5EF4-FFF2-40B4-BE49-F238E27FC236}">
                    <a16:creationId xmlns:a16="http://schemas.microsoft.com/office/drawing/2014/main" id="{49D2FA99-4FE4-4FDA-B544-EAD56069F939}"/>
                  </a:ext>
                </a:extLst>
              </p:cNvPr>
              <p:cNvSpPr txBox="1"/>
              <p:nvPr/>
            </p:nvSpPr>
            <p:spPr>
              <a:xfrm>
                <a:off x="8039369" y="3336807"/>
                <a:ext cx="689013" cy="215444"/>
              </a:xfrm>
              <a:prstGeom prst="rect">
                <a:avLst/>
              </a:prstGeom>
              <a:noFill/>
            </p:spPr>
            <p:txBody>
              <a:bodyPr wrap="square" rtlCol="0">
                <a:spAutoFit/>
              </a:bodyPr>
              <a:lstStyle/>
              <a:p>
                <a:r>
                  <a:rPr lang="es-ES" sz="800" dirty="0"/>
                  <a:t>14-Jul-2022</a:t>
                </a:r>
                <a:endParaRPr lang="es-EC" sz="800" dirty="0"/>
              </a:p>
            </p:txBody>
          </p:sp>
          <p:sp>
            <p:nvSpPr>
              <p:cNvPr id="45" name="CuadroTexto 44">
                <a:extLst>
                  <a:ext uri="{FF2B5EF4-FFF2-40B4-BE49-F238E27FC236}">
                    <a16:creationId xmlns:a16="http://schemas.microsoft.com/office/drawing/2014/main" id="{C0878DC8-E5D9-48BC-86B5-D78382AEB720}"/>
                  </a:ext>
                </a:extLst>
              </p:cNvPr>
              <p:cNvSpPr txBox="1"/>
              <p:nvPr/>
            </p:nvSpPr>
            <p:spPr>
              <a:xfrm>
                <a:off x="7840725" y="3612173"/>
                <a:ext cx="1099332" cy="830997"/>
              </a:xfrm>
              <a:prstGeom prst="rect">
                <a:avLst/>
              </a:prstGeom>
              <a:noFill/>
            </p:spPr>
            <p:txBody>
              <a:bodyPr wrap="square" rtlCol="0">
                <a:spAutoFit/>
              </a:bodyPr>
              <a:lstStyle/>
              <a:p>
                <a:pPr algn="ctr"/>
                <a:r>
                  <a:rPr lang="es-ES" sz="800" dirty="0"/>
                  <a:t>La EPMSA y el Consorcio COMERX-SPINGARN  suscribieron el contrato No. EPMSA-001-2022</a:t>
                </a:r>
              </a:p>
            </p:txBody>
          </p:sp>
        </p:grpSp>
        <p:sp>
          <p:nvSpPr>
            <p:cNvPr id="6" name="Elipse 5">
              <a:extLst>
                <a:ext uri="{FF2B5EF4-FFF2-40B4-BE49-F238E27FC236}">
                  <a16:creationId xmlns:a16="http://schemas.microsoft.com/office/drawing/2014/main" id="{12DC58B5-7A5B-432D-9548-5A4502919A81}"/>
                </a:ext>
              </a:extLst>
            </p:cNvPr>
            <p:cNvSpPr/>
            <p:nvPr/>
          </p:nvSpPr>
          <p:spPr>
            <a:xfrm>
              <a:off x="9639392" y="2170195"/>
              <a:ext cx="161359" cy="152385"/>
            </a:xfrm>
            <a:prstGeom prst="ellipse">
              <a:avLst/>
            </a:prstGeom>
            <a:solidFill>
              <a:srgbClr val="39346F"/>
            </a:solidFill>
            <a:ln>
              <a:solidFill>
                <a:srgbClr val="3934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D6A42CC2-7DE3-4DF8-AAF6-23BE2D039386}"/>
                </a:ext>
              </a:extLst>
            </p:cNvPr>
            <p:cNvSpPr txBox="1"/>
            <p:nvPr/>
          </p:nvSpPr>
          <p:spPr>
            <a:xfrm>
              <a:off x="9427766" y="2414134"/>
              <a:ext cx="760761" cy="215444"/>
            </a:xfrm>
            <a:prstGeom prst="rect">
              <a:avLst/>
            </a:prstGeom>
            <a:noFill/>
          </p:spPr>
          <p:txBody>
            <a:bodyPr wrap="square" rtlCol="0">
              <a:spAutoFit/>
            </a:bodyPr>
            <a:lstStyle/>
            <a:p>
              <a:r>
                <a:rPr lang="es-ES" sz="800" dirty="0">
                  <a:solidFill>
                    <a:srgbClr val="C11E2D"/>
                  </a:solidFill>
                </a:rPr>
                <a:t>25-Ago-2022</a:t>
              </a:r>
              <a:endParaRPr lang="es-EC" sz="800" dirty="0">
                <a:solidFill>
                  <a:srgbClr val="C11E2D"/>
                </a:solidFill>
              </a:endParaRPr>
            </a:p>
          </p:txBody>
        </p:sp>
        <p:sp>
          <p:nvSpPr>
            <p:cNvPr id="8" name="CuadroTexto 7">
              <a:extLst>
                <a:ext uri="{FF2B5EF4-FFF2-40B4-BE49-F238E27FC236}">
                  <a16:creationId xmlns:a16="http://schemas.microsoft.com/office/drawing/2014/main" id="{E2F1240F-0DDF-429A-9D7A-BECE5FE4C4DE}"/>
                </a:ext>
              </a:extLst>
            </p:cNvPr>
            <p:cNvSpPr txBox="1"/>
            <p:nvPr/>
          </p:nvSpPr>
          <p:spPr>
            <a:xfrm>
              <a:off x="9257283" y="2689500"/>
              <a:ext cx="961073" cy="830997"/>
            </a:xfrm>
            <a:prstGeom prst="rect">
              <a:avLst/>
            </a:prstGeom>
            <a:noFill/>
          </p:spPr>
          <p:txBody>
            <a:bodyPr wrap="square" rtlCol="0">
              <a:spAutoFit/>
            </a:bodyPr>
            <a:lstStyle/>
            <a:p>
              <a:pPr algn="ctr"/>
              <a:r>
                <a:rPr lang="es-ES" sz="800" dirty="0">
                  <a:solidFill>
                    <a:srgbClr val="C11E2D"/>
                  </a:solidFill>
                </a:rPr>
                <a:t>Entrega de la Fase 1  (Estudio Técnico, Estudio Financiero, Estudio Legal e Informe Fase1)</a:t>
              </a:r>
            </a:p>
          </p:txBody>
        </p:sp>
      </p:grpSp>
      <p:graphicFrame>
        <p:nvGraphicFramePr>
          <p:cNvPr id="46" name="Objeto 45">
            <a:extLst>
              <a:ext uri="{FF2B5EF4-FFF2-40B4-BE49-F238E27FC236}">
                <a16:creationId xmlns:a16="http://schemas.microsoft.com/office/drawing/2014/main" id="{2687DAAD-477C-431A-984E-21CBB5B5FD8D}"/>
              </a:ext>
            </a:extLst>
          </p:cNvPr>
          <p:cNvGraphicFramePr>
            <a:graphicFrameLocks noChangeAspect="1"/>
          </p:cNvGraphicFramePr>
          <p:nvPr>
            <p:extLst/>
          </p:nvPr>
        </p:nvGraphicFramePr>
        <p:xfrm>
          <a:off x="9342120" y="6286109"/>
          <a:ext cx="7937" cy="322414"/>
        </p:xfrm>
        <a:graphic>
          <a:graphicData uri="http://schemas.openxmlformats.org/presentationml/2006/ole">
            <mc:AlternateContent xmlns:mc="http://schemas.openxmlformats.org/markup-compatibility/2006">
              <mc:Choice xmlns:v="urn:schemas-microsoft-com:vml" Requires="v">
                <p:oleObj spid="_x0000_s1029" name="Imagen de mapa de bits" r:id="rId3" imgW="7560" imgH="152280" progId="Paint.Picture">
                  <p:embed/>
                </p:oleObj>
              </mc:Choice>
              <mc:Fallback>
                <p:oleObj name="Imagen de mapa de bits" r:id="rId3" imgW="7560" imgH="152280" progId="Paint.Picture">
                  <p:embed/>
                  <p:pic>
                    <p:nvPicPr>
                      <p:cNvPr id="46" name="Objeto 45">
                        <a:extLst>
                          <a:ext uri="{FF2B5EF4-FFF2-40B4-BE49-F238E27FC236}">
                            <a16:creationId xmlns:a16="http://schemas.microsoft.com/office/drawing/2014/main" id="{2687DAAD-477C-431A-984E-21CBB5B5FD8D}"/>
                          </a:ext>
                        </a:extLst>
                      </p:cNvPr>
                      <p:cNvPicPr/>
                      <p:nvPr/>
                    </p:nvPicPr>
                    <p:blipFill>
                      <a:blip r:embed="rId4"/>
                      <a:stretch>
                        <a:fillRect/>
                      </a:stretch>
                    </p:blipFill>
                    <p:spPr>
                      <a:xfrm>
                        <a:off x="9342120" y="6286109"/>
                        <a:ext cx="7937" cy="322414"/>
                      </a:xfrm>
                      <a:prstGeom prst="rect">
                        <a:avLst/>
                      </a:prstGeom>
                    </p:spPr>
                  </p:pic>
                </p:oleObj>
              </mc:Fallback>
            </mc:AlternateContent>
          </a:graphicData>
        </a:graphic>
      </p:graphicFrame>
      <p:pic>
        <p:nvPicPr>
          <p:cNvPr id="47" name="Imagen 46">
            <a:extLst>
              <a:ext uri="{FF2B5EF4-FFF2-40B4-BE49-F238E27FC236}">
                <a16:creationId xmlns:a16="http://schemas.microsoft.com/office/drawing/2014/main" id="{CE4A4669-DA89-4831-B583-D4E39091A81F}"/>
              </a:ext>
            </a:extLst>
          </p:cNvPr>
          <p:cNvPicPr>
            <a:picLocks noChangeAspect="1"/>
          </p:cNvPicPr>
          <p:nvPr/>
        </p:nvPicPr>
        <p:blipFill>
          <a:blip r:embed="rId5"/>
          <a:stretch>
            <a:fillRect/>
          </a:stretch>
        </p:blipFill>
        <p:spPr>
          <a:xfrm>
            <a:off x="8537174" y="6286109"/>
            <a:ext cx="731517" cy="393117"/>
          </a:xfrm>
          <a:prstGeom prst="rect">
            <a:avLst/>
          </a:prstGeom>
        </p:spPr>
      </p:pic>
      <p:sp>
        <p:nvSpPr>
          <p:cNvPr id="48" name="Rectángulo: esquinas redondeadas 47">
            <a:extLst>
              <a:ext uri="{FF2B5EF4-FFF2-40B4-BE49-F238E27FC236}">
                <a16:creationId xmlns:a16="http://schemas.microsoft.com/office/drawing/2014/main" id="{3219DC55-9B95-487D-9982-AF13F405FD0F}"/>
              </a:ext>
            </a:extLst>
          </p:cNvPr>
          <p:cNvSpPr/>
          <p:nvPr/>
        </p:nvSpPr>
        <p:spPr>
          <a:xfrm>
            <a:off x="2476129" y="4610958"/>
            <a:ext cx="6810698" cy="954107"/>
          </a:xfrm>
          <a:prstGeom prst="roundRect">
            <a:avLst/>
          </a:prstGeom>
          <a:noFill/>
          <a:ln>
            <a:solidFill>
              <a:srgbClr val="3934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0" name="Rectángulo 49">
            <a:extLst>
              <a:ext uri="{FF2B5EF4-FFF2-40B4-BE49-F238E27FC236}">
                <a16:creationId xmlns:a16="http://schemas.microsoft.com/office/drawing/2014/main" id="{02E07F2F-08B9-4D32-8890-04FD5852D71E}"/>
              </a:ext>
            </a:extLst>
          </p:cNvPr>
          <p:cNvSpPr/>
          <p:nvPr/>
        </p:nvSpPr>
        <p:spPr>
          <a:xfrm>
            <a:off x="2978825" y="4766679"/>
            <a:ext cx="6096000" cy="646331"/>
          </a:xfrm>
          <a:prstGeom prst="rect">
            <a:avLst/>
          </a:prstGeom>
        </p:spPr>
        <p:txBody>
          <a:bodyPr>
            <a:spAutoFit/>
          </a:bodyPr>
          <a:lstStyle/>
          <a:p>
            <a:r>
              <a:rPr lang="es-EC" sz="1200" dirty="0">
                <a:solidFill>
                  <a:srgbClr val="000000"/>
                </a:solidFill>
                <a:latin typeface="Calibri" panose="020F0502020204030204" pitchFamily="34" charset="0"/>
                <a:ea typeface="Calibri" panose="020F0502020204030204" pitchFamily="34" charset="0"/>
              </a:rPr>
              <a:t>Objeto : </a:t>
            </a:r>
            <a:r>
              <a:rPr lang="es-EC" sz="1200" b="1" dirty="0">
                <a:solidFill>
                  <a:srgbClr val="000000"/>
                </a:solidFill>
                <a:latin typeface="Calibri" panose="020F0502020204030204" pitchFamily="34" charset="0"/>
                <a:ea typeface="Calibri" panose="020F0502020204030204" pitchFamily="34" charset="0"/>
              </a:rPr>
              <a:t>“Contratar una consultoría de estudios especializados y actualizados,</a:t>
            </a:r>
            <a:r>
              <a:rPr lang="es-EC" sz="1200" dirty="0">
                <a:solidFill>
                  <a:srgbClr val="000000"/>
                </a:solidFill>
                <a:latin typeface="Calibri" panose="020F0502020204030204" pitchFamily="34" charset="0"/>
                <a:ea typeface="Calibri" panose="020F0502020204030204" pitchFamily="34" charset="0"/>
              </a:rPr>
              <a:t> </a:t>
            </a:r>
            <a:r>
              <a:rPr lang="es-EC" sz="1200" b="1" dirty="0">
                <a:solidFill>
                  <a:srgbClr val="000000"/>
                </a:solidFill>
                <a:latin typeface="Calibri" panose="020F0502020204030204" pitchFamily="34" charset="0"/>
                <a:ea typeface="Calibri" panose="020F0502020204030204" pitchFamily="34" charset="0"/>
              </a:rPr>
              <a:t>que constituirán el sustento técnico, financiero y legal para la construcción y entrega</a:t>
            </a:r>
            <a:r>
              <a:rPr lang="es-EC" sz="1200" dirty="0">
                <a:solidFill>
                  <a:srgbClr val="000000"/>
                </a:solidFill>
                <a:latin typeface="Calibri" panose="020F0502020204030204" pitchFamily="34" charset="0"/>
                <a:ea typeface="Calibri" panose="020F0502020204030204" pitchFamily="34" charset="0"/>
              </a:rPr>
              <a:t> </a:t>
            </a:r>
            <a:r>
              <a:rPr lang="es-EC" sz="1200" b="1" dirty="0">
                <a:solidFill>
                  <a:srgbClr val="000000"/>
                </a:solidFill>
                <a:latin typeface="Calibri" panose="020F0502020204030204" pitchFamily="34" charset="0"/>
                <a:ea typeface="Calibri" panose="020F0502020204030204" pitchFamily="34" charset="0"/>
              </a:rPr>
              <a:t>del proyecto de las bases de concurso para el proceso de selección del administrador</a:t>
            </a:r>
            <a:r>
              <a:rPr lang="es-EC" sz="1200" dirty="0">
                <a:solidFill>
                  <a:srgbClr val="000000"/>
                </a:solidFill>
                <a:latin typeface="Calibri" panose="020F0502020204030204" pitchFamily="34" charset="0"/>
                <a:ea typeface="Calibri" panose="020F0502020204030204" pitchFamily="34" charset="0"/>
              </a:rPr>
              <a:t> </a:t>
            </a:r>
            <a:r>
              <a:rPr lang="es-EC" sz="1200" b="1" dirty="0">
                <a:solidFill>
                  <a:srgbClr val="000000"/>
                </a:solidFill>
                <a:latin typeface="Calibri" panose="020F0502020204030204" pitchFamily="34" charset="0"/>
                <a:ea typeface="Calibri" panose="020F0502020204030204" pitchFamily="34" charset="0"/>
              </a:rPr>
              <a:t>de la ZEDE-QUITO”</a:t>
            </a:r>
            <a:endParaRPr lang="es-EC" sz="1200" dirty="0"/>
          </a:p>
        </p:txBody>
      </p:sp>
      <p:cxnSp>
        <p:nvCxnSpPr>
          <p:cNvPr id="54" name="Conector recto de flecha 53">
            <a:extLst>
              <a:ext uri="{FF2B5EF4-FFF2-40B4-BE49-F238E27FC236}">
                <a16:creationId xmlns:a16="http://schemas.microsoft.com/office/drawing/2014/main" id="{9DE76085-96C3-4B54-8294-74E3B0078C91}"/>
              </a:ext>
            </a:extLst>
          </p:cNvPr>
          <p:cNvCxnSpPr>
            <a:cxnSpLocks/>
          </p:cNvCxnSpPr>
          <p:nvPr/>
        </p:nvCxnSpPr>
        <p:spPr>
          <a:xfrm>
            <a:off x="5278181" y="3741381"/>
            <a:ext cx="0" cy="869577"/>
          </a:xfrm>
          <a:prstGeom prst="straightConnector1">
            <a:avLst/>
          </a:prstGeom>
          <a:ln>
            <a:solidFill>
              <a:srgbClr val="C11E2D"/>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a:extLst>
              <a:ext uri="{FF2B5EF4-FFF2-40B4-BE49-F238E27FC236}">
                <a16:creationId xmlns:a16="http://schemas.microsoft.com/office/drawing/2014/main" id="{0DD5A0ED-1F24-4575-9E3D-A20C9F90AABE}"/>
              </a:ext>
            </a:extLst>
          </p:cNvPr>
          <p:cNvCxnSpPr>
            <a:cxnSpLocks/>
          </p:cNvCxnSpPr>
          <p:nvPr/>
        </p:nvCxnSpPr>
        <p:spPr>
          <a:xfrm>
            <a:off x="7789677" y="3998588"/>
            <a:ext cx="15108" cy="612370"/>
          </a:xfrm>
          <a:prstGeom prst="straightConnector1">
            <a:avLst/>
          </a:prstGeom>
          <a:ln>
            <a:solidFill>
              <a:srgbClr val="C11E2D"/>
            </a:solidFill>
            <a:tailEnd type="triangle"/>
          </a:ln>
        </p:spPr>
        <p:style>
          <a:lnRef idx="1">
            <a:schemeClr val="accent1"/>
          </a:lnRef>
          <a:fillRef idx="0">
            <a:schemeClr val="accent1"/>
          </a:fillRef>
          <a:effectRef idx="0">
            <a:schemeClr val="accent1"/>
          </a:effectRef>
          <a:fontRef idx="minor">
            <a:schemeClr val="tx1"/>
          </a:fontRef>
        </p:style>
      </p:cxnSp>
      <p:pic>
        <p:nvPicPr>
          <p:cNvPr id="49" name="Imagen 48">
            <a:extLst>
              <a:ext uri="{FF2B5EF4-FFF2-40B4-BE49-F238E27FC236}">
                <a16:creationId xmlns:a16="http://schemas.microsoft.com/office/drawing/2014/main" id="{84E78966-4E62-49C2-8471-987D7BC4599E}"/>
              </a:ext>
            </a:extLst>
          </p:cNvPr>
          <p:cNvPicPr>
            <a:picLocks noChangeAspect="1"/>
          </p:cNvPicPr>
          <p:nvPr/>
        </p:nvPicPr>
        <p:blipFill rotWithShape="1">
          <a:blip r:embed="rId6"/>
          <a:srcRect b="25797"/>
          <a:stretch/>
        </p:blipFill>
        <p:spPr>
          <a:xfrm>
            <a:off x="125974" y="35192"/>
            <a:ext cx="1038380" cy="742022"/>
          </a:xfrm>
          <a:prstGeom prst="rect">
            <a:avLst/>
          </a:prstGeom>
        </p:spPr>
      </p:pic>
      <p:sp>
        <p:nvSpPr>
          <p:cNvPr id="51" name="Text Placeholder 1">
            <a:extLst>
              <a:ext uri="{FF2B5EF4-FFF2-40B4-BE49-F238E27FC236}">
                <a16:creationId xmlns:a16="http://schemas.microsoft.com/office/drawing/2014/main" id="{B9B59CB1-ABE6-480F-955D-B44A3600E878}"/>
              </a:ext>
            </a:extLst>
          </p:cNvPr>
          <p:cNvSpPr txBox="1">
            <a:spLocks/>
          </p:cNvSpPr>
          <p:nvPr/>
        </p:nvSpPr>
        <p:spPr>
          <a:xfrm>
            <a:off x="1164354" y="69261"/>
            <a:ext cx="10724064" cy="724247"/>
          </a:xfrm>
          <a:prstGeom prst="rect">
            <a:avLst/>
          </a:prstGeom>
        </p:spPr>
        <p:txBody>
          <a:bodyPr vert="horz" lIns="91440" tIns="45720" rIns="91440" bIns="45720" rtlCol="0" anchor="ctr">
            <a:normAutofit/>
          </a:bodyPr>
          <a:lstStyle>
            <a:defPPr>
              <a:defRPr lang="es-EC"/>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2F2C81"/>
                </a:solidFill>
                <a:cs typeface="Arial"/>
              </a:rPr>
              <a:t>LÍNEA DEL TIEMPO PROYECTO ZEDE QUITO</a:t>
            </a:r>
          </a:p>
        </p:txBody>
      </p:sp>
    </p:spTree>
    <p:extLst>
      <p:ext uri="{BB962C8B-B14F-4D97-AF65-F5344CB8AC3E}">
        <p14:creationId xmlns:p14="http://schemas.microsoft.com/office/powerpoint/2010/main" val="1654448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8E1E5A0-A66E-4EC2-BEDD-C8A8CFBC9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4483" y="6216806"/>
            <a:ext cx="1844213" cy="632839"/>
          </a:xfrm>
          <a:prstGeom prst="rect">
            <a:avLst/>
          </a:prstGeom>
        </p:spPr>
      </p:pic>
      <p:pic>
        <p:nvPicPr>
          <p:cNvPr id="5" name="Imagen 4">
            <a:extLst>
              <a:ext uri="{FF2B5EF4-FFF2-40B4-BE49-F238E27FC236}">
                <a16:creationId xmlns:a16="http://schemas.microsoft.com/office/drawing/2014/main" id="{47AA55C6-77AF-42AC-A624-8D68D841F20A}"/>
              </a:ext>
            </a:extLst>
          </p:cNvPr>
          <p:cNvPicPr>
            <a:picLocks noChangeAspect="1"/>
          </p:cNvPicPr>
          <p:nvPr/>
        </p:nvPicPr>
        <p:blipFill rotWithShape="1">
          <a:blip r:embed="rId3"/>
          <a:srcRect b="25797"/>
          <a:stretch/>
        </p:blipFill>
        <p:spPr>
          <a:xfrm>
            <a:off x="125974" y="35192"/>
            <a:ext cx="1038380" cy="742022"/>
          </a:xfrm>
          <a:prstGeom prst="rect">
            <a:avLst/>
          </a:prstGeom>
        </p:spPr>
      </p:pic>
      <p:pic>
        <p:nvPicPr>
          <p:cNvPr id="6" name="Gráfico 5">
            <a:extLst>
              <a:ext uri="{FF2B5EF4-FFF2-40B4-BE49-F238E27FC236}">
                <a16:creationId xmlns:a16="http://schemas.microsoft.com/office/drawing/2014/main" id="{58B0B294-CD63-4AC9-A854-F2DE8E2CC7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6711892"/>
            <a:ext cx="5019675" cy="152400"/>
          </a:xfrm>
          <a:prstGeom prst="rect">
            <a:avLst/>
          </a:prstGeom>
        </p:spPr>
      </p:pic>
      <p:sp>
        <p:nvSpPr>
          <p:cNvPr id="7" name="Text Placeholder 1">
            <a:extLst>
              <a:ext uri="{FF2B5EF4-FFF2-40B4-BE49-F238E27FC236}">
                <a16:creationId xmlns:a16="http://schemas.microsoft.com/office/drawing/2014/main" id="{9110207E-7078-4EB8-A40E-1EE277573C3D}"/>
              </a:ext>
            </a:extLst>
          </p:cNvPr>
          <p:cNvSpPr txBox="1">
            <a:spLocks/>
          </p:cNvSpPr>
          <p:nvPr/>
        </p:nvSpPr>
        <p:spPr>
          <a:xfrm>
            <a:off x="1164354" y="69261"/>
            <a:ext cx="10724064" cy="724247"/>
          </a:xfrm>
          <a:prstGeom prst="rect">
            <a:avLst/>
          </a:prstGeom>
        </p:spPr>
        <p:txBody>
          <a:bodyPr vert="horz" lIns="91440" tIns="45720" rIns="91440" bIns="45720" rtlCol="0" anchor="ctr">
            <a:normAutofit/>
          </a:bodyPr>
          <a:lstStyle>
            <a:defPPr>
              <a:defRPr lang="es-EC"/>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2F2C81"/>
                </a:solidFill>
                <a:cs typeface="Arial"/>
              </a:rPr>
              <a:t>PLAN DE TRABAJO PROYECTO ZEDE-QUITO</a:t>
            </a:r>
          </a:p>
        </p:txBody>
      </p:sp>
      <p:pic>
        <p:nvPicPr>
          <p:cNvPr id="58" name="Imagen 57">
            <a:extLst>
              <a:ext uri="{FF2B5EF4-FFF2-40B4-BE49-F238E27FC236}">
                <a16:creationId xmlns:a16="http://schemas.microsoft.com/office/drawing/2014/main" id="{D5EAB282-32A8-46C3-894C-6037C612802C}"/>
              </a:ext>
            </a:extLst>
          </p:cNvPr>
          <p:cNvPicPr>
            <a:picLocks noChangeAspect="1"/>
          </p:cNvPicPr>
          <p:nvPr/>
        </p:nvPicPr>
        <p:blipFill rotWithShape="1">
          <a:blip r:embed="rId6"/>
          <a:srcRect l="29000" t="36888" r="11250" b="20741"/>
          <a:stretch/>
        </p:blipFill>
        <p:spPr>
          <a:xfrm>
            <a:off x="1577856" y="753622"/>
            <a:ext cx="9449790" cy="3769372"/>
          </a:xfrm>
          <a:prstGeom prst="rect">
            <a:avLst/>
          </a:prstGeom>
        </p:spPr>
      </p:pic>
      <p:pic>
        <p:nvPicPr>
          <p:cNvPr id="9" name="Imagen 8">
            <a:extLst>
              <a:ext uri="{FF2B5EF4-FFF2-40B4-BE49-F238E27FC236}">
                <a16:creationId xmlns:a16="http://schemas.microsoft.com/office/drawing/2014/main" id="{9BBD9DC6-4376-4954-9A45-12F311DBC2FF}"/>
              </a:ext>
            </a:extLst>
          </p:cNvPr>
          <p:cNvPicPr>
            <a:picLocks noChangeAspect="1"/>
          </p:cNvPicPr>
          <p:nvPr/>
        </p:nvPicPr>
        <p:blipFill>
          <a:blip r:embed="rId7"/>
          <a:stretch>
            <a:fillRect/>
          </a:stretch>
        </p:blipFill>
        <p:spPr>
          <a:xfrm>
            <a:off x="228853" y="4652979"/>
            <a:ext cx="11659565" cy="1928927"/>
          </a:xfrm>
          <a:prstGeom prst="rect">
            <a:avLst/>
          </a:prstGeom>
        </p:spPr>
      </p:pic>
    </p:spTree>
    <p:extLst>
      <p:ext uri="{BB962C8B-B14F-4D97-AF65-F5344CB8AC3E}">
        <p14:creationId xmlns:p14="http://schemas.microsoft.com/office/powerpoint/2010/main" val="690926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8E1E5A0-A66E-4EC2-BEDD-C8A8CFBC9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1188" y="6158293"/>
            <a:ext cx="2145673" cy="736284"/>
          </a:xfrm>
          <a:prstGeom prst="rect">
            <a:avLst/>
          </a:prstGeom>
        </p:spPr>
      </p:pic>
      <p:pic>
        <p:nvPicPr>
          <p:cNvPr id="5" name="Imagen 4">
            <a:extLst>
              <a:ext uri="{FF2B5EF4-FFF2-40B4-BE49-F238E27FC236}">
                <a16:creationId xmlns:a16="http://schemas.microsoft.com/office/drawing/2014/main" id="{47AA55C6-77AF-42AC-A624-8D68D841F20A}"/>
              </a:ext>
            </a:extLst>
          </p:cNvPr>
          <p:cNvPicPr>
            <a:picLocks noChangeAspect="1"/>
          </p:cNvPicPr>
          <p:nvPr/>
        </p:nvPicPr>
        <p:blipFill rotWithShape="1">
          <a:blip r:embed="rId3"/>
          <a:srcRect b="25797"/>
          <a:stretch/>
        </p:blipFill>
        <p:spPr>
          <a:xfrm>
            <a:off x="125974" y="35192"/>
            <a:ext cx="1038380" cy="742022"/>
          </a:xfrm>
          <a:prstGeom prst="rect">
            <a:avLst/>
          </a:prstGeom>
        </p:spPr>
      </p:pic>
      <p:pic>
        <p:nvPicPr>
          <p:cNvPr id="6" name="Gráfico 5">
            <a:extLst>
              <a:ext uri="{FF2B5EF4-FFF2-40B4-BE49-F238E27FC236}">
                <a16:creationId xmlns:a16="http://schemas.microsoft.com/office/drawing/2014/main" id="{58B0B294-CD63-4AC9-A854-F2DE8E2CC7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6711892"/>
            <a:ext cx="5019675" cy="152400"/>
          </a:xfrm>
          <a:prstGeom prst="rect">
            <a:avLst/>
          </a:prstGeom>
        </p:spPr>
      </p:pic>
      <p:sp>
        <p:nvSpPr>
          <p:cNvPr id="7" name="Text Placeholder 1">
            <a:extLst>
              <a:ext uri="{FF2B5EF4-FFF2-40B4-BE49-F238E27FC236}">
                <a16:creationId xmlns:a16="http://schemas.microsoft.com/office/drawing/2014/main" id="{01504811-8E7B-454E-A7DF-73B1F81B5B4C}"/>
              </a:ext>
            </a:extLst>
          </p:cNvPr>
          <p:cNvSpPr txBox="1">
            <a:spLocks/>
          </p:cNvSpPr>
          <p:nvPr/>
        </p:nvSpPr>
        <p:spPr>
          <a:xfrm>
            <a:off x="1272797" y="505273"/>
            <a:ext cx="10724064" cy="724247"/>
          </a:xfrm>
          <a:prstGeom prst="rect">
            <a:avLst/>
          </a:prstGeom>
        </p:spPr>
        <p:txBody>
          <a:bodyPr vert="horz" lIns="91440" tIns="45720" rIns="91440" bIns="45720" rtlCol="0" anchor="ctr">
            <a:normAutofit/>
          </a:bodyPr>
          <a:lstStyle>
            <a:defPPr>
              <a:defRPr lang="es-EC"/>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2F2C81"/>
                </a:solidFill>
                <a:cs typeface="Arial"/>
              </a:rPr>
              <a:t>EQUIPO CONSULTOR</a:t>
            </a:r>
          </a:p>
        </p:txBody>
      </p:sp>
      <p:sp>
        <p:nvSpPr>
          <p:cNvPr id="8" name="Rectángulo: esquinas redondeadas 7">
            <a:extLst>
              <a:ext uri="{FF2B5EF4-FFF2-40B4-BE49-F238E27FC236}">
                <a16:creationId xmlns:a16="http://schemas.microsoft.com/office/drawing/2014/main" id="{5A56409C-6905-4E12-95DD-8D57305D3875}"/>
              </a:ext>
            </a:extLst>
          </p:cNvPr>
          <p:cNvSpPr/>
          <p:nvPr/>
        </p:nvSpPr>
        <p:spPr>
          <a:xfrm>
            <a:off x="201705" y="2860083"/>
            <a:ext cx="2492536" cy="1794167"/>
          </a:xfrm>
          <a:prstGeom prst="roundRect">
            <a:avLst/>
          </a:prstGeom>
          <a:no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a:p>
        </p:txBody>
      </p:sp>
      <p:sp>
        <p:nvSpPr>
          <p:cNvPr id="9" name="Rectángulo 8">
            <a:extLst>
              <a:ext uri="{FF2B5EF4-FFF2-40B4-BE49-F238E27FC236}">
                <a16:creationId xmlns:a16="http://schemas.microsoft.com/office/drawing/2014/main" id="{A2CE27D5-E9FB-4846-8D9D-B0C1CE7BB534}"/>
              </a:ext>
            </a:extLst>
          </p:cNvPr>
          <p:cNvSpPr/>
          <p:nvPr/>
        </p:nvSpPr>
        <p:spPr>
          <a:xfrm>
            <a:off x="278284" y="3002066"/>
            <a:ext cx="2354361" cy="1569660"/>
          </a:xfrm>
          <a:prstGeom prst="rect">
            <a:avLst/>
          </a:prstGeom>
        </p:spPr>
        <p:txBody>
          <a:bodyPr wrap="square">
            <a:spAutoFit/>
          </a:bodyPr>
          <a:lstStyle/>
          <a:p>
            <a:pPr algn="just">
              <a:spcAft>
                <a:spcPts val="1200"/>
              </a:spcAft>
            </a:pPr>
            <a:r>
              <a:rPr lang="es-EC" sz="1200" dirty="0">
                <a:ea typeface="Calibri" panose="020F0502020204030204" pitchFamily="34" charset="0"/>
                <a:cs typeface="Century Gothic" panose="020B0502020202020204" pitchFamily="34" charset="0"/>
              </a:rPr>
              <a:t>Contratar una consultoría de estudios especializados y actualizados, que constituirán el sustento técnico, financiero y legal para la construcción y entrega del proyecto de las bases de concurso para el proceso de selección del administrador de la ZEDE-QUITO.</a:t>
            </a:r>
            <a:endParaRPr lang="es-EC" sz="1000" dirty="0">
              <a:effectLst/>
              <a:ea typeface="Century Gothic" panose="020B0502020202020204" pitchFamily="34" charset="0"/>
              <a:cs typeface="Century Gothic" panose="020B0502020202020204" pitchFamily="34" charset="0"/>
            </a:endParaRPr>
          </a:p>
        </p:txBody>
      </p:sp>
      <p:grpSp>
        <p:nvGrpSpPr>
          <p:cNvPr id="13" name="Group 5">
            <a:extLst>
              <a:ext uri="{FF2B5EF4-FFF2-40B4-BE49-F238E27FC236}">
                <a16:creationId xmlns:a16="http://schemas.microsoft.com/office/drawing/2014/main" id="{F9C73A73-4464-4DDF-A879-56B5CA8984FB}"/>
              </a:ext>
            </a:extLst>
          </p:cNvPr>
          <p:cNvGrpSpPr/>
          <p:nvPr/>
        </p:nvGrpSpPr>
        <p:grpSpPr>
          <a:xfrm>
            <a:off x="6807173" y="3546332"/>
            <a:ext cx="2147470" cy="1535158"/>
            <a:chOff x="4559990" y="3542972"/>
            <a:chExt cx="2147470" cy="1535158"/>
          </a:xfrm>
          <a:solidFill>
            <a:srgbClr val="292A7E"/>
          </a:solidFill>
        </p:grpSpPr>
        <p:sp>
          <p:nvSpPr>
            <p:cNvPr id="14" name="Pentagon 40">
              <a:extLst>
                <a:ext uri="{FF2B5EF4-FFF2-40B4-BE49-F238E27FC236}">
                  <a16:creationId xmlns:a16="http://schemas.microsoft.com/office/drawing/2014/main" id="{52E0B7CD-3613-4467-9A68-4D30910C4A92}"/>
                </a:ext>
              </a:extLst>
            </p:cNvPr>
            <p:cNvSpPr/>
            <p:nvPr/>
          </p:nvSpPr>
          <p:spPr>
            <a:xfrm>
              <a:off x="4559990" y="3542972"/>
              <a:ext cx="2147470" cy="3240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5" name="Donut 41">
              <a:extLst>
                <a:ext uri="{FF2B5EF4-FFF2-40B4-BE49-F238E27FC236}">
                  <a16:creationId xmlns:a16="http://schemas.microsoft.com/office/drawing/2014/main" id="{2ADD7AB5-B9EE-4805-B56F-37CB2F2D3A9B}"/>
                </a:ext>
              </a:extLst>
            </p:cNvPr>
            <p:cNvSpPr/>
            <p:nvPr/>
          </p:nvSpPr>
          <p:spPr>
            <a:xfrm>
              <a:off x="4824734" y="3626395"/>
              <a:ext cx="1451735" cy="1451735"/>
            </a:xfrm>
            <a:prstGeom prst="donut">
              <a:avLst>
                <a:gd name="adj" fmla="val 17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16" name="Group 8">
            <a:extLst>
              <a:ext uri="{FF2B5EF4-FFF2-40B4-BE49-F238E27FC236}">
                <a16:creationId xmlns:a16="http://schemas.microsoft.com/office/drawing/2014/main" id="{4198EE29-D8D9-4BF4-BD39-806C8E1E5899}"/>
              </a:ext>
            </a:extLst>
          </p:cNvPr>
          <p:cNvGrpSpPr/>
          <p:nvPr/>
        </p:nvGrpSpPr>
        <p:grpSpPr>
          <a:xfrm flipV="1">
            <a:off x="4822287" y="2332688"/>
            <a:ext cx="2147470" cy="1535158"/>
            <a:chOff x="8567658" y="3512928"/>
            <a:chExt cx="2147470" cy="1535158"/>
          </a:xfrm>
          <a:solidFill>
            <a:srgbClr val="C32130"/>
          </a:solidFill>
        </p:grpSpPr>
        <p:sp>
          <p:nvSpPr>
            <p:cNvPr id="17" name="Pentagon 43">
              <a:extLst>
                <a:ext uri="{FF2B5EF4-FFF2-40B4-BE49-F238E27FC236}">
                  <a16:creationId xmlns:a16="http://schemas.microsoft.com/office/drawing/2014/main" id="{002745BE-90F5-4FCC-B155-DC3FF9B30371}"/>
                </a:ext>
              </a:extLst>
            </p:cNvPr>
            <p:cNvSpPr/>
            <p:nvPr/>
          </p:nvSpPr>
          <p:spPr>
            <a:xfrm>
              <a:off x="8567658" y="3512928"/>
              <a:ext cx="2147470" cy="3240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8" name="Donut 44">
              <a:extLst>
                <a:ext uri="{FF2B5EF4-FFF2-40B4-BE49-F238E27FC236}">
                  <a16:creationId xmlns:a16="http://schemas.microsoft.com/office/drawing/2014/main" id="{034569E1-2599-4660-950C-868611C2401F}"/>
                </a:ext>
              </a:extLst>
            </p:cNvPr>
            <p:cNvSpPr/>
            <p:nvPr/>
          </p:nvSpPr>
          <p:spPr>
            <a:xfrm>
              <a:off x="8832402" y="3596351"/>
              <a:ext cx="1451735" cy="1451735"/>
            </a:xfrm>
            <a:prstGeom prst="donut">
              <a:avLst>
                <a:gd name="adj" fmla="val 17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19" name="Group 11">
            <a:extLst>
              <a:ext uri="{FF2B5EF4-FFF2-40B4-BE49-F238E27FC236}">
                <a16:creationId xmlns:a16="http://schemas.microsoft.com/office/drawing/2014/main" id="{147CEF9C-BA3F-4644-87AA-5A23E6A70AED}"/>
              </a:ext>
            </a:extLst>
          </p:cNvPr>
          <p:cNvGrpSpPr/>
          <p:nvPr/>
        </p:nvGrpSpPr>
        <p:grpSpPr>
          <a:xfrm>
            <a:off x="2837401" y="3548976"/>
            <a:ext cx="2147470" cy="1535158"/>
            <a:chOff x="552322" y="3573016"/>
            <a:chExt cx="2147470" cy="1535158"/>
          </a:xfrm>
          <a:solidFill>
            <a:srgbClr val="292A7E"/>
          </a:solidFill>
        </p:grpSpPr>
        <p:sp>
          <p:nvSpPr>
            <p:cNvPr id="20" name="Pentagon 46">
              <a:extLst>
                <a:ext uri="{FF2B5EF4-FFF2-40B4-BE49-F238E27FC236}">
                  <a16:creationId xmlns:a16="http://schemas.microsoft.com/office/drawing/2014/main" id="{813ABB7C-2B36-4474-B3D8-77E74B86F450}"/>
                </a:ext>
              </a:extLst>
            </p:cNvPr>
            <p:cNvSpPr/>
            <p:nvPr/>
          </p:nvSpPr>
          <p:spPr>
            <a:xfrm>
              <a:off x="552322" y="3573016"/>
              <a:ext cx="2147470" cy="3240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21" name="Donut 47">
              <a:extLst>
                <a:ext uri="{FF2B5EF4-FFF2-40B4-BE49-F238E27FC236}">
                  <a16:creationId xmlns:a16="http://schemas.microsoft.com/office/drawing/2014/main" id="{F862D66C-AC9C-4D69-959A-C06626F7B6ED}"/>
                </a:ext>
              </a:extLst>
            </p:cNvPr>
            <p:cNvSpPr/>
            <p:nvPr/>
          </p:nvSpPr>
          <p:spPr>
            <a:xfrm>
              <a:off x="817066" y="3656439"/>
              <a:ext cx="1451735" cy="1451735"/>
            </a:xfrm>
            <a:prstGeom prst="donut">
              <a:avLst>
                <a:gd name="adj" fmla="val 17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25" name="직사각형 113">
            <a:extLst>
              <a:ext uri="{FF2B5EF4-FFF2-40B4-BE49-F238E27FC236}">
                <a16:creationId xmlns:a16="http://schemas.microsoft.com/office/drawing/2014/main" id="{C0E5FE18-639C-4B8B-AAB1-BFCF9ACF18BD}"/>
              </a:ext>
            </a:extLst>
          </p:cNvPr>
          <p:cNvSpPr>
            <a:spLocks noChangeArrowheads="1"/>
          </p:cNvSpPr>
          <p:nvPr/>
        </p:nvSpPr>
        <p:spPr bwMode="auto">
          <a:xfrm>
            <a:off x="9735588" y="3711504"/>
            <a:ext cx="762758"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a:solidFill>
                  <a:schemeClr val="bg1"/>
                </a:solidFill>
                <a:cs typeface="Arial" charset="0"/>
              </a:rPr>
              <a:t>2019</a:t>
            </a:r>
            <a:endParaRPr lang="ko-KR" altLang="en-US" dirty="0">
              <a:solidFill>
                <a:schemeClr val="bg1"/>
              </a:solidFill>
            </a:endParaRPr>
          </a:p>
        </p:txBody>
      </p:sp>
      <p:sp>
        <p:nvSpPr>
          <p:cNvPr id="31" name="TextBox 23">
            <a:extLst>
              <a:ext uri="{FF2B5EF4-FFF2-40B4-BE49-F238E27FC236}">
                <a16:creationId xmlns:a16="http://schemas.microsoft.com/office/drawing/2014/main" id="{146A07CD-9B34-45B9-BD5F-AE569B6C0B76}"/>
              </a:ext>
            </a:extLst>
          </p:cNvPr>
          <p:cNvSpPr txBox="1"/>
          <p:nvPr/>
        </p:nvSpPr>
        <p:spPr>
          <a:xfrm>
            <a:off x="4553880" y="3927591"/>
            <a:ext cx="2518037" cy="1815882"/>
          </a:xfrm>
          <a:prstGeom prst="rect">
            <a:avLst/>
          </a:prstGeom>
          <a:noFill/>
        </p:spPr>
        <p:txBody>
          <a:bodyPr wrap="square" rtlCol="0">
            <a:spAutoFit/>
          </a:bodyPr>
          <a:lstStyle/>
          <a:p>
            <a:pPr algn="ctr"/>
            <a:r>
              <a:rPr lang="es-ES" sz="1400" dirty="0"/>
              <a:t>La oferta y convalidación de errores presentada por </a:t>
            </a:r>
            <a:r>
              <a:rPr lang="es-ES" sz="1400" b="1" dirty="0"/>
              <a:t>CONSORCIO COMERCXEC-SPINGARN </a:t>
            </a:r>
            <a:r>
              <a:rPr lang="es-ES" sz="1400" dirty="0"/>
              <a:t>cumplió con los requisitos mínimos solicitados en los pliegos, términos de referencia y con la calificación por puntaje</a:t>
            </a:r>
            <a:r>
              <a:rPr lang="en-US" altLang="ko-KR" sz="1400" dirty="0"/>
              <a:t> </a:t>
            </a:r>
            <a:endParaRPr lang="ko-KR" altLang="en-US" sz="1400" dirty="0"/>
          </a:p>
        </p:txBody>
      </p:sp>
      <p:sp>
        <p:nvSpPr>
          <p:cNvPr id="34" name="TextBox 26">
            <a:extLst>
              <a:ext uri="{FF2B5EF4-FFF2-40B4-BE49-F238E27FC236}">
                <a16:creationId xmlns:a16="http://schemas.microsoft.com/office/drawing/2014/main" id="{00F382EE-79BD-45D3-9400-7ADE6F034802}"/>
              </a:ext>
            </a:extLst>
          </p:cNvPr>
          <p:cNvSpPr txBox="1"/>
          <p:nvPr/>
        </p:nvSpPr>
        <p:spPr>
          <a:xfrm>
            <a:off x="2845997" y="2356636"/>
            <a:ext cx="2241034" cy="1169551"/>
          </a:xfrm>
          <a:prstGeom prst="rect">
            <a:avLst/>
          </a:prstGeom>
          <a:noFill/>
        </p:spPr>
        <p:txBody>
          <a:bodyPr wrap="square" rtlCol="0">
            <a:spAutoFit/>
          </a:bodyPr>
          <a:lstStyle/>
          <a:p>
            <a:pPr algn="ctr"/>
            <a:r>
              <a:rPr lang="es-EC" sz="1400" dirty="0"/>
              <a:t>Proceso de Consultoría Concurso Público por Lista Corta Desierta signado con el código CCP-EPMSA-001-2022</a:t>
            </a:r>
            <a:endParaRPr lang="ko-KR" altLang="en-US" sz="1400" b="1" dirty="0">
              <a:solidFill>
                <a:schemeClr val="tx1">
                  <a:lumMod val="75000"/>
                  <a:lumOff val="25000"/>
                </a:schemeClr>
              </a:solidFill>
              <a:cs typeface="Arial" pitchFamily="34" charset="0"/>
            </a:endParaRPr>
          </a:p>
        </p:txBody>
      </p:sp>
      <p:sp>
        <p:nvSpPr>
          <p:cNvPr id="37" name="TextBox 29">
            <a:extLst>
              <a:ext uri="{FF2B5EF4-FFF2-40B4-BE49-F238E27FC236}">
                <a16:creationId xmlns:a16="http://schemas.microsoft.com/office/drawing/2014/main" id="{CDFC6BCA-ABA5-407D-B02E-3754122A8DA1}"/>
              </a:ext>
            </a:extLst>
          </p:cNvPr>
          <p:cNvSpPr txBox="1"/>
          <p:nvPr/>
        </p:nvSpPr>
        <p:spPr>
          <a:xfrm>
            <a:off x="6904429" y="3009955"/>
            <a:ext cx="1786710" cy="523220"/>
          </a:xfrm>
          <a:prstGeom prst="rect">
            <a:avLst/>
          </a:prstGeom>
          <a:noFill/>
        </p:spPr>
        <p:txBody>
          <a:bodyPr wrap="square" rtlCol="0">
            <a:spAutoFit/>
          </a:bodyPr>
          <a:lstStyle/>
          <a:p>
            <a:pPr algn="ctr"/>
            <a:r>
              <a:rPr lang="es-EC" altLang="ko-KR" sz="1400" dirty="0">
                <a:solidFill>
                  <a:schemeClr val="tx1">
                    <a:lumMod val="75000"/>
                    <a:lumOff val="25000"/>
                  </a:schemeClr>
                </a:solidFill>
                <a:cs typeface="Arial" pitchFamily="34" charset="0"/>
              </a:rPr>
              <a:t>Calificación de </a:t>
            </a:r>
            <a:r>
              <a:rPr lang="es-EC" altLang="ko-KR" sz="1400" b="1" dirty="0">
                <a:solidFill>
                  <a:schemeClr val="tx1">
                    <a:lumMod val="75000"/>
                    <a:lumOff val="25000"/>
                  </a:schemeClr>
                </a:solidFill>
                <a:cs typeface="Arial" pitchFamily="34" charset="0"/>
              </a:rPr>
              <a:t>85.20%</a:t>
            </a:r>
          </a:p>
        </p:txBody>
      </p:sp>
      <p:graphicFrame>
        <p:nvGraphicFramePr>
          <p:cNvPr id="50" name="Tabla 49">
            <a:extLst>
              <a:ext uri="{FF2B5EF4-FFF2-40B4-BE49-F238E27FC236}">
                <a16:creationId xmlns:a16="http://schemas.microsoft.com/office/drawing/2014/main" id="{AFF8223D-FAA5-4831-AD5F-2456C4D6206B}"/>
              </a:ext>
            </a:extLst>
          </p:cNvPr>
          <p:cNvGraphicFramePr>
            <a:graphicFrameLocks noGrp="1"/>
          </p:cNvGraphicFramePr>
          <p:nvPr>
            <p:extLst>
              <p:ext uri="{D42A27DB-BD31-4B8C-83A1-F6EECF244321}">
                <p14:modId xmlns:p14="http://schemas.microsoft.com/office/powerpoint/2010/main" val="614251391"/>
              </p:ext>
            </p:extLst>
          </p:nvPr>
        </p:nvGraphicFramePr>
        <p:xfrm>
          <a:off x="9174462" y="1911053"/>
          <a:ext cx="2891564" cy="3579526"/>
        </p:xfrm>
        <a:graphic>
          <a:graphicData uri="http://schemas.openxmlformats.org/drawingml/2006/table">
            <a:tbl>
              <a:tblPr firstRow="1" bandRow="1">
                <a:tableStyleId>{5940675A-B579-460E-94D1-54222C63F5DA}</a:tableStyleId>
              </a:tblPr>
              <a:tblGrid>
                <a:gridCol w="313667">
                  <a:extLst>
                    <a:ext uri="{9D8B030D-6E8A-4147-A177-3AD203B41FA5}">
                      <a16:colId xmlns:a16="http://schemas.microsoft.com/office/drawing/2014/main" val="2829917036"/>
                    </a:ext>
                  </a:extLst>
                </a:gridCol>
                <a:gridCol w="1220190">
                  <a:extLst>
                    <a:ext uri="{9D8B030D-6E8A-4147-A177-3AD203B41FA5}">
                      <a16:colId xmlns:a16="http://schemas.microsoft.com/office/drawing/2014/main" val="3139189013"/>
                    </a:ext>
                  </a:extLst>
                </a:gridCol>
                <a:gridCol w="1357707">
                  <a:extLst>
                    <a:ext uri="{9D8B030D-6E8A-4147-A177-3AD203B41FA5}">
                      <a16:colId xmlns:a16="http://schemas.microsoft.com/office/drawing/2014/main" val="1982071790"/>
                    </a:ext>
                  </a:extLst>
                </a:gridCol>
              </a:tblGrid>
              <a:tr h="354766">
                <a:tc>
                  <a:txBody>
                    <a:bodyPr/>
                    <a:lstStyle/>
                    <a:p>
                      <a:pPr algn="ctr">
                        <a:lnSpc>
                          <a:spcPct val="115000"/>
                        </a:lnSpc>
                        <a:spcAft>
                          <a:spcPts val="1000"/>
                        </a:spcAft>
                      </a:pPr>
                      <a:r>
                        <a:rPr lang="es-EC" sz="1100" b="1" dirty="0" err="1">
                          <a:solidFill>
                            <a:schemeClr val="bg1"/>
                          </a:solidFill>
                          <a:effectLst/>
                        </a:rPr>
                        <a:t>N°</a:t>
                      </a:r>
                      <a:endParaRPr lang="es-EC" sz="1100" b="1" dirty="0">
                        <a:solidFill>
                          <a:schemeClr val="bg1"/>
                        </a:solidFill>
                        <a:effectLst/>
                        <a:latin typeface="+mn-lt"/>
                        <a:ea typeface="Century Gothic" panose="020B0502020202020204" pitchFamily="34" charset="0"/>
                        <a:cs typeface="Century Gothic" panose="020B0502020202020204" pitchFamily="34" charset="0"/>
                      </a:endParaRPr>
                    </a:p>
                  </a:txBody>
                  <a:tcPr marL="68580" marR="68580" marT="0" marB="0" anchor="ctr">
                    <a:solidFill>
                      <a:srgbClr val="292A7E"/>
                    </a:solidFill>
                  </a:tcPr>
                </a:tc>
                <a:tc>
                  <a:txBody>
                    <a:bodyPr/>
                    <a:lstStyle/>
                    <a:p>
                      <a:pPr algn="ctr">
                        <a:lnSpc>
                          <a:spcPct val="115000"/>
                        </a:lnSpc>
                        <a:spcAft>
                          <a:spcPts val="1000"/>
                        </a:spcAft>
                      </a:pPr>
                      <a:r>
                        <a:rPr lang="es-EC" sz="1100" b="1" dirty="0">
                          <a:solidFill>
                            <a:schemeClr val="bg1"/>
                          </a:solidFill>
                          <a:effectLst/>
                        </a:rPr>
                        <a:t>Nombre</a:t>
                      </a:r>
                      <a:endParaRPr lang="es-EC" sz="1100" b="1" dirty="0">
                        <a:solidFill>
                          <a:schemeClr val="bg1"/>
                        </a:solidFill>
                        <a:effectLst/>
                        <a:latin typeface="+mn-lt"/>
                        <a:ea typeface="Century Gothic" panose="020B0502020202020204" pitchFamily="34" charset="0"/>
                        <a:cs typeface="Century Gothic" panose="020B0502020202020204" pitchFamily="34" charset="0"/>
                      </a:endParaRPr>
                    </a:p>
                  </a:txBody>
                  <a:tcPr marL="68580" marR="68580" marT="0" marB="0" anchor="ctr">
                    <a:solidFill>
                      <a:srgbClr val="292A7E"/>
                    </a:solidFill>
                  </a:tcPr>
                </a:tc>
                <a:tc>
                  <a:txBody>
                    <a:bodyPr/>
                    <a:lstStyle/>
                    <a:p>
                      <a:pPr algn="ctr">
                        <a:lnSpc>
                          <a:spcPct val="115000"/>
                        </a:lnSpc>
                        <a:spcAft>
                          <a:spcPts val="1000"/>
                        </a:spcAft>
                      </a:pPr>
                      <a:r>
                        <a:rPr lang="es-EC" sz="1100" b="1" dirty="0">
                          <a:solidFill>
                            <a:schemeClr val="bg1"/>
                          </a:solidFill>
                          <a:effectLst/>
                        </a:rPr>
                        <a:t>Cargo</a:t>
                      </a:r>
                      <a:endParaRPr lang="es-EC" sz="1100" b="1" dirty="0">
                        <a:solidFill>
                          <a:schemeClr val="bg1"/>
                        </a:solidFill>
                        <a:effectLst/>
                        <a:latin typeface="+mn-lt"/>
                        <a:ea typeface="Century Gothic" panose="020B0502020202020204" pitchFamily="34" charset="0"/>
                        <a:cs typeface="Century Gothic" panose="020B0502020202020204" pitchFamily="34" charset="0"/>
                      </a:endParaRPr>
                    </a:p>
                  </a:txBody>
                  <a:tcPr marL="68580" marR="68580" marT="0" marB="0" anchor="ctr">
                    <a:solidFill>
                      <a:srgbClr val="292A7E"/>
                    </a:solidFill>
                  </a:tcPr>
                </a:tc>
                <a:extLst>
                  <a:ext uri="{0D108BD9-81ED-4DB2-BD59-A6C34878D82A}">
                    <a16:rowId xmlns:a16="http://schemas.microsoft.com/office/drawing/2014/main" val="1481247206"/>
                  </a:ext>
                </a:extLst>
              </a:tr>
              <a:tr h="665111">
                <a:tc>
                  <a:txBody>
                    <a:bodyPr/>
                    <a:lstStyle/>
                    <a:p>
                      <a:pPr algn="ctr">
                        <a:lnSpc>
                          <a:spcPct val="115000"/>
                        </a:lnSpc>
                        <a:spcAft>
                          <a:spcPts val="1000"/>
                        </a:spcAft>
                      </a:pPr>
                      <a:r>
                        <a:rPr lang="es-EC" sz="1100" b="1" dirty="0">
                          <a:solidFill>
                            <a:schemeClr val="bg1"/>
                          </a:solidFill>
                          <a:effectLst/>
                        </a:rPr>
                        <a:t>1</a:t>
                      </a:r>
                      <a:endParaRPr lang="es-EC" sz="1100" b="1" dirty="0">
                        <a:solidFill>
                          <a:schemeClr val="bg1"/>
                        </a:solidFill>
                        <a:effectLst/>
                        <a:latin typeface="+mn-lt"/>
                        <a:ea typeface="Century Gothic" panose="020B0502020202020204" pitchFamily="34" charset="0"/>
                        <a:cs typeface="Century Gothic" panose="020B0502020202020204" pitchFamily="34" charset="0"/>
                      </a:endParaRPr>
                    </a:p>
                  </a:txBody>
                  <a:tcPr marL="68580" marR="68580" marT="0" marB="0" anchor="ctr">
                    <a:solidFill>
                      <a:srgbClr val="C32130"/>
                    </a:solidFill>
                  </a:tcPr>
                </a:tc>
                <a:tc>
                  <a:txBody>
                    <a:bodyPr/>
                    <a:lstStyle/>
                    <a:p>
                      <a:pPr algn="ctr">
                        <a:lnSpc>
                          <a:spcPct val="115000"/>
                        </a:lnSpc>
                        <a:spcAft>
                          <a:spcPts val="1000"/>
                        </a:spcAft>
                      </a:pPr>
                      <a:r>
                        <a:rPr lang="es-EC" sz="1100" dirty="0">
                          <a:effectLst/>
                        </a:rPr>
                        <a:t>Martin Gustavo Ibarra Pardo</a:t>
                      </a:r>
                      <a:endParaRPr lang="es-EC" sz="1100" dirty="0">
                        <a:effectLst/>
                        <a:latin typeface="+mn-lt"/>
                        <a:ea typeface="Century Gothic" panose="020B0502020202020204" pitchFamily="34" charset="0"/>
                        <a:cs typeface="Century Gothic" panose="020B0502020202020204" pitchFamily="34" charset="0"/>
                      </a:endParaRPr>
                    </a:p>
                  </a:txBody>
                  <a:tcPr marL="68580" marR="68580" marT="0" marB="0" anchor="ctr"/>
                </a:tc>
                <a:tc>
                  <a:txBody>
                    <a:bodyPr/>
                    <a:lstStyle/>
                    <a:p>
                      <a:pPr algn="ctr">
                        <a:lnSpc>
                          <a:spcPct val="115000"/>
                        </a:lnSpc>
                        <a:spcAft>
                          <a:spcPts val="1000"/>
                        </a:spcAft>
                      </a:pPr>
                      <a:r>
                        <a:rPr lang="es-EC" sz="1100" dirty="0">
                          <a:effectLst/>
                        </a:rPr>
                        <a:t>Director de Proyecto</a:t>
                      </a:r>
                      <a:endParaRPr lang="es-EC" sz="1100" dirty="0">
                        <a:effectLst/>
                        <a:latin typeface="+mn-lt"/>
                        <a:ea typeface="Century Gothic" panose="020B0502020202020204" pitchFamily="34" charset="0"/>
                        <a:cs typeface="Century Gothic" panose="020B0502020202020204" pitchFamily="34" charset="0"/>
                      </a:endParaRPr>
                    </a:p>
                  </a:txBody>
                  <a:tcPr marL="68580" marR="68580" marT="0" marB="0" anchor="ctr"/>
                </a:tc>
                <a:extLst>
                  <a:ext uri="{0D108BD9-81ED-4DB2-BD59-A6C34878D82A}">
                    <a16:rowId xmlns:a16="http://schemas.microsoft.com/office/drawing/2014/main" val="714457767"/>
                  </a:ext>
                </a:extLst>
              </a:tr>
              <a:tr h="553381">
                <a:tc>
                  <a:txBody>
                    <a:bodyPr/>
                    <a:lstStyle/>
                    <a:p>
                      <a:pPr algn="ctr">
                        <a:lnSpc>
                          <a:spcPct val="115000"/>
                        </a:lnSpc>
                        <a:spcAft>
                          <a:spcPts val="1000"/>
                        </a:spcAft>
                      </a:pPr>
                      <a:r>
                        <a:rPr lang="es-EC" sz="1100" b="1" dirty="0">
                          <a:solidFill>
                            <a:schemeClr val="bg1"/>
                          </a:solidFill>
                          <a:effectLst/>
                        </a:rPr>
                        <a:t>2</a:t>
                      </a:r>
                      <a:endParaRPr lang="es-EC" sz="1100" b="1" dirty="0">
                        <a:solidFill>
                          <a:schemeClr val="bg1"/>
                        </a:solidFill>
                        <a:effectLst/>
                        <a:latin typeface="+mn-lt"/>
                        <a:ea typeface="Century Gothic" panose="020B0502020202020204" pitchFamily="34" charset="0"/>
                        <a:cs typeface="Century Gothic" panose="020B0502020202020204" pitchFamily="34" charset="0"/>
                      </a:endParaRPr>
                    </a:p>
                  </a:txBody>
                  <a:tcPr marL="68580" marR="68580" marT="0" marB="0" anchor="ctr">
                    <a:solidFill>
                      <a:srgbClr val="C32130"/>
                    </a:solidFill>
                  </a:tcPr>
                </a:tc>
                <a:tc>
                  <a:txBody>
                    <a:bodyPr/>
                    <a:lstStyle/>
                    <a:p>
                      <a:pPr algn="ctr">
                        <a:lnSpc>
                          <a:spcPct val="115000"/>
                        </a:lnSpc>
                        <a:spcAft>
                          <a:spcPts val="1000"/>
                        </a:spcAft>
                      </a:pPr>
                      <a:r>
                        <a:rPr lang="es-EC" sz="1100" dirty="0">
                          <a:effectLst/>
                        </a:rPr>
                        <a:t>María Sonsoles García León </a:t>
                      </a:r>
                      <a:endParaRPr lang="es-EC" sz="1100" dirty="0">
                        <a:effectLst/>
                        <a:latin typeface="+mn-lt"/>
                        <a:ea typeface="Century Gothic" panose="020B0502020202020204" pitchFamily="34" charset="0"/>
                        <a:cs typeface="Century Gothic" panose="020B0502020202020204" pitchFamily="34" charset="0"/>
                      </a:endParaRPr>
                    </a:p>
                  </a:txBody>
                  <a:tcPr marL="68580" marR="68580" marT="0" marB="0" anchor="ctr"/>
                </a:tc>
                <a:tc>
                  <a:txBody>
                    <a:bodyPr/>
                    <a:lstStyle/>
                    <a:p>
                      <a:pPr algn="ctr">
                        <a:lnSpc>
                          <a:spcPct val="115000"/>
                        </a:lnSpc>
                        <a:spcAft>
                          <a:spcPts val="1000"/>
                        </a:spcAft>
                      </a:pPr>
                      <a:r>
                        <a:rPr lang="es-EC" sz="1100" dirty="0">
                          <a:effectLst/>
                        </a:rPr>
                        <a:t>Especialista en derecho público y/o privado</a:t>
                      </a:r>
                      <a:endParaRPr lang="es-EC" sz="1100" dirty="0">
                        <a:effectLst/>
                        <a:latin typeface="+mn-lt"/>
                        <a:ea typeface="Century Gothic" panose="020B0502020202020204" pitchFamily="34" charset="0"/>
                        <a:cs typeface="Century Gothic" panose="020B0502020202020204" pitchFamily="34" charset="0"/>
                      </a:endParaRPr>
                    </a:p>
                  </a:txBody>
                  <a:tcPr marL="68580" marR="68580" marT="0" marB="0" anchor="ctr"/>
                </a:tc>
                <a:extLst>
                  <a:ext uri="{0D108BD9-81ED-4DB2-BD59-A6C34878D82A}">
                    <a16:rowId xmlns:a16="http://schemas.microsoft.com/office/drawing/2014/main" val="1260631172"/>
                  </a:ext>
                </a:extLst>
              </a:tr>
              <a:tr h="598161">
                <a:tc>
                  <a:txBody>
                    <a:bodyPr/>
                    <a:lstStyle/>
                    <a:p>
                      <a:pPr algn="ctr">
                        <a:lnSpc>
                          <a:spcPct val="115000"/>
                        </a:lnSpc>
                        <a:spcAft>
                          <a:spcPts val="1000"/>
                        </a:spcAft>
                      </a:pPr>
                      <a:r>
                        <a:rPr lang="es-EC" sz="1100" b="1" dirty="0">
                          <a:solidFill>
                            <a:schemeClr val="bg1"/>
                          </a:solidFill>
                          <a:effectLst/>
                        </a:rPr>
                        <a:t>3</a:t>
                      </a:r>
                      <a:endParaRPr lang="es-EC" sz="1100" b="1" dirty="0">
                        <a:solidFill>
                          <a:schemeClr val="bg1"/>
                        </a:solidFill>
                        <a:effectLst/>
                        <a:latin typeface="+mn-lt"/>
                        <a:ea typeface="Century Gothic" panose="020B0502020202020204" pitchFamily="34" charset="0"/>
                        <a:cs typeface="Century Gothic" panose="020B0502020202020204" pitchFamily="34" charset="0"/>
                      </a:endParaRPr>
                    </a:p>
                  </a:txBody>
                  <a:tcPr marL="68580" marR="68580" marT="0" marB="0" anchor="ctr">
                    <a:solidFill>
                      <a:srgbClr val="C32130"/>
                    </a:solidFill>
                  </a:tcPr>
                </a:tc>
                <a:tc>
                  <a:txBody>
                    <a:bodyPr/>
                    <a:lstStyle/>
                    <a:p>
                      <a:pPr algn="ctr">
                        <a:lnSpc>
                          <a:spcPct val="115000"/>
                        </a:lnSpc>
                        <a:spcAft>
                          <a:spcPts val="1000"/>
                        </a:spcAft>
                      </a:pPr>
                      <a:r>
                        <a:rPr lang="es-EC" sz="1100" dirty="0">
                          <a:effectLst/>
                        </a:rPr>
                        <a:t>Juan Enrique Real Toscano</a:t>
                      </a:r>
                      <a:endParaRPr lang="es-EC" sz="1100" dirty="0">
                        <a:effectLst/>
                        <a:latin typeface="+mn-lt"/>
                        <a:ea typeface="Century Gothic" panose="020B0502020202020204" pitchFamily="34" charset="0"/>
                        <a:cs typeface="Century Gothic" panose="020B0502020202020204" pitchFamily="34" charset="0"/>
                      </a:endParaRPr>
                    </a:p>
                  </a:txBody>
                  <a:tcPr marL="68580" marR="68580" marT="0" marB="0" anchor="ctr"/>
                </a:tc>
                <a:tc>
                  <a:txBody>
                    <a:bodyPr/>
                    <a:lstStyle/>
                    <a:p>
                      <a:pPr algn="ctr">
                        <a:lnSpc>
                          <a:spcPct val="115000"/>
                        </a:lnSpc>
                        <a:spcAft>
                          <a:spcPts val="1000"/>
                        </a:spcAft>
                      </a:pPr>
                      <a:r>
                        <a:rPr lang="es-EC" sz="1100" dirty="0">
                          <a:effectLst/>
                        </a:rPr>
                        <a:t>Especialista en Infraestructura</a:t>
                      </a:r>
                      <a:endParaRPr lang="es-EC" sz="1100" dirty="0">
                        <a:effectLst/>
                        <a:latin typeface="+mn-lt"/>
                        <a:ea typeface="Century Gothic" panose="020B0502020202020204" pitchFamily="34" charset="0"/>
                        <a:cs typeface="Century Gothic" panose="020B0502020202020204" pitchFamily="34" charset="0"/>
                      </a:endParaRPr>
                    </a:p>
                  </a:txBody>
                  <a:tcPr marL="68580" marR="68580" marT="0" marB="0" anchor="ctr"/>
                </a:tc>
                <a:extLst>
                  <a:ext uri="{0D108BD9-81ED-4DB2-BD59-A6C34878D82A}">
                    <a16:rowId xmlns:a16="http://schemas.microsoft.com/office/drawing/2014/main" val="2363079072"/>
                  </a:ext>
                </a:extLst>
              </a:tr>
              <a:tr h="598161">
                <a:tc>
                  <a:txBody>
                    <a:bodyPr/>
                    <a:lstStyle/>
                    <a:p>
                      <a:pPr algn="ctr">
                        <a:lnSpc>
                          <a:spcPct val="115000"/>
                        </a:lnSpc>
                        <a:spcAft>
                          <a:spcPts val="1000"/>
                        </a:spcAft>
                      </a:pPr>
                      <a:r>
                        <a:rPr lang="es-EC" sz="1100" b="1" dirty="0">
                          <a:solidFill>
                            <a:schemeClr val="bg1"/>
                          </a:solidFill>
                          <a:effectLst/>
                        </a:rPr>
                        <a:t>4</a:t>
                      </a:r>
                      <a:endParaRPr lang="es-EC" sz="1100" b="1" dirty="0">
                        <a:solidFill>
                          <a:schemeClr val="bg1"/>
                        </a:solidFill>
                        <a:effectLst/>
                        <a:latin typeface="+mn-lt"/>
                        <a:ea typeface="Century Gothic" panose="020B0502020202020204" pitchFamily="34" charset="0"/>
                        <a:cs typeface="Century Gothic" panose="020B0502020202020204" pitchFamily="34" charset="0"/>
                      </a:endParaRPr>
                    </a:p>
                  </a:txBody>
                  <a:tcPr marL="68580" marR="68580" marT="0" marB="0" anchor="ctr">
                    <a:solidFill>
                      <a:srgbClr val="C32130"/>
                    </a:solidFill>
                  </a:tcPr>
                </a:tc>
                <a:tc>
                  <a:txBody>
                    <a:bodyPr/>
                    <a:lstStyle/>
                    <a:p>
                      <a:pPr algn="ctr">
                        <a:lnSpc>
                          <a:spcPct val="115000"/>
                        </a:lnSpc>
                        <a:spcAft>
                          <a:spcPts val="1000"/>
                        </a:spcAft>
                      </a:pPr>
                      <a:r>
                        <a:rPr lang="es-EC" sz="1100" dirty="0">
                          <a:effectLst/>
                        </a:rPr>
                        <a:t>María Patricia Mendoza de </a:t>
                      </a:r>
                      <a:r>
                        <a:rPr lang="es-EC" sz="1100" dirty="0" err="1">
                          <a:effectLst/>
                        </a:rPr>
                        <a:t>Galofre</a:t>
                      </a:r>
                      <a:endParaRPr lang="es-EC" sz="1100" dirty="0">
                        <a:effectLst/>
                        <a:latin typeface="+mn-lt"/>
                        <a:ea typeface="Century Gothic" panose="020B0502020202020204" pitchFamily="34" charset="0"/>
                        <a:cs typeface="Century Gothic" panose="020B0502020202020204" pitchFamily="34" charset="0"/>
                      </a:endParaRPr>
                    </a:p>
                  </a:txBody>
                  <a:tcPr marL="68580" marR="68580" marT="0" marB="0" anchor="ctr"/>
                </a:tc>
                <a:tc>
                  <a:txBody>
                    <a:bodyPr/>
                    <a:lstStyle/>
                    <a:p>
                      <a:pPr algn="ctr">
                        <a:lnSpc>
                          <a:spcPct val="115000"/>
                        </a:lnSpc>
                        <a:spcAft>
                          <a:spcPts val="1000"/>
                        </a:spcAft>
                      </a:pPr>
                      <a:r>
                        <a:rPr lang="es-EC" sz="1100" dirty="0">
                          <a:effectLst/>
                        </a:rPr>
                        <a:t>Especialista ZEDE y/o Zonas Francas</a:t>
                      </a:r>
                      <a:endParaRPr lang="es-EC" sz="1100" dirty="0">
                        <a:effectLst/>
                        <a:latin typeface="+mn-lt"/>
                        <a:ea typeface="Century Gothic" panose="020B0502020202020204" pitchFamily="34" charset="0"/>
                        <a:cs typeface="Century Gothic" panose="020B0502020202020204" pitchFamily="34" charset="0"/>
                      </a:endParaRPr>
                    </a:p>
                  </a:txBody>
                  <a:tcPr marL="68580" marR="68580" marT="0" marB="0" anchor="ctr"/>
                </a:tc>
                <a:extLst>
                  <a:ext uri="{0D108BD9-81ED-4DB2-BD59-A6C34878D82A}">
                    <a16:rowId xmlns:a16="http://schemas.microsoft.com/office/drawing/2014/main" val="1053198138"/>
                  </a:ext>
                </a:extLst>
              </a:tr>
              <a:tr h="796272">
                <a:tc>
                  <a:txBody>
                    <a:bodyPr/>
                    <a:lstStyle/>
                    <a:p>
                      <a:pPr algn="ctr">
                        <a:lnSpc>
                          <a:spcPct val="115000"/>
                        </a:lnSpc>
                        <a:spcAft>
                          <a:spcPts val="1000"/>
                        </a:spcAft>
                      </a:pPr>
                      <a:r>
                        <a:rPr lang="es-EC" sz="1100" b="1" dirty="0">
                          <a:solidFill>
                            <a:schemeClr val="bg1"/>
                          </a:solidFill>
                          <a:effectLst/>
                        </a:rPr>
                        <a:t>5</a:t>
                      </a:r>
                      <a:endParaRPr lang="es-EC" sz="1100" b="1" dirty="0">
                        <a:solidFill>
                          <a:schemeClr val="bg1"/>
                        </a:solidFill>
                        <a:effectLst/>
                        <a:latin typeface="+mn-lt"/>
                        <a:ea typeface="Century Gothic" panose="020B0502020202020204" pitchFamily="34" charset="0"/>
                        <a:cs typeface="Century Gothic" panose="020B0502020202020204" pitchFamily="34" charset="0"/>
                      </a:endParaRPr>
                    </a:p>
                  </a:txBody>
                  <a:tcPr marL="68580" marR="68580" marT="0" marB="0" anchor="ctr">
                    <a:solidFill>
                      <a:srgbClr val="C32130"/>
                    </a:solidFill>
                  </a:tcPr>
                </a:tc>
                <a:tc>
                  <a:txBody>
                    <a:bodyPr/>
                    <a:lstStyle/>
                    <a:p>
                      <a:pPr algn="ctr">
                        <a:lnSpc>
                          <a:spcPct val="115000"/>
                        </a:lnSpc>
                        <a:spcAft>
                          <a:spcPts val="1000"/>
                        </a:spcAft>
                      </a:pPr>
                      <a:r>
                        <a:rPr lang="es-EC" sz="1100" dirty="0">
                          <a:effectLst/>
                        </a:rPr>
                        <a:t>Daniel Narváez Pacheco</a:t>
                      </a:r>
                      <a:endParaRPr lang="es-EC" sz="1100" dirty="0">
                        <a:effectLst/>
                        <a:latin typeface="+mn-lt"/>
                        <a:ea typeface="Century Gothic" panose="020B0502020202020204" pitchFamily="34" charset="0"/>
                        <a:cs typeface="Century Gothic" panose="020B0502020202020204" pitchFamily="34" charset="0"/>
                      </a:endParaRPr>
                    </a:p>
                  </a:txBody>
                  <a:tcPr marL="68580" marR="68580" marT="0" marB="0" anchor="ctr"/>
                </a:tc>
                <a:tc>
                  <a:txBody>
                    <a:bodyPr/>
                    <a:lstStyle/>
                    <a:p>
                      <a:pPr algn="ctr">
                        <a:lnSpc>
                          <a:spcPct val="115000"/>
                        </a:lnSpc>
                        <a:spcAft>
                          <a:spcPts val="1000"/>
                        </a:spcAft>
                      </a:pPr>
                      <a:r>
                        <a:rPr lang="es-EC" sz="1100" dirty="0">
                          <a:effectLst/>
                        </a:rPr>
                        <a:t>Especialista Económico - Financiero</a:t>
                      </a:r>
                      <a:endParaRPr lang="es-EC" sz="1100" dirty="0">
                        <a:effectLst/>
                        <a:latin typeface="+mn-lt"/>
                        <a:ea typeface="Century Gothic" panose="020B0502020202020204" pitchFamily="34" charset="0"/>
                        <a:cs typeface="Century Gothic" panose="020B0502020202020204" pitchFamily="34" charset="0"/>
                      </a:endParaRPr>
                    </a:p>
                  </a:txBody>
                  <a:tcPr marL="68580" marR="68580" marT="0" marB="0" anchor="ctr"/>
                </a:tc>
                <a:extLst>
                  <a:ext uri="{0D108BD9-81ED-4DB2-BD59-A6C34878D82A}">
                    <a16:rowId xmlns:a16="http://schemas.microsoft.com/office/drawing/2014/main" val="945629656"/>
                  </a:ext>
                </a:extLst>
              </a:tr>
            </a:tbl>
          </a:graphicData>
        </a:graphic>
      </p:graphicFrame>
      <p:pic>
        <p:nvPicPr>
          <p:cNvPr id="52" name="Gráfico 51" descr="Podio">
            <a:extLst>
              <a:ext uri="{FF2B5EF4-FFF2-40B4-BE49-F238E27FC236}">
                <a16:creationId xmlns:a16="http://schemas.microsoft.com/office/drawing/2014/main" id="{3E1453EC-D128-43C4-BB06-F01A082ECE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93346" y="3962592"/>
            <a:ext cx="802222" cy="802222"/>
          </a:xfrm>
          <a:prstGeom prst="rect">
            <a:avLst/>
          </a:prstGeom>
        </p:spPr>
      </p:pic>
      <p:pic>
        <p:nvPicPr>
          <p:cNvPr id="54" name="Gráfico 53" descr="Ventana del explorador">
            <a:extLst>
              <a:ext uri="{FF2B5EF4-FFF2-40B4-BE49-F238E27FC236}">
                <a16:creationId xmlns:a16="http://schemas.microsoft.com/office/drawing/2014/main" id="{2F215599-B304-474E-A58B-8861E184CA9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13198" y="3933986"/>
            <a:ext cx="819253" cy="819253"/>
          </a:xfrm>
          <a:prstGeom prst="rect">
            <a:avLst/>
          </a:prstGeom>
        </p:spPr>
      </p:pic>
      <p:pic>
        <p:nvPicPr>
          <p:cNvPr id="56" name="Gráfico 55" descr="Lista de comprobación">
            <a:extLst>
              <a:ext uri="{FF2B5EF4-FFF2-40B4-BE49-F238E27FC236}">
                <a16:creationId xmlns:a16="http://schemas.microsoft.com/office/drawing/2014/main" id="{AAD118D8-5A9D-4E0A-8374-6CE80A4DBFD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09650" y="2639263"/>
            <a:ext cx="833263" cy="833263"/>
          </a:xfrm>
          <a:prstGeom prst="rect">
            <a:avLst/>
          </a:prstGeom>
        </p:spPr>
      </p:pic>
      <p:pic>
        <p:nvPicPr>
          <p:cNvPr id="57" name="Imagen 56">
            <a:extLst>
              <a:ext uri="{FF2B5EF4-FFF2-40B4-BE49-F238E27FC236}">
                <a16:creationId xmlns:a16="http://schemas.microsoft.com/office/drawing/2014/main" id="{4C2DA716-C917-4761-9162-218575DDA9B5}"/>
              </a:ext>
            </a:extLst>
          </p:cNvPr>
          <p:cNvPicPr>
            <a:picLocks noChangeAspect="1"/>
          </p:cNvPicPr>
          <p:nvPr/>
        </p:nvPicPr>
        <p:blipFill>
          <a:blip r:embed="rId12"/>
          <a:stretch>
            <a:fillRect/>
          </a:stretch>
        </p:blipFill>
        <p:spPr>
          <a:xfrm>
            <a:off x="3542332" y="4216141"/>
            <a:ext cx="564847" cy="338909"/>
          </a:xfrm>
          <a:prstGeom prst="rect">
            <a:avLst/>
          </a:prstGeom>
        </p:spPr>
      </p:pic>
      <p:sp>
        <p:nvSpPr>
          <p:cNvPr id="58" name="Rectángulo 57">
            <a:extLst>
              <a:ext uri="{FF2B5EF4-FFF2-40B4-BE49-F238E27FC236}">
                <a16:creationId xmlns:a16="http://schemas.microsoft.com/office/drawing/2014/main" id="{F2BC1048-8762-4FA9-A862-9415D8C556D9}"/>
              </a:ext>
            </a:extLst>
          </p:cNvPr>
          <p:cNvSpPr/>
          <p:nvPr/>
        </p:nvSpPr>
        <p:spPr>
          <a:xfrm>
            <a:off x="9433838" y="1554264"/>
            <a:ext cx="2372811" cy="338554"/>
          </a:xfrm>
          <a:prstGeom prst="rect">
            <a:avLst/>
          </a:prstGeom>
        </p:spPr>
        <p:txBody>
          <a:bodyPr wrap="square">
            <a:spAutoFit/>
          </a:bodyPr>
          <a:lstStyle/>
          <a:p>
            <a:pPr lvl="0" algn="ctr">
              <a:spcAft>
                <a:spcPts val="1000"/>
              </a:spcAft>
            </a:pPr>
            <a:r>
              <a:rPr lang="es-EC" sz="1600" b="1" kern="0" dirty="0">
                <a:solidFill>
                  <a:srgbClr val="C32130"/>
                </a:solidFill>
              </a:rPr>
              <a:t>Personal Técnico</a:t>
            </a:r>
            <a:endParaRPr lang="es-EC" sz="1100" b="1" kern="0" dirty="0">
              <a:solidFill>
                <a:srgbClr val="C32130"/>
              </a:solidFill>
            </a:endParaRPr>
          </a:p>
        </p:txBody>
      </p:sp>
      <p:sp>
        <p:nvSpPr>
          <p:cNvPr id="59" name="Rectángulo 58">
            <a:extLst>
              <a:ext uri="{FF2B5EF4-FFF2-40B4-BE49-F238E27FC236}">
                <a16:creationId xmlns:a16="http://schemas.microsoft.com/office/drawing/2014/main" id="{8EC0C264-DF5B-4AC9-8D8F-AC696A5B1EE0}"/>
              </a:ext>
            </a:extLst>
          </p:cNvPr>
          <p:cNvSpPr/>
          <p:nvPr/>
        </p:nvSpPr>
        <p:spPr>
          <a:xfrm>
            <a:off x="259834" y="2450538"/>
            <a:ext cx="2372811" cy="338554"/>
          </a:xfrm>
          <a:prstGeom prst="rect">
            <a:avLst/>
          </a:prstGeom>
        </p:spPr>
        <p:txBody>
          <a:bodyPr wrap="square">
            <a:spAutoFit/>
          </a:bodyPr>
          <a:lstStyle/>
          <a:p>
            <a:pPr lvl="0" algn="ctr">
              <a:spcAft>
                <a:spcPts val="1000"/>
              </a:spcAft>
            </a:pPr>
            <a:r>
              <a:rPr lang="es-EC" sz="1600" b="1" kern="0" dirty="0">
                <a:solidFill>
                  <a:srgbClr val="C32130"/>
                </a:solidFill>
              </a:rPr>
              <a:t>Objetivo </a:t>
            </a:r>
            <a:endParaRPr lang="es-EC" sz="1100" b="1" kern="0" dirty="0">
              <a:solidFill>
                <a:srgbClr val="C32130"/>
              </a:solidFill>
            </a:endParaRPr>
          </a:p>
        </p:txBody>
      </p:sp>
    </p:spTree>
    <p:extLst>
      <p:ext uri="{BB962C8B-B14F-4D97-AF65-F5344CB8AC3E}">
        <p14:creationId xmlns:p14="http://schemas.microsoft.com/office/powerpoint/2010/main" val="301328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3CC3CCD-0168-4361-91B6-46525C353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1188" y="6158293"/>
            <a:ext cx="2145673" cy="736284"/>
          </a:xfrm>
          <a:prstGeom prst="rect">
            <a:avLst/>
          </a:prstGeom>
        </p:spPr>
      </p:pic>
      <p:pic>
        <p:nvPicPr>
          <p:cNvPr id="5" name="Imagen 4">
            <a:extLst>
              <a:ext uri="{FF2B5EF4-FFF2-40B4-BE49-F238E27FC236}">
                <a16:creationId xmlns:a16="http://schemas.microsoft.com/office/drawing/2014/main" id="{5E5710EF-E6D7-4A9D-BF14-AC8F7919F1FE}"/>
              </a:ext>
            </a:extLst>
          </p:cNvPr>
          <p:cNvPicPr>
            <a:picLocks noChangeAspect="1"/>
          </p:cNvPicPr>
          <p:nvPr/>
        </p:nvPicPr>
        <p:blipFill rotWithShape="1">
          <a:blip r:embed="rId3"/>
          <a:srcRect b="25797"/>
          <a:stretch/>
        </p:blipFill>
        <p:spPr>
          <a:xfrm>
            <a:off x="125974" y="35192"/>
            <a:ext cx="1038380" cy="742022"/>
          </a:xfrm>
          <a:prstGeom prst="rect">
            <a:avLst/>
          </a:prstGeom>
        </p:spPr>
      </p:pic>
      <p:pic>
        <p:nvPicPr>
          <p:cNvPr id="6" name="Gráfico 5">
            <a:extLst>
              <a:ext uri="{FF2B5EF4-FFF2-40B4-BE49-F238E27FC236}">
                <a16:creationId xmlns:a16="http://schemas.microsoft.com/office/drawing/2014/main" id="{9E56E0E5-CAF3-458E-9A4C-FA9F52138C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6711892"/>
            <a:ext cx="5019675" cy="152400"/>
          </a:xfrm>
          <a:prstGeom prst="rect">
            <a:avLst/>
          </a:prstGeom>
        </p:spPr>
      </p:pic>
      <p:sp>
        <p:nvSpPr>
          <p:cNvPr id="7" name="Google Shape;110;p4">
            <a:extLst>
              <a:ext uri="{FF2B5EF4-FFF2-40B4-BE49-F238E27FC236}">
                <a16:creationId xmlns:a16="http://schemas.microsoft.com/office/drawing/2014/main" id="{39524A80-7DF1-4949-8C44-59824AF05328}"/>
              </a:ext>
            </a:extLst>
          </p:cNvPr>
          <p:cNvSpPr txBox="1">
            <a:spLocks noGrp="1"/>
          </p:cNvSpPr>
          <p:nvPr>
            <p:ph type="title"/>
          </p:nvPr>
        </p:nvSpPr>
        <p:spPr>
          <a:xfrm>
            <a:off x="1282195" y="36046"/>
            <a:ext cx="10783831" cy="1120712"/>
          </a:xfrm>
          <a:prstGeom prst="rect">
            <a:avLst/>
          </a:prstGeom>
          <a:noFill/>
          <a:ln>
            <a:noFill/>
          </a:ln>
        </p:spPr>
        <p:txBody>
          <a:bodyPr spcFirstLastPara="1" wrap="square" lIns="91425" tIns="45700" rIns="91425" bIns="45700" anchor="ctr" anchorCtr="0">
            <a:normAutofit/>
          </a:bodyPr>
          <a:lstStyle/>
          <a:p>
            <a:pPr lvl="0">
              <a:spcBef>
                <a:spcPts val="0"/>
              </a:spcBef>
              <a:buClr>
                <a:srgbClr val="2F2C81"/>
              </a:buClr>
              <a:buSzPts val="4400"/>
            </a:pPr>
            <a:r>
              <a:rPr lang="es-ES" sz="2800" b="1" dirty="0">
                <a:solidFill>
                  <a:srgbClr val="2F2C81"/>
                </a:solidFill>
                <a:latin typeface="+mn-lt"/>
                <a:ea typeface="Arial"/>
                <a:cs typeface="Arial"/>
                <a:sym typeface="Arial"/>
              </a:rPr>
              <a:t>RESUMEN DE ESTUDIOS ANTERIORES DE LA ZEDE-QUITO</a:t>
            </a:r>
          </a:p>
        </p:txBody>
      </p:sp>
      <p:sp>
        <p:nvSpPr>
          <p:cNvPr id="9" name="Rectángulo 8">
            <a:extLst>
              <a:ext uri="{FF2B5EF4-FFF2-40B4-BE49-F238E27FC236}">
                <a16:creationId xmlns:a16="http://schemas.microsoft.com/office/drawing/2014/main" id="{F842EE41-6A4A-4919-B76A-E54EB693C917}"/>
              </a:ext>
            </a:extLst>
          </p:cNvPr>
          <p:cNvSpPr/>
          <p:nvPr/>
        </p:nvSpPr>
        <p:spPr>
          <a:xfrm>
            <a:off x="8758313" y="1725168"/>
            <a:ext cx="871728" cy="323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a:extLst>
              <a:ext uri="{FF2B5EF4-FFF2-40B4-BE49-F238E27FC236}">
                <a16:creationId xmlns:a16="http://schemas.microsoft.com/office/drawing/2014/main" id="{39BC094A-4F62-4BD2-BF5E-BC9EA2764A89}"/>
              </a:ext>
            </a:extLst>
          </p:cNvPr>
          <p:cNvSpPr/>
          <p:nvPr/>
        </p:nvSpPr>
        <p:spPr>
          <a:xfrm>
            <a:off x="8758313" y="3177022"/>
            <a:ext cx="871728" cy="323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a:extLst>
              <a:ext uri="{FF2B5EF4-FFF2-40B4-BE49-F238E27FC236}">
                <a16:creationId xmlns:a16="http://schemas.microsoft.com/office/drawing/2014/main" id="{597B70B3-A541-48BA-9624-2080B5A1A8BE}"/>
              </a:ext>
            </a:extLst>
          </p:cNvPr>
          <p:cNvSpPr/>
          <p:nvPr/>
        </p:nvSpPr>
        <p:spPr>
          <a:xfrm>
            <a:off x="8642489" y="6158293"/>
            <a:ext cx="871728" cy="323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2" name="Tabla 1">
            <a:extLst>
              <a:ext uri="{FF2B5EF4-FFF2-40B4-BE49-F238E27FC236}">
                <a16:creationId xmlns:a16="http://schemas.microsoft.com/office/drawing/2014/main" id="{1B2E9969-408F-43C2-AFA7-B23F6275B3AD}"/>
              </a:ext>
            </a:extLst>
          </p:cNvPr>
          <p:cNvGraphicFramePr>
            <a:graphicFrameLocks noGrp="1"/>
          </p:cNvGraphicFramePr>
          <p:nvPr>
            <p:extLst/>
          </p:nvPr>
        </p:nvGraphicFramePr>
        <p:xfrm>
          <a:off x="3816627" y="1014607"/>
          <a:ext cx="8004313" cy="5210527"/>
        </p:xfrm>
        <a:graphic>
          <a:graphicData uri="http://schemas.openxmlformats.org/drawingml/2006/table">
            <a:tbl>
              <a:tblPr firstRow="1" bandRow="1">
                <a:tableStyleId>{5C22544A-7EE6-4342-B048-85BDC9FD1C3A}</a:tableStyleId>
              </a:tblPr>
              <a:tblGrid>
                <a:gridCol w="960186">
                  <a:extLst>
                    <a:ext uri="{9D8B030D-6E8A-4147-A177-3AD203B41FA5}">
                      <a16:colId xmlns:a16="http://schemas.microsoft.com/office/drawing/2014/main" val="2054285934"/>
                    </a:ext>
                  </a:extLst>
                </a:gridCol>
                <a:gridCol w="991457">
                  <a:extLst>
                    <a:ext uri="{9D8B030D-6E8A-4147-A177-3AD203B41FA5}">
                      <a16:colId xmlns:a16="http://schemas.microsoft.com/office/drawing/2014/main" val="782503500"/>
                    </a:ext>
                  </a:extLst>
                </a:gridCol>
                <a:gridCol w="1824723">
                  <a:extLst>
                    <a:ext uri="{9D8B030D-6E8A-4147-A177-3AD203B41FA5}">
                      <a16:colId xmlns:a16="http://schemas.microsoft.com/office/drawing/2014/main" val="2247663897"/>
                    </a:ext>
                  </a:extLst>
                </a:gridCol>
                <a:gridCol w="4227947">
                  <a:extLst>
                    <a:ext uri="{9D8B030D-6E8A-4147-A177-3AD203B41FA5}">
                      <a16:colId xmlns:a16="http://schemas.microsoft.com/office/drawing/2014/main" val="2818102943"/>
                    </a:ext>
                  </a:extLst>
                </a:gridCol>
              </a:tblGrid>
              <a:tr h="464405">
                <a:tc>
                  <a:txBody>
                    <a:bodyPr/>
                    <a:lstStyle/>
                    <a:p>
                      <a:pPr algn="ctr">
                        <a:lnSpc>
                          <a:spcPct val="115000"/>
                        </a:lnSpc>
                        <a:spcAft>
                          <a:spcPts val="1000"/>
                        </a:spcAft>
                      </a:pPr>
                      <a:r>
                        <a:rPr lang="es-EC" sz="1000" dirty="0">
                          <a:effectLst/>
                        </a:rPr>
                        <a:t>Fecha de suscripción de contrato</a:t>
                      </a:r>
                      <a:endParaRPr lang="es-EC" sz="9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41617" marR="416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2A7E"/>
                    </a:solidFill>
                  </a:tcPr>
                </a:tc>
                <a:tc>
                  <a:txBody>
                    <a:bodyPr/>
                    <a:lstStyle/>
                    <a:p>
                      <a:pPr algn="ctr">
                        <a:lnSpc>
                          <a:spcPct val="115000"/>
                        </a:lnSpc>
                        <a:spcAft>
                          <a:spcPts val="1000"/>
                        </a:spcAft>
                      </a:pPr>
                      <a:r>
                        <a:rPr lang="es-EC" sz="1000" dirty="0">
                          <a:effectLst/>
                        </a:rPr>
                        <a:t>Fecha de entrega de productos</a:t>
                      </a:r>
                      <a:endParaRPr lang="es-EC" sz="9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41617" marR="416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2A7E"/>
                    </a:solidFill>
                  </a:tcPr>
                </a:tc>
                <a:tc>
                  <a:txBody>
                    <a:bodyPr/>
                    <a:lstStyle/>
                    <a:p>
                      <a:pPr algn="ctr">
                        <a:lnSpc>
                          <a:spcPct val="115000"/>
                        </a:lnSpc>
                        <a:spcAft>
                          <a:spcPts val="1000"/>
                        </a:spcAft>
                      </a:pPr>
                      <a:r>
                        <a:rPr lang="es-EC" sz="1000" dirty="0">
                          <a:effectLst/>
                        </a:rPr>
                        <a:t>Nombre del estudio</a:t>
                      </a:r>
                      <a:endParaRPr lang="es-EC" sz="9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41617" marR="416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2A7E"/>
                    </a:solidFill>
                  </a:tcPr>
                </a:tc>
                <a:tc>
                  <a:txBody>
                    <a:bodyPr/>
                    <a:lstStyle/>
                    <a:p>
                      <a:pPr algn="ctr">
                        <a:lnSpc>
                          <a:spcPct val="115000"/>
                        </a:lnSpc>
                        <a:spcAft>
                          <a:spcPts val="1000"/>
                        </a:spcAft>
                      </a:pPr>
                      <a:r>
                        <a:rPr lang="es-EC" sz="1000" dirty="0">
                          <a:effectLst/>
                        </a:rPr>
                        <a:t>Descripción del estudio</a:t>
                      </a:r>
                      <a:endParaRPr lang="es-EC" sz="9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41617" marR="416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2A7E"/>
                    </a:solidFill>
                  </a:tcPr>
                </a:tc>
                <a:extLst>
                  <a:ext uri="{0D108BD9-81ED-4DB2-BD59-A6C34878D82A}">
                    <a16:rowId xmlns:a16="http://schemas.microsoft.com/office/drawing/2014/main" val="3761744896"/>
                  </a:ext>
                </a:extLst>
              </a:tr>
              <a:tr h="1376109">
                <a:tc>
                  <a:txBody>
                    <a:bodyPr/>
                    <a:lstStyle/>
                    <a:p>
                      <a:pPr algn="l">
                        <a:lnSpc>
                          <a:spcPct val="115000"/>
                        </a:lnSpc>
                        <a:spcAft>
                          <a:spcPts val="1000"/>
                        </a:spcAft>
                      </a:pPr>
                      <a:r>
                        <a:rPr lang="es-EC" sz="1000" dirty="0">
                          <a:solidFill>
                            <a:schemeClr val="bg1"/>
                          </a:solidFill>
                          <a:effectLst/>
                        </a:rPr>
                        <a:t>Octubre 2016</a:t>
                      </a:r>
                      <a:endParaRPr lang="es-EC" sz="9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41617" marR="416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2130"/>
                    </a:solidFill>
                  </a:tcPr>
                </a:tc>
                <a:tc>
                  <a:txBody>
                    <a:bodyPr/>
                    <a:lstStyle/>
                    <a:p>
                      <a:pPr algn="ctr">
                        <a:lnSpc>
                          <a:spcPct val="115000"/>
                        </a:lnSpc>
                        <a:spcAft>
                          <a:spcPts val="1000"/>
                        </a:spcAft>
                      </a:pPr>
                      <a:r>
                        <a:rPr lang="es-EC" sz="1000" dirty="0">
                          <a:solidFill>
                            <a:schemeClr val="bg1"/>
                          </a:solidFill>
                          <a:effectLst/>
                        </a:rPr>
                        <a:t>Noviembre 2016</a:t>
                      </a:r>
                      <a:endParaRPr lang="es-EC" sz="9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41617" marR="416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2130"/>
                    </a:solidFill>
                  </a:tcPr>
                </a:tc>
                <a:tc>
                  <a:txBody>
                    <a:bodyPr/>
                    <a:lstStyle/>
                    <a:p>
                      <a:pPr algn="ctr">
                        <a:lnSpc>
                          <a:spcPct val="115000"/>
                        </a:lnSpc>
                        <a:spcAft>
                          <a:spcPts val="1000"/>
                        </a:spcAft>
                      </a:pPr>
                      <a:r>
                        <a:rPr lang="es-EC" sz="1000" dirty="0">
                          <a:effectLst/>
                        </a:rPr>
                        <a:t>Consultoría de Línea Base Ambiental del Lore 1 correspondiente a 207,95 has. de la Zona Franca del Aeropuerto Internacional Mariscal Sucre</a:t>
                      </a:r>
                      <a:endParaRPr lang="es-EC" sz="9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41617" marR="416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C" sz="1000">
                          <a:effectLst/>
                        </a:rPr>
                        <a:t>El estudio contempló la elaboración de la Línea Base Ambiental y social para las 207.95 ha del predio del Lote 1, con la finalidad de conocer el estado de la zona donde se desarrollará del proyecto ZEDE, utilizando fuentes de información tanto primarias como secundarias, mismo que constó con una fase de campo y una fase de gabinete.</a:t>
                      </a:r>
                      <a:endParaRPr lang="es-EC" sz="900">
                        <a:effectLst/>
                      </a:endParaRPr>
                    </a:p>
                    <a:p>
                      <a:pPr algn="ctr">
                        <a:lnSpc>
                          <a:spcPct val="115000"/>
                        </a:lnSpc>
                        <a:spcAft>
                          <a:spcPts val="1000"/>
                        </a:spcAft>
                      </a:pPr>
                      <a:r>
                        <a:rPr lang="es-EC" sz="1000">
                          <a:effectLst/>
                        </a:rPr>
                        <a:t>El estudio contempló el análisis de los siguientes componentes: físico, biológico social y la recopilación de la información secundaria de los estudios arqueológicos de la zona.</a:t>
                      </a:r>
                      <a:endParaRPr lang="es-EC" sz="9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41617" marR="416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107421"/>
                  </a:ext>
                </a:extLst>
              </a:tr>
              <a:tr h="1579662">
                <a:tc>
                  <a:txBody>
                    <a:bodyPr/>
                    <a:lstStyle/>
                    <a:p>
                      <a:pPr algn="ctr">
                        <a:lnSpc>
                          <a:spcPct val="115000"/>
                        </a:lnSpc>
                        <a:spcAft>
                          <a:spcPts val="1000"/>
                        </a:spcAft>
                      </a:pPr>
                      <a:r>
                        <a:rPr lang="es-EC" sz="1000" dirty="0">
                          <a:solidFill>
                            <a:schemeClr val="bg1"/>
                          </a:solidFill>
                          <a:effectLst/>
                        </a:rPr>
                        <a:t>Noviembre 2016</a:t>
                      </a:r>
                      <a:endParaRPr lang="es-EC" sz="9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41617" marR="416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2130"/>
                    </a:solidFill>
                  </a:tcPr>
                </a:tc>
                <a:tc>
                  <a:txBody>
                    <a:bodyPr/>
                    <a:lstStyle/>
                    <a:p>
                      <a:pPr algn="ctr">
                        <a:lnSpc>
                          <a:spcPct val="115000"/>
                        </a:lnSpc>
                        <a:spcAft>
                          <a:spcPts val="1000"/>
                        </a:spcAft>
                      </a:pPr>
                      <a:r>
                        <a:rPr lang="es-EC" sz="1000" dirty="0">
                          <a:solidFill>
                            <a:schemeClr val="bg1"/>
                          </a:solidFill>
                          <a:effectLst/>
                        </a:rPr>
                        <a:t>Junio 2017</a:t>
                      </a:r>
                      <a:endParaRPr lang="es-EC" sz="9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41617" marR="416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2130"/>
                    </a:solidFill>
                  </a:tcPr>
                </a:tc>
                <a:tc>
                  <a:txBody>
                    <a:bodyPr/>
                    <a:lstStyle/>
                    <a:p>
                      <a:pPr algn="ctr">
                        <a:lnSpc>
                          <a:spcPct val="115000"/>
                        </a:lnSpc>
                        <a:spcAft>
                          <a:spcPts val="1000"/>
                        </a:spcAft>
                      </a:pPr>
                      <a:r>
                        <a:rPr lang="es-EC" sz="1000" dirty="0">
                          <a:effectLst/>
                        </a:rPr>
                        <a:t>Estudios de Plan Masa y Prediseño de Infraestructura Básica para el proyecto de Zona Especial de Desarrollo Económico (ZEDE) del Aeropuerto Internacional Mariscal Sucre de Quito</a:t>
                      </a:r>
                      <a:endParaRPr lang="es-EC" sz="9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41617" marR="416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C" sz="1000" dirty="0">
                          <a:effectLst/>
                        </a:rPr>
                        <a:t>El estudio tuvo como alcance la realización del Plan Masa y Prediseño de Infraestructura Básica para el proyecto de la Zona Especial de Desarrollo Económico (ZEDE) del AIMS de Quito, estableciendo un desarrollo por Fases, formas de ocupación y usos del suelo, presupuesto referencial de costos, volumetrías de las edificaciones, tratamiento ambiental y esquemas paisajísticos.</a:t>
                      </a:r>
                      <a:endParaRPr lang="es-EC" sz="900" dirty="0">
                        <a:effectLst/>
                      </a:endParaRPr>
                    </a:p>
                    <a:p>
                      <a:pPr algn="ctr">
                        <a:lnSpc>
                          <a:spcPct val="115000"/>
                        </a:lnSpc>
                        <a:spcAft>
                          <a:spcPts val="1000"/>
                        </a:spcAft>
                      </a:pPr>
                      <a:r>
                        <a:rPr lang="es-EC" sz="1000" dirty="0">
                          <a:effectLst/>
                        </a:rPr>
                        <a:t>Los prediseños de infraestructuras básicas corresponden a vías, movilidad y transporte, eléctrica, electrónica, hidrosanitaria, costos y </a:t>
                      </a:r>
                      <a:r>
                        <a:rPr lang="es-EC" sz="1000" dirty="0" err="1">
                          <a:effectLst/>
                        </a:rPr>
                        <a:t>pre-programación</a:t>
                      </a:r>
                      <a:r>
                        <a:rPr lang="es-EC" sz="1000" dirty="0">
                          <a:effectLst/>
                        </a:rPr>
                        <a:t> de obras.</a:t>
                      </a:r>
                      <a:endParaRPr lang="es-EC" sz="9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38535" marR="38535" marT="38535" marB="38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1023561"/>
                  </a:ext>
                </a:extLst>
              </a:tr>
              <a:tr h="1408610">
                <a:tc>
                  <a:txBody>
                    <a:bodyPr/>
                    <a:lstStyle/>
                    <a:p>
                      <a:pPr algn="ctr">
                        <a:lnSpc>
                          <a:spcPct val="115000"/>
                        </a:lnSpc>
                        <a:spcAft>
                          <a:spcPts val="1000"/>
                        </a:spcAft>
                      </a:pPr>
                      <a:r>
                        <a:rPr lang="es-EC" sz="1000" dirty="0">
                          <a:solidFill>
                            <a:schemeClr val="bg1"/>
                          </a:solidFill>
                          <a:effectLst/>
                        </a:rPr>
                        <a:t>Febrero de 2016</a:t>
                      </a:r>
                      <a:endParaRPr lang="es-EC" sz="9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41617" marR="416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2130"/>
                    </a:solidFill>
                  </a:tcPr>
                </a:tc>
                <a:tc>
                  <a:txBody>
                    <a:bodyPr/>
                    <a:lstStyle/>
                    <a:p>
                      <a:pPr algn="ctr">
                        <a:lnSpc>
                          <a:spcPct val="115000"/>
                        </a:lnSpc>
                        <a:spcAft>
                          <a:spcPts val="1000"/>
                        </a:spcAft>
                      </a:pPr>
                      <a:r>
                        <a:rPr lang="es-EC" sz="1000" dirty="0">
                          <a:solidFill>
                            <a:schemeClr val="bg1"/>
                          </a:solidFill>
                          <a:effectLst/>
                        </a:rPr>
                        <a:t>Octubre 2017</a:t>
                      </a:r>
                      <a:endParaRPr lang="es-EC" sz="9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41617" marR="416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2130"/>
                    </a:solidFill>
                  </a:tcPr>
                </a:tc>
                <a:tc>
                  <a:txBody>
                    <a:bodyPr/>
                    <a:lstStyle/>
                    <a:p>
                      <a:pPr algn="ctr">
                        <a:lnSpc>
                          <a:spcPct val="115000"/>
                        </a:lnSpc>
                        <a:spcAft>
                          <a:spcPts val="1000"/>
                        </a:spcAft>
                      </a:pPr>
                      <a:r>
                        <a:rPr lang="es-EC" sz="1000">
                          <a:effectLst/>
                        </a:rPr>
                        <a:t>Asistencia Técnica para la Elaboración del Plan Estratégico Integral de Desarrollo de la Zona Especial de Desarrollo Económico – (Pei-Zede-Q), Casos de Negocio y Servicio de Acompañamiento Internacional para su Implementación</a:t>
                      </a:r>
                      <a:endParaRPr lang="es-EC" sz="9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41617" marR="416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C" sz="1000" dirty="0">
                          <a:effectLst/>
                        </a:rPr>
                        <a:t>El estudio tuvo como finalidad definir el aprovechamiento de un espacio de 207 hectáreas anexo al Aeropuerto de Quito como espacio singular para el desarrollo de actividad empresarial de valor agregado y con proyección internacional. Obtener el reconocimiento como ZEDE y posicionarse en Ecuador y Latinoamérica como una ubicación privilegiada para el desarrollo de proyectos empresariales intensivos en conocimiento; y atraer empresas y proyectos nacionales e internacionales dispuestos a ubicar su actividad en el DMQ.</a:t>
                      </a:r>
                      <a:endParaRPr lang="es-EC" sz="9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41617" marR="416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2435028"/>
                  </a:ext>
                </a:extLst>
              </a:tr>
            </a:tbl>
          </a:graphicData>
        </a:graphic>
      </p:graphicFrame>
      <p:sp>
        <p:nvSpPr>
          <p:cNvPr id="12" name="Rectángulo 11">
            <a:extLst>
              <a:ext uri="{FF2B5EF4-FFF2-40B4-BE49-F238E27FC236}">
                <a16:creationId xmlns:a16="http://schemas.microsoft.com/office/drawing/2014/main" id="{F1451481-C2E6-4C30-9C01-08A9F851AB04}"/>
              </a:ext>
            </a:extLst>
          </p:cNvPr>
          <p:cNvSpPr/>
          <p:nvPr/>
        </p:nvSpPr>
        <p:spPr>
          <a:xfrm>
            <a:off x="336204" y="1782395"/>
            <a:ext cx="3156922" cy="3293209"/>
          </a:xfrm>
          <a:prstGeom prst="rect">
            <a:avLst/>
          </a:prstGeom>
        </p:spPr>
        <p:txBody>
          <a:bodyPr wrap="square">
            <a:spAutoFit/>
          </a:bodyPr>
          <a:lstStyle/>
          <a:p>
            <a:pPr algn="just"/>
            <a:r>
              <a:rPr lang="es-EC" sz="1600" dirty="0">
                <a:solidFill>
                  <a:srgbClr val="292A7E"/>
                </a:solidFill>
                <a:latin typeface="Calibri" panose="020F0502020204030204" pitchFamily="34" charset="0"/>
                <a:ea typeface="Calibri" panose="020F0502020204030204" pitchFamily="34" charset="0"/>
              </a:rPr>
              <a:t>Estos estudios constituyeron como valiosos insumos para alcanzar la calificación como Zonas Especial de Desarrollo Económico, es así que el 05 de julio del 2018 el Consejo Sectorial Económico y Productivo, mediante Resolución Nro. CSEP-2018-0002, resolvió autorizar el establecimiento de la Zona Especial de Desarrollo Económico “ZEDE-¬QUITO” con tipologías a) Industrial y b) Logística, en el Lote Nro. 1 con una extensión de 205,01 hectáreas.</a:t>
            </a:r>
            <a:endParaRPr lang="es-EC" sz="1600" dirty="0">
              <a:solidFill>
                <a:srgbClr val="292A7E"/>
              </a:solidFill>
            </a:endParaRPr>
          </a:p>
        </p:txBody>
      </p:sp>
      <p:sp>
        <p:nvSpPr>
          <p:cNvPr id="13" name="Rectángulo: esquinas redondeadas 12">
            <a:extLst>
              <a:ext uri="{FF2B5EF4-FFF2-40B4-BE49-F238E27FC236}">
                <a16:creationId xmlns:a16="http://schemas.microsoft.com/office/drawing/2014/main" id="{5D72C8B0-AA9B-4D44-94A4-5ACD75535EA1}"/>
              </a:ext>
            </a:extLst>
          </p:cNvPr>
          <p:cNvSpPr/>
          <p:nvPr/>
        </p:nvSpPr>
        <p:spPr>
          <a:xfrm>
            <a:off x="125974" y="1479743"/>
            <a:ext cx="3445567" cy="3940396"/>
          </a:xfrm>
          <a:prstGeom prst="roundRect">
            <a:avLst/>
          </a:prstGeom>
          <a:no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4000"/>
          </a:p>
        </p:txBody>
      </p:sp>
    </p:spTree>
    <p:extLst>
      <p:ext uri="{BB962C8B-B14F-4D97-AF65-F5344CB8AC3E}">
        <p14:creationId xmlns:p14="http://schemas.microsoft.com/office/powerpoint/2010/main" val="2837565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201729" y="498476"/>
            <a:ext cx="10724064" cy="724247"/>
          </a:xfrm>
        </p:spPr>
        <p:txBody>
          <a:bodyPr>
            <a:normAutofit/>
          </a:bodyPr>
          <a:lstStyle/>
          <a:p>
            <a:pPr algn="l"/>
            <a:r>
              <a:rPr lang="es-EC" sz="2800" b="1" dirty="0">
                <a:solidFill>
                  <a:srgbClr val="2F2C81"/>
                </a:solidFill>
                <a:latin typeface="+mn-lt"/>
                <a:cs typeface="Arial"/>
              </a:rPr>
              <a:t>FASE DEL PROYECTO ZEDE-QUITO</a:t>
            </a:r>
          </a:p>
        </p:txBody>
      </p:sp>
      <p:pic>
        <p:nvPicPr>
          <p:cNvPr id="48" name="Imagen 47">
            <a:extLst>
              <a:ext uri="{FF2B5EF4-FFF2-40B4-BE49-F238E27FC236}">
                <a16:creationId xmlns:a16="http://schemas.microsoft.com/office/drawing/2014/main" id="{F03A48F2-B10F-4BDA-9012-6B34CCBBFD3F}"/>
              </a:ext>
            </a:extLst>
          </p:cNvPr>
          <p:cNvPicPr>
            <a:picLocks noChangeAspect="1"/>
          </p:cNvPicPr>
          <p:nvPr/>
        </p:nvPicPr>
        <p:blipFill rotWithShape="1">
          <a:blip r:embed="rId2">
            <a:lum bright="70000" contrast="-70000"/>
          </a:blip>
          <a:srcRect l="32721" t="21177" r="15736" b="20262"/>
          <a:stretch/>
        </p:blipFill>
        <p:spPr>
          <a:xfrm>
            <a:off x="5786356" y="1765961"/>
            <a:ext cx="5754130" cy="3677386"/>
          </a:xfrm>
          <a:prstGeom prst="rect">
            <a:avLst/>
          </a:prstGeom>
        </p:spPr>
      </p:pic>
      <p:sp>
        <p:nvSpPr>
          <p:cNvPr id="3" name="Rounded Rectangle 58">
            <a:extLst>
              <a:ext uri="{FF2B5EF4-FFF2-40B4-BE49-F238E27FC236}">
                <a16:creationId xmlns:a16="http://schemas.microsoft.com/office/drawing/2014/main" id="{0C49D89B-24AA-4710-9FD1-862F4A18C01F}"/>
              </a:ext>
            </a:extLst>
          </p:cNvPr>
          <p:cNvSpPr/>
          <p:nvPr/>
        </p:nvSpPr>
        <p:spPr>
          <a:xfrm rot="10800000">
            <a:off x="8350836" y="1812622"/>
            <a:ext cx="557156" cy="3392683"/>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ounded Rectangle 62">
            <a:extLst>
              <a:ext uri="{FF2B5EF4-FFF2-40B4-BE49-F238E27FC236}">
                <a16:creationId xmlns:a16="http://schemas.microsoft.com/office/drawing/2014/main" id="{67071627-048D-4A28-840B-31083E80CFC0}"/>
              </a:ext>
            </a:extLst>
          </p:cNvPr>
          <p:cNvSpPr/>
          <p:nvPr/>
        </p:nvSpPr>
        <p:spPr>
          <a:xfrm rot="10800000">
            <a:off x="6860098" y="1812622"/>
            <a:ext cx="557156" cy="3392684"/>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63">
            <a:extLst>
              <a:ext uri="{FF2B5EF4-FFF2-40B4-BE49-F238E27FC236}">
                <a16:creationId xmlns:a16="http://schemas.microsoft.com/office/drawing/2014/main" id="{73BD8662-141D-46C2-9093-9F4370CEF25F}"/>
              </a:ext>
            </a:extLst>
          </p:cNvPr>
          <p:cNvSpPr/>
          <p:nvPr/>
        </p:nvSpPr>
        <p:spPr>
          <a:xfrm rot="10800000">
            <a:off x="9861193" y="1812624"/>
            <a:ext cx="557156" cy="3392682"/>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aphicFrame>
        <p:nvGraphicFramePr>
          <p:cNvPr id="8" name="Chart 7">
            <a:extLst>
              <a:ext uri="{FF2B5EF4-FFF2-40B4-BE49-F238E27FC236}">
                <a16:creationId xmlns:a16="http://schemas.microsoft.com/office/drawing/2014/main" id="{5D212897-CB1B-4CF0-8D5B-BF47248E3350}"/>
              </a:ext>
            </a:extLst>
          </p:cNvPr>
          <p:cNvGraphicFramePr/>
          <p:nvPr>
            <p:extLst>
              <p:ext uri="{D42A27DB-BD31-4B8C-83A1-F6EECF244321}">
                <p14:modId xmlns:p14="http://schemas.microsoft.com/office/powerpoint/2010/main" val="1043443929"/>
              </p:ext>
            </p:extLst>
          </p:nvPr>
        </p:nvGraphicFramePr>
        <p:xfrm>
          <a:off x="5274771" y="1481094"/>
          <a:ext cx="5754130" cy="3526863"/>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a:extLst>
              <a:ext uri="{FF2B5EF4-FFF2-40B4-BE49-F238E27FC236}">
                <a16:creationId xmlns:a16="http://schemas.microsoft.com/office/drawing/2014/main" id="{3ACCB6F7-DB66-45D0-976A-5B862F9B0545}"/>
              </a:ext>
            </a:extLst>
          </p:cNvPr>
          <p:cNvSpPr/>
          <p:nvPr/>
        </p:nvSpPr>
        <p:spPr>
          <a:xfrm>
            <a:off x="9970578" y="4673157"/>
            <a:ext cx="337534" cy="339563"/>
          </a:xfrm>
          <a:prstGeom prst="ellipse">
            <a:avLst/>
          </a:prstGeom>
          <a:solidFill>
            <a:srgbClr val="29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7" name="TextBox 16">
            <a:extLst>
              <a:ext uri="{FF2B5EF4-FFF2-40B4-BE49-F238E27FC236}">
                <a16:creationId xmlns:a16="http://schemas.microsoft.com/office/drawing/2014/main" id="{CCD2110D-6E3A-42AE-8534-E4707628B62D}"/>
              </a:ext>
            </a:extLst>
          </p:cNvPr>
          <p:cNvSpPr txBox="1"/>
          <p:nvPr/>
        </p:nvSpPr>
        <p:spPr>
          <a:xfrm>
            <a:off x="6889566" y="4046819"/>
            <a:ext cx="513813" cy="276999"/>
          </a:xfrm>
          <a:prstGeom prst="rect">
            <a:avLst/>
          </a:prstGeom>
          <a:noFill/>
        </p:spPr>
        <p:txBody>
          <a:bodyPr wrap="square" rtlCol="0" anchor="ctr">
            <a:spAutoFit/>
          </a:bodyPr>
          <a:lstStyle/>
          <a:p>
            <a:pPr algn="ctr"/>
            <a:r>
              <a:rPr lang="en-US" altLang="ko-KR" sz="1200" b="1" dirty="0">
                <a:solidFill>
                  <a:schemeClr val="bg1"/>
                </a:solidFill>
                <a:latin typeface="Arial" pitchFamily="34" charset="0"/>
                <a:cs typeface="Arial" pitchFamily="34" charset="0"/>
              </a:rPr>
              <a:t>40%</a:t>
            </a:r>
            <a:endParaRPr lang="ko-KR" altLang="en-US" sz="1200" b="1" dirty="0">
              <a:solidFill>
                <a:schemeClr val="bg1"/>
              </a:solidFill>
              <a:latin typeface="Arial" pitchFamily="34" charset="0"/>
              <a:cs typeface="Arial" pitchFamily="34" charset="0"/>
            </a:endParaRPr>
          </a:p>
        </p:txBody>
      </p:sp>
      <p:sp>
        <p:nvSpPr>
          <p:cNvPr id="18" name="TextBox 17">
            <a:extLst>
              <a:ext uri="{FF2B5EF4-FFF2-40B4-BE49-F238E27FC236}">
                <a16:creationId xmlns:a16="http://schemas.microsoft.com/office/drawing/2014/main" id="{2B3AFF79-5F73-4F62-A017-5357DA491FE9}"/>
              </a:ext>
            </a:extLst>
          </p:cNvPr>
          <p:cNvSpPr txBox="1"/>
          <p:nvPr/>
        </p:nvSpPr>
        <p:spPr>
          <a:xfrm>
            <a:off x="7426595" y="3500014"/>
            <a:ext cx="513813" cy="276999"/>
          </a:xfrm>
          <a:prstGeom prst="rect">
            <a:avLst/>
          </a:prstGeom>
          <a:noFill/>
        </p:spPr>
        <p:txBody>
          <a:bodyPr wrap="square" rtlCol="0" anchor="ctr">
            <a:spAutoFit/>
          </a:bodyPr>
          <a:lstStyle/>
          <a:p>
            <a:pPr algn="ctr"/>
            <a:r>
              <a:rPr lang="en-US" altLang="ko-KR" sz="1200" b="1" dirty="0">
                <a:solidFill>
                  <a:schemeClr val="bg1"/>
                </a:solidFill>
                <a:latin typeface="Arial" pitchFamily="34" charset="0"/>
                <a:cs typeface="Arial" pitchFamily="34" charset="0"/>
              </a:rPr>
              <a:t>45%</a:t>
            </a:r>
            <a:endParaRPr lang="ko-KR" altLang="en-US" sz="1200" b="1" dirty="0">
              <a:solidFill>
                <a:schemeClr val="bg1"/>
              </a:solidFill>
              <a:latin typeface="Arial" pitchFamily="34" charset="0"/>
              <a:cs typeface="Arial" pitchFamily="34" charset="0"/>
            </a:endParaRPr>
          </a:p>
        </p:txBody>
      </p:sp>
      <p:sp>
        <p:nvSpPr>
          <p:cNvPr id="19" name="TextBox 18">
            <a:extLst>
              <a:ext uri="{FF2B5EF4-FFF2-40B4-BE49-F238E27FC236}">
                <a16:creationId xmlns:a16="http://schemas.microsoft.com/office/drawing/2014/main" id="{A8FFFD62-9384-40E3-B149-44919AD08C65}"/>
              </a:ext>
            </a:extLst>
          </p:cNvPr>
          <p:cNvSpPr txBox="1"/>
          <p:nvPr/>
        </p:nvSpPr>
        <p:spPr>
          <a:xfrm>
            <a:off x="9877602" y="3198167"/>
            <a:ext cx="513813" cy="461665"/>
          </a:xfrm>
          <a:prstGeom prst="rect">
            <a:avLst/>
          </a:prstGeom>
          <a:noFill/>
        </p:spPr>
        <p:txBody>
          <a:bodyPr wrap="square" rtlCol="0" anchor="ctr">
            <a:spAutoFit/>
          </a:bodyPr>
          <a:lstStyle/>
          <a:p>
            <a:pPr algn="ctr"/>
            <a:r>
              <a:rPr lang="en-US" altLang="ko-KR" sz="1200" b="1" dirty="0">
                <a:solidFill>
                  <a:schemeClr val="bg1"/>
                </a:solidFill>
                <a:latin typeface="Arial" pitchFamily="34" charset="0"/>
                <a:cs typeface="Arial" pitchFamily="34" charset="0"/>
              </a:rPr>
              <a:t>100%</a:t>
            </a:r>
            <a:endParaRPr lang="ko-KR" altLang="en-US" sz="1200" b="1" dirty="0">
              <a:solidFill>
                <a:schemeClr val="bg1"/>
              </a:solidFill>
              <a:latin typeface="Arial" pitchFamily="34" charset="0"/>
              <a:cs typeface="Arial" pitchFamily="34" charset="0"/>
            </a:endParaRPr>
          </a:p>
        </p:txBody>
      </p:sp>
      <p:sp>
        <p:nvSpPr>
          <p:cNvPr id="23" name="TextBox 22">
            <a:extLst>
              <a:ext uri="{FF2B5EF4-FFF2-40B4-BE49-F238E27FC236}">
                <a16:creationId xmlns:a16="http://schemas.microsoft.com/office/drawing/2014/main" id="{0BF7C2D7-CC5E-43FC-83CC-AFC1211D6C7B}"/>
              </a:ext>
            </a:extLst>
          </p:cNvPr>
          <p:cNvSpPr txBox="1"/>
          <p:nvPr/>
        </p:nvSpPr>
        <p:spPr>
          <a:xfrm>
            <a:off x="5781995" y="1274949"/>
            <a:ext cx="2509907" cy="461665"/>
          </a:xfrm>
          <a:prstGeom prst="rect">
            <a:avLst/>
          </a:prstGeom>
          <a:noFill/>
        </p:spPr>
        <p:txBody>
          <a:bodyPr wrap="square" rtlCol="0" anchor="ctr">
            <a:spAutoFit/>
          </a:bodyPr>
          <a:lstStyle/>
          <a:p>
            <a:pPr algn="ctr"/>
            <a:r>
              <a:rPr lang="en-US" altLang="ko-KR" sz="1200" b="1" dirty="0">
                <a:solidFill>
                  <a:srgbClr val="C32130"/>
                </a:solidFill>
                <a:latin typeface="Arial" pitchFamily="34" charset="0"/>
                <a:cs typeface="Arial" pitchFamily="34" charset="0"/>
              </a:rPr>
              <a:t>FASE 1</a:t>
            </a:r>
            <a:endParaRPr lang="es-EC" altLang="ko-KR" sz="1200" b="1" dirty="0">
              <a:solidFill>
                <a:srgbClr val="C32130"/>
              </a:solidFill>
              <a:latin typeface="Arial" pitchFamily="34" charset="0"/>
              <a:cs typeface="Arial" pitchFamily="34" charset="0"/>
            </a:endParaRPr>
          </a:p>
          <a:p>
            <a:pPr algn="ctr"/>
            <a:r>
              <a:rPr lang="es-EC" altLang="ko-KR" sz="1200" b="1" dirty="0">
                <a:solidFill>
                  <a:srgbClr val="C32130"/>
                </a:solidFill>
                <a:latin typeface="Arial" pitchFamily="34" charset="0"/>
                <a:cs typeface="Arial" pitchFamily="34" charset="0"/>
              </a:rPr>
              <a:t>ENTREGA : 25 DE AGOSTO</a:t>
            </a:r>
            <a:endParaRPr lang="en-US" altLang="ko-KR" sz="1200" b="1" dirty="0">
              <a:solidFill>
                <a:srgbClr val="C32130"/>
              </a:solidFill>
              <a:latin typeface="Arial" pitchFamily="34" charset="0"/>
              <a:cs typeface="Arial" pitchFamily="34" charset="0"/>
            </a:endParaRPr>
          </a:p>
        </p:txBody>
      </p:sp>
      <p:sp>
        <p:nvSpPr>
          <p:cNvPr id="24" name="TextBox 23">
            <a:extLst>
              <a:ext uri="{FF2B5EF4-FFF2-40B4-BE49-F238E27FC236}">
                <a16:creationId xmlns:a16="http://schemas.microsoft.com/office/drawing/2014/main" id="{37E5FD5D-DF64-4A96-95C5-7C838E9E703F}"/>
              </a:ext>
            </a:extLst>
          </p:cNvPr>
          <p:cNvSpPr txBox="1"/>
          <p:nvPr/>
        </p:nvSpPr>
        <p:spPr>
          <a:xfrm>
            <a:off x="7361028" y="5314015"/>
            <a:ext cx="2604787" cy="646331"/>
          </a:xfrm>
          <a:prstGeom prst="rect">
            <a:avLst/>
          </a:prstGeom>
          <a:noFill/>
        </p:spPr>
        <p:txBody>
          <a:bodyPr wrap="square" rtlCol="0" anchor="ctr">
            <a:spAutoFit/>
          </a:bodyPr>
          <a:lstStyle/>
          <a:p>
            <a:pPr algn="ctr"/>
            <a:r>
              <a:rPr lang="en-US" altLang="ko-KR" sz="1200" b="1" dirty="0">
                <a:solidFill>
                  <a:srgbClr val="C32130"/>
                </a:solidFill>
                <a:latin typeface="Arial" pitchFamily="34" charset="0"/>
                <a:cs typeface="Arial" pitchFamily="34" charset="0"/>
              </a:rPr>
              <a:t>FASE 2</a:t>
            </a:r>
          </a:p>
          <a:p>
            <a:pPr algn="ctr"/>
            <a:r>
              <a:rPr lang="es-EC" altLang="ko-KR" sz="1200" b="1" dirty="0">
                <a:solidFill>
                  <a:srgbClr val="C32130"/>
                </a:solidFill>
                <a:latin typeface="Arial" pitchFamily="34" charset="0"/>
                <a:cs typeface="Arial" pitchFamily="34" charset="0"/>
              </a:rPr>
              <a:t>ENTREGA : 18 DE SEPTIEMBRE</a:t>
            </a:r>
            <a:endParaRPr lang="en-US" altLang="ko-KR" sz="1200" b="1" dirty="0">
              <a:solidFill>
                <a:srgbClr val="C32130"/>
              </a:solidFill>
              <a:latin typeface="Arial" pitchFamily="34" charset="0"/>
              <a:cs typeface="Arial" pitchFamily="34" charset="0"/>
            </a:endParaRPr>
          </a:p>
          <a:p>
            <a:pPr algn="ctr"/>
            <a:endParaRPr lang="ko-KR" altLang="en-US" sz="1200" b="1" dirty="0">
              <a:solidFill>
                <a:srgbClr val="C32130"/>
              </a:solidFill>
              <a:latin typeface="Arial" pitchFamily="34" charset="0"/>
              <a:cs typeface="Arial" pitchFamily="34" charset="0"/>
            </a:endParaRPr>
          </a:p>
        </p:txBody>
      </p:sp>
      <p:sp>
        <p:nvSpPr>
          <p:cNvPr id="28" name="TextBox 27">
            <a:extLst>
              <a:ext uri="{FF2B5EF4-FFF2-40B4-BE49-F238E27FC236}">
                <a16:creationId xmlns:a16="http://schemas.microsoft.com/office/drawing/2014/main" id="{BCA93292-1333-4E2D-B236-845F4BABA86A}"/>
              </a:ext>
            </a:extLst>
          </p:cNvPr>
          <p:cNvSpPr txBox="1"/>
          <p:nvPr/>
        </p:nvSpPr>
        <p:spPr>
          <a:xfrm>
            <a:off x="8889521" y="1182615"/>
            <a:ext cx="2489973" cy="646331"/>
          </a:xfrm>
          <a:prstGeom prst="rect">
            <a:avLst/>
          </a:prstGeom>
          <a:noFill/>
        </p:spPr>
        <p:txBody>
          <a:bodyPr wrap="square" rtlCol="0" anchor="ctr">
            <a:spAutoFit/>
          </a:bodyPr>
          <a:lstStyle/>
          <a:p>
            <a:pPr algn="ctr"/>
            <a:r>
              <a:rPr lang="en-US" altLang="ko-KR" sz="1200" b="1" dirty="0">
                <a:solidFill>
                  <a:srgbClr val="C32130"/>
                </a:solidFill>
                <a:latin typeface="Arial" pitchFamily="34" charset="0"/>
                <a:cs typeface="Arial" pitchFamily="34" charset="0"/>
              </a:rPr>
              <a:t>FASE 3</a:t>
            </a:r>
          </a:p>
          <a:p>
            <a:pPr algn="ctr"/>
            <a:r>
              <a:rPr lang="es-EC" altLang="ko-KR" sz="1200" b="1" dirty="0">
                <a:solidFill>
                  <a:srgbClr val="C32130"/>
                </a:solidFill>
                <a:latin typeface="Arial" pitchFamily="34" charset="0"/>
                <a:cs typeface="Arial" pitchFamily="34" charset="0"/>
              </a:rPr>
              <a:t>ENTREGA : 12 DE OCTUBRE</a:t>
            </a:r>
            <a:endParaRPr lang="en-US" altLang="ko-KR" sz="1200" b="1" dirty="0">
              <a:solidFill>
                <a:srgbClr val="C32130"/>
              </a:solidFill>
              <a:latin typeface="Arial" pitchFamily="34" charset="0"/>
              <a:cs typeface="Arial" pitchFamily="34" charset="0"/>
            </a:endParaRPr>
          </a:p>
          <a:p>
            <a:pPr algn="ctr"/>
            <a:endParaRPr lang="ko-KR" altLang="en-US" sz="1200" b="1" dirty="0">
              <a:solidFill>
                <a:srgbClr val="C32130"/>
              </a:solidFill>
              <a:latin typeface="Arial" pitchFamily="34" charset="0"/>
              <a:cs typeface="Arial" pitchFamily="34" charset="0"/>
            </a:endParaRPr>
          </a:p>
        </p:txBody>
      </p:sp>
      <p:grpSp>
        <p:nvGrpSpPr>
          <p:cNvPr id="29" name="Group 28">
            <a:extLst>
              <a:ext uri="{FF2B5EF4-FFF2-40B4-BE49-F238E27FC236}">
                <a16:creationId xmlns:a16="http://schemas.microsoft.com/office/drawing/2014/main" id="{0A41508E-DFE0-4537-B033-722245A51970}"/>
              </a:ext>
            </a:extLst>
          </p:cNvPr>
          <p:cNvGrpSpPr/>
          <p:nvPr/>
        </p:nvGrpSpPr>
        <p:grpSpPr>
          <a:xfrm>
            <a:off x="598664" y="1463122"/>
            <a:ext cx="207464" cy="206152"/>
            <a:chOff x="2411760" y="3708613"/>
            <a:chExt cx="206152" cy="206152"/>
          </a:xfrm>
        </p:grpSpPr>
        <p:sp>
          <p:nvSpPr>
            <p:cNvPr id="30" name="Oval 29">
              <a:extLst>
                <a:ext uri="{FF2B5EF4-FFF2-40B4-BE49-F238E27FC236}">
                  <a16:creationId xmlns:a16="http://schemas.microsoft.com/office/drawing/2014/main" id="{AA00A826-3E76-469C-B57E-5B5E082937AA}"/>
                </a:ext>
              </a:extLst>
            </p:cNvPr>
            <p:cNvSpPr/>
            <p:nvPr/>
          </p:nvSpPr>
          <p:spPr>
            <a:xfrm>
              <a:off x="2411760" y="3708613"/>
              <a:ext cx="206152" cy="206152"/>
            </a:xfrm>
            <a:prstGeom prst="ellipse">
              <a:avLst/>
            </a:prstGeom>
            <a:solidFill>
              <a:srgbClr val="C3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latin typeface="Arial" pitchFamily="34" charset="0"/>
                <a:cs typeface="Arial" pitchFamily="34" charset="0"/>
              </a:endParaRPr>
            </a:p>
          </p:txBody>
        </p:sp>
        <p:sp>
          <p:nvSpPr>
            <p:cNvPr id="31" name="Chevron 91">
              <a:extLst>
                <a:ext uri="{FF2B5EF4-FFF2-40B4-BE49-F238E27FC236}">
                  <a16:creationId xmlns:a16="http://schemas.microsoft.com/office/drawing/2014/main" id="{BA7DB6E8-4E9A-44A6-9343-A02679850E59}"/>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latin typeface="Arial" pitchFamily="34" charset="0"/>
                <a:cs typeface="Arial" pitchFamily="34" charset="0"/>
              </a:endParaRPr>
            </a:p>
          </p:txBody>
        </p:sp>
      </p:grpSp>
      <p:grpSp>
        <p:nvGrpSpPr>
          <p:cNvPr id="32" name="그룹 4">
            <a:extLst>
              <a:ext uri="{FF2B5EF4-FFF2-40B4-BE49-F238E27FC236}">
                <a16:creationId xmlns:a16="http://schemas.microsoft.com/office/drawing/2014/main" id="{09F4D59F-9794-4B8B-8503-3BE33DCDA362}"/>
              </a:ext>
            </a:extLst>
          </p:cNvPr>
          <p:cNvGrpSpPr/>
          <p:nvPr/>
        </p:nvGrpSpPr>
        <p:grpSpPr>
          <a:xfrm>
            <a:off x="859650" y="1410500"/>
            <a:ext cx="5108769" cy="1216620"/>
            <a:chOff x="1201728" y="1756072"/>
            <a:chExt cx="4738195" cy="1216620"/>
          </a:xfrm>
        </p:grpSpPr>
        <p:sp>
          <p:nvSpPr>
            <p:cNvPr id="33" name="TextBox 32">
              <a:extLst>
                <a:ext uri="{FF2B5EF4-FFF2-40B4-BE49-F238E27FC236}">
                  <a16:creationId xmlns:a16="http://schemas.microsoft.com/office/drawing/2014/main" id="{69F350FA-DEF2-414A-B9C8-06BE5046291B}"/>
                </a:ext>
              </a:extLst>
            </p:cNvPr>
            <p:cNvSpPr txBox="1"/>
            <p:nvPr/>
          </p:nvSpPr>
          <p:spPr>
            <a:xfrm>
              <a:off x="1201728" y="1756072"/>
              <a:ext cx="4738195" cy="307777"/>
            </a:xfrm>
            <a:prstGeom prst="rect">
              <a:avLst/>
            </a:prstGeom>
            <a:noFill/>
          </p:spPr>
          <p:txBody>
            <a:bodyPr wrap="square" rtlCol="0" anchor="ctr">
              <a:spAutoFit/>
            </a:bodyPr>
            <a:lstStyle/>
            <a:p>
              <a:r>
                <a:rPr lang="es-EC" sz="1400" b="1" dirty="0">
                  <a:solidFill>
                    <a:srgbClr val="C32130"/>
                  </a:solidFill>
                  <a:cs typeface="Arial"/>
                </a:rPr>
                <a:t>FASE 1:</a:t>
              </a:r>
              <a:r>
                <a:rPr lang="es-EC" sz="1400" b="1" dirty="0">
                  <a:solidFill>
                    <a:srgbClr val="2F2C81"/>
                  </a:solidFill>
                  <a:cs typeface="Arial"/>
                </a:rPr>
                <a:t> PROPUESTA DEL PROYECTO ZEDE-Q</a:t>
              </a:r>
              <a:r>
                <a:rPr lang="es-EC" sz="1400" b="1" dirty="0">
                  <a:solidFill>
                    <a:srgbClr val="183C5C"/>
                  </a:solidFill>
                  <a:cs typeface="Arial"/>
                </a:rPr>
                <a:t>UIT</a:t>
              </a:r>
              <a:r>
                <a:rPr lang="es-EC" sz="1400" b="1" dirty="0">
                  <a:solidFill>
                    <a:srgbClr val="2F2C81"/>
                  </a:solidFill>
                  <a:cs typeface="Arial"/>
                </a:rPr>
                <a:t>O</a:t>
              </a:r>
            </a:p>
          </p:txBody>
        </p:sp>
        <p:sp>
          <p:nvSpPr>
            <p:cNvPr id="34" name="TextBox 33">
              <a:extLst>
                <a:ext uri="{FF2B5EF4-FFF2-40B4-BE49-F238E27FC236}">
                  <a16:creationId xmlns:a16="http://schemas.microsoft.com/office/drawing/2014/main" id="{3EA9C458-6CDF-464E-B3BC-D1A8E2E8F871}"/>
                </a:ext>
              </a:extLst>
            </p:cNvPr>
            <p:cNvSpPr txBox="1"/>
            <p:nvPr/>
          </p:nvSpPr>
          <p:spPr>
            <a:xfrm>
              <a:off x="1201728" y="2049362"/>
              <a:ext cx="4738195" cy="923330"/>
            </a:xfrm>
            <a:prstGeom prst="rect">
              <a:avLst/>
            </a:prstGeom>
            <a:noFill/>
          </p:spPr>
          <p:txBody>
            <a:bodyPr wrap="square" rtlCol="0">
              <a:spAutoFit/>
            </a:bodyPr>
            <a:lstStyle/>
            <a:p>
              <a:pPr marL="171450" indent="-171450">
                <a:buFont typeface="Arial" panose="020B0604020202020204" pitchFamily="34" charset="0"/>
                <a:buChar char="•"/>
              </a:pPr>
              <a:r>
                <a:rPr lang="es-EC" sz="1400" b="1" dirty="0">
                  <a:solidFill>
                    <a:srgbClr val="C32130"/>
                  </a:solidFill>
                </a:rPr>
                <a:t>Producto 1:</a:t>
              </a:r>
              <a:r>
                <a:rPr lang="es-EC" sz="1400" b="1" dirty="0">
                  <a:solidFill>
                    <a:srgbClr val="292A7E"/>
                  </a:solidFill>
                </a:rPr>
                <a:t> Estudio Técnico (CAPEX y OPEX)</a:t>
              </a:r>
              <a:endParaRPr lang="es-EC" sz="1400" dirty="0">
                <a:solidFill>
                  <a:srgbClr val="292A7E"/>
                </a:solidFill>
              </a:endParaRPr>
            </a:p>
            <a:p>
              <a:pPr marL="171450" indent="-171450">
                <a:buFont typeface="Arial" panose="020B0604020202020204" pitchFamily="34" charset="0"/>
                <a:buChar char="•"/>
              </a:pPr>
              <a:r>
                <a:rPr lang="es-EC" sz="1400" b="1" dirty="0">
                  <a:solidFill>
                    <a:srgbClr val="C32130"/>
                  </a:solidFill>
                </a:rPr>
                <a:t>Producto 2:</a:t>
              </a:r>
              <a:r>
                <a:rPr lang="es-EC" sz="1400" b="1" dirty="0">
                  <a:solidFill>
                    <a:srgbClr val="292A7E"/>
                  </a:solidFill>
                </a:rPr>
                <a:t> Estudio Financiero</a:t>
              </a:r>
              <a:endParaRPr lang="es-EC" sz="1400" dirty="0">
                <a:solidFill>
                  <a:srgbClr val="292A7E"/>
                </a:solidFill>
              </a:endParaRPr>
            </a:p>
            <a:p>
              <a:pPr marL="171450" indent="-171450">
                <a:buFont typeface="Arial" panose="020B0604020202020204" pitchFamily="34" charset="0"/>
                <a:buChar char="•"/>
              </a:pPr>
              <a:r>
                <a:rPr lang="es-EC" sz="1400" b="1" dirty="0">
                  <a:solidFill>
                    <a:srgbClr val="C32130"/>
                  </a:solidFill>
                </a:rPr>
                <a:t>Producto 3: </a:t>
              </a:r>
              <a:r>
                <a:rPr lang="es-EC" sz="1400" b="1" dirty="0">
                  <a:solidFill>
                    <a:srgbClr val="292A7E"/>
                  </a:solidFill>
                </a:rPr>
                <a:t>Estudio legal</a:t>
              </a:r>
              <a:endParaRPr lang="es-EC" sz="1400" dirty="0">
                <a:solidFill>
                  <a:srgbClr val="292A7E"/>
                </a:solidFill>
              </a:endParaRPr>
            </a:p>
            <a:p>
              <a:pPr marL="171450" indent="-171450">
                <a:buFont typeface="Arial" panose="020B0604020202020204" pitchFamily="34" charset="0"/>
                <a:buChar char="•"/>
              </a:pPr>
              <a:endParaRPr lang="en-US" altLang="ko-KR" sz="1200" dirty="0">
                <a:solidFill>
                  <a:schemeClr val="tx1">
                    <a:lumMod val="75000"/>
                    <a:lumOff val="25000"/>
                  </a:schemeClr>
                </a:solidFill>
                <a:cs typeface="Arial" pitchFamily="34" charset="0"/>
              </a:endParaRPr>
            </a:p>
          </p:txBody>
        </p:sp>
      </p:grpSp>
      <p:grpSp>
        <p:nvGrpSpPr>
          <p:cNvPr id="35" name="Group 34">
            <a:extLst>
              <a:ext uri="{FF2B5EF4-FFF2-40B4-BE49-F238E27FC236}">
                <a16:creationId xmlns:a16="http://schemas.microsoft.com/office/drawing/2014/main" id="{EACCBFC5-753C-44EA-ACC3-F19E84D524E4}"/>
              </a:ext>
            </a:extLst>
          </p:cNvPr>
          <p:cNvGrpSpPr/>
          <p:nvPr/>
        </p:nvGrpSpPr>
        <p:grpSpPr>
          <a:xfrm>
            <a:off x="598664" y="2884437"/>
            <a:ext cx="207464" cy="206152"/>
            <a:chOff x="2411760" y="3708613"/>
            <a:chExt cx="206152" cy="206152"/>
          </a:xfrm>
          <a:solidFill>
            <a:srgbClr val="C32130"/>
          </a:solidFill>
        </p:grpSpPr>
        <p:sp>
          <p:nvSpPr>
            <p:cNvPr id="36" name="Oval 35">
              <a:extLst>
                <a:ext uri="{FF2B5EF4-FFF2-40B4-BE49-F238E27FC236}">
                  <a16:creationId xmlns:a16="http://schemas.microsoft.com/office/drawing/2014/main" id="{4250FE9C-7648-429C-B208-3976305FEEFB}"/>
                </a:ext>
              </a:extLst>
            </p:cNvPr>
            <p:cNvSpPr/>
            <p:nvPr/>
          </p:nvSpPr>
          <p:spPr>
            <a:xfrm>
              <a:off x="2411760" y="3708613"/>
              <a:ext cx="206152" cy="206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latin typeface="Arial" pitchFamily="34" charset="0"/>
                <a:cs typeface="Arial" pitchFamily="34" charset="0"/>
              </a:endParaRPr>
            </a:p>
          </p:txBody>
        </p:sp>
        <p:sp>
          <p:nvSpPr>
            <p:cNvPr id="37" name="Chevron 98">
              <a:extLst>
                <a:ext uri="{FF2B5EF4-FFF2-40B4-BE49-F238E27FC236}">
                  <a16:creationId xmlns:a16="http://schemas.microsoft.com/office/drawing/2014/main" id="{E5B1AA32-F144-4558-BBD0-FAEE30C75064}"/>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latin typeface="Arial" pitchFamily="34" charset="0"/>
                <a:cs typeface="Arial" pitchFamily="34" charset="0"/>
              </a:endParaRPr>
            </a:p>
          </p:txBody>
        </p:sp>
      </p:grpSp>
      <p:grpSp>
        <p:nvGrpSpPr>
          <p:cNvPr id="38" name="그룹 5">
            <a:extLst>
              <a:ext uri="{FF2B5EF4-FFF2-40B4-BE49-F238E27FC236}">
                <a16:creationId xmlns:a16="http://schemas.microsoft.com/office/drawing/2014/main" id="{043857A3-1CFE-4D85-91E6-4375FAA92E8C}"/>
              </a:ext>
            </a:extLst>
          </p:cNvPr>
          <p:cNvGrpSpPr/>
          <p:nvPr/>
        </p:nvGrpSpPr>
        <p:grpSpPr>
          <a:xfrm>
            <a:off x="859650" y="2616372"/>
            <a:ext cx="5108769" cy="1673113"/>
            <a:chOff x="1201728" y="2431003"/>
            <a:chExt cx="4738195" cy="1673113"/>
          </a:xfrm>
        </p:grpSpPr>
        <p:sp>
          <p:nvSpPr>
            <p:cNvPr id="39" name="TextBox 38">
              <a:extLst>
                <a:ext uri="{FF2B5EF4-FFF2-40B4-BE49-F238E27FC236}">
                  <a16:creationId xmlns:a16="http://schemas.microsoft.com/office/drawing/2014/main" id="{164996C8-D97D-441E-B936-00BC118C3ACC}"/>
                </a:ext>
              </a:extLst>
            </p:cNvPr>
            <p:cNvSpPr txBox="1"/>
            <p:nvPr/>
          </p:nvSpPr>
          <p:spPr>
            <a:xfrm>
              <a:off x="1201728" y="2431003"/>
              <a:ext cx="4738195" cy="738664"/>
            </a:xfrm>
            <a:prstGeom prst="rect">
              <a:avLst/>
            </a:prstGeom>
            <a:noFill/>
          </p:spPr>
          <p:txBody>
            <a:bodyPr wrap="square" rtlCol="0" anchor="ctr">
              <a:spAutoFit/>
            </a:bodyPr>
            <a:lstStyle/>
            <a:p>
              <a:r>
                <a:rPr lang="es-EC" sz="1400" b="1" dirty="0">
                  <a:solidFill>
                    <a:srgbClr val="C32130"/>
                  </a:solidFill>
                  <a:cs typeface="Arial"/>
                </a:rPr>
                <a:t>FASE 2:</a:t>
              </a:r>
              <a:r>
                <a:rPr lang="es-EC" sz="1400" b="1" dirty="0">
                  <a:solidFill>
                    <a:srgbClr val="2F2C81"/>
                  </a:solidFill>
                  <a:cs typeface="Arial"/>
                </a:rPr>
                <a:t> CONVENIENCIA, BENEFICIOS Y MODELO DE GESTIÓN DE LA PROPUESTA DEL PROYECTO ZEDE-QUITO</a:t>
              </a:r>
            </a:p>
            <a:p>
              <a:endParaRPr lang="ko-KR" altLang="en-US" sz="1400" b="1" dirty="0">
                <a:solidFill>
                  <a:schemeClr val="tx1">
                    <a:lumMod val="75000"/>
                    <a:lumOff val="25000"/>
                  </a:schemeClr>
                </a:solidFill>
                <a:cs typeface="Arial" pitchFamily="34" charset="0"/>
              </a:endParaRPr>
            </a:p>
          </p:txBody>
        </p:sp>
        <p:sp>
          <p:nvSpPr>
            <p:cNvPr id="40" name="TextBox 39">
              <a:extLst>
                <a:ext uri="{FF2B5EF4-FFF2-40B4-BE49-F238E27FC236}">
                  <a16:creationId xmlns:a16="http://schemas.microsoft.com/office/drawing/2014/main" id="{EE46B47E-7A94-4745-9527-1C828958550E}"/>
                </a:ext>
              </a:extLst>
            </p:cNvPr>
            <p:cNvSpPr txBox="1"/>
            <p:nvPr/>
          </p:nvSpPr>
          <p:spPr>
            <a:xfrm>
              <a:off x="1201728" y="2965343"/>
              <a:ext cx="4738195" cy="1138773"/>
            </a:xfrm>
            <a:prstGeom prst="rect">
              <a:avLst/>
            </a:prstGeom>
            <a:noFill/>
          </p:spPr>
          <p:txBody>
            <a:bodyPr wrap="square" rtlCol="0">
              <a:spAutoFit/>
            </a:bodyPr>
            <a:lstStyle/>
            <a:p>
              <a:pPr marL="171450" indent="-171450">
                <a:buFont typeface="Arial" panose="020B0604020202020204" pitchFamily="34" charset="0"/>
                <a:buChar char="•"/>
              </a:pPr>
              <a:r>
                <a:rPr lang="es-EC" sz="1400" b="1" dirty="0">
                  <a:solidFill>
                    <a:srgbClr val="C32130"/>
                  </a:solidFill>
                </a:rPr>
                <a:t>Producto 4:</a:t>
              </a:r>
              <a:r>
                <a:rPr lang="es-EC" sz="1400" b="1" dirty="0">
                  <a:solidFill>
                    <a:srgbClr val="292A7E"/>
                  </a:solidFill>
                </a:rPr>
                <a:t> Estudio de conveniencia y beneficio socioeconómico</a:t>
              </a:r>
              <a:endParaRPr lang="es-EC" sz="1400" dirty="0">
                <a:solidFill>
                  <a:srgbClr val="292A7E"/>
                </a:solidFill>
              </a:endParaRPr>
            </a:p>
            <a:p>
              <a:pPr marL="171450" indent="-171450">
                <a:buFont typeface="Arial" panose="020B0604020202020204" pitchFamily="34" charset="0"/>
                <a:buChar char="•"/>
              </a:pPr>
              <a:r>
                <a:rPr lang="es-EC" sz="1400" b="1" dirty="0">
                  <a:solidFill>
                    <a:srgbClr val="C32130"/>
                  </a:solidFill>
                </a:rPr>
                <a:t>Producto 5: </a:t>
              </a:r>
              <a:r>
                <a:rPr lang="es-EC" sz="1400" b="1" dirty="0">
                  <a:solidFill>
                    <a:srgbClr val="292A7E"/>
                  </a:solidFill>
                </a:rPr>
                <a:t>Estudio de definición del modelo de gestión idóneo para el desarrollo del proyecto ZEDE-QUITO.</a:t>
              </a:r>
              <a:endParaRPr lang="es-EC" sz="1400" dirty="0">
                <a:solidFill>
                  <a:srgbClr val="292A7E"/>
                </a:solidFill>
              </a:endParaRPr>
            </a:p>
            <a:p>
              <a:pPr marL="171450" indent="-171450">
                <a:buFont typeface="Arial" panose="020B0604020202020204" pitchFamily="34" charset="0"/>
                <a:buChar char="•"/>
              </a:pPr>
              <a:endParaRPr lang="en-US" altLang="ko-KR" sz="1200" dirty="0">
                <a:solidFill>
                  <a:schemeClr val="tx1">
                    <a:lumMod val="75000"/>
                    <a:lumOff val="25000"/>
                  </a:schemeClr>
                </a:solidFill>
                <a:cs typeface="Arial" pitchFamily="34" charset="0"/>
              </a:endParaRPr>
            </a:p>
          </p:txBody>
        </p:sp>
      </p:grpSp>
      <p:grpSp>
        <p:nvGrpSpPr>
          <p:cNvPr id="41" name="Group 40">
            <a:extLst>
              <a:ext uri="{FF2B5EF4-FFF2-40B4-BE49-F238E27FC236}">
                <a16:creationId xmlns:a16="http://schemas.microsoft.com/office/drawing/2014/main" id="{0AB14519-7AAB-43CE-9DA4-79B289A3EB5F}"/>
              </a:ext>
            </a:extLst>
          </p:cNvPr>
          <p:cNvGrpSpPr/>
          <p:nvPr/>
        </p:nvGrpSpPr>
        <p:grpSpPr>
          <a:xfrm>
            <a:off x="598664" y="4261506"/>
            <a:ext cx="207464" cy="206152"/>
            <a:chOff x="2411760" y="3708613"/>
            <a:chExt cx="206152" cy="206152"/>
          </a:xfrm>
        </p:grpSpPr>
        <p:sp>
          <p:nvSpPr>
            <p:cNvPr id="42" name="Oval 41">
              <a:extLst>
                <a:ext uri="{FF2B5EF4-FFF2-40B4-BE49-F238E27FC236}">
                  <a16:creationId xmlns:a16="http://schemas.microsoft.com/office/drawing/2014/main" id="{ED9463B6-44CC-46BC-ADE5-AAF762606FCF}"/>
                </a:ext>
              </a:extLst>
            </p:cNvPr>
            <p:cNvSpPr/>
            <p:nvPr/>
          </p:nvSpPr>
          <p:spPr>
            <a:xfrm>
              <a:off x="2411760" y="3708613"/>
              <a:ext cx="206152" cy="206152"/>
            </a:xfrm>
            <a:prstGeom prst="ellipse">
              <a:avLst/>
            </a:prstGeom>
            <a:solidFill>
              <a:srgbClr val="C3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latin typeface="Arial" pitchFamily="34" charset="0"/>
                <a:cs typeface="Arial" pitchFamily="34" charset="0"/>
              </a:endParaRPr>
            </a:p>
          </p:txBody>
        </p:sp>
        <p:sp>
          <p:nvSpPr>
            <p:cNvPr id="43" name="Chevron 105">
              <a:extLst>
                <a:ext uri="{FF2B5EF4-FFF2-40B4-BE49-F238E27FC236}">
                  <a16:creationId xmlns:a16="http://schemas.microsoft.com/office/drawing/2014/main" id="{601230DC-D5E2-4758-9A4D-6F1C1F1E43E8}"/>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latin typeface="Arial" pitchFamily="34" charset="0"/>
                <a:cs typeface="Arial" pitchFamily="34" charset="0"/>
              </a:endParaRPr>
            </a:p>
          </p:txBody>
        </p:sp>
      </p:grpSp>
      <p:grpSp>
        <p:nvGrpSpPr>
          <p:cNvPr id="44" name="그룹 6">
            <a:extLst>
              <a:ext uri="{FF2B5EF4-FFF2-40B4-BE49-F238E27FC236}">
                <a16:creationId xmlns:a16="http://schemas.microsoft.com/office/drawing/2014/main" id="{2AB22E07-9DDF-4D4A-B30C-3F28B9093903}"/>
              </a:ext>
            </a:extLst>
          </p:cNvPr>
          <p:cNvGrpSpPr/>
          <p:nvPr/>
        </p:nvGrpSpPr>
        <p:grpSpPr>
          <a:xfrm>
            <a:off x="799945" y="4220282"/>
            <a:ext cx="5126570" cy="1947974"/>
            <a:chOff x="1142023" y="3548238"/>
            <a:chExt cx="4754705" cy="1947974"/>
          </a:xfrm>
        </p:grpSpPr>
        <p:sp>
          <p:nvSpPr>
            <p:cNvPr id="45" name="TextBox 44">
              <a:extLst>
                <a:ext uri="{FF2B5EF4-FFF2-40B4-BE49-F238E27FC236}">
                  <a16:creationId xmlns:a16="http://schemas.microsoft.com/office/drawing/2014/main" id="{B4C53223-8F41-4276-905B-B78C2F17F484}"/>
                </a:ext>
              </a:extLst>
            </p:cNvPr>
            <p:cNvSpPr txBox="1"/>
            <p:nvPr/>
          </p:nvSpPr>
          <p:spPr>
            <a:xfrm>
              <a:off x="1142023" y="3548238"/>
              <a:ext cx="4738195" cy="954107"/>
            </a:xfrm>
            <a:prstGeom prst="rect">
              <a:avLst/>
            </a:prstGeom>
            <a:noFill/>
          </p:spPr>
          <p:txBody>
            <a:bodyPr wrap="square" rtlCol="0" anchor="ctr">
              <a:spAutoFit/>
            </a:bodyPr>
            <a:lstStyle/>
            <a:p>
              <a:r>
                <a:rPr lang="es-EC" sz="1400" b="1" dirty="0">
                  <a:solidFill>
                    <a:srgbClr val="C32130"/>
                  </a:solidFill>
                  <a:cs typeface="Arial"/>
                </a:rPr>
                <a:t>FASE 3:</a:t>
              </a:r>
              <a:r>
                <a:rPr lang="es-EC" sz="1400" b="1" dirty="0">
                  <a:solidFill>
                    <a:srgbClr val="2F2C81"/>
                  </a:solidFill>
                  <a:cs typeface="Arial"/>
                </a:rPr>
                <a:t> INFORME DE ESTRUCTURACIÓN Y PROYECTO DE BASES DE CONCURSO PARA LA SELECCIÓN DEL ADMINISTRADOR DE LA ZEDE-QUITO </a:t>
              </a:r>
              <a:r>
                <a:rPr lang="es-ES" sz="1400" b="1" dirty="0">
                  <a:solidFill>
                    <a:srgbClr val="2F2C81"/>
                  </a:solidFill>
                  <a:cs typeface="Arial"/>
                </a:rPr>
                <a:t>Y BORRADOR DEL CONTRATO EN BASE AL MODELO DE GESTIÓN IDÓNEO.</a:t>
              </a:r>
              <a:endParaRPr lang="es-EC" sz="1400" b="1" dirty="0">
                <a:solidFill>
                  <a:srgbClr val="2F2C81"/>
                </a:solidFill>
                <a:cs typeface="Arial"/>
              </a:endParaRPr>
            </a:p>
          </p:txBody>
        </p:sp>
        <p:sp>
          <p:nvSpPr>
            <p:cNvPr id="46" name="TextBox 45">
              <a:extLst>
                <a:ext uri="{FF2B5EF4-FFF2-40B4-BE49-F238E27FC236}">
                  <a16:creationId xmlns:a16="http://schemas.microsoft.com/office/drawing/2014/main" id="{67A90BDA-6E2D-4452-847F-D1325B2F5B75}"/>
                </a:ext>
              </a:extLst>
            </p:cNvPr>
            <p:cNvSpPr txBox="1"/>
            <p:nvPr/>
          </p:nvSpPr>
          <p:spPr>
            <a:xfrm>
              <a:off x="1158533" y="4542105"/>
              <a:ext cx="4738195" cy="954107"/>
            </a:xfrm>
            <a:prstGeom prst="rect">
              <a:avLst/>
            </a:prstGeom>
            <a:noFill/>
          </p:spPr>
          <p:txBody>
            <a:bodyPr wrap="square" rtlCol="0">
              <a:spAutoFit/>
            </a:bodyPr>
            <a:lstStyle/>
            <a:p>
              <a:pPr marL="171450" indent="-171450">
                <a:buFont typeface="Arial" panose="020B0604020202020204" pitchFamily="34" charset="0"/>
                <a:buChar char="•"/>
              </a:pPr>
              <a:r>
                <a:rPr lang="es-EC" sz="1400" b="1" dirty="0">
                  <a:solidFill>
                    <a:srgbClr val="C32130"/>
                  </a:solidFill>
                </a:rPr>
                <a:t>Producto 6: </a:t>
              </a:r>
              <a:r>
                <a:rPr lang="es-EC" sz="1400" b="1" dirty="0">
                  <a:solidFill>
                    <a:srgbClr val="292A7E"/>
                  </a:solidFill>
                </a:rPr>
                <a:t>Informe de estructuración final </a:t>
              </a:r>
              <a:endParaRPr lang="es-EC" sz="1400" dirty="0">
                <a:solidFill>
                  <a:srgbClr val="292A7E"/>
                </a:solidFill>
              </a:endParaRPr>
            </a:p>
            <a:p>
              <a:pPr marL="171450" indent="-171450">
                <a:buFont typeface="Arial" panose="020B0604020202020204" pitchFamily="34" charset="0"/>
                <a:buChar char="•"/>
              </a:pPr>
              <a:r>
                <a:rPr lang="es-EC" sz="1400" b="1" dirty="0">
                  <a:solidFill>
                    <a:srgbClr val="C32130"/>
                  </a:solidFill>
                </a:rPr>
                <a:t>Producto 7: </a:t>
              </a:r>
              <a:r>
                <a:rPr lang="es-EC" sz="1400" b="1" dirty="0">
                  <a:solidFill>
                    <a:srgbClr val="292A7E"/>
                  </a:solidFill>
                </a:rPr>
                <a:t>Proyecto de bases de concursos para selección del administrador </a:t>
              </a:r>
              <a:r>
                <a:rPr lang="es-ES" sz="1400" b="1" dirty="0">
                  <a:solidFill>
                    <a:srgbClr val="292A7E"/>
                  </a:solidFill>
                </a:rPr>
                <a:t>y borrador del contrato en base al modelo de gestión idóneo</a:t>
              </a:r>
              <a:r>
                <a:rPr lang="es-EC" sz="1400" b="1" dirty="0">
                  <a:solidFill>
                    <a:srgbClr val="292A7E"/>
                  </a:solidFill>
                </a:rPr>
                <a:t>.</a:t>
              </a:r>
              <a:endParaRPr lang="en-US" altLang="ko-KR" sz="1050" dirty="0">
                <a:solidFill>
                  <a:srgbClr val="292A7E"/>
                </a:solidFill>
                <a:cs typeface="Arial" pitchFamily="34" charset="0"/>
              </a:endParaRPr>
            </a:p>
          </p:txBody>
        </p:sp>
      </p:grpSp>
      <p:pic>
        <p:nvPicPr>
          <p:cNvPr id="59" name="Imagen 58">
            <a:extLst>
              <a:ext uri="{FF2B5EF4-FFF2-40B4-BE49-F238E27FC236}">
                <a16:creationId xmlns:a16="http://schemas.microsoft.com/office/drawing/2014/main" id="{CA6130DD-E034-4F5C-9DC1-FA374A2C2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1188" y="6158293"/>
            <a:ext cx="2145673" cy="736284"/>
          </a:xfrm>
          <a:prstGeom prst="rect">
            <a:avLst/>
          </a:prstGeom>
        </p:spPr>
      </p:pic>
      <p:pic>
        <p:nvPicPr>
          <p:cNvPr id="60" name="Imagen 59">
            <a:extLst>
              <a:ext uri="{FF2B5EF4-FFF2-40B4-BE49-F238E27FC236}">
                <a16:creationId xmlns:a16="http://schemas.microsoft.com/office/drawing/2014/main" id="{575DB91C-F5E1-467B-973C-3FD09AC6AA95}"/>
              </a:ext>
            </a:extLst>
          </p:cNvPr>
          <p:cNvPicPr>
            <a:picLocks noChangeAspect="1"/>
          </p:cNvPicPr>
          <p:nvPr/>
        </p:nvPicPr>
        <p:blipFill rotWithShape="1">
          <a:blip r:embed="rId5"/>
          <a:srcRect b="25797"/>
          <a:stretch/>
        </p:blipFill>
        <p:spPr>
          <a:xfrm>
            <a:off x="125974" y="35192"/>
            <a:ext cx="1038380" cy="742022"/>
          </a:xfrm>
          <a:prstGeom prst="rect">
            <a:avLst/>
          </a:prstGeom>
        </p:spPr>
      </p:pic>
      <p:pic>
        <p:nvPicPr>
          <p:cNvPr id="61" name="Gráfico 60">
            <a:extLst>
              <a:ext uri="{FF2B5EF4-FFF2-40B4-BE49-F238E27FC236}">
                <a16:creationId xmlns:a16="http://schemas.microsoft.com/office/drawing/2014/main" id="{4AC61A7C-7766-45EF-B6E9-76FB59A98D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6711892"/>
            <a:ext cx="5019675" cy="152400"/>
          </a:xfrm>
          <a:prstGeom prst="rect">
            <a:avLst/>
          </a:prstGeom>
        </p:spPr>
      </p:pic>
      <p:sp>
        <p:nvSpPr>
          <p:cNvPr id="62" name="Oval 14">
            <a:extLst>
              <a:ext uri="{FF2B5EF4-FFF2-40B4-BE49-F238E27FC236}">
                <a16:creationId xmlns:a16="http://schemas.microsoft.com/office/drawing/2014/main" id="{E762BCE8-7306-45DB-852D-AB3C780CC6BB}"/>
              </a:ext>
            </a:extLst>
          </p:cNvPr>
          <p:cNvSpPr/>
          <p:nvPr/>
        </p:nvSpPr>
        <p:spPr>
          <a:xfrm>
            <a:off x="9965815" y="1969242"/>
            <a:ext cx="337388" cy="339563"/>
          </a:xfrm>
          <a:prstGeom prst="ellipse">
            <a:avLst/>
          </a:prstGeom>
          <a:solidFill>
            <a:srgbClr val="29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63" name="Oval 14">
            <a:extLst>
              <a:ext uri="{FF2B5EF4-FFF2-40B4-BE49-F238E27FC236}">
                <a16:creationId xmlns:a16="http://schemas.microsoft.com/office/drawing/2014/main" id="{D0F305FA-E6F9-41EF-99F2-C21247205BBA}"/>
              </a:ext>
            </a:extLst>
          </p:cNvPr>
          <p:cNvSpPr/>
          <p:nvPr/>
        </p:nvSpPr>
        <p:spPr>
          <a:xfrm>
            <a:off x="6972300" y="3631248"/>
            <a:ext cx="321284" cy="339563"/>
          </a:xfrm>
          <a:prstGeom prst="ellipse">
            <a:avLst/>
          </a:prstGeom>
          <a:solidFill>
            <a:srgbClr val="29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sp>
        <p:nvSpPr>
          <p:cNvPr id="64" name="Oval 14">
            <a:extLst>
              <a:ext uri="{FF2B5EF4-FFF2-40B4-BE49-F238E27FC236}">
                <a16:creationId xmlns:a16="http://schemas.microsoft.com/office/drawing/2014/main" id="{A6FCCAFC-C9DC-4307-863B-6B6BBDC1E618}"/>
              </a:ext>
            </a:extLst>
          </p:cNvPr>
          <p:cNvSpPr/>
          <p:nvPr/>
        </p:nvSpPr>
        <p:spPr>
          <a:xfrm>
            <a:off x="6972299" y="4686659"/>
            <a:ext cx="326047" cy="318427"/>
          </a:xfrm>
          <a:prstGeom prst="ellipse">
            <a:avLst/>
          </a:prstGeom>
          <a:solidFill>
            <a:srgbClr val="29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sp>
        <p:nvSpPr>
          <p:cNvPr id="65" name="TextBox 16">
            <a:extLst>
              <a:ext uri="{FF2B5EF4-FFF2-40B4-BE49-F238E27FC236}">
                <a16:creationId xmlns:a16="http://schemas.microsoft.com/office/drawing/2014/main" id="{C65AF2C4-E759-4EB7-8F7B-2C35885A9A13}"/>
              </a:ext>
            </a:extLst>
          </p:cNvPr>
          <p:cNvSpPr txBox="1"/>
          <p:nvPr/>
        </p:nvSpPr>
        <p:spPr>
          <a:xfrm>
            <a:off x="8391274" y="3638513"/>
            <a:ext cx="513813" cy="276999"/>
          </a:xfrm>
          <a:prstGeom prst="rect">
            <a:avLst/>
          </a:prstGeom>
          <a:noFill/>
        </p:spPr>
        <p:txBody>
          <a:bodyPr wrap="square" rtlCol="0" anchor="ctr">
            <a:spAutoFit/>
          </a:bodyPr>
          <a:lstStyle/>
          <a:p>
            <a:pPr algn="ctr"/>
            <a:r>
              <a:rPr lang="en-US" altLang="ko-KR" sz="1200" b="1" dirty="0">
                <a:solidFill>
                  <a:schemeClr val="bg1"/>
                </a:solidFill>
                <a:latin typeface="Arial" pitchFamily="34" charset="0"/>
                <a:cs typeface="Arial" pitchFamily="34" charset="0"/>
              </a:rPr>
              <a:t>70%</a:t>
            </a:r>
            <a:endParaRPr lang="ko-KR" altLang="en-US" sz="1200" b="1" dirty="0">
              <a:solidFill>
                <a:schemeClr val="bg1"/>
              </a:solidFill>
              <a:latin typeface="Arial" pitchFamily="34" charset="0"/>
              <a:cs typeface="Arial" pitchFamily="34" charset="0"/>
            </a:endParaRPr>
          </a:p>
        </p:txBody>
      </p:sp>
      <p:sp>
        <p:nvSpPr>
          <p:cNvPr id="67" name="Oval 14">
            <a:extLst>
              <a:ext uri="{FF2B5EF4-FFF2-40B4-BE49-F238E27FC236}">
                <a16:creationId xmlns:a16="http://schemas.microsoft.com/office/drawing/2014/main" id="{49246DC7-7F70-4155-9DAB-E88F2C8D7766}"/>
              </a:ext>
            </a:extLst>
          </p:cNvPr>
          <p:cNvSpPr/>
          <p:nvPr/>
        </p:nvSpPr>
        <p:spPr>
          <a:xfrm>
            <a:off x="8471687" y="4665523"/>
            <a:ext cx="323164" cy="339563"/>
          </a:xfrm>
          <a:prstGeom prst="ellipse">
            <a:avLst/>
          </a:prstGeom>
          <a:solidFill>
            <a:srgbClr val="29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sp>
        <p:nvSpPr>
          <p:cNvPr id="73" name="Oval 14">
            <a:extLst>
              <a:ext uri="{FF2B5EF4-FFF2-40B4-BE49-F238E27FC236}">
                <a16:creationId xmlns:a16="http://schemas.microsoft.com/office/drawing/2014/main" id="{6D04130A-EB2C-4248-8BB6-AF7597F39525}"/>
              </a:ext>
            </a:extLst>
          </p:cNvPr>
          <p:cNvSpPr/>
          <p:nvPr/>
        </p:nvSpPr>
        <p:spPr>
          <a:xfrm>
            <a:off x="6967722" y="3631248"/>
            <a:ext cx="323164" cy="339563"/>
          </a:xfrm>
          <a:prstGeom prst="ellipse">
            <a:avLst/>
          </a:prstGeom>
          <a:solidFill>
            <a:srgbClr val="29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sp>
        <p:nvSpPr>
          <p:cNvPr id="74" name="Oval 14">
            <a:extLst>
              <a:ext uri="{FF2B5EF4-FFF2-40B4-BE49-F238E27FC236}">
                <a16:creationId xmlns:a16="http://schemas.microsoft.com/office/drawing/2014/main" id="{00A8AA98-8F7A-48E4-BC77-D218986A1E1A}"/>
              </a:ext>
            </a:extLst>
          </p:cNvPr>
          <p:cNvSpPr/>
          <p:nvPr/>
        </p:nvSpPr>
        <p:spPr>
          <a:xfrm>
            <a:off x="8471687" y="2798438"/>
            <a:ext cx="323163" cy="339563"/>
          </a:xfrm>
          <a:prstGeom prst="ellipse">
            <a:avLst/>
          </a:prstGeom>
          <a:solidFill>
            <a:srgbClr val="29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spTree>
    <p:extLst>
      <p:ext uri="{BB962C8B-B14F-4D97-AF65-F5344CB8AC3E}">
        <p14:creationId xmlns:p14="http://schemas.microsoft.com/office/powerpoint/2010/main" val="3827296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3CC3CCD-0168-4361-91B6-46525C353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1188" y="6158293"/>
            <a:ext cx="2145673" cy="736284"/>
          </a:xfrm>
          <a:prstGeom prst="rect">
            <a:avLst/>
          </a:prstGeom>
        </p:spPr>
      </p:pic>
      <p:pic>
        <p:nvPicPr>
          <p:cNvPr id="5" name="Imagen 4">
            <a:extLst>
              <a:ext uri="{FF2B5EF4-FFF2-40B4-BE49-F238E27FC236}">
                <a16:creationId xmlns:a16="http://schemas.microsoft.com/office/drawing/2014/main" id="{5E5710EF-E6D7-4A9D-BF14-AC8F7919F1FE}"/>
              </a:ext>
            </a:extLst>
          </p:cNvPr>
          <p:cNvPicPr>
            <a:picLocks noChangeAspect="1"/>
          </p:cNvPicPr>
          <p:nvPr/>
        </p:nvPicPr>
        <p:blipFill rotWithShape="1">
          <a:blip r:embed="rId3"/>
          <a:srcRect b="25797"/>
          <a:stretch/>
        </p:blipFill>
        <p:spPr>
          <a:xfrm>
            <a:off x="125974" y="35192"/>
            <a:ext cx="1038380" cy="742022"/>
          </a:xfrm>
          <a:prstGeom prst="rect">
            <a:avLst/>
          </a:prstGeom>
        </p:spPr>
      </p:pic>
      <p:pic>
        <p:nvPicPr>
          <p:cNvPr id="6" name="Gráfico 5">
            <a:extLst>
              <a:ext uri="{FF2B5EF4-FFF2-40B4-BE49-F238E27FC236}">
                <a16:creationId xmlns:a16="http://schemas.microsoft.com/office/drawing/2014/main" id="{9E56E0E5-CAF3-458E-9A4C-FA9F52138C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6711892"/>
            <a:ext cx="5019675" cy="152400"/>
          </a:xfrm>
          <a:prstGeom prst="rect">
            <a:avLst/>
          </a:prstGeom>
        </p:spPr>
      </p:pic>
      <p:sp>
        <p:nvSpPr>
          <p:cNvPr id="7" name="Google Shape;110;p4">
            <a:extLst>
              <a:ext uri="{FF2B5EF4-FFF2-40B4-BE49-F238E27FC236}">
                <a16:creationId xmlns:a16="http://schemas.microsoft.com/office/drawing/2014/main" id="{39524A80-7DF1-4949-8C44-59824AF05328}"/>
              </a:ext>
            </a:extLst>
          </p:cNvPr>
          <p:cNvSpPr txBox="1">
            <a:spLocks noGrp="1"/>
          </p:cNvSpPr>
          <p:nvPr>
            <p:ph type="title"/>
          </p:nvPr>
        </p:nvSpPr>
        <p:spPr>
          <a:xfrm>
            <a:off x="1291037" y="13879"/>
            <a:ext cx="10515600" cy="1325563"/>
          </a:xfrm>
        </p:spPr>
        <p:txBody>
          <a:bodyPr/>
          <a:lstStyle/>
          <a:p>
            <a:pPr lvl="0">
              <a:spcBef>
                <a:spcPts val="1000"/>
              </a:spcBef>
            </a:pPr>
            <a:r>
              <a:rPr lang="es-ES" sz="2800" b="1" dirty="0">
                <a:solidFill>
                  <a:srgbClr val="2F2C81"/>
                </a:solidFill>
                <a:latin typeface="+mn-lt"/>
                <a:ea typeface="+mn-ea"/>
                <a:cs typeface="Arial"/>
                <a:sym typeface="Arial"/>
              </a:rPr>
              <a:t>FASE 1: PROPUESTA DEL PROYECTO ZEDE-QUITO</a:t>
            </a:r>
          </a:p>
        </p:txBody>
      </p:sp>
      <p:sp>
        <p:nvSpPr>
          <p:cNvPr id="9" name="Rectángulo 8">
            <a:extLst>
              <a:ext uri="{FF2B5EF4-FFF2-40B4-BE49-F238E27FC236}">
                <a16:creationId xmlns:a16="http://schemas.microsoft.com/office/drawing/2014/main" id="{F842EE41-6A4A-4919-B76A-E54EB693C917}"/>
              </a:ext>
            </a:extLst>
          </p:cNvPr>
          <p:cNvSpPr/>
          <p:nvPr/>
        </p:nvSpPr>
        <p:spPr>
          <a:xfrm>
            <a:off x="9970569" y="2222426"/>
            <a:ext cx="871728" cy="323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a:extLst>
              <a:ext uri="{FF2B5EF4-FFF2-40B4-BE49-F238E27FC236}">
                <a16:creationId xmlns:a16="http://schemas.microsoft.com/office/drawing/2014/main" id="{39BC094A-4F62-4BD2-BF5E-BC9EA2764A89}"/>
              </a:ext>
            </a:extLst>
          </p:cNvPr>
          <p:cNvSpPr/>
          <p:nvPr/>
        </p:nvSpPr>
        <p:spPr>
          <a:xfrm>
            <a:off x="9970569" y="3674280"/>
            <a:ext cx="871728" cy="323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a:extLst>
              <a:ext uri="{FF2B5EF4-FFF2-40B4-BE49-F238E27FC236}">
                <a16:creationId xmlns:a16="http://schemas.microsoft.com/office/drawing/2014/main" id="{597B70B3-A541-48BA-9624-2080B5A1A8BE}"/>
              </a:ext>
            </a:extLst>
          </p:cNvPr>
          <p:cNvSpPr/>
          <p:nvPr/>
        </p:nvSpPr>
        <p:spPr>
          <a:xfrm>
            <a:off x="8642489" y="6158293"/>
            <a:ext cx="871728" cy="323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Diamond 4">
            <a:extLst>
              <a:ext uri="{FF2B5EF4-FFF2-40B4-BE49-F238E27FC236}">
                <a16:creationId xmlns:a16="http://schemas.microsoft.com/office/drawing/2014/main" id="{498362FB-E584-4F8A-9802-D0FE241BA9E5}"/>
              </a:ext>
            </a:extLst>
          </p:cNvPr>
          <p:cNvSpPr/>
          <p:nvPr/>
        </p:nvSpPr>
        <p:spPr>
          <a:xfrm>
            <a:off x="5019675" y="1899838"/>
            <a:ext cx="1529162" cy="1529162"/>
          </a:xfrm>
          <a:prstGeom prst="diamond">
            <a:avLst/>
          </a:prstGeom>
          <a:solidFill>
            <a:srgbClr val="C32130"/>
          </a:solid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Diamond 5">
            <a:extLst>
              <a:ext uri="{FF2B5EF4-FFF2-40B4-BE49-F238E27FC236}">
                <a16:creationId xmlns:a16="http://schemas.microsoft.com/office/drawing/2014/main" id="{9EFA042C-0D04-4341-B545-7442D0860323}"/>
              </a:ext>
            </a:extLst>
          </p:cNvPr>
          <p:cNvSpPr/>
          <p:nvPr/>
        </p:nvSpPr>
        <p:spPr>
          <a:xfrm>
            <a:off x="1827568" y="4711098"/>
            <a:ext cx="1080120" cy="1080120"/>
          </a:xfrm>
          <a:prstGeom prst="diamond">
            <a:avLst/>
          </a:prstGeom>
          <a:solidFill>
            <a:srgbClr val="292A7E"/>
          </a:solidFill>
          <a:ln>
            <a:solidFill>
              <a:srgbClr val="292A7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Oval 21">
            <a:extLst>
              <a:ext uri="{FF2B5EF4-FFF2-40B4-BE49-F238E27FC236}">
                <a16:creationId xmlns:a16="http://schemas.microsoft.com/office/drawing/2014/main" id="{7E26BF4F-9BAB-46F8-83B0-69DF0357678D}"/>
              </a:ext>
            </a:extLst>
          </p:cNvPr>
          <p:cNvSpPr>
            <a:spLocks noChangeAspect="1"/>
          </p:cNvSpPr>
          <p:nvPr/>
        </p:nvSpPr>
        <p:spPr>
          <a:xfrm>
            <a:off x="2093464" y="4990277"/>
            <a:ext cx="517052" cy="52137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cxnSp>
        <p:nvCxnSpPr>
          <p:cNvPr id="18" name="Straight Connector 10">
            <a:extLst>
              <a:ext uri="{FF2B5EF4-FFF2-40B4-BE49-F238E27FC236}">
                <a16:creationId xmlns:a16="http://schemas.microsoft.com/office/drawing/2014/main" id="{A83037E2-96F9-4FF7-9310-1C3A6876D6D8}"/>
              </a:ext>
            </a:extLst>
          </p:cNvPr>
          <p:cNvCxnSpPr>
            <a:cxnSpLocks/>
          </p:cNvCxnSpPr>
          <p:nvPr/>
        </p:nvCxnSpPr>
        <p:spPr>
          <a:xfrm>
            <a:off x="5784256" y="3416300"/>
            <a:ext cx="0" cy="504104"/>
          </a:xfrm>
          <a:prstGeom prst="line">
            <a:avLst/>
          </a:prstGeom>
          <a:ln w="25400">
            <a:solidFill>
              <a:srgbClr val="C32130"/>
            </a:solidFill>
          </a:ln>
        </p:spPr>
        <p:style>
          <a:lnRef idx="1">
            <a:schemeClr val="accent1"/>
          </a:lnRef>
          <a:fillRef idx="0">
            <a:schemeClr val="accent1"/>
          </a:fillRef>
          <a:effectRef idx="0">
            <a:schemeClr val="accent1"/>
          </a:effectRef>
          <a:fontRef idx="minor">
            <a:schemeClr val="tx1"/>
          </a:fontRef>
        </p:style>
      </p:cxnSp>
      <p:grpSp>
        <p:nvGrpSpPr>
          <p:cNvPr id="19" name="Group 13">
            <a:extLst>
              <a:ext uri="{FF2B5EF4-FFF2-40B4-BE49-F238E27FC236}">
                <a16:creationId xmlns:a16="http://schemas.microsoft.com/office/drawing/2014/main" id="{3674BA7C-840D-4DC5-AFE6-4968BBCCA42A}"/>
              </a:ext>
            </a:extLst>
          </p:cNvPr>
          <p:cNvGrpSpPr/>
          <p:nvPr/>
        </p:nvGrpSpPr>
        <p:grpSpPr>
          <a:xfrm>
            <a:off x="3239778" y="3947657"/>
            <a:ext cx="5637522" cy="1458441"/>
            <a:chOff x="630319" y="3426983"/>
            <a:chExt cx="2992847" cy="1458441"/>
          </a:xfrm>
        </p:grpSpPr>
        <p:sp>
          <p:nvSpPr>
            <p:cNvPr id="20" name="TextBox 14">
              <a:extLst>
                <a:ext uri="{FF2B5EF4-FFF2-40B4-BE49-F238E27FC236}">
                  <a16:creationId xmlns:a16="http://schemas.microsoft.com/office/drawing/2014/main" id="{B80CCB08-0E4F-447E-9E5C-C6951896817B}"/>
                </a:ext>
              </a:extLst>
            </p:cNvPr>
            <p:cNvSpPr txBox="1"/>
            <p:nvPr/>
          </p:nvSpPr>
          <p:spPr>
            <a:xfrm>
              <a:off x="630319" y="3777428"/>
              <a:ext cx="2992847" cy="1107996"/>
            </a:xfrm>
            <a:prstGeom prst="rect">
              <a:avLst/>
            </a:prstGeom>
            <a:noFill/>
          </p:spPr>
          <p:txBody>
            <a:bodyPr wrap="square" rtlCol="0" anchor="ctr">
              <a:spAutoFit/>
            </a:bodyPr>
            <a:lstStyle/>
            <a:p>
              <a:pPr algn="just"/>
              <a:r>
                <a:rPr lang="es-EC" sz="1200" dirty="0"/>
                <a:t>El estudio financiero contemplará una revisión y diagnóstico del planteamiento establecido en los estudios entregados por la EPMSA, asimismo, deberá contener un análisis de la oferta y demanda para la ZEDE-QUITO, así como la presentación del modelo financiero para el administrador, con la determinación de un mecanismo de cobro por la contraprestación del usufructo del Lote No. 1 a favor de la EPMSA y un análisis de escenarios de factibilidad</a:t>
              </a:r>
              <a:r>
                <a:rPr lang="es-EC" dirty="0"/>
                <a:t>.</a:t>
              </a:r>
              <a:endParaRPr lang="ko-KR" altLang="en-US" sz="1200" dirty="0">
                <a:solidFill>
                  <a:schemeClr val="tx1">
                    <a:lumMod val="75000"/>
                    <a:lumOff val="25000"/>
                  </a:schemeClr>
                </a:solidFill>
                <a:cs typeface="Arial" pitchFamily="34" charset="0"/>
              </a:endParaRPr>
            </a:p>
          </p:txBody>
        </p:sp>
        <p:sp>
          <p:nvSpPr>
            <p:cNvPr id="21" name="TextBox 15">
              <a:extLst>
                <a:ext uri="{FF2B5EF4-FFF2-40B4-BE49-F238E27FC236}">
                  <a16:creationId xmlns:a16="http://schemas.microsoft.com/office/drawing/2014/main" id="{4023A402-035B-408F-BA01-31599516869A}"/>
                </a:ext>
              </a:extLst>
            </p:cNvPr>
            <p:cNvSpPr txBox="1"/>
            <p:nvPr/>
          </p:nvSpPr>
          <p:spPr>
            <a:xfrm>
              <a:off x="1096914" y="3426983"/>
              <a:ext cx="2059657" cy="307777"/>
            </a:xfrm>
            <a:prstGeom prst="rect">
              <a:avLst/>
            </a:prstGeom>
            <a:noFill/>
          </p:spPr>
          <p:txBody>
            <a:bodyPr wrap="square" rtlCol="0" anchor="ctr">
              <a:spAutoFit/>
            </a:bodyPr>
            <a:lstStyle/>
            <a:p>
              <a:pPr algn="ctr"/>
              <a:r>
                <a:rPr lang="es-EC" sz="1400" b="1" dirty="0">
                  <a:solidFill>
                    <a:srgbClr val="292A7E"/>
                  </a:solidFill>
                </a:rPr>
                <a:t>Estudio Financiero</a:t>
              </a:r>
              <a:endParaRPr lang="es-EC" sz="1400" dirty="0">
                <a:solidFill>
                  <a:srgbClr val="292A7E"/>
                </a:solidFill>
              </a:endParaRPr>
            </a:p>
          </p:txBody>
        </p:sp>
      </p:grpSp>
      <p:grpSp>
        <p:nvGrpSpPr>
          <p:cNvPr id="22" name="Group 16">
            <a:extLst>
              <a:ext uri="{FF2B5EF4-FFF2-40B4-BE49-F238E27FC236}">
                <a16:creationId xmlns:a16="http://schemas.microsoft.com/office/drawing/2014/main" id="{97F4B291-B3C6-4F67-B0C5-3BEDCA6F4756}"/>
              </a:ext>
            </a:extLst>
          </p:cNvPr>
          <p:cNvGrpSpPr/>
          <p:nvPr/>
        </p:nvGrpSpPr>
        <p:grpSpPr>
          <a:xfrm>
            <a:off x="407218" y="2401075"/>
            <a:ext cx="4370694" cy="1239210"/>
            <a:chOff x="-453636" y="3864072"/>
            <a:chExt cx="3022987" cy="1239210"/>
          </a:xfrm>
        </p:grpSpPr>
        <p:sp>
          <p:nvSpPr>
            <p:cNvPr id="23" name="TextBox 17">
              <a:extLst>
                <a:ext uri="{FF2B5EF4-FFF2-40B4-BE49-F238E27FC236}">
                  <a16:creationId xmlns:a16="http://schemas.microsoft.com/office/drawing/2014/main" id="{51F79AFE-E769-42A2-B3AE-72FE8EE0AED7}"/>
                </a:ext>
              </a:extLst>
            </p:cNvPr>
            <p:cNvSpPr txBox="1"/>
            <p:nvPr/>
          </p:nvSpPr>
          <p:spPr>
            <a:xfrm>
              <a:off x="-453636" y="4087619"/>
              <a:ext cx="3022987" cy="1015663"/>
            </a:xfrm>
            <a:prstGeom prst="rect">
              <a:avLst/>
            </a:prstGeom>
            <a:noFill/>
          </p:spPr>
          <p:txBody>
            <a:bodyPr wrap="square" rtlCol="0" anchor="ctr">
              <a:spAutoFit/>
            </a:bodyPr>
            <a:lstStyle/>
            <a:p>
              <a:pPr algn="just"/>
              <a:r>
                <a:rPr lang="es-EC" sz="1200" dirty="0"/>
                <a:t>El estudio técnico tendrá como base el Plan Masa desarrollado por la EPN-</a:t>
              </a:r>
              <a:r>
                <a:rPr lang="es-EC" sz="1200" dirty="0" err="1"/>
                <a:t>Tech</a:t>
              </a:r>
              <a:r>
                <a:rPr lang="es-EC" sz="1200" dirty="0"/>
                <a:t> en el 2017, deberá contener un análisis de alternativas de la propuesta de implantación del proyecto, así como, una definición del monto de inversión y la programación de costos y gastos proyectados para el administrador de la ZEDE-QUITO.</a:t>
              </a:r>
              <a:endParaRPr lang="ko-KR" altLang="en-US" sz="1000" dirty="0">
                <a:solidFill>
                  <a:schemeClr val="tx1">
                    <a:lumMod val="75000"/>
                    <a:lumOff val="25000"/>
                  </a:schemeClr>
                </a:solidFill>
                <a:cs typeface="Arial" pitchFamily="34" charset="0"/>
              </a:endParaRPr>
            </a:p>
          </p:txBody>
        </p:sp>
        <p:sp>
          <p:nvSpPr>
            <p:cNvPr id="24" name="TextBox 18">
              <a:extLst>
                <a:ext uri="{FF2B5EF4-FFF2-40B4-BE49-F238E27FC236}">
                  <a16:creationId xmlns:a16="http://schemas.microsoft.com/office/drawing/2014/main" id="{4150393B-D272-41E5-A258-6DFF4940EC77}"/>
                </a:ext>
              </a:extLst>
            </p:cNvPr>
            <p:cNvSpPr txBox="1"/>
            <p:nvPr/>
          </p:nvSpPr>
          <p:spPr>
            <a:xfrm>
              <a:off x="-453636" y="3864072"/>
              <a:ext cx="3022986" cy="307777"/>
            </a:xfrm>
            <a:prstGeom prst="rect">
              <a:avLst/>
            </a:prstGeom>
            <a:noFill/>
          </p:spPr>
          <p:txBody>
            <a:bodyPr wrap="square" rtlCol="0" anchor="ctr">
              <a:spAutoFit/>
            </a:bodyPr>
            <a:lstStyle/>
            <a:p>
              <a:pPr algn="ctr"/>
              <a:r>
                <a:rPr lang="es-EC" sz="1400" b="1" dirty="0">
                  <a:solidFill>
                    <a:srgbClr val="292A7E"/>
                  </a:solidFill>
                </a:rPr>
                <a:t>Estudio Técnico (CAPEX y OPEX)</a:t>
              </a:r>
              <a:endParaRPr lang="es-EC" sz="1400" dirty="0">
                <a:solidFill>
                  <a:srgbClr val="292A7E"/>
                </a:solidFill>
              </a:endParaRPr>
            </a:p>
          </p:txBody>
        </p:sp>
      </p:grpSp>
      <p:grpSp>
        <p:nvGrpSpPr>
          <p:cNvPr id="25" name="Group 19">
            <a:extLst>
              <a:ext uri="{FF2B5EF4-FFF2-40B4-BE49-F238E27FC236}">
                <a16:creationId xmlns:a16="http://schemas.microsoft.com/office/drawing/2014/main" id="{EE77A57F-BEB2-4B2A-AC37-F7D079F73ACB}"/>
              </a:ext>
            </a:extLst>
          </p:cNvPr>
          <p:cNvGrpSpPr/>
          <p:nvPr/>
        </p:nvGrpSpPr>
        <p:grpSpPr>
          <a:xfrm>
            <a:off x="6548837" y="2014758"/>
            <a:ext cx="4970063" cy="1825004"/>
            <a:chOff x="803640" y="2862854"/>
            <a:chExt cx="2059657" cy="1825004"/>
          </a:xfrm>
        </p:grpSpPr>
        <p:sp>
          <p:nvSpPr>
            <p:cNvPr id="26" name="TextBox 20">
              <a:extLst>
                <a:ext uri="{FF2B5EF4-FFF2-40B4-BE49-F238E27FC236}">
                  <a16:creationId xmlns:a16="http://schemas.microsoft.com/office/drawing/2014/main" id="{CE94B10F-DA11-472D-8677-F354C62DFC87}"/>
                </a:ext>
              </a:extLst>
            </p:cNvPr>
            <p:cNvSpPr txBox="1"/>
            <p:nvPr/>
          </p:nvSpPr>
          <p:spPr>
            <a:xfrm>
              <a:off x="903830" y="3118198"/>
              <a:ext cx="1959467" cy="1569660"/>
            </a:xfrm>
            <a:prstGeom prst="rect">
              <a:avLst/>
            </a:prstGeom>
            <a:noFill/>
          </p:spPr>
          <p:txBody>
            <a:bodyPr wrap="square" rtlCol="0" anchor="ctr">
              <a:spAutoFit/>
            </a:bodyPr>
            <a:lstStyle/>
            <a:p>
              <a:pPr algn="just"/>
              <a:r>
                <a:rPr lang="es-EC" sz="1200" dirty="0">
                  <a:solidFill>
                    <a:schemeClr val="tx1">
                      <a:lumMod val="75000"/>
                      <a:lumOff val="25000"/>
                    </a:schemeClr>
                  </a:solidFill>
                  <a:cs typeface="Arial" pitchFamily="34" charset="0"/>
                </a:rPr>
                <a:t>El estudio legal, determinará el marco jurídico vigente en el cual se desenvolverá el proyecto, así como los mecanismos, figuras e instituciones jurídicas pertinentes que viabilicen la ejecución de la ZEDE-QUITO, para lo cual, contemplará la revisión y diagnóstico de la información que dispone la EPMSA, así como los productos 1 y 2. Con base en lo cual, se realizará un análisis, confrontación de información y elaboración del estudio para una adecuada aplicación de la normativa vigente.</a:t>
              </a:r>
              <a:endParaRPr lang="ko-KR" altLang="en-US" sz="1200" dirty="0">
                <a:solidFill>
                  <a:schemeClr val="tx1">
                    <a:lumMod val="75000"/>
                    <a:lumOff val="25000"/>
                  </a:schemeClr>
                </a:solidFill>
                <a:cs typeface="Arial" pitchFamily="34" charset="0"/>
              </a:endParaRPr>
            </a:p>
          </p:txBody>
        </p:sp>
        <p:sp>
          <p:nvSpPr>
            <p:cNvPr id="27" name="TextBox 21">
              <a:extLst>
                <a:ext uri="{FF2B5EF4-FFF2-40B4-BE49-F238E27FC236}">
                  <a16:creationId xmlns:a16="http://schemas.microsoft.com/office/drawing/2014/main" id="{B84CEB55-71AA-4F8B-A0C6-E981AFC02A98}"/>
                </a:ext>
              </a:extLst>
            </p:cNvPr>
            <p:cNvSpPr txBox="1"/>
            <p:nvPr/>
          </p:nvSpPr>
          <p:spPr>
            <a:xfrm>
              <a:off x="803640" y="2862854"/>
              <a:ext cx="2059657" cy="307777"/>
            </a:xfrm>
            <a:prstGeom prst="rect">
              <a:avLst/>
            </a:prstGeom>
            <a:noFill/>
          </p:spPr>
          <p:txBody>
            <a:bodyPr wrap="square" rtlCol="0" anchor="ctr">
              <a:spAutoFit/>
            </a:bodyPr>
            <a:lstStyle/>
            <a:p>
              <a:pPr algn="ctr"/>
              <a:r>
                <a:rPr lang="es-EC" sz="1400" b="1" dirty="0">
                  <a:solidFill>
                    <a:srgbClr val="292A7E"/>
                  </a:solidFill>
                </a:rPr>
                <a:t>Estudio legal</a:t>
              </a:r>
              <a:endParaRPr lang="es-EC" sz="1400" dirty="0">
                <a:solidFill>
                  <a:srgbClr val="292A7E"/>
                </a:solidFill>
              </a:endParaRPr>
            </a:p>
          </p:txBody>
        </p:sp>
      </p:grpSp>
      <p:cxnSp>
        <p:nvCxnSpPr>
          <p:cNvPr id="28" name="Straight Connector 22">
            <a:extLst>
              <a:ext uri="{FF2B5EF4-FFF2-40B4-BE49-F238E27FC236}">
                <a16:creationId xmlns:a16="http://schemas.microsoft.com/office/drawing/2014/main" id="{8991AB78-7E35-4126-8298-37142A1CA0F9}"/>
              </a:ext>
            </a:extLst>
          </p:cNvPr>
          <p:cNvCxnSpPr>
            <a:cxnSpLocks/>
          </p:cNvCxnSpPr>
          <p:nvPr/>
        </p:nvCxnSpPr>
        <p:spPr>
          <a:xfrm>
            <a:off x="2380328" y="3687224"/>
            <a:ext cx="0" cy="1036574"/>
          </a:xfrm>
          <a:prstGeom prst="line">
            <a:avLst/>
          </a:prstGeom>
          <a:ln w="25400">
            <a:solidFill>
              <a:srgbClr val="292A7E"/>
            </a:solidFill>
          </a:ln>
        </p:spPr>
        <p:style>
          <a:lnRef idx="1">
            <a:schemeClr val="accent1"/>
          </a:lnRef>
          <a:fillRef idx="0">
            <a:schemeClr val="accent1"/>
          </a:fillRef>
          <a:effectRef idx="0">
            <a:schemeClr val="accent1"/>
          </a:effectRef>
          <a:fontRef idx="minor">
            <a:schemeClr val="tx1"/>
          </a:fontRef>
        </p:style>
      </p:cxnSp>
      <p:sp>
        <p:nvSpPr>
          <p:cNvPr id="30" name="Diamond 6">
            <a:extLst>
              <a:ext uri="{FF2B5EF4-FFF2-40B4-BE49-F238E27FC236}">
                <a16:creationId xmlns:a16="http://schemas.microsoft.com/office/drawing/2014/main" id="{F37451B8-A2CB-49AC-A1A5-FA200665B5F8}"/>
              </a:ext>
            </a:extLst>
          </p:cNvPr>
          <p:cNvSpPr/>
          <p:nvPr/>
        </p:nvSpPr>
        <p:spPr>
          <a:xfrm>
            <a:off x="9284313" y="4711098"/>
            <a:ext cx="1080120" cy="1080120"/>
          </a:xfrm>
          <a:prstGeom prst="diamond">
            <a:avLst/>
          </a:prstGeom>
          <a:solidFill>
            <a:srgbClr val="292A7E"/>
          </a:solidFill>
          <a:ln>
            <a:solidFill>
              <a:srgbClr val="292A7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Rectangle 30">
            <a:extLst>
              <a:ext uri="{FF2B5EF4-FFF2-40B4-BE49-F238E27FC236}">
                <a16:creationId xmlns:a16="http://schemas.microsoft.com/office/drawing/2014/main" id="{B4F5A602-8CFB-4CBB-8BF0-430A430AD1BB}"/>
              </a:ext>
            </a:extLst>
          </p:cNvPr>
          <p:cNvSpPr/>
          <p:nvPr/>
        </p:nvSpPr>
        <p:spPr>
          <a:xfrm>
            <a:off x="9616403" y="4990277"/>
            <a:ext cx="438155" cy="521374"/>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cxnSp>
        <p:nvCxnSpPr>
          <p:cNvPr id="32" name="Straight Connector 24">
            <a:extLst>
              <a:ext uri="{FF2B5EF4-FFF2-40B4-BE49-F238E27FC236}">
                <a16:creationId xmlns:a16="http://schemas.microsoft.com/office/drawing/2014/main" id="{98122D6F-DCD3-4CA7-AFC1-645EEB3D9D42}"/>
              </a:ext>
            </a:extLst>
          </p:cNvPr>
          <p:cNvCxnSpPr>
            <a:cxnSpLocks/>
          </p:cNvCxnSpPr>
          <p:nvPr/>
        </p:nvCxnSpPr>
        <p:spPr>
          <a:xfrm>
            <a:off x="9824373" y="3674524"/>
            <a:ext cx="0" cy="1036574"/>
          </a:xfrm>
          <a:prstGeom prst="line">
            <a:avLst/>
          </a:prstGeom>
          <a:ln w="25400">
            <a:solidFill>
              <a:srgbClr val="292A7E"/>
            </a:solidFill>
          </a:ln>
        </p:spPr>
        <p:style>
          <a:lnRef idx="1">
            <a:schemeClr val="accent1"/>
          </a:lnRef>
          <a:fillRef idx="0">
            <a:schemeClr val="accent1"/>
          </a:fillRef>
          <a:effectRef idx="0">
            <a:schemeClr val="accent1"/>
          </a:effectRef>
          <a:fontRef idx="minor">
            <a:schemeClr val="tx1"/>
          </a:fontRef>
        </p:style>
      </p:cxnSp>
      <p:sp>
        <p:nvSpPr>
          <p:cNvPr id="33" name="Parallelogram 30">
            <a:extLst>
              <a:ext uri="{FF2B5EF4-FFF2-40B4-BE49-F238E27FC236}">
                <a16:creationId xmlns:a16="http://schemas.microsoft.com/office/drawing/2014/main" id="{ACA75CC8-43F0-4660-8BB4-BA2306D39606}"/>
              </a:ext>
            </a:extLst>
          </p:cNvPr>
          <p:cNvSpPr/>
          <p:nvPr/>
        </p:nvSpPr>
        <p:spPr>
          <a:xfrm flipH="1">
            <a:off x="5457867" y="2291224"/>
            <a:ext cx="638598" cy="718259"/>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nvGrpSpPr>
          <p:cNvPr id="34" name="Group 13">
            <a:extLst>
              <a:ext uri="{FF2B5EF4-FFF2-40B4-BE49-F238E27FC236}">
                <a16:creationId xmlns:a16="http://schemas.microsoft.com/office/drawing/2014/main" id="{DCE02CE1-8B6A-4BE2-804E-D160035D8649}"/>
              </a:ext>
            </a:extLst>
          </p:cNvPr>
          <p:cNvGrpSpPr/>
          <p:nvPr/>
        </p:nvGrpSpPr>
        <p:grpSpPr>
          <a:xfrm>
            <a:off x="2677783" y="5894375"/>
            <a:ext cx="6820512" cy="559397"/>
            <a:chOff x="630319" y="3910528"/>
            <a:chExt cx="2992847" cy="559397"/>
          </a:xfrm>
        </p:grpSpPr>
        <p:sp>
          <p:nvSpPr>
            <p:cNvPr id="35" name="TextBox 14">
              <a:extLst>
                <a:ext uri="{FF2B5EF4-FFF2-40B4-BE49-F238E27FC236}">
                  <a16:creationId xmlns:a16="http://schemas.microsoft.com/office/drawing/2014/main" id="{718B28AD-2DD3-47FA-954F-6B58BDA74CFE}"/>
                </a:ext>
              </a:extLst>
            </p:cNvPr>
            <p:cNvSpPr txBox="1"/>
            <p:nvPr/>
          </p:nvSpPr>
          <p:spPr>
            <a:xfrm>
              <a:off x="630319" y="4192926"/>
              <a:ext cx="2992847" cy="276999"/>
            </a:xfrm>
            <a:prstGeom prst="rect">
              <a:avLst/>
            </a:prstGeom>
            <a:noFill/>
          </p:spPr>
          <p:txBody>
            <a:bodyPr wrap="square" rtlCol="0" anchor="ctr">
              <a:spAutoFit/>
            </a:bodyPr>
            <a:lstStyle/>
            <a:p>
              <a:pPr algn="just"/>
              <a:r>
                <a:rPr lang="es-ES" sz="1200" dirty="0">
                  <a:solidFill>
                    <a:srgbClr val="292A7E"/>
                  </a:solidFill>
                </a:rPr>
                <a:t>Informe de la Fase 1, recogerá los criterios de los tres estudios e incluirá conclusiones y recomendaciones</a:t>
              </a:r>
              <a:r>
                <a:rPr lang="es-ES" sz="1200" dirty="0"/>
                <a:t>.</a:t>
              </a:r>
              <a:endParaRPr lang="ko-KR" altLang="en-US" sz="1200" dirty="0">
                <a:solidFill>
                  <a:schemeClr val="tx1">
                    <a:lumMod val="75000"/>
                    <a:lumOff val="25000"/>
                  </a:schemeClr>
                </a:solidFill>
                <a:cs typeface="Arial" pitchFamily="34" charset="0"/>
              </a:endParaRPr>
            </a:p>
          </p:txBody>
        </p:sp>
        <p:sp>
          <p:nvSpPr>
            <p:cNvPr id="36" name="TextBox 15">
              <a:extLst>
                <a:ext uri="{FF2B5EF4-FFF2-40B4-BE49-F238E27FC236}">
                  <a16:creationId xmlns:a16="http://schemas.microsoft.com/office/drawing/2014/main" id="{198960B2-089B-4D35-974B-5F71BF20D06D}"/>
                </a:ext>
              </a:extLst>
            </p:cNvPr>
            <p:cNvSpPr txBox="1"/>
            <p:nvPr/>
          </p:nvSpPr>
          <p:spPr>
            <a:xfrm>
              <a:off x="1046196" y="3910528"/>
              <a:ext cx="2059657" cy="307777"/>
            </a:xfrm>
            <a:prstGeom prst="rect">
              <a:avLst/>
            </a:prstGeom>
            <a:noFill/>
          </p:spPr>
          <p:txBody>
            <a:bodyPr wrap="square" rtlCol="0" anchor="ctr">
              <a:spAutoFit/>
            </a:bodyPr>
            <a:lstStyle/>
            <a:p>
              <a:pPr algn="ctr"/>
              <a:r>
                <a:rPr lang="es-EC" sz="1400" b="1" dirty="0">
                  <a:solidFill>
                    <a:srgbClr val="C32130"/>
                  </a:solidFill>
                </a:rPr>
                <a:t>Informe Fase 1</a:t>
              </a:r>
              <a:endParaRPr lang="es-EC" sz="1400" dirty="0">
                <a:solidFill>
                  <a:srgbClr val="C32130"/>
                </a:solidFill>
              </a:endParaRPr>
            </a:p>
          </p:txBody>
        </p:sp>
      </p:grpSp>
    </p:spTree>
    <p:extLst>
      <p:ext uri="{BB962C8B-B14F-4D97-AF65-F5344CB8AC3E}">
        <p14:creationId xmlns:p14="http://schemas.microsoft.com/office/powerpoint/2010/main" val="4273064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3CC3CCD-0168-4361-91B6-46525C353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1188" y="6158293"/>
            <a:ext cx="2145673" cy="736284"/>
          </a:xfrm>
          <a:prstGeom prst="rect">
            <a:avLst/>
          </a:prstGeom>
        </p:spPr>
      </p:pic>
      <p:pic>
        <p:nvPicPr>
          <p:cNvPr id="5" name="Imagen 4">
            <a:extLst>
              <a:ext uri="{FF2B5EF4-FFF2-40B4-BE49-F238E27FC236}">
                <a16:creationId xmlns:a16="http://schemas.microsoft.com/office/drawing/2014/main" id="{5E5710EF-E6D7-4A9D-BF14-AC8F7919F1FE}"/>
              </a:ext>
            </a:extLst>
          </p:cNvPr>
          <p:cNvPicPr>
            <a:picLocks noChangeAspect="1"/>
          </p:cNvPicPr>
          <p:nvPr/>
        </p:nvPicPr>
        <p:blipFill rotWithShape="1">
          <a:blip r:embed="rId3"/>
          <a:srcRect b="25797"/>
          <a:stretch/>
        </p:blipFill>
        <p:spPr>
          <a:xfrm>
            <a:off x="125974" y="35192"/>
            <a:ext cx="1038380" cy="742022"/>
          </a:xfrm>
          <a:prstGeom prst="rect">
            <a:avLst/>
          </a:prstGeom>
        </p:spPr>
      </p:pic>
      <p:pic>
        <p:nvPicPr>
          <p:cNvPr id="6" name="Gráfico 5">
            <a:extLst>
              <a:ext uri="{FF2B5EF4-FFF2-40B4-BE49-F238E27FC236}">
                <a16:creationId xmlns:a16="http://schemas.microsoft.com/office/drawing/2014/main" id="{9E56E0E5-CAF3-458E-9A4C-FA9F52138C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6711892"/>
            <a:ext cx="5019675" cy="152400"/>
          </a:xfrm>
          <a:prstGeom prst="rect">
            <a:avLst/>
          </a:prstGeom>
        </p:spPr>
      </p:pic>
      <p:sp>
        <p:nvSpPr>
          <p:cNvPr id="7" name="Google Shape;110;p4">
            <a:extLst>
              <a:ext uri="{FF2B5EF4-FFF2-40B4-BE49-F238E27FC236}">
                <a16:creationId xmlns:a16="http://schemas.microsoft.com/office/drawing/2014/main" id="{39524A80-7DF1-4949-8C44-59824AF05328}"/>
              </a:ext>
            </a:extLst>
          </p:cNvPr>
          <p:cNvSpPr txBox="1">
            <a:spLocks noGrp="1"/>
          </p:cNvSpPr>
          <p:nvPr>
            <p:ph type="title"/>
          </p:nvPr>
        </p:nvSpPr>
        <p:spPr>
          <a:xfrm>
            <a:off x="1104804" y="430330"/>
            <a:ext cx="10514597" cy="1120712"/>
          </a:xfrm>
          <a:prstGeom prst="rect">
            <a:avLst/>
          </a:prstGeom>
          <a:noFill/>
          <a:ln>
            <a:noFill/>
          </a:ln>
        </p:spPr>
        <p:txBody>
          <a:bodyPr spcFirstLastPara="1" wrap="square" lIns="91425" tIns="45700" rIns="91425" bIns="45700" anchor="ctr" anchorCtr="0">
            <a:normAutofit/>
          </a:bodyPr>
          <a:lstStyle/>
          <a:p>
            <a:pPr lvl="0">
              <a:spcBef>
                <a:spcPts val="0"/>
              </a:spcBef>
              <a:buClr>
                <a:srgbClr val="2F2C81"/>
              </a:buClr>
              <a:buSzPts val="4400"/>
            </a:pPr>
            <a:r>
              <a:rPr lang="es-ES" sz="2800" b="1" dirty="0">
                <a:solidFill>
                  <a:srgbClr val="2F2C81"/>
                </a:solidFill>
                <a:latin typeface="Arial"/>
                <a:ea typeface="Arial"/>
                <a:cs typeface="Arial"/>
                <a:sym typeface="Arial"/>
              </a:rPr>
              <a:t>FASE 2: CONVENIENCIA, BENEFICIOS Y MODELO DE GESTIÓN DE LA PROPUESTA DEL PROYECTO ZEDE-QUITO</a:t>
            </a:r>
          </a:p>
        </p:txBody>
      </p:sp>
      <p:sp>
        <p:nvSpPr>
          <p:cNvPr id="11" name="Rectángulo 10">
            <a:extLst>
              <a:ext uri="{FF2B5EF4-FFF2-40B4-BE49-F238E27FC236}">
                <a16:creationId xmlns:a16="http://schemas.microsoft.com/office/drawing/2014/main" id="{597B70B3-A541-48BA-9624-2080B5A1A8BE}"/>
              </a:ext>
            </a:extLst>
          </p:cNvPr>
          <p:cNvSpPr/>
          <p:nvPr/>
        </p:nvSpPr>
        <p:spPr>
          <a:xfrm>
            <a:off x="8642489" y="6158293"/>
            <a:ext cx="871728" cy="323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Rectangle 2">
            <a:extLst>
              <a:ext uri="{FF2B5EF4-FFF2-40B4-BE49-F238E27FC236}">
                <a16:creationId xmlns:a16="http://schemas.microsoft.com/office/drawing/2014/main" id="{E7E81C34-B199-4B00-AFCC-FAF2035EB800}"/>
              </a:ext>
            </a:extLst>
          </p:cNvPr>
          <p:cNvSpPr/>
          <p:nvPr/>
        </p:nvSpPr>
        <p:spPr>
          <a:xfrm>
            <a:off x="1376219" y="1876388"/>
            <a:ext cx="5253475" cy="1686866"/>
          </a:xfrm>
          <a:prstGeom prst="rect">
            <a:avLst/>
          </a:prstGeom>
          <a:solidFill>
            <a:srgbClr val="A6A6E2">
              <a:alpha val="40000"/>
            </a:srgbClr>
          </a:solidFill>
          <a:ln>
            <a:solidFill>
              <a:srgbClr val="292A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3" name="Rectangle 3">
            <a:extLst>
              <a:ext uri="{FF2B5EF4-FFF2-40B4-BE49-F238E27FC236}">
                <a16:creationId xmlns:a16="http://schemas.microsoft.com/office/drawing/2014/main" id="{785187F7-B177-4632-A837-0F085B798DC1}"/>
              </a:ext>
            </a:extLst>
          </p:cNvPr>
          <p:cNvSpPr/>
          <p:nvPr/>
        </p:nvSpPr>
        <p:spPr>
          <a:xfrm>
            <a:off x="5599245" y="4052415"/>
            <a:ext cx="5669112" cy="2105877"/>
          </a:xfrm>
          <a:prstGeom prst="rect">
            <a:avLst/>
          </a:prstGeom>
          <a:solidFill>
            <a:schemeClr val="accent2">
              <a:alpha val="40000"/>
            </a:schemeClr>
          </a:solid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4" name="Rectangle 4">
            <a:extLst>
              <a:ext uri="{FF2B5EF4-FFF2-40B4-BE49-F238E27FC236}">
                <a16:creationId xmlns:a16="http://schemas.microsoft.com/office/drawing/2014/main" id="{C1F07075-56CF-4DA7-97D9-63EFA163ACED}"/>
              </a:ext>
            </a:extLst>
          </p:cNvPr>
          <p:cNvSpPr/>
          <p:nvPr/>
        </p:nvSpPr>
        <p:spPr>
          <a:xfrm>
            <a:off x="1376219" y="1876388"/>
            <a:ext cx="5253476" cy="631988"/>
          </a:xfrm>
          <a:prstGeom prst="rect">
            <a:avLst/>
          </a:prstGeom>
          <a:solidFill>
            <a:srgbClr val="292A7E"/>
          </a:solidFill>
          <a:ln>
            <a:solidFill>
              <a:srgbClr val="292A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Rectangle 5">
            <a:extLst>
              <a:ext uri="{FF2B5EF4-FFF2-40B4-BE49-F238E27FC236}">
                <a16:creationId xmlns:a16="http://schemas.microsoft.com/office/drawing/2014/main" id="{1CAA295D-2F21-405E-9F63-80FCB7756EBB}"/>
              </a:ext>
            </a:extLst>
          </p:cNvPr>
          <p:cNvSpPr/>
          <p:nvPr/>
        </p:nvSpPr>
        <p:spPr>
          <a:xfrm>
            <a:off x="5599245" y="4052415"/>
            <a:ext cx="5669112" cy="744907"/>
          </a:xfrm>
          <a:prstGeom prst="rect">
            <a:avLst/>
          </a:prstGeom>
          <a:solidFill>
            <a:srgbClr val="C3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7" name="Bent-Up Arrow 7">
            <a:extLst>
              <a:ext uri="{FF2B5EF4-FFF2-40B4-BE49-F238E27FC236}">
                <a16:creationId xmlns:a16="http://schemas.microsoft.com/office/drawing/2014/main" id="{CF789E0C-D1B4-47D3-8ED2-21459DE95B74}"/>
              </a:ext>
            </a:extLst>
          </p:cNvPr>
          <p:cNvSpPr/>
          <p:nvPr/>
        </p:nvSpPr>
        <p:spPr>
          <a:xfrm rot="10800000" flipH="1">
            <a:off x="6629694" y="3073181"/>
            <a:ext cx="2012535" cy="977320"/>
          </a:xfrm>
          <a:prstGeom prst="bentUpArrow">
            <a:avLst>
              <a:gd name="adj1" fmla="val 25795"/>
              <a:gd name="adj2" fmla="val 28007"/>
              <a:gd name="adj3" fmla="val 38984"/>
            </a:avLst>
          </a:prstGeom>
          <a:solidFill>
            <a:srgbClr val="29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TextBox 8">
            <a:extLst>
              <a:ext uri="{FF2B5EF4-FFF2-40B4-BE49-F238E27FC236}">
                <a16:creationId xmlns:a16="http://schemas.microsoft.com/office/drawing/2014/main" id="{475B3649-4A49-47F9-90E0-78133BB483CD}"/>
              </a:ext>
            </a:extLst>
          </p:cNvPr>
          <p:cNvSpPr txBox="1"/>
          <p:nvPr/>
        </p:nvSpPr>
        <p:spPr>
          <a:xfrm>
            <a:off x="1376220" y="2699216"/>
            <a:ext cx="4837842" cy="646331"/>
          </a:xfrm>
          <a:prstGeom prst="rect">
            <a:avLst/>
          </a:prstGeom>
          <a:noFill/>
        </p:spPr>
        <p:txBody>
          <a:bodyPr wrap="square" rtlCol="0">
            <a:spAutoFit/>
          </a:bodyPr>
          <a:lstStyle/>
          <a:p>
            <a:pPr algn="just"/>
            <a:r>
              <a:rPr lang="es-ES" altLang="ko-KR" sz="1200" dirty="0">
                <a:solidFill>
                  <a:schemeClr val="tx1">
                    <a:lumMod val="65000"/>
                    <a:lumOff val="35000"/>
                  </a:schemeClr>
                </a:solidFill>
                <a:cs typeface="Arial" pitchFamily="34" charset="0"/>
              </a:rPr>
              <a:t>Sobre la base de la propuesta del proyecto ZEDE-QUITO, con la validación legal, técnica y financiera, se realizarán los estudios de conveniencia y beneficios socioeconómicos.</a:t>
            </a:r>
            <a:endParaRPr lang="en-US" altLang="ko-KR" sz="1200" dirty="0">
              <a:solidFill>
                <a:schemeClr val="tx1">
                  <a:lumMod val="65000"/>
                  <a:lumOff val="35000"/>
                </a:schemeClr>
              </a:solidFill>
              <a:cs typeface="Arial" pitchFamily="34" charset="0"/>
            </a:endParaRPr>
          </a:p>
        </p:txBody>
      </p:sp>
      <p:sp>
        <p:nvSpPr>
          <p:cNvPr id="39" name="TextBox 9">
            <a:extLst>
              <a:ext uri="{FF2B5EF4-FFF2-40B4-BE49-F238E27FC236}">
                <a16:creationId xmlns:a16="http://schemas.microsoft.com/office/drawing/2014/main" id="{2E6B1A63-DEA5-49FE-B8CD-FAF2D6391CB5}"/>
              </a:ext>
            </a:extLst>
          </p:cNvPr>
          <p:cNvSpPr txBox="1"/>
          <p:nvPr/>
        </p:nvSpPr>
        <p:spPr>
          <a:xfrm>
            <a:off x="6014880" y="4937362"/>
            <a:ext cx="4837842" cy="1015663"/>
          </a:xfrm>
          <a:prstGeom prst="rect">
            <a:avLst/>
          </a:prstGeom>
          <a:noFill/>
        </p:spPr>
        <p:txBody>
          <a:bodyPr wrap="square" rtlCol="0">
            <a:spAutoFit/>
          </a:bodyPr>
          <a:lstStyle/>
          <a:p>
            <a:pPr algn="just"/>
            <a:r>
              <a:rPr lang="es-ES" altLang="ko-KR" sz="1200" dirty="0">
                <a:solidFill>
                  <a:schemeClr val="tx1">
                    <a:lumMod val="75000"/>
                    <a:lumOff val="25000"/>
                  </a:schemeClr>
                </a:solidFill>
                <a:cs typeface="Arial" pitchFamily="34" charset="0"/>
              </a:rPr>
              <a:t>El estudio de modelo de gestión definirá la relación entre el caso de negocio contenido en el modelo financiero propuesto y la figura legal pertinente que la EPMSA deberá aplicar para garantizar el éxito de la puesta en marcha del proyecto ZEDE-QUITO, esto en el marco de las prioridades organizacionales, tanto del proyecto en sí como de la EPMSA.</a:t>
            </a:r>
            <a:endParaRPr lang="en-US" altLang="ko-KR" sz="1200" dirty="0">
              <a:solidFill>
                <a:schemeClr val="tx1">
                  <a:lumMod val="75000"/>
                  <a:lumOff val="25000"/>
                </a:schemeClr>
              </a:solidFill>
              <a:cs typeface="Arial" pitchFamily="34" charset="0"/>
            </a:endParaRPr>
          </a:p>
        </p:txBody>
      </p:sp>
      <p:sp>
        <p:nvSpPr>
          <p:cNvPr id="40" name="TextBox 10">
            <a:extLst>
              <a:ext uri="{FF2B5EF4-FFF2-40B4-BE49-F238E27FC236}">
                <a16:creationId xmlns:a16="http://schemas.microsoft.com/office/drawing/2014/main" id="{79F40613-5FDA-4ABC-8702-FEB583F9E92C}"/>
              </a:ext>
            </a:extLst>
          </p:cNvPr>
          <p:cNvSpPr txBox="1"/>
          <p:nvPr/>
        </p:nvSpPr>
        <p:spPr>
          <a:xfrm>
            <a:off x="2019300" y="2021745"/>
            <a:ext cx="4610394" cy="338554"/>
          </a:xfrm>
          <a:prstGeom prst="rect">
            <a:avLst/>
          </a:prstGeom>
          <a:noFill/>
        </p:spPr>
        <p:txBody>
          <a:bodyPr wrap="square" rtlCol="0">
            <a:spAutoFit/>
          </a:bodyPr>
          <a:lstStyle/>
          <a:p>
            <a:pPr algn="ctr"/>
            <a:r>
              <a:rPr lang="es-EC" sz="1600" b="1" dirty="0">
                <a:solidFill>
                  <a:schemeClr val="bg1"/>
                </a:solidFill>
              </a:rPr>
              <a:t>Estudio de conveniencia y beneficio socioeconómico</a:t>
            </a:r>
            <a:endParaRPr lang="es-EC" sz="1600" dirty="0">
              <a:solidFill>
                <a:schemeClr val="bg1"/>
              </a:solidFill>
            </a:endParaRPr>
          </a:p>
        </p:txBody>
      </p:sp>
      <p:sp>
        <p:nvSpPr>
          <p:cNvPr id="41" name="TextBox 11">
            <a:extLst>
              <a:ext uri="{FF2B5EF4-FFF2-40B4-BE49-F238E27FC236}">
                <a16:creationId xmlns:a16="http://schemas.microsoft.com/office/drawing/2014/main" id="{26841E86-6B22-4274-B54D-BC701428988F}"/>
              </a:ext>
            </a:extLst>
          </p:cNvPr>
          <p:cNvSpPr txBox="1"/>
          <p:nvPr/>
        </p:nvSpPr>
        <p:spPr>
          <a:xfrm>
            <a:off x="5599245" y="4163869"/>
            <a:ext cx="5102784" cy="584775"/>
          </a:xfrm>
          <a:prstGeom prst="rect">
            <a:avLst/>
          </a:prstGeom>
          <a:noFill/>
        </p:spPr>
        <p:txBody>
          <a:bodyPr wrap="square" rtlCol="0">
            <a:spAutoFit/>
          </a:bodyPr>
          <a:lstStyle/>
          <a:p>
            <a:r>
              <a:rPr lang="es-ES" altLang="ko-KR" sz="1600" b="1" dirty="0">
                <a:solidFill>
                  <a:schemeClr val="bg1"/>
                </a:solidFill>
                <a:cs typeface="Arial" pitchFamily="34" charset="0"/>
              </a:rPr>
              <a:t>Estudio de definición del modelo de gestión idóneo para el desarrollo del proyecto ZEDE-QUITO.</a:t>
            </a:r>
          </a:p>
        </p:txBody>
      </p:sp>
      <p:grpSp>
        <p:nvGrpSpPr>
          <p:cNvPr id="49" name="Group 13">
            <a:extLst>
              <a:ext uri="{FF2B5EF4-FFF2-40B4-BE49-F238E27FC236}">
                <a16:creationId xmlns:a16="http://schemas.microsoft.com/office/drawing/2014/main" id="{CB073641-8607-4F85-8CA4-23BE56D6D82D}"/>
              </a:ext>
            </a:extLst>
          </p:cNvPr>
          <p:cNvGrpSpPr/>
          <p:nvPr/>
        </p:nvGrpSpPr>
        <p:grpSpPr>
          <a:xfrm>
            <a:off x="1079581" y="4504118"/>
            <a:ext cx="2953359" cy="858363"/>
            <a:chOff x="630319" y="3796228"/>
            <a:chExt cx="2992847" cy="858363"/>
          </a:xfrm>
        </p:grpSpPr>
        <p:sp>
          <p:nvSpPr>
            <p:cNvPr id="50" name="TextBox 14">
              <a:extLst>
                <a:ext uri="{FF2B5EF4-FFF2-40B4-BE49-F238E27FC236}">
                  <a16:creationId xmlns:a16="http://schemas.microsoft.com/office/drawing/2014/main" id="{42A0B0ED-E49F-4A5F-8364-5B308C2542C8}"/>
                </a:ext>
              </a:extLst>
            </p:cNvPr>
            <p:cNvSpPr txBox="1"/>
            <p:nvPr/>
          </p:nvSpPr>
          <p:spPr>
            <a:xfrm>
              <a:off x="630319" y="4008260"/>
              <a:ext cx="2992847" cy="646331"/>
            </a:xfrm>
            <a:prstGeom prst="rect">
              <a:avLst/>
            </a:prstGeom>
            <a:noFill/>
          </p:spPr>
          <p:txBody>
            <a:bodyPr wrap="square" rtlCol="0" anchor="ctr">
              <a:spAutoFit/>
            </a:bodyPr>
            <a:lstStyle/>
            <a:p>
              <a:pPr algn="just"/>
              <a:r>
                <a:rPr lang="es-ES" sz="1200" dirty="0">
                  <a:solidFill>
                    <a:srgbClr val="292A7E"/>
                  </a:solidFill>
                </a:rPr>
                <a:t>Informe de la Fase 2, recogerá los criterios de los dos estudios e incluirá conclusiones y recomendaciones</a:t>
              </a:r>
              <a:r>
                <a:rPr lang="es-ES" sz="1200" dirty="0"/>
                <a:t>.</a:t>
              </a:r>
              <a:endParaRPr lang="ko-KR" altLang="en-US" sz="1200" dirty="0">
                <a:solidFill>
                  <a:schemeClr val="tx1">
                    <a:lumMod val="75000"/>
                    <a:lumOff val="25000"/>
                  </a:schemeClr>
                </a:solidFill>
                <a:cs typeface="Arial" pitchFamily="34" charset="0"/>
              </a:endParaRPr>
            </a:p>
          </p:txBody>
        </p:sp>
        <p:sp>
          <p:nvSpPr>
            <p:cNvPr id="51" name="TextBox 15">
              <a:extLst>
                <a:ext uri="{FF2B5EF4-FFF2-40B4-BE49-F238E27FC236}">
                  <a16:creationId xmlns:a16="http://schemas.microsoft.com/office/drawing/2014/main" id="{AD7308B0-5846-4C0D-B84B-2D22AA7F021C}"/>
                </a:ext>
              </a:extLst>
            </p:cNvPr>
            <p:cNvSpPr txBox="1"/>
            <p:nvPr/>
          </p:nvSpPr>
          <p:spPr>
            <a:xfrm>
              <a:off x="1046196" y="3796228"/>
              <a:ext cx="2059657" cy="307777"/>
            </a:xfrm>
            <a:prstGeom prst="rect">
              <a:avLst/>
            </a:prstGeom>
            <a:noFill/>
          </p:spPr>
          <p:txBody>
            <a:bodyPr wrap="square" rtlCol="0" anchor="ctr">
              <a:spAutoFit/>
            </a:bodyPr>
            <a:lstStyle/>
            <a:p>
              <a:pPr algn="ctr"/>
              <a:r>
                <a:rPr lang="es-EC" sz="1400" b="1" dirty="0">
                  <a:solidFill>
                    <a:srgbClr val="C32130"/>
                  </a:solidFill>
                </a:rPr>
                <a:t>Informe Fase 2</a:t>
              </a:r>
              <a:endParaRPr lang="es-EC" sz="1400" dirty="0">
                <a:solidFill>
                  <a:srgbClr val="C32130"/>
                </a:solidFill>
              </a:endParaRPr>
            </a:p>
          </p:txBody>
        </p:sp>
      </p:grpSp>
      <p:sp>
        <p:nvSpPr>
          <p:cNvPr id="3" name="Flecha: hacia la izquierda 2">
            <a:extLst>
              <a:ext uri="{FF2B5EF4-FFF2-40B4-BE49-F238E27FC236}">
                <a16:creationId xmlns:a16="http://schemas.microsoft.com/office/drawing/2014/main" id="{8AFA9354-9621-466D-8A55-4AE7E285CF62}"/>
              </a:ext>
            </a:extLst>
          </p:cNvPr>
          <p:cNvSpPr/>
          <p:nvPr/>
        </p:nvSpPr>
        <p:spPr>
          <a:xfrm>
            <a:off x="4032940" y="4775830"/>
            <a:ext cx="1566305" cy="490073"/>
          </a:xfrm>
          <a:prstGeom prst="leftArrow">
            <a:avLst/>
          </a:prstGeom>
          <a:solidFill>
            <a:srgbClr val="C32130"/>
          </a:solidFill>
          <a:ln>
            <a:solidFill>
              <a:srgbClr val="C32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2" name="Rectangle 7">
            <a:extLst>
              <a:ext uri="{FF2B5EF4-FFF2-40B4-BE49-F238E27FC236}">
                <a16:creationId xmlns:a16="http://schemas.microsoft.com/office/drawing/2014/main" id="{1AD9A133-F6B3-4DB8-9A87-D153E31D3D77}"/>
              </a:ext>
            </a:extLst>
          </p:cNvPr>
          <p:cNvSpPr/>
          <p:nvPr/>
        </p:nvSpPr>
        <p:spPr>
          <a:xfrm rot="18900000">
            <a:off x="10746690" y="4208085"/>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3" name="Pie 24">
            <a:extLst>
              <a:ext uri="{FF2B5EF4-FFF2-40B4-BE49-F238E27FC236}">
                <a16:creationId xmlns:a16="http://schemas.microsoft.com/office/drawing/2014/main" id="{8F6A3A40-1D2E-46E2-8D6D-8E1C19E4F942}"/>
              </a:ext>
            </a:extLst>
          </p:cNvPr>
          <p:cNvSpPr/>
          <p:nvPr/>
        </p:nvSpPr>
        <p:spPr>
          <a:xfrm>
            <a:off x="1489971" y="1930948"/>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Tree>
    <p:extLst>
      <p:ext uri="{BB962C8B-B14F-4D97-AF65-F5344CB8AC3E}">
        <p14:creationId xmlns:p14="http://schemas.microsoft.com/office/powerpoint/2010/main" val="5278939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18538</TotalTime>
  <Words>1785</Words>
  <Application>Microsoft Office PowerPoint</Application>
  <PresentationFormat>Panorámica</PresentationFormat>
  <Paragraphs>146</Paragraphs>
  <Slides>14</Slides>
  <Notes>4</Notes>
  <HiddenSlides>2</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14</vt:i4>
      </vt:variant>
    </vt:vector>
  </HeadingPairs>
  <TitlesOfParts>
    <vt:vector size="25" baseType="lpstr">
      <vt:lpstr>맑은 고딕</vt:lpstr>
      <vt:lpstr>Arial</vt:lpstr>
      <vt:lpstr>Calibri</vt:lpstr>
      <vt:lpstr>Calibri Light</vt:lpstr>
      <vt:lpstr>Century Gothic</vt:lpstr>
      <vt:lpstr>Fira Sans Extra Condensed SemiBold</vt:lpstr>
      <vt:lpstr>Fira Sans Medium</vt:lpstr>
      <vt:lpstr>FZShuTi</vt:lpstr>
      <vt:lpstr>Roboto</vt:lpstr>
      <vt:lpstr>Tema de Office</vt:lpstr>
      <vt:lpstr>Imagen de mapa de bits</vt:lpstr>
      <vt:lpstr>Presentación de PowerPoint</vt:lpstr>
      <vt:lpstr>Presentación de PowerPoint</vt:lpstr>
      <vt:lpstr>Presentación de PowerPoint</vt:lpstr>
      <vt:lpstr>Presentación de PowerPoint</vt:lpstr>
      <vt:lpstr>Presentación de PowerPoint</vt:lpstr>
      <vt:lpstr>RESUMEN DE ESTUDIOS ANTERIORES DE LA ZEDE-QUITO</vt:lpstr>
      <vt:lpstr>Presentación de PowerPoint</vt:lpstr>
      <vt:lpstr>FASE 1: PROPUESTA DEL PROYECTO ZEDE-QUITO</vt:lpstr>
      <vt:lpstr>FASE 2: CONVENIENCIA, BENEFICIOS Y MODELO DE GESTIÓN DE LA PROPUESTA DEL PROYECTO ZEDE-QUITO</vt:lpstr>
      <vt:lpstr>FASE 3: INFORME DE ESTRUCTURACIÓN Y PROYECTO DE BASES DE CONCURSO PARA LA SELECCIÓN DEL ADMINISTRADOR DE LA ZEDE-QUITO.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Trabajo 2021</dc:title>
  <dc:creator>Vanessa Medina</dc:creator>
  <cp:lastModifiedBy>Juan Lara</cp:lastModifiedBy>
  <cp:revision>242</cp:revision>
  <dcterms:created xsi:type="dcterms:W3CDTF">2022-01-18T15:48:09Z</dcterms:created>
  <dcterms:modified xsi:type="dcterms:W3CDTF">2022-08-25T17:36:22Z</dcterms:modified>
</cp:coreProperties>
</file>