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333" r:id="rId2"/>
    <p:sldId id="397" r:id="rId3"/>
    <p:sldId id="379" r:id="rId4"/>
    <p:sldId id="334" r:id="rId5"/>
    <p:sldId id="396" r:id="rId6"/>
    <p:sldId id="385" r:id="rId7"/>
    <p:sldId id="362" r:id="rId8"/>
    <p:sldId id="363" r:id="rId9"/>
    <p:sldId id="366" r:id="rId10"/>
    <p:sldId id="393" r:id="rId11"/>
    <p:sldId id="390" r:id="rId12"/>
    <p:sldId id="383" r:id="rId13"/>
    <p:sldId id="341" r:id="rId14"/>
    <p:sldId id="342" r:id="rId15"/>
    <p:sldId id="339" r:id="rId16"/>
    <p:sldId id="340" r:id="rId17"/>
    <p:sldId id="343" r:id="rId18"/>
    <p:sldId id="344" r:id="rId19"/>
    <p:sldId id="365" r:id="rId20"/>
    <p:sldId id="364" r:id="rId21"/>
    <p:sldId id="347" r:id="rId22"/>
    <p:sldId id="348" r:id="rId23"/>
    <p:sldId id="349" r:id="rId24"/>
    <p:sldId id="287" r:id="rId25"/>
    <p:sldId id="282" r:id="rId26"/>
    <p:sldId id="395" r:id="rId27"/>
    <p:sldId id="394" r:id="rId28"/>
    <p:sldId id="398" r:id="rId29"/>
    <p:sldId id="264" r:id="rId30"/>
    <p:sldId id="330" r:id="rId31"/>
    <p:sldId id="331" r:id="rId32"/>
    <p:sldId id="332" r:id="rId33"/>
    <p:sldId id="288" r:id="rId34"/>
    <p:sldId id="293" r:id="rId35"/>
    <p:sldId id="357" r:id="rId36"/>
    <p:sldId id="367" r:id="rId37"/>
    <p:sldId id="358" r:id="rId38"/>
    <p:sldId id="370" r:id="rId39"/>
    <p:sldId id="371" r:id="rId40"/>
    <p:sldId id="372" r:id="rId41"/>
    <p:sldId id="368" r:id="rId42"/>
    <p:sldId id="359" r:id="rId43"/>
    <p:sldId id="373" r:id="rId44"/>
    <p:sldId id="374" r:id="rId45"/>
    <p:sldId id="375" r:id="rId46"/>
    <p:sldId id="376" r:id="rId47"/>
    <p:sldId id="369" r:id="rId48"/>
    <p:sldId id="297" r:id="rId49"/>
    <p:sldId id="391" r:id="rId50"/>
    <p:sldId id="298" r:id="rId51"/>
  </p:sldIdLst>
  <p:sldSz cx="12192000" cy="6858000"/>
  <p:notesSz cx="6705600" cy="8991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 Antonio Pineiros Costales" initials="JAPC" lastIdx="14" clrIdx="0">
    <p:extLst>
      <p:ext uri="{19B8F6BF-5375-455C-9EA6-DF929625EA0E}">
        <p15:presenceInfo xmlns:p15="http://schemas.microsoft.com/office/powerpoint/2012/main" userId="S-1-5-21-273869320-1094921958-1243824655-80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E76"/>
    <a:srgbClr val="2F5597"/>
    <a:srgbClr val="CC0000"/>
    <a:srgbClr val="F4C3C9"/>
    <a:srgbClr val="E94349"/>
    <a:srgbClr val="3D4CA8"/>
    <a:srgbClr val="2C2D76"/>
    <a:srgbClr val="DBFFFF"/>
    <a:srgbClr val="4B4C8A"/>
    <a:srgbClr val="343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5" autoAdjust="0"/>
    <p:restoredTop sz="94259" autoAdjust="0"/>
  </p:normalViewPr>
  <p:slideViewPr>
    <p:cSldViewPr snapToGrid="0">
      <p:cViewPr varScale="1">
        <p:scale>
          <a:sx n="68" d="100"/>
          <a:sy n="68" d="100"/>
        </p:scale>
        <p:origin x="94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ommentAuthors" Target="commentAuthor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ONIA%20ORTIZ%202022\REFORMA%202022\INFORME%20REFORMA%202022\INGRESOS%20AL%2029%20JUL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111032575147134E-2"/>
          <c:y val="0.10185176080107033"/>
          <c:w val="0.93888888888888888"/>
          <c:h val="0.8981481481481481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F86-4B13-8AA6-96662D5105FE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F86-4B13-8AA6-96662D5105FE}"/>
              </c:ext>
            </c:extLst>
          </c:dPt>
          <c:dLbls>
            <c:dLbl>
              <c:idx val="0"/>
              <c:layout>
                <c:manualLayout>
                  <c:x val="-0.1354678465909894"/>
                  <c:y val="-0.371086200902713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360805-5497-4EFF-AADD-1402DFE8EC8E}" type="CATEGORYNAME">
                      <a:rPr lang="en-US" sz="2000" b="1">
                        <a:solidFill>
                          <a:schemeClr val="bg1"/>
                        </a:solidFill>
                      </a:rPr>
                      <a:pPr>
                        <a:defRPr sz="2000"/>
                      </a:pPr>
                      <a:t>[NOMBRE DE CATEGORÍA]</a:t>
                    </a:fld>
                    <a:r>
                      <a:rPr lang="en-US" sz="2000" b="1" baseline="0">
                        <a:solidFill>
                          <a:schemeClr val="bg1"/>
                        </a:solidFill>
                      </a:rPr>
                      <a:t>
</a:t>
                    </a:r>
                    <a:fld id="{9EBE311B-ECED-45DE-A968-8FDB8C16A236}" type="PERCENTAGE">
                      <a:rPr lang="en-US" sz="2000" b="1" baseline="0">
                        <a:solidFill>
                          <a:schemeClr val="bg1"/>
                        </a:solidFill>
                      </a:rPr>
                      <a:pPr>
                        <a:defRPr sz="2000"/>
                      </a:pPr>
                      <a:t>[PORCENTAJE]</a:t>
                    </a:fld>
                    <a:endParaRPr lang="en-US" sz="2000" b="1" baseline="0">
                      <a:solidFill>
                        <a:schemeClr val="bg1"/>
                      </a:solidFill>
                    </a:endParaRP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34711286089238"/>
                      <c:h val="0.268194444444444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F86-4B13-8AA6-96662D5105FE}"/>
                </c:ext>
              </c:extLst>
            </c:dLbl>
            <c:dLbl>
              <c:idx val="1"/>
              <c:layout>
                <c:manualLayout>
                  <c:x val="8.9650122280495861E-2"/>
                  <c:y val="5.6687145379968765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8F3DD44-8E70-4088-8651-60C5CEFD406F}" type="CATEGORYNAME">
                      <a:rPr lang="en-US" sz="2000" b="1"/>
                      <a:pPr>
                        <a:defRPr sz="2000"/>
                      </a:pPr>
                      <a:t>[NOMBRE DE CATEGORÍA]</a:t>
                    </a:fld>
                    <a:r>
                      <a:rPr lang="en-US" sz="2000" b="1" baseline="0"/>
                      <a:t>
</a:t>
                    </a:r>
                    <a:fld id="{2AE1694A-EC3A-4309-8660-270B4979EA5E}" type="PERCENTAGE">
                      <a:rPr lang="en-US" sz="2000" b="1" baseline="0"/>
                      <a:pPr>
                        <a:defRPr sz="2000"/>
                      </a:pPr>
                      <a:t>[PORCENTAJE]</a:t>
                    </a:fld>
                    <a:endParaRPr lang="en-US" sz="20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C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1742838698125"/>
                      <c:h val="0.213968550667071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F86-4B13-8AA6-96662D5105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GADDMQ</c:v>
                </c:pt>
                <c:pt idx="1">
                  <c:v>PPLMQ</c:v>
                </c:pt>
              </c:strCache>
            </c:strRef>
          </c:cat>
          <c:val>
            <c:numRef>
              <c:f>Hoja1!$D$2:$D$3</c:f>
              <c:numCache>
                <c:formatCode>#,##0.00</c:formatCode>
                <c:ptCount val="2"/>
                <c:pt idx="0">
                  <c:v>828130444.85000002</c:v>
                </c:pt>
                <c:pt idx="1">
                  <c:v>133732452.17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86-4B13-8AA6-96662D5105F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C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'[INGRESOS AL 29 JUL 2022.xlsx]tabla 3'!$B$19</c:f>
              <c:strCache>
                <c:ptCount val="1"/>
                <c:pt idx="0">
                  <c:v> % Rec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D4CA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6F-4249-AAA9-FBC4BDAB5349}"/>
              </c:ext>
            </c:extLst>
          </c:dPt>
          <c:dPt>
            <c:idx val="1"/>
            <c:invertIfNegative val="0"/>
            <c:bubble3D val="0"/>
            <c:spPr>
              <a:solidFill>
                <a:srgbClr val="E9434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6F-4249-AAA9-FBC4BDAB5349}"/>
              </c:ext>
            </c:extLst>
          </c:dPt>
          <c:dPt>
            <c:idx val="2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6F-4249-AAA9-FBC4BDAB534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6F-4249-AAA9-FBC4BDAB5349}"/>
              </c:ext>
            </c:extLst>
          </c:dPt>
          <c:dPt>
            <c:idx val="4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F6F-4249-AAA9-FBC4BDAB5349}"/>
              </c:ext>
            </c:extLst>
          </c:dPt>
          <c:dPt>
            <c:idx val="5"/>
            <c:invertIfNegative val="0"/>
            <c:bubble3D val="0"/>
            <c:spPr>
              <a:solidFill>
                <a:srgbClr val="F4C3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F6F-4249-AAA9-FBC4BDAB5349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F6F-4249-AAA9-FBC4BDAB5349}"/>
              </c:ext>
            </c:extLst>
          </c:dPt>
          <c:dLbls>
            <c:dLbl>
              <c:idx val="2"/>
              <c:layout>
                <c:manualLayout>
                  <c:x val="-1.3033561420658672E-3"/>
                  <c:y val="-0.1842298324758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F6F-4249-AAA9-FBC4BDAB5349}"/>
                </c:ext>
              </c:extLst>
            </c:dLbl>
            <c:dLbl>
              <c:idx val="5"/>
              <c:layout>
                <c:manualLayout>
                  <c:x val="-6.5167807103291928E-3"/>
                  <c:y val="-0.30343737113671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F6F-4249-AAA9-FBC4BDAB5349}"/>
                </c:ext>
              </c:extLst>
            </c:dLbl>
            <c:dLbl>
              <c:idx val="6"/>
              <c:layout>
                <c:manualLayout>
                  <c:x val="-7.8201368523949169E-3"/>
                  <c:y val="-0.31969294459046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F6F-4249-AAA9-FBC4BDAB53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'[INGRESOS AL 29 JUL 2022.xlsx]tabla 3'!$A$20:$A$26</c:f>
              <c:strCache>
                <c:ptCount val="7"/>
                <c:pt idx="0">
                  <c:v>11 IMPUESTOS</c:v>
                </c:pt>
                <c:pt idx="1">
                  <c:v>13 TASAS Y CONTRIBUCIONES</c:v>
                </c:pt>
                <c:pt idx="2">
                  <c:v>14 VENTA DE BIENES Y SERVICIOS</c:v>
                </c:pt>
                <c:pt idx="3">
                  <c:v>17 RENTAS DE INVERSIONES Y MULTAS</c:v>
                </c:pt>
                <c:pt idx="4">
                  <c:v>19 OTROS INGRESOS</c:v>
                </c:pt>
                <c:pt idx="5">
                  <c:v>24 VENTA DE ACTIVOS NO FINANCIEROS</c:v>
                </c:pt>
                <c:pt idx="6">
                  <c:v>28 TRANSFERENCIAS Y DONACIONES DE CAPITAL E INVERS</c:v>
                </c:pt>
              </c:strCache>
            </c:strRef>
          </c:cat>
          <c:val>
            <c:numRef>
              <c:f>'[INGRESOS AL 29 JUL 2022.xlsx]tabla 3'!$B$20:$B$26</c:f>
              <c:numCache>
                <c:formatCode>0.00%</c:formatCode>
                <c:ptCount val="7"/>
                <c:pt idx="0">
                  <c:v>0.89777560938105405</c:v>
                </c:pt>
                <c:pt idx="1">
                  <c:v>1.0572256733953385</c:v>
                </c:pt>
                <c:pt idx="2">
                  <c:v>0.26026692307692306</c:v>
                </c:pt>
                <c:pt idx="3">
                  <c:v>0.92465547188180053</c:v>
                </c:pt>
                <c:pt idx="4">
                  <c:v>0.83900310906515585</c:v>
                </c:pt>
                <c:pt idx="5">
                  <c:v>3.2393252557889066E-2</c:v>
                </c:pt>
                <c:pt idx="6">
                  <c:v>0.27760745342343052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F6F-4249-AAA9-FBC4BDAB53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1027344"/>
        <c:axId val="191027904"/>
      </c:barChart>
      <c:catAx>
        <c:axId val="1910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91027904"/>
        <c:crosses val="autoZero"/>
        <c:auto val="1"/>
        <c:lblAlgn val="ctr"/>
        <c:lblOffset val="100"/>
        <c:noMultiLvlLbl val="0"/>
      </c:catAx>
      <c:valAx>
        <c:axId val="19102790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1027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EC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BF5C80-C1A1-4AEE-8C57-D2C813978C98}" type="doc">
      <dgm:prSet loTypeId="urn:microsoft.com/office/officeart/2008/layout/PictureStrips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s-ES"/>
        </a:p>
      </dgm:t>
    </dgm:pt>
    <dgm:pt modelId="{1E508F36-333A-4683-8945-F55BDE6154FF}">
      <dgm:prSet phldrT="[Texto]"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Gestiones realizadas para la Reforma 2022.</a:t>
          </a:r>
          <a:endParaRPr lang="es-ES" sz="2000" b="1" dirty="0">
            <a:solidFill>
              <a:schemeClr val="bg1"/>
            </a:solidFill>
            <a:latin typeface="+mj-lt"/>
          </a:endParaRPr>
        </a:p>
      </dgm:t>
    </dgm:pt>
    <dgm:pt modelId="{7A819E6B-DB25-4CAE-81BA-E99322A0CB3D}" type="parTrans" cxnId="{96CCF457-0E94-48C0-BD5E-B3A359964202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D58BA620-A2D3-4440-AFD0-D08487C20979}" type="sibTrans" cxnId="{96CCF457-0E94-48C0-BD5E-B3A359964202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2F6C9553-0624-43DB-9E2B-9D65DC88B746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Base legal.</a:t>
          </a:r>
        </a:p>
      </dgm:t>
    </dgm:pt>
    <dgm:pt modelId="{F4A87D33-8526-4EF5-BFC8-1B9D6D82585F}" type="parTrans" cxnId="{3A88C5B8-7729-4E95-B89D-5482E54ADFDA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4FAA5F20-BB27-4918-8601-7F7E66EFF124}" type="sibTrans" cxnId="{3A88C5B8-7729-4E95-B89D-5482E54ADFDA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D8234DFC-B13A-40FD-8D78-18F68384A8F9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Definiciones.</a:t>
          </a:r>
        </a:p>
      </dgm:t>
    </dgm:pt>
    <dgm:pt modelId="{5104871A-4CA3-4B84-AC86-7FF28BFF6DC3}" type="parTrans" cxnId="{18460537-1300-4DA6-9368-4D4A9A504200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D1620D6E-47E3-4F43-897A-E674580159A6}" type="sibTrans" cxnId="{18460537-1300-4DA6-9368-4D4A9A504200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5E484B7C-AB0F-4BB4-82D6-37CFE92F7E34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Parámetro de análisis en la Reforma 2022.</a:t>
          </a:r>
        </a:p>
      </dgm:t>
    </dgm:pt>
    <dgm:pt modelId="{9AC0E0B7-9223-422A-BB20-D0983C9D217E}" type="parTrans" cxnId="{EB20C93A-2E86-4B6E-A0DD-7F7B6CB76D9A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11CCBAA1-A54A-43AC-89C4-4C065F4C7388}" type="sibTrans" cxnId="{EB20C93A-2E86-4B6E-A0DD-7F7B6CB76D9A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B1C81ACD-2204-461A-A436-6E5CB651C7B8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Composición del Presupuesto y Reforma 2022.</a:t>
          </a:r>
        </a:p>
      </dgm:t>
    </dgm:pt>
    <dgm:pt modelId="{2B370C09-D4B1-41FC-888F-DB69F476436B}" type="parTrans" cxnId="{F8B6B824-8B41-4E39-BA74-24FEBD2EA6D4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25277373-CDB1-4429-8CBD-C4B5D5155AD1}" type="sibTrans" cxnId="{F8B6B824-8B41-4E39-BA74-24FEBD2EA6D4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195F4FF7-63E1-41CB-B52A-E3CC911EFE6C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Recaudación de los Ingresos.</a:t>
          </a:r>
        </a:p>
      </dgm:t>
    </dgm:pt>
    <dgm:pt modelId="{763170B2-E5C4-4D37-8A5B-B932A3842D6C}" type="parTrans" cxnId="{F10262EB-62F6-46A9-8AC0-FD949E800FCB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310B704F-4BEA-41A4-A3B3-07F81C06F1D9}" type="sibTrans" cxnId="{F10262EB-62F6-46A9-8AC0-FD949E800FCB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BD2283C4-874E-4607-BD8E-4D72F0FD61D5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Origen del Incremento de los Ingresos.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092D04C7-1D37-452E-9CC1-2EDAA8BB5289}" type="parTrans" cxnId="{A4ED744A-8993-4CEA-BAE4-A653B12C948F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2D0A3E5D-3DCB-4871-A44D-9E14B3FE1D08}" type="sibTrans" cxnId="{A4ED744A-8993-4CEA-BAE4-A653B12C948F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1A33FD52-B4AC-4C0D-888A-07545242A311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Ejecución de los Gastos.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DD8F0369-7644-438A-A803-0F256AF951CB}" type="parTrans" cxnId="{C145BFB2-F5F0-4986-B17F-E2C95AD54F67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75CFF746-A22F-44D7-843E-1FAAD15C6F76}" type="sibTrans" cxnId="{C145BFB2-F5F0-4986-B17F-E2C95AD54F67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6E6AF571-273B-4E10-843C-28D00D811362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Reforma de los Gastos.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1F89BFCA-C16A-41FA-BB6D-0FBF5B136C85}" type="parTrans" cxnId="{BCA77D7E-27D4-4299-9E8A-D13B4E2BBCE5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0E97A87C-2E6D-486F-99CD-4480BCD0CECF}" type="sibTrans" cxnId="{BCA77D7E-27D4-4299-9E8A-D13B4E2BBCE5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7895576D-286E-4127-B079-B8DBAC3A1F9A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Reforma de Gastos Administrativos.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22379450-FD9F-43EC-AAFB-B8F3AB584EC4}" type="parTrans" cxnId="{C1E35975-D7E8-4E5B-A9B4-5DDD61392D25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06C092F7-942D-4DFC-BA08-C807F4604D52}" type="sibTrans" cxnId="{C1E35975-D7E8-4E5B-A9B4-5DDD61392D25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8D760D26-1207-448C-A4C4-A4A0EB915591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Reforma de Gastos Remuneraciones.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D7C5688C-4F95-4A2C-AAE3-EB4B9B3D2C78}" type="parTrans" cxnId="{2A8C1F96-B768-47DD-8FCD-91D5E843EC93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6B2CB147-2C71-49CB-A561-C2DFBB58E54F}" type="sibTrans" cxnId="{2A8C1F96-B768-47DD-8FCD-91D5E843EC93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C823D882-2DA3-48AB-AAB5-79B3C2BA427A}">
      <dgm:prSet custT="1"/>
      <dgm:spPr>
        <a:solidFill>
          <a:srgbClr val="2F5597"/>
        </a:solidFill>
      </dgm:spPr>
      <dgm:t>
        <a:bodyPr/>
        <a:lstStyle/>
        <a:p>
          <a:r>
            <a:rPr lang="es-EC" sz="2000" b="1" dirty="0" smtClean="0">
              <a:solidFill>
                <a:schemeClr val="bg1"/>
              </a:solidFill>
              <a:latin typeface="+mj-lt"/>
            </a:rPr>
            <a:t>Reforma del PPLMQ.</a:t>
          </a:r>
          <a:endParaRPr lang="es-EC" sz="2000" b="1" dirty="0">
            <a:solidFill>
              <a:schemeClr val="bg1"/>
            </a:solidFill>
            <a:latin typeface="+mj-lt"/>
          </a:endParaRPr>
        </a:p>
      </dgm:t>
    </dgm:pt>
    <dgm:pt modelId="{951AE631-7A79-4903-BA61-3DF34C2B98DC}" type="parTrans" cxnId="{B6CFB7C6-EF84-4E56-8C6C-69CFFE194D94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0E74A29A-87DD-4875-8C84-E42FB380659D}" type="sibTrans" cxnId="{B6CFB7C6-EF84-4E56-8C6C-69CFFE194D94}">
      <dgm:prSet/>
      <dgm:spPr/>
      <dgm:t>
        <a:bodyPr/>
        <a:lstStyle/>
        <a:p>
          <a:endParaRPr lang="es-ES" sz="2000">
            <a:latin typeface="+mj-lt"/>
          </a:endParaRPr>
        </a:p>
      </dgm:t>
    </dgm:pt>
    <dgm:pt modelId="{B8BB78F8-6BAC-4684-A890-CBA50176FDCC}" type="pres">
      <dgm:prSet presAssocID="{87BF5C80-C1A1-4AEE-8C57-D2C813978C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8772A20-BBDF-4A6D-942E-62C4C71AA3C1}" type="pres">
      <dgm:prSet presAssocID="{1E508F36-333A-4683-8945-F55BDE6154FF}" presName="composite" presStyleCnt="0"/>
      <dgm:spPr/>
      <dgm:t>
        <a:bodyPr/>
        <a:lstStyle/>
        <a:p>
          <a:endParaRPr lang="es-ES"/>
        </a:p>
      </dgm:t>
    </dgm:pt>
    <dgm:pt modelId="{5170DC8F-3D16-4A66-9A3D-C47514633CFB}" type="pres">
      <dgm:prSet presAssocID="{1E508F36-333A-4683-8945-F55BDE6154FF}" presName="rect1" presStyleLbl="trAlignAcc1" presStyleIdx="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C04712-3EDC-4BF8-BE42-4425FEA1724D}" type="pres">
      <dgm:prSet presAssocID="{1E508F36-333A-4683-8945-F55BDE6154FF}" presName="rect2" presStyleLbl="fgImgPlace1" presStyleIdx="0" presStyleCnt="12" custScaleY="90909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0F140ED0-190D-41C8-96B4-7232D24D7F08}" type="pres">
      <dgm:prSet presAssocID="{D58BA620-A2D3-4440-AFD0-D08487C20979}" presName="sibTrans" presStyleCnt="0"/>
      <dgm:spPr/>
      <dgm:t>
        <a:bodyPr/>
        <a:lstStyle/>
        <a:p>
          <a:endParaRPr lang="es-ES"/>
        </a:p>
      </dgm:t>
    </dgm:pt>
    <dgm:pt modelId="{F26B9264-CF49-418C-A903-589B25530A0C}" type="pres">
      <dgm:prSet presAssocID="{2F6C9553-0624-43DB-9E2B-9D65DC88B746}" presName="composite" presStyleCnt="0"/>
      <dgm:spPr/>
      <dgm:t>
        <a:bodyPr/>
        <a:lstStyle/>
        <a:p>
          <a:endParaRPr lang="es-ES"/>
        </a:p>
      </dgm:t>
    </dgm:pt>
    <dgm:pt modelId="{5B9F66DF-5C73-40D4-9675-A87C7F3F4F43}" type="pres">
      <dgm:prSet presAssocID="{2F6C9553-0624-43DB-9E2B-9D65DC88B746}" presName="rect1" presStyleLbl="trAlignAcc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DB2EF6-085F-43EE-B668-15925C539C34}" type="pres">
      <dgm:prSet presAssocID="{2F6C9553-0624-43DB-9E2B-9D65DC88B746}" presName="rect2" presStyleLbl="fgImgPlace1" presStyleIdx="1" presStyleCnt="12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35CE98DA-BB95-4549-ABE2-756CA78144FA}" type="pres">
      <dgm:prSet presAssocID="{4FAA5F20-BB27-4918-8601-7F7E66EFF124}" presName="sibTrans" presStyleCnt="0"/>
      <dgm:spPr/>
      <dgm:t>
        <a:bodyPr/>
        <a:lstStyle/>
        <a:p>
          <a:endParaRPr lang="es-ES"/>
        </a:p>
      </dgm:t>
    </dgm:pt>
    <dgm:pt modelId="{3D72425E-C7C5-4D60-9989-B5384454F865}" type="pres">
      <dgm:prSet presAssocID="{D8234DFC-B13A-40FD-8D78-18F68384A8F9}" presName="composite" presStyleCnt="0"/>
      <dgm:spPr/>
      <dgm:t>
        <a:bodyPr/>
        <a:lstStyle/>
        <a:p>
          <a:endParaRPr lang="es-ES"/>
        </a:p>
      </dgm:t>
    </dgm:pt>
    <dgm:pt modelId="{A4EB9E4C-3135-4C52-8E58-748AE2F9D842}" type="pres">
      <dgm:prSet presAssocID="{D8234DFC-B13A-40FD-8D78-18F68384A8F9}" presName="rect1" presStyleLbl="trAlignAcc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26968E-3E37-414D-B275-3260A403EEE3}" type="pres">
      <dgm:prSet presAssocID="{D8234DFC-B13A-40FD-8D78-18F68384A8F9}" presName="rect2" presStyleLbl="fgImgPlace1" presStyleIdx="2" presStyleCnt="12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A1ACC30C-F0B4-4EA4-B31A-7942848545B6}" type="pres">
      <dgm:prSet presAssocID="{D1620D6E-47E3-4F43-897A-E674580159A6}" presName="sibTrans" presStyleCnt="0"/>
      <dgm:spPr/>
      <dgm:t>
        <a:bodyPr/>
        <a:lstStyle/>
        <a:p>
          <a:endParaRPr lang="es-ES"/>
        </a:p>
      </dgm:t>
    </dgm:pt>
    <dgm:pt modelId="{208FDE4A-F773-465A-936B-E1AB672E429D}" type="pres">
      <dgm:prSet presAssocID="{5E484B7C-AB0F-4BB4-82D6-37CFE92F7E34}" presName="composite" presStyleCnt="0"/>
      <dgm:spPr/>
      <dgm:t>
        <a:bodyPr/>
        <a:lstStyle/>
        <a:p>
          <a:endParaRPr lang="es-ES"/>
        </a:p>
      </dgm:t>
    </dgm:pt>
    <dgm:pt modelId="{B167AB62-5CCB-4E5F-BA8C-AFCDBFBC3A61}" type="pres">
      <dgm:prSet presAssocID="{5E484B7C-AB0F-4BB4-82D6-37CFE92F7E34}" presName="rect1" presStyleLbl="trAlignAcc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A972D1-C3C3-4DD6-89E2-86CD34A3C471}" type="pres">
      <dgm:prSet presAssocID="{5E484B7C-AB0F-4BB4-82D6-37CFE92F7E34}" presName="rect2" presStyleLbl="fgImgPlace1" presStyleIdx="3" presStyleCnt="12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057DEF40-3894-487E-A72C-1A27868CD4E6}" type="pres">
      <dgm:prSet presAssocID="{11CCBAA1-A54A-43AC-89C4-4C065F4C7388}" presName="sibTrans" presStyleCnt="0"/>
      <dgm:spPr/>
      <dgm:t>
        <a:bodyPr/>
        <a:lstStyle/>
        <a:p>
          <a:endParaRPr lang="es-ES"/>
        </a:p>
      </dgm:t>
    </dgm:pt>
    <dgm:pt modelId="{9F6AA7DB-9AE3-439F-A74F-2B7C1DA85C9A}" type="pres">
      <dgm:prSet presAssocID="{B1C81ACD-2204-461A-A436-6E5CB651C7B8}" presName="composite" presStyleCnt="0"/>
      <dgm:spPr/>
      <dgm:t>
        <a:bodyPr/>
        <a:lstStyle/>
        <a:p>
          <a:endParaRPr lang="es-ES"/>
        </a:p>
      </dgm:t>
    </dgm:pt>
    <dgm:pt modelId="{1A4A46D1-F480-4B1A-87F6-F1E0385D21EF}" type="pres">
      <dgm:prSet presAssocID="{B1C81ACD-2204-461A-A436-6E5CB651C7B8}" presName="rect1" presStyleLbl="trAlignAcc1" presStyleIdx="4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19742A-1605-4397-AAFE-B8A96BD063D2}" type="pres">
      <dgm:prSet presAssocID="{B1C81ACD-2204-461A-A436-6E5CB651C7B8}" presName="rect2" presStyleLbl="fgImgPlace1" presStyleIdx="4" presStyleCnt="12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B499E712-64BF-48B0-9C52-F52762576B3C}" type="pres">
      <dgm:prSet presAssocID="{25277373-CDB1-4429-8CBD-C4B5D5155AD1}" presName="sibTrans" presStyleCnt="0"/>
      <dgm:spPr/>
      <dgm:t>
        <a:bodyPr/>
        <a:lstStyle/>
        <a:p>
          <a:endParaRPr lang="es-ES"/>
        </a:p>
      </dgm:t>
    </dgm:pt>
    <dgm:pt modelId="{4F6B762F-BC37-429F-AA9B-47A59C2C6DD8}" type="pres">
      <dgm:prSet presAssocID="{195F4FF7-63E1-41CB-B52A-E3CC911EFE6C}" presName="composite" presStyleCnt="0"/>
      <dgm:spPr/>
      <dgm:t>
        <a:bodyPr/>
        <a:lstStyle/>
        <a:p>
          <a:endParaRPr lang="es-ES"/>
        </a:p>
      </dgm:t>
    </dgm:pt>
    <dgm:pt modelId="{A7EA6FFE-FEFF-4171-BAB9-B82A38E6BDDB}" type="pres">
      <dgm:prSet presAssocID="{195F4FF7-63E1-41CB-B52A-E3CC911EFE6C}" presName="rect1" presStyleLbl="trAlignAcc1" presStyleIdx="5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EEF516-5229-4C16-848F-AC7CD2AFF2E5}" type="pres">
      <dgm:prSet presAssocID="{195F4FF7-63E1-41CB-B52A-E3CC911EFE6C}" presName="rect2" presStyleLbl="fgImgPlace1" presStyleIdx="5" presStyleCnt="12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6CD39786-B960-4173-93DB-50D7010CEB59}" type="pres">
      <dgm:prSet presAssocID="{310B704F-4BEA-41A4-A3B3-07F81C06F1D9}" presName="sibTrans" presStyleCnt="0"/>
      <dgm:spPr/>
      <dgm:t>
        <a:bodyPr/>
        <a:lstStyle/>
        <a:p>
          <a:endParaRPr lang="es-ES"/>
        </a:p>
      </dgm:t>
    </dgm:pt>
    <dgm:pt modelId="{C819E0A7-E7E7-4762-BFFE-13957FE38A4D}" type="pres">
      <dgm:prSet presAssocID="{BD2283C4-874E-4607-BD8E-4D72F0FD61D5}" presName="composite" presStyleCnt="0"/>
      <dgm:spPr/>
      <dgm:t>
        <a:bodyPr/>
        <a:lstStyle/>
        <a:p>
          <a:endParaRPr lang="es-ES"/>
        </a:p>
      </dgm:t>
    </dgm:pt>
    <dgm:pt modelId="{4C06C92C-100B-4233-90B7-5DCEB3EE3B78}" type="pres">
      <dgm:prSet presAssocID="{BD2283C4-874E-4607-BD8E-4D72F0FD61D5}" presName="rect1" presStyleLbl="trAlignAcc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615420-15A6-439A-84A8-71351B248414}" type="pres">
      <dgm:prSet presAssocID="{BD2283C4-874E-4607-BD8E-4D72F0FD61D5}" presName="rect2" presStyleLbl="fgImgPlace1" presStyleIdx="6" presStyleCnt="12"/>
      <dgm:spPr>
        <a:blipFill rotWithShape="1">
          <a:blip xmlns:r="http://schemas.openxmlformats.org/officeDocument/2006/relationships" r:embed="rId7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0D75AD76-C44D-49C9-873E-399EA4E86D40}" type="pres">
      <dgm:prSet presAssocID="{2D0A3E5D-3DCB-4871-A44D-9E14B3FE1D08}" presName="sibTrans" presStyleCnt="0"/>
      <dgm:spPr/>
      <dgm:t>
        <a:bodyPr/>
        <a:lstStyle/>
        <a:p>
          <a:endParaRPr lang="es-ES"/>
        </a:p>
      </dgm:t>
    </dgm:pt>
    <dgm:pt modelId="{BFADB603-9A4E-4874-83ED-CEE6A343A509}" type="pres">
      <dgm:prSet presAssocID="{1A33FD52-B4AC-4C0D-888A-07545242A311}" presName="composite" presStyleCnt="0"/>
      <dgm:spPr/>
      <dgm:t>
        <a:bodyPr/>
        <a:lstStyle/>
        <a:p>
          <a:endParaRPr lang="es-ES"/>
        </a:p>
      </dgm:t>
    </dgm:pt>
    <dgm:pt modelId="{BC39F488-40DF-419E-8D49-26C6C4F0C29F}" type="pres">
      <dgm:prSet presAssocID="{1A33FD52-B4AC-4C0D-888A-07545242A311}" presName="rect1" presStyleLbl="trAlignAcc1" presStyleIdx="7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A645FD-18CB-4EE7-9C5E-39A8BE22AD23}" type="pres">
      <dgm:prSet presAssocID="{1A33FD52-B4AC-4C0D-888A-07545242A311}" presName="rect2" presStyleLbl="fgImgPlace1" presStyleIdx="7" presStyleCnt="12"/>
      <dgm:spPr>
        <a:blipFill rotWithShape="1">
          <a:blip xmlns:r="http://schemas.openxmlformats.org/officeDocument/2006/relationships" r:embed="rId8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9E9F2989-52E8-430F-AF4D-860C69DD2CAC}" type="pres">
      <dgm:prSet presAssocID="{75CFF746-A22F-44D7-843E-1FAAD15C6F76}" presName="sibTrans" presStyleCnt="0"/>
      <dgm:spPr/>
      <dgm:t>
        <a:bodyPr/>
        <a:lstStyle/>
        <a:p>
          <a:endParaRPr lang="es-ES"/>
        </a:p>
      </dgm:t>
    </dgm:pt>
    <dgm:pt modelId="{9501B58B-259C-4F87-9543-76CC25EE8783}" type="pres">
      <dgm:prSet presAssocID="{6E6AF571-273B-4E10-843C-28D00D811362}" presName="composite" presStyleCnt="0"/>
      <dgm:spPr/>
      <dgm:t>
        <a:bodyPr/>
        <a:lstStyle/>
        <a:p>
          <a:endParaRPr lang="es-ES"/>
        </a:p>
      </dgm:t>
    </dgm:pt>
    <dgm:pt modelId="{40635C15-FF2B-41CB-89A5-91EAA64AA672}" type="pres">
      <dgm:prSet presAssocID="{6E6AF571-273B-4E10-843C-28D00D811362}" presName="rect1" presStyleLbl="trAlignAcc1" presStyleIdx="8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5AA7F1-73B0-4D2A-8C1A-BE1D2D82A753}" type="pres">
      <dgm:prSet presAssocID="{6E6AF571-273B-4E10-843C-28D00D811362}" presName="rect2" presStyleLbl="fgImgPlace1" presStyleIdx="8" presStyleCnt="12"/>
      <dgm:spPr>
        <a:blipFill rotWithShape="1">
          <a:blip xmlns:r="http://schemas.openxmlformats.org/officeDocument/2006/relationships" r:embed="rId9"/>
          <a:stretch>
            <a:fillRect/>
          </a:stretch>
        </a:blipFill>
        <a:ln>
          <a:solidFill>
            <a:srgbClr val="CC0000"/>
          </a:solidFill>
        </a:ln>
      </dgm:spPr>
      <dgm:t>
        <a:bodyPr/>
        <a:lstStyle/>
        <a:p>
          <a:endParaRPr lang="es-ES"/>
        </a:p>
      </dgm:t>
    </dgm:pt>
    <dgm:pt modelId="{3BAD07DF-F305-499A-8B1F-9A5A990237D9}" type="pres">
      <dgm:prSet presAssocID="{0E97A87C-2E6D-486F-99CD-4480BCD0CECF}" presName="sibTrans" presStyleCnt="0"/>
      <dgm:spPr/>
    </dgm:pt>
    <dgm:pt modelId="{A421CEF4-D604-4752-ACDD-7322CA5AF40A}" type="pres">
      <dgm:prSet presAssocID="{7895576D-286E-4127-B079-B8DBAC3A1F9A}" presName="composite" presStyleCnt="0"/>
      <dgm:spPr/>
    </dgm:pt>
    <dgm:pt modelId="{D2ADB58F-309E-44E4-BED7-36E90318EE94}" type="pres">
      <dgm:prSet presAssocID="{7895576D-286E-4127-B079-B8DBAC3A1F9A}" presName="rect1" presStyleLbl="trAlignAcc1" presStyleIdx="9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5C7894-E127-47D3-849E-D9BBC99FC37D}" type="pres">
      <dgm:prSet presAssocID="{7895576D-286E-4127-B079-B8DBAC3A1F9A}" presName="rect2" presStyleLbl="fgImgPlace1" presStyleIdx="9" presStyleCnt="12"/>
      <dgm:spPr>
        <a:blipFill rotWithShape="1">
          <a:blip xmlns:r="http://schemas.openxmlformats.org/officeDocument/2006/relationships" r:embed="rId10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71E1B5E9-2246-4E1F-97E9-456DED8DB38F}" type="pres">
      <dgm:prSet presAssocID="{06C092F7-942D-4DFC-BA08-C807F4604D52}" presName="sibTrans" presStyleCnt="0"/>
      <dgm:spPr/>
    </dgm:pt>
    <dgm:pt modelId="{92CBA7C9-9034-42BE-8E18-D6A5EBCB8E69}" type="pres">
      <dgm:prSet presAssocID="{8D760D26-1207-448C-A4C4-A4A0EB915591}" presName="composite" presStyleCnt="0"/>
      <dgm:spPr/>
    </dgm:pt>
    <dgm:pt modelId="{548E2CD5-E742-423A-B7FE-8D9A1D71C9CF}" type="pres">
      <dgm:prSet presAssocID="{8D760D26-1207-448C-A4C4-A4A0EB915591}" presName="rect1" presStyleLbl="trAlignAcc1" presStyleIdx="10" presStyleCnt="12" custLinFactNeighborX="11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BB91BE-937F-416C-8F51-D4CD0258B55D}" type="pres">
      <dgm:prSet presAssocID="{8D760D26-1207-448C-A4C4-A4A0EB915591}" presName="rect2" presStyleLbl="fgImgPlace1" presStyleIdx="10" presStyleCnt="12"/>
      <dgm:spPr>
        <a:blipFill rotWithShape="1">
          <a:blip xmlns:r="http://schemas.openxmlformats.org/officeDocument/2006/relationships" r:embed="rId1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141033EE-F5DE-4694-98C8-6C26C2EFA50C}" type="pres">
      <dgm:prSet presAssocID="{6B2CB147-2C71-49CB-A561-C2DFBB58E54F}" presName="sibTrans" presStyleCnt="0"/>
      <dgm:spPr/>
    </dgm:pt>
    <dgm:pt modelId="{41682D04-F01A-48B2-8920-75A4CB6563E1}" type="pres">
      <dgm:prSet presAssocID="{C823D882-2DA3-48AB-AAB5-79B3C2BA427A}" presName="composite" presStyleCnt="0"/>
      <dgm:spPr/>
    </dgm:pt>
    <dgm:pt modelId="{8AE1D894-C470-47C0-B59D-6089E7DBEDD9}" type="pres">
      <dgm:prSet presAssocID="{C823D882-2DA3-48AB-AAB5-79B3C2BA427A}" presName="rect1" presStyleLbl="trAlignAcc1" presStyleIdx="1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9C52DA-19EF-49EE-9447-2D25AE0D4F98}" type="pres">
      <dgm:prSet presAssocID="{C823D882-2DA3-48AB-AAB5-79B3C2BA427A}" presName="rect2" presStyleLbl="fgImgPlace1" presStyleIdx="11" presStyleCnt="12"/>
      <dgm:spPr>
        <a:blipFill rotWithShape="1">
          <a:blip xmlns:r="http://schemas.openxmlformats.org/officeDocument/2006/relationships" r:embed="rId12"/>
          <a:stretch>
            <a:fillRect/>
          </a:stretch>
        </a:blipFill>
      </dgm:spPr>
      <dgm:t>
        <a:bodyPr/>
        <a:lstStyle/>
        <a:p>
          <a:endParaRPr lang="es-ES"/>
        </a:p>
      </dgm:t>
    </dgm:pt>
  </dgm:ptLst>
  <dgm:cxnLst>
    <dgm:cxn modelId="{A7750FAC-66FB-4D4B-B410-02B89AF30CA0}" type="presOf" srcId="{8D760D26-1207-448C-A4C4-A4A0EB915591}" destId="{548E2CD5-E742-423A-B7FE-8D9A1D71C9CF}" srcOrd="0" destOrd="0" presId="urn:microsoft.com/office/officeart/2008/layout/PictureStrips"/>
    <dgm:cxn modelId="{B6CFB7C6-EF84-4E56-8C6C-69CFFE194D94}" srcId="{87BF5C80-C1A1-4AEE-8C57-D2C813978C98}" destId="{C823D882-2DA3-48AB-AAB5-79B3C2BA427A}" srcOrd="11" destOrd="0" parTransId="{951AE631-7A79-4903-BA61-3DF34C2B98DC}" sibTransId="{0E74A29A-87DD-4875-8C84-E42FB380659D}"/>
    <dgm:cxn modelId="{4FD21C44-1BE0-4FEC-B138-0ED3A07127D5}" type="presOf" srcId="{87BF5C80-C1A1-4AEE-8C57-D2C813978C98}" destId="{B8BB78F8-6BAC-4684-A890-CBA50176FDCC}" srcOrd="0" destOrd="0" presId="urn:microsoft.com/office/officeart/2008/layout/PictureStrips"/>
    <dgm:cxn modelId="{1AA55137-A659-44FD-B1BC-2EF617ADA1C5}" type="presOf" srcId="{B1C81ACD-2204-461A-A436-6E5CB651C7B8}" destId="{1A4A46D1-F480-4B1A-87F6-F1E0385D21EF}" srcOrd="0" destOrd="0" presId="urn:microsoft.com/office/officeart/2008/layout/PictureStrips"/>
    <dgm:cxn modelId="{401FD9B6-1A76-405B-8D52-BC682776FBF3}" type="presOf" srcId="{D8234DFC-B13A-40FD-8D78-18F68384A8F9}" destId="{A4EB9E4C-3135-4C52-8E58-748AE2F9D842}" srcOrd="0" destOrd="0" presId="urn:microsoft.com/office/officeart/2008/layout/PictureStrips"/>
    <dgm:cxn modelId="{18460537-1300-4DA6-9368-4D4A9A504200}" srcId="{87BF5C80-C1A1-4AEE-8C57-D2C813978C98}" destId="{D8234DFC-B13A-40FD-8D78-18F68384A8F9}" srcOrd="2" destOrd="0" parTransId="{5104871A-4CA3-4B84-AC86-7FF28BFF6DC3}" sibTransId="{D1620D6E-47E3-4F43-897A-E674580159A6}"/>
    <dgm:cxn modelId="{C33D0898-EE69-4A87-A709-9BD026AFC1E3}" type="presOf" srcId="{195F4FF7-63E1-41CB-B52A-E3CC911EFE6C}" destId="{A7EA6FFE-FEFF-4171-BAB9-B82A38E6BDDB}" srcOrd="0" destOrd="0" presId="urn:microsoft.com/office/officeart/2008/layout/PictureStrips"/>
    <dgm:cxn modelId="{96CCF457-0E94-48C0-BD5E-B3A359964202}" srcId="{87BF5C80-C1A1-4AEE-8C57-D2C813978C98}" destId="{1E508F36-333A-4683-8945-F55BDE6154FF}" srcOrd="0" destOrd="0" parTransId="{7A819E6B-DB25-4CAE-81BA-E99322A0CB3D}" sibTransId="{D58BA620-A2D3-4440-AFD0-D08487C20979}"/>
    <dgm:cxn modelId="{CF997B4E-477F-4423-886F-8D52928352A2}" type="presOf" srcId="{BD2283C4-874E-4607-BD8E-4D72F0FD61D5}" destId="{4C06C92C-100B-4233-90B7-5DCEB3EE3B78}" srcOrd="0" destOrd="0" presId="urn:microsoft.com/office/officeart/2008/layout/PictureStrips"/>
    <dgm:cxn modelId="{C145BFB2-F5F0-4986-B17F-E2C95AD54F67}" srcId="{87BF5C80-C1A1-4AEE-8C57-D2C813978C98}" destId="{1A33FD52-B4AC-4C0D-888A-07545242A311}" srcOrd="7" destOrd="0" parTransId="{DD8F0369-7644-438A-A803-0F256AF951CB}" sibTransId="{75CFF746-A22F-44D7-843E-1FAAD15C6F76}"/>
    <dgm:cxn modelId="{3698C650-5158-4AD9-A924-EB0C63365401}" type="presOf" srcId="{7895576D-286E-4127-B079-B8DBAC3A1F9A}" destId="{D2ADB58F-309E-44E4-BED7-36E90318EE94}" srcOrd="0" destOrd="0" presId="urn:microsoft.com/office/officeart/2008/layout/PictureStrips"/>
    <dgm:cxn modelId="{F4D4D541-FD68-42B3-9618-EBA3551B9D64}" type="presOf" srcId="{C823D882-2DA3-48AB-AAB5-79B3C2BA427A}" destId="{8AE1D894-C470-47C0-B59D-6089E7DBEDD9}" srcOrd="0" destOrd="0" presId="urn:microsoft.com/office/officeart/2008/layout/PictureStrips"/>
    <dgm:cxn modelId="{B17C858E-19DA-44BF-AE3C-8973BA36E761}" type="presOf" srcId="{6E6AF571-273B-4E10-843C-28D00D811362}" destId="{40635C15-FF2B-41CB-89A5-91EAA64AA672}" srcOrd="0" destOrd="0" presId="urn:microsoft.com/office/officeart/2008/layout/PictureStrips"/>
    <dgm:cxn modelId="{EB20C93A-2E86-4B6E-A0DD-7F7B6CB76D9A}" srcId="{87BF5C80-C1A1-4AEE-8C57-D2C813978C98}" destId="{5E484B7C-AB0F-4BB4-82D6-37CFE92F7E34}" srcOrd="3" destOrd="0" parTransId="{9AC0E0B7-9223-422A-BB20-D0983C9D217E}" sibTransId="{11CCBAA1-A54A-43AC-89C4-4C065F4C7388}"/>
    <dgm:cxn modelId="{D829AEAA-30F4-4527-93F1-EE29742BE9C7}" type="presOf" srcId="{5E484B7C-AB0F-4BB4-82D6-37CFE92F7E34}" destId="{B167AB62-5CCB-4E5F-BA8C-AFCDBFBC3A61}" srcOrd="0" destOrd="0" presId="urn:microsoft.com/office/officeart/2008/layout/PictureStrips"/>
    <dgm:cxn modelId="{A79A9E7D-FC37-419B-82E2-C86A631FAE3C}" type="presOf" srcId="{2F6C9553-0624-43DB-9E2B-9D65DC88B746}" destId="{5B9F66DF-5C73-40D4-9675-A87C7F3F4F43}" srcOrd="0" destOrd="0" presId="urn:microsoft.com/office/officeart/2008/layout/PictureStrips"/>
    <dgm:cxn modelId="{BCA77D7E-27D4-4299-9E8A-D13B4E2BBCE5}" srcId="{87BF5C80-C1A1-4AEE-8C57-D2C813978C98}" destId="{6E6AF571-273B-4E10-843C-28D00D811362}" srcOrd="8" destOrd="0" parTransId="{1F89BFCA-C16A-41FA-BB6D-0FBF5B136C85}" sibTransId="{0E97A87C-2E6D-486F-99CD-4480BCD0CECF}"/>
    <dgm:cxn modelId="{C1E35975-D7E8-4E5B-A9B4-5DDD61392D25}" srcId="{87BF5C80-C1A1-4AEE-8C57-D2C813978C98}" destId="{7895576D-286E-4127-B079-B8DBAC3A1F9A}" srcOrd="9" destOrd="0" parTransId="{22379450-FD9F-43EC-AAFB-B8F3AB584EC4}" sibTransId="{06C092F7-942D-4DFC-BA08-C807F4604D52}"/>
    <dgm:cxn modelId="{F10262EB-62F6-46A9-8AC0-FD949E800FCB}" srcId="{87BF5C80-C1A1-4AEE-8C57-D2C813978C98}" destId="{195F4FF7-63E1-41CB-B52A-E3CC911EFE6C}" srcOrd="5" destOrd="0" parTransId="{763170B2-E5C4-4D37-8A5B-B932A3842D6C}" sibTransId="{310B704F-4BEA-41A4-A3B3-07F81C06F1D9}"/>
    <dgm:cxn modelId="{D2EC5A93-B72A-4E40-894A-326DF1F1744D}" type="presOf" srcId="{1E508F36-333A-4683-8945-F55BDE6154FF}" destId="{5170DC8F-3D16-4A66-9A3D-C47514633CFB}" srcOrd="0" destOrd="0" presId="urn:microsoft.com/office/officeart/2008/layout/PictureStrips"/>
    <dgm:cxn modelId="{A4ED744A-8993-4CEA-BAE4-A653B12C948F}" srcId="{87BF5C80-C1A1-4AEE-8C57-D2C813978C98}" destId="{BD2283C4-874E-4607-BD8E-4D72F0FD61D5}" srcOrd="6" destOrd="0" parTransId="{092D04C7-1D37-452E-9CC1-2EDAA8BB5289}" sibTransId="{2D0A3E5D-3DCB-4871-A44D-9E14B3FE1D08}"/>
    <dgm:cxn modelId="{2757E0AE-9ED4-4A09-9C6B-A420034784C2}" type="presOf" srcId="{1A33FD52-B4AC-4C0D-888A-07545242A311}" destId="{BC39F488-40DF-419E-8D49-26C6C4F0C29F}" srcOrd="0" destOrd="0" presId="urn:microsoft.com/office/officeart/2008/layout/PictureStrips"/>
    <dgm:cxn modelId="{2A8C1F96-B768-47DD-8FCD-91D5E843EC93}" srcId="{87BF5C80-C1A1-4AEE-8C57-D2C813978C98}" destId="{8D760D26-1207-448C-A4C4-A4A0EB915591}" srcOrd="10" destOrd="0" parTransId="{D7C5688C-4F95-4A2C-AAE3-EB4B9B3D2C78}" sibTransId="{6B2CB147-2C71-49CB-A561-C2DFBB58E54F}"/>
    <dgm:cxn modelId="{3A88C5B8-7729-4E95-B89D-5482E54ADFDA}" srcId="{87BF5C80-C1A1-4AEE-8C57-D2C813978C98}" destId="{2F6C9553-0624-43DB-9E2B-9D65DC88B746}" srcOrd="1" destOrd="0" parTransId="{F4A87D33-8526-4EF5-BFC8-1B9D6D82585F}" sibTransId="{4FAA5F20-BB27-4918-8601-7F7E66EFF124}"/>
    <dgm:cxn modelId="{F8B6B824-8B41-4E39-BA74-24FEBD2EA6D4}" srcId="{87BF5C80-C1A1-4AEE-8C57-D2C813978C98}" destId="{B1C81ACD-2204-461A-A436-6E5CB651C7B8}" srcOrd="4" destOrd="0" parTransId="{2B370C09-D4B1-41FC-888F-DB69F476436B}" sibTransId="{25277373-CDB1-4429-8CBD-C4B5D5155AD1}"/>
    <dgm:cxn modelId="{FFC20FE7-049C-41E5-981E-ED5177E56962}" type="presParOf" srcId="{B8BB78F8-6BAC-4684-A890-CBA50176FDCC}" destId="{D8772A20-BBDF-4A6D-942E-62C4C71AA3C1}" srcOrd="0" destOrd="0" presId="urn:microsoft.com/office/officeart/2008/layout/PictureStrips"/>
    <dgm:cxn modelId="{BA372C19-08FF-4491-857E-0DC9C105EDF6}" type="presParOf" srcId="{D8772A20-BBDF-4A6D-942E-62C4C71AA3C1}" destId="{5170DC8F-3D16-4A66-9A3D-C47514633CFB}" srcOrd="0" destOrd="0" presId="urn:microsoft.com/office/officeart/2008/layout/PictureStrips"/>
    <dgm:cxn modelId="{60979212-1244-46DB-9627-679284812129}" type="presParOf" srcId="{D8772A20-BBDF-4A6D-942E-62C4C71AA3C1}" destId="{84C04712-3EDC-4BF8-BE42-4425FEA1724D}" srcOrd="1" destOrd="0" presId="urn:microsoft.com/office/officeart/2008/layout/PictureStrips"/>
    <dgm:cxn modelId="{3EC31D18-192F-40EB-8470-98C9E286BC4D}" type="presParOf" srcId="{B8BB78F8-6BAC-4684-A890-CBA50176FDCC}" destId="{0F140ED0-190D-41C8-96B4-7232D24D7F08}" srcOrd="1" destOrd="0" presId="urn:microsoft.com/office/officeart/2008/layout/PictureStrips"/>
    <dgm:cxn modelId="{392FCC95-515E-4106-87F2-D5CEEB8D9B45}" type="presParOf" srcId="{B8BB78F8-6BAC-4684-A890-CBA50176FDCC}" destId="{F26B9264-CF49-418C-A903-589B25530A0C}" srcOrd="2" destOrd="0" presId="urn:microsoft.com/office/officeart/2008/layout/PictureStrips"/>
    <dgm:cxn modelId="{637285FD-BA8A-4A89-A798-CE0FB3DE30F8}" type="presParOf" srcId="{F26B9264-CF49-418C-A903-589B25530A0C}" destId="{5B9F66DF-5C73-40D4-9675-A87C7F3F4F43}" srcOrd="0" destOrd="0" presId="urn:microsoft.com/office/officeart/2008/layout/PictureStrips"/>
    <dgm:cxn modelId="{ADE03DEC-8E15-4BB1-967F-C1A081344458}" type="presParOf" srcId="{F26B9264-CF49-418C-A903-589B25530A0C}" destId="{C5DB2EF6-085F-43EE-B668-15925C539C34}" srcOrd="1" destOrd="0" presId="urn:microsoft.com/office/officeart/2008/layout/PictureStrips"/>
    <dgm:cxn modelId="{97145E3A-E482-4FFC-8BCC-91AE615C99AC}" type="presParOf" srcId="{B8BB78F8-6BAC-4684-A890-CBA50176FDCC}" destId="{35CE98DA-BB95-4549-ABE2-756CA78144FA}" srcOrd="3" destOrd="0" presId="urn:microsoft.com/office/officeart/2008/layout/PictureStrips"/>
    <dgm:cxn modelId="{C61A907E-EBEE-4DC9-8CD3-2A06BF3260AD}" type="presParOf" srcId="{B8BB78F8-6BAC-4684-A890-CBA50176FDCC}" destId="{3D72425E-C7C5-4D60-9989-B5384454F865}" srcOrd="4" destOrd="0" presId="urn:microsoft.com/office/officeart/2008/layout/PictureStrips"/>
    <dgm:cxn modelId="{66221DED-E5A3-4725-BBF8-CCC5EEBEFB24}" type="presParOf" srcId="{3D72425E-C7C5-4D60-9989-B5384454F865}" destId="{A4EB9E4C-3135-4C52-8E58-748AE2F9D842}" srcOrd="0" destOrd="0" presId="urn:microsoft.com/office/officeart/2008/layout/PictureStrips"/>
    <dgm:cxn modelId="{AC6F4542-D7E2-4159-A175-1C0B55C5AC4F}" type="presParOf" srcId="{3D72425E-C7C5-4D60-9989-B5384454F865}" destId="{E626968E-3E37-414D-B275-3260A403EEE3}" srcOrd="1" destOrd="0" presId="urn:microsoft.com/office/officeart/2008/layout/PictureStrips"/>
    <dgm:cxn modelId="{FDF5D9E9-A40F-4EAD-A4B2-C2A7F8DA9FBE}" type="presParOf" srcId="{B8BB78F8-6BAC-4684-A890-CBA50176FDCC}" destId="{A1ACC30C-F0B4-4EA4-B31A-7942848545B6}" srcOrd="5" destOrd="0" presId="urn:microsoft.com/office/officeart/2008/layout/PictureStrips"/>
    <dgm:cxn modelId="{7DBA999D-21F0-442F-B1FC-17F86B238075}" type="presParOf" srcId="{B8BB78F8-6BAC-4684-A890-CBA50176FDCC}" destId="{208FDE4A-F773-465A-936B-E1AB672E429D}" srcOrd="6" destOrd="0" presId="urn:microsoft.com/office/officeart/2008/layout/PictureStrips"/>
    <dgm:cxn modelId="{5C4CF3F8-1E3B-44C5-B438-BCC2176BCA92}" type="presParOf" srcId="{208FDE4A-F773-465A-936B-E1AB672E429D}" destId="{B167AB62-5CCB-4E5F-BA8C-AFCDBFBC3A61}" srcOrd="0" destOrd="0" presId="urn:microsoft.com/office/officeart/2008/layout/PictureStrips"/>
    <dgm:cxn modelId="{753930C2-C7B3-49BA-8058-E596244A84DF}" type="presParOf" srcId="{208FDE4A-F773-465A-936B-E1AB672E429D}" destId="{5EA972D1-C3C3-4DD6-89E2-86CD34A3C471}" srcOrd="1" destOrd="0" presId="urn:microsoft.com/office/officeart/2008/layout/PictureStrips"/>
    <dgm:cxn modelId="{1AEB9E22-CEA2-4702-8C2E-93980F49CC08}" type="presParOf" srcId="{B8BB78F8-6BAC-4684-A890-CBA50176FDCC}" destId="{057DEF40-3894-487E-A72C-1A27868CD4E6}" srcOrd="7" destOrd="0" presId="urn:microsoft.com/office/officeart/2008/layout/PictureStrips"/>
    <dgm:cxn modelId="{3F374D95-1B57-4578-8287-FC18A53CCACF}" type="presParOf" srcId="{B8BB78F8-6BAC-4684-A890-CBA50176FDCC}" destId="{9F6AA7DB-9AE3-439F-A74F-2B7C1DA85C9A}" srcOrd="8" destOrd="0" presId="urn:microsoft.com/office/officeart/2008/layout/PictureStrips"/>
    <dgm:cxn modelId="{EC10CD63-21D3-4203-BE55-7F5216356D05}" type="presParOf" srcId="{9F6AA7DB-9AE3-439F-A74F-2B7C1DA85C9A}" destId="{1A4A46D1-F480-4B1A-87F6-F1E0385D21EF}" srcOrd="0" destOrd="0" presId="urn:microsoft.com/office/officeart/2008/layout/PictureStrips"/>
    <dgm:cxn modelId="{28419443-8D94-4CA1-99B5-09A0600C14F8}" type="presParOf" srcId="{9F6AA7DB-9AE3-439F-A74F-2B7C1DA85C9A}" destId="{6D19742A-1605-4397-AAFE-B8A96BD063D2}" srcOrd="1" destOrd="0" presId="urn:microsoft.com/office/officeart/2008/layout/PictureStrips"/>
    <dgm:cxn modelId="{72B38BF8-58C0-439E-B3F4-BAD4F9912D89}" type="presParOf" srcId="{B8BB78F8-6BAC-4684-A890-CBA50176FDCC}" destId="{B499E712-64BF-48B0-9C52-F52762576B3C}" srcOrd="9" destOrd="0" presId="urn:microsoft.com/office/officeart/2008/layout/PictureStrips"/>
    <dgm:cxn modelId="{5F410402-0F40-4FFE-BB5F-7A4A089DDD40}" type="presParOf" srcId="{B8BB78F8-6BAC-4684-A890-CBA50176FDCC}" destId="{4F6B762F-BC37-429F-AA9B-47A59C2C6DD8}" srcOrd="10" destOrd="0" presId="urn:microsoft.com/office/officeart/2008/layout/PictureStrips"/>
    <dgm:cxn modelId="{0F05CBB4-8599-4329-9C33-CB1C3808CA43}" type="presParOf" srcId="{4F6B762F-BC37-429F-AA9B-47A59C2C6DD8}" destId="{A7EA6FFE-FEFF-4171-BAB9-B82A38E6BDDB}" srcOrd="0" destOrd="0" presId="urn:microsoft.com/office/officeart/2008/layout/PictureStrips"/>
    <dgm:cxn modelId="{89F10310-CF5C-49C0-B9DA-047FAE231EA4}" type="presParOf" srcId="{4F6B762F-BC37-429F-AA9B-47A59C2C6DD8}" destId="{7EEEF516-5229-4C16-848F-AC7CD2AFF2E5}" srcOrd="1" destOrd="0" presId="urn:microsoft.com/office/officeart/2008/layout/PictureStrips"/>
    <dgm:cxn modelId="{0E3610CA-56A9-4F8F-A76F-F55FFCF29BE4}" type="presParOf" srcId="{B8BB78F8-6BAC-4684-A890-CBA50176FDCC}" destId="{6CD39786-B960-4173-93DB-50D7010CEB59}" srcOrd="11" destOrd="0" presId="urn:microsoft.com/office/officeart/2008/layout/PictureStrips"/>
    <dgm:cxn modelId="{A733F4DA-24A5-43B7-AC73-81E239D985A8}" type="presParOf" srcId="{B8BB78F8-6BAC-4684-A890-CBA50176FDCC}" destId="{C819E0A7-E7E7-4762-BFFE-13957FE38A4D}" srcOrd="12" destOrd="0" presId="urn:microsoft.com/office/officeart/2008/layout/PictureStrips"/>
    <dgm:cxn modelId="{D3D06D9E-FD6D-4174-ACEF-935CDE830CAB}" type="presParOf" srcId="{C819E0A7-E7E7-4762-BFFE-13957FE38A4D}" destId="{4C06C92C-100B-4233-90B7-5DCEB3EE3B78}" srcOrd="0" destOrd="0" presId="urn:microsoft.com/office/officeart/2008/layout/PictureStrips"/>
    <dgm:cxn modelId="{17A316E6-D8A9-46C0-9F5D-337610ADA6E9}" type="presParOf" srcId="{C819E0A7-E7E7-4762-BFFE-13957FE38A4D}" destId="{0A615420-15A6-439A-84A8-71351B248414}" srcOrd="1" destOrd="0" presId="urn:microsoft.com/office/officeart/2008/layout/PictureStrips"/>
    <dgm:cxn modelId="{3DEF568F-4DBE-47C6-8BEB-C2BC62EDA497}" type="presParOf" srcId="{B8BB78F8-6BAC-4684-A890-CBA50176FDCC}" destId="{0D75AD76-C44D-49C9-873E-399EA4E86D40}" srcOrd="13" destOrd="0" presId="urn:microsoft.com/office/officeart/2008/layout/PictureStrips"/>
    <dgm:cxn modelId="{5EFA1CC1-2142-4E54-998A-999EC51DC011}" type="presParOf" srcId="{B8BB78F8-6BAC-4684-A890-CBA50176FDCC}" destId="{BFADB603-9A4E-4874-83ED-CEE6A343A509}" srcOrd="14" destOrd="0" presId="urn:microsoft.com/office/officeart/2008/layout/PictureStrips"/>
    <dgm:cxn modelId="{74D02025-1A81-4E28-8644-452709D61F0F}" type="presParOf" srcId="{BFADB603-9A4E-4874-83ED-CEE6A343A509}" destId="{BC39F488-40DF-419E-8D49-26C6C4F0C29F}" srcOrd="0" destOrd="0" presId="urn:microsoft.com/office/officeart/2008/layout/PictureStrips"/>
    <dgm:cxn modelId="{B644EB26-7C6F-43B3-A64E-C65081B464E5}" type="presParOf" srcId="{BFADB603-9A4E-4874-83ED-CEE6A343A509}" destId="{2FA645FD-18CB-4EE7-9C5E-39A8BE22AD23}" srcOrd="1" destOrd="0" presId="urn:microsoft.com/office/officeart/2008/layout/PictureStrips"/>
    <dgm:cxn modelId="{82AD8842-C8A8-41E8-8357-D13E310C100C}" type="presParOf" srcId="{B8BB78F8-6BAC-4684-A890-CBA50176FDCC}" destId="{9E9F2989-52E8-430F-AF4D-860C69DD2CAC}" srcOrd="15" destOrd="0" presId="urn:microsoft.com/office/officeart/2008/layout/PictureStrips"/>
    <dgm:cxn modelId="{FC33A4AB-C2F5-4096-A6E4-AE248F61E3F5}" type="presParOf" srcId="{B8BB78F8-6BAC-4684-A890-CBA50176FDCC}" destId="{9501B58B-259C-4F87-9543-76CC25EE8783}" srcOrd="16" destOrd="0" presId="urn:microsoft.com/office/officeart/2008/layout/PictureStrips"/>
    <dgm:cxn modelId="{C9535E8B-A650-4A2E-B999-E69BCAAF0F01}" type="presParOf" srcId="{9501B58B-259C-4F87-9543-76CC25EE8783}" destId="{40635C15-FF2B-41CB-89A5-91EAA64AA672}" srcOrd="0" destOrd="0" presId="urn:microsoft.com/office/officeart/2008/layout/PictureStrips"/>
    <dgm:cxn modelId="{DF101D4B-7D0B-4790-8DF6-A3A365A8922C}" type="presParOf" srcId="{9501B58B-259C-4F87-9543-76CC25EE8783}" destId="{C25AA7F1-73B0-4D2A-8C1A-BE1D2D82A753}" srcOrd="1" destOrd="0" presId="urn:microsoft.com/office/officeart/2008/layout/PictureStrips"/>
    <dgm:cxn modelId="{B5148A01-3C31-4833-92BE-4359216C1729}" type="presParOf" srcId="{B8BB78F8-6BAC-4684-A890-CBA50176FDCC}" destId="{3BAD07DF-F305-499A-8B1F-9A5A990237D9}" srcOrd="17" destOrd="0" presId="urn:microsoft.com/office/officeart/2008/layout/PictureStrips"/>
    <dgm:cxn modelId="{41DECA90-0FC4-4E68-BC44-AD4C95C4DB59}" type="presParOf" srcId="{B8BB78F8-6BAC-4684-A890-CBA50176FDCC}" destId="{A421CEF4-D604-4752-ACDD-7322CA5AF40A}" srcOrd="18" destOrd="0" presId="urn:microsoft.com/office/officeart/2008/layout/PictureStrips"/>
    <dgm:cxn modelId="{B3653DFD-6BA6-4E73-A58D-446295A68646}" type="presParOf" srcId="{A421CEF4-D604-4752-ACDD-7322CA5AF40A}" destId="{D2ADB58F-309E-44E4-BED7-36E90318EE94}" srcOrd="0" destOrd="0" presId="urn:microsoft.com/office/officeart/2008/layout/PictureStrips"/>
    <dgm:cxn modelId="{88BAC6EE-0772-47CC-B947-154DB7C8B25F}" type="presParOf" srcId="{A421CEF4-D604-4752-ACDD-7322CA5AF40A}" destId="{915C7894-E127-47D3-849E-D9BBC99FC37D}" srcOrd="1" destOrd="0" presId="urn:microsoft.com/office/officeart/2008/layout/PictureStrips"/>
    <dgm:cxn modelId="{709EB771-6F98-4A9F-A28A-06DA049DCC7A}" type="presParOf" srcId="{B8BB78F8-6BAC-4684-A890-CBA50176FDCC}" destId="{71E1B5E9-2246-4E1F-97E9-456DED8DB38F}" srcOrd="19" destOrd="0" presId="urn:microsoft.com/office/officeart/2008/layout/PictureStrips"/>
    <dgm:cxn modelId="{0EFE33B6-C06C-4A1B-A6F1-290907A04F12}" type="presParOf" srcId="{B8BB78F8-6BAC-4684-A890-CBA50176FDCC}" destId="{92CBA7C9-9034-42BE-8E18-D6A5EBCB8E69}" srcOrd="20" destOrd="0" presId="urn:microsoft.com/office/officeart/2008/layout/PictureStrips"/>
    <dgm:cxn modelId="{17660C30-57FB-42C0-9E77-FE4C267FB796}" type="presParOf" srcId="{92CBA7C9-9034-42BE-8E18-D6A5EBCB8E69}" destId="{548E2CD5-E742-423A-B7FE-8D9A1D71C9CF}" srcOrd="0" destOrd="0" presId="urn:microsoft.com/office/officeart/2008/layout/PictureStrips"/>
    <dgm:cxn modelId="{82E27E1E-6BB3-4F65-8052-702B5AEF7B81}" type="presParOf" srcId="{92CBA7C9-9034-42BE-8E18-D6A5EBCB8E69}" destId="{62BB91BE-937F-416C-8F51-D4CD0258B55D}" srcOrd="1" destOrd="0" presId="urn:microsoft.com/office/officeart/2008/layout/PictureStrips"/>
    <dgm:cxn modelId="{CF911F89-A375-4B1A-A9E6-A2A2E9DB2436}" type="presParOf" srcId="{B8BB78F8-6BAC-4684-A890-CBA50176FDCC}" destId="{141033EE-F5DE-4694-98C8-6C26C2EFA50C}" srcOrd="21" destOrd="0" presId="urn:microsoft.com/office/officeart/2008/layout/PictureStrips"/>
    <dgm:cxn modelId="{F84A1F7D-4D9B-470B-A235-3498398C62FF}" type="presParOf" srcId="{B8BB78F8-6BAC-4684-A890-CBA50176FDCC}" destId="{41682D04-F01A-48B2-8920-75A4CB6563E1}" srcOrd="22" destOrd="0" presId="urn:microsoft.com/office/officeart/2008/layout/PictureStrips"/>
    <dgm:cxn modelId="{C75FBDBA-8D45-4659-9586-A0A65ACA025B}" type="presParOf" srcId="{41682D04-F01A-48B2-8920-75A4CB6563E1}" destId="{8AE1D894-C470-47C0-B59D-6089E7DBEDD9}" srcOrd="0" destOrd="0" presId="urn:microsoft.com/office/officeart/2008/layout/PictureStrips"/>
    <dgm:cxn modelId="{C260E41E-6028-4590-8C3E-6DD48A6BBEDC}" type="presParOf" srcId="{41682D04-F01A-48B2-8920-75A4CB6563E1}" destId="{FF9C52DA-19EF-49EE-9447-2D25AE0D4F98}" srcOrd="1" destOrd="0" presId="urn:microsoft.com/office/officeart/2008/layout/PictureStrips"/>
  </dgm:cxnLst>
  <dgm:bg>
    <a:noFill/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809A3-92F1-4493-BF6C-43676381FED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7B00A270-1999-4EEC-829F-FA90C686111A}">
      <dgm:prSet phldrT="[Texto]" custT="1"/>
      <dgm:spPr/>
      <dgm:t>
        <a:bodyPr/>
        <a:lstStyle/>
        <a:p>
          <a:pPr algn="just"/>
          <a:r>
            <a:rPr lang="es-MX" sz="1800" dirty="0" smtClean="0">
              <a:latin typeface="+mj-lt"/>
            </a:rPr>
            <a:t>El 4 de mayo de 2022, se remitieron las Directrices Programáticas y Presupuestarias para la Reforma del Plan Operativo Anual y </a:t>
          </a:r>
          <a:r>
            <a:rPr lang="es-ES" sz="1800" dirty="0" smtClean="0">
              <a:latin typeface="+mj-lt"/>
            </a:rPr>
            <a:t>Presupuesto 2022.</a:t>
          </a:r>
          <a:endParaRPr lang="es-ES" sz="1800" dirty="0">
            <a:latin typeface="+mj-lt"/>
          </a:endParaRPr>
        </a:p>
      </dgm:t>
    </dgm:pt>
    <dgm:pt modelId="{527D80C3-BC06-4861-8079-B57EC0185577}" type="parTrans" cxnId="{EC42B161-BD8C-4720-98CC-59CCA5236FB9}">
      <dgm:prSet/>
      <dgm:spPr/>
      <dgm:t>
        <a:bodyPr/>
        <a:lstStyle/>
        <a:p>
          <a:endParaRPr lang="es-ES" sz="2400"/>
        </a:p>
      </dgm:t>
    </dgm:pt>
    <dgm:pt modelId="{69E63E53-1637-45FF-9F7F-AAC61BF2AE01}" type="sibTrans" cxnId="{EC42B161-BD8C-4720-98CC-59CCA5236FB9}">
      <dgm:prSet/>
      <dgm:spPr/>
      <dgm:t>
        <a:bodyPr/>
        <a:lstStyle/>
        <a:p>
          <a:endParaRPr lang="es-ES" sz="2400"/>
        </a:p>
      </dgm:t>
    </dgm:pt>
    <dgm:pt modelId="{D0650793-9F12-4308-B0F7-FE2195B55935}">
      <dgm:prSet phldrT="[Texto]" custT="1"/>
      <dgm:spPr/>
      <dgm:t>
        <a:bodyPr/>
        <a:lstStyle/>
        <a:p>
          <a:pPr algn="just"/>
          <a:r>
            <a:rPr lang="es-ES" sz="1800" dirty="0" smtClean="0">
              <a:latin typeface="+mj-lt"/>
            </a:rPr>
            <a:t>Requerimiento de estimación de ingresos por parte de la DMF hacia las diferentes dependencias.</a:t>
          </a:r>
          <a:endParaRPr lang="es-ES" sz="1800" dirty="0">
            <a:latin typeface="+mj-lt"/>
          </a:endParaRPr>
        </a:p>
      </dgm:t>
    </dgm:pt>
    <dgm:pt modelId="{7D2C3E37-02A0-4EEA-9F42-1BD78C7536E4}" type="parTrans" cxnId="{6AB80A0A-1B14-4504-B44A-0EB67544C607}">
      <dgm:prSet/>
      <dgm:spPr/>
      <dgm:t>
        <a:bodyPr/>
        <a:lstStyle/>
        <a:p>
          <a:endParaRPr lang="es-ES" sz="2400"/>
        </a:p>
      </dgm:t>
    </dgm:pt>
    <dgm:pt modelId="{C9D0A80F-3253-4F0D-8000-6856EB49FE5E}" type="sibTrans" cxnId="{6AB80A0A-1B14-4504-B44A-0EB67544C607}">
      <dgm:prSet/>
      <dgm:spPr/>
      <dgm:t>
        <a:bodyPr/>
        <a:lstStyle/>
        <a:p>
          <a:endParaRPr lang="es-ES" sz="2400"/>
        </a:p>
      </dgm:t>
    </dgm:pt>
    <dgm:pt modelId="{BE540540-43FC-4A03-92C0-086F0CCCB806}">
      <dgm:prSet phldrT="[Texto]" custT="1"/>
      <dgm:spPr/>
      <dgm:t>
        <a:bodyPr/>
        <a:lstStyle/>
        <a:p>
          <a:pPr algn="just"/>
          <a:r>
            <a:rPr lang="es-ES" sz="1800" dirty="0" smtClean="0">
              <a:latin typeface="+mj-lt"/>
            </a:rPr>
            <a:t>Análisis de la proyección de ingresos para definir los “techos presupuestarios”.</a:t>
          </a:r>
        </a:p>
        <a:p>
          <a:pPr algn="just"/>
          <a:r>
            <a:rPr lang="es-ES" sz="1800" dirty="0" smtClean="0">
              <a:latin typeface="+mj-lt"/>
            </a:rPr>
            <a:t>Se remitió a SGP la información de los valores para la reforma presupuestaria 2022.</a:t>
          </a:r>
          <a:endParaRPr lang="es-ES" sz="1800" dirty="0">
            <a:latin typeface="+mj-lt"/>
          </a:endParaRPr>
        </a:p>
      </dgm:t>
    </dgm:pt>
    <dgm:pt modelId="{A458866D-4DED-4656-B620-F9AC5CB4BBE3}" type="parTrans" cxnId="{2BF9DA6E-B8E8-4D9D-9506-C9D6D1EBF142}">
      <dgm:prSet/>
      <dgm:spPr/>
      <dgm:t>
        <a:bodyPr/>
        <a:lstStyle/>
        <a:p>
          <a:endParaRPr lang="es-ES" sz="2400"/>
        </a:p>
      </dgm:t>
    </dgm:pt>
    <dgm:pt modelId="{7FB3028B-9275-4D44-AF62-6AFA3DFF8CF1}" type="sibTrans" cxnId="{2BF9DA6E-B8E8-4D9D-9506-C9D6D1EBF142}">
      <dgm:prSet/>
      <dgm:spPr/>
      <dgm:t>
        <a:bodyPr/>
        <a:lstStyle/>
        <a:p>
          <a:endParaRPr lang="es-ES" sz="2400"/>
        </a:p>
      </dgm:t>
    </dgm:pt>
    <dgm:pt modelId="{CF039177-D5EC-4275-8D79-4FA2FC94DD53}">
      <dgm:prSet phldrT="[Texto]" custT="1"/>
      <dgm:spPr/>
      <dgm:t>
        <a:bodyPr/>
        <a:lstStyle/>
        <a:p>
          <a:pPr algn="just"/>
          <a:r>
            <a:rPr lang="es-ES" sz="1800" dirty="0" smtClean="0">
              <a:latin typeface="+mj-lt"/>
            </a:rPr>
            <a:t>Distribución del gasto, conforme los requerimientos de las diferentes dependencias.</a:t>
          </a:r>
          <a:endParaRPr lang="es-ES" sz="1800" dirty="0">
            <a:latin typeface="+mj-lt"/>
          </a:endParaRPr>
        </a:p>
      </dgm:t>
    </dgm:pt>
    <dgm:pt modelId="{AADF3B21-0A5E-482D-B227-EF9B9E2915D5}" type="parTrans" cxnId="{19BF7EA4-D601-448B-9296-089C513B7DCE}">
      <dgm:prSet/>
      <dgm:spPr/>
      <dgm:t>
        <a:bodyPr/>
        <a:lstStyle/>
        <a:p>
          <a:endParaRPr lang="es-ES" sz="2400"/>
        </a:p>
      </dgm:t>
    </dgm:pt>
    <dgm:pt modelId="{BDB3A299-61FF-4AA1-A825-31C79D0E9859}" type="sibTrans" cxnId="{19BF7EA4-D601-448B-9296-089C513B7DCE}">
      <dgm:prSet/>
      <dgm:spPr/>
      <dgm:t>
        <a:bodyPr/>
        <a:lstStyle/>
        <a:p>
          <a:endParaRPr lang="es-ES" sz="2400"/>
        </a:p>
      </dgm:t>
    </dgm:pt>
    <dgm:pt modelId="{973D5708-5EDE-4F12-B947-20F6C451C250}" type="pres">
      <dgm:prSet presAssocID="{5BE809A3-92F1-4493-BF6C-43676381FED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F71D2674-2AD3-4210-BBFF-4E00DD402A81}" type="pres">
      <dgm:prSet presAssocID="{7B00A270-1999-4EEC-829F-FA90C686111A}" presName="composite" presStyleCnt="0"/>
      <dgm:spPr/>
    </dgm:pt>
    <dgm:pt modelId="{30C2210B-4E99-4DE1-96CD-832BF7A53831}" type="pres">
      <dgm:prSet presAssocID="{7B00A270-1999-4EEC-829F-FA90C686111A}" presName="LShape" presStyleLbl="alignNode1" presStyleIdx="0" presStyleCnt="7"/>
      <dgm:spPr/>
    </dgm:pt>
    <dgm:pt modelId="{09DBF621-E671-439C-831E-232A529BE3DB}" type="pres">
      <dgm:prSet presAssocID="{7B00A270-1999-4EEC-829F-FA90C686111A}" presName="ParentText" presStyleLbl="revTx" presStyleIdx="0" presStyleCnt="4" custScaleX="109000" custLinFactNeighborX="45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9487EA-2EE1-4E88-961D-2BE98671DD78}" type="pres">
      <dgm:prSet presAssocID="{7B00A270-1999-4EEC-829F-FA90C686111A}" presName="Triangle" presStyleLbl="alignNode1" presStyleIdx="1" presStyleCnt="7"/>
      <dgm:spPr/>
    </dgm:pt>
    <dgm:pt modelId="{E8F463EA-AE10-467C-980D-081F7DEEC8B1}" type="pres">
      <dgm:prSet presAssocID="{69E63E53-1637-45FF-9F7F-AAC61BF2AE01}" presName="sibTrans" presStyleCnt="0"/>
      <dgm:spPr/>
    </dgm:pt>
    <dgm:pt modelId="{7FC7A508-B39F-4027-9F94-03E9E94558F0}" type="pres">
      <dgm:prSet presAssocID="{69E63E53-1637-45FF-9F7F-AAC61BF2AE01}" presName="space" presStyleCnt="0"/>
      <dgm:spPr/>
    </dgm:pt>
    <dgm:pt modelId="{53C9C03F-8BCD-4BA0-A02E-A9183C9A7498}" type="pres">
      <dgm:prSet presAssocID="{D0650793-9F12-4308-B0F7-FE2195B55935}" presName="composite" presStyleCnt="0"/>
      <dgm:spPr/>
    </dgm:pt>
    <dgm:pt modelId="{AFFC393A-9D42-4B20-BFC8-479A8DD099D5}" type="pres">
      <dgm:prSet presAssocID="{D0650793-9F12-4308-B0F7-FE2195B55935}" presName="LShape" presStyleLbl="alignNode1" presStyleIdx="2" presStyleCnt="7"/>
      <dgm:spPr/>
    </dgm:pt>
    <dgm:pt modelId="{14D63ADA-3233-417B-8810-09B8687D90F9}" type="pres">
      <dgm:prSet presAssocID="{D0650793-9F12-4308-B0F7-FE2195B55935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4AB0CA-0DC2-4AF8-8905-78CB46E10B4B}" type="pres">
      <dgm:prSet presAssocID="{D0650793-9F12-4308-B0F7-FE2195B55935}" presName="Triangle" presStyleLbl="alignNode1" presStyleIdx="3" presStyleCnt="7"/>
      <dgm:spPr/>
    </dgm:pt>
    <dgm:pt modelId="{1498D52D-349E-4E5E-B4E5-101E68BA7092}" type="pres">
      <dgm:prSet presAssocID="{C9D0A80F-3253-4F0D-8000-6856EB49FE5E}" presName="sibTrans" presStyleCnt="0"/>
      <dgm:spPr/>
    </dgm:pt>
    <dgm:pt modelId="{8F2B1940-DB7D-499D-8027-A1A1CB70773F}" type="pres">
      <dgm:prSet presAssocID="{C9D0A80F-3253-4F0D-8000-6856EB49FE5E}" presName="space" presStyleCnt="0"/>
      <dgm:spPr/>
    </dgm:pt>
    <dgm:pt modelId="{1B93AB7A-82A2-4217-8D96-9B9F3E898A22}" type="pres">
      <dgm:prSet presAssocID="{BE540540-43FC-4A03-92C0-086F0CCCB806}" presName="composite" presStyleCnt="0"/>
      <dgm:spPr/>
    </dgm:pt>
    <dgm:pt modelId="{A7B48A03-A5E4-4AD8-9BCC-B5C5B3E02835}" type="pres">
      <dgm:prSet presAssocID="{BE540540-43FC-4A03-92C0-086F0CCCB806}" presName="LShape" presStyleLbl="alignNode1" presStyleIdx="4" presStyleCnt="7"/>
      <dgm:spPr/>
    </dgm:pt>
    <dgm:pt modelId="{B50A44FA-8A89-4A3E-8C25-80E989C36B80}" type="pres">
      <dgm:prSet presAssocID="{BE540540-43FC-4A03-92C0-086F0CCCB806}" presName="ParentText" presStyleLbl="revTx" presStyleIdx="2" presStyleCnt="4" custScaleX="111044" custScaleY="105558" custLinFactNeighborX="4576" custLinFactNeighborY="34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1BE96B-89B4-49C4-A30B-DF4DDE5DF05E}" type="pres">
      <dgm:prSet presAssocID="{BE540540-43FC-4A03-92C0-086F0CCCB806}" presName="Triangle" presStyleLbl="alignNode1" presStyleIdx="5" presStyleCnt="7"/>
      <dgm:spPr/>
    </dgm:pt>
    <dgm:pt modelId="{AEF94049-BCF4-4711-BA4E-E103BEE98668}" type="pres">
      <dgm:prSet presAssocID="{7FB3028B-9275-4D44-AF62-6AFA3DFF8CF1}" presName="sibTrans" presStyleCnt="0"/>
      <dgm:spPr/>
    </dgm:pt>
    <dgm:pt modelId="{5A6D8334-2A68-4847-A9BB-48D4942A46D8}" type="pres">
      <dgm:prSet presAssocID="{7FB3028B-9275-4D44-AF62-6AFA3DFF8CF1}" presName="space" presStyleCnt="0"/>
      <dgm:spPr/>
    </dgm:pt>
    <dgm:pt modelId="{6958999F-B70A-457B-97E2-08D5CE598AA8}" type="pres">
      <dgm:prSet presAssocID="{CF039177-D5EC-4275-8D79-4FA2FC94DD53}" presName="composite" presStyleCnt="0"/>
      <dgm:spPr/>
    </dgm:pt>
    <dgm:pt modelId="{C38A3D24-76B5-4CE1-8D59-0D99486B296C}" type="pres">
      <dgm:prSet presAssocID="{CF039177-D5EC-4275-8D79-4FA2FC94DD53}" presName="LShape" presStyleLbl="alignNode1" presStyleIdx="6" presStyleCnt="7"/>
      <dgm:spPr/>
    </dgm:pt>
    <dgm:pt modelId="{85A8CB88-EEA2-4A6C-8AE7-AE6ACE06B642}" type="pres">
      <dgm:prSet presAssocID="{CF039177-D5EC-4275-8D79-4FA2FC94DD53}" presName="ParentText" presStyleLbl="revTx" presStyleIdx="3" presStyleCnt="4" custScaleX="92883" custScaleY="82237" custLinFactNeighborX="2052" custLinFactNeighborY="-3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074EF9E-DDF3-4F83-9640-B6EA75689C7E}" type="presOf" srcId="{CF039177-D5EC-4275-8D79-4FA2FC94DD53}" destId="{85A8CB88-EEA2-4A6C-8AE7-AE6ACE06B642}" srcOrd="0" destOrd="0" presId="urn:microsoft.com/office/officeart/2009/3/layout/StepUpProcess"/>
    <dgm:cxn modelId="{2BF9DA6E-B8E8-4D9D-9506-C9D6D1EBF142}" srcId="{5BE809A3-92F1-4493-BF6C-43676381FEDE}" destId="{BE540540-43FC-4A03-92C0-086F0CCCB806}" srcOrd="2" destOrd="0" parTransId="{A458866D-4DED-4656-B620-F9AC5CB4BBE3}" sibTransId="{7FB3028B-9275-4D44-AF62-6AFA3DFF8CF1}"/>
    <dgm:cxn modelId="{7CB349D0-4707-4CEC-AD9A-CD0F6210C8AE}" type="presOf" srcId="{D0650793-9F12-4308-B0F7-FE2195B55935}" destId="{14D63ADA-3233-417B-8810-09B8687D90F9}" srcOrd="0" destOrd="0" presId="urn:microsoft.com/office/officeart/2009/3/layout/StepUpProcess"/>
    <dgm:cxn modelId="{76BA8D77-8BBC-4116-B051-7F3BB30CCFB4}" type="presOf" srcId="{5BE809A3-92F1-4493-BF6C-43676381FEDE}" destId="{973D5708-5EDE-4F12-B947-20F6C451C250}" srcOrd="0" destOrd="0" presId="urn:microsoft.com/office/officeart/2009/3/layout/StepUpProcess"/>
    <dgm:cxn modelId="{EC42B161-BD8C-4720-98CC-59CCA5236FB9}" srcId="{5BE809A3-92F1-4493-BF6C-43676381FEDE}" destId="{7B00A270-1999-4EEC-829F-FA90C686111A}" srcOrd="0" destOrd="0" parTransId="{527D80C3-BC06-4861-8079-B57EC0185577}" sibTransId="{69E63E53-1637-45FF-9F7F-AAC61BF2AE01}"/>
    <dgm:cxn modelId="{412099FB-F54A-4CC5-88BB-CD868C33BC31}" type="presOf" srcId="{BE540540-43FC-4A03-92C0-086F0CCCB806}" destId="{B50A44FA-8A89-4A3E-8C25-80E989C36B80}" srcOrd="0" destOrd="0" presId="urn:microsoft.com/office/officeart/2009/3/layout/StepUpProcess"/>
    <dgm:cxn modelId="{6AB80A0A-1B14-4504-B44A-0EB67544C607}" srcId="{5BE809A3-92F1-4493-BF6C-43676381FEDE}" destId="{D0650793-9F12-4308-B0F7-FE2195B55935}" srcOrd="1" destOrd="0" parTransId="{7D2C3E37-02A0-4EEA-9F42-1BD78C7536E4}" sibTransId="{C9D0A80F-3253-4F0D-8000-6856EB49FE5E}"/>
    <dgm:cxn modelId="{19BF7EA4-D601-448B-9296-089C513B7DCE}" srcId="{5BE809A3-92F1-4493-BF6C-43676381FEDE}" destId="{CF039177-D5EC-4275-8D79-4FA2FC94DD53}" srcOrd="3" destOrd="0" parTransId="{AADF3B21-0A5E-482D-B227-EF9B9E2915D5}" sibTransId="{BDB3A299-61FF-4AA1-A825-31C79D0E9859}"/>
    <dgm:cxn modelId="{8B344BDC-7C2F-43F5-A144-1028D3AFCE0B}" type="presOf" srcId="{7B00A270-1999-4EEC-829F-FA90C686111A}" destId="{09DBF621-E671-439C-831E-232A529BE3DB}" srcOrd="0" destOrd="0" presId="urn:microsoft.com/office/officeart/2009/3/layout/StepUpProcess"/>
    <dgm:cxn modelId="{EE8B213D-232F-4DA3-B3A3-E7C87CC704F3}" type="presParOf" srcId="{973D5708-5EDE-4F12-B947-20F6C451C250}" destId="{F71D2674-2AD3-4210-BBFF-4E00DD402A81}" srcOrd="0" destOrd="0" presId="urn:microsoft.com/office/officeart/2009/3/layout/StepUpProcess"/>
    <dgm:cxn modelId="{C5313EFF-9118-4D68-9AFC-1201B67D8680}" type="presParOf" srcId="{F71D2674-2AD3-4210-BBFF-4E00DD402A81}" destId="{30C2210B-4E99-4DE1-96CD-832BF7A53831}" srcOrd="0" destOrd="0" presId="urn:microsoft.com/office/officeart/2009/3/layout/StepUpProcess"/>
    <dgm:cxn modelId="{C483D7A5-7695-48CD-B151-316E6898BE38}" type="presParOf" srcId="{F71D2674-2AD3-4210-BBFF-4E00DD402A81}" destId="{09DBF621-E671-439C-831E-232A529BE3DB}" srcOrd="1" destOrd="0" presId="urn:microsoft.com/office/officeart/2009/3/layout/StepUpProcess"/>
    <dgm:cxn modelId="{3CCFF033-2D9F-423C-AE15-17E78B3D44AF}" type="presParOf" srcId="{F71D2674-2AD3-4210-BBFF-4E00DD402A81}" destId="{829487EA-2EE1-4E88-961D-2BE98671DD78}" srcOrd="2" destOrd="0" presId="urn:microsoft.com/office/officeart/2009/3/layout/StepUpProcess"/>
    <dgm:cxn modelId="{B3863ECB-9271-44B3-83C2-06297E056D2D}" type="presParOf" srcId="{973D5708-5EDE-4F12-B947-20F6C451C250}" destId="{E8F463EA-AE10-467C-980D-081F7DEEC8B1}" srcOrd="1" destOrd="0" presId="urn:microsoft.com/office/officeart/2009/3/layout/StepUpProcess"/>
    <dgm:cxn modelId="{C7CAA88A-C071-4ACE-AD52-AA96C026A8FB}" type="presParOf" srcId="{E8F463EA-AE10-467C-980D-081F7DEEC8B1}" destId="{7FC7A508-B39F-4027-9F94-03E9E94558F0}" srcOrd="0" destOrd="0" presId="urn:microsoft.com/office/officeart/2009/3/layout/StepUpProcess"/>
    <dgm:cxn modelId="{A8209532-C3B3-459E-B953-F564D554C9E7}" type="presParOf" srcId="{973D5708-5EDE-4F12-B947-20F6C451C250}" destId="{53C9C03F-8BCD-4BA0-A02E-A9183C9A7498}" srcOrd="2" destOrd="0" presId="urn:microsoft.com/office/officeart/2009/3/layout/StepUpProcess"/>
    <dgm:cxn modelId="{9B341ED4-ADD5-4A82-B2A5-5AEEF9D29B8B}" type="presParOf" srcId="{53C9C03F-8BCD-4BA0-A02E-A9183C9A7498}" destId="{AFFC393A-9D42-4B20-BFC8-479A8DD099D5}" srcOrd="0" destOrd="0" presId="urn:microsoft.com/office/officeart/2009/3/layout/StepUpProcess"/>
    <dgm:cxn modelId="{3CB35038-FB7F-4667-96A5-DFE30827A684}" type="presParOf" srcId="{53C9C03F-8BCD-4BA0-A02E-A9183C9A7498}" destId="{14D63ADA-3233-417B-8810-09B8687D90F9}" srcOrd="1" destOrd="0" presId="urn:microsoft.com/office/officeart/2009/3/layout/StepUpProcess"/>
    <dgm:cxn modelId="{CFEA5961-2ABC-4491-AB7A-7CD1CAE541BC}" type="presParOf" srcId="{53C9C03F-8BCD-4BA0-A02E-A9183C9A7498}" destId="{A94AB0CA-0DC2-4AF8-8905-78CB46E10B4B}" srcOrd="2" destOrd="0" presId="urn:microsoft.com/office/officeart/2009/3/layout/StepUpProcess"/>
    <dgm:cxn modelId="{0BD6331A-9459-41D8-8D13-1EFF1526AC4D}" type="presParOf" srcId="{973D5708-5EDE-4F12-B947-20F6C451C250}" destId="{1498D52D-349E-4E5E-B4E5-101E68BA7092}" srcOrd="3" destOrd="0" presId="urn:microsoft.com/office/officeart/2009/3/layout/StepUpProcess"/>
    <dgm:cxn modelId="{6D7D3BCF-B89D-46EF-9DFF-CC0B8E1631F2}" type="presParOf" srcId="{1498D52D-349E-4E5E-B4E5-101E68BA7092}" destId="{8F2B1940-DB7D-499D-8027-A1A1CB70773F}" srcOrd="0" destOrd="0" presId="urn:microsoft.com/office/officeart/2009/3/layout/StepUpProcess"/>
    <dgm:cxn modelId="{5D556607-3668-4104-9E0A-D74BE8849602}" type="presParOf" srcId="{973D5708-5EDE-4F12-B947-20F6C451C250}" destId="{1B93AB7A-82A2-4217-8D96-9B9F3E898A22}" srcOrd="4" destOrd="0" presId="urn:microsoft.com/office/officeart/2009/3/layout/StepUpProcess"/>
    <dgm:cxn modelId="{F3A27FE8-5FC5-4A15-AF86-9844F836DBC2}" type="presParOf" srcId="{1B93AB7A-82A2-4217-8D96-9B9F3E898A22}" destId="{A7B48A03-A5E4-4AD8-9BCC-B5C5B3E02835}" srcOrd="0" destOrd="0" presId="urn:microsoft.com/office/officeart/2009/3/layout/StepUpProcess"/>
    <dgm:cxn modelId="{C8C2975D-0401-4E8D-8EBC-E3234B15EEDB}" type="presParOf" srcId="{1B93AB7A-82A2-4217-8D96-9B9F3E898A22}" destId="{B50A44FA-8A89-4A3E-8C25-80E989C36B80}" srcOrd="1" destOrd="0" presId="urn:microsoft.com/office/officeart/2009/3/layout/StepUpProcess"/>
    <dgm:cxn modelId="{37632123-5A1D-4645-A88A-61AE5D3F26E6}" type="presParOf" srcId="{1B93AB7A-82A2-4217-8D96-9B9F3E898A22}" destId="{C21BE96B-89B4-49C4-A30B-DF4DDE5DF05E}" srcOrd="2" destOrd="0" presId="urn:microsoft.com/office/officeart/2009/3/layout/StepUpProcess"/>
    <dgm:cxn modelId="{C78FC5A4-4B88-4050-BAEF-A75D6A852320}" type="presParOf" srcId="{973D5708-5EDE-4F12-B947-20F6C451C250}" destId="{AEF94049-BCF4-4711-BA4E-E103BEE98668}" srcOrd="5" destOrd="0" presId="urn:microsoft.com/office/officeart/2009/3/layout/StepUpProcess"/>
    <dgm:cxn modelId="{F048281A-7DE9-4005-AF73-C83A94ACC5C9}" type="presParOf" srcId="{AEF94049-BCF4-4711-BA4E-E103BEE98668}" destId="{5A6D8334-2A68-4847-A9BB-48D4942A46D8}" srcOrd="0" destOrd="0" presId="urn:microsoft.com/office/officeart/2009/3/layout/StepUpProcess"/>
    <dgm:cxn modelId="{B77909A8-5BDD-4FE5-B2EF-C382F1710886}" type="presParOf" srcId="{973D5708-5EDE-4F12-B947-20F6C451C250}" destId="{6958999F-B70A-457B-97E2-08D5CE598AA8}" srcOrd="6" destOrd="0" presId="urn:microsoft.com/office/officeart/2009/3/layout/StepUpProcess"/>
    <dgm:cxn modelId="{74376E66-0253-47B9-A2B2-503994187158}" type="presParOf" srcId="{6958999F-B70A-457B-97E2-08D5CE598AA8}" destId="{C38A3D24-76B5-4CE1-8D59-0D99486B296C}" srcOrd="0" destOrd="0" presId="urn:microsoft.com/office/officeart/2009/3/layout/StepUpProcess"/>
    <dgm:cxn modelId="{6A0B1D81-D2E0-41BF-B109-FED2DAD486F0}" type="presParOf" srcId="{6958999F-B70A-457B-97E2-08D5CE598AA8}" destId="{85A8CB88-EEA2-4A6C-8AE7-AE6ACE06B64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7302DA-A9B5-496B-8FA1-EEA2A094A59B}" type="doc">
      <dgm:prSet loTypeId="urn:microsoft.com/office/officeart/2005/8/layout/l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6CEABB6-CAB8-4F0E-8403-8F2B544DB016}">
      <dgm:prSet phldrT="[Texto]" custT="1"/>
      <dgm:spPr/>
      <dgm:t>
        <a:bodyPr/>
        <a:lstStyle/>
        <a:p>
          <a:r>
            <a:rPr lang="es-ES" sz="3200" dirty="0" smtClean="0"/>
            <a:t>Ingreso</a:t>
          </a:r>
          <a:endParaRPr lang="es-ES" sz="3200" dirty="0"/>
        </a:p>
      </dgm:t>
    </dgm:pt>
    <dgm:pt modelId="{EE9C9C4D-BB1C-4058-A9E5-3D1708C866A8}" type="parTrans" cxnId="{A7D216CF-F0E3-4BA7-9759-6F87D2434E55}">
      <dgm:prSet/>
      <dgm:spPr/>
      <dgm:t>
        <a:bodyPr/>
        <a:lstStyle/>
        <a:p>
          <a:endParaRPr lang="es-ES" sz="2800"/>
        </a:p>
      </dgm:t>
    </dgm:pt>
    <dgm:pt modelId="{BA2A0572-E786-4233-96FB-ACC2F06288ED}" type="sibTrans" cxnId="{A7D216CF-F0E3-4BA7-9759-6F87D2434E55}">
      <dgm:prSet/>
      <dgm:spPr/>
      <dgm:t>
        <a:bodyPr/>
        <a:lstStyle/>
        <a:p>
          <a:endParaRPr lang="es-ES" sz="2800"/>
        </a:p>
      </dgm:t>
    </dgm:pt>
    <dgm:pt modelId="{5DB2CEB9-75AB-4047-BFBF-116844B33F65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GADDMQ</a:t>
          </a:r>
        </a:p>
        <a:p>
          <a:r>
            <a:rPr lang="es-EC" sz="1600" b="1" u="none" strike="noStrike" dirty="0" smtClean="0">
              <a:effectLst/>
            </a:rPr>
            <a:t>USD 728.969.643,13 </a:t>
          </a:r>
          <a:endParaRPr lang="es-ES" sz="1600" b="1" dirty="0"/>
        </a:p>
      </dgm:t>
    </dgm:pt>
    <dgm:pt modelId="{C89C11C6-96EF-43B8-B25C-53910B2E412E}" type="parTrans" cxnId="{4344694E-548E-49F0-98CB-3781A12B7C48}">
      <dgm:prSet/>
      <dgm:spPr/>
      <dgm:t>
        <a:bodyPr/>
        <a:lstStyle/>
        <a:p>
          <a:endParaRPr lang="es-ES" sz="2800"/>
        </a:p>
      </dgm:t>
    </dgm:pt>
    <dgm:pt modelId="{1FD7D014-4A06-475E-8E93-99AFDC328A73}" type="sibTrans" cxnId="{4344694E-548E-49F0-98CB-3781A12B7C48}">
      <dgm:prSet/>
      <dgm:spPr/>
      <dgm:t>
        <a:bodyPr/>
        <a:lstStyle/>
        <a:p>
          <a:endParaRPr lang="es-ES" sz="2800"/>
        </a:p>
      </dgm:t>
    </dgm:pt>
    <dgm:pt modelId="{5B0BF668-EB82-43C4-B54E-45CAD52E9826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PPLMQ</a:t>
          </a:r>
        </a:p>
        <a:p>
          <a:r>
            <a:rPr lang="es-EC" sz="1600" b="1" u="none" strike="noStrike" dirty="0" smtClean="0">
              <a:effectLst/>
            </a:rPr>
            <a:t>USD 101.989.892,28 </a:t>
          </a:r>
          <a:endParaRPr lang="es-ES" sz="1600" b="1" dirty="0"/>
        </a:p>
      </dgm:t>
    </dgm:pt>
    <dgm:pt modelId="{844ED668-91CB-492D-A9A6-964B7ED20524}" type="parTrans" cxnId="{74849118-F998-49EA-923C-C02519CDD506}">
      <dgm:prSet/>
      <dgm:spPr/>
      <dgm:t>
        <a:bodyPr/>
        <a:lstStyle/>
        <a:p>
          <a:endParaRPr lang="es-ES" sz="2800"/>
        </a:p>
      </dgm:t>
    </dgm:pt>
    <dgm:pt modelId="{01DD6318-ED7B-42F6-973C-B36BFFEAC158}" type="sibTrans" cxnId="{74849118-F998-49EA-923C-C02519CDD506}">
      <dgm:prSet/>
      <dgm:spPr/>
      <dgm:t>
        <a:bodyPr/>
        <a:lstStyle/>
        <a:p>
          <a:endParaRPr lang="es-ES" sz="2800"/>
        </a:p>
      </dgm:t>
    </dgm:pt>
    <dgm:pt modelId="{665617E6-A3D1-4F19-89BC-2F80AD90BF97}">
      <dgm:prSet phldrT="[Texto]" custT="1"/>
      <dgm:spPr>
        <a:solidFill>
          <a:srgbClr val="E94349"/>
        </a:solidFill>
      </dgm:spPr>
      <dgm:t>
        <a:bodyPr/>
        <a:lstStyle/>
        <a:p>
          <a:r>
            <a:rPr lang="es-ES" sz="3200" dirty="0" smtClean="0"/>
            <a:t>Gasto</a:t>
          </a:r>
          <a:endParaRPr lang="es-ES" sz="3200" dirty="0"/>
        </a:p>
      </dgm:t>
    </dgm:pt>
    <dgm:pt modelId="{DD6B1EA5-C816-4E21-869F-25BA7E472636}" type="parTrans" cxnId="{B232B0E8-40BA-49E9-B0A0-50E023F3F835}">
      <dgm:prSet/>
      <dgm:spPr/>
      <dgm:t>
        <a:bodyPr/>
        <a:lstStyle/>
        <a:p>
          <a:endParaRPr lang="es-ES" sz="2800"/>
        </a:p>
      </dgm:t>
    </dgm:pt>
    <dgm:pt modelId="{B8A9C5D7-925F-4F71-88C7-01C03614F69E}" type="sibTrans" cxnId="{B232B0E8-40BA-49E9-B0A0-50E023F3F835}">
      <dgm:prSet/>
      <dgm:spPr/>
      <dgm:t>
        <a:bodyPr/>
        <a:lstStyle/>
        <a:p>
          <a:endParaRPr lang="es-ES" sz="2800"/>
        </a:p>
      </dgm:t>
    </dgm:pt>
    <dgm:pt modelId="{65CFDC3D-3FC9-4BA8-BF77-307028E3F391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Comunales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496.930.741,02  </a:t>
          </a:r>
          <a:endParaRPr lang="es-ES" sz="1600" b="1" dirty="0"/>
        </a:p>
      </dgm:t>
    </dgm:pt>
    <dgm:pt modelId="{F9EC0926-D1CE-4EB3-992B-9B34AEC59B1B}" type="parTrans" cxnId="{419E49BA-0310-47EA-89D5-F26C112379F8}">
      <dgm:prSet/>
      <dgm:spPr/>
      <dgm:t>
        <a:bodyPr/>
        <a:lstStyle/>
        <a:p>
          <a:endParaRPr lang="es-ES" sz="2800"/>
        </a:p>
      </dgm:t>
    </dgm:pt>
    <dgm:pt modelId="{B113B1CD-EC65-41A8-9F32-F3C9A84F6DDC}" type="sibTrans" cxnId="{419E49BA-0310-47EA-89D5-F26C112379F8}">
      <dgm:prSet/>
      <dgm:spPr/>
      <dgm:t>
        <a:bodyPr/>
        <a:lstStyle/>
        <a:p>
          <a:endParaRPr lang="es-ES" sz="2800"/>
        </a:p>
      </dgm:t>
    </dgm:pt>
    <dgm:pt modelId="{EF48D82B-0C12-4489-99C1-5EB0D11BA518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Económicos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21.964.627,24</a:t>
          </a:r>
          <a:endParaRPr lang="es-ES" sz="1600" b="1" dirty="0"/>
        </a:p>
      </dgm:t>
    </dgm:pt>
    <dgm:pt modelId="{C34E5B39-EA50-4224-8413-8A97E935CE5B}" type="parTrans" cxnId="{DD6FF7F8-F92D-472F-86B6-7D6B5EE4D087}">
      <dgm:prSet/>
      <dgm:spPr/>
      <dgm:t>
        <a:bodyPr/>
        <a:lstStyle/>
        <a:p>
          <a:endParaRPr lang="es-ES" sz="2800"/>
        </a:p>
      </dgm:t>
    </dgm:pt>
    <dgm:pt modelId="{3DBCE61B-DE65-4178-AB59-F680807D449A}" type="sibTrans" cxnId="{DD6FF7F8-F92D-472F-86B6-7D6B5EE4D087}">
      <dgm:prSet/>
      <dgm:spPr/>
      <dgm:t>
        <a:bodyPr/>
        <a:lstStyle/>
        <a:p>
          <a:endParaRPr lang="es-ES" sz="2800"/>
        </a:p>
      </dgm:t>
    </dgm:pt>
    <dgm:pt modelId="{62046B4D-605D-4086-9692-6DCE5CFEAC5B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 Generales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177.610.501,30 </a:t>
          </a:r>
          <a:endParaRPr lang="es-ES" sz="1600" b="1" dirty="0"/>
        </a:p>
      </dgm:t>
    </dgm:pt>
    <dgm:pt modelId="{F4AC0FD4-5595-468F-87F3-7FA54B883AE0}" type="parTrans" cxnId="{1B6D434A-A0E4-4C51-8A92-0C057344853F}">
      <dgm:prSet/>
      <dgm:spPr/>
      <dgm:t>
        <a:bodyPr/>
        <a:lstStyle/>
        <a:p>
          <a:endParaRPr lang="es-ES" sz="2800"/>
        </a:p>
      </dgm:t>
    </dgm:pt>
    <dgm:pt modelId="{7375B0BD-01E0-4391-8595-7A200AFDCCFB}" type="sibTrans" cxnId="{1B6D434A-A0E4-4C51-8A92-0C057344853F}">
      <dgm:prSet/>
      <dgm:spPr/>
      <dgm:t>
        <a:bodyPr/>
        <a:lstStyle/>
        <a:p>
          <a:endParaRPr lang="es-ES" sz="2800"/>
        </a:p>
      </dgm:t>
    </dgm:pt>
    <dgm:pt modelId="{63AF7B9A-1F15-4C0F-8845-3F924193DBE9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Sociales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134.453.665,85 </a:t>
          </a:r>
          <a:endParaRPr lang="es-ES" sz="1600" b="1" dirty="0"/>
        </a:p>
      </dgm:t>
    </dgm:pt>
    <dgm:pt modelId="{CB06195D-ABD5-451B-91F2-20F01D70F3C1}" type="parTrans" cxnId="{BF3C8C67-1986-4B2B-85D5-63698121B3BD}">
      <dgm:prSet/>
      <dgm:spPr/>
      <dgm:t>
        <a:bodyPr/>
        <a:lstStyle/>
        <a:p>
          <a:endParaRPr lang="es-ES" sz="2800"/>
        </a:p>
      </dgm:t>
    </dgm:pt>
    <dgm:pt modelId="{C3020361-C55F-4AF5-8099-875D3731EDB4}" type="sibTrans" cxnId="{BF3C8C67-1986-4B2B-85D5-63698121B3BD}">
      <dgm:prSet/>
      <dgm:spPr/>
      <dgm:t>
        <a:bodyPr/>
        <a:lstStyle/>
        <a:p>
          <a:endParaRPr lang="es-ES" sz="2800"/>
        </a:p>
      </dgm:t>
    </dgm:pt>
    <dgm:pt modelId="{186BD4CE-8012-478B-B89F-D39F484FAD36}">
      <dgm:prSet custT="1"/>
      <dgm:spPr>
        <a:solidFill>
          <a:srgbClr val="F4C3C9">
            <a:alpha val="90000"/>
          </a:srgbClr>
        </a:solidFill>
      </dgm:spPr>
      <dgm:t>
        <a:bodyPr/>
        <a:lstStyle/>
        <a:p>
          <a:r>
            <a:rPr lang="es-ES" sz="1800" dirty="0" smtClean="0"/>
            <a:t>TOTAL </a:t>
          </a:r>
        </a:p>
        <a:p>
          <a:r>
            <a:rPr lang="es-EC" sz="1800" b="1" u="none" strike="noStrike" dirty="0" smtClean="0">
              <a:effectLst/>
            </a:rPr>
            <a:t>USD 830.959.535,41</a:t>
          </a:r>
          <a:endParaRPr lang="es-ES" sz="1800" b="1" dirty="0" smtClean="0"/>
        </a:p>
      </dgm:t>
    </dgm:pt>
    <dgm:pt modelId="{08301279-2FFA-4A20-AAEB-A3313ED63766}" type="parTrans" cxnId="{9A74F48B-66D3-4869-9AC9-FE275C1005EA}">
      <dgm:prSet/>
      <dgm:spPr/>
      <dgm:t>
        <a:bodyPr/>
        <a:lstStyle/>
        <a:p>
          <a:endParaRPr lang="es-ES"/>
        </a:p>
      </dgm:t>
    </dgm:pt>
    <dgm:pt modelId="{3AEF3A3C-1D17-469E-80E1-ED3AD9193471}" type="sibTrans" cxnId="{9A74F48B-66D3-4869-9AC9-FE275C1005EA}">
      <dgm:prSet/>
      <dgm:spPr/>
      <dgm:t>
        <a:bodyPr/>
        <a:lstStyle/>
        <a:p>
          <a:endParaRPr lang="es-ES"/>
        </a:p>
      </dgm:t>
    </dgm:pt>
    <dgm:pt modelId="{3FD53ED4-80CD-45A8-9C23-76991C7E9ADE}">
      <dgm:prSet custT="1"/>
      <dgm:spPr>
        <a:solidFill>
          <a:srgbClr val="F4C3C9">
            <a:alpha val="90000"/>
          </a:srgbClr>
        </a:solidFill>
      </dgm:spPr>
      <dgm:t>
        <a:bodyPr/>
        <a:lstStyle/>
        <a:p>
          <a:r>
            <a:rPr lang="es-ES" sz="1800" dirty="0" smtClean="0"/>
            <a:t>TOTAL </a:t>
          </a:r>
        </a:p>
        <a:p>
          <a:r>
            <a:rPr lang="es-EC" sz="1800" b="1" u="none" strike="noStrike" dirty="0" smtClean="0">
              <a:effectLst/>
            </a:rPr>
            <a:t>USD 830.959.535,41</a:t>
          </a:r>
          <a:endParaRPr lang="es-ES" sz="1800" b="1" dirty="0" smtClean="0"/>
        </a:p>
      </dgm:t>
    </dgm:pt>
    <dgm:pt modelId="{3E1E58C2-0388-4E78-8A57-7F11ED1F83AB}" type="parTrans" cxnId="{2B456603-A2A0-4143-A935-1184D31CFFD4}">
      <dgm:prSet/>
      <dgm:spPr/>
      <dgm:t>
        <a:bodyPr/>
        <a:lstStyle/>
        <a:p>
          <a:endParaRPr lang="es-ES"/>
        </a:p>
      </dgm:t>
    </dgm:pt>
    <dgm:pt modelId="{BDB8EF80-D8C9-4046-9FD1-E4B69D901258}" type="sibTrans" cxnId="{2B456603-A2A0-4143-A935-1184D31CFFD4}">
      <dgm:prSet/>
      <dgm:spPr/>
      <dgm:t>
        <a:bodyPr/>
        <a:lstStyle/>
        <a:p>
          <a:endParaRPr lang="es-ES"/>
        </a:p>
      </dgm:t>
    </dgm:pt>
    <dgm:pt modelId="{3626F9D7-6491-42D4-86F4-C237EA39FD74}" type="pres">
      <dgm:prSet presAssocID="{1B7302DA-A9B5-496B-8FA1-EEA2A094A5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0754D04-286F-4774-8290-D75DAF7F8DD1}" type="pres">
      <dgm:prSet presAssocID="{66CEABB6-CAB8-4F0E-8403-8F2B544DB016}" presName="vertFlow" presStyleCnt="0"/>
      <dgm:spPr/>
    </dgm:pt>
    <dgm:pt modelId="{C487D569-1EC9-4585-A141-4AC1B8E00780}" type="pres">
      <dgm:prSet presAssocID="{66CEABB6-CAB8-4F0E-8403-8F2B544DB016}" presName="header" presStyleLbl="node1" presStyleIdx="0" presStyleCnt="2"/>
      <dgm:spPr/>
      <dgm:t>
        <a:bodyPr/>
        <a:lstStyle/>
        <a:p>
          <a:endParaRPr lang="es-ES"/>
        </a:p>
      </dgm:t>
    </dgm:pt>
    <dgm:pt modelId="{9795D413-65C5-41A5-BF05-24959A3FC5D9}" type="pres">
      <dgm:prSet presAssocID="{C89C11C6-96EF-43B8-B25C-53910B2E412E}" presName="parTrans" presStyleLbl="sibTrans2D1" presStyleIdx="0" presStyleCnt="8"/>
      <dgm:spPr/>
      <dgm:t>
        <a:bodyPr/>
        <a:lstStyle/>
        <a:p>
          <a:endParaRPr lang="es-ES"/>
        </a:p>
      </dgm:t>
    </dgm:pt>
    <dgm:pt modelId="{9666DAB3-6127-409D-ACF7-2517355EF367}" type="pres">
      <dgm:prSet presAssocID="{5DB2CEB9-75AB-4047-BFBF-116844B33F65}" presName="child" presStyleLbl="alignAccFollow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2D8D5D-445A-4133-A049-25D35D75BED7}" type="pres">
      <dgm:prSet presAssocID="{1FD7D014-4A06-475E-8E93-99AFDC328A73}" presName="sibTrans" presStyleLbl="sibTrans2D1" presStyleIdx="1" presStyleCnt="8"/>
      <dgm:spPr/>
      <dgm:t>
        <a:bodyPr/>
        <a:lstStyle/>
        <a:p>
          <a:endParaRPr lang="es-ES"/>
        </a:p>
      </dgm:t>
    </dgm:pt>
    <dgm:pt modelId="{1ED1F291-5E41-48C1-A6C7-677BA120A424}" type="pres">
      <dgm:prSet presAssocID="{5B0BF668-EB82-43C4-B54E-45CAD52E9826}" presName="child" presStyleLbl="alignAccFollow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B99345-1591-4F4A-843B-716C8F253E5F}" type="pres">
      <dgm:prSet presAssocID="{01DD6318-ED7B-42F6-973C-B36BFFEAC158}" presName="sibTrans" presStyleLbl="sibTrans2D1" presStyleIdx="2" presStyleCnt="8"/>
      <dgm:spPr/>
      <dgm:t>
        <a:bodyPr/>
        <a:lstStyle/>
        <a:p>
          <a:endParaRPr lang="es-ES"/>
        </a:p>
      </dgm:t>
    </dgm:pt>
    <dgm:pt modelId="{7E4C91CA-5177-4D66-A8D6-B0A64C6B54D5}" type="pres">
      <dgm:prSet presAssocID="{3FD53ED4-80CD-45A8-9C23-76991C7E9ADE}" presName="child" presStyleLbl="alignAccFollowNode1" presStyleIdx="2" presStyleCnt="8" custLinFactY="200000" custLinFactNeighborX="681" custLinFactNeighborY="2054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ED6A40-2138-4DA2-BD62-B255ED37044B}" type="pres">
      <dgm:prSet presAssocID="{66CEABB6-CAB8-4F0E-8403-8F2B544DB016}" presName="hSp" presStyleCnt="0"/>
      <dgm:spPr/>
    </dgm:pt>
    <dgm:pt modelId="{01C00920-B457-4905-B1A9-DC9BEAF8446B}" type="pres">
      <dgm:prSet presAssocID="{665617E6-A3D1-4F19-89BC-2F80AD90BF97}" presName="vertFlow" presStyleCnt="0"/>
      <dgm:spPr/>
    </dgm:pt>
    <dgm:pt modelId="{DEEB5634-41DA-488D-8396-3A415598749B}" type="pres">
      <dgm:prSet presAssocID="{665617E6-A3D1-4F19-89BC-2F80AD90BF97}" presName="header" presStyleLbl="node1" presStyleIdx="1" presStyleCnt="2"/>
      <dgm:spPr/>
      <dgm:t>
        <a:bodyPr/>
        <a:lstStyle/>
        <a:p>
          <a:endParaRPr lang="es-ES"/>
        </a:p>
      </dgm:t>
    </dgm:pt>
    <dgm:pt modelId="{5289152B-1BA7-4895-B4A2-5A33B4FE5081}" type="pres">
      <dgm:prSet presAssocID="{F9EC0926-D1CE-4EB3-992B-9B34AEC59B1B}" presName="parTrans" presStyleLbl="sibTrans2D1" presStyleIdx="3" presStyleCnt="8"/>
      <dgm:spPr/>
      <dgm:t>
        <a:bodyPr/>
        <a:lstStyle/>
        <a:p>
          <a:endParaRPr lang="es-ES"/>
        </a:p>
      </dgm:t>
    </dgm:pt>
    <dgm:pt modelId="{2AE3DEE5-CAB6-4D9A-B22E-9C468A81A742}" type="pres">
      <dgm:prSet presAssocID="{65CFDC3D-3FC9-4BA8-BF77-307028E3F391}" presName="child" presStyleLbl="alignAccFollow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FEDF49-4142-4E54-A1C3-C8E5D1B23DB9}" type="pres">
      <dgm:prSet presAssocID="{B113B1CD-EC65-41A8-9F32-F3C9A84F6DDC}" presName="sibTrans" presStyleLbl="sibTrans2D1" presStyleIdx="4" presStyleCnt="8"/>
      <dgm:spPr/>
      <dgm:t>
        <a:bodyPr/>
        <a:lstStyle/>
        <a:p>
          <a:endParaRPr lang="es-ES"/>
        </a:p>
      </dgm:t>
    </dgm:pt>
    <dgm:pt modelId="{B9EB612B-7B4F-4D08-B0B7-D90E638658C4}" type="pres">
      <dgm:prSet presAssocID="{EF48D82B-0C12-4489-99C1-5EB0D11BA518}" presName="child" presStyleLbl="alignAccFollow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8EBF42-FA27-401E-A490-CFE9A158F67E}" type="pres">
      <dgm:prSet presAssocID="{3DBCE61B-DE65-4178-AB59-F680807D449A}" presName="sibTrans" presStyleLbl="sibTrans2D1" presStyleIdx="5" presStyleCnt="8"/>
      <dgm:spPr/>
      <dgm:t>
        <a:bodyPr/>
        <a:lstStyle/>
        <a:p>
          <a:endParaRPr lang="es-ES"/>
        </a:p>
      </dgm:t>
    </dgm:pt>
    <dgm:pt modelId="{AA2B14CC-84A9-4EC7-A168-D252AA3FF60A}" type="pres">
      <dgm:prSet presAssocID="{62046B4D-605D-4086-9692-6DCE5CFEAC5B}" presName="child" presStyleLbl="alignAccFollow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DB27C5-BA7B-4E41-A408-39B7FD84F99E}" type="pres">
      <dgm:prSet presAssocID="{7375B0BD-01E0-4391-8595-7A200AFDCCFB}" presName="sibTrans" presStyleLbl="sibTrans2D1" presStyleIdx="6" presStyleCnt="8"/>
      <dgm:spPr/>
      <dgm:t>
        <a:bodyPr/>
        <a:lstStyle/>
        <a:p>
          <a:endParaRPr lang="es-ES"/>
        </a:p>
      </dgm:t>
    </dgm:pt>
    <dgm:pt modelId="{D3B33002-BF58-40A8-A192-AA6C9FAAFAD0}" type="pres">
      <dgm:prSet presAssocID="{63AF7B9A-1F15-4C0F-8845-3F924193DBE9}" presName="child" presStyleLbl="alignAccFollow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614814-96D0-450B-94D8-03055E4C5DC3}" type="pres">
      <dgm:prSet presAssocID="{C3020361-C55F-4AF5-8099-875D3731EDB4}" presName="sibTrans" presStyleLbl="sibTrans2D1" presStyleIdx="7" presStyleCnt="8"/>
      <dgm:spPr/>
      <dgm:t>
        <a:bodyPr/>
        <a:lstStyle/>
        <a:p>
          <a:endParaRPr lang="es-ES"/>
        </a:p>
      </dgm:t>
    </dgm:pt>
    <dgm:pt modelId="{F470A5E7-7F86-47EE-A515-DBFC95B5D3DC}" type="pres">
      <dgm:prSet presAssocID="{186BD4CE-8012-478B-B89F-D39F484FAD36}" presName="child" presStyleLbl="alignAccFollow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9B956A2-9B78-4BAC-BCCB-675E11703974}" type="presOf" srcId="{7375B0BD-01E0-4391-8595-7A200AFDCCFB}" destId="{CEDB27C5-BA7B-4E41-A408-39B7FD84F99E}" srcOrd="0" destOrd="0" presId="urn:microsoft.com/office/officeart/2005/8/layout/lProcess1"/>
    <dgm:cxn modelId="{31C6B058-9A0E-4E80-BF6C-629A8D803DF1}" type="presOf" srcId="{66CEABB6-CAB8-4F0E-8403-8F2B544DB016}" destId="{C487D569-1EC9-4585-A141-4AC1B8E00780}" srcOrd="0" destOrd="0" presId="urn:microsoft.com/office/officeart/2005/8/layout/lProcess1"/>
    <dgm:cxn modelId="{DB4637DB-0FF0-4D11-AD05-6F6DF5A5C747}" type="presOf" srcId="{63AF7B9A-1F15-4C0F-8845-3F924193DBE9}" destId="{D3B33002-BF58-40A8-A192-AA6C9FAAFAD0}" srcOrd="0" destOrd="0" presId="urn:microsoft.com/office/officeart/2005/8/layout/lProcess1"/>
    <dgm:cxn modelId="{C21E83E2-4CFA-486D-9409-7AF0CF8A2694}" type="presOf" srcId="{C3020361-C55F-4AF5-8099-875D3731EDB4}" destId="{EB614814-96D0-450B-94D8-03055E4C5DC3}" srcOrd="0" destOrd="0" presId="urn:microsoft.com/office/officeart/2005/8/layout/lProcess1"/>
    <dgm:cxn modelId="{1B6D434A-A0E4-4C51-8A92-0C057344853F}" srcId="{665617E6-A3D1-4F19-89BC-2F80AD90BF97}" destId="{62046B4D-605D-4086-9692-6DCE5CFEAC5B}" srcOrd="2" destOrd="0" parTransId="{F4AC0FD4-5595-468F-87F3-7FA54B883AE0}" sibTransId="{7375B0BD-01E0-4391-8595-7A200AFDCCFB}"/>
    <dgm:cxn modelId="{4344694E-548E-49F0-98CB-3781A12B7C48}" srcId="{66CEABB6-CAB8-4F0E-8403-8F2B544DB016}" destId="{5DB2CEB9-75AB-4047-BFBF-116844B33F65}" srcOrd="0" destOrd="0" parTransId="{C89C11C6-96EF-43B8-B25C-53910B2E412E}" sibTransId="{1FD7D014-4A06-475E-8E93-99AFDC328A73}"/>
    <dgm:cxn modelId="{DD6FF7F8-F92D-472F-86B6-7D6B5EE4D087}" srcId="{665617E6-A3D1-4F19-89BC-2F80AD90BF97}" destId="{EF48D82B-0C12-4489-99C1-5EB0D11BA518}" srcOrd="1" destOrd="0" parTransId="{C34E5B39-EA50-4224-8413-8A97E935CE5B}" sibTransId="{3DBCE61B-DE65-4178-AB59-F680807D449A}"/>
    <dgm:cxn modelId="{DEDE3029-15C1-4ED1-AA3C-DC8A42807E1F}" type="presOf" srcId="{1B7302DA-A9B5-496B-8FA1-EEA2A094A59B}" destId="{3626F9D7-6491-42D4-86F4-C237EA39FD74}" srcOrd="0" destOrd="0" presId="urn:microsoft.com/office/officeart/2005/8/layout/lProcess1"/>
    <dgm:cxn modelId="{B232B0E8-40BA-49E9-B0A0-50E023F3F835}" srcId="{1B7302DA-A9B5-496B-8FA1-EEA2A094A59B}" destId="{665617E6-A3D1-4F19-89BC-2F80AD90BF97}" srcOrd="1" destOrd="0" parTransId="{DD6B1EA5-C816-4E21-869F-25BA7E472636}" sibTransId="{B8A9C5D7-925F-4F71-88C7-01C03614F69E}"/>
    <dgm:cxn modelId="{2F0BBEAF-14F9-402E-B1DF-17166F85D627}" type="presOf" srcId="{65CFDC3D-3FC9-4BA8-BF77-307028E3F391}" destId="{2AE3DEE5-CAB6-4D9A-B22E-9C468A81A742}" srcOrd="0" destOrd="0" presId="urn:microsoft.com/office/officeart/2005/8/layout/lProcess1"/>
    <dgm:cxn modelId="{4316DE5C-E2A6-469B-98C8-356A7A9ADD5E}" type="presOf" srcId="{665617E6-A3D1-4F19-89BC-2F80AD90BF97}" destId="{DEEB5634-41DA-488D-8396-3A415598749B}" srcOrd="0" destOrd="0" presId="urn:microsoft.com/office/officeart/2005/8/layout/lProcess1"/>
    <dgm:cxn modelId="{6BB7005B-8219-427D-938C-B205B406C5D9}" type="presOf" srcId="{EF48D82B-0C12-4489-99C1-5EB0D11BA518}" destId="{B9EB612B-7B4F-4D08-B0B7-D90E638658C4}" srcOrd="0" destOrd="0" presId="urn:microsoft.com/office/officeart/2005/8/layout/lProcess1"/>
    <dgm:cxn modelId="{9A74F48B-66D3-4869-9AC9-FE275C1005EA}" srcId="{665617E6-A3D1-4F19-89BC-2F80AD90BF97}" destId="{186BD4CE-8012-478B-B89F-D39F484FAD36}" srcOrd="4" destOrd="0" parTransId="{08301279-2FFA-4A20-AAEB-A3313ED63766}" sibTransId="{3AEF3A3C-1D17-469E-80E1-ED3AD9193471}"/>
    <dgm:cxn modelId="{5163DB23-8ADB-47F9-BE2F-ECF646DEC7DF}" type="presOf" srcId="{186BD4CE-8012-478B-B89F-D39F484FAD36}" destId="{F470A5E7-7F86-47EE-A515-DBFC95B5D3DC}" srcOrd="0" destOrd="0" presId="urn:microsoft.com/office/officeart/2005/8/layout/lProcess1"/>
    <dgm:cxn modelId="{74849118-F998-49EA-923C-C02519CDD506}" srcId="{66CEABB6-CAB8-4F0E-8403-8F2B544DB016}" destId="{5B0BF668-EB82-43C4-B54E-45CAD52E9826}" srcOrd="1" destOrd="0" parTransId="{844ED668-91CB-492D-A9A6-964B7ED20524}" sibTransId="{01DD6318-ED7B-42F6-973C-B36BFFEAC158}"/>
    <dgm:cxn modelId="{626EBB6D-6AB6-44FB-A9C5-FA5D80F649F5}" type="presOf" srcId="{01DD6318-ED7B-42F6-973C-B36BFFEAC158}" destId="{E0B99345-1591-4F4A-843B-716C8F253E5F}" srcOrd="0" destOrd="0" presId="urn:microsoft.com/office/officeart/2005/8/layout/lProcess1"/>
    <dgm:cxn modelId="{A7D216CF-F0E3-4BA7-9759-6F87D2434E55}" srcId="{1B7302DA-A9B5-496B-8FA1-EEA2A094A59B}" destId="{66CEABB6-CAB8-4F0E-8403-8F2B544DB016}" srcOrd="0" destOrd="0" parTransId="{EE9C9C4D-BB1C-4058-A9E5-3D1708C866A8}" sibTransId="{BA2A0572-E786-4233-96FB-ACC2F06288ED}"/>
    <dgm:cxn modelId="{E143D617-C966-4369-8E08-67B1148A3765}" type="presOf" srcId="{62046B4D-605D-4086-9692-6DCE5CFEAC5B}" destId="{AA2B14CC-84A9-4EC7-A168-D252AA3FF60A}" srcOrd="0" destOrd="0" presId="urn:microsoft.com/office/officeart/2005/8/layout/lProcess1"/>
    <dgm:cxn modelId="{419E49BA-0310-47EA-89D5-F26C112379F8}" srcId="{665617E6-A3D1-4F19-89BC-2F80AD90BF97}" destId="{65CFDC3D-3FC9-4BA8-BF77-307028E3F391}" srcOrd="0" destOrd="0" parTransId="{F9EC0926-D1CE-4EB3-992B-9B34AEC59B1B}" sibTransId="{B113B1CD-EC65-41A8-9F32-F3C9A84F6DDC}"/>
    <dgm:cxn modelId="{83448860-FA45-4CF0-8ECC-B444AD4411AF}" type="presOf" srcId="{5B0BF668-EB82-43C4-B54E-45CAD52E9826}" destId="{1ED1F291-5E41-48C1-A6C7-677BA120A424}" srcOrd="0" destOrd="0" presId="urn:microsoft.com/office/officeart/2005/8/layout/lProcess1"/>
    <dgm:cxn modelId="{7AC97CF1-0446-4248-B89D-55121DE16388}" type="presOf" srcId="{C89C11C6-96EF-43B8-B25C-53910B2E412E}" destId="{9795D413-65C5-41A5-BF05-24959A3FC5D9}" srcOrd="0" destOrd="0" presId="urn:microsoft.com/office/officeart/2005/8/layout/lProcess1"/>
    <dgm:cxn modelId="{142D2092-568B-4C89-A409-F44BB9FC8478}" type="presOf" srcId="{B113B1CD-EC65-41A8-9F32-F3C9A84F6DDC}" destId="{50FEDF49-4142-4E54-A1C3-C8E5D1B23DB9}" srcOrd="0" destOrd="0" presId="urn:microsoft.com/office/officeart/2005/8/layout/lProcess1"/>
    <dgm:cxn modelId="{202CFDAE-5476-47A6-A2AF-B81947C33DCD}" type="presOf" srcId="{3FD53ED4-80CD-45A8-9C23-76991C7E9ADE}" destId="{7E4C91CA-5177-4D66-A8D6-B0A64C6B54D5}" srcOrd="0" destOrd="0" presId="urn:microsoft.com/office/officeart/2005/8/layout/lProcess1"/>
    <dgm:cxn modelId="{D65CE3B5-4EB0-4CD8-9934-A5E67701015D}" type="presOf" srcId="{3DBCE61B-DE65-4178-AB59-F680807D449A}" destId="{998EBF42-FA27-401E-A490-CFE9A158F67E}" srcOrd="0" destOrd="0" presId="urn:microsoft.com/office/officeart/2005/8/layout/lProcess1"/>
    <dgm:cxn modelId="{BF3C8C67-1986-4B2B-85D5-63698121B3BD}" srcId="{665617E6-A3D1-4F19-89BC-2F80AD90BF97}" destId="{63AF7B9A-1F15-4C0F-8845-3F924193DBE9}" srcOrd="3" destOrd="0" parTransId="{CB06195D-ABD5-451B-91F2-20F01D70F3C1}" sibTransId="{C3020361-C55F-4AF5-8099-875D3731EDB4}"/>
    <dgm:cxn modelId="{E566558B-6F74-4134-92CA-AEC0121329CB}" type="presOf" srcId="{F9EC0926-D1CE-4EB3-992B-9B34AEC59B1B}" destId="{5289152B-1BA7-4895-B4A2-5A33B4FE5081}" srcOrd="0" destOrd="0" presId="urn:microsoft.com/office/officeart/2005/8/layout/lProcess1"/>
    <dgm:cxn modelId="{290752F0-E762-4295-A8A8-EED1878D68FD}" type="presOf" srcId="{5DB2CEB9-75AB-4047-BFBF-116844B33F65}" destId="{9666DAB3-6127-409D-ACF7-2517355EF367}" srcOrd="0" destOrd="0" presId="urn:microsoft.com/office/officeart/2005/8/layout/lProcess1"/>
    <dgm:cxn modelId="{2B456603-A2A0-4143-A935-1184D31CFFD4}" srcId="{66CEABB6-CAB8-4F0E-8403-8F2B544DB016}" destId="{3FD53ED4-80CD-45A8-9C23-76991C7E9ADE}" srcOrd="2" destOrd="0" parTransId="{3E1E58C2-0388-4E78-8A57-7F11ED1F83AB}" sibTransId="{BDB8EF80-D8C9-4046-9FD1-E4B69D901258}"/>
    <dgm:cxn modelId="{94B301CC-2E5D-4480-B2EE-74B32632B414}" type="presOf" srcId="{1FD7D014-4A06-475E-8E93-99AFDC328A73}" destId="{182D8D5D-445A-4133-A049-25D35D75BED7}" srcOrd="0" destOrd="0" presId="urn:microsoft.com/office/officeart/2005/8/layout/lProcess1"/>
    <dgm:cxn modelId="{0FA1A9AD-270C-44EB-BA59-E8FE76DD2E4F}" type="presParOf" srcId="{3626F9D7-6491-42D4-86F4-C237EA39FD74}" destId="{50754D04-286F-4774-8290-D75DAF7F8DD1}" srcOrd="0" destOrd="0" presId="urn:microsoft.com/office/officeart/2005/8/layout/lProcess1"/>
    <dgm:cxn modelId="{09BF2B9A-4B7E-41C9-B68F-8DA2961A2DD4}" type="presParOf" srcId="{50754D04-286F-4774-8290-D75DAF7F8DD1}" destId="{C487D569-1EC9-4585-A141-4AC1B8E00780}" srcOrd="0" destOrd="0" presId="urn:microsoft.com/office/officeart/2005/8/layout/lProcess1"/>
    <dgm:cxn modelId="{85F18F8B-1282-41FC-9E0B-A5BC79240BED}" type="presParOf" srcId="{50754D04-286F-4774-8290-D75DAF7F8DD1}" destId="{9795D413-65C5-41A5-BF05-24959A3FC5D9}" srcOrd="1" destOrd="0" presId="urn:microsoft.com/office/officeart/2005/8/layout/lProcess1"/>
    <dgm:cxn modelId="{5CFEC909-C12E-4E69-A28B-A4F4B7BFEA1A}" type="presParOf" srcId="{50754D04-286F-4774-8290-D75DAF7F8DD1}" destId="{9666DAB3-6127-409D-ACF7-2517355EF367}" srcOrd="2" destOrd="0" presId="urn:microsoft.com/office/officeart/2005/8/layout/lProcess1"/>
    <dgm:cxn modelId="{4DFA25E3-D1D9-439A-9F37-B5D3B3A88905}" type="presParOf" srcId="{50754D04-286F-4774-8290-D75DAF7F8DD1}" destId="{182D8D5D-445A-4133-A049-25D35D75BED7}" srcOrd="3" destOrd="0" presId="urn:microsoft.com/office/officeart/2005/8/layout/lProcess1"/>
    <dgm:cxn modelId="{692465A2-5429-412F-AA6B-DC20F6EC5FBA}" type="presParOf" srcId="{50754D04-286F-4774-8290-D75DAF7F8DD1}" destId="{1ED1F291-5E41-48C1-A6C7-677BA120A424}" srcOrd="4" destOrd="0" presId="urn:microsoft.com/office/officeart/2005/8/layout/lProcess1"/>
    <dgm:cxn modelId="{3CD62AB9-7BA8-4E85-8FA2-938A4ACDA3F9}" type="presParOf" srcId="{50754D04-286F-4774-8290-D75DAF7F8DD1}" destId="{E0B99345-1591-4F4A-843B-716C8F253E5F}" srcOrd="5" destOrd="0" presId="urn:microsoft.com/office/officeart/2005/8/layout/lProcess1"/>
    <dgm:cxn modelId="{DB5780DA-FF3A-49C7-BE6F-9C45A13378FB}" type="presParOf" srcId="{50754D04-286F-4774-8290-D75DAF7F8DD1}" destId="{7E4C91CA-5177-4D66-A8D6-B0A64C6B54D5}" srcOrd="6" destOrd="0" presId="urn:microsoft.com/office/officeart/2005/8/layout/lProcess1"/>
    <dgm:cxn modelId="{C7540BE0-9FB9-4660-8665-E1E4DDAC68AC}" type="presParOf" srcId="{3626F9D7-6491-42D4-86F4-C237EA39FD74}" destId="{7BED6A40-2138-4DA2-BD62-B255ED37044B}" srcOrd="1" destOrd="0" presId="urn:microsoft.com/office/officeart/2005/8/layout/lProcess1"/>
    <dgm:cxn modelId="{E707C851-48D4-44CF-B45B-150C7D19C6CB}" type="presParOf" srcId="{3626F9D7-6491-42D4-86F4-C237EA39FD74}" destId="{01C00920-B457-4905-B1A9-DC9BEAF8446B}" srcOrd="2" destOrd="0" presId="urn:microsoft.com/office/officeart/2005/8/layout/lProcess1"/>
    <dgm:cxn modelId="{A77231F8-1B16-4F6C-BD63-5A7B943AF15E}" type="presParOf" srcId="{01C00920-B457-4905-B1A9-DC9BEAF8446B}" destId="{DEEB5634-41DA-488D-8396-3A415598749B}" srcOrd="0" destOrd="0" presId="urn:microsoft.com/office/officeart/2005/8/layout/lProcess1"/>
    <dgm:cxn modelId="{4132F2CC-B2FF-4DC3-B922-B7054CE9BB4A}" type="presParOf" srcId="{01C00920-B457-4905-B1A9-DC9BEAF8446B}" destId="{5289152B-1BA7-4895-B4A2-5A33B4FE5081}" srcOrd="1" destOrd="0" presId="urn:microsoft.com/office/officeart/2005/8/layout/lProcess1"/>
    <dgm:cxn modelId="{475420AD-C3A4-4505-9974-74F744E5A485}" type="presParOf" srcId="{01C00920-B457-4905-B1A9-DC9BEAF8446B}" destId="{2AE3DEE5-CAB6-4D9A-B22E-9C468A81A742}" srcOrd="2" destOrd="0" presId="urn:microsoft.com/office/officeart/2005/8/layout/lProcess1"/>
    <dgm:cxn modelId="{A67E0977-AF1B-4C12-86EE-CA6645A3E50D}" type="presParOf" srcId="{01C00920-B457-4905-B1A9-DC9BEAF8446B}" destId="{50FEDF49-4142-4E54-A1C3-C8E5D1B23DB9}" srcOrd="3" destOrd="0" presId="urn:microsoft.com/office/officeart/2005/8/layout/lProcess1"/>
    <dgm:cxn modelId="{4A7D8A9E-D39A-4F21-94EA-0EE960C64C97}" type="presParOf" srcId="{01C00920-B457-4905-B1A9-DC9BEAF8446B}" destId="{B9EB612B-7B4F-4D08-B0B7-D90E638658C4}" srcOrd="4" destOrd="0" presId="urn:microsoft.com/office/officeart/2005/8/layout/lProcess1"/>
    <dgm:cxn modelId="{AD509865-A320-4A34-8A63-3413075FA0D6}" type="presParOf" srcId="{01C00920-B457-4905-B1A9-DC9BEAF8446B}" destId="{998EBF42-FA27-401E-A490-CFE9A158F67E}" srcOrd="5" destOrd="0" presId="urn:microsoft.com/office/officeart/2005/8/layout/lProcess1"/>
    <dgm:cxn modelId="{ED01F4CB-F113-41D0-A977-A157A9CD6474}" type="presParOf" srcId="{01C00920-B457-4905-B1A9-DC9BEAF8446B}" destId="{AA2B14CC-84A9-4EC7-A168-D252AA3FF60A}" srcOrd="6" destOrd="0" presId="urn:microsoft.com/office/officeart/2005/8/layout/lProcess1"/>
    <dgm:cxn modelId="{42BEF738-1277-46D5-AAA0-B8ABC1D97EB0}" type="presParOf" srcId="{01C00920-B457-4905-B1A9-DC9BEAF8446B}" destId="{CEDB27C5-BA7B-4E41-A408-39B7FD84F99E}" srcOrd="7" destOrd="0" presId="urn:microsoft.com/office/officeart/2005/8/layout/lProcess1"/>
    <dgm:cxn modelId="{FAFE5F5D-D4D3-441B-92D0-BCC4B9AC9E09}" type="presParOf" srcId="{01C00920-B457-4905-B1A9-DC9BEAF8446B}" destId="{D3B33002-BF58-40A8-A192-AA6C9FAAFAD0}" srcOrd="8" destOrd="0" presId="urn:microsoft.com/office/officeart/2005/8/layout/lProcess1"/>
    <dgm:cxn modelId="{35434992-6598-4B01-8AB7-DF48B2D7FC51}" type="presParOf" srcId="{01C00920-B457-4905-B1A9-DC9BEAF8446B}" destId="{EB614814-96D0-450B-94D8-03055E4C5DC3}" srcOrd="9" destOrd="0" presId="urn:microsoft.com/office/officeart/2005/8/layout/lProcess1"/>
    <dgm:cxn modelId="{8A0F54BE-BB35-4227-AE74-2AFB71781AF8}" type="presParOf" srcId="{01C00920-B457-4905-B1A9-DC9BEAF8446B}" destId="{F470A5E7-7F86-47EE-A515-DBFC95B5D3DC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7302DA-A9B5-496B-8FA1-EEA2A094A59B}" type="doc">
      <dgm:prSet loTypeId="urn:microsoft.com/office/officeart/2005/8/layout/l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6CEABB6-CAB8-4F0E-8403-8F2B544DB016}">
      <dgm:prSet phldrT="[Texto]" custT="1"/>
      <dgm:spPr/>
      <dgm:t>
        <a:bodyPr/>
        <a:lstStyle/>
        <a:p>
          <a:r>
            <a:rPr lang="es-ES" sz="3200" dirty="0" smtClean="0"/>
            <a:t>Ingreso</a:t>
          </a:r>
          <a:endParaRPr lang="es-ES" sz="3200" dirty="0"/>
        </a:p>
      </dgm:t>
    </dgm:pt>
    <dgm:pt modelId="{EE9C9C4D-BB1C-4058-A9E5-3D1708C866A8}" type="parTrans" cxnId="{A7D216CF-F0E3-4BA7-9759-6F87D2434E55}">
      <dgm:prSet/>
      <dgm:spPr/>
      <dgm:t>
        <a:bodyPr/>
        <a:lstStyle/>
        <a:p>
          <a:endParaRPr lang="es-ES" sz="2800"/>
        </a:p>
      </dgm:t>
    </dgm:pt>
    <dgm:pt modelId="{BA2A0572-E786-4233-96FB-ACC2F06288ED}" type="sibTrans" cxnId="{A7D216CF-F0E3-4BA7-9759-6F87D2434E55}">
      <dgm:prSet/>
      <dgm:spPr/>
      <dgm:t>
        <a:bodyPr/>
        <a:lstStyle/>
        <a:p>
          <a:endParaRPr lang="es-ES" sz="2800"/>
        </a:p>
      </dgm:t>
    </dgm:pt>
    <dgm:pt modelId="{5DB2CEB9-75AB-4047-BFBF-116844B33F65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GADDMQ</a:t>
          </a:r>
        </a:p>
        <a:p>
          <a:r>
            <a:rPr lang="es-EC" sz="1600" b="1" u="none" strike="noStrike" dirty="0" smtClean="0">
              <a:effectLst/>
            </a:rPr>
            <a:t>USD 828.130.444,85  </a:t>
          </a:r>
          <a:endParaRPr lang="es-ES" sz="1600" b="1" dirty="0"/>
        </a:p>
      </dgm:t>
    </dgm:pt>
    <dgm:pt modelId="{C89C11C6-96EF-43B8-B25C-53910B2E412E}" type="parTrans" cxnId="{4344694E-548E-49F0-98CB-3781A12B7C48}">
      <dgm:prSet/>
      <dgm:spPr/>
      <dgm:t>
        <a:bodyPr/>
        <a:lstStyle/>
        <a:p>
          <a:endParaRPr lang="es-ES" sz="2800"/>
        </a:p>
      </dgm:t>
    </dgm:pt>
    <dgm:pt modelId="{1FD7D014-4A06-475E-8E93-99AFDC328A73}" type="sibTrans" cxnId="{4344694E-548E-49F0-98CB-3781A12B7C48}">
      <dgm:prSet/>
      <dgm:spPr/>
      <dgm:t>
        <a:bodyPr/>
        <a:lstStyle/>
        <a:p>
          <a:endParaRPr lang="es-ES" sz="2800"/>
        </a:p>
      </dgm:t>
    </dgm:pt>
    <dgm:pt modelId="{5B0BF668-EB82-43C4-B54E-45CAD52E9826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PPLMQ</a:t>
          </a:r>
        </a:p>
        <a:p>
          <a:r>
            <a:rPr lang="es-EC" sz="1600" b="1" u="none" strike="noStrike" dirty="0" smtClean="0">
              <a:effectLst/>
            </a:rPr>
            <a:t>USD 133.732.452,17 </a:t>
          </a:r>
          <a:endParaRPr lang="es-ES" sz="1600" b="1" dirty="0"/>
        </a:p>
      </dgm:t>
    </dgm:pt>
    <dgm:pt modelId="{844ED668-91CB-492D-A9A6-964B7ED20524}" type="parTrans" cxnId="{74849118-F998-49EA-923C-C02519CDD506}">
      <dgm:prSet/>
      <dgm:spPr/>
      <dgm:t>
        <a:bodyPr/>
        <a:lstStyle/>
        <a:p>
          <a:endParaRPr lang="es-ES" sz="2800"/>
        </a:p>
      </dgm:t>
    </dgm:pt>
    <dgm:pt modelId="{01DD6318-ED7B-42F6-973C-B36BFFEAC158}" type="sibTrans" cxnId="{74849118-F998-49EA-923C-C02519CDD506}">
      <dgm:prSet/>
      <dgm:spPr/>
      <dgm:t>
        <a:bodyPr/>
        <a:lstStyle/>
        <a:p>
          <a:endParaRPr lang="es-ES" sz="2800"/>
        </a:p>
      </dgm:t>
    </dgm:pt>
    <dgm:pt modelId="{665617E6-A3D1-4F19-89BC-2F80AD90BF97}">
      <dgm:prSet phldrT="[Texto]" custT="1"/>
      <dgm:spPr>
        <a:solidFill>
          <a:srgbClr val="E94349"/>
        </a:solidFill>
      </dgm:spPr>
      <dgm:t>
        <a:bodyPr/>
        <a:lstStyle/>
        <a:p>
          <a:r>
            <a:rPr lang="es-ES" sz="3200" dirty="0" smtClean="0"/>
            <a:t>Gasto</a:t>
          </a:r>
          <a:endParaRPr lang="es-ES" sz="3200" dirty="0"/>
        </a:p>
      </dgm:t>
    </dgm:pt>
    <dgm:pt modelId="{DD6B1EA5-C816-4E21-869F-25BA7E472636}" type="parTrans" cxnId="{B232B0E8-40BA-49E9-B0A0-50E023F3F835}">
      <dgm:prSet/>
      <dgm:spPr/>
      <dgm:t>
        <a:bodyPr/>
        <a:lstStyle/>
        <a:p>
          <a:endParaRPr lang="es-ES" sz="2800"/>
        </a:p>
      </dgm:t>
    </dgm:pt>
    <dgm:pt modelId="{B8A9C5D7-925F-4F71-88C7-01C03614F69E}" type="sibTrans" cxnId="{B232B0E8-40BA-49E9-B0A0-50E023F3F835}">
      <dgm:prSet/>
      <dgm:spPr/>
      <dgm:t>
        <a:bodyPr/>
        <a:lstStyle/>
        <a:p>
          <a:endParaRPr lang="es-ES" sz="2800"/>
        </a:p>
      </dgm:t>
    </dgm:pt>
    <dgm:pt modelId="{65CFDC3D-3FC9-4BA8-BF77-307028E3F391}">
      <dgm:prSet phldrT="[Texto]" custT="1"/>
      <dgm:spPr/>
      <dgm:t>
        <a:bodyPr/>
        <a:lstStyle/>
        <a:p>
          <a:r>
            <a:rPr lang="es-EC" sz="1600" u="none" strike="noStrike" dirty="0" smtClean="0">
              <a:effectLst/>
            </a:rPr>
            <a:t>Comunales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624.897.961,31 </a:t>
          </a:r>
          <a:endParaRPr lang="es-ES" sz="1600" b="1" dirty="0"/>
        </a:p>
      </dgm:t>
    </dgm:pt>
    <dgm:pt modelId="{F9EC0926-D1CE-4EB3-992B-9B34AEC59B1B}" type="parTrans" cxnId="{419E49BA-0310-47EA-89D5-F26C112379F8}">
      <dgm:prSet/>
      <dgm:spPr/>
      <dgm:t>
        <a:bodyPr/>
        <a:lstStyle/>
        <a:p>
          <a:endParaRPr lang="es-ES" sz="2800"/>
        </a:p>
      </dgm:t>
    </dgm:pt>
    <dgm:pt modelId="{B113B1CD-EC65-41A8-9F32-F3C9A84F6DDC}" type="sibTrans" cxnId="{419E49BA-0310-47EA-89D5-F26C112379F8}">
      <dgm:prSet/>
      <dgm:spPr/>
      <dgm:t>
        <a:bodyPr/>
        <a:lstStyle/>
        <a:p>
          <a:endParaRPr lang="es-ES" sz="2800"/>
        </a:p>
      </dgm:t>
    </dgm:pt>
    <dgm:pt modelId="{EF48D82B-0C12-4489-99C1-5EB0D11BA518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Económicos </a:t>
          </a:r>
          <a:br>
            <a:rPr lang="es-EC" sz="1600" u="none" strike="noStrike" dirty="0" smtClean="0">
              <a:effectLst/>
            </a:rPr>
          </a:br>
          <a:r>
            <a:rPr lang="es-EC" sz="1600" b="1" u="none" strike="noStrike" dirty="0" smtClean="0">
              <a:effectLst/>
            </a:rPr>
            <a:t>USD 25.801.728,46</a:t>
          </a:r>
          <a:endParaRPr lang="es-ES" sz="1600" b="1" dirty="0"/>
        </a:p>
      </dgm:t>
    </dgm:pt>
    <dgm:pt modelId="{C34E5B39-EA50-4224-8413-8A97E935CE5B}" type="parTrans" cxnId="{DD6FF7F8-F92D-472F-86B6-7D6B5EE4D087}">
      <dgm:prSet/>
      <dgm:spPr/>
      <dgm:t>
        <a:bodyPr/>
        <a:lstStyle/>
        <a:p>
          <a:endParaRPr lang="es-ES" sz="2800"/>
        </a:p>
      </dgm:t>
    </dgm:pt>
    <dgm:pt modelId="{3DBCE61B-DE65-4178-AB59-F680807D449A}" type="sibTrans" cxnId="{DD6FF7F8-F92D-472F-86B6-7D6B5EE4D087}">
      <dgm:prSet/>
      <dgm:spPr/>
      <dgm:t>
        <a:bodyPr/>
        <a:lstStyle/>
        <a:p>
          <a:endParaRPr lang="es-ES" sz="2800"/>
        </a:p>
      </dgm:t>
    </dgm:pt>
    <dgm:pt modelId="{62046B4D-605D-4086-9692-6DCE5CFEAC5B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 Generales</a:t>
          </a:r>
        </a:p>
        <a:p>
          <a:r>
            <a:rPr lang="es-EC" sz="1600" b="1" u="none" strike="noStrike" dirty="0" smtClean="0">
              <a:effectLst/>
            </a:rPr>
            <a:t>USD 172.067.947,35 </a:t>
          </a:r>
          <a:endParaRPr lang="es-ES" sz="1600" b="1" dirty="0"/>
        </a:p>
      </dgm:t>
    </dgm:pt>
    <dgm:pt modelId="{F4AC0FD4-5595-468F-87F3-7FA54B883AE0}" type="parTrans" cxnId="{1B6D434A-A0E4-4C51-8A92-0C057344853F}">
      <dgm:prSet/>
      <dgm:spPr/>
      <dgm:t>
        <a:bodyPr/>
        <a:lstStyle/>
        <a:p>
          <a:endParaRPr lang="es-ES" sz="2800"/>
        </a:p>
      </dgm:t>
    </dgm:pt>
    <dgm:pt modelId="{7375B0BD-01E0-4391-8595-7A200AFDCCFB}" type="sibTrans" cxnId="{1B6D434A-A0E4-4C51-8A92-0C057344853F}">
      <dgm:prSet/>
      <dgm:spPr/>
      <dgm:t>
        <a:bodyPr/>
        <a:lstStyle/>
        <a:p>
          <a:endParaRPr lang="es-ES" sz="2800"/>
        </a:p>
      </dgm:t>
    </dgm:pt>
    <dgm:pt modelId="{63AF7B9A-1F15-4C0F-8845-3F924193DBE9}">
      <dgm:prSet custT="1"/>
      <dgm:spPr/>
      <dgm:t>
        <a:bodyPr/>
        <a:lstStyle/>
        <a:p>
          <a:r>
            <a:rPr lang="es-EC" sz="1600" u="none" strike="noStrike" dirty="0" smtClean="0">
              <a:effectLst/>
            </a:rPr>
            <a:t>Sociales </a:t>
          </a:r>
        </a:p>
        <a:p>
          <a:r>
            <a:rPr lang="es-EC" sz="1600" b="1" u="none" strike="noStrike" dirty="0" smtClean="0">
              <a:effectLst/>
            </a:rPr>
            <a:t>USD 139.095.259,90</a:t>
          </a:r>
          <a:endParaRPr lang="es-ES" sz="1600" b="1" dirty="0"/>
        </a:p>
      </dgm:t>
    </dgm:pt>
    <dgm:pt modelId="{CB06195D-ABD5-451B-91F2-20F01D70F3C1}" type="parTrans" cxnId="{BF3C8C67-1986-4B2B-85D5-63698121B3BD}">
      <dgm:prSet/>
      <dgm:spPr/>
      <dgm:t>
        <a:bodyPr/>
        <a:lstStyle/>
        <a:p>
          <a:endParaRPr lang="es-ES" sz="2800"/>
        </a:p>
      </dgm:t>
    </dgm:pt>
    <dgm:pt modelId="{C3020361-C55F-4AF5-8099-875D3731EDB4}" type="sibTrans" cxnId="{BF3C8C67-1986-4B2B-85D5-63698121B3BD}">
      <dgm:prSet/>
      <dgm:spPr/>
      <dgm:t>
        <a:bodyPr/>
        <a:lstStyle/>
        <a:p>
          <a:endParaRPr lang="es-ES" sz="2800"/>
        </a:p>
      </dgm:t>
    </dgm:pt>
    <dgm:pt modelId="{186BD4CE-8012-478B-B89F-D39F484FAD36}">
      <dgm:prSet custT="1"/>
      <dgm:spPr>
        <a:solidFill>
          <a:srgbClr val="F4C3C9">
            <a:alpha val="90000"/>
          </a:srgbClr>
        </a:solidFill>
      </dgm:spPr>
      <dgm:t>
        <a:bodyPr/>
        <a:lstStyle/>
        <a:p>
          <a:r>
            <a:rPr lang="es-ES" sz="1800" dirty="0" smtClean="0"/>
            <a:t>TOTAL </a:t>
          </a:r>
        </a:p>
        <a:p>
          <a:r>
            <a:rPr lang="es-EC" sz="1800" b="1" u="none" strike="noStrike" dirty="0" smtClean="0">
              <a:effectLst/>
            </a:rPr>
            <a:t>USD 961.862.897,02</a:t>
          </a:r>
          <a:endParaRPr lang="es-ES" sz="1800" b="1" dirty="0" smtClean="0"/>
        </a:p>
      </dgm:t>
    </dgm:pt>
    <dgm:pt modelId="{08301279-2FFA-4A20-AAEB-A3313ED63766}" type="parTrans" cxnId="{9A74F48B-66D3-4869-9AC9-FE275C1005EA}">
      <dgm:prSet/>
      <dgm:spPr/>
      <dgm:t>
        <a:bodyPr/>
        <a:lstStyle/>
        <a:p>
          <a:endParaRPr lang="es-ES"/>
        </a:p>
      </dgm:t>
    </dgm:pt>
    <dgm:pt modelId="{3AEF3A3C-1D17-469E-80E1-ED3AD9193471}" type="sibTrans" cxnId="{9A74F48B-66D3-4869-9AC9-FE275C1005EA}">
      <dgm:prSet/>
      <dgm:spPr/>
      <dgm:t>
        <a:bodyPr/>
        <a:lstStyle/>
        <a:p>
          <a:endParaRPr lang="es-ES"/>
        </a:p>
      </dgm:t>
    </dgm:pt>
    <dgm:pt modelId="{3FD53ED4-80CD-45A8-9C23-76991C7E9ADE}">
      <dgm:prSet custT="1"/>
      <dgm:spPr>
        <a:solidFill>
          <a:srgbClr val="F4C3C9">
            <a:alpha val="90000"/>
          </a:srgbClr>
        </a:solidFill>
      </dgm:spPr>
      <dgm:t>
        <a:bodyPr/>
        <a:lstStyle/>
        <a:p>
          <a:r>
            <a:rPr lang="es-ES" sz="1800" dirty="0" smtClean="0"/>
            <a:t>TOTAL </a:t>
          </a:r>
        </a:p>
        <a:p>
          <a:r>
            <a:rPr lang="es-EC" sz="1800" b="1" u="none" strike="noStrike" dirty="0" smtClean="0">
              <a:effectLst/>
            </a:rPr>
            <a:t>USD 961.862.897,02 </a:t>
          </a:r>
          <a:endParaRPr lang="es-ES" sz="1800" b="1" dirty="0" smtClean="0"/>
        </a:p>
      </dgm:t>
    </dgm:pt>
    <dgm:pt modelId="{3E1E58C2-0388-4E78-8A57-7F11ED1F83AB}" type="parTrans" cxnId="{2B456603-A2A0-4143-A935-1184D31CFFD4}">
      <dgm:prSet/>
      <dgm:spPr/>
      <dgm:t>
        <a:bodyPr/>
        <a:lstStyle/>
        <a:p>
          <a:endParaRPr lang="es-ES"/>
        </a:p>
      </dgm:t>
    </dgm:pt>
    <dgm:pt modelId="{BDB8EF80-D8C9-4046-9FD1-E4B69D901258}" type="sibTrans" cxnId="{2B456603-A2A0-4143-A935-1184D31CFFD4}">
      <dgm:prSet/>
      <dgm:spPr/>
      <dgm:t>
        <a:bodyPr/>
        <a:lstStyle/>
        <a:p>
          <a:endParaRPr lang="es-ES"/>
        </a:p>
      </dgm:t>
    </dgm:pt>
    <dgm:pt modelId="{3626F9D7-6491-42D4-86F4-C237EA39FD74}" type="pres">
      <dgm:prSet presAssocID="{1B7302DA-A9B5-496B-8FA1-EEA2A094A5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0754D04-286F-4774-8290-D75DAF7F8DD1}" type="pres">
      <dgm:prSet presAssocID="{66CEABB6-CAB8-4F0E-8403-8F2B544DB016}" presName="vertFlow" presStyleCnt="0"/>
      <dgm:spPr/>
    </dgm:pt>
    <dgm:pt modelId="{C487D569-1EC9-4585-A141-4AC1B8E00780}" type="pres">
      <dgm:prSet presAssocID="{66CEABB6-CAB8-4F0E-8403-8F2B544DB016}" presName="header" presStyleLbl="node1" presStyleIdx="0" presStyleCnt="2"/>
      <dgm:spPr/>
      <dgm:t>
        <a:bodyPr/>
        <a:lstStyle/>
        <a:p>
          <a:endParaRPr lang="es-ES"/>
        </a:p>
      </dgm:t>
    </dgm:pt>
    <dgm:pt modelId="{9795D413-65C5-41A5-BF05-24959A3FC5D9}" type="pres">
      <dgm:prSet presAssocID="{C89C11C6-96EF-43B8-B25C-53910B2E412E}" presName="parTrans" presStyleLbl="sibTrans2D1" presStyleIdx="0" presStyleCnt="8"/>
      <dgm:spPr/>
      <dgm:t>
        <a:bodyPr/>
        <a:lstStyle/>
        <a:p>
          <a:endParaRPr lang="es-ES"/>
        </a:p>
      </dgm:t>
    </dgm:pt>
    <dgm:pt modelId="{9666DAB3-6127-409D-ACF7-2517355EF367}" type="pres">
      <dgm:prSet presAssocID="{5DB2CEB9-75AB-4047-BFBF-116844B33F65}" presName="child" presStyleLbl="alignAccFollow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2D8D5D-445A-4133-A049-25D35D75BED7}" type="pres">
      <dgm:prSet presAssocID="{1FD7D014-4A06-475E-8E93-99AFDC328A73}" presName="sibTrans" presStyleLbl="sibTrans2D1" presStyleIdx="1" presStyleCnt="8"/>
      <dgm:spPr/>
      <dgm:t>
        <a:bodyPr/>
        <a:lstStyle/>
        <a:p>
          <a:endParaRPr lang="es-ES"/>
        </a:p>
      </dgm:t>
    </dgm:pt>
    <dgm:pt modelId="{1ED1F291-5E41-48C1-A6C7-677BA120A424}" type="pres">
      <dgm:prSet presAssocID="{5B0BF668-EB82-43C4-B54E-45CAD52E9826}" presName="child" presStyleLbl="alignAccFollow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B99345-1591-4F4A-843B-716C8F253E5F}" type="pres">
      <dgm:prSet presAssocID="{01DD6318-ED7B-42F6-973C-B36BFFEAC158}" presName="sibTrans" presStyleLbl="sibTrans2D1" presStyleIdx="2" presStyleCnt="8"/>
      <dgm:spPr/>
      <dgm:t>
        <a:bodyPr/>
        <a:lstStyle/>
        <a:p>
          <a:endParaRPr lang="es-ES"/>
        </a:p>
      </dgm:t>
    </dgm:pt>
    <dgm:pt modelId="{7E4C91CA-5177-4D66-A8D6-B0A64C6B54D5}" type="pres">
      <dgm:prSet presAssocID="{3FD53ED4-80CD-45A8-9C23-76991C7E9ADE}" presName="child" presStyleLbl="alignAccFollowNode1" presStyleIdx="2" presStyleCnt="8" custLinFactY="200000" custLinFactNeighborX="681" custLinFactNeighborY="2054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ED6A40-2138-4DA2-BD62-B255ED37044B}" type="pres">
      <dgm:prSet presAssocID="{66CEABB6-CAB8-4F0E-8403-8F2B544DB016}" presName="hSp" presStyleCnt="0"/>
      <dgm:spPr/>
    </dgm:pt>
    <dgm:pt modelId="{01C00920-B457-4905-B1A9-DC9BEAF8446B}" type="pres">
      <dgm:prSet presAssocID="{665617E6-A3D1-4F19-89BC-2F80AD90BF97}" presName="vertFlow" presStyleCnt="0"/>
      <dgm:spPr/>
    </dgm:pt>
    <dgm:pt modelId="{DEEB5634-41DA-488D-8396-3A415598749B}" type="pres">
      <dgm:prSet presAssocID="{665617E6-A3D1-4F19-89BC-2F80AD90BF97}" presName="header" presStyleLbl="node1" presStyleIdx="1" presStyleCnt="2"/>
      <dgm:spPr/>
      <dgm:t>
        <a:bodyPr/>
        <a:lstStyle/>
        <a:p>
          <a:endParaRPr lang="es-ES"/>
        </a:p>
      </dgm:t>
    </dgm:pt>
    <dgm:pt modelId="{5289152B-1BA7-4895-B4A2-5A33B4FE5081}" type="pres">
      <dgm:prSet presAssocID="{F9EC0926-D1CE-4EB3-992B-9B34AEC59B1B}" presName="parTrans" presStyleLbl="sibTrans2D1" presStyleIdx="3" presStyleCnt="8"/>
      <dgm:spPr/>
      <dgm:t>
        <a:bodyPr/>
        <a:lstStyle/>
        <a:p>
          <a:endParaRPr lang="es-ES"/>
        </a:p>
      </dgm:t>
    </dgm:pt>
    <dgm:pt modelId="{2AE3DEE5-CAB6-4D9A-B22E-9C468A81A742}" type="pres">
      <dgm:prSet presAssocID="{65CFDC3D-3FC9-4BA8-BF77-307028E3F391}" presName="child" presStyleLbl="alignAccFollow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FEDF49-4142-4E54-A1C3-C8E5D1B23DB9}" type="pres">
      <dgm:prSet presAssocID="{B113B1CD-EC65-41A8-9F32-F3C9A84F6DDC}" presName="sibTrans" presStyleLbl="sibTrans2D1" presStyleIdx="4" presStyleCnt="8"/>
      <dgm:spPr/>
      <dgm:t>
        <a:bodyPr/>
        <a:lstStyle/>
        <a:p>
          <a:endParaRPr lang="es-ES"/>
        </a:p>
      </dgm:t>
    </dgm:pt>
    <dgm:pt modelId="{B9EB612B-7B4F-4D08-B0B7-D90E638658C4}" type="pres">
      <dgm:prSet presAssocID="{EF48D82B-0C12-4489-99C1-5EB0D11BA518}" presName="child" presStyleLbl="alignAccFollow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8EBF42-FA27-401E-A490-CFE9A158F67E}" type="pres">
      <dgm:prSet presAssocID="{3DBCE61B-DE65-4178-AB59-F680807D449A}" presName="sibTrans" presStyleLbl="sibTrans2D1" presStyleIdx="5" presStyleCnt="8"/>
      <dgm:spPr/>
      <dgm:t>
        <a:bodyPr/>
        <a:lstStyle/>
        <a:p>
          <a:endParaRPr lang="es-ES"/>
        </a:p>
      </dgm:t>
    </dgm:pt>
    <dgm:pt modelId="{AA2B14CC-84A9-4EC7-A168-D252AA3FF60A}" type="pres">
      <dgm:prSet presAssocID="{62046B4D-605D-4086-9692-6DCE5CFEAC5B}" presName="child" presStyleLbl="alignAccFollow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DB27C5-BA7B-4E41-A408-39B7FD84F99E}" type="pres">
      <dgm:prSet presAssocID="{7375B0BD-01E0-4391-8595-7A200AFDCCFB}" presName="sibTrans" presStyleLbl="sibTrans2D1" presStyleIdx="6" presStyleCnt="8"/>
      <dgm:spPr/>
      <dgm:t>
        <a:bodyPr/>
        <a:lstStyle/>
        <a:p>
          <a:endParaRPr lang="es-ES"/>
        </a:p>
      </dgm:t>
    </dgm:pt>
    <dgm:pt modelId="{D3B33002-BF58-40A8-A192-AA6C9FAAFAD0}" type="pres">
      <dgm:prSet presAssocID="{63AF7B9A-1F15-4C0F-8845-3F924193DBE9}" presName="child" presStyleLbl="alignAccFollow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614814-96D0-450B-94D8-03055E4C5DC3}" type="pres">
      <dgm:prSet presAssocID="{C3020361-C55F-4AF5-8099-875D3731EDB4}" presName="sibTrans" presStyleLbl="sibTrans2D1" presStyleIdx="7" presStyleCnt="8"/>
      <dgm:spPr/>
      <dgm:t>
        <a:bodyPr/>
        <a:lstStyle/>
        <a:p>
          <a:endParaRPr lang="es-ES"/>
        </a:p>
      </dgm:t>
    </dgm:pt>
    <dgm:pt modelId="{F470A5E7-7F86-47EE-A515-DBFC95B5D3DC}" type="pres">
      <dgm:prSet presAssocID="{186BD4CE-8012-478B-B89F-D39F484FAD36}" presName="child" presStyleLbl="alignAccFollow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9B956A2-9B78-4BAC-BCCB-675E11703974}" type="presOf" srcId="{7375B0BD-01E0-4391-8595-7A200AFDCCFB}" destId="{CEDB27C5-BA7B-4E41-A408-39B7FD84F99E}" srcOrd="0" destOrd="0" presId="urn:microsoft.com/office/officeart/2005/8/layout/lProcess1"/>
    <dgm:cxn modelId="{31C6B058-9A0E-4E80-BF6C-629A8D803DF1}" type="presOf" srcId="{66CEABB6-CAB8-4F0E-8403-8F2B544DB016}" destId="{C487D569-1EC9-4585-A141-4AC1B8E00780}" srcOrd="0" destOrd="0" presId="urn:microsoft.com/office/officeart/2005/8/layout/lProcess1"/>
    <dgm:cxn modelId="{DB4637DB-0FF0-4D11-AD05-6F6DF5A5C747}" type="presOf" srcId="{63AF7B9A-1F15-4C0F-8845-3F924193DBE9}" destId="{D3B33002-BF58-40A8-A192-AA6C9FAAFAD0}" srcOrd="0" destOrd="0" presId="urn:microsoft.com/office/officeart/2005/8/layout/lProcess1"/>
    <dgm:cxn modelId="{C21E83E2-4CFA-486D-9409-7AF0CF8A2694}" type="presOf" srcId="{C3020361-C55F-4AF5-8099-875D3731EDB4}" destId="{EB614814-96D0-450B-94D8-03055E4C5DC3}" srcOrd="0" destOrd="0" presId="urn:microsoft.com/office/officeart/2005/8/layout/lProcess1"/>
    <dgm:cxn modelId="{1B6D434A-A0E4-4C51-8A92-0C057344853F}" srcId="{665617E6-A3D1-4F19-89BC-2F80AD90BF97}" destId="{62046B4D-605D-4086-9692-6DCE5CFEAC5B}" srcOrd="2" destOrd="0" parTransId="{F4AC0FD4-5595-468F-87F3-7FA54B883AE0}" sibTransId="{7375B0BD-01E0-4391-8595-7A200AFDCCFB}"/>
    <dgm:cxn modelId="{4344694E-548E-49F0-98CB-3781A12B7C48}" srcId="{66CEABB6-CAB8-4F0E-8403-8F2B544DB016}" destId="{5DB2CEB9-75AB-4047-BFBF-116844B33F65}" srcOrd="0" destOrd="0" parTransId="{C89C11C6-96EF-43B8-B25C-53910B2E412E}" sibTransId="{1FD7D014-4A06-475E-8E93-99AFDC328A73}"/>
    <dgm:cxn modelId="{DD6FF7F8-F92D-472F-86B6-7D6B5EE4D087}" srcId="{665617E6-A3D1-4F19-89BC-2F80AD90BF97}" destId="{EF48D82B-0C12-4489-99C1-5EB0D11BA518}" srcOrd="1" destOrd="0" parTransId="{C34E5B39-EA50-4224-8413-8A97E935CE5B}" sibTransId="{3DBCE61B-DE65-4178-AB59-F680807D449A}"/>
    <dgm:cxn modelId="{DEDE3029-15C1-4ED1-AA3C-DC8A42807E1F}" type="presOf" srcId="{1B7302DA-A9B5-496B-8FA1-EEA2A094A59B}" destId="{3626F9D7-6491-42D4-86F4-C237EA39FD74}" srcOrd="0" destOrd="0" presId="urn:microsoft.com/office/officeart/2005/8/layout/lProcess1"/>
    <dgm:cxn modelId="{B232B0E8-40BA-49E9-B0A0-50E023F3F835}" srcId="{1B7302DA-A9B5-496B-8FA1-EEA2A094A59B}" destId="{665617E6-A3D1-4F19-89BC-2F80AD90BF97}" srcOrd="1" destOrd="0" parTransId="{DD6B1EA5-C816-4E21-869F-25BA7E472636}" sibTransId="{B8A9C5D7-925F-4F71-88C7-01C03614F69E}"/>
    <dgm:cxn modelId="{2F0BBEAF-14F9-402E-B1DF-17166F85D627}" type="presOf" srcId="{65CFDC3D-3FC9-4BA8-BF77-307028E3F391}" destId="{2AE3DEE5-CAB6-4D9A-B22E-9C468A81A742}" srcOrd="0" destOrd="0" presId="urn:microsoft.com/office/officeart/2005/8/layout/lProcess1"/>
    <dgm:cxn modelId="{4316DE5C-E2A6-469B-98C8-356A7A9ADD5E}" type="presOf" srcId="{665617E6-A3D1-4F19-89BC-2F80AD90BF97}" destId="{DEEB5634-41DA-488D-8396-3A415598749B}" srcOrd="0" destOrd="0" presId="urn:microsoft.com/office/officeart/2005/8/layout/lProcess1"/>
    <dgm:cxn modelId="{6BB7005B-8219-427D-938C-B205B406C5D9}" type="presOf" srcId="{EF48D82B-0C12-4489-99C1-5EB0D11BA518}" destId="{B9EB612B-7B4F-4D08-B0B7-D90E638658C4}" srcOrd="0" destOrd="0" presId="urn:microsoft.com/office/officeart/2005/8/layout/lProcess1"/>
    <dgm:cxn modelId="{9A74F48B-66D3-4869-9AC9-FE275C1005EA}" srcId="{665617E6-A3D1-4F19-89BC-2F80AD90BF97}" destId="{186BD4CE-8012-478B-B89F-D39F484FAD36}" srcOrd="4" destOrd="0" parTransId="{08301279-2FFA-4A20-AAEB-A3313ED63766}" sibTransId="{3AEF3A3C-1D17-469E-80E1-ED3AD9193471}"/>
    <dgm:cxn modelId="{5163DB23-8ADB-47F9-BE2F-ECF646DEC7DF}" type="presOf" srcId="{186BD4CE-8012-478B-B89F-D39F484FAD36}" destId="{F470A5E7-7F86-47EE-A515-DBFC95B5D3DC}" srcOrd="0" destOrd="0" presId="urn:microsoft.com/office/officeart/2005/8/layout/lProcess1"/>
    <dgm:cxn modelId="{74849118-F998-49EA-923C-C02519CDD506}" srcId="{66CEABB6-CAB8-4F0E-8403-8F2B544DB016}" destId="{5B0BF668-EB82-43C4-B54E-45CAD52E9826}" srcOrd="1" destOrd="0" parTransId="{844ED668-91CB-492D-A9A6-964B7ED20524}" sibTransId="{01DD6318-ED7B-42F6-973C-B36BFFEAC158}"/>
    <dgm:cxn modelId="{626EBB6D-6AB6-44FB-A9C5-FA5D80F649F5}" type="presOf" srcId="{01DD6318-ED7B-42F6-973C-B36BFFEAC158}" destId="{E0B99345-1591-4F4A-843B-716C8F253E5F}" srcOrd="0" destOrd="0" presId="urn:microsoft.com/office/officeart/2005/8/layout/lProcess1"/>
    <dgm:cxn modelId="{A7D216CF-F0E3-4BA7-9759-6F87D2434E55}" srcId="{1B7302DA-A9B5-496B-8FA1-EEA2A094A59B}" destId="{66CEABB6-CAB8-4F0E-8403-8F2B544DB016}" srcOrd="0" destOrd="0" parTransId="{EE9C9C4D-BB1C-4058-A9E5-3D1708C866A8}" sibTransId="{BA2A0572-E786-4233-96FB-ACC2F06288ED}"/>
    <dgm:cxn modelId="{E143D617-C966-4369-8E08-67B1148A3765}" type="presOf" srcId="{62046B4D-605D-4086-9692-6DCE5CFEAC5B}" destId="{AA2B14CC-84A9-4EC7-A168-D252AA3FF60A}" srcOrd="0" destOrd="0" presId="urn:microsoft.com/office/officeart/2005/8/layout/lProcess1"/>
    <dgm:cxn modelId="{419E49BA-0310-47EA-89D5-F26C112379F8}" srcId="{665617E6-A3D1-4F19-89BC-2F80AD90BF97}" destId="{65CFDC3D-3FC9-4BA8-BF77-307028E3F391}" srcOrd="0" destOrd="0" parTransId="{F9EC0926-D1CE-4EB3-992B-9B34AEC59B1B}" sibTransId="{B113B1CD-EC65-41A8-9F32-F3C9A84F6DDC}"/>
    <dgm:cxn modelId="{83448860-FA45-4CF0-8ECC-B444AD4411AF}" type="presOf" srcId="{5B0BF668-EB82-43C4-B54E-45CAD52E9826}" destId="{1ED1F291-5E41-48C1-A6C7-677BA120A424}" srcOrd="0" destOrd="0" presId="urn:microsoft.com/office/officeart/2005/8/layout/lProcess1"/>
    <dgm:cxn modelId="{7AC97CF1-0446-4248-B89D-55121DE16388}" type="presOf" srcId="{C89C11C6-96EF-43B8-B25C-53910B2E412E}" destId="{9795D413-65C5-41A5-BF05-24959A3FC5D9}" srcOrd="0" destOrd="0" presId="urn:microsoft.com/office/officeart/2005/8/layout/lProcess1"/>
    <dgm:cxn modelId="{142D2092-568B-4C89-A409-F44BB9FC8478}" type="presOf" srcId="{B113B1CD-EC65-41A8-9F32-F3C9A84F6DDC}" destId="{50FEDF49-4142-4E54-A1C3-C8E5D1B23DB9}" srcOrd="0" destOrd="0" presId="urn:microsoft.com/office/officeart/2005/8/layout/lProcess1"/>
    <dgm:cxn modelId="{202CFDAE-5476-47A6-A2AF-B81947C33DCD}" type="presOf" srcId="{3FD53ED4-80CD-45A8-9C23-76991C7E9ADE}" destId="{7E4C91CA-5177-4D66-A8D6-B0A64C6B54D5}" srcOrd="0" destOrd="0" presId="urn:microsoft.com/office/officeart/2005/8/layout/lProcess1"/>
    <dgm:cxn modelId="{D65CE3B5-4EB0-4CD8-9934-A5E67701015D}" type="presOf" srcId="{3DBCE61B-DE65-4178-AB59-F680807D449A}" destId="{998EBF42-FA27-401E-A490-CFE9A158F67E}" srcOrd="0" destOrd="0" presId="urn:microsoft.com/office/officeart/2005/8/layout/lProcess1"/>
    <dgm:cxn modelId="{BF3C8C67-1986-4B2B-85D5-63698121B3BD}" srcId="{665617E6-A3D1-4F19-89BC-2F80AD90BF97}" destId="{63AF7B9A-1F15-4C0F-8845-3F924193DBE9}" srcOrd="3" destOrd="0" parTransId="{CB06195D-ABD5-451B-91F2-20F01D70F3C1}" sibTransId="{C3020361-C55F-4AF5-8099-875D3731EDB4}"/>
    <dgm:cxn modelId="{E566558B-6F74-4134-92CA-AEC0121329CB}" type="presOf" srcId="{F9EC0926-D1CE-4EB3-992B-9B34AEC59B1B}" destId="{5289152B-1BA7-4895-B4A2-5A33B4FE5081}" srcOrd="0" destOrd="0" presId="urn:microsoft.com/office/officeart/2005/8/layout/lProcess1"/>
    <dgm:cxn modelId="{290752F0-E762-4295-A8A8-EED1878D68FD}" type="presOf" srcId="{5DB2CEB9-75AB-4047-BFBF-116844B33F65}" destId="{9666DAB3-6127-409D-ACF7-2517355EF367}" srcOrd="0" destOrd="0" presId="urn:microsoft.com/office/officeart/2005/8/layout/lProcess1"/>
    <dgm:cxn modelId="{2B456603-A2A0-4143-A935-1184D31CFFD4}" srcId="{66CEABB6-CAB8-4F0E-8403-8F2B544DB016}" destId="{3FD53ED4-80CD-45A8-9C23-76991C7E9ADE}" srcOrd="2" destOrd="0" parTransId="{3E1E58C2-0388-4E78-8A57-7F11ED1F83AB}" sibTransId="{BDB8EF80-D8C9-4046-9FD1-E4B69D901258}"/>
    <dgm:cxn modelId="{94B301CC-2E5D-4480-B2EE-74B32632B414}" type="presOf" srcId="{1FD7D014-4A06-475E-8E93-99AFDC328A73}" destId="{182D8D5D-445A-4133-A049-25D35D75BED7}" srcOrd="0" destOrd="0" presId="urn:microsoft.com/office/officeart/2005/8/layout/lProcess1"/>
    <dgm:cxn modelId="{0FA1A9AD-270C-44EB-BA59-E8FE76DD2E4F}" type="presParOf" srcId="{3626F9D7-6491-42D4-86F4-C237EA39FD74}" destId="{50754D04-286F-4774-8290-D75DAF7F8DD1}" srcOrd="0" destOrd="0" presId="urn:microsoft.com/office/officeart/2005/8/layout/lProcess1"/>
    <dgm:cxn modelId="{09BF2B9A-4B7E-41C9-B68F-8DA2961A2DD4}" type="presParOf" srcId="{50754D04-286F-4774-8290-D75DAF7F8DD1}" destId="{C487D569-1EC9-4585-A141-4AC1B8E00780}" srcOrd="0" destOrd="0" presId="urn:microsoft.com/office/officeart/2005/8/layout/lProcess1"/>
    <dgm:cxn modelId="{85F18F8B-1282-41FC-9E0B-A5BC79240BED}" type="presParOf" srcId="{50754D04-286F-4774-8290-D75DAF7F8DD1}" destId="{9795D413-65C5-41A5-BF05-24959A3FC5D9}" srcOrd="1" destOrd="0" presId="urn:microsoft.com/office/officeart/2005/8/layout/lProcess1"/>
    <dgm:cxn modelId="{5CFEC909-C12E-4E69-A28B-A4F4B7BFEA1A}" type="presParOf" srcId="{50754D04-286F-4774-8290-D75DAF7F8DD1}" destId="{9666DAB3-6127-409D-ACF7-2517355EF367}" srcOrd="2" destOrd="0" presId="urn:microsoft.com/office/officeart/2005/8/layout/lProcess1"/>
    <dgm:cxn modelId="{4DFA25E3-D1D9-439A-9F37-B5D3B3A88905}" type="presParOf" srcId="{50754D04-286F-4774-8290-D75DAF7F8DD1}" destId="{182D8D5D-445A-4133-A049-25D35D75BED7}" srcOrd="3" destOrd="0" presId="urn:microsoft.com/office/officeart/2005/8/layout/lProcess1"/>
    <dgm:cxn modelId="{692465A2-5429-412F-AA6B-DC20F6EC5FBA}" type="presParOf" srcId="{50754D04-286F-4774-8290-D75DAF7F8DD1}" destId="{1ED1F291-5E41-48C1-A6C7-677BA120A424}" srcOrd="4" destOrd="0" presId="urn:microsoft.com/office/officeart/2005/8/layout/lProcess1"/>
    <dgm:cxn modelId="{3CD62AB9-7BA8-4E85-8FA2-938A4ACDA3F9}" type="presParOf" srcId="{50754D04-286F-4774-8290-D75DAF7F8DD1}" destId="{E0B99345-1591-4F4A-843B-716C8F253E5F}" srcOrd="5" destOrd="0" presId="urn:microsoft.com/office/officeart/2005/8/layout/lProcess1"/>
    <dgm:cxn modelId="{DB5780DA-FF3A-49C7-BE6F-9C45A13378FB}" type="presParOf" srcId="{50754D04-286F-4774-8290-D75DAF7F8DD1}" destId="{7E4C91CA-5177-4D66-A8D6-B0A64C6B54D5}" srcOrd="6" destOrd="0" presId="urn:microsoft.com/office/officeart/2005/8/layout/lProcess1"/>
    <dgm:cxn modelId="{C7540BE0-9FB9-4660-8665-E1E4DDAC68AC}" type="presParOf" srcId="{3626F9D7-6491-42D4-86F4-C237EA39FD74}" destId="{7BED6A40-2138-4DA2-BD62-B255ED37044B}" srcOrd="1" destOrd="0" presId="urn:microsoft.com/office/officeart/2005/8/layout/lProcess1"/>
    <dgm:cxn modelId="{E707C851-48D4-44CF-B45B-150C7D19C6CB}" type="presParOf" srcId="{3626F9D7-6491-42D4-86F4-C237EA39FD74}" destId="{01C00920-B457-4905-B1A9-DC9BEAF8446B}" srcOrd="2" destOrd="0" presId="urn:microsoft.com/office/officeart/2005/8/layout/lProcess1"/>
    <dgm:cxn modelId="{A77231F8-1B16-4F6C-BD63-5A7B943AF15E}" type="presParOf" srcId="{01C00920-B457-4905-B1A9-DC9BEAF8446B}" destId="{DEEB5634-41DA-488D-8396-3A415598749B}" srcOrd="0" destOrd="0" presId="urn:microsoft.com/office/officeart/2005/8/layout/lProcess1"/>
    <dgm:cxn modelId="{4132F2CC-B2FF-4DC3-B922-B7054CE9BB4A}" type="presParOf" srcId="{01C00920-B457-4905-B1A9-DC9BEAF8446B}" destId="{5289152B-1BA7-4895-B4A2-5A33B4FE5081}" srcOrd="1" destOrd="0" presId="urn:microsoft.com/office/officeart/2005/8/layout/lProcess1"/>
    <dgm:cxn modelId="{475420AD-C3A4-4505-9974-74F744E5A485}" type="presParOf" srcId="{01C00920-B457-4905-B1A9-DC9BEAF8446B}" destId="{2AE3DEE5-CAB6-4D9A-B22E-9C468A81A742}" srcOrd="2" destOrd="0" presId="urn:microsoft.com/office/officeart/2005/8/layout/lProcess1"/>
    <dgm:cxn modelId="{A67E0977-AF1B-4C12-86EE-CA6645A3E50D}" type="presParOf" srcId="{01C00920-B457-4905-B1A9-DC9BEAF8446B}" destId="{50FEDF49-4142-4E54-A1C3-C8E5D1B23DB9}" srcOrd="3" destOrd="0" presId="urn:microsoft.com/office/officeart/2005/8/layout/lProcess1"/>
    <dgm:cxn modelId="{4A7D8A9E-D39A-4F21-94EA-0EE960C64C97}" type="presParOf" srcId="{01C00920-B457-4905-B1A9-DC9BEAF8446B}" destId="{B9EB612B-7B4F-4D08-B0B7-D90E638658C4}" srcOrd="4" destOrd="0" presId="urn:microsoft.com/office/officeart/2005/8/layout/lProcess1"/>
    <dgm:cxn modelId="{AD509865-A320-4A34-8A63-3413075FA0D6}" type="presParOf" srcId="{01C00920-B457-4905-B1A9-DC9BEAF8446B}" destId="{998EBF42-FA27-401E-A490-CFE9A158F67E}" srcOrd="5" destOrd="0" presId="urn:microsoft.com/office/officeart/2005/8/layout/lProcess1"/>
    <dgm:cxn modelId="{ED01F4CB-F113-41D0-A977-A157A9CD6474}" type="presParOf" srcId="{01C00920-B457-4905-B1A9-DC9BEAF8446B}" destId="{AA2B14CC-84A9-4EC7-A168-D252AA3FF60A}" srcOrd="6" destOrd="0" presId="urn:microsoft.com/office/officeart/2005/8/layout/lProcess1"/>
    <dgm:cxn modelId="{42BEF738-1277-46D5-AAA0-B8ABC1D97EB0}" type="presParOf" srcId="{01C00920-B457-4905-B1A9-DC9BEAF8446B}" destId="{CEDB27C5-BA7B-4E41-A408-39B7FD84F99E}" srcOrd="7" destOrd="0" presId="urn:microsoft.com/office/officeart/2005/8/layout/lProcess1"/>
    <dgm:cxn modelId="{FAFE5F5D-D4D3-441B-92D0-BCC4B9AC9E09}" type="presParOf" srcId="{01C00920-B457-4905-B1A9-DC9BEAF8446B}" destId="{D3B33002-BF58-40A8-A192-AA6C9FAAFAD0}" srcOrd="8" destOrd="0" presId="urn:microsoft.com/office/officeart/2005/8/layout/lProcess1"/>
    <dgm:cxn modelId="{35434992-6598-4B01-8AB7-DF48B2D7FC51}" type="presParOf" srcId="{01C00920-B457-4905-B1A9-DC9BEAF8446B}" destId="{EB614814-96D0-450B-94D8-03055E4C5DC3}" srcOrd="9" destOrd="0" presId="urn:microsoft.com/office/officeart/2005/8/layout/lProcess1"/>
    <dgm:cxn modelId="{8A0F54BE-BB35-4227-AE74-2AFB71781AF8}" type="presParOf" srcId="{01C00920-B457-4905-B1A9-DC9BEAF8446B}" destId="{F470A5E7-7F86-47EE-A515-DBFC95B5D3DC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0DC8F-3D16-4A66-9A3D-C47514633CFB}">
      <dsp:nvSpPr>
        <dsp:cNvPr id="0" name=""/>
        <dsp:cNvSpPr/>
      </dsp:nvSpPr>
      <dsp:spPr>
        <a:xfrm>
          <a:off x="1380915" y="125201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Gestiones realizadas para la Reforma 2022.</a:t>
          </a:r>
          <a:endParaRPr lang="es-ES" sz="2000" b="1" kern="1200" dirty="0">
            <a:solidFill>
              <a:schemeClr val="bg1"/>
            </a:solidFill>
            <a:latin typeface="+mj-lt"/>
          </a:endParaRPr>
        </a:p>
      </dsp:txBody>
      <dsp:txXfrm>
        <a:off x="1380915" y="125201"/>
        <a:ext cx="2835207" cy="886002"/>
      </dsp:txXfrm>
    </dsp:sp>
    <dsp:sp modelId="{84C04712-3EDC-4BF8-BE42-4425FEA1724D}">
      <dsp:nvSpPr>
        <dsp:cNvPr id="0" name=""/>
        <dsp:cNvSpPr/>
      </dsp:nvSpPr>
      <dsp:spPr>
        <a:xfrm>
          <a:off x="1262782" y="39510"/>
          <a:ext cx="620201" cy="845728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9F66DF-5C73-40D4-9675-A87C7F3F4F43}">
      <dsp:nvSpPr>
        <dsp:cNvPr id="0" name=""/>
        <dsp:cNvSpPr/>
      </dsp:nvSpPr>
      <dsp:spPr>
        <a:xfrm>
          <a:off x="4446110" y="146344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Base legal.</a:t>
          </a:r>
        </a:p>
      </dsp:txBody>
      <dsp:txXfrm>
        <a:off x="4446110" y="146344"/>
        <a:ext cx="2835207" cy="886002"/>
      </dsp:txXfrm>
    </dsp:sp>
    <dsp:sp modelId="{C5DB2EF6-085F-43EE-B668-15925C539C34}">
      <dsp:nvSpPr>
        <dsp:cNvPr id="0" name=""/>
        <dsp:cNvSpPr/>
      </dsp:nvSpPr>
      <dsp:spPr>
        <a:xfrm>
          <a:off x="4327976" y="18366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B9E4C-3135-4C52-8E58-748AE2F9D842}">
      <dsp:nvSpPr>
        <dsp:cNvPr id="0" name=""/>
        <dsp:cNvSpPr/>
      </dsp:nvSpPr>
      <dsp:spPr>
        <a:xfrm>
          <a:off x="7511304" y="146344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Definiciones.</a:t>
          </a:r>
        </a:p>
      </dsp:txBody>
      <dsp:txXfrm>
        <a:off x="7511304" y="146344"/>
        <a:ext cx="2835207" cy="886002"/>
      </dsp:txXfrm>
    </dsp:sp>
    <dsp:sp modelId="{E626968E-3E37-414D-B275-3260A403EEE3}">
      <dsp:nvSpPr>
        <dsp:cNvPr id="0" name=""/>
        <dsp:cNvSpPr/>
      </dsp:nvSpPr>
      <dsp:spPr>
        <a:xfrm>
          <a:off x="7393170" y="18366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67AB62-5CCB-4E5F-BA8C-AFCDBFBC3A61}">
      <dsp:nvSpPr>
        <dsp:cNvPr id="0" name=""/>
        <dsp:cNvSpPr/>
      </dsp:nvSpPr>
      <dsp:spPr>
        <a:xfrm>
          <a:off x="1380915" y="1261723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Parámetro de análisis en la Reforma 2022.</a:t>
          </a:r>
        </a:p>
      </dsp:txBody>
      <dsp:txXfrm>
        <a:off x="1380915" y="1261723"/>
        <a:ext cx="2835207" cy="886002"/>
      </dsp:txXfrm>
    </dsp:sp>
    <dsp:sp modelId="{5EA972D1-C3C3-4DD6-89E2-86CD34A3C471}">
      <dsp:nvSpPr>
        <dsp:cNvPr id="0" name=""/>
        <dsp:cNvSpPr/>
      </dsp:nvSpPr>
      <dsp:spPr>
        <a:xfrm>
          <a:off x="1262782" y="1133745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A46D1-F480-4B1A-87F6-F1E0385D21EF}">
      <dsp:nvSpPr>
        <dsp:cNvPr id="0" name=""/>
        <dsp:cNvSpPr/>
      </dsp:nvSpPr>
      <dsp:spPr>
        <a:xfrm>
          <a:off x="4446110" y="1261723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Composición del Presupuesto y Reforma 2022.</a:t>
          </a:r>
        </a:p>
      </dsp:txBody>
      <dsp:txXfrm>
        <a:off x="4446110" y="1261723"/>
        <a:ext cx="2835207" cy="886002"/>
      </dsp:txXfrm>
    </dsp:sp>
    <dsp:sp modelId="{6D19742A-1605-4397-AAFE-B8A96BD063D2}">
      <dsp:nvSpPr>
        <dsp:cNvPr id="0" name=""/>
        <dsp:cNvSpPr/>
      </dsp:nvSpPr>
      <dsp:spPr>
        <a:xfrm>
          <a:off x="4327976" y="1133745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EA6FFE-FEFF-4171-BAB9-B82A38E6BDDB}">
      <dsp:nvSpPr>
        <dsp:cNvPr id="0" name=""/>
        <dsp:cNvSpPr/>
      </dsp:nvSpPr>
      <dsp:spPr>
        <a:xfrm>
          <a:off x="7511304" y="1261723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Recaudación de los Ingresos.</a:t>
          </a:r>
        </a:p>
      </dsp:txBody>
      <dsp:txXfrm>
        <a:off x="7511304" y="1261723"/>
        <a:ext cx="2835207" cy="886002"/>
      </dsp:txXfrm>
    </dsp:sp>
    <dsp:sp modelId="{7EEEF516-5229-4C16-848F-AC7CD2AFF2E5}">
      <dsp:nvSpPr>
        <dsp:cNvPr id="0" name=""/>
        <dsp:cNvSpPr/>
      </dsp:nvSpPr>
      <dsp:spPr>
        <a:xfrm>
          <a:off x="7393170" y="1133745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6C92C-100B-4233-90B7-5DCEB3EE3B78}">
      <dsp:nvSpPr>
        <dsp:cNvPr id="0" name=""/>
        <dsp:cNvSpPr/>
      </dsp:nvSpPr>
      <dsp:spPr>
        <a:xfrm>
          <a:off x="1380915" y="2377101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Origen del Incremento de los Ingresos.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1380915" y="2377101"/>
        <a:ext cx="2835207" cy="886002"/>
      </dsp:txXfrm>
    </dsp:sp>
    <dsp:sp modelId="{0A615420-15A6-439A-84A8-71351B248414}">
      <dsp:nvSpPr>
        <dsp:cNvPr id="0" name=""/>
        <dsp:cNvSpPr/>
      </dsp:nvSpPr>
      <dsp:spPr>
        <a:xfrm>
          <a:off x="1262782" y="2249123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7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9F488-40DF-419E-8D49-26C6C4F0C29F}">
      <dsp:nvSpPr>
        <dsp:cNvPr id="0" name=""/>
        <dsp:cNvSpPr/>
      </dsp:nvSpPr>
      <dsp:spPr>
        <a:xfrm>
          <a:off x="4446110" y="2377101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Ejecución de los Gastos.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4446110" y="2377101"/>
        <a:ext cx="2835207" cy="886002"/>
      </dsp:txXfrm>
    </dsp:sp>
    <dsp:sp modelId="{2FA645FD-18CB-4EE7-9C5E-39A8BE22AD23}">
      <dsp:nvSpPr>
        <dsp:cNvPr id="0" name=""/>
        <dsp:cNvSpPr/>
      </dsp:nvSpPr>
      <dsp:spPr>
        <a:xfrm>
          <a:off x="4327976" y="2249123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8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635C15-FF2B-41CB-89A5-91EAA64AA672}">
      <dsp:nvSpPr>
        <dsp:cNvPr id="0" name=""/>
        <dsp:cNvSpPr/>
      </dsp:nvSpPr>
      <dsp:spPr>
        <a:xfrm>
          <a:off x="7511304" y="2377101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Reforma de los Gastos.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7511304" y="2377101"/>
        <a:ext cx="2835207" cy="886002"/>
      </dsp:txXfrm>
    </dsp:sp>
    <dsp:sp modelId="{C25AA7F1-73B0-4D2A-8C1A-BE1D2D82A753}">
      <dsp:nvSpPr>
        <dsp:cNvPr id="0" name=""/>
        <dsp:cNvSpPr/>
      </dsp:nvSpPr>
      <dsp:spPr>
        <a:xfrm>
          <a:off x="7393170" y="2249123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9"/>
          <a:stretch>
            <a:fillRect/>
          </a:stretch>
        </a:blipFill>
        <a:ln w="12700" cap="flat" cmpd="sng" algn="ctr">
          <a:solidFill>
            <a:srgbClr val="CC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DB58F-309E-44E4-BED7-36E90318EE94}">
      <dsp:nvSpPr>
        <dsp:cNvPr id="0" name=""/>
        <dsp:cNvSpPr/>
      </dsp:nvSpPr>
      <dsp:spPr>
        <a:xfrm>
          <a:off x="1380915" y="3492480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Reforma de Gastos Administrativos.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1380915" y="3492480"/>
        <a:ext cx="2835207" cy="886002"/>
      </dsp:txXfrm>
    </dsp:sp>
    <dsp:sp modelId="{915C7894-E127-47D3-849E-D9BBC99FC37D}">
      <dsp:nvSpPr>
        <dsp:cNvPr id="0" name=""/>
        <dsp:cNvSpPr/>
      </dsp:nvSpPr>
      <dsp:spPr>
        <a:xfrm>
          <a:off x="1262782" y="3364501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10"/>
          <a:stretch>
            <a:fillRect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E2CD5-E742-423A-B7FE-8D9A1D71C9CF}">
      <dsp:nvSpPr>
        <dsp:cNvPr id="0" name=""/>
        <dsp:cNvSpPr/>
      </dsp:nvSpPr>
      <dsp:spPr>
        <a:xfrm>
          <a:off x="4478204" y="3492480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Reforma de Gastos Remuneraciones.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4478204" y="3492480"/>
        <a:ext cx="2835207" cy="886002"/>
      </dsp:txXfrm>
    </dsp:sp>
    <dsp:sp modelId="{62BB91BE-937F-416C-8F51-D4CD0258B55D}">
      <dsp:nvSpPr>
        <dsp:cNvPr id="0" name=""/>
        <dsp:cNvSpPr/>
      </dsp:nvSpPr>
      <dsp:spPr>
        <a:xfrm>
          <a:off x="4327976" y="3364501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11"/>
          <a:stretch>
            <a:fillRect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E1D894-C470-47C0-B59D-6089E7DBEDD9}">
      <dsp:nvSpPr>
        <dsp:cNvPr id="0" name=""/>
        <dsp:cNvSpPr/>
      </dsp:nvSpPr>
      <dsp:spPr>
        <a:xfrm>
          <a:off x="7511304" y="3492480"/>
          <a:ext cx="2835207" cy="886002"/>
        </a:xfrm>
        <a:prstGeom prst="rect">
          <a:avLst/>
        </a:prstGeom>
        <a:solidFill>
          <a:srgbClr val="2F5597"/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1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solidFill>
                <a:schemeClr val="bg1"/>
              </a:solidFill>
              <a:latin typeface="+mj-lt"/>
            </a:rPr>
            <a:t>Reforma del PPLMQ.</a:t>
          </a:r>
          <a:endParaRPr lang="es-EC" sz="2000" b="1" kern="1200" dirty="0">
            <a:solidFill>
              <a:schemeClr val="bg1"/>
            </a:solidFill>
            <a:latin typeface="+mj-lt"/>
          </a:endParaRPr>
        </a:p>
      </dsp:txBody>
      <dsp:txXfrm>
        <a:off x="7511304" y="3492480"/>
        <a:ext cx="2835207" cy="886002"/>
      </dsp:txXfrm>
    </dsp:sp>
    <dsp:sp modelId="{FF9C52DA-19EF-49EE-9447-2D25AE0D4F98}">
      <dsp:nvSpPr>
        <dsp:cNvPr id="0" name=""/>
        <dsp:cNvSpPr/>
      </dsp:nvSpPr>
      <dsp:spPr>
        <a:xfrm>
          <a:off x="7393170" y="3364501"/>
          <a:ext cx="620201" cy="930302"/>
        </a:xfrm>
        <a:prstGeom prst="rect">
          <a:avLst/>
        </a:prstGeom>
        <a:blipFill rotWithShape="1">
          <a:blip xmlns:r="http://schemas.openxmlformats.org/officeDocument/2006/relationships" r:embed="rId12"/>
          <a:stretch>
            <a:fillRect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2210B-4E99-4DE1-96CD-832BF7A53831}">
      <dsp:nvSpPr>
        <dsp:cNvPr id="0" name=""/>
        <dsp:cNvSpPr/>
      </dsp:nvSpPr>
      <dsp:spPr>
        <a:xfrm rot="5400000">
          <a:off x="522318" y="2080875"/>
          <a:ext cx="1559715" cy="25953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BF621-E671-439C-831E-232A529BE3DB}">
      <dsp:nvSpPr>
        <dsp:cNvPr id="0" name=""/>
        <dsp:cNvSpPr/>
      </dsp:nvSpPr>
      <dsp:spPr>
        <a:xfrm>
          <a:off x="263720" y="2856320"/>
          <a:ext cx="2553957" cy="2053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+mj-lt"/>
            </a:rPr>
            <a:t>El 4 de mayo de 2022, se remitieron las Directrices Programáticas y Presupuestarias para la Reforma del Plan Operativo Anual y </a:t>
          </a:r>
          <a:r>
            <a:rPr lang="es-ES" sz="1800" kern="1200" dirty="0" smtClean="0">
              <a:latin typeface="+mj-lt"/>
            </a:rPr>
            <a:t>Presupuesto 2022.</a:t>
          </a:r>
          <a:endParaRPr lang="es-ES" sz="1800" kern="1200" dirty="0">
            <a:latin typeface="+mj-lt"/>
          </a:endParaRPr>
        </a:p>
      </dsp:txBody>
      <dsp:txXfrm>
        <a:off x="263720" y="2856320"/>
        <a:ext cx="2553957" cy="2053846"/>
      </dsp:txXfrm>
    </dsp:sp>
    <dsp:sp modelId="{829487EA-2EE1-4E88-961D-2BE98671DD78}">
      <dsp:nvSpPr>
        <dsp:cNvPr id="0" name=""/>
        <dsp:cNvSpPr/>
      </dsp:nvSpPr>
      <dsp:spPr>
        <a:xfrm>
          <a:off x="2162952" y="1889804"/>
          <a:ext cx="442090" cy="442090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accent1">
              <a:shade val="50000"/>
              <a:hueOff val="95502"/>
              <a:satOff val="2559"/>
              <a:lumOff val="112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C393A-9D42-4B20-BFC8-479A8DD099D5}">
      <dsp:nvSpPr>
        <dsp:cNvPr id="0" name=""/>
        <dsp:cNvSpPr/>
      </dsp:nvSpPr>
      <dsp:spPr>
        <a:xfrm rot="5400000">
          <a:off x="3496144" y="1371090"/>
          <a:ext cx="1559715" cy="25953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accent1">
              <a:shade val="50000"/>
              <a:hueOff val="191005"/>
              <a:satOff val="5117"/>
              <a:lumOff val="225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63ADA-3233-417B-8810-09B8687D90F9}">
      <dsp:nvSpPr>
        <dsp:cNvPr id="0" name=""/>
        <dsp:cNvSpPr/>
      </dsp:nvSpPr>
      <dsp:spPr>
        <a:xfrm>
          <a:off x="3235789" y="2146535"/>
          <a:ext cx="2343079" cy="2053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j-lt"/>
            </a:rPr>
            <a:t>Requerimiento de estimación de ingresos por parte de la DMF hacia las diferentes dependencias.</a:t>
          </a:r>
          <a:endParaRPr lang="es-ES" sz="1800" kern="1200" dirty="0">
            <a:latin typeface="+mj-lt"/>
          </a:endParaRPr>
        </a:p>
      </dsp:txBody>
      <dsp:txXfrm>
        <a:off x="3235789" y="2146535"/>
        <a:ext cx="2343079" cy="2053846"/>
      </dsp:txXfrm>
    </dsp:sp>
    <dsp:sp modelId="{A94AB0CA-0DC2-4AF8-8905-78CB46E10B4B}">
      <dsp:nvSpPr>
        <dsp:cNvPr id="0" name=""/>
        <dsp:cNvSpPr/>
      </dsp:nvSpPr>
      <dsp:spPr>
        <a:xfrm>
          <a:off x="5136778" y="1180019"/>
          <a:ext cx="442090" cy="442090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accent1">
              <a:shade val="50000"/>
              <a:hueOff val="286507"/>
              <a:satOff val="7676"/>
              <a:lumOff val="338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48A03-A5E4-4AD8-9BCC-B5C5B3E02835}">
      <dsp:nvSpPr>
        <dsp:cNvPr id="0" name=""/>
        <dsp:cNvSpPr/>
      </dsp:nvSpPr>
      <dsp:spPr>
        <a:xfrm rot="5400000">
          <a:off x="6469970" y="604228"/>
          <a:ext cx="1559715" cy="25953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accent1">
              <a:shade val="50000"/>
              <a:hueOff val="286507"/>
              <a:satOff val="7676"/>
              <a:lumOff val="338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A44FA-8A89-4A3E-8C25-80E989C36B80}">
      <dsp:nvSpPr>
        <dsp:cNvPr id="0" name=""/>
        <dsp:cNvSpPr/>
      </dsp:nvSpPr>
      <dsp:spPr>
        <a:xfrm>
          <a:off x="6187449" y="1393126"/>
          <a:ext cx="2601849" cy="2167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j-lt"/>
            </a:rPr>
            <a:t>Análisis de la proyección de ingresos para definir los “techos presupuestarios”.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j-lt"/>
            </a:rPr>
            <a:t>Se remitió a SGP la información de los valores para la reforma presupuestaria 2022.</a:t>
          </a:r>
          <a:endParaRPr lang="es-ES" sz="1800" kern="1200" dirty="0">
            <a:latin typeface="+mj-lt"/>
          </a:endParaRPr>
        </a:p>
      </dsp:txBody>
      <dsp:txXfrm>
        <a:off x="6187449" y="1393126"/>
        <a:ext cx="2601849" cy="2167999"/>
      </dsp:txXfrm>
    </dsp:sp>
    <dsp:sp modelId="{C21BE96B-89B4-49C4-A30B-DF4DDE5DF05E}">
      <dsp:nvSpPr>
        <dsp:cNvPr id="0" name=""/>
        <dsp:cNvSpPr/>
      </dsp:nvSpPr>
      <dsp:spPr>
        <a:xfrm>
          <a:off x="8110604" y="413157"/>
          <a:ext cx="442090" cy="442090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accent1">
              <a:shade val="50000"/>
              <a:hueOff val="191005"/>
              <a:satOff val="5117"/>
              <a:lumOff val="225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A3D24-76B5-4CE1-8D59-0D99486B296C}">
      <dsp:nvSpPr>
        <dsp:cNvPr id="0" name=""/>
        <dsp:cNvSpPr/>
      </dsp:nvSpPr>
      <dsp:spPr>
        <a:xfrm rot="5400000">
          <a:off x="9443796" y="76855"/>
          <a:ext cx="1559715" cy="25953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accent1">
              <a:shade val="50000"/>
              <a:hueOff val="95502"/>
              <a:satOff val="2559"/>
              <a:lumOff val="112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8CB88-EEA2-4A6C-8AE7-AE6ACE06B642}">
      <dsp:nvSpPr>
        <dsp:cNvPr id="0" name=""/>
        <dsp:cNvSpPr/>
      </dsp:nvSpPr>
      <dsp:spPr>
        <a:xfrm>
          <a:off x="9314900" y="972645"/>
          <a:ext cx="2176322" cy="168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j-lt"/>
            </a:rPr>
            <a:t>Distribución del gasto, conforme los requerimientos de las diferentes dependencias.</a:t>
          </a:r>
          <a:endParaRPr lang="es-ES" sz="1800" kern="1200" dirty="0">
            <a:latin typeface="+mj-lt"/>
          </a:endParaRPr>
        </a:p>
      </dsp:txBody>
      <dsp:txXfrm>
        <a:off x="9314900" y="972645"/>
        <a:ext cx="2176322" cy="16890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7D569-1EC9-4585-A141-4AC1B8E00780}">
      <dsp:nvSpPr>
        <dsp:cNvPr id="0" name=""/>
        <dsp:cNvSpPr/>
      </dsp:nvSpPr>
      <dsp:spPr>
        <a:xfrm>
          <a:off x="2329091" y="2333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Ingreso</a:t>
          </a:r>
          <a:endParaRPr lang="es-ES" sz="3200" kern="1200" dirty="0"/>
        </a:p>
      </dsp:txBody>
      <dsp:txXfrm>
        <a:off x="2347131" y="20373"/>
        <a:ext cx="2427687" cy="579861"/>
      </dsp:txXfrm>
    </dsp:sp>
    <dsp:sp modelId="{9795D413-65C5-41A5-BF05-24959A3FC5D9}">
      <dsp:nvSpPr>
        <dsp:cNvPr id="0" name=""/>
        <dsp:cNvSpPr/>
      </dsp:nvSpPr>
      <dsp:spPr>
        <a:xfrm rot="5400000">
          <a:off x="3507080" y="672169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6DAB3-6127-409D-ACF7-2517355EF367}">
      <dsp:nvSpPr>
        <dsp:cNvPr id="0" name=""/>
        <dsp:cNvSpPr/>
      </dsp:nvSpPr>
      <dsp:spPr>
        <a:xfrm>
          <a:off x="2329091" y="833854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GADDMQ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728.969.643,13 </a:t>
          </a:r>
          <a:endParaRPr lang="es-ES" sz="1600" b="1" kern="1200" dirty="0"/>
        </a:p>
      </dsp:txBody>
      <dsp:txXfrm>
        <a:off x="2347131" y="851894"/>
        <a:ext cx="2427687" cy="579861"/>
      </dsp:txXfrm>
    </dsp:sp>
    <dsp:sp modelId="{182D8D5D-445A-4133-A049-25D35D75BED7}">
      <dsp:nvSpPr>
        <dsp:cNvPr id="0" name=""/>
        <dsp:cNvSpPr/>
      </dsp:nvSpPr>
      <dsp:spPr>
        <a:xfrm rot="5400000">
          <a:off x="3507080" y="1503691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1F291-5E41-48C1-A6C7-677BA120A424}">
      <dsp:nvSpPr>
        <dsp:cNvPr id="0" name=""/>
        <dsp:cNvSpPr/>
      </dsp:nvSpPr>
      <dsp:spPr>
        <a:xfrm>
          <a:off x="2329091" y="1665376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055965"/>
            <a:satOff val="-1831"/>
            <a:lumOff val="-18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055965"/>
              <a:satOff val="-1831"/>
              <a:lumOff val="-1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PPLMQ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101.989.892,28 </a:t>
          </a:r>
          <a:endParaRPr lang="es-ES" sz="1600" b="1" kern="1200" dirty="0"/>
        </a:p>
      </dsp:txBody>
      <dsp:txXfrm>
        <a:off x="2347131" y="1683416"/>
        <a:ext cx="2427687" cy="579861"/>
      </dsp:txXfrm>
    </dsp:sp>
    <dsp:sp modelId="{E0B99345-1591-4F4A-843B-716C8F253E5F}">
      <dsp:nvSpPr>
        <dsp:cNvPr id="0" name=""/>
        <dsp:cNvSpPr/>
      </dsp:nvSpPr>
      <dsp:spPr>
        <a:xfrm rot="5376900">
          <a:off x="2682759" y="3167901"/>
          <a:ext cx="1773208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C91CA-5177-4D66-A8D6-B0A64C6B54D5}">
      <dsp:nvSpPr>
        <dsp:cNvPr id="0" name=""/>
        <dsp:cNvSpPr/>
      </dsp:nvSpPr>
      <dsp:spPr>
        <a:xfrm>
          <a:off x="2345869" y="4162274"/>
          <a:ext cx="2463767" cy="615941"/>
        </a:xfrm>
        <a:prstGeom prst="roundRect">
          <a:avLst>
            <a:gd name="adj" fmla="val 10000"/>
          </a:avLst>
        </a:prstGeom>
        <a:solidFill>
          <a:srgbClr val="F4C3C9">
            <a:alpha val="90000"/>
          </a:srgbClr>
        </a:solidFill>
        <a:ln w="12700" cap="flat" cmpd="sng" algn="ctr">
          <a:solidFill>
            <a:schemeClr val="accent5">
              <a:tint val="40000"/>
              <a:alpha val="90000"/>
              <a:hueOff val="-2111930"/>
              <a:satOff val="-3662"/>
              <a:lumOff val="-3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TOTAL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u="none" strike="noStrike" kern="1200" dirty="0" smtClean="0">
              <a:effectLst/>
            </a:rPr>
            <a:t>USD 830.959.535,41</a:t>
          </a:r>
          <a:endParaRPr lang="es-ES" sz="1800" b="1" kern="1200" dirty="0" smtClean="0"/>
        </a:p>
      </dsp:txBody>
      <dsp:txXfrm>
        <a:off x="2363909" y="4180314"/>
        <a:ext cx="2427687" cy="579861"/>
      </dsp:txXfrm>
    </dsp:sp>
    <dsp:sp modelId="{DEEB5634-41DA-488D-8396-3A415598749B}">
      <dsp:nvSpPr>
        <dsp:cNvPr id="0" name=""/>
        <dsp:cNvSpPr/>
      </dsp:nvSpPr>
      <dsp:spPr>
        <a:xfrm>
          <a:off x="5137786" y="2333"/>
          <a:ext cx="2463767" cy="615941"/>
        </a:xfrm>
        <a:prstGeom prst="roundRect">
          <a:avLst>
            <a:gd name="adj" fmla="val 10000"/>
          </a:avLst>
        </a:prstGeom>
        <a:solidFill>
          <a:srgbClr val="E943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Gasto</a:t>
          </a:r>
          <a:endParaRPr lang="es-ES" sz="3200" kern="1200" dirty="0"/>
        </a:p>
      </dsp:txBody>
      <dsp:txXfrm>
        <a:off x="5155826" y="20373"/>
        <a:ext cx="2427687" cy="579861"/>
      </dsp:txXfrm>
    </dsp:sp>
    <dsp:sp modelId="{5289152B-1BA7-4895-B4A2-5A33B4FE5081}">
      <dsp:nvSpPr>
        <dsp:cNvPr id="0" name=""/>
        <dsp:cNvSpPr/>
      </dsp:nvSpPr>
      <dsp:spPr>
        <a:xfrm rot="5400000">
          <a:off x="6315775" y="672169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3DEE5-CAB6-4D9A-B22E-9C468A81A742}">
      <dsp:nvSpPr>
        <dsp:cNvPr id="0" name=""/>
        <dsp:cNvSpPr/>
      </dsp:nvSpPr>
      <dsp:spPr>
        <a:xfrm>
          <a:off x="5137786" y="833854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167895"/>
            <a:satOff val="-5493"/>
            <a:lumOff val="-5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167895"/>
              <a:satOff val="-5493"/>
              <a:lumOff val="-5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Comunales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496.930.741,02  </a:t>
          </a:r>
          <a:endParaRPr lang="es-ES" sz="1600" b="1" kern="1200" dirty="0"/>
        </a:p>
      </dsp:txBody>
      <dsp:txXfrm>
        <a:off x="5155826" y="851894"/>
        <a:ext cx="2427687" cy="579861"/>
      </dsp:txXfrm>
    </dsp:sp>
    <dsp:sp modelId="{50FEDF49-4142-4E54-A1C3-C8E5D1B23DB9}">
      <dsp:nvSpPr>
        <dsp:cNvPr id="0" name=""/>
        <dsp:cNvSpPr/>
      </dsp:nvSpPr>
      <dsp:spPr>
        <a:xfrm rot="5400000">
          <a:off x="6315775" y="1503691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B612B-7B4F-4D08-B0B7-D90E638658C4}">
      <dsp:nvSpPr>
        <dsp:cNvPr id="0" name=""/>
        <dsp:cNvSpPr/>
      </dsp:nvSpPr>
      <dsp:spPr>
        <a:xfrm>
          <a:off x="5137786" y="1665376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4223860"/>
            <a:satOff val="-7323"/>
            <a:lumOff val="-73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223860"/>
              <a:satOff val="-7323"/>
              <a:lumOff val="-7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Económicos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21.964.627,24</a:t>
          </a:r>
          <a:endParaRPr lang="es-ES" sz="1600" b="1" kern="1200" dirty="0"/>
        </a:p>
      </dsp:txBody>
      <dsp:txXfrm>
        <a:off x="5155826" y="1683416"/>
        <a:ext cx="2427687" cy="579861"/>
      </dsp:txXfrm>
    </dsp:sp>
    <dsp:sp modelId="{998EBF42-FA27-401E-A490-CFE9A158F67E}">
      <dsp:nvSpPr>
        <dsp:cNvPr id="0" name=""/>
        <dsp:cNvSpPr/>
      </dsp:nvSpPr>
      <dsp:spPr>
        <a:xfrm rot="5400000">
          <a:off x="6315775" y="2335213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B14CC-84A9-4EC7-A168-D252AA3FF60A}">
      <dsp:nvSpPr>
        <dsp:cNvPr id="0" name=""/>
        <dsp:cNvSpPr/>
      </dsp:nvSpPr>
      <dsp:spPr>
        <a:xfrm>
          <a:off x="5137786" y="2496897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279825"/>
            <a:satOff val="-9154"/>
            <a:lumOff val="-92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279825"/>
              <a:satOff val="-9154"/>
              <a:lumOff val="-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 Generales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177.610.501,30 </a:t>
          </a:r>
          <a:endParaRPr lang="es-ES" sz="1600" b="1" kern="1200" dirty="0"/>
        </a:p>
      </dsp:txBody>
      <dsp:txXfrm>
        <a:off x="5155826" y="2514937"/>
        <a:ext cx="2427687" cy="579861"/>
      </dsp:txXfrm>
    </dsp:sp>
    <dsp:sp modelId="{CEDB27C5-BA7B-4E41-A408-39B7FD84F99E}">
      <dsp:nvSpPr>
        <dsp:cNvPr id="0" name=""/>
        <dsp:cNvSpPr/>
      </dsp:nvSpPr>
      <dsp:spPr>
        <a:xfrm rot="5400000">
          <a:off x="6315775" y="3166734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33002-BF58-40A8-A192-AA6C9FAAFAD0}">
      <dsp:nvSpPr>
        <dsp:cNvPr id="0" name=""/>
        <dsp:cNvSpPr/>
      </dsp:nvSpPr>
      <dsp:spPr>
        <a:xfrm>
          <a:off x="5137786" y="3328419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335790"/>
            <a:satOff val="-10985"/>
            <a:lumOff val="-110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335790"/>
              <a:satOff val="-10985"/>
              <a:lumOff val="-11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Sociales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134.453.665,85 </a:t>
          </a:r>
          <a:endParaRPr lang="es-ES" sz="1600" b="1" kern="1200" dirty="0"/>
        </a:p>
      </dsp:txBody>
      <dsp:txXfrm>
        <a:off x="5155826" y="3346459"/>
        <a:ext cx="2427687" cy="579861"/>
      </dsp:txXfrm>
    </dsp:sp>
    <dsp:sp modelId="{EB614814-96D0-450B-94D8-03055E4C5DC3}">
      <dsp:nvSpPr>
        <dsp:cNvPr id="0" name=""/>
        <dsp:cNvSpPr/>
      </dsp:nvSpPr>
      <dsp:spPr>
        <a:xfrm rot="5400000">
          <a:off x="6315775" y="3998256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0A5E7-7F86-47EE-A515-DBFC95B5D3DC}">
      <dsp:nvSpPr>
        <dsp:cNvPr id="0" name=""/>
        <dsp:cNvSpPr/>
      </dsp:nvSpPr>
      <dsp:spPr>
        <a:xfrm>
          <a:off x="5137786" y="4159940"/>
          <a:ext cx="2463767" cy="615941"/>
        </a:xfrm>
        <a:prstGeom prst="roundRect">
          <a:avLst>
            <a:gd name="adj" fmla="val 10000"/>
          </a:avLst>
        </a:prstGeom>
        <a:solidFill>
          <a:srgbClr val="F4C3C9">
            <a:alpha val="90000"/>
          </a:srgb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TOTAL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u="none" strike="noStrike" kern="1200" dirty="0" smtClean="0">
              <a:effectLst/>
            </a:rPr>
            <a:t>USD 830.959.535,41</a:t>
          </a:r>
          <a:endParaRPr lang="es-ES" sz="1800" b="1" kern="1200" dirty="0" smtClean="0"/>
        </a:p>
      </dsp:txBody>
      <dsp:txXfrm>
        <a:off x="5155826" y="4177980"/>
        <a:ext cx="2427687" cy="579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7D569-1EC9-4585-A141-4AC1B8E00780}">
      <dsp:nvSpPr>
        <dsp:cNvPr id="0" name=""/>
        <dsp:cNvSpPr/>
      </dsp:nvSpPr>
      <dsp:spPr>
        <a:xfrm>
          <a:off x="2329091" y="2333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Ingreso</a:t>
          </a:r>
          <a:endParaRPr lang="es-ES" sz="3200" kern="1200" dirty="0"/>
        </a:p>
      </dsp:txBody>
      <dsp:txXfrm>
        <a:off x="2347131" y="20373"/>
        <a:ext cx="2427687" cy="579861"/>
      </dsp:txXfrm>
    </dsp:sp>
    <dsp:sp modelId="{9795D413-65C5-41A5-BF05-24959A3FC5D9}">
      <dsp:nvSpPr>
        <dsp:cNvPr id="0" name=""/>
        <dsp:cNvSpPr/>
      </dsp:nvSpPr>
      <dsp:spPr>
        <a:xfrm rot="5400000">
          <a:off x="3507080" y="672169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6DAB3-6127-409D-ACF7-2517355EF367}">
      <dsp:nvSpPr>
        <dsp:cNvPr id="0" name=""/>
        <dsp:cNvSpPr/>
      </dsp:nvSpPr>
      <dsp:spPr>
        <a:xfrm>
          <a:off x="2329091" y="833854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GADDMQ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828.130.444,85  </a:t>
          </a:r>
          <a:endParaRPr lang="es-ES" sz="1600" b="1" kern="1200" dirty="0"/>
        </a:p>
      </dsp:txBody>
      <dsp:txXfrm>
        <a:off x="2347131" y="851894"/>
        <a:ext cx="2427687" cy="579861"/>
      </dsp:txXfrm>
    </dsp:sp>
    <dsp:sp modelId="{182D8D5D-445A-4133-A049-25D35D75BED7}">
      <dsp:nvSpPr>
        <dsp:cNvPr id="0" name=""/>
        <dsp:cNvSpPr/>
      </dsp:nvSpPr>
      <dsp:spPr>
        <a:xfrm rot="5400000">
          <a:off x="3507080" y="1503691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1F291-5E41-48C1-A6C7-677BA120A424}">
      <dsp:nvSpPr>
        <dsp:cNvPr id="0" name=""/>
        <dsp:cNvSpPr/>
      </dsp:nvSpPr>
      <dsp:spPr>
        <a:xfrm>
          <a:off x="2329091" y="1665376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055965"/>
            <a:satOff val="-1831"/>
            <a:lumOff val="-18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055965"/>
              <a:satOff val="-1831"/>
              <a:lumOff val="-1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PPLMQ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133.732.452,17 </a:t>
          </a:r>
          <a:endParaRPr lang="es-ES" sz="1600" b="1" kern="1200" dirty="0"/>
        </a:p>
      </dsp:txBody>
      <dsp:txXfrm>
        <a:off x="2347131" y="1683416"/>
        <a:ext cx="2427687" cy="579861"/>
      </dsp:txXfrm>
    </dsp:sp>
    <dsp:sp modelId="{E0B99345-1591-4F4A-843B-716C8F253E5F}">
      <dsp:nvSpPr>
        <dsp:cNvPr id="0" name=""/>
        <dsp:cNvSpPr/>
      </dsp:nvSpPr>
      <dsp:spPr>
        <a:xfrm rot="5376900">
          <a:off x="2682759" y="3167901"/>
          <a:ext cx="1773208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C91CA-5177-4D66-A8D6-B0A64C6B54D5}">
      <dsp:nvSpPr>
        <dsp:cNvPr id="0" name=""/>
        <dsp:cNvSpPr/>
      </dsp:nvSpPr>
      <dsp:spPr>
        <a:xfrm>
          <a:off x="2345869" y="4162274"/>
          <a:ext cx="2463767" cy="615941"/>
        </a:xfrm>
        <a:prstGeom prst="roundRect">
          <a:avLst>
            <a:gd name="adj" fmla="val 10000"/>
          </a:avLst>
        </a:prstGeom>
        <a:solidFill>
          <a:srgbClr val="F4C3C9">
            <a:alpha val="90000"/>
          </a:srgbClr>
        </a:solidFill>
        <a:ln w="12700" cap="flat" cmpd="sng" algn="ctr">
          <a:solidFill>
            <a:schemeClr val="accent5">
              <a:tint val="40000"/>
              <a:alpha val="90000"/>
              <a:hueOff val="-2111930"/>
              <a:satOff val="-3662"/>
              <a:lumOff val="-3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TOTAL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u="none" strike="noStrike" kern="1200" dirty="0" smtClean="0">
              <a:effectLst/>
            </a:rPr>
            <a:t>USD 961.862.897,02 </a:t>
          </a:r>
          <a:endParaRPr lang="es-ES" sz="1800" b="1" kern="1200" dirty="0" smtClean="0"/>
        </a:p>
      </dsp:txBody>
      <dsp:txXfrm>
        <a:off x="2363909" y="4180314"/>
        <a:ext cx="2427687" cy="579861"/>
      </dsp:txXfrm>
    </dsp:sp>
    <dsp:sp modelId="{DEEB5634-41DA-488D-8396-3A415598749B}">
      <dsp:nvSpPr>
        <dsp:cNvPr id="0" name=""/>
        <dsp:cNvSpPr/>
      </dsp:nvSpPr>
      <dsp:spPr>
        <a:xfrm>
          <a:off x="5137786" y="2333"/>
          <a:ext cx="2463767" cy="615941"/>
        </a:xfrm>
        <a:prstGeom prst="roundRect">
          <a:avLst>
            <a:gd name="adj" fmla="val 10000"/>
          </a:avLst>
        </a:prstGeom>
        <a:solidFill>
          <a:srgbClr val="E9434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Gasto</a:t>
          </a:r>
          <a:endParaRPr lang="es-ES" sz="3200" kern="1200" dirty="0"/>
        </a:p>
      </dsp:txBody>
      <dsp:txXfrm>
        <a:off x="5155826" y="20373"/>
        <a:ext cx="2427687" cy="579861"/>
      </dsp:txXfrm>
    </dsp:sp>
    <dsp:sp modelId="{5289152B-1BA7-4895-B4A2-5A33B4FE5081}">
      <dsp:nvSpPr>
        <dsp:cNvPr id="0" name=""/>
        <dsp:cNvSpPr/>
      </dsp:nvSpPr>
      <dsp:spPr>
        <a:xfrm rot="5400000">
          <a:off x="6315775" y="672169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3DEE5-CAB6-4D9A-B22E-9C468A81A742}">
      <dsp:nvSpPr>
        <dsp:cNvPr id="0" name=""/>
        <dsp:cNvSpPr/>
      </dsp:nvSpPr>
      <dsp:spPr>
        <a:xfrm>
          <a:off x="5137786" y="833854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167895"/>
            <a:satOff val="-5493"/>
            <a:lumOff val="-5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167895"/>
              <a:satOff val="-5493"/>
              <a:lumOff val="-5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Comunales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624.897.961,31 </a:t>
          </a:r>
          <a:endParaRPr lang="es-ES" sz="1600" b="1" kern="1200" dirty="0"/>
        </a:p>
      </dsp:txBody>
      <dsp:txXfrm>
        <a:off x="5155826" y="851894"/>
        <a:ext cx="2427687" cy="579861"/>
      </dsp:txXfrm>
    </dsp:sp>
    <dsp:sp modelId="{50FEDF49-4142-4E54-A1C3-C8E5D1B23DB9}">
      <dsp:nvSpPr>
        <dsp:cNvPr id="0" name=""/>
        <dsp:cNvSpPr/>
      </dsp:nvSpPr>
      <dsp:spPr>
        <a:xfrm rot="5400000">
          <a:off x="6315775" y="1503691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B612B-7B4F-4D08-B0B7-D90E638658C4}">
      <dsp:nvSpPr>
        <dsp:cNvPr id="0" name=""/>
        <dsp:cNvSpPr/>
      </dsp:nvSpPr>
      <dsp:spPr>
        <a:xfrm>
          <a:off x="5137786" y="1665376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4223860"/>
            <a:satOff val="-7323"/>
            <a:lumOff val="-73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223860"/>
              <a:satOff val="-7323"/>
              <a:lumOff val="-7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Económicos </a:t>
          </a:r>
          <a:br>
            <a:rPr lang="es-EC" sz="1600" u="none" strike="noStrike" kern="1200" dirty="0" smtClean="0">
              <a:effectLst/>
            </a:rPr>
          </a:br>
          <a:r>
            <a:rPr lang="es-EC" sz="1600" b="1" u="none" strike="noStrike" kern="1200" dirty="0" smtClean="0">
              <a:effectLst/>
            </a:rPr>
            <a:t>USD 25.801.728,46</a:t>
          </a:r>
          <a:endParaRPr lang="es-ES" sz="1600" b="1" kern="1200" dirty="0"/>
        </a:p>
      </dsp:txBody>
      <dsp:txXfrm>
        <a:off x="5155826" y="1683416"/>
        <a:ext cx="2427687" cy="579861"/>
      </dsp:txXfrm>
    </dsp:sp>
    <dsp:sp modelId="{998EBF42-FA27-401E-A490-CFE9A158F67E}">
      <dsp:nvSpPr>
        <dsp:cNvPr id="0" name=""/>
        <dsp:cNvSpPr/>
      </dsp:nvSpPr>
      <dsp:spPr>
        <a:xfrm rot="5400000">
          <a:off x="6315775" y="2335213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B14CC-84A9-4EC7-A168-D252AA3FF60A}">
      <dsp:nvSpPr>
        <dsp:cNvPr id="0" name=""/>
        <dsp:cNvSpPr/>
      </dsp:nvSpPr>
      <dsp:spPr>
        <a:xfrm>
          <a:off x="5137786" y="2496897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279825"/>
            <a:satOff val="-9154"/>
            <a:lumOff val="-92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279825"/>
              <a:satOff val="-9154"/>
              <a:lumOff val="-9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 Generales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172.067.947,35 </a:t>
          </a:r>
          <a:endParaRPr lang="es-ES" sz="1600" b="1" kern="1200" dirty="0"/>
        </a:p>
      </dsp:txBody>
      <dsp:txXfrm>
        <a:off x="5155826" y="2514937"/>
        <a:ext cx="2427687" cy="579861"/>
      </dsp:txXfrm>
    </dsp:sp>
    <dsp:sp modelId="{CEDB27C5-BA7B-4E41-A408-39B7FD84F99E}">
      <dsp:nvSpPr>
        <dsp:cNvPr id="0" name=""/>
        <dsp:cNvSpPr/>
      </dsp:nvSpPr>
      <dsp:spPr>
        <a:xfrm rot="5400000">
          <a:off x="6315775" y="3166734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33002-BF58-40A8-A192-AA6C9FAAFAD0}">
      <dsp:nvSpPr>
        <dsp:cNvPr id="0" name=""/>
        <dsp:cNvSpPr/>
      </dsp:nvSpPr>
      <dsp:spPr>
        <a:xfrm>
          <a:off x="5137786" y="3328419"/>
          <a:ext cx="2463767" cy="615941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335790"/>
            <a:satOff val="-10985"/>
            <a:lumOff val="-110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335790"/>
              <a:satOff val="-10985"/>
              <a:lumOff val="-11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u="none" strike="noStrike" kern="1200" dirty="0" smtClean="0">
              <a:effectLst/>
            </a:rPr>
            <a:t>Sociales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u="none" strike="noStrike" kern="1200" dirty="0" smtClean="0">
              <a:effectLst/>
            </a:rPr>
            <a:t>USD 139.095.259,90</a:t>
          </a:r>
          <a:endParaRPr lang="es-ES" sz="1600" b="1" kern="1200" dirty="0"/>
        </a:p>
      </dsp:txBody>
      <dsp:txXfrm>
        <a:off x="5155826" y="3346459"/>
        <a:ext cx="2427687" cy="579861"/>
      </dsp:txXfrm>
    </dsp:sp>
    <dsp:sp modelId="{EB614814-96D0-450B-94D8-03055E4C5DC3}">
      <dsp:nvSpPr>
        <dsp:cNvPr id="0" name=""/>
        <dsp:cNvSpPr/>
      </dsp:nvSpPr>
      <dsp:spPr>
        <a:xfrm rot="5400000">
          <a:off x="6315775" y="3998256"/>
          <a:ext cx="107789" cy="1077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0A5E7-7F86-47EE-A515-DBFC95B5D3DC}">
      <dsp:nvSpPr>
        <dsp:cNvPr id="0" name=""/>
        <dsp:cNvSpPr/>
      </dsp:nvSpPr>
      <dsp:spPr>
        <a:xfrm>
          <a:off x="5137786" y="4159940"/>
          <a:ext cx="2463767" cy="615941"/>
        </a:xfrm>
        <a:prstGeom prst="roundRect">
          <a:avLst>
            <a:gd name="adj" fmla="val 10000"/>
          </a:avLst>
        </a:prstGeom>
        <a:solidFill>
          <a:srgbClr val="F4C3C9">
            <a:alpha val="90000"/>
          </a:srgb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TOTAL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u="none" strike="noStrike" kern="1200" dirty="0" smtClean="0">
              <a:effectLst/>
            </a:rPr>
            <a:t>USD 961.862.897,02</a:t>
          </a:r>
          <a:endParaRPr lang="es-ES" sz="1800" b="1" kern="1200" dirty="0" smtClean="0"/>
        </a:p>
      </dsp:txBody>
      <dsp:txXfrm>
        <a:off x="5155826" y="4177980"/>
        <a:ext cx="2427687" cy="579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0.06291</cdr:x>
      <cdr:y>0.45749</cdr:y>
    </cdr:from>
    <cdr:to>
      <cdr:x>0.10462</cdr:x>
      <cdr:y>0.51942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613036" y="2144550"/>
          <a:ext cx="406400" cy="290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EC" sz="1100" dirty="0"/>
        </a:p>
      </cdr:txBody>
    </cdr:sp>
  </cdr:relSizeAnchor>
  <cdr:relSizeAnchor xmlns:cdr="http://schemas.openxmlformats.org/drawingml/2006/chartDrawing">
    <cdr:from>
      <cdr:x>0.06291</cdr:x>
      <cdr:y>0.27943</cdr:y>
    </cdr:from>
    <cdr:to>
      <cdr:x>0.09419</cdr:x>
      <cdr:y>0.77808</cdr:y>
    </cdr:to>
    <cdr:sp macro="" textlink="">
      <cdr:nvSpPr>
        <cdr:cNvPr id="3" name="CuadroTexto 2"/>
        <cdr:cNvSpPr txBox="1"/>
      </cdr:nvSpPr>
      <cdr:spPr>
        <a:xfrm xmlns:a="http://schemas.openxmlformats.org/drawingml/2006/main" rot="16200000">
          <a:off x="-403316" y="2326212"/>
          <a:ext cx="2337502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s-EC" sz="1800" b="1" dirty="0">
              <a:solidFill>
                <a:schemeClr val="bg1"/>
              </a:solidFill>
            </a:rPr>
            <a:t> 165.696.976,77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5760" cy="451142"/>
          </a:xfrm>
          <a:prstGeom prst="rect">
            <a:avLst/>
          </a:prstGeom>
        </p:spPr>
        <p:txBody>
          <a:bodyPr vert="horz" lIns="89693" tIns="44847" rIns="89693" bIns="44847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98288" y="0"/>
            <a:ext cx="2905760" cy="451142"/>
          </a:xfrm>
          <a:prstGeom prst="rect">
            <a:avLst/>
          </a:prstGeom>
        </p:spPr>
        <p:txBody>
          <a:bodyPr vert="horz" lIns="89693" tIns="44847" rIns="89693" bIns="44847" rtlCol="0"/>
          <a:lstStyle>
            <a:lvl1pPr algn="r">
              <a:defRPr sz="1200"/>
            </a:lvl1pPr>
          </a:lstStyle>
          <a:p>
            <a:fld id="{250585D8-9110-4B89-833D-1857600EC761}" type="datetimeFigureOut">
              <a:rPr lang="es-EC" smtClean="0"/>
              <a:t>26/8/2022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1123950"/>
            <a:ext cx="5394325" cy="3035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93" tIns="44847" rIns="89693" bIns="44847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0560" y="4327207"/>
            <a:ext cx="5364480" cy="3540443"/>
          </a:xfrm>
          <a:prstGeom prst="rect">
            <a:avLst/>
          </a:prstGeom>
        </p:spPr>
        <p:txBody>
          <a:bodyPr vert="horz" lIns="89693" tIns="44847" rIns="89693" bIns="4484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540460"/>
            <a:ext cx="2905760" cy="451141"/>
          </a:xfrm>
          <a:prstGeom prst="rect">
            <a:avLst/>
          </a:prstGeom>
        </p:spPr>
        <p:txBody>
          <a:bodyPr vert="horz" lIns="89693" tIns="44847" rIns="89693" bIns="44847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98288" y="8540460"/>
            <a:ext cx="2905760" cy="451141"/>
          </a:xfrm>
          <a:prstGeom prst="rect">
            <a:avLst/>
          </a:prstGeom>
        </p:spPr>
        <p:txBody>
          <a:bodyPr vert="horz" lIns="89693" tIns="44847" rIns="89693" bIns="44847" rtlCol="0" anchor="b"/>
          <a:lstStyle>
            <a:lvl1pPr algn="r">
              <a:defRPr sz="1200"/>
            </a:lvl1pPr>
          </a:lstStyle>
          <a:p>
            <a:fld id="{7753F27D-794B-44EF-B821-E11A9AE573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79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62943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sz="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4396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sz="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20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2267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sz="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7945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1773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29235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4318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0615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26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88102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43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344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44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456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6411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45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22081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46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66006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49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0883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51411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8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80265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9365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endParaRPr lang="es-EC" sz="1200" b="0" dirty="0">
              <a:latin typeface="+mj-lt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0557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812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7673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F27D-794B-44EF-B821-E11A9AE57314}" type="slidenum">
              <a:rPr lang="es-EC" smtClean="0"/>
              <a:t>17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0479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53CE-ABEB-40D9-AA17-583EDCE31B3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3.svg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30.sv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Proceso alternativo 2"/>
          <p:cNvSpPr/>
          <p:nvPr/>
        </p:nvSpPr>
        <p:spPr>
          <a:xfrm>
            <a:off x="2268687" y="2913970"/>
            <a:ext cx="7836207" cy="1813302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</a:t>
            </a:r>
            <a:r>
              <a:rPr lang="es-MX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2022</a:t>
            </a:r>
            <a:endParaRPr lang="es-MX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849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443" y="1094512"/>
            <a:ext cx="10205589" cy="50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2600605" y="793111"/>
            <a:ext cx="6550925" cy="803677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INGRESOS CON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9755" y="6024281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0451" y="3278947"/>
            <a:ext cx="2014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CODIFICADO SIN REFORMA</a:t>
            </a:r>
            <a:endParaRPr lang="es-MX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023746" y="3392757"/>
            <a:ext cx="2014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CODIFICADO CON</a:t>
            </a:r>
          </a:p>
          <a:p>
            <a:pPr algn="ctr"/>
            <a:r>
              <a:rPr lang="es-MX" b="1" dirty="0" smtClean="0"/>
              <a:t> REFORMA</a:t>
            </a:r>
            <a:endParaRPr lang="es-MX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655" y="3410869"/>
            <a:ext cx="4275091" cy="3447131"/>
          </a:xfrm>
          <a:prstGeom prst="rect">
            <a:avLst/>
          </a:prstGeom>
        </p:spPr>
      </p:pic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498059"/>
              </p:ext>
            </p:extLst>
          </p:nvPr>
        </p:nvGraphicFramePr>
        <p:xfrm>
          <a:off x="7420878" y="3602112"/>
          <a:ext cx="4297228" cy="3160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0605" y="1924785"/>
            <a:ext cx="6846282" cy="125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Proceso alternativo 2"/>
          <p:cNvSpPr/>
          <p:nvPr/>
        </p:nvSpPr>
        <p:spPr>
          <a:xfrm>
            <a:off x="1561809" y="3021495"/>
            <a:ext cx="9056149" cy="1325218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6. ¿CUÁL FUE </a:t>
            </a:r>
            <a:r>
              <a:rPr lang="es-MX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LA </a:t>
            </a:r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RECAUDACIÓN DE LOS INGRESOS AL 31 DE JULIO DE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55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2520528" y="862815"/>
            <a:ext cx="6668722" cy="989646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RECAUDACIÓN SIN PPLMQ</a:t>
            </a:r>
          </a:p>
          <a:p>
            <a:pPr algn="ctr"/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67059" y="6216255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898993" y="3814278"/>
            <a:ext cx="834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600" b="1" dirty="0" smtClean="0">
                <a:solidFill>
                  <a:schemeClr val="bg1"/>
                </a:solidFill>
              </a:rPr>
              <a:t>90,73%</a:t>
            </a:r>
            <a:endParaRPr lang="es-EC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59217" y="4431590"/>
            <a:ext cx="834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600" b="1" dirty="0" smtClean="0">
                <a:solidFill>
                  <a:schemeClr val="bg1"/>
                </a:solidFill>
              </a:rPr>
              <a:t>27,73%</a:t>
            </a:r>
            <a:endParaRPr lang="es-EC" sz="1600" b="1" dirty="0">
              <a:solidFill>
                <a:schemeClr val="bg1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46" y="2176518"/>
            <a:ext cx="11054687" cy="403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915083"/>
              </p:ext>
            </p:extLst>
          </p:nvPr>
        </p:nvGraphicFramePr>
        <p:xfrm>
          <a:off x="1317364" y="1875907"/>
          <a:ext cx="9744075" cy="468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1317364" y="6358846"/>
            <a:ext cx="2774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6" name="Proceso alternativo 5"/>
          <p:cNvSpPr/>
          <p:nvPr/>
        </p:nvSpPr>
        <p:spPr>
          <a:xfrm>
            <a:off x="803974" y="865655"/>
            <a:ext cx="10770853" cy="1004088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RECAUDACIÓN POR GRUPO DE INGRESO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SIN PPLMQ </a:t>
            </a:r>
            <a:endParaRPr lang="es-MX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31 DE JULIO DE 2022</a:t>
            </a:r>
          </a:p>
        </p:txBody>
      </p:sp>
      <p:sp>
        <p:nvSpPr>
          <p:cNvPr id="7" name="CuadroTexto 1"/>
          <p:cNvSpPr txBox="1"/>
          <p:nvPr/>
        </p:nvSpPr>
        <p:spPr>
          <a:xfrm rot="16200000">
            <a:off x="2285649" y="4212694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b="1" dirty="0">
                <a:solidFill>
                  <a:schemeClr val="bg1"/>
                </a:solidFill>
              </a:rPr>
              <a:t> </a:t>
            </a:r>
            <a:r>
              <a:rPr lang="es-EC" sz="1800" b="1" dirty="0">
                <a:solidFill>
                  <a:schemeClr val="bg1"/>
                </a:solidFill>
              </a:rPr>
              <a:t>53.210.580,46</a:t>
            </a:r>
            <a:r>
              <a:rPr lang="es-EC" b="1" dirty="0">
                <a:solidFill>
                  <a:schemeClr val="bg1"/>
                </a:solidFill>
              </a:rPr>
              <a:t> </a:t>
            </a:r>
            <a:endParaRPr lang="es-EC" sz="1800" b="1" dirty="0">
              <a:solidFill>
                <a:schemeClr val="bg1"/>
              </a:solidFill>
            </a:endParaRPr>
          </a:p>
        </p:txBody>
      </p:sp>
      <p:sp>
        <p:nvSpPr>
          <p:cNvPr id="8" name="CuadroTexto 1"/>
          <p:cNvSpPr txBox="1"/>
          <p:nvPr/>
        </p:nvSpPr>
        <p:spPr>
          <a:xfrm rot="16200000">
            <a:off x="3682529" y="4252298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1800" b="1" dirty="0"/>
              <a:t>  338.347,00 </a:t>
            </a:r>
            <a:r>
              <a:rPr lang="es-EC" sz="1800" b="1" dirty="0" smtClean="0"/>
              <a:t> </a:t>
            </a:r>
            <a:endParaRPr lang="es-EC" sz="3200" b="1" dirty="0"/>
          </a:p>
        </p:txBody>
      </p:sp>
      <p:sp>
        <p:nvSpPr>
          <p:cNvPr id="9" name="CuadroTexto 1"/>
          <p:cNvSpPr txBox="1"/>
          <p:nvPr/>
        </p:nvSpPr>
        <p:spPr>
          <a:xfrm rot="16200000">
            <a:off x="5037052" y="4169660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1800" b="1" dirty="0">
                <a:solidFill>
                  <a:schemeClr val="bg1"/>
                </a:solidFill>
              </a:rPr>
              <a:t> 22.604.867,39 </a:t>
            </a:r>
            <a:endParaRPr lang="es-EC" sz="3200" b="1" dirty="0">
              <a:solidFill>
                <a:schemeClr val="bg1"/>
              </a:solidFill>
            </a:endParaRPr>
          </a:p>
        </p:txBody>
      </p:sp>
      <p:sp>
        <p:nvSpPr>
          <p:cNvPr id="10" name="CuadroTexto 1"/>
          <p:cNvSpPr txBox="1"/>
          <p:nvPr/>
        </p:nvSpPr>
        <p:spPr>
          <a:xfrm rot="16200000">
            <a:off x="6186547" y="4252298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3200" b="1" dirty="0">
                <a:solidFill>
                  <a:schemeClr val="bg1"/>
                </a:solidFill>
              </a:rPr>
              <a:t> </a:t>
            </a:r>
            <a:r>
              <a:rPr lang="es-EC" sz="1800" b="1" dirty="0">
                <a:solidFill>
                  <a:schemeClr val="bg1"/>
                </a:solidFill>
              </a:rPr>
              <a:t> 1.184.672,39 </a:t>
            </a:r>
            <a:r>
              <a:rPr lang="es-EC" sz="3200" b="1" dirty="0" smtClean="0">
                <a:solidFill>
                  <a:schemeClr val="bg1"/>
                </a:solidFill>
              </a:rPr>
              <a:t> </a:t>
            </a:r>
            <a:endParaRPr lang="es-EC" sz="4800" b="1" dirty="0">
              <a:solidFill>
                <a:schemeClr val="bg1"/>
              </a:solidFill>
            </a:endParaRPr>
          </a:p>
        </p:txBody>
      </p:sp>
      <p:sp>
        <p:nvSpPr>
          <p:cNvPr id="11" name="CuadroTexto 1"/>
          <p:cNvSpPr txBox="1"/>
          <p:nvPr/>
        </p:nvSpPr>
        <p:spPr>
          <a:xfrm rot="16200000">
            <a:off x="7636054" y="4252298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1800" b="1" dirty="0"/>
              <a:t> </a:t>
            </a:r>
            <a:r>
              <a:rPr lang="es-EC" sz="1800" b="1" dirty="0" smtClean="0"/>
              <a:t>240.617,08</a:t>
            </a:r>
            <a:endParaRPr lang="es-EC" sz="4800" b="1" dirty="0"/>
          </a:p>
        </p:txBody>
      </p:sp>
      <p:sp>
        <p:nvSpPr>
          <p:cNvPr id="13" name="CuadroTexto 1"/>
          <p:cNvSpPr txBox="1"/>
          <p:nvPr/>
        </p:nvSpPr>
        <p:spPr>
          <a:xfrm rot="16200000">
            <a:off x="9032933" y="4202119"/>
            <a:ext cx="2337502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1800" b="1" dirty="0"/>
              <a:t> </a:t>
            </a:r>
            <a:r>
              <a:rPr lang="es-EC" sz="1800" b="1" dirty="0" smtClean="0"/>
              <a:t>92.353.892,39</a:t>
            </a:r>
            <a:endParaRPr lang="es-EC" sz="4800" b="1" dirty="0"/>
          </a:p>
        </p:txBody>
      </p:sp>
    </p:spTree>
    <p:extLst>
      <p:ext uri="{BB962C8B-B14F-4D97-AF65-F5344CB8AC3E}">
        <p14:creationId xmlns:p14="http://schemas.microsoft.com/office/powerpoint/2010/main" val="287950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1351128" y="832514"/>
            <a:ext cx="9225886" cy="887104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INGRESOS CON 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6807" y="6202906"/>
            <a:ext cx="2774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07" y="1974575"/>
            <a:ext cx="10992584" cy="422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5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1665026" y="852406"/>
            <a:ext cx="8911989" cy="880860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INGRESOS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22620" y="5993580"/>
            <a:ext cx="2774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620" y="2014331"/>
            <a:ext cx="11106771" cy="397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7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2169994" y="945172"/>
            <a:ext cx="7942996" cy="846686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INGRESOS 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63470" y="4566739"/>
            <a:ext cx="2774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611184"/>
              </p:ext>
            </p:extLst>
          </p:nvPr>
        </p:nvGraphicFramePr>
        <p:xfrm>
          <a:off x="382136" y="2403647"/>
          <a:ext cx="11248296" cy="2163092"/>
        </p:xfrm>
        <a:graphic>
          <a:graphicData uri="http://schemas.openxmlformats.org/drawingml/2006/table">
            <a:tbl>
              <a:tblPr/>
              <a:tblGrid>
                <a:gridCol w="4224499">
                  <a:extLst>
                    <a:ext uri="{9D8B030D-6E8A-4147-A177-3AD203B41FA5}">
                      <a16:colId xmlns:a16="http://schemas.microsoft.com/office/drawing/2014/main" val="2099230734"/>
                    </a:ext>
                  </a:extLst>
                </a:gridCol>
                <a:gridCol w="2112250">
                  <a:extLst>
                    <a:ext uri="{9D8B030D-6E8A-4147-A177-3AD203B41FA5}">
                      <a16:colId xmlns:a16="http://schemas.microsoft.com/office/drawing/2014/main" val="3402483430"/>
                    </a:ext>
                  </a:extLst>
                </a:gridCol>
                <a:gridCol w="1544440">
                  <a:extLst>
                    <a:ext uri="{9D8B030D-6E8A-4147-A177-3AD203B41FA5}">
                      <a16:colId xmlns:a16="http://schemas.microsoft.com/office/drawing/2014/main" val="3522378526"/>
                    </a:ext>
                  </a:extLst>
                </a:gridCol>
                <a:gridCol w="936885">
                  <a:extLst>
                    <a:ext uri="{9D8B030D-6E8A-4147-A177-3AD203B41FA5}">
                      <a16:colId xmlns:a16="http://schemas.microsoft.com/office/drawing/2014/main" val="850188696"/>
                    </a:ext>
                  </a:extLst>
                </a:gridCol>
                <a:gridCol w="1521728">
                  <a:extLst>
                    <a:ext uri="{9D8B030D-6E8A-4147-A177-3AD203B41FA5}">
                      <a16:colId xmlns:a16="http://schemas.microsoft.com/office/drawing/2014/main" val="3794444623"/>
                    </a:ext>
                  </a:extLst>
                </a:gridCol>
                <a:gridCol w="908494">
                  <a:extLst>
                    <a:ext uri="{9D8B030D-6E8A-4147-A177-3AD203B41FA5}">
                      <a16:colId xmlns:a16="http://schemas.microsoft.com/office/drawing/2014/main" val="420872680"/>
                    </a:ext>
                  </a:extLst>
                </a:gridCol>
              </a:tblGrid>
              <a:tr h="630895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Grupo de Ingreso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Codificado Actual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Devengado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s-MX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%</a:t>
                      </a:r>
                      <a:endParaRPr lang="es-MX" sz="20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Recaudado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 %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189749"/>
                  </a:ext>
                </a:extLst>
              </a:tr>
              <a:tr h="350466">
                <a:tc>
                  <a:txBody>
                    <a:bodyPr/>
                    <a:lstStyle/>
                    <a:p>
                      <a:pPr algn="l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36 FINANCIAMIENTO PÚBLICO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12.946.548,88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160095"/>
                  </a:ext>
                </a:extLst>
              </a:tr>
              <a:tr h="350466">
                <a:tc>
                  <a:txBody>
                    <a:bodyPr/>
                    <a:lstStyle/>
                    <a:p>
                      <a:pPr algn="l" fontAlgn="t"/>
                      <a:r>
                        <a:rPr lang="es-MX" sz="2000" b="0" i="0" u="none" strike="noStrike">
                          <a:effectLst/>
                          <a:latin typeface="Calibri Light" panose="020F0302020204030204" pitchFamily="34" charset="0"/>
                        </a:rPr>
                        <a:t>37 SALDOS DISPONIBLES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7.037.215,59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77968"/>
                  </a:ext>
                </a:extLst>
              </a:tr>
              <a:tr h="480799">
                <a:tc>
                  <a:txBody>
                    <a:bodyPr/>
                    <a:lstStyle/>
                    <a:p>
                      <a:pPr algn="l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38 CUENTAS PENDIENTES POR COBRAR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>
                          <a:effectLst/>
                          <a:latin typeface="Calibri Light" panose="020F0302020204030204" pitchFamily="34" charset="0"/>
                        </a:rPr>
                        <a:t>82.006.127,81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2000" b="0" i="0" u="none" strike="noStrike" dirty="0"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676431"/>
                  </a:ext>
                </a:extLst>
              </a:tr>
              <a:tr h="350466">
                <a:tc>
                  <a:txBody>
                    <a:bodyPr/>
                    <a:lstStyle/>
                    <a:p>
                      <a:pPr algn="l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101.989.892,28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43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Proceso alternativo 2"/>
          <p:cNvSpPr/>
          <p:nvPr/>
        </p:nvSpPr>
        <p:spPr>
          <a:xfrm>
            <a:off x="1241942" y="3086644"/>
            <a:ext cx="9812740" cy="1300222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7. ¿CUÁL ES  EL ORÍGEN  DEL INCREMENTO EN  LOS INGRESOS DEL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387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1521882" y="828666"/>
            <a:ext cx="8556834" cy="558351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INGRESOS CON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7105" y="6230842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39" y="1619296"/>
            <a:ext cx="10003809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4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304800" y="928048"/>
            <a:ext cx="3025254" cy="482118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TEMAS A TRATAR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986843945"/>
              </p:ext>
            </p:extLst>
          </p:nvPr>
        </p:nvGraphicFramePr>
        <p:xfrm>
          <a:off x="304800" y="1892989"/>
          <a:ext cx="11609294" cy="4396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42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1432062" y="792777"/>
            <a:ext cx="8625385" cy="585647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INGRESOS CON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6095" y="6259025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96" y="5329923"/>
            <a:ext cx="7017217" cy="964748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095" y="1514901"/>
            <a:ext cx="11616514" cy="381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2080591" y="786144"/>
            <a:ext cx="7582024" cy="83793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SIN PPLMQ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(POR GRUPO)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4018" y="5994400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09" y="1924335"/>
            <a:ext cx="11019159" cy="407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3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2333767" y="960797"/>
            <a:ext cx="6701021" cy="1002898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SIN 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(POR TIPO DE INGRESO)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32450" y="4996069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450" y="2797792"/>
            <a:ext cx="9276296" cy="21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7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1897039" y="953639"/>
            <a:ext cx="7833815" cy="84786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INGRESOS PPLMQ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(POR GRUPO)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68543" y="4010881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21763"/>
              </p:ext>
            </p:extLst>
          </p:nvPr>
        </p:nvGraphicFramePr>
        <p:xfrm>
          <a:off x="3231486" y="5129334"/>
          <a:ext cx="4784648" cy="968442"/>
        </p:xfrm>
        <a:graphic>
          <a:graphicData uri="http://schemas.openxmlformats.org/drawingml/2006/table">
            <a:tbl>
              <a:tblPr/>
              <a:tblGrid>
                <a:gridCol w="2580771">
                  <a:extLst>
                    <a:ext uri="{9D8B030D-6E8A-4147-A177-3AD203B41FA5}">
                      <a16:colId xmlns:a16="http://schemas.microsoft.com/office/drawing/2014/main" val="2969553302"/>
                    </a:ext>
                  </a:extLst>
                </a:gridCol>
                <a:gridCol w="2203877">
                  <a:extLst>
                    <a:ext uri="{9D8B030D-6E8A-4147-A177-3AD203B41FA5}">
                      <a16:colId xmlns:a16="http://schemas.microsoft.com/office/drawing/2014/main" val="2016191840"/>
                    </a:ext>
                  </a:extLst>
                </a:gridCol>
              </a:tblGrid>
              <a:tr h="484221">
                <a:tc>
                  <a:txBody>
                    <a:bodyPr/>
                    <a:lstStyle/>
                    <a:p>
                      <a:pPr algn="l" fontAlgn="t"/>
                      <a:r>
                        <a:rPr lang="es-MX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Aporte </a:t>
                      </a:r>
                      <a:r>
                        <a:rPr lang="es-MX" sz="18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GAD</a:t>
                      </a:r>
                      <a:r>
                        <a:rPr lang="es-MX" sz="1800" b="0" i="0" u="none" strike="noStrike" baseline="0" dirty="0" smtClean="0"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s-MX" sz="18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DMQ/PPLMQ</a:t>
                      </a:r>
                      <a:endParaRPr lang="es-MX" sz="18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5.100.922,95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308311"/>
                  </a:ext>
                </a:extLst>
              </a:tr>
              <a:tr h="484221">
                <a:tc>
                  <a:txBody>
                    <a:bodyPr/>
                    <a:lstStyle/>
                    <a:p>
                      <a:pPr algn="l" fontAlgn="t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Reforma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PPLMQ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36.843.482,84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833564"/>
                  </a:ext>
                </a:extLst>
              </a:tr>
            </a:tbl>
          </a:graphicData>
        </a:graphic>
      </p:graphicFrame>
      <p:sp>
        <p:nvSpPr>
          <p:cNvPr id="8" name="Flecha abajo 7"/>
          <p:cNvSpPr/>
          <p:nvPr/>
        </p:nvSpPr>
        <p:spPr>
          <a:xfrm>
            <a:off x="7003335" y="4326342"/>
            <a:ext cx="450376" cy="682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543" y="2190529"/>
            <a:ext cx="9467779" cy="182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3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oceso alternativo 3"/>
          <p:cNvSpPr/>
          <p:nvPr/>
        </p:nvSpPr>
        <p:spPr>
          <a:xfrm>
            <a:off x="805218" y="3034748"/>
            <a:ext cx="10536072" cy="1403335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8. ¿CUÁL FUE LA EJECUCIÓN PRESUPUESTARIA DE GASTOS AL 31 DE JULIO DE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4514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655091" y="1015162"/>
            <a:ext cx="10549721" cy="826269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POR TIPO DE GASTOS CON 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7625" y="6045773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91" y="2279374"/>
            <a:ext cx="10549721" cy="3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8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56846" y="6256655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5" name="Proceso alternativo 4"/>
          <p:cNvSpPr/>
          <p:nvPr/>
        </p:nvSpPr>
        <p:spPr>
          <a:xfrm>
            <a:off x="864757" y="947940"/>
            <a:ext cx="10253821" cy="842028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GRUPO DE GASTOS CON 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847" y="5966438"/>
            <a:ext cx="11069643" cy="28534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846" y="1874847"/>
            <a:ext cx="11020425" cy="400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25957" y="6088798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7" name="Proceso alternativo 6"/>
          <p:cNvSpPr/>
          <p:nvPr/>
        </p:nvSpPr>
        <p:spPr>
          <a:xfrm>
            <a:off x="1433807" y="852405"/>
            <a:ext cx="8683536" cy="963143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PRESUPUESTARIA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POR ÁREA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32" y="1934817"/>
            <a:ext cx="11460012" cy="415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3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25957" y="6215270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7" name="Proceso alternativo 6"/>
          <p:cNvSpPr/>
          <p:nvPr/>
        </p:nvSpPr>
        <p:spPr>
          <a:xfrm>
            <a:off x="1135899" y="852405"/>
            <a:ext cx="10042576" cy="1506482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CUMPLIMIENTO DE TRANSFERENCIAS A EMPRESAS Y ENTES POR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ÁREA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05" y="2358887"/>
            <a:ext cx="10413104" cy="385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40842" y="6099727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8" name="Proceso alternativo 7"/>
          <p:cNvSpPr/>
          <p:nvPr/>
        </p:nvSpPr>
        <p:spPr>
          <a:xfrm>
            <a:off x="1454019" y="746728"/>
            <a:ext cx="9257534" cy="931947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POR ÁREA 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(GASTO CORRIENTE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)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42" y="2120348"/>
            <a:ext cx="10770497" cy="397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Proceso alternativo 2"/>
          <p:cNvSpPr/>
          <p:nvPr/>
        </p:nvSpPr>
        <p:spPr>
          <a:xfrm>
            <a:off x="848139" y="3087756"/>
            <a:ext cx="10310191" cy="2001079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1. ¿CUÁLES FUERON LAS GESTIONES REALIZADAS </a:t>
            </a:r>
            <a:r>
              <a:rPr lang="es-MX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PARA LA REFORMA AL PRESUPUESTO </a:t>
            </a:r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20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22976" y="6151492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8" name="Proceso alternativo 7"/>
          <p:cNvSpPr/>
          <p:nvPr/>
        </p:nvSpPr>
        <p:spPr>
          <a:xfrm>
            <a:off x="415178" y="852405"/>
            <a:ext cx="10977152" cy="963143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PRESUPUESTARIA GASTO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ADMINISTRATIVO SIN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48" y="2133601"/>
            <a:ext cx="10740282" cy="401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95136" y="6097152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8" name="Proceso alternativo 7"/>
          <p:cNvSpPr/>
          <p:nvPr/>
        </p:nvSpPr>
        <p:spPr>
          <a:xfrm>
            <a:off x="595288" y="852405"/>
            <a:ext cx="10608663" cy="963143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DE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REMUNERACIONES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24" y="2107096"/>
            <a:ext cx="10833789" cy="399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308514" y="4599296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  <a:endParaRPr lang="es-MX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sp>
        <p:nvSpPr>
          <p:cNvPr id="8" name="Proceso alternativo 7"/>
          <p:cNvSpPr/>
          <p:nvPr/>
        </p:nvSpPr>
        <p:spPr>
          <a:xfrm>
            <a:off x="1705969" y="888756"/>
            <a:ext cx="8561499" cy="963143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EJECUCIÓN PRESUPUESTARIA (POR GRUPO)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PPLMQ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AL 31 DE JULIO DE 2022 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996" y="2610862"/>
            <a:ext cx="9309444" cy="198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oceso alternativo 3"/>
          <p:cNvSpPr/>
          <p:nvPr/>
        </p:nvSpPr>
        <p:spPr>
          <a:xfrm>
            <a:off x="1579574" y="3072996"/>
            <a:ext cx="9393226" cy="1362526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9. ¿CUÁL ES LA REFORMA PRESUPUESTARIA DE GASTOS DEL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310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2197288" y="900754"/>
            <a:ext cx="7055893" cy="896310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POR TIPO DE GASTO CON PPLMQ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54977" y="4431003"/>
            <a:ext cx="2427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079801"/>
              </p:ext>
            </p:extLst>
          </p:nvPr>
        </p:nvGraphicFramePr>
        <p:xfrm>
          <a:off x="3206390" y="5045844"/>
          <a:ext cx="3997692" cy="968442"/>
        </p:xfrm>
        <a:graphic>
          <a:graphicData uri="http://schemas.openxmlformats.org/drawingml/2006/table">
            <a:tbl>
              <a:tblPr/>
              <a:tblGrid>
                <a:gridCol w="2156298">
                  <a:extLst>
                    <a:ext uri="{9D8B030D-6E8A-4147-A177-3AD203B41FA5}">
                      <a16:colId xmlns:a16="http://schemas.microsoft.com/office/drawing/2014/main" val="2969553302"/>
                    </a:ext>
                  </a:extLst>
                </a:gridCol>
                <a:gridCol w="1841394">
                  <a:extLst>
                    <a:ext uri="{9D8B030D-6E8A-4147-A177-3AD203B41FA5}">
                      <a16:colId xmlns:a16="http://schemas.microsoft.com/office/drawing/2014/main" val="2016191840"/>
                    </a:ext>
                  </a:extLst>
                </a:gridCol>
              </a:tblGrid>
              <a:tr h="484221"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Aporte 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GAD</a:t>
                      </a:r>
                      <a:r>
                        <a:rPr lang="es-MX" sz="1600" b="0" i="0" u="none" strike="noStrike" baseline="0" dirty="0" smtClean="0"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DMQ/PPLMQ</a:t>
                      </a:r>
                      <a:endParaRPr lang="es-MX" sz="16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5.100.922,95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308311"/>
                  </a:ext>
                </a:extLst>
              </a:tr>
              <a:tr h="484221"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Reforma 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Inversión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98.796.768,13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833564"/>
                  </a:ext>
                </a:extLst>
              </a:tr>
            </a:tbl>
          </a:graphicData>
        </a:graphic>
      </p:graphicFrame>
      <p:sp>
        <p:nvSpPr>
          <p:cNvPr id="15" name="Cerrar corchete 14"/>
          <p:cNvSpPr/>
          <p:nvPr/>
        </p:nvSpPr>
        <p:spPr>
          <a:xfrm>
            <a:off x="7204082" y="3630304"/>
            <a:ext cx="203425" cy="1625089"/>
          </a:xfrm>
          <a:prstGeom prst="rightBracket">
            <a:avLst/>
          </a:prstGeom>
          <a:ln>
            <a:solidFill>
              <a:srgbClr val="CC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70" y="2606722"/>
            <a:ext cx="10181347" cy="183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8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o alternativo 8"/>
          <p:cNvSpPr/>
          <p:nvPr/>
        </p:nvSpPr>
        <p:spPr>
          <a:xfrm>
            <a:off x="1634793" y="1085945"/>
            <a:ext cx="8384078" cy="55726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POR ÁREA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22312" y="4558748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311" y="2429302"/>
            <a:ext cx="9009043" cy="214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oceso alternativo 3"/>
          <p:cNvSpPr/>
          <p:nvPr/>
        </p:nvSpPr>
        <p:spPr>
          <a:xfrm>
            <a:off x="889824" y="3182178"/>
            <a:ext cx="10266683" cy="1300222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10. ¿CUÁL ES LA REFORMA PRESUPUESTARIA DE GASTOS ADMINISTRATIVOS DEL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25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o alternativo 8"/>
          <p:cNvSpPr/>
          <p:nvPr/>
        </p:nvSpPr>
        <p:spPr>
          <a:xfrm>
            <a:off x="1045470" y="822031"/>
            <a:ext cx="9422364" cy="103159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PRESUPUESTARIA DE GASTO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ADMINISTRATIVO POR SECTOR SIN PPLMQ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2877" y="6252954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11" y="2035615"/>
            <a:ext cx="10776526" cy="421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315055" y="949518"/>
            <a:ext cx="9409513" cy="53308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ADMINISTRATIVOS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4" y="5709820"/>
            <a:ext cx="2807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562037"/>
              </p:ext>
            </p:extLst>
          </p:nvPr>
        </p:nvGraphicFramePr>
        <p:xfrm>
          <a:off x="192504" y="1889288"/>
          <a:ext cx="11681913" cy="3659505"/>
        </p:xfrm>
        <a:graphic>
          <a:graphicData uri="http://schemas.openxmlformats.org/drawingml/2006/table">
            <a:tbl>
              <a:tblPr/>
              <a:tblGrid>
                <a:gridCol w="1687096">
                  <a:extLst>
                    <a:ext uri="{9D8B030D-6E8A-4147-A177-3AD203B41FA5}">
                      <a16:colId xmlns:a16="http://schemas.microsoft.com/office/drawing/2014/main" val="275472653"/>
                    </a:ext>
                  </a:extLst>
                </a:gridCol>
                <a:gridCol w="2421467">
                  <a:extLst>
                    <a:ext uri="{9D8B030D-6E8A-4147-A177-3AD203B41FA5}">
                      <a16:colId xmlns:a16="http://schemas.microsoft.com/office/drawing/2014/main" val="1142704836"/>
                    </a:ext>
                  </a:extLst>
                </a:gridCol>
                <a:gridCol w="3417248">
                  <a:extLst>
                    <a:ext uri="{9D8B030D-6E8A-4147-A177-3AD203B41FA5}">
                      <a16:colId xmlns:a16="http://schemas.microsoft.com/office/drawing/2014/main" val="1407959209"/>
                    </a:ext>
                  </a:extLst>
                </a:gridCol>
                <a:gridCol w="1443619">
                  <a:extLst>
                    <a:ext uri="{9D8B030D-6E8A-4147-A177-3AD203B41FA5}">
                      <a16:colId xmlns:a16="http://schemas.microsoft.com/office/drawing/2014/main" val="1248902450"/>
                    </a:ext>
                  </a:extLst>
                </a:gridCol>
                <a:gridCol w="1447418">
                  <a:extLst>
                    <a:ext uri="{9D8B030D-6E8A-4147-A177-3AD203B41FA5}">
                      <a16:colId xmlns:a16="http://schemas.microsoft.com/office/drawing/2014/main" val="2463807979"/>
                    </a:ext>
                  </a:extLst>
                </a:gridCol>
                <a:gridCol w="1265065">
                  <a:extLst>
                    <a:ext uri="{9D8B030D-6E8A-4147-A177-3AD203B41FA5}">
                      <a16:colId xmlns:a16="http://schemas.microsoft.com/office/drawing/2014/main" val="55643362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Área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08237"/>
                  </a:ext>
                </a:extLst>
              </a:tr>
              <a:tr h="4000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COMUNALES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COORDINACIÓN </a:t>
                      </a:r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TERRITORIAL Y </a:t>
                      </a:r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PARTICIPACIÓN </a:t>
                      </a:r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CIUDADANA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Administración Zonal Calderón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991707"/>
                  </a:ext>
                </a:extLst>
              </a:tr>
              <a:tr h="8001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Administración Zonal Manuela Sáenz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697.000,00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697.000,00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201232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Valle de Tumbaco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639.061,29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639.061,29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52935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Valle los Chillos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260.000,00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260.000,00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772463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General Coordinac Territorial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20.000,00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85138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MOVILIDAD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Agencia </a:t>
                      </a:r>
                      <a:r>
                        <a:rPr lang="es-MX" sz="1600" b="0" i="0" u="none" strike="noStrike" dirty="0" err="1" smtClean="0">
                          <a:effectLst/>
                          <a:latin typeface="Calibri Light" panose="020F0302020204030204" pitchFamily="34" charset="0"/>
                        </a:rPr>
                        <a:t>Metrop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. </a:t>
                      </a:r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Control 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Tránsito </a:t>
                      </a:r>
                      <a:r>
                        <a:rPr lang="es-MX" sz="1600" b="0" i="0" u="none" strike="noStrike" dirty="0" err="1" smtClean="0">
                          <a:effectLst/>
                          <a:latin typeface="Calibri Light" panose="020F0302020204030204" pitchFamily="34" charset="0"/>
                        </a:rPr>
                        <a:t>Seg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. </a:t>
                      </a:r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vial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1.752.750,83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1.752.750,83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404598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TERRITORIO </a:t>
                      </a:r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HÁBITAT </a:t>
                      </a:r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Y VIVIENDA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Instituto Metropolitano de Patrimonio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295.735,21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295.735,21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99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06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091821" y="1075631"/>
            <a:ext cx="9182301" cy="528696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ADMINISTRATIVOS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4" y="6164145"/>
            <a:ext cx="2807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90424"/>
              </p:ext>
            </p:extLst>
          </p:nvPr>
        </p:nvGraphicFramePr>
        <p:xfrm>
          <a:off x="334432" y="1891626"/>
          <a:ext cx="11417301" cy="4226617"/>
        </p:xfrm>
        <a:graphic>
          <a:graphicData uri="http://schemas.openxmlformats.org/drawingml/2006/table">
            <a:tbl>
              <a:tblPr/>
              <a:tblGrid>
                <a:gridCol w="1799168">
                  <a:extLst>
                    <a:ext uri="{9D8B030D-6E8A-4147-A177-3AD203B41FA5}">
                      <a16:colId xmlns:a16="http://schemas.microsoft.com/office/drawing/2014/main" val="2622560469"/>
                    </a:ext>
                  </a:extLst>
                </a:gridCol>
                <a:gridCol w="2675467">
                  <a:extLst>
                    <a:ext uri="{9D8B030D-6E8A-4147-A177-3AD203B41FA5}">
                      <a16:colId xmlns:a16="http://schemas.microsoft.com/office/drawing/2014/main" val="4269328027"/>
                    </a:ext>
                  </a:extLst>
                </a:gridCol>
                <a:gridCol w="2880705">
                  <a:extLst>
                    <a:ext uri="{9D8B030D-6E8A-4147-A177-3AD203B41FA5}">
                      <a16:colId xmlns:a16="http://schemas.microsoft.com/office/drawing/2014/main" val="1373016964"/>
                    </a:ext>
                  </a:extLst>
                </a:gridCol>
                <a:gridCol w="1410919">
                  <a:extLst>
                    <a:ext uri="{9D8B030D-6E8A-4147-A177-3AD203B41FA5}">
                      <a16:colId xmlns:a16="http://schemas.microsoft.com/office/drawing/2014/main" val="2773422181"/>
                    </a:ext>
                  </a:extLst>
                </a:gridCol>
                <a:gridCol w="1414632">
                  <a:extLst>
                    <a:ext uri="{9D8B030D-6E8A-4147-A177-3AD203B41FA5}">
                      <a16:colId xmlns:a16="http://schemas.microsoft.com/office/drawing/2014/main" val="3086979206"/>
                    </a:ext>
                  </a:extLst>
                </a:gridCol>
                <a:gridCol w="1236410">
                  <a:extLst>
                    <a:ext uri="{9D8B030D-6E8A-4147-A177-3AD203B41FA5}">
                      <a16:colId xmlns:a16="http://schemas.microsoft.com/office/drawing/2014/main" val="896809343"/>
                    </a:ext>
                  </a:extLst>
                </a:gridCol>
              </a:tblGrid>
              <a:tr h="4458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Área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93310"/>
                  </a:ext>
                </a:extLst>
              </a:tr>
              <a:tr h="28234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ADMINISTRACIÓN </a:t>
                      </a:r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DM Administrativa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163.892,22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163.892,22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466981"/>
                  </a:ext>
                </a:extLst>
              </a:tr>
              <a:tr h="554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DM de Gestión de Bienes Inmuebles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-88.516,72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-88.516,72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88825"/>
                  </a:ext>
                </a:extLst>
              </a:tr>
              <a:tr h="554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DM de Servicios Ciudadanos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-11.000,00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-11.000,00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027587"/>
                  </a:ext>
                </a:extLst>
              </a:tr>
              <a:tr h="44580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DM Financiera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-6.616.987,79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635.789,96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-5.981.197,83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933087"/>
                  </a:ext>
                </a:extLst>
              </a:tr>
              <a:tr h="554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DM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35.600,00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35.600,00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675804"/>
                  </a:ext>
                </a:extLst>
              </a:tr>
              <a:tr h="2823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DM Tributaria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93171"/>
                  </a:ext>
                </a:extLst>
              </a:tr>
              <a:tr h="554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COMUNICACIÓN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De Comunicación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1.300,00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1.300,00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168174"/>
                  </a:ext>
                </a:extLst>
              </a:tr>
              <a:tr h="55406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PLANIFICACION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General de Planificación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-134,27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-134,27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07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22929364"/>
              </p:ext>
            </p:extLst>
          </p:nvPr>
        </p:nvGraphicFramePr>
        <p:xfrm>
          <a:off x="170300" y="838937"/>
          <a:ext cx="11525831" cy="532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54585" y="2860293"/>
            <a:ext cx="473416" cy="465850"/>
          </a:xfrm>
          <a:prstGeom prst="rect">
            <a:avLst/>
          </a:prstGeom>
        </p:spPr>
      </p:pic>
      <p:pic>
        <p:nvPicPr>
          <p:cNvPr id="8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638512" y="2170167"/>
            <a:ext cx="473416" cy="465850"/>
          </a:xfrm>
          <a:prstGeom prst="rect">
            <a:avLst/>
          </a:prstGeom>
        </p:spPr>
      </p:pic>
      <p:pic>
        <p:nvPicPr>
          <p:cNvPr id="9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6458354" y="1400321"/>
            <a:ext cx="473416" cy="465850"/>
          </a:xfrm>
          <a:prstGeom prst="rect">
            <a:avLst/>
          </a:prstGeom>
        </p:spPr>
      </p:pic>
      <p:pic>
        <p:nvPicPr>
          <p:cNvPr id="10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302132" y="838937"/>
            <a:ext cx="473416" cy="46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424127" y="1096805"/>
            <a:ext cx="9218666" cy="53308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ADMINISTRATIVOS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4" y="5837954"/>
            <a:ext cx="2807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21881"/>
              </p:ext>
            </p:extLst>
          </p:nvPr>
        </p:nvGraphicFramePr>
        <p:xfrm>
          <a:off x="192504" y="2249094"/>
          <a:ext cx="11681913" cy="3588860"/>
        </p:xfrm>
        <a:graphic>
          <a:graphicData uri="http://schemas.openxmlformats.org/drawingml/2006/table">
            <a:tbl>
              <a:tblPr/>
              <a:tblGrid>
                <a:gridCol w="1670163">
                  <a:extLst>
                    <a:ext uri="{9D8B030D-6E8A-4147-A177-3AD203B41FA5}">
                      <a16:colId xmlns:a16="http://schemas.microsoft.com/office/drawing/2014/main" val="2586972047"/>
                    </a:ext>
                  </a:extLst>
                </a:gridCol>
                <a:gridCol w="2252133">
                  <a:extLst>
                    <a:ext uri="{9D8B030D-6E8A-4147-A177-3AD203B41FA5}">
                      <a16:colId xmlns:a16="http://schemas.microsoft.com/office/drawing/2014/main" val="1367562537"/>
                    </a:ext>
                  </a:extLst>
                </a:gridCol>
                <a:gridCol w="3603514">
                  <a:extLst>
                    <a:ext uri="{9D8B030D-6E8A-4147-A177-3AD203B41FA5}">
                      <a16:colId xmlns:a16="http://schemas.microsoft.com/office/drawing/2014/main" val="901698154"/>
                    </a:ext>
                  </a:extLst>
                </a:gridCol>
                <a:gridCol w="1443620">
                  <a:extLst>
                    <a:ext uri="{9D8B030D-6E8A-4147-A177-3AD203B41FA5}">
                      <a16:colId xmlns:a16="http://schemas.microsoft.com/office/drawing/2014/main" val="4270314022"/>
                    </a:ext>
                  </a:extLst>
                </a:gridCol>
                <a:gridCol w="1447418">
                  <a:extLst>
                    <a:ext uri="{9D8B030D-6E8A-4147-A177-3AD203B41FA5}">
                      <a16:colId xmlns:a16="http://schemas.microsoft.com/office/drawing/2014/main" val="2457123169"/>
                    </a:ext>
                  </a:extLst>
                </a:gridCol>
                <a:gridCol w="1265065">
                  <a:extLst>
                    <a:ext uri="{9D8B030D-6E8A-4147-A177-3AD203B41FA5}">
                      <a16:colId xmlns:a16="http://schemas.microsoft.com/office/drawing/2014/main" val="802747839"/>
                    </a:ext>
                  </a:extLst>
                </a:gridCol>
              </a:tblGrid>
              <a:tr h="56201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Área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22580"/>
                  </a:ext>
                </a:extLst>
              </a:tr>
              <a:tr h="35594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SOCIALES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Secretaría 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de </a:t>
                      </a:r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611216"/>
                  </a:ext>
                </a:extLst>
              </a:tr>
              <a:tr h="56201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SALUD</a:t>
                      </a:r>
                      <a:endParaRPr lang="es-MX" sz="1600" b="1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de Bienestar Animal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-309.642,86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-309.642,86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697615"/>
                  </a:ext>
                </a:extLst>
              </a:tr>
              <a:tr h="35594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de Salud Centro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-14.166,17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-14.166,17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94812"/>
                  </a:ext>
                </a:extLst>
              </a:tr>
              <a:tr h="69850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EDUCACION, RECREACION Y DEPORTE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Educativa Julio E.Moreno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80.661,76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80.661,76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078089"/>
                  </a:ext>
                </a:extLst>
              </a:tr>
              <a:tr h="69850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Educativa Oswaldo Lombeyda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-31.062,18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-31.062,18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805204"/>
                  </a:ext>
                </a:extLst>
              </a:tr>
              <a:tr h="35594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Total </a:t>
                      </a:r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-7.072.009,99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4.851.791,27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-2.220.218,72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597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79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oceso alternativo 3"/>
          <p:cNvSpPr/>
          <p:nvPr/>
        </p:nvSpPr>
        <p:spPr>
          <a:xfrm>
            <a:off x="914400" y="3154882"/>
            <a:ext cx="10495129" cy="1300222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11. ¿CUÁL ES LA REFORMA PRESUPUESTARIA DE GASTOS DE REMUNERACIONES DEL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7645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ceso alternativo 8"/>
          <p:cNvSpPr/>
          <p:nvPr/>
        </p:nvSpPr>
        <p:spPr>
          <a:xfrm>
            <a:off x="1493869" y="822030"/>
            <a:ext cx="9050839" cy="103159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</a:t>
            </a:r>
            <a:r>
              <a:rPr lang="es-MX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PRESUPUESTARIA DE </a:t>
            </a:r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REMUNERACIONES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POR SECTOR SIN PPLMQ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15397" y="6252954"/>
            <a:ext cx="24319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Presupuesto </a:t>
            </a:r>
            <a:endParaRPr lang="es-MX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93" y="2074460"/>
            <a:ext cx="10863620" cy="417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050877" y="970571"/>
            <a:ext cx="9416955" cy="53308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REMUNERACIONES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87712" y="4802789"/>
            <a:ext cx="3689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287712" y="1988344"/>
          <a:ext cx="11491496" cy="2682240"/>
        </p:xfrm>
        <a:graphic>
          <a:graphicData uri="http://schemas.openxmlformats.org/drawingml/2006/table">
            <a:tbl>
              <a:tblPr/>
              <a:tblGrid>
                <a:gridCol w="1246829">
                  <a:extLst>
                    <a:ext uri="{9D8B030D-6E8A-4147-A177-3AD203B41FA5}">
                      <a16:colId xmlns:a16="http://schemas.microsoft.com/office/drawing/2014/main" val="3995232648"/>
                    </a:ext>
                  </a:extLst>
                </a:gridCol>
                <a:gridCol w="2929467">
                  <a:extLst>
                    <a:ext uri="{9D8B030D-6E8A-4147-A177-3AD203B41FA5}">
                      <a16:colId xmlns:a16="http://schemas.microsoft.com/office/drawing/2014/main" val="2075988627"/>
                    </a:ext>
                  </a:extLst>
                </a:gridCol>
                <a:gridCol w="2791307">
                  <a:extLst>
                    <a:ext uri="{9D8B030D-6E8A-4147-A177-3AD203B41FA5}">
                      <a16:colId xmlns:a16="http://schemas.microsoft.com/office/drawing/2014/main" val="3571384548"/>
                    </a:ext>
                  </a:extLst>
                </a:gridCol>
                <a:gridCol w="1357168">
                  <a:extLst>
                    <a:ext uri="{9D8B030D-6E8A-4147-A177-3AD203B41FA5}">
                      <a16:colId xmlns:a16="http://schemas.microsoft.com/office/drawing/2014/main" val="4162521519"/>
                    </a:ext>
                  </a:extLst>
                </a:gridCol>
                <a:gridCol w="1534892">
                  <a:extLst>
                    <a:ext uri="{9D8B030D-6E8A-4147-A177-3AD203B41FA5}">
                      <a16:colId xmlns:a16="http://schemas.microsoft.com/office/drawing/2014/main" val="4169347564"/>
                    </a:ext>
                  </a:extLst>
                </a:gridCol>
                <a:gridCol w="1631833">
                  <a:extLst>
                    <a:ext uri="{9D8B030D-6E8A-4147-A177-3AD203B41FA5}">
                      <a16:colId xmlns:a16="http://schemas.microsoft.com/office/drawing/2014/main" val="1596149007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 / Partidas de Compra de Renuncias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93891"/>
                  </a:ext>
                </a:extLst>
              </a:tr>
              <a:tr h="4000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ADMINISTRACION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-482.954,92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322.409,05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-160.545,87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988518"/>
                  </a:ext>
                </a:extLst>
              </a:tr>
              <a:tr h="8001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COORDINACION DE ALCALDIA Y SECRETARIA DEL CONCEJO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Concejo Metropolitano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-42.645,99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32.122,22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-10.523,77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6586834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PLANIFICACION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General de Planificación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-96.924,46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-96.924,46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6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228299" y="798410"/>
            <a:ext cx="9348715" cy="53308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REMUNERACIONES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4" y="6166504"/>
            <a:ext cx="3689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92504" y="1556400"/>
          <a:ext cx="11681913" cy="4610104"/>
        </p:xfrm>
        <a:graphic>
          <a:graphicData uri="http://schemas.openxmlformats.org/drawingml/2006/table">
            <a:tbl>
              <a:tblPr/>
              <a:tblGrid>
                <a:gridCol w="1162163">
                  <a:extLst>
                    <a:ext uri="{9D8B030D-6E8A-4147-A177-3AD203B41FA5}">
                      <a16:colId xmlns:a16="http://schemas.microsoft.com/office/drawing/2014/main" val="1830994992"/>
                    </a:ext>
                  </a:extLst>
                </a:gridCol>
                <a:gridCol w="2167466">
                  <a:extLst>
                    <a:ext uri="{9D8B030D-6E8A-4147-A177-3AD203B41FA5}">
                      <a16:colId xmlns:a16="http://schemas.microsoft.com/office/drawing/2014/main" val="3372596152"/>
                    </a:ext>
                  </a:extLst>
                </a:gridCol>
                <a:gridCol w="3753429">
                  <a:extLst>
                    <a:ext uri="{9D8B030D-6E8A-4147-A177-3AD203B41FA5}">
                      <a16:colId xmlns:a16="http://schemas.microsoft.com/office/drawing/2014/main" val="2238577561"/>
                    </a:ext>
                  </a:extLst>
                </a:gridCol>
                <a:gridCol w="1379657">
                  <a:extLst>
                    <a:ext uri="{9D8B030D-6E8A-4147-A177-3AD203B41FA5}">
                      <a16:colId xmlns:a16="http://schemas.microsoft.com/office/drawing/2014/main" val="21080375"/>
                    </a:ext>
                  </a:extLst>
                </a:gridCol>
                <a:gridCol w="1560326">
                  <a:extLst>
                    <a:ext uri="{9D8B030D-6E8A-4147-A177-3AD203B41FA5}">
                      <a16:colId xmlns:a16="http://schemas.microsoft.com/office/drawing/2014/main" val="3662573302"/>
                    </a:ext>
                  </a:extLst>
                </a:gridCol>
                <a:gridCol w="1658872">
                  <a:extLst>
                    <a:ext uri="{9D8B030D-6E8A-4147-A177-3AD203B41FA5}">
                      <a16:colId xmlns:a16="http://schemas.microsoft.com/office/drawing/2014/main" val="1746241313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Area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Centro Gestor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 / Partidas de Compra de Renuncias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90255"/>
                  </a:ext>
                </a:extLst>
              </a:tr>
              <a:tr h="36261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COMUNALES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COORDINACION TERRITORIAL Y PARTICIPACION CIUDADANA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 Zonal Equinoccia - La Delicia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-147.267,38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67.109,17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-80.158,21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962532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 Eugenio Espejo (Norte)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-79.109,80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33.698,03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-45.411,77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346997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Calderón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-66.704,90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11.423,93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-55.280,97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766173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Eloy Alfaro (Sur)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-55.299,17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55.972,12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672,95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655291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Manuela Sáenz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-44.942,65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44.835,07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-107,58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012314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Quitumbe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-22.730,38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67.396,06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44.665,68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68084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Valle de Tumbaco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-44.958,17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22.560,98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-22.397,19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430615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Administración Zonal Valle los Chillos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-167.251,07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45.121,96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-122.129,11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068516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Especial Turística La Mariscal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-21.110,49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22.274,09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1.163,60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580695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General Coordinac Territorial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-61.143,44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-61.143,44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81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1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105469" y="968902"/>
            <a:ext cx="9553433" cy="444481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REMUNERACIONES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3" y="5634207"/>
            <a:ext cx="3689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92503" y="1724290"/>
          <a:ext cx="11681913" cy="3829843"/>
        </p:xfrm>
        <a:graphic>
          <a:graphicData uri="http://schemas.openxmlformats.org/drawingml/2006/table">
            <a:tbl>
              <a:tblPr/>
              <a:tblGrid>
                <a:gridCol w="1433097">
                  <a:extLst>
                    <a:ext uri="{9D8B030D-6E8A-4147-A177-3AD203B41FA5}">
                      <a16:colId xmlns:a16="http://schemas.microsoft.com/office/drawing/2014/main" val="114079654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164876675"/>
                    </a:ext>
                  </a:extLst>
                </a:gridCol>
                <a:gridCol w="2472267">
                  <a:extLst>
                    <a:ext uri="{9D8B030D-6E8A-4147-A177-3AD203B41FA5}">
                      <a16:colId xmlns:a16="http://schemas.microsoft.com/office/drawing/2014/main" val="314957410"/>
                    </a:ext>
                  </a:extLst>
                </a:gridCol>
                <a:gridCol w="1661750">
                  <a:extLst>
                    <a:ext uri="{9D8B030D-6E8A-4147-A177-3AD203B41FA5}">
                      <a16:colId xmlns:a16="http://schemas.microsoft.com/office/drawing/2014/main" val="1606189134"/>
                    </a:ext>
                  </a:extLst>
                </a:gridCol>
                <a:gridCol w="1560326">
                  <a:extLst>
                    <a:ext uri="{9D8B030D-6E8A-4147-A177-3AD203B41FA5}">
                      <a16:colId xmlns:a16="http://schemas.microsoft.com/office/drawing/2014/main" val="2648658777"/>
                    </a:ext>
                  </a:extLst>
                </a:gridCol>
                <a:gridCol w="1658873">
                  <a:extLst>
                    <a:ext uri="{9D8B030D-6E8A-4147-A177-3AD203B41FA5}">
                      <a16:colId xmlns:a16="http://schemas.microsoft.com/office/drawing/2014/main" val="3779318876"/>
                    </a:ext>
                  </a:extLst>
                </a:gridCol>
              </a:tblGrid>
              <a:tr h="11530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Área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 / Partidas de Compra de Renuncias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90025"/>
                  </a:ext>
                </a:extLst>
              </a:tr>
              <a:tr h="57653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COMUNALES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SEGURIDAD </a:t>
                      </a:r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Y GOBERNABILIDAD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Cuerpo de Agentes de 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-488.165,46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-488.165,46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432066"/>
                  </a:ext>
                </a:extLst>
              </a:tr>
              <a:tr h="86480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Secretaría General Seguridad </a:t>
                      </a:r>
                      <a:r>
                        <a:rPr lang="es-MX" sz="1600" b="0" i="0" u="none" strike="noStrike" dirty="0" smtClean="0">
                          <a:effectLst/>
                          <a:latin typeface="Calibri Light" panose="020F0302020204030204" pitchFamily="34" charset="0"/>
                        </a:rPr>
                        <a:t>Gobernabilidad</a:t>
                      </a:r>
                      <a:endParaRPr lang="es-MX" sz="16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-77.713,18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161.000,00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83.286,82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060070"/>
                  </a:ext>
                </a:extLst>
              </a:tr>
              <a:tr h="2882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MOVILIDAD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De Movilidad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-222.799,50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-222.799,50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066327"/>
                  </a:ext>
                </a:extLst>
              </a:tr>
              <a:tr h="94716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TERRITORIO HABITAT Y VIVIENDA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Territorio, Hábitat  Vivienda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-169.113,23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114.026,56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-55.086,67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720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2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1228298" y="979667"/>
            <a:ext cx="9348717" cy="417095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GASTOS REMUNERACIONES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503" y="5948860"/>
            <a:ext cx="3689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607573"/>
              </p:ext>
            </p:extLst>
          </p:nvPr>
        </p:nvGraphicFramePr>
        <p:xfrm>
          <a:off x="192503" y="1754640"/>
          <a:ext cx="11681914" cy="4067175"/>
        </p:xfrm>
        <a:graphic>
          <a:graphicData uri="http://schemas.openxmlformats.org/drawingml/2006/table">
            <a:tbl>
              <a:tblPr/>
              <a:tblGrid>
                <a:gridCol w="1280697">
                  <a:extLst>
                    <a:ext uri="{9D8B030D-6E8A-4147-A177-3AD203B41FA5}">
                      <a16:colId xmlns:a16="http://schemas.microsoft.com/office/drawing/2014/main" val="324204477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77576201"/>
                    </a:ext>
                  </a:extLst>
                </a:gridCol>
                <a:gridCol w="2523067">
                  <a:extLst>
                    <a:ext uri="{9D8B030D-6E8A-4147-A177-3AD203B41FA5}">
                      <a16:colId xmlns:a16="http://schemas.microsoft.com/office/drawing/2014/main" val="1788843140"/>
                    </a:ext>
                  </a:extLst>
                </a:gridCol>
                <a:gridCol w="2116666">
                  <a:extLst>
                    <a:ext uri="{9D8B030D-6E8A-4147-A177-3AD203B41FA5}">
                      <a16:colId xmlns:a16="http://schemas.microsoft.com/office/drawing/2014/main" val="2428018873"/>
                    </a:ext>
                  </a:extLst>
                </a:gridCol>
                <a:gridCol w="1832778">
                  <a:extLst>
                    <a:ext uri="{9D8B030D-6E8A-4147-A177-3AD203B41FA5}">
                      <a16:colId xmlns:a16="http://schemas.microsoft.com/office/drawing/2014/main" val="447784190"/>
                    </a:ext>
                  </a:extLst>
                </a:gridCol>
                <a:gridCol w="1642706">
                  <a:extLst>
                    <a:ext uri="{9D8B030D-6E8A-4147-A177-3AD203B41FA5}">
                      <a16:colId xmlns:a16="http://schemas.microsoft.com/office/drawing/2014/main" val="2405516245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Centro 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Liberación / Partidas de Compra de Renuncias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Requerimientos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Reforma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585053"/>
                  </a:ext>
                </a:extLst>
              </a:tr>
              <a:tr h="20002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SOCIALES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De 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-219.927,70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-219.927,70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517866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effectLst/>
                          <a:latin typeface="Calibri Light" panose="020F0302020204030204" pitchFamily="34" charset="0"/>
                        </a:rPr>
                        <a:t>INCLUSION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Secretaría De Inclusión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-160.168,85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325.350,04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165.181,19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997623"/>
                  </a:ext>
                </a:extLst>
              </a:tr>
              <a:tr h="16002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EDUCACION, RECREACION Y DEPORTE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Secretaría Educación, Recreación Deporte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-180.664,38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 dirty="0">
                          <a:effectLst/>
                          <a:latin typeface="Calibri Light" panose="020F0302020204030204" pitchFamily="34" charset="0"/>
                        </a:rPr>
                        <a:t>4.207.705,38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4.027.041,00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764139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effectLst/>
                          <a:latin typeface="Calibri Light" panose="020F0302020204030204" pitchFamily="34" charset="0"/>
                        </a:rPr>
                        <a:t>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de Salud Centro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-50.451,54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-50.451,54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911414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de Salud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-24.369,27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-24.369,27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083199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Unidad de Salud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-22.336,42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b="0" i="0" u="none" strike="noStrike">
                          <a:effectLst/>
                          <a:latin typeface="Calibri Light" panose="020F0302020204030204" pitchFamily="34" charset="0"/>
                        </a:rPr>
                        <a:t>-22.336,42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1765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-2.948.752,35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5.533.004,66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2.584.252,31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737513"/>
                  </a:ext>
                </a:extLst>
              </a:tr>
            </a:tbl>
          </a:graphicData>
        </a:graphic>
      </p:graphicFrame>
      <p:sp>
        <p:nvSpPr>
          <p:cNvPr id="4" name="Elipse 3"/>
          <p:cNvSpPr/>
          <p:nvPr/>
        </p:nvSpPr>
        <p:spPr>
          <a:xfrm>
            <a:off x="8969829" y="3788227"/>
            <a:ext cx="1378857" cy="377371"/>
          </a:xfrm>
          <a:prstGeom prst="ellipse">
            <a:avLst/>
          </a:prstGeom>
          <a:noFill/>
          <a:ln w="762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9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oceso alternativo 3"/>
          <p:cNvSpPr/>
          <p:nvPr/>
        </p:nvSpPr>
        <p:spPr>
          <a:xfrm>
            <a:off x="1009934" y="3086643"/>
            <a:ext cx="10265885" cy="189656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12. ¿CUÁL ES LA REFORMA PRESUPUESTARIA DEL PROYECTO PRIMERA LÍNEA DEL METRO DE QUITO DEL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3878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2156346" y="955343"/>
            <a:ext cx="7656393" cy="859809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PRESUPUESTARIA POR GRUPO DE GASTO DEL PPLMQ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91610" y="4414598"/>
            <a:ext cx="36896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Fuente: SIPARI </a:t>
            </a:r>
          </a:p>
          <a:p>
            <a:r>
              <a:rPr lang="es-MX" sz="1200" dirty="0">
                <a:solidFill>
                  <a:srgbClr val="000000"/>
                </a:solidFill>
                <a:latin typeface="Calibri" panose="020F0502020204030204" pitchFamily="34" charset="0"/>
              </a:rPr>
              <a:t>Elaborado: Unidad de </a:t>
            </a:r>
            <a:r>
              <a:rPr lang="es-MX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(DMF) </a:t>
            </a:r>
            <a:endParaRPr lang="es-MX" sz="1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10" y="2306472"/>
            <a:ext cx="10785863" cy="210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5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304800" y="852406"/>
            <a:ext cx="4267200" cy="746454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PRESUPUESTO 2022</a:t>
            </a:r>
            <a:endParaRPr lang="es-MX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4" name="Diagrama 3"/>
          <p:cNvGraphicFramePr/>
          <p:nvPr>
            <p:extLst/>
          </p:nvPr>
        </p:nvGraphicFramePr>
        <p:xfrm>
          <a:off x="-2239618" y="1781384"/>
          <a:ext cx="9930645" cy="477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>
            <p:extLst/>
          </p:nvPr>
        </p:nvGraphicFramePr>
        <p:xfrm>
          <a:off x="4181060" y="1781384"/>
          <a:ext cx="9930645" cy="477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Proceso alternativo 6"/>
          <p:cNvSpPr/>
          <p:nvPr/>
        </p:nvSpPr>
        <p:spPr>
          <a:xfrm>
            <a:off x="6858000" y="852406"/>
            <a:ext cx="4267200" cy="746454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REFORMA 2022</a:t>
            </a:r>
            <a:endParaRPr lang="es-MX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789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ceso alternativo 2"/>
          <p:cNvSpPr/>
          <p:nvPr/>
        </p:nvSpPr>
        <p:spPr>
          <a:xfrm>
            <a:off x="2265536" y="1065854"/>
            <a:ext cx="7725516" cy="501823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2. ¿QUÉ BASE LEGAL SUSTENTA LA REFORMA?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515042" y="2366384"/>
            <a:ext cx="9226505" cy="103310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MX" sz="2200" b="1" dirty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Código Orgánico de Organización Territorial, Autonomía y </a:t>
            </a:r>
            <a:r>
              <a:rPr lang="es-MX" sz="2200" b="1" dirty="0" smtClean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Descentralización (COOTAD), </a:t>
            </a:r>
            <a:r>
              <a:rPr lang="es-MX" sz="2200" b="1" dirty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Arts. 255, 259 y 260</a:t>
            </a:r>
            <a:r>
              <a:rPr lang="es-MX" sz="2200" b="1" dirty="0" smtClean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s-MX" sz="2200" b="1" dirty="0">
              <a:solidFill>
                <a:schemeClr val="tx1">
                  <a:alpha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51568" y="4102663"/>
            <a:ext cx="470317" cy="462800"/>
          </a:xfrm>
          <a:prstGeom prst="rect">
            <a:avLst/>
          </a:prstGeom>
        </p:spPr>
      </p:pic>
      <p:pic>
        <p:nvPicPr>
          <p:cNvPr id="6" name="Gráfico 34">
            <a:extLst>
              <a:ext uri="{FF2B5EF4-FFF2-40B4-BE49-F238E27FC236}">
                <a16:creationId xmlns:a16="http://schemas.microsoft.com/office/drawing/2014/main" id="{A829949E-31AB-402B-AAD4-D5582CF4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lc="http://schemas.openxmlformats.org/drawingml/2006/lockedCanvas"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51568" y="2651537"/>
            <a:ext cx="470317" cy="462800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515042" y="3791885"/>
            <a:ext cx="9226505" cy="108435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2C2D76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MX" sz="2200" b="1" dirty="0" smtClean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Normativa </a:t>
            </a:r>
            <a:r>
              <a:rPr lang="es-MX" sz="2200" b="1" dirty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 Sistema Nacional de las Finanzas Públicas (SINFIP</a:t>
            </a:r>
            <a:r>
              <a:rPr lang="es-MX" sz="2200" b="1" dirty="0" smtClean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), </a:t>
            </a:r>
            <a:r>
              <a:rPr lang="es-MX" sz="2200" b="1" dirty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2.3.4.3 Modificaciones al </a:t>
            </a:r>
            <a:r>
              <a:rPr lang="es-MX" sz="2200" b="1" dirty="0" smtClean="0">
                <a:solidFill>
                  <a:schemeClr val="tx1">
                    <a:alpha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Presupuesto.</a:t>
            </a:r>
            <a:endParaRPr lang="es-MX" sz="2200" b="1" dirty="0">
              <a:solidFill>
                <a:schemeClr val="tx1">
                  <a:alpha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alternativo 4"/>
          <p:cNvSpPr/>
          <p:nvPr/>
        </p:nvSpPr>
        <p:spPr>
          <a:xfrm>
            <a:off x="477077" y="980661"/>
            <a:ext cx="2866623" cy="430347"/>
          </a:xfrm>
          <a:prstGeom prst="flowChartAlternateProcess">
            <a:avLst/>
          </a:prstGeom>
          <a:solidFill>
            <a:srgbClr val="2F2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CONCLUSIONES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770021" y="2501904"/>
            <a:ext cx="10732167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900" dirty="0"/>
              <a:t>La reforma presupuestaria del GADDMQ es de USD 130.903.361,61, desglosado en </a:t>
            </a:r>
            <a:r>
              <a:rPr lang="es-MX" sz="2900" dirty="0" smtClean="0"/>
              <a:t>USD 94.059.878,77 </a:t>
            </a:r>
            <a:r>
              <a:rPr lang="es-MX" sz="2900" dirty="0"/>
              <a:t>correspondiente al GADDMQ y USD 36.843.482,84, para el Proyecto </a:t>
            </a:r>
            <a:r>
              <a:rPr lang="es-MX" sz="2900" dirty="0" smtClean="0"/>
              <a:t>Primera Línea </a:t>
            </a:r>
            <a:r>
              <a:rPr lang="es-MX" sz="2900" dirty="0"/>
              <a:t>del Metro de Quito.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635292" y="2103602"/>
            <a:ext cx="10732167" cy="22277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0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932856" y="1097648"/>
            <a:ext cx="9939602" cy="746454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3. ¿QUÉ DEFINICIONES SE CONSIDERAN PARA LA REFORMA?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73457" y="2476558"/>
            <a:ext cx="10058400" cy="112371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Anticipos </a:t>
            </a: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Devengados (espacios presupuestarios): </a:t>
            </a:r>
            <a:r>
              <a:rPr lang="es-MX" sz="2000" dirty="0" smtClean="0">
                <a:latin typeface="+mj-lt"/>
              </a:rPr>
              <a:t>Saldos </a:t>
            </a:r>
            <a:r>
              <a:rPr lang="es-MX" sz="2000" dirty="0">
                <a:latin typeface="+mj-lt"/>
              </a:rPr>
              <a:t>de anticipos </a:t>
            </a:r>
            <a:r>
              <a:rPr lang="es-MX" sz="2000" dirty="0" smtClean="0">
                <a:latin typeface="+mj-lt"/>
              </a:rPr>
              <a:t>entregados en periodos anteriores aún no devengados, a </a:t>
            </a:r>
            <a:r>
              <a:rPr lang="es-MX" sz="2000" dirty="0">
                <a:latin typeface="+mj-lt"/>
              </a:rPr>
              <a:t>fin </a:t>
            </a:r>
            <a:r>
              <a:rPr lang="es-MX" sz="2000" dirty="0" smtClean="0">
                <a:latin typeface="+mj-lt"/>
              </a:rPr>
              <a:t>de realizar la </a:t>
            </a:r>
            <a:r>
              <a:rPr lang="es-MX" sz="2000" dirty="0">
                <a:latin typeface="+mj-lt"/>
              </a:rPr>
              <a:t>convalidación del compromiso en el presupuesto vigente y la aplicación del </a:t>
            </a:r>
            <a:r>
              <a:rPr lang="es-MX" sz="2000" dirty="0" smtClean="0">
                <a:latin typeface="+mj-lt"/>
              </a:rPr>
              <a:t>devengado cuando corresponda.</a:t>
            </a:r>
            <a:endParaRPr lang="es-MX" sz="2000" dirty="0">
              <a:latin typeface="+mj-lt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73457" y="4124238"/>
            <a:ext cx="10058400" cy="1464231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Certificado: </a:t>
            </a:r>
            <a:r>
              <a:rPr lang="es-MX" sz="2000" dirty="0" smtClean="0">
                <a:latin typeface="+mj-lt"/>
              </a:rPr>
              <a:t>Reserva</a:t>
            </a:r>
            <a:r>
              <a:rPr lang="es-MX" sz="2000" dirty="0">
                <a:latin typeface="+mj-lt"/>
              </a:rPr>
              <a:t>, total o </a:t>
            </a:r>
            <a:r>
              <a:rPr lang="es-MX" sz="2000" dirty="0" smtClean="0">
                <a:latin typeface="+mj-lt"/>
              </a:rPr>
              <a:t>parcial, de la </a:t>
            </a:r>
            <a:r>
              <a:rPr lang="es-MX" sz="2000" dirty="0">
                <a:latin typeface="+mj-lt"/>
              </a:rPr>
              <a:t>asignación del presupuesto anual o el techo presupuestario plurianual para la realización de un </a:t>
            </a:r>
            <a:r>
              <a:rPr lang="es-MX" sz="2000" dirty="0" smtClean="0">
                <a:latin typeface="+mj-lt"/>
              </a:rPr>
              <a:t>gasto. </a:t>
            </a:r>
            <a:r>
              <a:rPr lang="es-MX" sz="2000" dirty="0">
                <a:latin typeface="+mj-lt"/>
              </a:rPr>
              <a:t>La certificación presupuestaria refrenda la disponibilidad presente y la existencia futura de recursos suficientes para cubrir las obligaciones que se deriven del gasto a realizar</a:t>
            </a:r>
            <a:r>
              <a:rPr lang="es-MX" sz="20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82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959832" y="2274452"/>
            <a:ext cx="9912626" cy="112371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Comprometido: </a:t>
            </a:r>
            <a:r>
              <a:rPr lang="es-MX" sz="2000" dirty="0" smtClean="0">
                <a:latin typeface="+mj-lt"/>
              </a:rPr>
              <a:t>obligación de pago como </a:t>
            </a:r>
            <a:r>
              <a:rPr lang="es-MX" sz="2000" dirty="0">
                <a:latin typeface="+mj-lt"/>
              </a:rPr>
              <a:t>consecuencia </a:t>
            </a:r>
            <a:r>
              <a:rPr lang="es-MX" sz="2000" dirty="0" smtClean="0">
                <a:latin typeface="+mj-lt"/>
              </a:rPr>
              <a:t>de un acto administrativo, </a:t>
            </a:r>
            <a:r>
              <a:rPr lang="es-MX" sz="2000" dirty="0">
                <a:latin typeface="+mj-lt"/>
              </a:rPr>
              <a:t>por el que conviene con terceros la provisión de bienes, servicios y obras, o la entrega de transferencias o subvenciones sin contraprestación, con cargo al presupuesto vigente</a:t>
            </a:r>
            <a:r>
              <a:rPr lang="es-MX" sz="2000" dirty="0" smtClean="0">
                <a:latin typeface="+mj-lt"/>
              </a:rPr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46344" y="3828514"/>
            <a:ext cx="9912626" cy="78319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Ejecutado (%): </a:t>
            </a:r>
            <a:r>
              <a:rPr lang="es-MX" sz="2000" dirty="0" smtClean="0">
                <a:latin typeface="+mj-lt"/>
              </a:rPr>
              <a:t>Relación entre el devengado y codificado, respecto del uso </a:t>
            </a:r>
            <a:r>
              <a:rPr lang="es-MX" sz="2000" dirty="0">
                <a:latin typeface="+mj-lt"/>
              </a:rPr>
              <a:t>de los </a:t>
            </a:r>
            <a:r>
              <a:rPr lang="es-MX" sz="2000" dirty="0" smtClean="0">
                <a:latin typeface="+mj-lt"/>
              </a:rPr>
              <a:t>recursos financieros </a:t>
            </a:r>
            <a:r>
              <a:rPr lang="es-MX" sz="2000" dirty="0">
                <a:latin typeface="+mj-lt"/>
              </a:rPr>
              <a:t>asignados en el </a:t>
            </a:r>
            <a:r>
              <a:rPr lang="es-MX" sz="2000" dirty="0" smtClean="0">
                <a:latin typeface="+mj-lt"/>
              </a:rPr>
              <a:t>presupuesto.</a:t>
            </a:r>
            <a:endParaRPr lang="es-MX" sz="2000" dirty="0">
              <a:latin typeface="+mj-lt"/>
            </a:endParaRPr>
          </a:p>
        </p:txBody>
      </p:sp>
      <p:sp>
        <p:nvSpPr>
          <p:cNvPr id="5" name="Proceso alternativo 4"/>
          <p:cNvSpPr/>
          <p:nvPr/>
        </p:nvSpPr>
        <p:spPr>
          <a:xfrm>
            <a:off x="932856" y="1097648"/>
            <a:ext cx="9939602" cy="746454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3. ¿QUÉ DEFINICIONES SE CONSIDERAN PARA LA REFORMA?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9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o alternativo 5"/>
          <p:cNvSpPr/>
          <p:nvPr/>
        </p:nvSpPr>
        <p:spPr>
          <a:xfrm>
            <a:off x="894028" y="1129201"/>
            <a:ext cx="10058400" cy="1060175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4. ¿QUÉ PARAMETROS SE CONSIDERAN PARA EL ANÁLISIS DE LA REFORMA 2022?</a:t>
            </a:r>
            <a:endParaRPr lang="es-MX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71074" y="5258348"/>
            <a:ext cx="712353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2400" dirty="0" smtClean="0">
                <a:latin typeface="+mj-lt"/>
              </a:rPr>
              <a:t>* Se considera una ejecución lineal del 8,33%, mensual.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287" y="3021495"/>
            <a:ext cx="5238393" cy="1815859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972" y="3021495"/>
            <a:ext cx="4562071" cy="1815859"/>
          </a:xfrm>
          <a:prstGeom prst="rect">
            <a:avLst/>
          </a:prstGeom>
        </p:spPr>
      </p:pic>
      <p:cxnSp>
        <p:nvCxnSpPr>
          <p:cNvPr id="25" name="Conector recto de flecha 24"/>
          <p:cNvCxnSpPr/>
          <p:nvPr/>
        </p:nvCxnSpPr>
        <p:spPr>
          <a:xfrm>
            <a:off x="4982817" y="3929424"/>
            <a:ext cx="1086679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5009321" y="4280607"/>
            <a:ext cx="1086679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5009321" y="4645041"/>
            <a:ext cx="1086679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0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027" t="15999" r="63340" b="71927"/>
          <a:stretch/>
        </p:blipFill>
        <p:spPr bwMode="auto">
          <a:xfrm>
            <a:off x="3876004" y="1118703"/>
            <a:ext cx="4048667" cy="1608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Proceso alternativo 2"/>
          <p:cNvSpPr/>
          <p:nvPr/>
        </p:nvSpPr>
        <p:spPr>
          <a:xfrm>
            <a:off x="848139" y="3048000"/>
            <a:ext cx="10310191" cy="1325218"/>
          </a:xfrm>
          <a:prstGeom prst="flowChartAlternateProcess">
            <a:avLst/>
          </a:prstGeom>
          <a:solidFill>
            <a:srgbClr val="2C2D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5. ¿CUÁL ES LA COMPOSICIÓN DEL PRESUPUESTO Y SU REFORMA 2022?</a:t>
            </a:r>
            <a:endParaRPr lang="es-MX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30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1758</Words>
  <Application>Microsoft Office PowerPoint</Application>
  <PresentationFormat>Panorámica</PresentationFormat>
  <Paragraphs>511</Paragraphs>
  <Slides>50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Quito</dc:creator>
  <cp:lastModifiedBy>Carlos David Moya Cepeda</cp:lastModifiedBy>
  <cp:revision>410</cp:revision>
  <dcterms:created xsi:type="dcterms:W3CDTF">2021-11-10T13:34:17Z</dcterms:created>
  <dcterms:modified xsi:type="dcterms:W3CDTF">2022-08-26T20:34:55Z</dcterms:modified>
</cp:coreProperties>
</file>