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1"/>
  </p:notesMasterIdLst>
  <p:handoutMasterIdLst>
    <p:handoutMasterId r:id="rId12"/>
  </p:handoutMasterIdLst>
  <p:sldIdLst>
    <p:sldId id="823" r:id="rId2"/>
    <p:sldId id="817" r:id="rId3"/>
    <p:sldId id="824" r:id="rId4"/>
    <p:sldId id="826" r:id="rId5"/>
    <p:sldId id="827" r:id="rId6"/>
    <p:sldId id="828" r:id="rId7"/>
    <p:sldId id="829" r:id="rId8"/>
    <p:sldId id="811" r:id="rId9"/>
    <p:sldId id="268" r:id="rId10"/>
  </p:sldIdLst>
  <p:sldSz cx="9144000" cy="6858000" type="screen4x3"/>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8EE"/>
    <a:srgbClr val="00FF00"/>
    <a:srgbClr val="BCF5F5"/>
    <a:srgbClr val="B0EEF7"/>
    <a:srgbClr val="B4B4B4"/>
    <a:srgbClr val="C6283D"/>
    <a:srgbClr val="1C3E8C"/>
    <a:srgbClr val="E7233B"/>
    <a:srgbClr val="CCCEDB"/>
    <a:srgbClr val="EEEE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8F6D06-717F-4E7E-B282-8A2752FCBDE3}" v="1544" dt="2022-08-10T21:21:12.492"/>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Estilo medio 3 - Énfasis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A488322-F2BA-4B5B-9748-0D474271808F}" styleName="Estilo medio 3 - Énfasi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125E5076-3810-47DD-B79F-674D7AD40C01}" styleName="Estilo oscuro 1 - Énfasis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Estilo oscuro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202B0CA-FC54-4496-8BCA-5EF66A818D29}" styleName="Estilo oscuro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660B408-B3CF-4A94-85FC-2B1E0A45F4A2}" styleName="Estilo oscuro 2 - Énfasis 1/Énfasis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1704" y="10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17"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A9F935-9991-4936-8D89-899D2EE74348}" type="doc">
      <dgm:prSet loTypeId="urn:microsoft.com/office/officeart/2016/7/layout/RoundedRectangleTimeline" loCatId="timeline" qsTypeId="urn:microsoft.com/office/officeart/2005/8/quickstyle/simple1" qsCatId="simple" csTypeId="urn:microsoft.com/office/officeart/2005/8/colors/accent1_3" csCatId="accent1" phldr="1"/>
      <dgm:spPr/>
      <dgm:t>
        <a:bodyPr/>
        <a:lstStyle/>
        <a:p>
          <a:endParaRPr lang="es-ES"/>
        </a:p>
      </dgm:t>
    </dgm:pt>
    <dgm:pt modelId="{AF6451EE-F479-4B62-9E45-546BC870866D}">
      <dgm:prSet phldrT="[Texto]" phldr="0"/>
      <dgm:spPr/>
      <dgm:t>
        <a:bodyPr/>
        <a:lstStyle/>
        <a:p>
          <a:pPr rtl="0"/>
          <a:r>
            <a:rPr lang="es-ES"/>
            <a:t>JUN 22</a:t>
          </a:r>
        </a:p>
      </dgm:t>
    </dgm:pt>
    <dgm:pt modelId="{5A34EB5C-D9A3-4699-A5EC-D595B758D9FB}" type="parTrans" cxnId="{69E65AC3-99F7-4336-B1EA-85FB488806AF}">
      <dgm:prSet/>
      <dgm:spPr/>
      <dgm:t>
        <a:bodyPr/>
        <a:lstStyle/>
        <a:p>
          <a:endParaRPr lang="es-ES"/>
        </a:p>
      </dgm:t>
    </dgm:pt>
    <dgm:pt modelId="{C5142494-7F1C-40A1-94AD-2FB730695162}" type="sibTrans" cxnId="{69E65AC3-99F7-4336-B1EA-85FB488806AF}">
      <dgm:prSet/>
      <dgm:spPr/>
      <dgm:t>
        <a:bodyPr/>
        <a:lstStyle/>
        <a:p>
          <a:endParaRPr lang="es-ES"/>
        </a:p>
      </dgm:t>
    </dgm:pt>
    <dgm:pt modelId="{333205E3-546B-4D78-AEBE-F3C917A11FCA}">
      <dgm:prSet phldrT="[Texto]" phldr="0"/>
      <dgm:spPr/>
      <dgm:t>
        <a:bodyPr/>
        <a:lstStyle/>
        <a:p>
          <a:pPr rtl="0"/>
          <a:r>
            <a:rPr lang="es-ES"/>
            <a:t> Apertura de sobres</a:t>
          </a:r>
        </a:p>
      </dgm:t>
    </dgm:pt>
    <dgm:pt modelId="{A5D86A0C-11DF-49F6-9605-81C4991DCA54}" type="parTrans" cxnId="{FE822B70-334F-427C-85EE-DEA2F1C7EB20}">
      <dgm:prSet/>
      <dgm:spPr/>
      <dgm:t>
        <a:bodyPr/>
        <a:lstStyle/>
        <a:p>
          <a:endParaRPr lang="es-ES"/>
        </a:p>
      </dgm:t>
    </dgm:pt>
    <dgm:pt modelId="{5E56115F-2703-4AC9-996A-5A912DDA0F44}" type="sibTrans" cxnId="{FE822B70-334F-427C-85EE-DEA2F1C7EB20}">
      <dgm:prSet/>
      <dgm:spPr/>
      <dgm:t>
        <a:bodyPr/>
        <a:lstStyle/>
        <a:p>
          <a:endParaRPr lang="es-ES"/>
        </a:p>
      </dgm:t>
    </dgm:pt>
    <dgm:pt modelId="{8AA2CCA6-B1AB-420E-932E-C710CE76EA5E}">
      <dgm:prSet phldrT="[Texto]" phldr="0"/>
      <dgm:spPr/>
      <dgm:t>
        <a:bodyPr/>
        <a:lstStyle/>
        <a:p>
          <a:pPr rtl="0"/>
          <a:r>
            <a:rPr lang="es-ES"/>
            <a:t> Inicio de fase de </a:t>
          </a:r>
          <a:r>
            <a:rPr lang="es-ES">
              <a:latin typeface="Calibri" panose="020F0502020204030204"/>
            </a:rPr>
            <a:t>revisión</a:t>
          </a:r>
          <a:endParaRPr lang="es-ES"/>
        </a:p>
      </dgm:t>
    </dgm:pt>
    <dgm:pt modelId="{7266D6F2-F823-4C0F-8EA2-4177A8799A05}" type="parTrans" cxnId="{E3118D29-CFBC-4F2F-B3C4-4ED01E158878}">
      <dgm:prSet/>
      <dgm:spPr/>
      <dgm:t>
        <a:bodyPr/>
        <a:lstStyle/>
        <a:p>
          <a:endParaRPr lang="es-ES"/>
        </a:p>
      </dgm:t>
    </dgm:pt>
    <dgm:pt modelId="{921C2E75-3A45-4322-8D68-D555AC3E4C02}" type="sibTrans" cxnId="{E3118D29-CFBC-4F2F-B3C4-4ED01E158878}">
      <dgm:prSet/>
      <dgm:spPr/>
      <dgm:t>
        <a:bodyPr/>
        <a:lstStyle/>
        <a:p>
          <a:endParaRPr lang="es-ES"/>
        </a:p>
      </dgm:t>
    </dgm:pt>
    <dgm:pt modelId="{C07575E1-57D2-450E-9084-1A0C80963C58}">
      <dgm:prSet phldrT="[Texto]" phldr="0"/>
      <dgm:spPr/>
      <dgm:t>
        <a:bodyPr/>
        <a:lstStyle/>
        <a:p>
          <a:pPr rtl="0"/>
          <a:r>
            <a:rPr lang="es-ES"/>
            <a:t> JUN 23</a:t>
          </a:r>
        </a:p>
      </dgm:t>
    </dgm:pt>
    <dgm:pt modelId="{41F2726D-580E-4C08-9AF0-A124A2952F78}" type="parTrans" cxnId="{327B60B7-D2FB-4CE2-9149-EB785A35C741}">
      <dgm:prSet/>
      <dgm:spPr/>
      <dgm:t>
        <a:bodyPr/>
        <a:lstStyle/>
        <a:p>
          <a:endParaRPr lang="es-ES"/>
        </a:p>
      </dgm:t>
    </dgm:pt>
    <dgm:pt modelId="{172454F5-1758-4793-98F6-53771B4C6C94}" type="sibTrans" cxnId="{327B60B7-D2FB-4CE2-9149-EB785A35C741}">
      <dgm:prSet/>
      <dgm:spPr/>
      <dgm:t>
        <a:bodyPr/>
        <a:lstStyle/>
        <a:p>
          <a:endParaRPr lang="es-ES"/>
        </a:p>
      </dgm:t>
    </dgm:pt>
    <dgm:pt modelId="{7CB0170E-C0F4-47F6-871E-861B07FB971F}">
      <dgm:prSet phldr="0"/>
      <dgm:spPr/>
      <dgm:t>
        <a:bodyPr/>
        <a:lstStyle/>
        <a:p>
          <a:pPr rtl="0"/>
          <a:r>
            <a:rPr lang="es-ES"/>
            <a:t> JUN 27</a:t>
          </a:r>
        </a:p>
      </dgm:t>
    </dgm:pt>
    <dgm:pt modelId="{1ECBD9CA-5641-453A-852E-ACC03E417A25}" type="parTrans" cxnId="{669D0E04-A233-4C01-943C-3A899D5F82B0}">
      <dgm:prSet/>
      <dgm:spPr/>
      <dgm:t>
        <a:bodyPr/>
        <a:lstStyle/>
        <a:p>
          <a:endParaRPr lang="es-EC"/>
        </a:p>
      </dgm:t>
    </dgm:pt>
    <dgm:pt modelId="{8DE57458-6DF5-48E9-8D56-5B9BBF387CCF}" type="sibTrans" cxnId="{669D0E04-A233-4C01-943C-3A899D5F82B0}">
      <dgm:prSet/>
      <dgm:spPr/>
      <dgm:t>
        <a:bodyPr/>
        <a:lstStyle/>
        <a:p>
          <a:endParaRPr lang="es-EC"/>
        </a:p>
      </dgm:t>
    </dgm:pt>
    <dgm:pt modelId="{7507EA62-8187-4349-B754-D301071A82CF}">
      <dgm:prSet phldr="0"/>
      <dgm:spPr/>
      <dgm:t>
        <a:bodyPr/>
        <a:lstStyle/>
        <a:p>
          <a:pPr rtl="0"/>
          <a:r>
            <a:rPr lang="es-ES"/>
            <a:t> JUN 29</a:t>
          </a:r>
        </a:p>
      </dgm:t>
    </dgm:pt>
    <dgm:pt modelId="{205F2AD7-BAE2-4CFD-82DB-DDB51CB6DC9E}" type="parTrans" cxnId="{0465598B-CD34-4265-A126-776D8F8DB320}">
      <dgm:prSet/>
      <dgm:spPr/>
      <dgm:t>
        <a:bodyPr/>
        <a:lstStyle/>
        <a:p>
          <a:endParaRPr lang="es-EC"/>
        </a:p>
      </dgm:t>
    </dgm:pt>
    <dgm:pt modelId="{ABA1459E-E3DD-4ED1-A340-6FFD57293C84}" type="sibTrans" cxnId="{0465598B-CD34-4265-A126-776D8F8DB320}">
      <dgm:prSet/>
      <dgm:spPr/>
      <dgm:t>
        <a:bodyPr/>
        <a:lstStyle/>
        <a:p>
          <a:endParaRPr lang="es-EC"/>
        </a:p>
      </dgm:t>
    </dgm:pt>
    <dgm:pt modelId="{B5933C24-7A8C-4705-A9AE-28A08DB5F384}">
      <dgm:prSet phldr="0"/>
      <dgm:spPr/>
      <dgm:t>
        <a:bodyPr/>
        <a:lstStyle/>
        <a:p>
          <a:pPr rtl="0"/>
          <a:r>
            <a:rPr lang="es-ES"/>
            <a:t> JUL 1</a:t>
          </a:r>
        </a:p>
      </dgm:t>
    </dgm:pt>
    <dgm:pt modelId="{3291D035-E594-477B-A4E2-6376E479273C}" type="parTrans" cxnId="{0FEEE53F-216D-48F5-B764-64D7BE3AA364}">
      <dgm:prSet/>
      <dgm:spPr/>
      <dgm:t>
        <a:bodyPr/>
        <a:lstStyle/>
        <a:p>
          <a:endParaRPr lang="es-EC"/>
        </a:p>
      </dgm:t>
    </dgm:pt>
    <dgm:pt modelId="{6FA115FA-7102-4014-BAED-FE104571CC93}" type="sibTrans" cxnId="{0FEEE53F-216D-48F5-B764-64D7BE3AA364}">
      <dgm:prSet/>
      <dgm:spPr/>
      <dgm:t>
        <a:bodyPr/>
        <a:lstStyle/>
        <a:p>
          <a:endParaRPr lang="es-EC"/>
        </a:p>
      </dgm:t>
    </dgm:pt>
    <dgm:pt modelId="{FF93767B-D2E2-4A93-9282-4B5EA40ADC33}">
      <dgm:prSet phldr="0"/>
      <dgm:spPr/>
      <dgm:t>
        <a:bodyPr/>
        <a:lstStyle/>
        <a:p>
          <a:pPr rtl="0"/>
          <a:r>
            <a:rPr lang="es-ES"/>
            <a:t> JUL 4</a:t>
          </a:r>
        </a:p>
      </dgm:t>
    </dgm:pt>
    <dgm:pt modelId="{68B66D8A-8DAE-45E3-B72C-7C422C63AE2C}" type="parTrans" cxnId="{0386F108-3A80-40A4-B3EC-28FDB923AC97}">
      <dgm:prSet/>
      <dgm:spPr/>
      <dgm:t>
        <a:bodyPr/>
        <a:lstStyle/>
        <a:p>
          <a:endParaRPr lang="es-EC"/>
        </a:p>
      </dgm:t>
    </dgm:pt>
    <dgm:pt modelId="{FB067677-87FF-4B84-BA24-80A89FA813E8}" type="sibTrans" cxnId="{0386F108-3A80-40A4-B3EC-28FDB923AC97}">
      <dgm:prSet/>
      <dgm:spPr/>
      <dgm:t>
        <a:bodyPr/>
        <a:lstStyle/>
        <a:p>
          <a:endParaRPr lang="es-EC"/>
        </a:p>
      </dgm:t>
    </dgm:pt>
    <dgm:pt modelId="{0F5C6F4B-A493-4B96-8BC6-3DE7CF1BA9EC}">
      <dgm:prSet phldr="0"/>
      <dgm:spPr/>
      <dgm:t>
        <a:bodyPr/>
        <a:lstStyle/>
        <a:p>
          <a:pPr rtl="0"/>
          <a:r>
            <a:rPr lang="es-ES"/>
            <a:t> JUL 15</a:t>
          </a:r>
        </a:p>
      </dgm:t>
    </dgm:pt>
    <dgm:pt modelId="{797981C5-90A2-41D0-A179-F7132C7DCADA}" type="parTrans" cxnId="{50C12D5A-A7B0-4726-8F04-2125FEDDB6D5}">
      <dgm:prSet/>
      <dgm:spPr/>
      <dgm:t>
        <a:bodyPr/>
        <a:lstStyle/>
        <a:p>
          <a:endParaRPr lang="es-EC"/>
        </a:p>
      </dgm:t>
    </dgm:pt>
    <dgm:pt modelId="{2510C7C0-53EF-4D17-99D8-5E7F5AA3EEC3}" type="sibTrans" cxnId="{50C12D5A-A7B0-4726-8F04-2125FEDDB6D5}">
      <dgm:prSet/>
      <dgm:spPr/>
      <dgm:t>
        <a:bodyPr/>
        <a:lstStyle/>
        <a:p>
          <a:endParaRPr lang="es-EC"/>
        </a:p>
      </dgm:t>
    </dgm:pt>
    <dgm:pt modelId="{EA71FC27-5C8E-4523-91AD-CD24C392DA6F}">
      <dgm:prSet phldr="0"/>
      <dgm:spPr/>
      <dgm:t>
        <a:bodyPr/>
        <a:lstStyle/>
        <a:p>
          <a:pPr rtl="0"/>
          <a:r>
            <a:rPr lang="es-ES"/>
            <a:t> Inicio revisión técnica</a:t>
          </a:r>
        </a:p>
      </dgm:t>
    </dgm:pt>
    <dgm:pt modelId="{82144CF0-DA6E-4DC0-B14C-659675E19BEC}" type="parTrans" cxnId="{A18A2DB4-13D7-4477-B39C-C2897F81B8F4}">
      <dgm:prSet/>
      <dgm:spPr/>
      <dgm:t>
        <a:bodyPr/>
        <a:lstStyle/>
        <a:p>
          <a:endParaRPr lang="es-EC"/>
        </a:p>
      </dgm:t>
    </dgm:pt>
    <dgm:pt modelId="{B2F3F657-75AA-4A6F-BB46-929FE368BF9F}" type="sibTrans" cxnId="{A18A2DB4-13D7-4477-B39C-C2897F81B8F4}">
      <dgm:prSet/>
      <dgm:spPr/>
      <dgm:t>
        <a:bodyPr/>
        <a:lstStyle/>
        <a:p>
          <a:endParaRPr lang="es-EC"/>
        </a:p>
      </dgm:t>
    </dgm:pt>
    <dgm:pt modelId="{72A171E7-5FB2-4639-92B5-84E60183F4D1}">
      <dgm:prSet phldr="0"/>
      <dgm:spPr/>
      <dgm:t>
        <a:bodyPr/>
        <a:lstStyle/>
        <a:p>
          <a:pPr rtl="0"/>
          <a:r>
            <a:rPr lang="es-ES"/>
            <a:t> Recopilación de observaciones para informe final</a:t>
          </a:r>
        </a:p>
      </dgm:t>
    </dgm:pt>
    <dgm:pt modelId="{258E7035-EDA3-4349-8E88-122BFDCF8D44}" type="parTrans" cxnId="{53A6B9E8-7AF7-4FFE-966C-81B4AD95F628}">
      <dgm:prSet/>
      <dgm:spPr/>
      <dgm:t>
        <a:bodyPr/>
        <a:lstStyle/>
        <a:p>
          <a:endParaRPr lang="es-EC"/>
        </a:p>
      </dgm:t>
    </dgm:pt>
    <dgm:pt modelId="{155CFE31-54E4-4AB2-81EF-7011353A5008}" type="sibTrans" cxnId="{53A6B9E8-7AF7-4FFE-966C-81B4AD95F628}">
      <dgm:prSet/>
      <dgm:spPr/>
      <dgm:t>
        <a:bodyPr/>
        <a:lstStyle/>
        <a:p>
          <a:endParaRPr lang="es-EC"/>
        </a:p>
      </dgm:t>
    </dgm:pt>
    <dgm:pt modelId="{E537B67E-3549-416F-8925-D570C6AEA02C}">
      <dgm:prSet phldr="0"/>
      <dgm:spPr/>
      <dgm:t>
        <a:bodyPr/>
        <a:lstStyle/>
        <a:p>
          <a:pPr rtl="0"/>
          <a:r>
            <a:rPr lang="es-ES"/>
            <a:t> Entrega de convalidacion de errores</a:t>
          </a:r>
        </a:p>
      </dgm:t>
    </dgm:pt>
    <dgm:pt modelId="{09C3400B-8432-4F6D-A044-D74B9ACED51E}" type="parTrans" cxnId="{3EE29AC5-B180-4B7F-96E2-D0F5FC0A055E}">
      <dgm:prSet/>
      <dgm:spPr/>
      <dgm:t>
        <a:bodyPr/>
        <a:lstStyle/>
        <a:p>
          <a:endParaRPr lang="es-EC"/>
        </a:p>
      </dgm:t>
    </dgm:pt>
    <dgm:pt modelId="{C0598463-372F-405F-8C7C-E123943E495D}" type="sibTrans" cxnId="{3EE29AC5-B180-4B7F-96E2-D0F5FC0A055E}">
      <dgm:prSet/>
      <dgm:spPr/>
      <dgm:t>
        <a:bodyPr/>
        <a:lstStyle/>
        <a:p>
          <a:endParaRPr lang="es-EC"/>
        </a:p>
      </dgm:t>
    </dgm:pt>
    <dgm:pt modelId="{359620FE-3483-4C20-8A96-3466E1019572}">
      <dgm:prSet phldr="0"/>
      <dgm:spPr/>
      <dgm:t>
        <a:bodyPr/>
        <a:lstStyle/>
        <a:p>
          <a:pPr rtl="0"/>
          <a:r>
            <a:rPr lang="es-ES"/>
            <a:t> Ofertantes trabajando en convalidación</a:t>
          </a:r>
        </a:p>
      </dgm:t>
    </dgm:pt>
    <dgm:pt modelId="{6426F83C-DAD7-47F3-B425-AAF5B9B474E5}" type="parTrans" cxnId="{5C23551C-5CED-44EF-AC05-DDC4ABA7CF47}">
      <dgm:prSet/>
      <dgm:spPr/>
      <dgm:t>
        <a:bodyPr/>
        <a:lstStyle/>
        <a:p>
          <a:endParaRPr lang="es-EC"/>
        </a:p>
      </dgm:t>
    </dgm:pt>
    <dgm:pt modelId="{1AD2DA18-80C7-4F3E-92B2-0F97B2F5BBDB}" type="sibTrans" cxnId="{5C23551C-5CED-44EF-AC05-DDC4ABA7CF47}">
      <dgm:prSet/>
      <dgm:spPr/>
      <dgm:t>
        <a:bodyPr/>
        <a:lstStyle/>
        <a:p>
          <a:endParaRPr lang="es-EC"/>
        </a:p>
      </dgm:t>
    </dgm:pt>
    <dgm:pt modelId="{38A03082-799E-4ADD-9479-AF844E5BF5C0}">
      <dgm:prSet phldr="0"/>
      <dgm:spPr/>
      <dgm:t>
        <a:bodyPr/>
        <a:lstStyle/>
        <a:p>
          <a:pPr rtl="0"/>
          <a:r>
            <a:rPr lang="es-ES"/>
            <a:t> Presentación de informe final</a:t>
          </a:r>
        </a:p>
      </dgm:t>
    </dgm:pt>
    <dgm:pt modelId="{806CFB77-191D-4C2C-9037-04526792797F}" type="parTrans" cxnId="{36E20251-4656-4C2C-BA1C-FBD8945C58FA}">
      <dgm:prSet/>
      <dgm:spPr/>
      <dgm:t>
        <a:bodyPr/>
        <a:lstStyle/>
        <a:p>
          <a:endParaRPr lang="es-EC"/>
        </a:p>
      </dgm:t>
    </dgm:pt>
    <dgm:pt modelId="{FD79CA07-6CA5-4944-9681-DB2E8F14E92B}" type="sibTrans" cxnId="{36E20251-4656-4C2C-BA1C-FBD8945C58FA}">
      <dgm:prSet/>
      <dgm:spPr/>
      <dgm:t>
        <a:bodyPr/>
        <a:lstStyle/>
        <a:p>
          <a:endParaRPr lang="es-EC"/>
        </a:p>
      </dgm:t>
    </dgm:pt>
    <dgm:pt modelId="{F4499238-9AFE-401D-A31A-CD8121E377DF}">
      <dgm:prSet phldr="0"/>
      <dgm:spPr/>
      <dgm:t>
        <a:bodyPr/>
        <a:lstStyle/>
        <a:p>
          <a:pPr rtl="0"/>
          <a:r>
            <a:rPr lang="es-ES" dirty="0"/>
            <a:t> Anuncio </a:t>
          </a:r>
          <a:r>
            <a:rPr lang="es-ES" dirty="0">
              <a:latin typeface="Calibri" panose="020F0502020204030204"/>
            </a:rPr>
            <a:t>de empresa</a:t>
          </a:r>
          <a:r>
            <a:rPr lang="es-ES" dirty="0"/>
            <a:t> </a:t>
          </a:r>
          <a:r>
            <a:rPr lang="es-ES" dirty="0">
              <a:latin typeface="Calibri" panose="020F0502020204030204"/>
            </a:rPr>
            <a:t>en 1er orden de prelación</a:t>
          </a:r>
          <a:endParaRPr lang="es-ES" dirty="0"/>
        </a:p>
      </dgm:t>
    </dgm:pt>
    <dgm:pt modelId="{3E0BD2F1-5431-45D1-8D20-999715574B21}" type="parTrans" cxnId="{E1E6AC82-E388-48EC-841B-2F53E8AB15F9}">
      <dgm:prSet/>
      <dgm:spPr/>
      <dgm:t>
        <a:bodyPr/>
        <a:lstStyle/>
        <a:p>
          <a:endParaRPr lang="es-EC"/>
        </a:p>
      </dgm:t>
    </dgm:pt>
    <dgm:pt modelId="{130D087F-15A4-4B2A-AD5D-73C9087633D1}" type="sibTrans" cxnId="{E1E6AC82-E388-48EC-841B-2F53E8AB15F9}">
      <dgm:prSet/>
      <dgm:spPr/>
      <dgm:t>
        <a:bodyPr/>
        <a:lstStyle/>
        <a:p>
          <a:endParaRPr lang="es-EC"/>
        </a:p>
      </dgm:t>
    </dgm:pt>
    <dgm:pt modelId="{5B44311A-8A1F-48D7-B429-0C09C6AB89F6}">
      <dgm:prSet phldr="0"/>
      <dgm:spPr/>
      <dgm:t>
        <a:bodyPr/>
        <a:lstStyle/>
        <a:p>
          <a:pPr rtl="0"/>
          <a:r>
            <a:rPr lang="es-ES"/>
            <a:t> JUL 18</a:t>
          </a:r>
        </a:p>
      </dgm:t>
    </dgm:pt>
    <dgm:pt modelId="{62D0857E-714D-4379-B446-4B8606AEF854}" type="parTrans" cxnId="{3036E8F1-AB51-444E-B78A-B5CF60CAD03C}">
      <dgm:prSet/>
      <dgm:spPr/>
      <dgm:t>
        <a:bodyPr/>
        <a:lstStyle/>
        <a:p>
          <a:endParaRPr lang="es-EC"/>
        </a:p>
      </dgm:t>
    </dgm:pt>
    <dgm:pt modelId="{E554A30F-D260-4845-B550-153D701B8603}" type="sibTrans" cxnId="{3036E8F1-AB51-444E-B78A-B5CF60CAD03C}">
      <dgm:prSet/>
      <dgm:spPr/>
      <dgm:t>
        <a:bodyPr/>
        <a:lstStyle/>
        <a:p>
          <a:endParaRPr lang="es-EC"/>
        </a:p>
      </dgm:t>
    </dgm:pt>
    <dgm:pt modelId="{919141E5-D7A7-4A8A-8B0F-640CD5CCFE1D}">
      <dgm:prSet phldr="0"/>
      <dgm:spPr/>
      <dgm:t>
        <a:bodyPr/>
        <a:lstStyle/>
        <a:p>
          <a:pPr rtl="0"/>
          <a:r>
            <a:rPr lang="es-ES"/>
            <a:t> Habilitación de ofertas</a:t>
          </a:r>
        </a:p>
      </dgm:t>
    </dgm:pt>
    <dgm:pt modelId="{F20B7F72-082E-4049-A058-1C05370E4336}" type="parTrans" cxnId="{9E350AFD-E225-406E-9174-479FF2A5414A}">
      <dgm:prSet/>
      <dgm:spPr/>
      <dgm:t>
        <a:bodyPr/>
        <a:lstStyle/>
        <a:p>
          <a:endParaRPr lang="es-EC"/>
        </a:p>
      </dgm:t>
    </dgm:pt>
    <dgm:pt modelId="{CE315DF5-B0BD-4FDE-BE0F-2950B0BA56A5}" type="sibTrans" cxnId="{9E350AFD-E225-406E-9174-479FF2A5414A}">
      <dgm:prSet/>
      <dgm:spPr/>
      <dgm:t>
        <a:bodyPr/>
        <a:lstStyle/>
        <a:p>
          <a:endParaRPr lang="es-EC"/>
        </a:p>
      </dgm:t>
    </dgm:pt>
    <dgm:pt modelId="{DD5D2CB3-31EF-4316-AF03-C123B9D12BAD}">
      <dgm:prSet phldr="0"/>
      <dgm:spPr/>
      <dgm:t>
        <a:bodyPr/>
        <a:lstStyle/>
        <a:p>
          <a:r>
            <a:rPr lang="es-ES"/>
            <a:t>JUL 13</a:t>
          </a:r>
        </a:p>
      </dgm:t>
    </dgm:pt>
    <dgm:pt modelId="{156F9108-4664-4530-8D10-96B0D8C8D6B9}" type="parTrans" cxnId="{153AD1EE-C548-4DF1-A627-0D1681CB935F}">
      <dgm:prSet/>
      <dgm:spPr/>
      <dgm:t>
        <a:bodyPr/>
        <a:lstStyle/>
        <a:p>
          <a:endParaRPr lang="es-EC"/>
        </a:p>
      </dgm:t>
    </dgm:pt>
    <dgm:pt modelId="{6E6DD80B-D8D5-4589-BDD1-A54FA58C947E}" type="sibTrans" cxnId="{153AD1EE-C548-4DF1-A627-0D1681CB935F}">
      <dgm:prSet/>
      <dgm:spPr/>
      <dgm:t>
        <a:bodyPr/>
        <a:lstStyle/>
        <a:p>
          <a:endParaRPr lang="es-EC"/>
        </a:p>
      </dgm:t>
    </dgm:pt>
    <dgm:pt modelId="{E1365862-CE98-4A41-994B-6D2EDDB0FDD3}">
      <dgm:prSet phldr="0"/>
      <dgm:spPr/>
      <dgm:t>
        <a:bodyPr/>
        <a:lstStyle/>
        <a:p>
          <a:pPr rtl="0"/>
          <a:r>
            <a:rPr lang="es-ES"/>
            <a:t> JUL 11</a:t>
          </a:r>
        </a:p>
      </dgm:t>
    </dgm:pt>
    <dgm:pt modelId="{2B17036C-D407-4A12-8BB1-791110C42A30}" type="parTrans" cxnId="{297A1F1C-29A8-40E8-9A8E-E29F4D4EAA94}">
      <dgm:prSet/>
      <dgm:spPr/>
      <dgm:t>
        <a:bodyPr/>
        <a:lstStyle/>
        <a:p>
          <a:endParaRPr lang="es-EC"/>
        </a:p>
      </dgm:t>
    </dgm:pt>
    <dgm:pt modelId="{D16D90FD-3410-4E2F-9986-4CE9582C47AD}" type="sibTrans" cxnId="{297A1F1C-29A8-40E8-9A8E-E29F4D4EAA94}">
      <dgm:prSet/>
      <dgm:spPr/>
      <dgm:t>
        <a:bodyPr/>
        <a:lstStyle/>
        <a:p>
          <a:endParaRPr lang="es-EC"/>
        </a:p>
      </dgm:t>
    </dgm:pt>
    <dgm:pt modelId="{9A079A4A-D6C9-4FF9-A4B1-4C72D0FFE734}">
      <dgm:prSet phldr="0"/>
      <dgm:spPr/>
      <dgm:t>
        <a:bodyPr/>
        <a:lstStyle/>
        <a:p>
          <a:pPr rtl="0"/>
          <a:r>
            <a:rPr lang="es-ES"/>
            <a:t> Verificación</a:t>
          </a:r>
          <a:r>
            <a:rPr lang="es-ES">
              <a:latin typeface="Calibri" panose="020F0502020204030204"/>
            </a:rPr>
            <a:t> </a:t>
          </a:r>
        </a:p>
      </dgm:t>
    </dgm:pt>
    <dgm:pt modelId="{10B79ED2-363E-497F-B19E-D21EC296D220}" type="parTrans" cxnId="{A282D214-4AF0-4E43-9346-9AEF7A611125}">
      <dgm:prSet/>
      <dgm:spPr/>
      <dgm:t>
        <a:bodyPr/>
        <a:lstStyle/>
        <a:p>
          <a:endParaRPr lang="es-EC"/>
        </a:p>
      </dgm:t>
    </dgm:pt>
    <dgm:pt modelId="{81FCCEF6-C446-4D6D-B424-3D23A37E46B0}" type="sibTrans" cxnId="{A282D214-4AF0-4E43-9346-9AEF7A611125}">
      <dgm:prSet/>
      <dgm:spPr/>
      <dgm:t>
        <a:bodyPr/>
        <a:lstStyle/>
        <a:p>
          <a:endParaRPr lang="es-EC"/>
        </a:p>
      </dgm:t>
    </dgm:pt>
    <dgm:pt modelId="{0242DA60-61A7-44B5-A0C3-16E366CFF4C8}">
      <dgm:prSet phldr="0"/>
      <dgm:spPr/>
      <dgm:t>
        <a:bodyPr/>
        <a:lstStyle/>
        <a:p>
          <a:pPr rtl="0"/>
          <a:r>
            <a:rPr lang="es-ES"/>
            <a:t> JUN 23</a:t>
          </a:r>
        </a:p>
      </dgm:t>
    </dgm:pt>
    <dgm:pt modelId="{7F5DDB96-58E5-43B9-86CA-8F44EAF4B788}" type="parTrans" cxnId="{127DFF5E-FD1D-427B-B23B-8383520DED83}">
      <dgm:prSet/>
      <dgm:spPr/>
      <dgm:t>
        <a:bodyPr/>
        <a:lstStyle/>
        <a:p>
          <a:endParaRPr lang="es-ES"/>
        </a:p>
      </dgm:t>
    </dgm:pt>
    <dgm:pt modelId="{F60082A0-6031-4BFA-A750-3FADFCFE61C1}" type="sibTrans" cxnId="{127DFF5E-FD1D-427B-B23B-8383520DED83}">
      <dgm:prSet/>
      <dgm:spPr/>
      <dgm:t>
        <a:bodyPr/>
        <a:lstStyle/>
        <a:p>
          <a:endParaRPr lang="es-ES"/>
        </a:p>
      </dgm:t>
    </dgm:pt>
    <dgm:pt modelId="{975C0769-8A24-455D-B966-487667B9EFE7}">
      <dgm:prSet phldr="0"/>
      <dgm:spPr/>
      <dgm:t>
        <a:bodyPr/>
        <a:lstStyle/>
        <a:p>
          <a:pPr rtl="0"/>
          <a:r>
            <a:rPr lang="es-ES" dirty="0"/>
            <a:t> </a:t>
          </a:r>
          <a:r>
            <a:rPr lang="es-ES" dirty="0">
              <a:latin typeface="Calibri" panose="020F0502020204030204"/>
            </a:rPr>
            <a:t>Inicio fase de negociaciones</a:t>
          </a:r>
          <a:endParaRPr lang="es-ES" dirty="0"/>
        </a:p>
      </dgm:t>
    </dgm:pt>
    <dgm:pt modelId="{424DE303-8393-459A-8788-F2082F68F607}" type="parTrans" cxnId="{A7F1109B-73A9-4C2E-8058-64094BDFB839}">
      <dgm:prSet/>
      <dgm:spPr/>
      <dgm:t>
        <a:bodyPr/>
        <a:lstStyle/>
        <a:p>
          <a:endParaRPr lang="es-ES"/>
        </a:p>
      </dgm:t>
    </dgm:pt>
    <dgm:pt modelId="{03F94A05-277A-4C54-9D95-3C84EDA1B310}" type="sibTrans" cxnId="{A7F1109B-73A9-4C2E-8058-64094BDFB839}">
      <dgm:prSet/>
      <dgm:spPr/>
      <dgm:t>
        <a:bodyPr/>
        <a:lstStyle/>
        <a:p>
          <a:endParaRPr lang="es-ES"/>
        </a:p>
      </dgm:t>
    </dgm:pt>
    <dgm:pt modelId="{809E0BF5-F10B-44DB-8DA5-63A27F7ABC2C}">
      <dgm:prSet phldr="0"/>
      <dgm:spPr/>
      <dgm:t>
        <a:bodyPr/>
        <a:lstStyle/>
        <a:p>
          <a:pPr rtl="0"/>
          <a:r>
            <a:rPr lang="es-ES">
              <a:latin typeface="Calibri" panose="020F0502020204030204"/>
            </a:rPr>
            <a:t> Errores</a:t>
          </a:r>
          <a:endParaRPr lang="es-ES"/>
        </a:p>
      </dgm:t>
    </dgm:pt>
    <dgm:pt modelId="{356B41E6-6D86-4D20-892C-0590B66C51CD}" type="parTrans" cxnId="{5E560238-9B34-4FE7-8B02-3C7DDB7CF14C}">
      <dgm:prSet/>
      <dgm:spPr/>
      <dgm:t>
        <a:bodyPr/>
        <a:lstStyle/>
        <a:p>
          <a:endParaRPr lang="es-EC"/>
        </a:p>
      </dgm:t>
    </dgm:pt>
    <dgm:pt modelId="{5ED724BB-BD59-45AF-9574-73EEFD9EE35B}" type="sibTrans" cxnId="{5E560238-9B34-4FE7-8B02-3C7DDB7CF14C}">
      <dgm:prSet/>
      <dgm:spPr/>
      <dgm:t>
        <a:bodyPr/>
        <a:lstStyle/>
        <a:p>
          <a:endParaRPr lang="es-EC"/>
        </a:p>
      </dgm:t>
    </dgm:pt>
    <dgm:pt modelId="{016D7091-1E90-45BF-9246-6E4A87DDF0B4}" type="pres">
      <dgm:prSet presAssocID="{25A9F935-9991-4936-8D89-899D2EE74348}" presName="Name0" presStyleCnt="0">
        <dgm:presLayoutVars>
          <dgm:chMax/>
          <dgm:chPref/>
          <dgm:animLvl val="lvl"/>
        </dgm:presLayoutVars>
      </dgm:prSet>
      <dgm:spPr/>
    </dgm:pt>
    <dgm:pt modelId="{426E09BB-4D27-406C-B008-F178F63F9DB0}" type="pres">
      <dgm:prSet presAssocID="{AF6451EE-F479-4B62-9E45-546BC870866D}" presName="composite1" presStyleCnt="0"/>
      <dgm:spPr/>
    </dgm:pt>
    <dgm:pt modelId="{1BB3EED0-49FD-4FCB-B162-D452C4755C87}" type="pres">
      <dgm:prSet presAssocID="{AF6451EE-F479-4B62-9E45-546BC870866D}" presName="parent1" presStyleLbl="alignNode1" presStyleIdx="0" presStyleCnt="11">
        <dgm:presLayoutVars>
          <dgm:chMax val="1"/>
          <dgm:chPref val="1"/>
          <dgm:bulletEnabled val="1"/>
        </dgm:presLayoutVars>
      </dgm:prSet>
      <dgm:spPr/>
    </dgm:pt>
    <dgm:pt modelId="{FB398602-5FDE-496A-8163-1FE516529558}" type="pres">
      <dgm:prSet presAssocID="{AF6451EE-F479-4B62-9E45-546BC870866D}" presName="Childtext1" presStyleLbl="revTx" presStyleIdx="0" presStyleCnt="11">
        <dgm:presLayoutVars>
          <dgm:bulletEnabled val="1"/>
        </dgm:presLayoutVars>
      </dgm:prSet>
      <dgm:spPr/>
    </dgm:pt>
    <dgm:pt modelId="{212294E0-0FBE-47C6-A887-C4B518E6CE28}" type="pres">
      <dgm:prSet presAssocID="{AF6451EE-F479-4B62-9E45-546BC870866D}" presName="ConnectLine1" presStyleLbl="sibTrans1D1" presStyleIdx="0" presStyleCnt="11"/>
      <dgm:spPr>
        <a:noFill/>
        <a:ln w="6350" cap="flat" cmpd="sng" algn="ctr">
          <a:solidFill>
            <a:schemeClr val="accent1">
              <a:shade val="90000"/>
              <a:hueOff val="0"/>
              <a:satOff val="0"/>
              <a:lumOff val="0"/>
              <a:alphaOff val="0"/>
            </a:schemeClr>
          </a:solidFill>
          <a:prstDash val="dash"/>
          <a:miter lim="800000"/>
        </a:ln>
        <a:effectLst/>
      </dgm:spPr>
    </dgm:pt>
    <dgm:pt modelId="{AA58326C-DB89-4D4B-BBDC-8E27B23FA505}" type="pres">
      <dgm:prSet presAssocID="{AF6451EE-F479-4B62-9E45-546BC870866D}" presName="ConnectLineEnd1" presStyleLbl="lnNode1" presStyleIdx="0" presStyleCnt="11"/>
      <dgm:spPr/>
    </dgm:pt>
    <dgm:pt modelId="{18D47ABC-CC84-4D10-A4F8-A6B06DA2E129}" type="pres">
      <dgm:prSet presAssocID="{AF6451EE-F479-4B62-9E45-546BC870866D}" presName="EmptyPane1" presStyleCnt="0"/>
      <dgm:spPr/>
    </dgm:pt>
    <dgm:pt modelId="{A7AB4CFC-696A-41E3-8CC1-85575BE4B2AF}" type="pres">
      <dgm:prSet presAssocID="{C5142494-7F1C-40A1-94AD-2FB730695162}" presName="spaceBetweenRectangles1" presStyleCnt="0"/>
      <dgm:spPr/>
    </dgm:pt>
    <dgm:pt modelId="{56A5E3B0-C21F-4960-913E-32CDD9CAED31}" type="pres">
      <dgm:prSet presAssocID="{0242DA60-61A7-44B5-A0C3-16E366CFF4C8}" presName="composite1" presStyleCnt="0"/>
      <dgm:spPr/>
    </dgm:pt>
    <dgm:pt modelId="{717281ED-128F-40E9-815A-BD4D33F8109A}" type="pres">
      <dgm:prSet presAssocID="{0242DA60-61A7-44B5-A0C3-16E366CFF4C8}" presName="parent1" presStyleLbl="alignNode1" presStyleIdx="1" presStyleCnt="11">
        <dgm:presLayoutVars>
          <dgm:chMax val="1"/>
          <dgm:chPref val="1"/>
          <dgm:bulletEnabled val="1"/>
        </dgm:presLayoutVars>
      </dgm:prSet>
      <dgm:spPr/>
    </dgm:pt>
    <dgm:pt modelId="{9077D9CE-5FD1-48BF-8580-A7428606EDDB}" type="pres">
      <dgm:prSet presAssocID="{0242DA60-61A7-44B5-A0C3-16E366CFF4C8}" presName="Childtext1" presStyleLbl="revTx" presStyleIdx="1" presStyleCnt="11">
        <dgm:presLayoutVars>
          <dgm:bulletEnabled val="1"/>
        </dgm:presLayoutVars>
      </dgm:prSet>
      <dgm:spPr/>
    </dgm:pt>
    <dgm:pt modelId="{06BD8E09-4C88-4BE7-AB46-092DD6B2419B}" type="pres">
      <dgm:prSet presAssocID="{0242DA60-61A7-44B5-A0C3-16E366CFF4C8}" presName="ConnectLine1" presStyleLbl="sibTrans1D1" presStyleIdx="1" presStyleCnt="11"/>
      <dgm:spPr>
        <a:noFill/>
        <a:ln w="6350" cap="flat" cmpd="sng" algn="ctr">
          <a:solidFill>
            <a:schemeClr val="accent1">
              <a:shade val="90000"/>
              <a:hueOff val="50374"/>
              <a:satOff val="-4768"/>
              <a:lumOff val="3448"/>
              <a:alphaOff val="0"/>
            </a:schemeClr>
          </a:solidFill>
          <a:prstDash val="dash"/>
          <a:miter lim="800000"/>
        </a:ln>
        <a:effectLst/>
      </dgm:spPr>
    </dgm:pt>
    <dgm:pt modelId="{38DDB2E0-AEFE-4B49-8453-B5E75FB6B2F1}" type="pres">
      <dgm:prSet presAssocID="{0242DA60-61A7-44B5-A0C3-16E366CFF4C8}" presName="ConnectLineEnd1" presStyleLbl="lnNode1" presStyleIdx="1" presStyleCnt="11"/>
      <dgm:spPr/>
    </dgm:pt>
    <dgm:pt modelId="{7009B62B-E27B-4843-9E4D-4F9231DBB12B}" type="pres">
      <dgm:prSet presAssocID="{0242DA60-61A7-44B5-A0C3-16E366CFF4C8}" presName="EmptyPane1" presStyleCnt="0"/>
      <dgm:spPr/>
    </dgm:pt>
    <dgm:pt modelId="{B10C1DB4-853E-458C-BECB-4757A2FE69D1}" type="pres">
      <dgm:prSet presAssocID="{F60082A0-6031-4BFA-A750-3FADFCFE61C1}" presName="spaceBetweenRectangles1" presStyleCnt="0"/>
      <dgm:spPr/>
    </dgm:pt>
    <dgm:pt modelId="{0FC18882-DF2F-4C5B-97C2-EC459478797F}" type="pres">
      <dgm:prSet presAssocID="{C07575E1-57D2-450E-9084-1A0C80963C58}" presName="composite1" presStyleCnt="0"/>
      <dgm:spPr/>
    </dgm:pt>
    <dgm:pt modelId="{E9150B73-5E27-49EA-8E85-7B2EFB073487}" type="pres">
      <dgm:prSet presAssocID="{C07575E1-57D2-450E-9084-1A0C80963C58}" presName="parent1" presStyleLbl="alignNode1" presStyleIdx="2" presStyleCnt="11">
        <dgm:presLayoutVars>
          <dgm:chMax val="1"/>
          <dgm:chPref val="1"/>
          <dgm:bulletEnabled val="1"/>
        </dgm:presLayoutVars>
      </dgm:prSet>
      <dgm:spPr/>
    </dgm:pt>
    <dgm:pt modelId="{455EF464-0089-4519-8AE0-75B21B825BAC}" type="pres">
      <dgm:prSet presAssocID="{C07575E1-57D2-450E-9084-1A0C80963C58}" presName="Childtext1" presStyleLbl="revTx" presStyleIdx="2" presStyleCnt="11">
        <dgm:presLayoutVars>
          <dgm:bulletEnabled val="1"/>
        </dgm:presLayoutVars>
      </dgm:prSet>
      <dgm:spPr/>
    </dgm:pt>
    <dgm:pt modelId="{B522DF5F-3934-4AC6-87EA-BD85E1BF5B1D}" type="pres">
      <dgm:prSet presAssocID="{C07575E1-57D2-450E-9084-1A0C80963C58}" presName="ConnectLine1" presStyleLbl="sibTrans1D1" presStyleIdx="2" presStyleCnt="11"/>
      <dgm:spPr>
        <a:noFill/>
        <a:ln w="6350" cap="flat" cmpd="sng" algn="ctr">
          <a:solidFill>
            <a:schemeClr val="accent1">
              <a:shade val="90000"/>
              <a:hueOff val="100748"/>
              <a:satOff val="-9536"/>
              <a:lumOff val="6896"/>
              <a:alphaOff val="0"/>
            </a:schemeClr>
          </a:solidFill>
          <a:prstDash val="dash"/>
          <a:miter lim="800000"/>
        </a:ln>
        <a:effectLst/>
      </dgm:spPr>
    </dgm:pt>
    <dgm:pt modelId="{FB3D5F71-57AE-49EF-A85C-CD5AC946BC97}" type="pres">
      <dgm:prSet presAssocID="{C07575E1-57D2-450E-9084-1A0C80963C58}" presName="ConnectLineEnd1" presStyleLbl="lnNode1" presStyleIdx="2" presStyleCnt="11"/>
      <dgm:spPr/>
    </dgm:pt>
    <dgm:pt modelId="{84E46E62-9428-45CA-9650-366F12FCDD6D}" type="pres">
      <dgm:prSet presAssocID="{C07575E1-57D2-450E-9084-1A0C80963C58}" presName="EmptyPane1" presStyleCnt="0"/>
      <dgm:spPr/>
    </dgm:pt>
    <dgm:pt modelId="{3EF4C66B-578C-47C4-880C-6B5CD233A015}" type="pres">
      <dgm:prSet presAssocID="{172454F5-1758-4793-98F6-53771B4C6C94}" presName="spaceBetweenRectangles1" presStyleCnt="0"/>
      <dgm:spPr/>
    </dgm:pt>
    <dgm:pt modelId="{9E3B64EC-AE6F-41FC-89CB-D1CB6CAFB03F}" type="pres">
      <dgm:prSet presAssocID="{7CB0170E-C0F4-47F6-871E-861B07FB971F}" presName="composite1" presStyleCnt="0"/>
      <dgm:spPr/>
    </dgm:pt>
    <dgm:pt modelId="{51F9C798-7B4F-451E-BFA3-640915B9C8B6}" type="pres">
      <dgm:prSet presAssocID="{7CB0170E-C0F4-47F6-871E-861B07FB971F}" presName="parent1" presStyleLbl="alignNode1" presStyleIdx="3" presStyleCnt="11">
        <dgm:presLayoutVars>
          <dgm:chMax val="1"/>
          <dgm:chPref val="1"/>
          <dgm:bulletEnabled val="1"/>
        </dgm:presLayoutVars>
      </dgm:prSet>
      <dgm:spPr/>
    </dgm:pt>
    <dgm:pt modelId="{BA40AB41-F804-4D21-9E3F-6570D41078FB}" type="pres">
      <dgm:prSet presAssocID="{7CB0170E-C0F4-47F6-871E-861B07FB971F}" presName="Childtext1" presStyleLbl="revTx" presStyleIdx="3" presStyleCnt="11">
        <dgm:presLayoutVars>
          <dgm:bulletEnabled val="1"/>
        </dgm:presLayoutVars>
      </dgm:prSet>
      <dgm:spPr/>
    </dgm:pt>
    <dgm:pt modelId="{6442A403-5023-46B0-855F-DBC44DD7CB73}" type="pres">
      <dgm:prSet presAssocID="{7CB0170E-C0F4-47F6-871E-861B07FB971F}" presName="ConnectLine1" presStyleLbl="sibTrans1D1" presStyleIdx="3" presStyleCnt="11"/>
      <dgm:spPr>
        <a:noFill/>
        <a:ln w="6350" cap="flat" cmpd="sng" algn="ctr">
          <a:solidFill>
            <a:schemeClr val="accent1">
              <a:shade val="90000"/>
              <a:hueOff val="151123"/>
              <a:satOff val="-14303"/>
              <a:lumOff val="10344"/>
              <a:alphaOff val="0"/>
            </a:schemeClr>
          </a:solidFill>
          <a:prstDash val="dash"/>
          <a:miter lim="800000"/>
        </a:ln>
        <a:effectLst/>
      </dgm:spPr>
    </dgm:pt>
    <dgm:pt modelId="{B6CDE626-6A29-4BAF-80D5-BECC1340CD2C}" type="pres">
      <dgm:prSet presAssocID="{7CB0170E-C0F4-47F6-871E-861B07FB971F}" presName="ConnectLineEnd1" presStyleLbl="lnNode1" presStyleIdx="3" presStyleCnt="11"/>
      <dgm:spPr/>
    </dgm:pt>
    <dgm:pt modelId="{5E647275-1B16-44B6-9817-83F0504641AD}" type="pres">
      <dgm:prSet presAssocID="{7CB0170E-C0F4-47F6-871E-861B07FB971F}" presName="EmptyPane1" presStyleCnt="0"/>
      <dgm:spPr/>
    </dgm:pt>
    <dgm:pt modelId="{CA9F0A34-B34C-490E-9EBA-BE25BC8BFDF3}" type="pres">
      <dgm:prSet presAssocID="{8DE57458-6DF5-48E9-8D56-5B9BBF387CCF}" presName="spaceBetweenRectangles1" presStyleCnt="0"/>
      <dgm:spPr/>
    </dgm:pt>
    <dgm:pt modelId="{32D6AD23-176B-4997-A5A1-C54536D00D9D}" type="pres">
      <dgm:prSet presAssocID="{7507EA62-8187-4349-B754-D301071A82CF}" presName="composite1" presStyleCnt="0"/>
      <dgm:spPr/>
    </dgm:pt>
    <dgm:pt modelId="{43A192F3-9A3A-4A57-A796-CFC088ED218B}" type="pres">
      <dgm:prSet presAssocID="{7507EA62-8187-4349-B754-D301071A82CF}" presName="parent1" presStyleLbl="alignNode1" presStyleIdx="4" presStyleCnt="11">
        <dgm:presLayoutVars>
          <dgm:chMax val="1"/>
          <dgm:chPref val="1"/>
          <dgm:bulletEnabled val="1"/>
        </dgm:presLayoutVars>
      </dgm:prSet>
      <dgm:spPr/>
    </dgm:pt>
    <dgm:pt modelId="{97A9D6E4-C979-4576-AA6D-EEBDECD16A30}" type="pres">
      <dgm:prSet presAssocID="{7507EA62-8187-4349-B754-D301071A82CF}" presName="Childtext1" presStyleLbl="revTx" presStyleIdx="4" presStyleCnt="11">
        <dgm:presLayoutVars>
          <dgm:bulletEnabled val="1"/>
        </dgm:presLayoutVars>
      </dgm:prSet>
      <dgm:spPr/>
    </dgm:pt>
    <dgm:pt modelId="{B0D9C144-E542-4286-8BC1-97CB34B5C7DF}" type="pres">
      <dgm:prSet presAssocID="{7507EA62-8187-4349-B754-D301071A82CF}" presName="ConnectLine1" presStyleLbl="sibTrans1D1" presStyleIdx="4" presStyleCnt="11"/>
      <dgm:spPr>
        <a:noFill/>
        <a:ln w="6350" cap="flat" cmpd="sng" algn="ctr">
          <a:solidFill>
            <a:schemeClr val="accent1">
              <a:shade val="90000"/>
              <a:hueOff val="201497"/>
              <a:satOff val="-19071"/>
              <a:lumOff val="13792"/>
              <a:alphaOff val="0"/>
            </a:schemeClr>
          </a:solidFill>
          <a:prstDash val="dash"/>
          <a:miter lim="800000"/>
        </a:ln>
        <a:effectLst/>
      </dgm:spPr>
    </dgm:pt>
    <dgm:pt modelId="{60AAE646-1460-4AAC-97FF-E6F5A78E2BB2}" type="pres">
      <dgm:prSet presAssocID="{7507EA62-8187-4349-B754-D301071A82CF}" presName="ConnectLineEnd1" presStyleLbl="lnNode1" presStyleIdx="4" presStyleCnt="11"/>
      <dgm:spPr/>
    </dgm:pt>
    <dgm:pt modelId="{33E66F03-D567-45B4-9629-4BF980AECC6C}" type="pres">
      <dgm:prSet presAssocID="{7507EA62-8187-4349-B754-D301071A82CF}" presName="EmptyPane1" presStyleCnt="0"/>
      <dgm:spPr/>
    </dgm:pt>
    <dgm:pt modelId="{163206C3-E050-4D95-BF1F-43F7AD10A5A5}" type="pres">
      <dgm:prSet presAssocID="{ABA1459E-E3DD-4ED1-A340-6FFD57293C84}" presName="spaceBetweenRectangles1" presStyleCnt="0"/>
      <dgm:spPr/>
    </dgm:pt>
    <dgm:pt modelId="{B4B82536-FB15-4B33-A96B-CC4D17CE3FFB}" type="pres">
      <dgm:prSet presAssocID="{B5933C24-7A8C-4705-A9AE-28A08DB5F384}" presName="composite1" presStyleCnt="0"/>
      <dgm:spPr/>
    </dgm:pt>
    <dgm:pt modelId="{E24C3BEE-6ED9-47F1-98E7-FA4D2EC12214}" type="pres">
      <dgm:prSet presAssocID="{B5933C24-7A8C-4705-A9AE-28A08DB5F384}" presName="parent1" presStyleLbl="alignNode1" presStyleIdx="5" presStyleCnt="11">
        <dgm:presLayoutVars>
          <dgm:chMax val="1"/>
          <dgm:chPref val="1"/>
          <dgm:bulletEnabled val="1"/>
        </dgm:presLayoutVars>
      </dgm:prSet>
      <dgm:spPr/>
    </dgm:pt>
    <dgm:pt modelId="{EA67C392-1239-48BE-A92F-5622FFFE09FE}" type="pres">
      <dgm:prSet presAssocID="{B5933C24-7A8C-4705-A9AE-28A08DB5F384}" presName="Childtext1" presStyleLbl="revTx" presStyleIdx="5" presStyleCnt="11">
        <dgm:presLayoutVars>
          <dgm:bulletEnabled val="1"/>
        </dgm:presLayoutVars>
      </dgm:prSet>
      <dgm:spPr/>
    </dgm:pt>
    <dgm:pt modelId="{F71B9984-328A-416D-B2FA-61939A0C3C51}" type="pres">
      <dgm:prSet presAssocID="{B5933C24-7A8C-4705-A9AE-28A08DB5F384}" presName="ConnectLine1" presStyleLbl="sibTrans1D1" presStyleIdx="5" presStyleCnt="11"/>
      <dgm:spPr>
        <a:noFill/>
        <a:ln w="6350" cap="flat" cmpd="sng" algn="ctr">
          <a:solidFill>
            <a:schemeClr val="accent1">
              <a:shade val="90000"/>
              <a:hueOff val="251871"/>
              <a:satOff val="-23839"/>
              <a:lumOff val="17241"/>
              <a:alphaOff val="0"/>
            </a:schemeClr>
          </a:solidFill>
          <a:prstDash val="dash"/>
          <a:miter lim="800000"/>
        </a:ln>
        <a:effectLst/>
      </dgm:spPr>
    </dgm:pt>
    <dgm:pt modelId="{9F1E8D3A-119B-4034-BFC0-9452EED1CC7B}" type="pres">
      <dgm:prSet presAssocID="{B5933C24-7A8C-4705-A9AE-28A08DB5F384}" presName="ConnectLineEnd1" presStyleLbl="lnNode1" presStyleIdx="5" presStyleCnt="11"/>
      <dgm:spPr/>
    </dgm:pt>
    <dgm:pt modelId="{E0C35124-42B9-4D93-BDA5-B5CD3869D84E}" type="pres">
      <dgm:prSet presAssocID="{B5933C24-7A8C-4705-A9AE-28A08DB5F384}" presName="EmptyPane1" presStyleCnt="0"/>
      <dgm:spPr/>
    </dgm:pt>
    <dgm:pt modelId="{77BADF6F-F9B8-40D8-BD14-3D48B93CA323}" type="pres">
      <dgm:prSet presAssocID="{6FA115FA-7102-4014-BAED-FE104571CC93}" presName="spaceBetweenRectangles1" presStyleCnt="0"/>
      <dgm:spPr/>
    </dgm:pt>
    <dgm:pt modelId="{C6D6F627-6121-450B-B832-AFAC83F73ACF}" type="pres">
      <dgm:prSet presAssocID="{FF93767B-D2E2-4A93-9282-4B5EA40ADC33}" presName="composite1" presStyleCnt="0"/>
      <dgm:spPr/>
    </dgm:pt>
    <dgm:pt modelId="{5E6ABE64-1811-4371-BAF4-3158D53A1632}" type="pres">
      <dgm:prSet presAssocID="{FF93767B-D2E2-4A93-9282-4B5EA40ADC33}" presName="parent1" presStyleLbl="alignNode1" presStyleIdx="6" presStyleCnt="11" custLinFactNeighborX="-25179">
        <dgm:presLayoutVars>
          <dgm:chMax val="1"/>
          <dgm:chPref val="1"/>
          <dgm:bulletEnabled val="1"/>
        </dgm:presLayoutVars>
      </dgm:prSet>
      <dgm:spPr/>
    </dgm:pt>
    <dgm:pt modelId="{DDBE4550-E71B-429F-A578-DE278888FECC}" type="pres">
      <dgm:prSet presAssocID="{FF93767B-D2E2-4A93-9282-4B5EA40ADC33}" presName="Childtext1" presStyleLbl="revTx" presStyleIdx="6" presStyleCnt="11" custScaleX="118412">
        <dgm:presLayoutVars>
          <dgm:bulletEnabled val="1"/>
        </dgm:presLayoutVars>
      </dgm:prSet>
      <dgm:spPr/>
    </dgm:pt>
    <dgm:pt modelId="{984DF287-3AAA-4E78-A622-9BF30531BE26}" type="pres">
      <dgm:prSet presAssocID="{FF93767B-D2E2-4A93-9282-4B5EA40ADC33}" presName="ConnectLine1" presStyleLbl="sibTrans1D1" presStyleIdx="6" presStyleCnt="11"/>
      <dgm:spPr>
        <a:noFill/>
        <a:ln w="6350" cap="flat" cmpd="sng" algn="ctr">
          <a:solidFill>
            <a:schemeClr val="accent1">
              <a:shade val="90000"/>
              <a:hueOff val="302245"/>
              <a:satOff val="-28607"/>
              <a:lumOff val="20689"/>
              <a:alphaOff val="0"/>
            </a:schemeClr>
          </a:solidFill>
          <a:prstDash val="dash"/>
          <a:miter lim="800000"/>
        </a:ln>
        <a:effectLst/>
      </dgm:spPr>
    </dgm:pt>
    <dgm:pt modelId="{193BC66E-83F5-4430-92D2-72C9B28AB629}" type="pres">
      <dgm:prSet presAssocID="{FF93767B-D2E2-4A93-9282-4B5EA40ADC33}" presName="ConnectLineEnd1" presStyleLbl="lnNode1" presStyleIdx="6" presStyleCnt="11"/>
      <dgm:spPr/>
    </dgm:pt>
    <dgm:pt modelId="{7761258F-7CE8-47FD-B3D2-552C8714AA30}" type="pres">
      <dgm:prSet presAssocID="{FF93767B-D2E2-4A93-9282-4B5EA40ADC33}" presName="EmptyPane1" presStyleCnt="0"/>
      <dgm:spPr/>
    </dgm:pt>
    <dgm:pt modelId="{F2FDAD43-1822-462D-A70F-53607DAB2927}" type="pres">
      <dgm:prSet presAssocID="{FB067677-87FF-4B84-BA24-80A89FA813E8}" presName="spaceBetweenRectangles1" presStyleCnt="0"/>
      <dgm:spPr/>
    </dgm:pt>
    <dgm:pt modelId="{4BC54A5D-BF9E-4504-8CB0-B762F8D202A3}" type="pres">
      <dgm:prSet presAssocID="{E1365862-CE98-4A41-994B-6D2EDDB0FDD3}" presName="composite1" presStyleCnt="0"/>
      <dgm:spPr/>
    </dgm:pt>
    <dgm:pt modelId="{2448191D-353B-4372-A246-AE740F48CA04}" type="pres">
      <dgm:prSet presAssocID="{E1365862-CE98-4A41-994B-6D2EDDB0FDD3}" presName="parent1" presStyleLbl="alignNode1" presStyleIdx="7" presStyleCnt="11" custLinFactNeighborX="-52198" custLinFactNeighborY="45">
        <dgm:presLayoutVars>
          <dgm:chMax val="1"/>
          <dgm:chPref val="1"/>
          <dgm:bulletEnabled val="1"/>
        </dgm:presLayoutVars>
      </dgm:prSet>
      <dgm:spPr/>
    </dgm:pt>
    <dgm:pt modelId="{AFB060B9-9216-4935-ABCB-C9C3C1A6EB86}" type="pres">
      <dgm:prSet presAssocID="{E1365862-CE98-4A41-994B-6D2EDDB0FDD3}" presName="Childtext1" presStyleLbl="revTx" presStyleIdx="7" presStyleCnt="11" custScaleX="114011" custLinFactNeighborX="-15539" custLinFactNeighborY="1819">
        <dgm:presLayoutVars>
          <dgm:bulletEnabled val="1"/>
        </dgm:presLayoutVars>
      </dgm:prSet>
      <dgm:spPr/>
    </dgm:pt>
    <dgm:pt modelId="{24F59224-86D4-48F3-8481-000AE0DB6326}" type="pres">
      <dgm:prSet presAssocID="{E1365862-CE98-4A41-994B-6D2EDDB0FDD3}" presName="ConnectLine1" presStyleLbl="sibTrans1D1" presStyleIdx="7" presStyleCnt="11" custLinFactX="-100000" custLinFactNeighborX="-171264"/>
      <dgm:spPr>
        <a:noFill/>
        <a:ln w="6350" cap="flat" cmpd="sng" algn="ctr">
          <a:solidFill>
            <a:schemeClr val="accent1">
              <a:shade val="90000"/>
              <a:hueOff val="352620"/>
              <a:satOff val="-33375"/>
              <a:lumOff val="24137"/>
              <a:alphaOff val="0"/>
            </a:schemeClr>
          </a:solidFill>
          <a:prstDash val="dash"/>
          <a:miter lim="800000"/>
        </a:ln>
        <a:effectLst/>
      </dgm:spPr>
    </dgm:pt>
    <dgm:pt modelId="{F2C864C8-EBB2-49B5-B1E5-0BD1CAF97692}" type="pres">
      <dgm:prSet presAssocID="{E1365862-CE98-4A41-994B-6D2EDDB0FDD3}" presName="ConnectLineEnd1" presStyleLbl="lnNode1" presStyleIdx="7" presStyleCnt="11" custLinFactX="-2010" custLinFactNeighborX="-100000"/>
      <dgm:spPr/>
    </dgm:pt>
    <dgm:pt modelId="{0E02598E-652A-4B7C-9AAB-9C4EB66EAF2E}" type="pres">
      <dgm:prSet presAssocID="{E1365862-CE98-4A41-994B-6D2EDDB0FDD3}" presName="EmptyPane1" presStyleCnt="0"/>
      <dgm:spPr/>
    </dgm:pt>
    <dgm:pt modelId="{A1419FCE-E5B6-414D-9311-496D9913494E}" type="pres">
      <dgm:prSet presAssocID="{D16D90FD-3410-4E2F-9986-4CE9582C47AD}" presName="spaceBetweenRectangles1" presStyleCnt="0"/>
      <dgm:spPr/>
    </dgm:pt>
    <dgm:pt modelId="{59929336-6E2B-4E98-905B-7C91B3F978D4}" type="pres">
      <dgm:prSet presAssocID="{DD5D2CB3-31EF-4316-AF03-C123B9D12BAD}" presName="composite1" presStyleCnt="0"/>
      <dgm:spPr/>
    </dgm:pt>
    <dgm:pt modelId="{D0035E9C-B772-41E9-BFF6-5B1796F1C674}" type="pres">
      <dgm:prSet presAssocID="{DD5D2CB3-31EF-4316-AF03-C123B9D12BAD}" presName="parent1" presStyleLbl="alignNode1" presStyleIdx="8" presStyleCnt="11" custLinFactNeighborY="0">
        <dgm:presLayoutVars>
          <dgm:chMax val="1"/>
          <dgm:chPref val="1"/>
          <dgm:bulletEnabled val="1"/>
        </dgm:presLayoutVars>
      </dgm:prSet>
      <dgm:spPr/>
    </dgm:pt>
    <dgm:pt modelId="{4835B4B8-0651-4022-8616-A77964C5700B}" type="pres">
      <dgm:prSet presAssocID="{DD5D2CB3-31EF-4316-AF03-C123B9D12BAD}" presName="Childtext1" presStyleLbl="revTx" presStyleIdx="8" presStyleCnt="11">
        <dgm:presLayoutVars>
          <dgm:bulletEnabled val="1"/>
        </dgm:presLayoutVars>
      </dgm:prSet>
      <dgm:spPr/>
    </dgm:pt>
    <dgm:pt modelId="{96E300A0-B554-4222-A266-3051C2C974BF}" type="pres">
      <dgm:prSet presAssocID="{DD5D2CB3-31EF-4316-AF03-C123B9D12BAD}" presName="ConnectLine1" presStyleLbl="sibTrans1D1" presStyleIdx="8" presStyleCnt="11"/>
      <dgm:spPr>
        <a:noFill/>
        <a:ln w="6350" cap="flat" cmpd="sng" algn="ctr">
          <a:solidFill>
            <a:schemeClr val="accent1">
              <a:shade val="90000"/>
              <a:hueOff val="402994"/>
              <a:satOff val="-38142"/>
              <a:lumOff val="27585"/>
              <a:alphaOff val="0"/>
            </a:schemeClr>
          </a:solidFill>
          <a:prstDash val="dash"/>
          <a:miter lim="800000"/>
        </a:ln>
        <a:effectLst/>
      </dgm:spPr>
    </dgm:pt>
    <dgm:pt modelId="{0B47342C-F548-4867-AF53-7C3A5BA7E402}" type="pres">
      <dgm:prSet presAssocID="{DD5D2CB3-31EF-4316-AF03-C123B9D12BAD}" presName="ConnectLineEnd1" presStyleLbl="lnNode1" presStyleIdx="8" presStyleCnt="11"/>
      <dgm:spPr/>
    </dgm:pt>
    <dgm:pt modelId="{B5133E94-9D62-40D0-B51D-A04E0D807C5C}" type="pres">
      <dgm:prSet presAssocID="{DD5D2CB3-31EF-4316-AF03-C123B9D12BAD}" presName="EmptyPane1" presStyleCnt="0"/>
      <dgm:spPr/>
    </dgm:pt>
    <dgm:pt modelId="{F3EEA8E7-2CE0-4140-B336-065700FA2CD4}" type="pres">
      <dgm:prSet presAssocID="{6E6DD80B-D8D5-4589-BDD1-A54FA58C947E}" presName="spaceBetweenRectangles1" presStyleCnt="0"/>
      <dgm:spPr/>
    </dgm:pt>
    <dgm:pt modelId="{434FE947-0321-46B3-9B6C-D0E58A19370A}" type="pres">
      <dgm:prSet presAssocID="{0F5C6F4B-A493-4B96-8BC6-3DE7CF1BA9EC}" presName="composite1" presStyleCnt="0"/>
      <dgm:spPr/>
    </dgm:pt>
    <dgm:pt modelId="{4F4B9DC7-51A9-4ECC-9E25-3F3008C5D74D}" type="pres">
      <dgm:prSet presAssocID="{0F5C6F4B-A493-4B96-8BC6-3DE7CF1BA9EC}" presName="parent1" presStyleLbl="alignNode1" presStyleIdx="9" presStyleCnt="11" custLinFactNeighborY="0">
        <dgm:presLayoutVars>
          <dgm:chMax val="1"/>
          <dgm:chPref val="1"/>
          <dgm:bulletEnabled val="1"/>
        </dgm:presLayoutVars>
      </dgm:prSet>
      <dgm:spPr/>
    </dgm:pt>
    <dgm:pt modelId="{677FE8B3-81BC-4C7A-9BE7-D099203D333A}" type="pres">
      <dgm:prSet presAssocID="{0F5C6F4B-A493-4B96-8BC6-3DE7CF1BA9EC}" presName="Childtext1" presStyleLbl="revTx" presStyleIdx="9" presStyleCnt="11">
        <dgm:presLayoutVars>
          <dgm:bulletEnabled val="1"/>
        </dgm:presLayoutVars>
      </dgm:prSet>
      <dgm:spPr/>
    </dgm:pt>
    <dgm:pt modelId="{4A31AF3E-B91C-40DB-A2DA-A1B5F1A6317C}" type="pres">
      <dgm:prSet presAssocID="{0F5C6F4B-A493-4B96-8BC6-3DE7CF1BA9EC}" presName="ConnectLine1" presStyleLbl="sibTrans1D1" presStyleIdx="9" presStyleCnt="11"/>
      <dgm:spPr>
        <a:noFill/>
        <a:ln w="6350" cap="flat" cmpd="sng" algn="ctr">
          <a:solidFill>
            <a:schemeClr val="accent1">
              <a:shade val="90000"/>
              <a:hueOff val="453368"/>
              <a:satOff val="-42910"/>
              <a:lumOff val="31033"/>
              <a:alphaOff val="0"/>
            </a:schemeClr>
          </a:solidFill>
          <a:prstDash val="dash"/>
          <a:miter lim="800000"/>
        </a:ln>
        <a:effectLst/>
      </dgm:spPr>
    </dgm:pt>
    <dgm:pt modelId="{63B906DD-7370-4C9F-8743-3B39E34D1561}" type="pres">
      <dgm:prSet presAssocID="{0F5C6F4B-A493-4B96-8BC6-3DE7CF1BA9EC}" presName="ConnectLineEnd1" presStyleLbl="lnNode1" presStyleIdx="9" presStyleCnt="11"/>
      <dgm:spPr/>
    </dgm:pt>
    <dgm:pt modelId="{98865B5F-9A56-4329-B753-711CECCE2074}" type="pres">
      <dgm:prSet presAssocID="{0F5C6F4B-A493-4B96-8BC6-3DE7CF1BA9EC}" presName="EmptyPane1" presStyleCnt="0"/>
      <dgm:spPr/>
    </dgm:pt>
    <dgm:pt modelId="{71BC8C01-3093-49DC-BAD5-C4C7333CBA10}" type="pres">
      <dgm:prSet presAssocID="{2510C7C0-53EF-4D17-99D8-5E7F5AA3EEC3}" presName="spaceBetweenRectangles1" presStyleCnt="0"/>
      <dgm:spPr/>
    </dgm:pt>
    <dgm:pt modelId="{F888676A-E5E9-489B-98BF-0431207C07B3}" type="pres">
      <dgm:prSet presAssocID="{5B44311A-8A1F-48D7-B429-0C09C6AB89F6}" presName="composite1" presStyleCnt="0"/>
      <dgm:spPr/>
    </dgm:pt>
    <dgm:pt modelId="{79155E8C-688F-411C-B034-B5176B74EC9D}" type="pres">
      <dgm:prSet presAssocID="{5B44311A-8A1F-48D7-B429-0C09C6AB89F6}" presName="parent1" presStyleLbl="alignNode1" presStyleIdx="10" presStyleCnt="11">
        <dgm:presLayoutVars>
          <dgm:chMax val="1"/>
          <dgm:chPref val="1"/>
          <dgm:bulletEnabled val="1"/>
        </dgm:presLayoutVars>
      </dgm:prSet>
      <dgm:spPr/>
    </dgm:pt>
    <dgm:pt modelId="{6AA43F09-9F78-4104-958F-3035FD25DBCE}" type="pres">
      <dgm:prSet presAssocID="{5B44311A-8A1F-48D7-B429-0C09C6AB89F6}" presName="Childtext1" presStyleLbl="revTx" presStyleIdx="10" presStyleCnt="11">
        <dgm:presLayoutVars>
          <dgm:bulletEnabled val="1"/>
        </dgm:presLayoutVars>
      </dgm:prSet>
      <dgm:spPr/>
    </dgm:pt>
    <dgm:pt modelId="{B2266A6E-DFBF-406F-ABD8-50C0F2773724}" type="pres">
      <dgm:prSet presAssocID="{5B44311A-8A1F-48D7-B429-0C09C6AB89F6}" presName="ConnectLine1" presStyleLbl="sibTrans1D1" presStyleIdx="10" presStyleCnt="11"/>
      <dgm:spPr>
        <a:noFill/>
        <a:ln w="6350" cap="flat" cmpd="sng" algn="ctr">
          <a:solidFill>
            <a:schemeClr val="accent1">
              <a:shade val="90000"/>
              <a:hueOff val="503742"/>
              <a:satOff val="-47678"/>
              <a:lumOff val="34481"/>
              <a:alphaOff val="0"/>
            </a:schemeClr>
          </a:solidFill>
          <a:prstDash val="dash"/>
          <a:miter lim="800000"/>
        </a:ln>
        <a:effectLst/>
      </dgm:spPr>
    </dgm:pt>
    <dgm:pt modelId="{39A83B51-1A80-42F7-9B63-E265155CC834}" type="pres">
      <dgm:prSet presAssocID="{5B44311A-8A1F-48D7-B429-0C09C6AB89F6}" presName="ConnectLineEnd1" presStyleLbl="lnNode1" presStyleIdx="10" presStyleCnt="11"/>
      <dgm:spPr/>
    </dgm:pt>
    <dgm:pt modelId="{629BCB2C-583C-409F-AB18-0A5C51B9E489}" type="pres">
      <dgm:prSet presAssocID="{5B44311A-8A1F-48D7-B429-0C09C6AB89F6}" presName="EmptyPane1" presStyleCnt="0"/>
      <dgm:spPr/>
    </dgm:pt>
  </dgm:ptLst>
  <dgm:cxnLst>
    <dgm:cxn modelId="{669D0E04-A233-4C01-943C-3A899D5F82B0}" srcId="{25A9F935-9991-4936-8D89-899D2EE74348}" destId="{7CB0170E-C0F4-47F6-871E-861B07FB971F}" srcOrd="3" destOrd="0" parTransId="{1ECBD9CA-5641-453A-852E-ACC03E417A25}" sibTransId="{8DE57458-6DF5-48E9-8D56-5B9BBF387CCF}"/>
    <dgm:cxn modelId="{0386F108-3A80-40A4-B3EC-28FDB923AC97}" srcId="{25A9F935-9991-4936-8D89-899D2EE74348}" destId="{FF93767B-D2E2-4A93-9282-4B5EA40ADC33}" srcOrd="6" destOrd="0" parTransId="{68B66D8A-8DAE-45E3-B72C-7C422C63AE2C}" sibTransId="{FB067677-87FF-4B84-BA24-80A89FA813E8}"/>
    <dgm:cxn modelId="{27098C0B-EC29-4336-9B97-78EDA0661BA7}" type="presOf" srcId="{E1365862-CE98-4A41-994B-6D2EDDB0FDD3}" destId="{2448191D-353B-4372-A246-AE740F48CA04}" srcOrd="0" destOrd="0" presId="urn:microsoft.com/office/officeart/2016/7/layout/RoundedRectangleTimeline"/>
    <dgm:cxn modelId="{D70CD411-83BE-4D87-B34C-2FF8DA6620EF}" type="presOf" srcId="{359620FE-3483-4C20-8A96-3466E1019572}" destId="{DDBE4550-E71B-429F-A578-DE278888FECC}" srcOrd="0" destOrd="0" presId="urn:microsoft.com/office/officeart/2016/7/layout/RoundedRectangleTimeline"/>
    <dgm:cxn modelId="{C14E7C14-4EC3-4797-8DC0-B30E803E7939}" type="presOf" srcId="{5B44311A-8A1F-48D7-B429-0C09C6AB89F6}" destId="{79155E8C-688F-411C-B034-B5176B74EC9D}" srcOrd="0" destOrd="0" presId="urn:microsoft.com/office/officeart/2016/7/layout/RoundedRectangleTimeline"/>
    <dgm:cxn modelId="{A282D214-4AF0-4E43-9346-9AEF7A611125}" srcId="{E1365862-CE98-4A41-994B-6D2EDDB0FDD3}" destId="{9A079A4A-D6C9-4FF9-A4B1-4C72D0FFE734}" srcOrd="0" destOrd="0" parTransId="{10B79ED2-363E-497F-B19E-D21EC296D220}" sibTransId="{81FCCEF6-C446-4D6D-B424-3D23A37E46B0}"/>
    <dgm:cxn modelId="{6B4D0018-2922-431A-991C-28B7C682D6D6}" type="presOf" srcId="{25A9F935-9991-4936-8D89-899D2EE74348}" destId="{016D7091-1E90-45BF-9246-6E4A87DDF0B4}" srcOrd="0" destOrd="0" presId="urn:microsoft.com/office/officeart/2016/7/layout/RoundedRectangleTimeline"/>
    <dgm:cxn modelId="{297A1F1C-29A8-40E8-9A8E-E29F4D4EAA94}" srcId="{25A9F935-9991-4936-8D89-899D2EE74348}" destId="{E1365862-CE98-4A41-994B-6D2EDDB0FDD3}" srcOrd="7" destOrd="0" parTransId="{2B17036C-D407-4A12-8BB1-791110C42A30}" sibTransId="{D16D90FD-3410-4E2F-9986-4CE9582C47AD}"/>
    <dgm:cxn modelId="{5C23551C-5CED-44EF-AC05-DDC4ABA7CF47}" srcId="{FF93767B-D2E2-4A93-9282-4B5EA40ADC33}" destId="{359620FE-3483-4C20-8A96-3466E1019572}" srcOrd="0" destOrd="0" parTransId="{6426F83C-DAD7-47F3-B425-AAF5B9B474E5}" sibTransId="{1AD2DA18-80C7-4F3E-92B2-0F97B2F5BBDB}"/>
    <dgm:cxn modelId="{32C3681F-BE09-4C11-AC7C-369728801610}" type="presOf" srcId="{809E0BF5-F10B-44DB-8DA5-63A27F7ABC2C}" destId="{AFB060B9-9216-4935-ABCB-C9C3C1A6EB86}" srcOrd="0" destOrd="1" presId="urn:microsoft.com/office/officeart/2016/7/layout/RoundedRectangleTimeline"/>
    <dgm:cxn modelId="{E3118D29-CFBC-4F2F-B3C4-4ED01E158878}" srcId="{0242DA60-61A7-44B5-A0C3-16E366CFF4C8}" destId="{8AA2CCA6-B1AB-420E-932E-C710CE76EA5E}" srcOrd="0" destOrd="0" parTransId="{7266D6F2-F823-4C0F-8EA2-4177A8799A05}" sibTransId="{921C2E75-3A45-4322-8D68-D555AC3E4C02}"/>
    <dgm:cxn modelId="{43A99531-EB0F-4CF7-9EDA-EDE89958DCC7}" type="presOf" srcId="{975C0769-8A24-455D-B966-487667B9EFE7}" destId="{6AA43F09-9F78-4104-958F-3035FD25DBCE}" srcOrd="0" destOrd="0" presId="urn:microsoft.com/office/officeart/2016/7/layout/RoundedRectangleTimeline"/>
    <dgm:cxn modelId="{2BEEE436-936E-4EE7-87AA-BEC8572BE10D}" type="presOf" srcId="{333205E3-546B-4D78-AEBE-F3C917A11FCA}" destId="{FB398602-5FDE-496A-8163-1FE516529558}" srcOrd="0" destOrd="0" presId="urn:microsoft.com/office/officeart/2016/7/layout/RoundedRectangleTimeline"/>
    <dgm:cxn modelId="{5E560238-9B34-4FE7-8B02-3C7DDB7CF14C}" srcId="{E1365862-CE98-4A41-994B-6D2EDDB0FDD3}" destId="{809E0BF5-F10B-44DB-8DA5-63A27F7ABC2C}" srcOrd="1" destOrd="0" parTransId="{356B41E6-6D86-4D20-892C-0590B66C51CD}" sibTransId="{5ED724BB-BD59-45AF-9574-73EEFD9EE35B}"/>
    <dgm:cxn modelId="{0FEEE53F-216D-48F5-B764-64D7BE3AA364}" srcId="{25A9F935-9991-4936-8D89-899D2EE74348}" destId="{B5933C24-7A8C-4705-A9AE-28A08DB5F384}" srcOrd="5" destOrd="0" parTransId="{3291D035-E594-477B-A4E2-6376E479273C}" sibTransId="{6FA115FA-7102-4014-BAED-FE104571CC93}"/>
    <dgm:cxn modelId="{127DFF5E-FD1D-427B-B23B-8383520DED83}" srcId="{25A9F935-9991-4936-8D89-899D2EE74348}" destId="{0242DA60-61A7-44B5-A0C3-16E366CFF4C8}" srcOrd="1" destOrd="0" parTransId="{7F5DDB96-58E5-43B9-86CA-8F44EAF4B788}" sibTransId="{F60082A0-6031-4BFA-A750-3FADFCFE61C1}"/>
    <dgm:cxn modelId="{43A56A49-08EB-45C1-A737-0C2A6FD3191C}" type="presOf" srcId="{8AA2CCA6-B1AB-420E-932E-C710CE76EA5E}" destId="{9077D9CE-5FD1-48BF-8580-A7428606EDDB}" srcOrd="0" destOrd="0" presId="urn:microsoft.com/office/officeart/2016/7/layout/RoundedRectangleTimeline"/>
    <dgm:cxn modelId="{A8399A6F-83E8-4D61-AF8C-7BDFEEDB9FA6}" type="presOf" srcId="{E537B67E-3549-416F-8925-D570C6AEA02C}" destId="{EA67C392-1239-48BE-A92F-5622FFFE09FE}" srcOrd="0" destOrd="0" presId="urn:microsoft.com/office/officeart/2016/7/layout/RoundedRectangleTimeline"/>
    <dgm:cxn modelId="{788E2250-F017-4505-B710-97888EF324A7}" type="presOf" srcId="{72A171E7-5FB2-4639-92B5-84E60183F4D1}" destId="{97A9D6E4-C979-4576-AA6D-EEBDECD16A30}" srcOrd="0" destOrd="0" presId="urn:microsoft.com/office/officeart/2016/7/layout/RoundedRectangleTimeline"/>
    <dgm:cxn modelId="{FE822B70-334F-427C-85EE-DEA2F1C7EB20}" srcId="{AF6451EE-F479-4B62-9E45-546BC870866D}" destId="{333205E3-546B-4D78-AEBE-F3C917A11FCA}" srcOrd="0" destOrd="0" parTransId="{A5D86A0C-11DF-49F6-9605-81C4991DCA54}" sibTransId="{5E56115F-2703-4AC9-996A-5A912DDA0F44}"/>
    <dgm:cxn modelId="{C696FD70-D236-44C9-9DDB-D5E6EB732766}" type="presOf" srcId="{C07575E1-57D2-450E-9084-1A0C80963C58}" destId="{E9150B73-5E27-49EA-8E85-7B2EFB073487}" srcOrd="0" destOrd="0" presId="urn:microsoft.com/office/officeart/2016/7/layout/RoundedRectangleTimeline"/>
    <dgm:cxn modelId="{36E20251-4656-4C2C-BA1C-FBD8945C58FA}" srcId="{DD5D2CB3-31EF-4316-AF03-C123B9D12BAD}" destId="{38A03082-799E-4ADD-9479-AF844E5BF5C0}" srcOrd="0" destOrd="0" parTransId="{806CFB77-191D-4C2C-9037-04526792797F}" sibTransId="{FD79CA07-6CA5-4944-9681-DB2E8F14E92B}"/>
    <dgm:cxn modelId="{4A4CC272-97F4-4D2F-9906-B904E000CA45}" type="presOf" srcId="{0F5C6F4B-A493-4B96-8BC6-3DE7CF1BA9EC}" destId="{4F4B9DC7-51A9-4ECC-9E25-3F3008C5D74D}" srcOrd="0" destOrd="0" presId="urn:microsoft.com/office/officeart/2016/7/layout/RoundedRectangleTimeline"/>
    <dgm:cxn modelId="{2A6EFD73-402A-43F6-8359-BE7CB5F54A13}" type="presOf" srcId="{9A079A4A-D6C9-4FF9-A4B1-4C72D0FFE734}" destId="{AFB060B9-9216-4935-ABCB-C9C3C1A6EB86}" srcOrd="0" destOrd="0" presId="urn:microsoft.com/office/officeart/2016/7/layout/RoundedRectangleTimeline"/>
    <dgm:cxn modelId="{50C12D5A-A7B0-4726-8F04-2125FEDDB6D5}" srcId="{25A9F935-9991-4936-8D89-899D2EE74348}" destId="{0F5C6F4B-A493-4B96-8BC6-3DE7CF1BA9EC}" srcOrd="9" destOrd="0" parTransId="{797981C5-90A2-41D0-A179-F7132C7DCADA}" sibTransId="{2510C7C0-53EF-4D17-99D8-5E7F5AA3EEC3}"/>
    <dgm:cxn modelId="{E1E6AC82-E388-48EC-841B-2F53E8AB15F9}" srcId="{0F5C6F4B-A493-4B96-8BC6-3DE7CF1BA9EC}" destId="{F4499238-9AFE-401D-A31A-CD8121E377DF}" srcOrd="0" destOrd="0" parTransId="{3E0BD2F1-5431-45D1-8D20-999715574B21}" sibTransId="{130D087F-15A4-4B2A-AD5D-73C9087633D1}"/>
    <dgm:cxn modelId="{579F4E8A-289E-4517-B38D-B56BD5CC2AF7}" type="presOf" srcId="{EA71FC27-5C8E-4523-91AD-CD24C392DA6F}" destId="{BA40AB41-F804-4D21-9E3F-6570D41078FB}" srcOrd="0" destOrd="0" presId="urn:microsoft.com/office/officeart/2016/7/layout/RoundedRectangleTimeline"/>
    <dgm:cxn modelId="{0465598B-CD34-4265-A126-776D8F8DB320}" srcId="{25A9F935-9991-4936-8D89-899D2EE74348}" destId="{7507EA62-8187-4349-B754-D301071A82CF}" srcOrd="4" destOrd="0" parTransId="{205F2AD7-BAE2-4CFD-82DB-DDB51CB6DC9E}" sibTransId="{ABA1459E-E3DD-4ED1-A340-6FFD57293C84}"/>
    <dgm:cxn modelId="{B7C96A96-880B-4579-9D95-3EAD3214E6EE}" type="presOf" srcId="{F4499238-9AFE-401D-A31A-CD8121E377DF}" destId="{677FE8B3-81BC-4C7A-9BE7-D099203D333A}" srcOrd="0" destOrd="0" presId="urn:microsoft.com/office/officeart/2016/7/layout/RoundedRectangleTimeline"/>
    <dgm:cxn modelId="{A7F1109B-73A9-4C2E-8058-64094BDFB839}" srcId="{5B44311A-8A1F-48D7-B429-0C09C6AB89F6}" destId="{975C0769-8A24-455D-B966-487667B9EFE7}" srcOrd="0" destOrd="0" parTransId="{424DE303-8393-459A-8788-F2082F68F607}" sibTransId="{03F94A05-277A-4C54-9D95-3C84EDA1B310}"/>
    <dgm:cxn modelId="{86D5BCA0-F0DB-4B8D-891A-72AF6E07D8BE}" type="presOf" srcId="{B5933C24-7A8C-4705-A9AE-28A08DB5F384}" destId="{E24C3BEE-6ED9-47F1-98E7-FA4D2EC12214}" srcOrd="0" destOrd="0" presId="urn:microsoft.com/office/officeart/2016/7/layout/RoundedRectangleTimeline"/>
    <dgm:cxn modelId="{DE29A0AC-6305-48C2-977C-C3E9B7BA4A6B}" type="presOf" srcId="{AF6451EE-F479-4B62-9E45-546BC870866D}" destId="{1BB3EED0-49FD-4FCB-B162-D452C4755C87}" srcOrd="0" destOrd="0" presId="urn:microsoft.com/office/officeart/2016/7/layout/RoundedRectangleTimeline"/>
    <dgm:cxn modelId="{EB7DEFAC-C249-4345-8E5C-B76B9729B341}" type="presOf" srcId="{FF93767B-D2E2-4A93-9282-4B5EA40ADC33}" destId="{5E6ABE64-1811-4371-BAF4-3158D53A1632}" srcOrd="0" destOrd="0" presId="urn:microsoft.com/office/officeart/2016/7/layout/RoundedRectangleTimeline"/>
    <dgm:cxn modelId="{A18A2DB4-13D7-4477-B39C-C2897F81B8F4}" srcId="{7CB0170E-C0F4-47F6-871E-861B07FB971F}" destId="{EA71FC27-5C8E-4523-91AD-CD24C392DA6F}" srcOrd="0" destOrd="0" parTransId="{82144CF0-DA6E-4DC0-B14C-659675E19BEC}" sibTransId="{B2F3F657-75AA-4A6F-BB46-929FE368BF9F}"/>
    <dgm:cxn modelId="{38910EB5-F360-4C92-86D3-D962A98A7252}" type="presOf" srcId="{7507EA62-8187-4349-B754-D301071A82CF}" destId="{43A192F3-9A3A-4A57-A796-CFC088ED218B}" srcOrd="0" destOrd="0" presId="urn:microsoft.com/office/officeart/2016/7/layout/RoundedRectangleTimeline"/>
    <dgm:cxn modelId="{327B60B7-D2FB-4CE2-9149-EB785A35C741}" srcId="{25A9F935-9991-4936-8D89-899D2EE74348}" destId="{C07575E1-57D2-450E-9084-1A0C80963C58}" srcOrd="2" destOrd="0" parTransId="{41F2726D-580E-4C08-9AF0-A124A2952F78}" sibTransId="{172454F5-1758-4793-98F6-53771B4C6C94}"/>
    <dgm:cxn modelId="{2F2F8ABA-9AB6-4D1E-A1B8-39EFCB9D5505}" type="presOf" srcId="{38A03082-799E-4ADD-9479-AF844E5BF5C0}" destId="{4835B4B8-0651-4022-8616-A77964C5700B}" srcOrd="0" destOrd="0" presId="urn:microsoft.com/office/officeart/2016/7/layout/RoundedRectangleTimeline"/>
    <dgm:cxn modelId="{69E65AC3-99F7-4336-B1EA-85FB488806AF}" srcId="{25A9F935-9991-4936-8D89-899D2EE74348}" destId="{AF6451EE-F479-4B62-9E45-546BC870866D}" srcOrd="0" destOrd="0" parTransId="{5A34EB5C-D9A3-4699-A5EC-D595B758D9FB}" sibTransId="{C5142494-7F1C-40A1-94AD-2FB730695162}"/>
    <dgm:cxn modelId="{3EE29AC5-B180-4B7F-96E2-D0F5FC0A055E}" srcId="{B5933C24-7A8C-4705-A9AE-28A08DB5F384}" destId="{E537B67E-3549-416F-8925-D570C6AEA02C}" srcOrd="0" destOrd="0" parTransId="{09C3400B-8432-4F6D-A044-D74B9ACED51E}" sibTransId="{C0598463-372F-405F-8C7C-E123943E495D}"/>
    <dgm:cxn modelId="{0EEA3AC6-16B5-4003-864F-75CAB8938F26}" type="presOf" srcId="{0242DA60-61A7-44B5-A0C3-16E366CFF4C8}" destId="{717281ED-128F-40E9-815A-BD4D33F8109A}" srcOrd="0" destOrd="0" presId="urn:microsoft.com/office/officeart/2016/7/layout/RoundedRectangleTimeline"/>
    <dgm:cxn modelId="{6ECDDAD8-583E-4C27-AAD7-90F77A94329E}" type="presOf" srcId="{7CB0170E-C0F4-47F6-871E-861B07FB971F}" destId="{51F9C798-7B4F-451E-BFA3-640915B9C8B6}" srcOrd="0" destOrd="0" presId="urn:microsoft.com/office/officeart/2016/7/layout/RoundedRectangleTimeline"/>
    <dgm:cxn modelId="{53A6B9E8-7AF7-4FFE-966C-81B4AD95F628}" srcId="{7507EA62-8187-4349-B754-D301071A82CF}" destId="{72A171E7-5FB2-4639-92B5-84E60183F4D1}" srcOrd="0" destOrd="0" parTransId="{258E7035-EDA3-4349-8E88-122BFDCF8D44}" sibTransId="{155CFE31-54E4-4AB2-81EF-7011353A5008}"/>
    <dgm:cxn modelId="{66917BEB-0196-402F-8CAB-735B95BDE650}" type="presOf" srcId="{919141E5-D7A7-4A8A-8B0F-640CD5CCFE1D}" destId="{455EF464-0089-4519-8AE0-75B21B825BAC}" srcOrd="0" destOrd="0" presId="urn:microsoft.com/office/officeart/2016/7/layout/RoundedRectangleTimeline"/>
    <dgm:cxn modelId="{153AD1EE-C548-4DF1-A627-0D1681CB935F}" srcId="{25A9F935-9991-4936-8D89-899D2EE74348}" destId="{DD5D2CB3-31EF-4316-AF03-C123B9D12BAD}" srcOrd="8" destOrd="0" parTransId="{156F9108-4664-4530-8D10-96B0D8C8D6B9}" sibTransId="{6E6DD80B-D8D5-4589-BDD1-A54FA58C947E}"/>
    <dgm:cxn modelId="{3036E8F1-AB51-444E-B78A-B5CF60CAD03C}" srcId="{25A9F935-9991-4936-8D89-899D2EE74348}" destId="{5B44311A-8A1F-48D7-B429-0C09C6AB89F6}" srcOrd="10" destOrd="0" parTransId="{62D0857E-714D-4379-B446-4B8606AEF854}" sibTransId="{E554A30F-D260-4845-B550-153D701B8603}"/>
    <dgm:cxn modelId="{D2CBE0F8-D72F-40CF-8275-916660D9B547}" type="presOf" srcId="{DD5D2CB3-31EF-4316-AF03-C123B9D12BAD}" destId="{D0035E9C-B772-41E9-BFF6-5B1796F1C674}" srcOrd="0" destOrd="0" presId="urn:microsoft.com/office/officeart/2016/7/layout/RoundedRectangleTimeline"/>
    <dgm:cxn modelId="{9E350AFD-E225-406E-9174-479FF2A5414A}" srcId="{C07575E1-57D2-450E-9084-1A0C80963C58}" destId="{919141E5-D7A7-4A8A-8B0F-640CD5CCFE1D}" srcOrd="0" destOrd="0" parTransId="{F20B7F72-082E-4049-A058-1C05370E4336}" sibTransId="{CE315DF5-B0BD-4FDE-BE0F-2950B0BA56A5}"/>
    <dgm:cxn modelId="{FCED220C-33FF-4BBD-94BA-4CCDF13B8FE1}" type="presParOf" srcId="{016D7091-1E90-45BF-9246-6E4A87DDF0B4}" destId="{426E09BB-4D27-406C-B008-F178F63F9DB0}" srcOrd="0" destOrd="0" presId="urn:microsoft.com/office/officeart/2016/7/layout/RoundedRectangleTimeline"/>
    <dgm:cxn modelId="{92E0A806-642E-4B04-86D3-5B863F760F07}" type="presParOf" srcId="{426E09BB-4D27-406C-B008-F178F63F9DB0}" destId="{1BB3EED0-49FD-4FCB-B162-D452C4755C87}" srcOrd="0" destOrd="0" presId="urn:microsoft.com/office/officeart/2016/7/layout/RoundedRectangleTimeline"/>
    <dgm:cxn modelId="{677AB1F6-36F7-4C22-9E69-C35BAFAA1245}" type="presParOf" srcId="{426E09BB-4D27-406C-B008-F178F63F9DB0}" destId="{FB398602-5FDE-496A-8163-1FE516529558}" srcOrd="1" destOrd="0" presId="urn:microsoft.com/office/officeart/2016/7/layout/RoundedRectangleTimeline"/>
    <dgm:cxn modelId="{646C630D-7F36-4EE1-BFA8-2258E9EDAABC}" type="presParOf" srcId="{426E09BB-4D27-406C-B008-F178F63F9DB0}" destId="{212294E0-0FBE-47C6-A887-C4B518E6CE28}" srcOrd="2" destOrd="0" presId="urn:microsoft.com/office/officeart/2016/7/layout/RoundedRectangleTimeline"/>
    <dgm:cxn modelId="{0FCF0E87-70D6-47D3-9F65-A6B3F6B24C99}" type="presParOf" srcId="{426E09BB-4D27-406C-B008-F178F63F9DB0}" destId="{AA58326C-DB89-4D4B-BBDC-8E27B23FA505}" srcOrd="3" destOrd="0" presId="urn:microsoft.com/office/officeart/2016/7/layout/RoundedRectangleTimeline"/>
    <dgm:cxn modelId="{A52F99FA-E683-4B06-A596-EDE8825D8F86}" type="presParOf" srcId="{426E09BB-4D27-406C-B008-F178F63F9DB0}" destId="{18D47ABC-CC84-4D10-A4F8-A6B06DA2E129}" srcOrd="4" destOrd="0" presId="urn:microsoft.com/office/officeart/2016/7/layout/RoundedRectangleTimeline"/>
    <dgm:cxn modelId="{0B50C203-7055-4E13-9F4B-0BDBEEFDF9D0}" type="presParOf" srcId="{016D7091-1E90-45BF-9246-6E4A87DDF0B4}" destId="{A7AB4CFC-696A-41E3-8CC1-85575BE4B2AF}" srcOrd="1" destOrd="0" presId="urn:microsoft.com/office/officeart/2016/7/layout/RoundedRectangleTimeline"/>
    <dgm:cxn modelId="{C79754D3-7704-41F4-930F-9E0443C4FF8F}" type="presParOf" srcId="{016D7091-1E90-45BF-9246-6E4A87DDF0B4}" destId="{56A5E3B0-C21F-4960-913E-32CDD9CAED31}" srcOrd="2" destOrd="0" presId="urn:microsoft.com/office/officeart/2016/7/layout/RoundedRectangleTimeline"/>
    <dgm:cxn modelId="{A2EF8D6D-1DF4-4DB6-B38D-A48DEBF5997F}" type="presParOf" srcId="{56A5E3B0-C21F-4960-913E-32CDD9CAED31}" destId="{717281ED-128F-40E9-815A-BD4D33F8109A}" srcOrd="0" destOrd="0" presId="urn:microsoft.com/office/officeart/2016/7/layout/RoundedRectangleTimeline"/>
    <dgm:cxn modelId="{22159251-7721-4E58-B295-927670F0CED9}" type="presParOf" srcId="{56A5E3B0-C21F-4960-913E-32CDD9CAED31}" destId="{9077D9CE-5FD1-48BF-8580-A7428606EDDB}" srcOrd="1" destOrd="0" presId="urn:microsoft.com/office/officeart/2016/7/layout/RoundedRectangleTimeline"/>
    <dgm:cxn modelId="{5554B0F7-8561-44E8-9DD5-5208B165E5B8}" type="presParOf" srcId="{56A5E3B0-C21F-4960-913E-32CDD9CAED31}" destId="{06BD8E09-4C88-4BE7-AB46-092DD6B2419B}" srcOrd="2" destOrd="0" presId="urn:microsoft.com/office/officeart/2016/7/layout/RoundedRectangleTimeline"/>
    <dgm:cxn modelId="{50DEA456-F871-45A6-B319-4093E557EE31}" type="presParOf" srcId="{56A5E3B0-C21F-4960-913E-32CDD9CAED31}" destId="{38DDB2E0-AEFE-4B49-8453-B5E75FB6B2F1}" srcOrd="3" destOrd="0" presId="urn:microsoft.com/office/officeart/2016/7/layout/RoundedRectangleTimeline"/>
    <dgm:cxn modelId="{FA92CDFA-745A-4B6F-87D4-B9E90205AA00}" type="presParOf" srcId="{56A5E3B0-C21F-4960-913E-32CDD9CAED31}" destId="{7009B62B-E27B-4843-9E4D-4F9231DBB12B}" srcOrd="4" destOrd="0" presId="urn:microsoft.com/office/officeart/2016/7/layout/RoundedRectangleTimeline"/>
    <dgm:cxn modelId="{0C0815D5-63B1-4A5E-87A9-1752217845D7}" type="presParOf" srcId="{016D7091-1E90-45BF-9246-6E4A87DDF0B4}" destId="{B10C1DB4-853E-458C-BECB-4757A2FE69D1}" srcOrd="3" destOrd="0" presId="urn:microsoft.com/office/officeart/2016/7/layout/RoundedRectangleTimeline"/>
    <dgm:cxn modelId="{7A146296-FDD9-4DBF-8957-B21E49C69030}" type="presParOf" srcId="{016D7091-1E90-45BF-9246-6E4A87DDF0B4}" destId="{0FC18882-DF2F-4C5B-97C2-EC459478797F}" srcOrd="4" destOrd="0" presId="urn:microsoft.com/office/officeart/2016/7/layout/RoundedRectangleTimeline"/>
    <dgm:cxn modelId="{759430A7-D0AE-4A64-B7DB-7FD1AD4169FC}" type="presParOf" srcId="{0FC18882-DF2F-4C5B-97C2-EC459478797F}" destId="{E9150B73-5E27-49EA-8E85-7B2EFB073487}" srcOrd="0" destOrd="0" presId="urn:microsoft.com/office/officeart/2016/7/layout/RoundedRectangleTimeline"/>
    <dgm:cxn modelId="{38F41C5B-2942-4175-AE7B-E76383AC2F3F}" type="presParOf" srcId="{0FC18882-DF2F-4C5B-97C2-EC459478797F}" destId="{455EF464-0089-4519-8AE0-75B21B825BAC}" srcOrd="1" destOrd="0" presId="urn:microsoft.com/office/officeart/2016/7/layout/RoundedRectangleTimeline"/>
    <dgm:cxn modelId="{73499383-23CF-4BD0-BA38-89826B6FCB18}" type="presParOf" srcId="{0FC18882-DF2F-4C5B-97C2-EC459478797F}" destId="{B522DF5F-3934-4AC6-87EA-BD85E1BF5B1D}" srcOrd="2" destOrd="0" presId="urn:microsoft.com/office/officeart/2016/7/layout/RoundedRectangleTimeline"/>
    <dgm:cxn modelId="{9A95229E-675C-4E93-B981-3975F65D1F9B}" type="presParOf" srcId="{0FC18882-DF2F-4C5B-97C2-EC459478797F}" destId="{FB3D5F71-57AE-49EF-A85C-CD5AC946BC97}" srcOrd="3" destOrd="0" presId="urn:microsoft.com/office/officeart/2016/7/layout/RoundedRectangleTimeline"/>
    <dgm:cxn modelId="{9D359175-A6EA-45F0-B77B-202F9BE47AFA}" type="presParOf" srcId="{0FC18882-DF2F-4C5B-97C2-EC459478797F}" destId="{84E46E62-9428-45CA-9650-366F12FCDD6D}" srcOrd="4" destOrd="0" presId="urn:microsoft.com/office/officeart/2016/7/layout/RoundedRectangleTimeline"/>
    <dgm:cxn modelId="{DF2471DE-22A9-4425-9700-762EA12CAA72}" type="presParOf" srcId="{016D7091-1E90-45BF-9246-6E4A87DDF0B4}" destId="{3EF4C66B-578C-47C4-880C-6B5CD233A015}" srcOrd="5" destOrd="0" presId="urn:microsoft.com/office/officeart/2016/7/layout/RoundedRectangleTimeline"/>
    <dgm:cxn modelId="{4536B2B0-4C87-4D7E-B516-ADD94DC3121B}" type="presParOf" srcId="{016D7091-1E90-45BF-9246-6E4A87DDF0B4}" destId="{9E3B64EC-AE6F-41FC-89CB-D1CB6CAFB03F}" srcOrd="6" destOrd="0" presId="urn:microsoft.com/office/officeart/2016/7/layout/RoundedRectangleTimeline"/>
    <dgm:cxn modelId="{B2770E73-995F-46F2-816D-DDEC7502EC4E}" type="presParOf" srcId="{9E3B64EC-AE6F-41FC-89CB-D1CB6CAFB03F}" destId="{51F9C798-7B4F-451E-BFA3-640915B9C8B6}" srcOrd="0" destOrd="0" presId="urn:microsoft.com/office/officeart/2016/7/layout/RoundedRectangleTimeline"/>
    <dgm:cxn modelId="{571C32EB-D215-488B-8B10-8D188ED19D55}" type="presParOf" srcId="{9E3B64EC-AE6F-41FC-89CB-D1CB6CAFB03F}" destId="{BA40AB41-F804-4D21-9E3F-6570D41078FB}" srcOrd="1" destOrd="0" presId="urn:microsoft.com/office/officeart/2016/7/layout/RoundedRectangleTimeline"/>
    <dgm:cxn modelId="{0A499522-0168-4D43-AEA8-01612EC10D07}" type="presParOf" srcId="{9E3B64EC-AE6F-41FC-89CB-D1CB6CAFB03F}" destId="{6442A403-5023-46B0-855F-DBC44DD7CB73}" srcOrd="2" destOrd="0" presId="urn:microsoft.com/office/officeart/2016/7/layout/RoundedRectangleTimeline"/>
    <dgm:cxn modelId="{004C84B0-FA7F-4B1E-842C-44D6E969752C}" type="presParOf" srcId="{9E3B64EC-AE6F-41FC-89CB-D1CB6CAFB03F}" destId="{B6CDE626-6A29-4BAF-80D5-BECC1340CD2C}" srcOrd="3" destOrd="0" presId="urn:microsoft.com/office/officeart/2016/7/layout/RoundedRectangleTimeline"/>
    <dgm:cxn modelId="{E3FAD8BB-AE05-4427-99E5-9AB34DDD7687}" type="presParOf" srcId="{9E3B64EC-AE6F-41FC-89CB-D1CB6CAFB03F}" destId="{5E647275-1B16-44B6-9817-83F0504641AD}" srcOrd="4" destOrd="0" presId="urn:microsoft.com/office/officeart/2016/7/layout/RoundedRectangleTimeline"/>
    <dgm:cxn modelId="{CC420BC9-0784-4D50-BC3F-EFF2A7BF1AF5}" type="presParOf" srcId="{016D7091-1E90-45BF-9246-6E4A87DDF0B4}" destId="{CA9F0A34-B34C-490E-9EBA-BE25BC8BFDF3}" srcOrd="7" destOrd="0" presId="urn:microsoft.com/office/officeart/2016/7/layout/RoundedRectangleTimeline"/>
    <dgm:cxn modelId="{F43E652F-BC0D-4B2E-8AB5-1B8680A4FEEF}" type="presParOf" srcId="{016D7091-1E90-45BF-9246-6E4A87DDF0B4}" destId="{32D6AD23-176B-4997-A5A1-C54536D00D9D}" srcOrd="8" destOrd="0" presId="urn:microsoft.com/office/officeart/2016/7/layout/RoundedRectangleTimeline"/>
    <dgm:cxn modelId="{7C648AFC-44A9-4F9A-AF21-7B1B3E73E56A}" type="presParOf" srcId="{32D6AD23-176B-4997-A5A1-C54536D00D9D}" destId="{43A192F3-9A3A-4A57-A796-CFC088ED218B}" srcOrd="0" destOrd="0" presId="urn:microsoft.com/office/officeart/2016/7/layout/RoundedRectangleTimeline"/>
    <dgm:cxn modelId="{B1D91A3D-A1E3-4F3C-AF07-76D92B073505}" type="presParOf" srcId="{32D6AD23-176B-4997-A5A1-C54536D00D9D}" destId="{97A9D6E4-C979-4576-AA6D-EEBDECD16A30}" srcOrd="1" destOrd="0" presId="urn:microsoft.com/office/officeart/2016/7/layout/RoundedRectangleTimeline"/>
    <dgm:cxn modelId="{7A8B9AFA-7663-4F8B-8A70-B6402CCF47A8}" type="presParOf" srcId="{32D6AD23-176B-4997-A5A1-C54536D00D9D}" destId="{B0D9C144-E542-4286-8BC1-97CB34B5C7DF}" srcOrd="2" destOrd="0" presId="urn:microsoft.com/office/officeart/2016/7/layout/RoundedRectangleTimeline"/>
    <dgm:cxn modelId="{D9B2FD41-86FE-4813-BC17-6937AFA2F2F3}" type="presParOf" srcId="{32D6AD23-176B-4997-A5A1-C54536D00D9D}" destId="{60AAE646-1460-4AAC-97FF-E6F5A78E2BB2}" srcOrd="3" destOrd="0" presId="urn:microsoft.com/office/officeart/2016/7/layout/RoundedRectangleTimeline"/>
    <dgm:cxn modelId="{5203FF0C-11BF-4DE0-AE97-54B255573F43}" type="presParOf" srcId="{32D6AD23-176B-4997-A5A1-C54536D00D9D}" destId="{33E66F03-D567-45B4-9629-4BF980AECC6C}" srcOrd="4" destOrd="0" presId="urn:microsoft.com/office/officeart/2016/7/layout/RoundedRectangleTimeline"/>
    <dgm:cxn modelId="{15DD7CCB-D7C1-45B5-B45D-510C524595D5}" type="presParOf" srcId="{016D7091-1E90-45BF-9246-6E4A87DDF0B4}" destId="{163206C3-E050-4D95-BF1F-43F7AD10A5A5}" srcOrd="9" destOrd="0" presId="urn:microsoft.com/office/officeart/2016/7/layout/RoundedRectangleTimeline"/>
    <dgm:cxn modelId="{C3391D7A-0A72-4D2C-ABD6-CE4F5EA35BCA}" type="presParOf" srcId="{016D7091-1E90-45BF-9246-6E4A87DDF0B4}" destId="{B4B82536-FB15-4B33-A96B-CC4D17CE3FFB}" srcOrd="10" destOrd="0" presId="urn:microsoft.com/office/officeart/2016/7/layout/RoundedRectangleTimeline"/>
    <dgm:cxn modelId="{307CAC65-4806-4848-A4EE-B292BECDF7B2}" type="presParOf" srcId="{B4B82536-FB15-4B33-A96B-CC4D17CE3FFB}" destId="{E24C3BEE-6ED9-47F1-98E7-FA4D2EC12214}" srcOrd="0" destOrd="0" presId="urn:microsoft.com/office/officeart/2016/7/layout/RoundedRectangleTimeline"/>
    <dgm:cxn modelId="{BAB13063-C9F2-4529-9988-242582EC71E9}" type="presParOf" srcId="{B4B82536-FB15-4B33-A96B-CC4D17CE3FFB}" destId="{EA67C392-1239-48BE-A92F-5622FFFE09FE}" srcOrd="1" destOrd="0" presId="urn:microsoft.com/office/officeart/2016/7/layout/RoundedRectangleTimeline"/>
    <dgm:cxn modelId="{327EFA17-8734-4BC0-BB78-66C521113C45}" type="presParOf" srcId="{B4B82536-FB15-4B33-A96B-CC4D17CE3FFB}" destId="{F71B9984-328A-416D-B2FA-61939A0C3C51}" srcOrd="2" destOrd="0" presId="urn:microsoft.com/office/officeart/2016/7/layout/RoundedRectangleTimeline"/>
    <dgm:cxn modelId="{4C1A84F3-D8FF-438B-A595-D94EF1E868C7}" type="presParOf" srcId="{B4B82536-FB15-4B33-A96B-CC4D17CE3FFB}" destId="{9F1E8D3A-119B-4034-BFC0-9452EED1CC7B}" srcOrd="3" destOrd="0" presId="urn:microsoft.com/office/officeart/2016/7/layout/RoundedRectangleTimeline"/>
    <dgm:cxn modelId="{5BB50720-DE00-45E7-B133-2599E38F1FC8}" type="presParOf" srcId="{B4B82536-FB15-4B33-A96B-CC4D17CE3FFB}" destId="{E0C35124-42B9-4D93-BDA5-B5CD3869D84E}" srcOrd="4" destOrd="0" presId="urn:microsoft.com/office/officeart/2016/7/layout/RoundedRectangleTimeline"/>
    <dgm:cxn modelId="{63503003-D331-4419-A455-9EACD031E4C9}" type="presParOf" srcId="{016D7091-1E90-45BF-9246-6E4A87DDF0B4}" destId="{77BADF6F-F9B8-40D8-BD14-3D48B93CA323}" srcOrd="11" destOrd="0" presId="urn:microsoft.com/office/officeart/2016/7/layout/RoundedRectangleTimeline"/>
    <dgm:cxn modelId="{EC489CC7-780A-450A-BC98-B9CEFFF8D3C8}" type="presParOf" srcId="{016D7091-1E90-45BF-9246-6E4A87DDF0B4}" destId="{C6D6F627-6121-450B-B832-AFAC83F73ACF}" srcOrd="12" destOrd="0" presId="urn:microsoft.com/office/officeart/2016/7/layout/RoundedRectangleTimeline"/>
    <dgm:cxn modelId="{8D659283-A718-4CBD-9CE6-D04053550E50}" type="presParOf" srcId="{C6D6F627-6121-450B-B832-AFAC83F73ACF}" destId="{5E6ABE64-1811-4371-BAF4-3158D53A1632}" srcOrd="0" destOrd="0" presId="urn:microsoft.com/office/officeart/2016/7/layout/RoundedRectangleTimeline"/>
    <dgm:cxn modelId="{3AE57B32-4D05-4256-96B3-C38000A8534D}" type="presParOf" srcId="{C6D6F627-6121-450B-B832-AFAC83F73ACF}" destId="{DDBE4550-E71B-429F-A578-DE278888FECC}" srcOrd="1" destOrd="0" presId="urn:microsoft.com/office/officeart/2016/7/layout/RoundedRectangleTimeline"/>
    <dgm:cxn modelId="{C1859339-7BA2-41CA-9912-B7419D04AA10}" type="presParOf" srcId="{C6D6F627-6121-450B-B832-AFAC83F73ACF}" destId="{984DF287-3AAA-4E78-A622-9BF30531BE26}" srcOrd="2" destOrd="0" presId="urn:microsoft.com/office/officeart/2016/7/layout/RoundedRectangleTimeline"/>
    <dgm:cxn modelId="{F6D9604D-74F6-43DA-9CDF-5EA89F9412AF}" type="presParOf" srcId="{C6D6F627-6121-450B-B832-AFAC83F73ACF}" destId="{193BC66E-83F5-4430-92D2-72C9B28AB629}" srcOrd="3" destOrd="0" presId="urn:microsoft.com/office/officeart/2016/7/layout/RoundedRectangleTimeline"/>
    <dgm:cxn modelId="{41A0C9D0-8B87-40FF-829B-12F17BCB7A9E}" type="presParOf" srcId="{C6D6F627-6121-450B-B832-AFAC83F73ACF}" destId="{7761258F-7CE8-47FD-B3D2-552C8714AA30}" srcOrd="4" destOrd="0" presId="urn:microsoft.com/office/officeart/2016/7/layout/RoundedRectangleTimeline"/>
    <dgm:cxn modelId="{79FF6F60-F82B-4CA9-AA7B-A87A96D1480C}" type="presParOf" srcId="{016D7091-1E90-45BF-9246-6E4A87DDF0B4}" destId="{F2FDAD43-1822-462D-A70F-53607DAB2927}" srcOrd="13" destOrd="0" presId="urn:microsoft.com/office/officeart/2016/7/layout/RoundedRectangleTimeline"/>
    <dgm:cxn modelId="{69E1331A-825E-4A61-9B01-3318EFC188BF}" type="presParOf" srcId="{016D7091-1E90-45BF-9246-6E4A87DDF0B4}" destId="{4BC54A5D-BF9E-4504-8CB0-B762F8D202A3}" srcOrd="14" destOrd="0" presId="urn:microsoft.com/office/officeart/2016/7/layout/RoundedRectangleTimeline"/>
    <dgm:cxn modelId="{7E03FE34-AC0B-400E-A473-6476B71B0609}" type="presParOf" srcId="{4BC54A5D-BF9E-4504-8CB0-B762F8D202A3}" destId="{2448191D-353B-4372-A246-AE740F48CA04}" srcOrd="0" destOrd="0" presId="urn:microsoft.com/office/officeart/2016/7/layout/RoundedRectangleTimeline"/>
    <dgm:cxn modelId="{F7BB85C8-8456-4A12-A247-EEC88E50023C}" type="presParOf" srcId="{4BC54A5D-BF9E-4504-8CB0-B762F8D202A3}" destId="{AFB060B9-9216-4935-ABCB-C9C3C1A6EB86}" srcOrd="1" destOrd="0" presId="urn:microsoft.com/office/officeart/2016/7/layout/RoundedRectangleTimeline"/>
    <dgm:cxn modelId="{6A6E279E-B18A-4D8B-8F28-66A246BC0365}" type="presParOf" srcId="{4BC54A5D-BF9E-4504-8CB0-B762F8D202A3}" destId="{24F59224-86D4-48F3-8481-000AE0DB6326}" srcOrd="2" destOrd="0" presId="urn:microsoft.com/office/officeart/2016/7/layout/RoundedRectangleTimeline"/>
    <dgm:cxn modelId="{7E6FA0B8-EB63-423D-91D5-F59671F53603}" type="presParOf" srcId="{4BC54A5D-BF9E-4504-8CB0-B762F8D202A3}" destId="{F2C864C8-EBB2-49B5-B1E5-0BD1CAF97692}" srcOrd="3" destOrd="0" presId="urn:microsoft.com/office/officeart/2016/7/layout/RoundedRectangleTimeline"/>
    <dgm:cxn modelId="{0C9C25A4-7041-44D2-B68F-94313BB60EB2}" type="presParOf" srcId="{4BC54A5D-BF9E-4504-8CB0-B762F8D202A3}" destId="{0E02598E-652A-4B7C-9AAB-9C4EB66EAF2E}" srcOrd="4" destOrd="0" presId="urn:microsoft.com/office/officeart/2016/7/layout/RoundedRectangleTimeline"/>
    <dgm:cxn modelId="{5897D9BA-F877-44AD-9F4B-24A3D40B4B9F}" type="presParOf" srcId="{016D7091-1E90-45BF-9246-6E4A87DDF0B4}" destId="{A1419FCE-E5B6-414D-9311-496D9913494E}" srcOrd="15" destOrd="0" presId="urn:microsoft.com/office/officeart/2016/7/layout/RoundedRectangleTimeline"/>
    <dgm:cxn modelId="{1A99B9D5-78F9-4C79-9357-8AC01780C00C}" type="presParOf" srcId="{016D7091-1E90-45BF-9246-6E4A87DDF0B4}" destId="{59929336-6E2B-4E98-905B-7C91B3F978D4}" srcOrd="16" destOrd="0" presId="urn:microsoft.com/office/officeart/2016/7/layout/RoundedRectangleTimeline"/>
    <dgm:cxn modelId="{670820F1-EAD5-4E92-94F8-5E40BFAC0E47}" type="presParOf" srcId="{59929336-6E2B-4E98-905B-7C91B3F978D4}" destId="{D0035E9C-B772-41E9-BFF6-5B1796F1C674}" srcOrd="0" destOrd="0" presId="urn:microsoft.com/office/officeart/2016/7/layout/RoundedRectangleTimeline"/>
    <dgm:cxn modelId="{5F4C653C-815D-421E-8153-04F7A01DECBC}" type="presParOf" srcId="{59929336-6E2B-4E98-905B-7C91B3F978D4}" destId="{4835B4B8-0651-4022-8616-A77964C5700B}" srcOrd="1" destOrd="0" presId="urn:microsoft.com/office/officeart/2016/7/layout/RoundedRectangleTimeline"/>
    <dgm:cxn modelId="{7FC2D183-0E06-46C0-8812-CEDBD7A20E86}" type="presParOf" srcId="{59929336-6E2B-4E98-905B-7C91B3F978D4}" destId="{96E300A0-B554-4222-A266-3051C2C974BF}" srcOrd="2" destOrd="0" presId="urn:microsoft.com/office/officeart/2016/7/layout/RoundedRectangleTimeline"/>
    <dgm:cxn modelId="{731C4CE3-4A67-429E-B464-5E815B5B1E1C}" type="presParOf" srcId="{59929336-6E2B-4E98-905B-7C91B3F978D4}" destId="{0B47342C-F548-4867-AF53-7C3A5BA7E402}" srcOrd="3" destOrd="0" presId="urn:microsoft.com/office/officeart/2016/7/layout/RoundedRectangleTimeline"/>
    <dgm:cxn modelId="{42E26614-5CE2-4945-884A-81B688AFC29D}" type="presParOf" srcId="{59929336-6E2B-4E98-905B-7C91B3F978D4}" destId="{B5133E94-9D62-40D0-B51D-A04E0D807C5C}" srcOrd="4" destOrd="0" presId="urn:microsoft.com/office/officeart/2016/7/layout/RoundedRectangleTimeline"/>
    <dgm:cxn modelId="{D35CDF42-1F01-43AE-B99A-0125ED2686C0}" type="presParOf" srcId="{016D7091-1E90-45BF-9246-6E4A87DDF0B4}" destId="{F3EEA8E7-2CE0-4140-B336-065700FA2CD4}" srcOrd="17" destOrd="0" presId="urn:microsoft.com/office/officeart/2016/7/layout/RoundedRectangleTimeline"/>
    <dgm:cxn modelId="{DE9A3234-3E23-4266-AA71-8D4A62A035A5}" type="presParOf" srcId="{016D7091-1E90-45BF-9246-6E4A87DDF0B4}" destId="{434FE947-0321-46B3-9B6C-D0E58A19370A}" srcOrd="18" destOrd="0" presId="urn:microsoft.com/office/officeart/2016/7/layout/RoundedRectangleTimeline"/>
    <dgm:cxn modelId="{B934CB1A-2FB7-4DFC-AC10-660654D83A08}" type="presParOf" srcId="{434FE947-0321-46B3-9B6C-D0E58A19370A}" destId="{4F4B9DC7-51A9-4ECC-9E25-3F3008C5D74D}" srcOrd="0" destOrd="0" presId="urn:microsoft.com/office/officeart/2016/7/layout/RoundedRectangleTimeline"/>
    <dgm:cxn modelId="{AC2C3836-50C0-4920-A5B1-B1ADBD0800E9}" type="presParOf" srcId="{434FE947-0321-46B3-9B6C-D0E58A19370A}" destId="{677FE8B3-81BC-4C7A-9BE7-D099203D333A}" srcOrd="1" destOrd="0" presId="urn:microsoft.com/office/officeart/2016/7/layout/RoundedRectangleTimeline"/>
    <dgm:cxn modelId="{F684CCF9-28C2-4BA9-85FC-75B2B71480A5}" type="presParOf" srcId="{434FE947-0321-46B3-9B6C-D0E58A19370A}" destId="{4A31AF3E-B91C-40DB-A2DA-A1B5F1A6317C}" srcOrd="2" destOrd="0" presId="urn:microsoft.com/office/officeart/2016/7/layout/RoundedRectangleTimeline"/>
    <dgm:cxn modelId="{30BBB975-D25D-426D-A8A8-98B511F97327}" type="presParOf" srcId="{434FE947-0321-46B3-9B6C-D0E58A19370A}" destId="{63B906DD-7370-4C9F-8743-3B39E34D1561}" srcOrd="3" destOrd="0" presId="urn:microsoft.com/office/officeart/2016/7/layout/RoundedRectangleTimeline"/>
    <dgm:cxn modelId="{6DE17C34-1C47-4C32-833C-A74C18973D7A}" type="presParOf" srcId="{434FE947-0321-46B3-9B6C-D0E58A19370A}" destId="{98865B5F-9A56-4329-B753-711CECCE2074}" srcOrd="4" destOrd="0" presId="urn:microsoft.com/office/officeart/2016/7/layout/RoundedRectangleTimeline"/>
    <dgm:cxn modelId="{DAF084AB-DBA9-4E0B-9945-2E6EFF4829F8}" type="presParOf" srcId="{016D7091-1E90-45BF-9246-6E4A87DDF0B4}" destId="{71BC8C01-3093-49DC-BAD5-C4C7333CBA10}" srcOrd="19" destOrd="0" presId="urn:microsoft.com/office/officeart/2016/7/layout/RoundedRectangleTimeline"/>
    <dgm:cxn modelId="{D541044F-4592-4B07-9972-20EFB2DF65C9}" type="presParOf" srcId="{016D7091-1E90-45BF-9246-6E4A87DDF0B4}" destId="{F888676A-E5E9-489B-98BF-0431207C07B3}" srcOrd="20" destOrd="0" presId="urn:microsoft.com/office/officeart/2016/7/layout/RoundedRectangleTimeline"/>
    <dgm:cxn modelId="{E1B3AC8B-DF59-4F31-B64F-A52BD5EE2433}" type="presParOf" srcId="{F888676A-E5E9-489B-98BF-0431207C07B3}" destId="{79155E8C-688F-411C-B034-B5176B74EC9D}" srcOrd="0" destOrd="0" presId="urn:microsoft.com/office/officeart/2016/7/layout/RoundedRectangleTimeline"/>
    <dgm:cxn modelId="{37812FB2-1367-4844-B59A-B07C6E15431C}" type="presParOf" srcId="{F888676A-E5E9-489B-98BF-0431207C07B3}" destId="{6AA43F09-9F78-4104-958F-3035FD25DBCE}" srcOrd="1" destOrd="0" presId="urn:microsoft.com/office/officeart/2016/7/layout/RoundedRectangleTimeline"/>
    <dgm:cxn modelId="{9E314C9D-792A-4F67-A02F-C87894F5E3A6}" type="presParOf" srcId="{F888676A-E5E9-489B-98BF-0431207C07B3}" destId="{B2266A6E-DFBF-406F-ABD8-50C0F2773724}" srcOrd="2" destOrd="0" presId="urn:microsoft.com/office/officeart/2016/7/layout/RoundedRectangleTimeline"/>
    <dgm:cxn modelId="{56B5710B-B87A-4A8A-B5E8-0B718F9BDA95}" type="presParOf" srcId="{F888676A-E5E9-489B-98BF-0431207C07B3}" destId="{39A83B51-1A80-42F7-9B63-E265155CC834}" srcOrd="3" destOrd="0" presId="urn:microsoft.com/office/officeart/2016/7/layout/RoundedRectangleTimeline"/>
    <dgm:cxn modelId="{879CCAFF-8417-4E33-A3A0-1855F9260EC1}" type="presParOf" srcId="{F888676A-E5E9-489B-98BF-0431207C07B3}" destId="{629BCB2C-583C-409F-AB18-0A5C51B9E489}" srcOrd="4" destOrd="0" presId="urn:microsoft.com/office/officeart/2016/7/layout/RoundedRectangle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FD7E6F8-7DDE-4180-9E4F-B19EA5B2AE7E}" type="doc">
      <dgm:prSet loTypeId="urn:microsoft.com/office/officeart/2005/8/layout/lProcess1" loCatId="process" qsTypeId="urn:microsoft.com/office/officeart/2005/8/quickstyle/simple1" qsCatId="simple" csTypeId="urn:microsoft.com/office/officeart/2005/8/colors/accent1_2" csCatId="accent1" phldr="1"/>
      <dgm:spPr/>
      <dgm:t>
        <a:bodyPr/>
        <a:lstStyle/>
        <a:p>
          <a:endParaRPr lang="es-EC"/>
        </a:p>
      </dgm:t>
    </dgm:pt>
    <dgm:pt modelId="{4995CFD3-B0EF-46DF-B7B8-5BBD5D6393C8}">
      <dgm:prSet phldrT="[Texto]"/>
      <dgm:spPr/>
      <dgm:t>
        <a:bodyPr/>
        <a:lstStyle/>
        <a:p>
          <a:r>
            <a:rPr lang="es-ES" dirty="0"/>
            <a:t>EPMMQ</a:t>
          </a:r>
          <a:endParaRPr lang="es-EC" dirty="0"/>
        </a:p>
      </dgm:t>
    </dgm:pt>
    <dgm:pt modelId="{A9749487-1408-4E94-B557-24302857BEF7}" type="parTrans" cxnId="{9423CB22-326C-450F-9EC7-FD4B110C2EBB}">
      <dgm:prSet/>
      <dgm:spPr/>
      <dgm:t>
        <a:bodyPr/>
        <a:lstStyle/>
        <a:p>
          <a:endParaRPr lang="es-EC"/>
        </a:p>
      </dgm:t>
    </dgm:pt>
    <dgm:pt modelId="{2833E62B-B954-428A-8350-2DDD82FD0E99}" type="sibTrans" cxnId="{9423CB22-326C-450F-9EC7-FD4B110C2EBB}">
      <dgm:prSet/>
      <dgm:spPr/>
      <dgm:t>
        <a:bodyPr/>
        <a:lstStyle/>
        <a:p>
          <a:endParaRPr lang="es-EC"/>
        </a:p>
      </dgm:t>
    </dgm:pt>
    <dgm:pt modelId="{BB95B6F3-40FF-4FF0-95E7-FB28B57F2902}">
      <dgm:prSet phldrT="[Texto]"/>
      <dgm:spPr/>
      <dgm:t>
        <a:bodyPr/>
        <a:lstStyle/>
        <a:p>
          <a:r>
            <a:rPr lang="es-ES" dirty="0"/>
            <a:t>M. Medellín - Transdev</a:t>
          </a:r>
          <a:endParaRPr lang="es-EC" dirty="0"/>
        </a:p>
      </dgm:t>
    </dgm:pt>
    <dgm:pt modelId="{D2728D16-513E-47DD-8C7B-32A8DD2F74D5}" type="parTrans" cxnId="{365DFF12-CFE4-4E96-A3D1-7A57D95DCE09}">
      <dgm:prSet/>
      <dgm:spPr/>
      <dgm:t>
        <a:bodyPr/>
        <a:lstStyle/>
        <a:p>
          <a:endParaRPr lang="es-EC"/>
        </a:p>
      </dgm:t>
    </dgm:pt>
    <dgm:pt modelId="{0B633B6F-4C56-45C3-8814-DC219749B4F1}" type="sibTrans" cxnId="{365DFF12-CFE4-4E96-A3D1-7A57D95DCE09}">
      <dgm:prSet/>
      <dgm:spPr/>
      <dgm:t>
        <a:bodyPr/>
        <a:lstStyle/>
        <a:p>
          <a:endParaRPr lang="es-EC"/>
        </a:p>
      </dgm:t>
    </dgm:pt>
    <dgm:pt modelId="{A9F96B90-465C-47DA-B8F4-1DFA803DD2C8}">
      <dgm:prSet phldrT="[Texto]" custT="1"/>
      <dgm:spPr/>
      <dgm:t>
        <a:bodyPr/>
        <a:lstStyle/>
        <a:p>
          <a:r>
            <a:rPr lang="es-ES" sz="1000" dirty="0"/>
            <a:t>27 de Julio de 2022 en contestación al oficio, el procurador expone sus puntos donde:</a:t>
          </a:r>
          <a:endParaRPr lang="es-EC" sz="1000" dirty="0"/>
        </a:p>
      </dgm:t>
    </dgm:pt>
    <dgm:pt modelId="{BAB2BD98-6A9F-4FFF-86D9-08B44966DE8F}" type="parTrans" cxnId="{3913F403-9C59-44CD-8C6D-037CE91C5877}">
      <dgm:prSet/>
      <dgm:spPr/>
      <dgm:t>
        <a:bodyPr/>
        <a:lstStyle/>
        <a:p>
          <a:endParaRPr lang="es-EC"/>
        </a:p>
      </dgm:t>
    </dgm:pt>
    <dgm:pt modelId="{933AA3A3-9364-4CF2-B5FD-EB17FC9C0C6E}" type="sibTrans" cxnId="{3913F403-9C59-44CD-8C6D-037CE91C5877}">
      <dgm:prSet/>
      <dgm:spPr/>
      <dgm:t>
        <a:bodyPr/>
        <a:lstStyle/>
        <a:p>
          <a:endParaRPr lang="es-EC"/>
        </a:p>
      </dgm:t>
    </dgm:pt>
    <dgm:pt modelId="{F7817969-31BD-4002-95D0-74E279DE2057}">
      <dgm:prSet phldrT="[Texto]"/>
      <dgm:spPr/>
      <dgm:t>
        <a:bodyPr/>
        <a:lstStyle/>
        <a:p>
          <a:r>
            <a:rPr lang="es-ES" dirty="0"/>
            <a:t>Comité</a:t>
          </a:r>
          <a:r>
            <a:rPr lang="es-ES" baseline="0" dirty="0"/>
            <a:t> de Evaluación</a:t>
          </a:r>
          <a:endParaRPr lang="es-EC" dirty="0"/>
        </a:p>
      </dgm:t>
    </dgm:pt>
    <dgm:pt modelId="{BBB5200A-3C7A-4339-97FC-F9A23D20D5C0}" type="parTrans" cxnId="{C04EB2D9-D1B5-4ECC-8E2C-57DF202AD966}">
      <dgm:prSet/>
      <dgm:spPr/>
      <dgm:t>
        <a:bodyPr/>
        <a:lstStyle/>
        <a:p>
          <a:endParaRPr lang="es-EC"/>
        </a:p>
      </dgm:t>
    </dgm:pt>
    <dgm:pt modelId="{57D41C31-D5C3-467C-B205-4B15452DAABB}" type="sibTrans" cxnId="{C04EB2D9-D1B5-4ECC-8E2C-57DF202AD966}">
      <dgm:prSet/>
      <dgm:spPr/>
      <dgm:t>
        <a:bodyPr/>
        <a:lstStyle/>
        <a:p>
          <a:endParaRPr lang="es-EC"/>
        </a:p>
      </dgm:t>
    </dgm:pt>
    <dgm:pt modelId="{387F959B-63D0-48C8-8E02-81EE9330D89E}">
      <dgm:prSet phldrT="[Texto]" custT="1"/>
      <dgm:spPr/>
      <dgm:t>
        <a:bodyPr/>
        <a:lstStyle/>
        <a:p>
          <a:r>
            <a:rPr lang="es-ES" sz="1000" b="0" dirty="0"/>
            <a:t>En sesión de Comité, luego del análisis de la carta decide: </a:t>
          </a:r>
        </a:p>
      </dgm:t>
    </dgm:pt>
    <dgm:pt modelId="{77C68C6C-69E6-4B9A-8096-D245DF976678}" type="parTrans" cxnId="{EA3A9CEE-EB8A-4DE0-ABCC-ECD5A319EE14}">
      <dgm:prSet/>
      <dgm:spPr/>
      <dgm:t>
        <a:bodyPr/>
        <a:lstStyle/>
        <a:p>
          <a:endParaRPr lang="es-EC"/>
        </a:p>
      </dgm:t>
    </dgm:pt>
    <dgm:pt modelId="{48769FE6-2E50-4381-BBA6-5002FA89D813}" type="sibTrans" cxnId="{EA3A9CEE-EB8A-4DE0-ABCC-ECD5A319EE14}">
      <dgm:prSet/>
      <dgm:spPr/>
      <dgm:t>
        <a:bodyPr/>
        <a:lstStyle/>
        <a:p>
          <a:endParaRPr lang="es-EC"/>
        </a:p>
      </dgm:t>
    </dgm:pt>
    <dgm:pt modelId="{6E46E9EC-DEF8-433C-BB6E-846A490F1C8E}">
      <dgm:prSet phldrT="[Texto]" custT="1"/>
      <dgm:spPr/>
      <dgm:t>
        <a:bodyPr/>
        <a:lstStyle/>
        <a:p>
          <a:r>
            <a:rPr lang="es-ES" sz="1050" dirty="0"/>
            <a:t>26 de Julio de 2022 se e</a:t>
          </a:r>
          <a:r>
            <a:rPr lang="es-ES" sz="1050" i="1" dirty="0"/>
            <a:t>mite el Oficio Nro. EPMMQ-GG-2022-0865-O</a:t>
          </a:r>
          <a:endParaRPr lang="es-EC" sz="1050" dirty="0"/>
        </a:p>
      </dgm:t>
    </dgm:pt>
    <dgm:pt modelId="{4D941A0E-7A00-4DBA-9284-BF5AE3DFF379}" type="parTrans" cxnId="{864B5E4B-AF2F-4724-9E01-0884BA9BEC23}">
      <dgm:prSet/>
      <dgm:spPr/>
      <dgm:t>
        <a:bodyPr/>
        <a:lstStyle/>
        <a:p>
          <a:endParaRPr lang="es-EC"/>
        </a:p>
      </dgm:t>
    </dgm:pt>
    <dgm:pt modelId="{9C8AD6FF-F024-411D-BC22-357ED32684F3}" type="sibTrans" cxnId="{864B5E4B-AF2F-4724-9E01-0884BA9BEC23}">
      <dgm:prSet/>
      <dgm:spPr/>
      <dgm:t>
        <a:bodyPr/>
        <a:lstStyle/>
        <a:p>
          <a:endParaRPr lang="es-EC"/>
        </a:p>
      </dgm:t>
    </dgm:pt>
    <dgm:pt modelId="{0967F210-5EE7-4DB6-9691-7A9E729E2B89}">
      <dgm:prSet phldrT="[Texto]" custT="1"/>
      <dgm:spPr/>
      <dgm:t>
        <a:bodyPr/>
        <a:lstStyle/>
        <a:p>
          <a:r>
            <a:rPr lang="es-ES" sz="1100" dirty="0"/>
            <a:t>Donde se indica porque no se puede hacer un reajuste de precio y las implicaciones. </a:t>
          </a:r>
          <a:endParaRPr lang="es-EC" sz="1100" dirty="0"/>
        </a:p>
      </dgm:t>
    </dgm:pt>
    <dgm:pt modelId="{3462B0BA-2F3C-4580-A0FD-89086AF72BD5}" type="parTrans" cxnId="{A1E50C9F-AC94-41A2-989B-F950BB04C692}">
      <dgm:prSet/>
      <dgm:spPr/>
      <dgm:t>
        <a:bodyPr/>
        <a:lstStyle/>
        <a:p>
          <a:endParaRPr lang="es-EC"/>
        </a:p>
      </dgm:t>
    </dgm:pt>
    <dgm:pt modelId="{362979BB-EAF7-4CF6-8405-3CDED130F294}" type="sibTrans" cxnId="{A1E50C9F-AC94-41A2-989B-F950BB04C692}">
      <dgm:prSet/>
      <dgm:spPr/>
      <dgm:t>
        <a:bodyPr/>
        <a:lstStyle/>
        <a:p>
          <a:endParaRPr lang="es-EC"/>
        </a:p>
      </dgm:t>
    </dgm:pt>
    <dgm:pt modelId="{1909BDDB-F11C-4F89-A976-4B114EE6C952}">
      <dgm:prSet phldrT="[Texto]" custT="1"/>
      <dgm:spPr/>
      <dgm:t>
        <a:bodyPr/>
        <a:lstStyle/>
        <a:p>
          <a:r>
            <a:rPr lang="es-ES" sz="1100" dirty="0"/>
            <a:t> Se ratifica en la </a:t>
          </a:r>
          <a:r>
            <a:rPr lang="es-ES" sz="1100" i="1" dirty="0"/>
            <a:t>en la necesidad de permitir que el Precio del contrato sea sujeto a un mecanismo de ajuste de precios anual por los incrementos de costos derivados de la inflación y de su repercusión sobre la economía.</a:t>
          </a:r>
          <a:endParaRPr lang="es-EC" sz="1100" dirty="0"/>
        </a:p>
      </dgm:t>
    </dgm:pt>
    <dgm:pt modelId="{9BBAC130-1806-4915-A89E-2A75819268C0}" type="parTrans" cxnId="{85E288D3-57E0-4705-B755-404B8001D973}">
      <dgm:prSet/>
      <dgm:spPr/>
      <dgm:t>
        <a:bodyPr/>
        <a:lstStyle/>
        <a:p>
          <a:endParaRPr lang="es-EC"/>
        </a:p>
      </dgm:t>
    </dgm:pt>
    <dgm:pt modelId="{36063B85-038E-4487-B129-9AC8FF92C5CE}" type="sibTrans" cxnId="{85E288D3-57E0-4705-B755-404B8001D973}">
      <dgm:prSet/>
      <dgm:spPr/>
      <dgm:t>
        <a:bodyPr/>
        <a:lstStyle/>
        <a:p>
          <a:endParaRPr lang="es-EC"/>
        </a:p>
      </dgm:t>
    </dgm:pt>
    <dgm:pt modelId="{01621EA4-A45A-49A8-A3EF-E9C6150E3608}">
      <dgm:prSet phldrT="[Texto]" custT="1"/>
      <dgm:spPr/>
      <dgm:t>
        <a:bodyPr/>
        <a:lstStyle/>
        <a:p>
          <a:r>
            <a:rPr lang="es-ES" sz="1000" dirty="0"/>
            <a:t>1ero de agosto de 2022 se hace pública la Resolución No. RE-GG-EPMMQ-2022-023</a:t>
          </a:r>
          <a:endParaRPr lang="es-EC" sz="1000" dirty="0"/>
        </a:p>
      </dgm:t>
    </dgm:pt>
    <dgm:pt modelId="{524F95FD-BD08-4406-8D56-23B7AB486F9A}" type="parTrans" cxnId="{A8019DDF-6E7B-4E0B-B080-B38F9E7899B6}">
      <dgm:prSet/>
      <dgm:spPr/>
      <dgm:t>
        <a:bodyPr/>
        <a:lstStyle/>
        <a:p>
          <a:endParaRPr lang="es-EC"/>
        </a:p>
      </dgm:t>
    </dgm:pt>
    <dgm:pt modelId="{3BA7F9CC-DF2E-439D-BEE9-96A74B43B8C9}" type="sibTrans" cxnId="{A8019DDF-6E7B-4E0B-B080-B38F9E7899B6}">
      <dgm:prSet/>
      <dgm:spPr/>
      <dgm:t>
        <a:bodyPr/>
        <a:lstStyle/>
        <a:p>
          <a:endParaRPr lang="es-EC"/>
        </a:p>
      </dgm:t>
    </dgm:pt>
    <dgm:pt modelId="{0936A924-2529-48DA-9555-2189D39FE5E3}">
      <dgm:prSet phldrT="[Texto]" custT="1"/>
      <dgm:spPr/>
      <dgm:t>
        <a:bodyPr/>
        <a:lstStyle/>
        <a:p>
          <a:r>
            <a:rPr lang="es-ES" sz="1000" b="1" dirty="0"/>
            <a:t>RECOMENDAR: </a:t>
          </a:r>
          <a:r>
            <a:rPr lang="es-ES" sz="1000" dirty="0"/>
            <a:t>al Señor Gerente General CONCLUIR el presente Procedimiento Preparatorio y Estudio de Mercado y notificar a los oferentes. </a:t>
          </a:r>
          <a:endParaRPr lang="es-ES" sz="1000" b="1" dirty="0"/>
        </a:p>
      </dgm:t>
    </dgm:pt>
    <dgm:pt modelId="{381EC32C-046A-4DA7-8CDA-EAB21273F5F2}" type="parTrans" cxnId="{A11BC895-B253-4308-9B26-798494EDA1F4}">
      <dgm:prSet/>
      <dgm:spPr/>
      <dgm:t>
        <a:bodyPr/>
        <a:lstStyle/>
        <a:p>
          <a:endParaRPr lang="es-EC"/>
        </a:p>
      </dgm:t>
    </dgm:pt>
    <dgm:pt modelId="{DDF0D3A4-8E4E-4823-AC3B-D17044984920}" type="sibTrans" cxnId="{A11BC895-B253-4308-9B26-798494EDA1F4}">
      <dgm:prSet/>
      <dgm:spPr/>
      <dgm:t>
        <a:bodyPr/>
        <a:lstStyle/>
        <a:p>
          <a:endParaRPr lang="es-EC"/>
        </a:p>
      </dgm:t>
    </dgm:pt>
    <dgm:pt modelId="{13850E89-CE11-4406-B68D-4708C79DC82A}" type="pres">
      <dgm:prSet presAssocID="{5FD7E6F8-7DDE-4180-9E4F-B19EA5B2AE7E}" presName="Name0" presStyleCnt="0">
        <dgm:presLayoutVars>
          <dgm:dir/>
          <dgm:animLvl val="lvl"/>
          <dgm:resizeHandles val="exact"/>
        </dgm:presLayoutVars>
      </dgm:prSet>
      <dgm:spPr/>
    </dgm:pt>
    <dgm:pt modelId="{43CF61A0-94C8-4E9E-B828-7ED84BA198B9}" type="pres">
      <dgm:prSet presAssocID="{4995CFD3-B0EF-46DF-B7B8-5BBD5D6393C8}" presName="vertFlow" presStyleCnt="0"/>
      <dgm:spPr/>
    </dgm:pt>
    <dgm:pt modelId="{C857313C-6AB3-46BD-B422-CEAC35F9A8F3}" type="pres">
      <dgm:prSet presAssocID="{4995CFD3-B0EF-46DF-B7B8-5BBD5D6393C8}" presName="header" presStyleLbl="node1" presStyleIdx="0" presStyleCnt="3"/>
      <dgm:spPr/>
    </dgm:pt>
    <dgm:pt modelId="{495E1832-A825-46E6-BC3A-FF1396A7C7CA}" type="pres">
      <dgm:prSet presAssocID="{4D941A0E-7A00-4DBA-9284-BF5AE3DFF379}" presName="parTrans" presStyleLbl="sibTrans2D1" presStyleIdx="0" presStyleCnt="7"/>
      <dgm:spPr/>
    </dgm:pt>
    <dgm:pt modelId="{C30F8008-9C3D-4874-BC8A-59684769867C}" type="pres">
      <dgm:prSet presAssocID="{6E46E9EC-DEF8-433C-BB6E-846A490F1C8E}" presName="child" presStyleLbl="alignAccFollowNode1" presStyleIdx="0" presStyleCnt="7">
        <dgm:presLayoutVars>
          <dgm:chMax val="0"/>
          <dgm:bulletEnabled val="1"/>
        </dgm:presLayoutVars>
      </dgm:prSet>
      <dgm:spPr/>
    </dgm:pt>
    <dgm:pt modelId="{830A5C41-E910-408D-AE66-3E71464950DD}" type="pres">
      <dgm:prSet presAssocID="{9C8AD6FF-F024-411D-BC22-357ED32684F3}" presName="sibTrans" presStyleLbl="sibTrans2D1" presStyleIdx="1" presStyleCnt="7"/>
      <dgm:spPr/>
    </dgm:pt>
    <dgm:pt modelId="{0507EB0F-8A6C-4DEC-9EBE-F662EAB909D7}" type="pres">
      <dgm:prSet presAssocID="{0967F210-5EE7-4DB6-9691-7A9E729E2B89}" presName="child" presStyleLbl="alignAccFollowNode1" presStyleIdx="1" presStyleCnt="7">
        <dgm:presLayoutVars>
          <dgm:chMax val="0"/>
          <dgm:bulletEnabled val="1"/>
        </dgm:presLayoutVars>
      </dgm:prSet>
      <dgm:spPr/>
    </dgm:pt>
    <dgm:pt modelId="{78DD6ABD-4989-448B-8EBC-7BCB55805901}" type="pres">
      <dgm:prSet presAssocID="{4995CFD3-B0EF-46DF-B7B8-5BBD5D6393C8}" presName="hSp" presStyleCnt="0"/>
      <dgm:spPr/>
    </dgm:pt>
    <dgm:pt modelId="{31DD59C3-FB17-47A7-ABB0-FE24CF49E5EF}" type="pres">
      <dgm:prSet presAssocID="{BB95B6F3-40FF-4FF0-95E7-FB28B57F2902}" presName="vertFlow" presStyleCnt="0"/>
      <dgm:spPr/>
    </dgm:pt>
    <dgm:pt modelId="{C3876BCD-9E59-4501-AF76-FC25EEBDF1C4}" type="pres">
      <dgm:prSet presAssocID="{BB95B6F3-40FF-4FF0-95E7-FB28B57F2902}" presName="header" presStyleLbl="node1" presStyleIdx="1" presStyleCnt="3"/>
      <dgm:spPr/>
    </dgm:pt>
    <dgm:pt modelId="{42A9FC1F-51AD-40AD-9219-4524B3F44E9F}" type="pres">
      <dgm:prSet presAssocID="{BAB2BD98-6A9F-4FFF-86D9-08B44966DE8F}" presName="parTrans" presStyleLbl="sibTrans2D1" presStyleIdx="2" presStyleCnt="7"/>
      <dgm:spPr/>
    </dgm:pt>
    <dgm:pt modelId="{32935B85-030D-46FF-BA79-14A72FBD60FC}" type="pres">
      <dgm:prSet presAssocID="{A9F96B90-465C-47DA-B8F4-1DFA803DD2C8}" presName="child" presStyleLbl="alignAccFollowNode1" presStyleIdx="2" presStyleCnt="7">
        <dgm:presLayoutVars>
          <dgm:chMax val="0"/>
          <dgm:bulletEnabled val="1"/>
        </dgm:presLayoutVars>
      </dgm:prSet>
      <dgm:spPr/>
    </dgm:pt>
    <dgm:pt modelId="{3EE2526E-ABE1-431C-9666-97FF75EF401F}" type="pres">
      <dgm:prSet presAssocID="{933AA3A3-9364-4CF2-B5FD-EB17FC9C0C6E}" presName="sibTrans" presStyleLbl="sibTrans2D1" presStyleIdx="3" presStyleCnt="7"/>
      <dgm:spPr/>
    </dgm:pt>
    <dgm:pt modelId="{6738ED34-C753-46D6-BCDF-54E694C03B95}" type="pres">
      <dgm:prSet presAssocID="{1909BDDB-F11C-4F89-A976-4B114EE6C952}" presName="child" presStyleLbl="alignAccFollowNode1" presStyleIdx="3" presStyleCnt="7" custScaleY="206379">
        <dgm:presLayoutVars>
          <dgm:chMax val="0"/>
          <dgm:bulletEnabled val="1"/>
        </dgm:presLayoutVars>
      </dgm:prSet>
      <dgm:spPr/>
    </dgm:pt>
    <dgm:pt modelId="{E71ADBE8-6434-47DC-B4B5-C86661564DD2}" type="pres">
      <dgm:prSet presAssocID="{BB95B6F3-40FF-4FF0-95E7-FB28B57F2902}" presName="hSp" presStyleCnt="0"/>
      <dgm:spPr/>
    </dgm:pt>
    <dgm:pt modelId="{9C1148BE-69C3-4034-96C4-8DDE62898BE0}" type="pres">
      <dgm:prSet presAssocID="{F7817969-31BD-4002-95D0-74E279DE2057}" presName="vertFlow" presStyleCnt="0"/>
      <dgm:spPr/>
    </dgm:pt>
    <dgm:pt modelId="{E13094D4-EA34-48E1-A185-5AC24A0F747E}" type="pres">
      <dgm:prSet presAssocID="{F7817969-31BD-4002-95D0-74E279DE2057}" presName="header" presStyleLbl="node1" presStyleIdx="2" presStyleCnt="3"/>
      <dgm:spPr/>
    </dgm:pt>
    <dgm:pt modelId="{FB05CE8A-8893-4E38-8B88-4DFF33691365}" type="pres">
      <dgm:prSet presAssocID="{77C68C6C-69E6-4B9A-8096-D245DF976678}" presName="parTrans" presStyleLbl="sibTrans2D1" presStyleIdx="4" presStyleCnt="7"/>
      <dgm:spPr/>
    </dgm:pt>
    <dgm:pt modelId="{739C4928-DFA3-42E5-AC60-91730F3A7541}" type="pres">
      <dgm:prSet presAssocID="{387F959B-63D0-48C8-8E02-81EE9330D89E}" presName="child" presStyleLbl="alignAccFollowNode1" presStyleIdx="4" presStyleCnt="7">
        <dgm:presLayoutVars>
          <dgm:chMax val="0"/>
          <dgm:bulletEnabled val="1"/>
        </dgm:presLayoutVars>
      </dgm:prSet>
      <dgm:spPr/>
    </dgm:pt>
    <dgm:pt modelId="{04C08374-903B-4C79-9A14-9C6BF9EA5500}" type="pres">
      <dgm:prSet presAssocID="{48769FE6-2E50-4381-BBA6-5002FA89D813}" presName="sibTrans" presStyleLbl="sibTrans2D1" presStyleIdx="5" presStyleCnt="7"/>
      <dgm:spPr/>
    </dgm:pt>
    <dgm:pt modelId="{CFCDA406-92BF-4B60-ACFD-D0EEB8772516}" type="pres">
      <dgm:prSet presAssocID="{0936A924-2529-48DA-9555-2189D39FE5E3}" presName="child" presStyleLbl="alignAccFollowNode1" presStyleIdx="5" presStyleCnt="7">
        <dgm:presLayoutVars>
          <dgm:chMax val="0"/>
          <dgm:bulletEnabled val="1"/>
        </dgm:presLayoutVars>
      </dgm:prSet>
      <dgm:spPr/>
    </dgm:pt>
    <dgm:pt modelId="{AD54D73A-E9F9-46B6-AC56-504609EDC7D3}" type="pres">
      <dgm:prSet presAssocID="{DDF0D3A4-8E4E-4823-AC3B-D17044984920}" presName="sibTrans" presStyleLbl="sibTrans2D1" presStyleIdx="6" presStyleCnt="7"/>
      <dgm:spPr/>
    </dgm:pt>
    <dgm:pt modelId="{1E446ACD-142D-43D6-9338-3066D06FA494}" type="pres">
      <dgm:prSet presAssocID="{01621EA4-A45A-49A8-A3EF-E9C6150E3608}" presName="child" presStyleLbl="alignAccFollowNode1" presStyleIdx="6" presStyleCnt="7">
        <dgm:presLayoutVars>
          <dgm:chMax val="0"/>
          <dgm:bulletEnabled val="1"/>
        </dgm:presLayoutVars>
      </dgm:prSet>
      <dgm:spPr/>
    </dgm:pt>
  </dgm:ptLst>
  <dgm:cxnLst>
    <dgm:cxn modelId="{3913F403-9C59-44CD-8C6D-037CE91C5877}" srcId="{BB95B6F3-40FF-4FF0-95E7-FB28B57F2902}" destId="{A9F96B90-465C-47DA-B8F4-1DFA803DD2C8}" srcOrd="0" destOrd="0" parTransId="{BAB2BD98-6A9F-4FFF-86D9-08B44966DE8F}" sibTransId="{933AA3A3-9364-4CF2-B5FD-EB17FC9C0C6E}"/>
    <dgm:cxn modelId="{1840930D-90B6-4962-9865-8BCC0AA7C467}" type="presOf" srcId="{DDF0D3A4-8E4E-4823-AC3B-D17044984920}" destId="{AD54D73A-E9F9-46B6-AC56-504609EDC7D3}" srcOrd="0" destOrd="0" presId="urn:microsoft.com/office/officeart/2005/8/layout/lProcess1"/>
    <dgm:cxn modelId="{B2FC4710-9FD3-4F3C-8CB1-15D74882FFA9}" type="presOf" srcId="{4D941A0E-7A00-4DBA-9284-BF5AE3DFF379}" destId="{495E1832-A825-46E6-BC3A-FF1396A7C7CA}" srcOrd="0" destOrd="0" presId="urn:microsoft.com/office/officeart/2005/8/layout/lProcess1"/>
    <dgm:cxn modelId="{C63EC912-7022-4A98-A8FA-FCBB9A54E785}" type="presOf" srcId="{77C68C6C-69E6-4B9A-8096-D245DF976678}" destId="{FB05CE8A-8893-4E38-8B88-4DFF33691365}" srcOrd="0" destOrd="0" presId="urn:microsoft.com/office/officeart/2005/8/layout/lProcess1"/>
    <dgm:cxn modelId="{365DFF12-CFE4-4E96-A3D1-7A57D95DCE09}" srcId="{5FD7E6F8-7DDE-4180-9E4F-B19EA5B2AE7E}" destId="{BB95B6F3-40FF-4FF0-95E7-FB28B57F2902}" srcOrd="1" destOrd="0" parTransId="{D2728D16-513E-47DD-8C7B-32A8DD2F74D5}" sibTransId="{0B633B6F-4C56-45C3-8814-DC219749B4F1}"/>
    <dgm:cxn modelId="{32B15113-530D-488A-BE2D-304228A26CA8}" type="presOf" srcId="{BB95B6F3-40FF-4FF0-95E7-FB28B57F2902}" destId="{C3876BCD-9E59-4501-AF76-FC25EEBDF1C4}" srcOrd="0" destOrd="0" presId="urn:microsoft.com/office/officeart/2005/8/layout/lProcess1"/>
    <dgm:cxn modelId="{814ECC1E-B05A-457F-9395-2525D4363326}" type="presOf" srcId="{0967F210-5EE7-4DB6-9691-7A9E729E2B89}" destId="{0507EB0F-8A6C-4DEC-9EBE-F662EAB909D7}" srcOrd="0" destOrd="0" presId="urn:microsoft.com/office/officeart/2005/8/layout/lProcess1"/>
    <dgm:cxn modelId="{9423CB22-326C-450F-9EC7-FD4B110C2EBB}" srcId="{5FD7E6F8-7DDE-4180-9E4F-B19EA5B2AE7E}" destId="{4995CFD3-B0EF-46DF-B7B8-5BBD5D6393C8}" srcOrd="0" destOrd="0" parTransId="{A9749487-1408-4E94-B557-24302857BEF7}" sibTransId="{2833E62B-B954-428A-8350-2DDD82FD0E99}"/>
    <dgm:cxn modelId="{06C87B29-AB01-400F-89C6-BA64DA3489E6}" type="presOf" srcId="{9C8AD6FF-F024-411D-BC22-357ED32684F3}" destId="{830A5C41-E910-408D-AE66-3E71464950DD}" srcOrd="0" destOrd="0" presId="urn:microsoft.com/office/officeart/2005/8/layout/lProcess1"/>
    <dgm:cxn modelId="{0B0DA12B-E3AB-4EB6-A12F-79B2B793A3A2}" type="presOf" srcId="{5FD7E6F8-7DDE-4180-9E4F-B19EA5B2AE7E}" destId="{13850E89-CE11-4406-B68D-4708C79DC82A}" srcOrd="0" destOrd="0" presId="urn:microsoft.com/office/officeart/2005/8/layout/lProcess1"/>
    <dgm:cxn modelId="{BDF7A82C-9596-4707-86E1-D105BB99C36B}" type="presOf" srcId="{F7817969-31BD-4002-95D0-74E279DE2057}" destId="{E13094D4-EA34-48E1-A185-5AC24A0F747E}" srcOrd="0" destOrd="0" presId="urn:microsoft.com/office/officeart/2005/8/layout/lProcess1"/>
    <dgm:cxn modelId="{864B5E4B-AF2F-4724-9E01-0884BA9BEC23}" srcId="{4995CFD3-B0EF-46DF-B7B8-5BBD5D6393C8}" destId="{6E46E9EC-DEF8-433C-BB6E-846A490F1C8E}" srcOrd="0" destOrd="0" parTransId="{4D941A0E-7A00-4DBA-9284-BF5AE3DFF379}" sibTransId="{9C8AD6FF-F024-411D-BC22-357ED32684F3}"/>
    <dgm:cxn modelId="{7196A850-EBBB-4419-BC4A-DB1DEA812DE8}" type="presOf" srcId="{4995CFD3-B0EF-46DF-B7B8-5BBD5D6393C8}" destId="{C857313C-6AB3-46BD-B422-CEAC35F9A8F3}" srcOrd="0" destOrd="0" presId="urn:microsoft.com/office/officeart/2005/8/layout/lProcess1"/>
    <dgm:cxn modelId="{8EB0C956-CC8E-4E7E-87C8-5FF548075F05}" type="presOf" srcId="{1909BDDB-F11C-4F89-A976-4B114EE6C952}" destId="{6738ED34-C753-46D6-BCDF-54E694C03B95}" srcOrd="0" destOrd="0" presId="urn:microsoft.com/office/officeart/2005/8/layout/lProcess1"/>
    <dgm:cxn modelId="{0966107A-A79B-4918-A949-E38DEA517243}" type="presOf" srcId="{A9F96B90-465C-47DA-B8F4-1DFA803DD2C8}" destId="{32935B85-030D-46FF-BA79-14A72FBD60FC}" srcOrd="0" destOrd="0" presId="urn:microsoft.com/office/officeart/2005/8/layout/lProcess1"/>
    <dgm:cxn modelId="{4ED0638C-B2DC-4580-B8B1-E3C5B47640A6}" type="presOf" srcId="{6E46E9EC-DEF8-433C-BB6E-846A490F1C8E}" destId="{C30F8008-9C3D-4874-BC8A-59684769867C}" srcOrd="0" destOrd="0" presId="urn:microsoft.com/office/officeart/2005/8/layout/lProcess1"/>
    <dgm:cxn modelId="{A11BC895-B253-4308-9B26-798494EDA1F4}" srcId="{F7817969-31BD-4002-95D0-74E279DE2057}" destId="{0936A924-2529-48DA-9555-2189D39FE5E3}" srcOrd="1" destOrd="0" parTransId="{381EC32C-046A-4DA7-8CDA-EAB21273F5F2}" sibTransId="{DDF0D3A4-8E4E-4823-AC3B-D17044984920}"/>
    <dgm:cxn modelId="{A686DC98-9C1D-4215-B00D-92ED2A86E48F}" type="presOf" srcId="{933AA3A3-9364-4CF2-B5FD-EB17FC9C0C6E}" destId="{3EE2526E-ABE1-431C-9666-97FF75EF401F}" srcOrd="0" destOrd="0" presId="urn:microsoft.com/office/officeart/2005/8/layout/lProcess1"/>
    <dgm:cxn modelId="{A1E50C9F-AC94-41A2-989B-F950BB04C692}" srcId="{4995CFD3-B0EF-46DF-B7B8-5BBD5D6393C8}" destId="{0967F210-5EE7-4DB6-9691-7A9E729E2B89}" srcOrd="1" destOrd="0" parTransId="{3462B0BA-2F3C-4580-A0FD-89086AF72BD5}" sibTransId="{362979BB-EAF7-4CF6-8405-3CDED130F294}"/>
    <dgm:cxn modelId="{66A94BBE-80F8-4EA8-B324-9C9E968A2725}" type="presOf" srcId="{0936A924-2529-48DA-9555-2189D39FE5E3}" destId="{CFCDA406-92BF-4B60-ACFD-D0EEB8772516}" srcOrd="0" destOrd="0" presId="urn:microsoft.com/office/officeart/2005/8/layout/lProcess1"/>
    <dgm:cxn modelId="{D129BBC4-BD65-4359-8847-F62215E7EE38}" type="presOf" srcId="{BAB2BD98-6A9F-4FFF-86D9-08B44966DE8F}" destId="{42A9FC1F-51AD-40AD-9219-4524B3F44E9F}" srcOrd="0" destOrd="0" presId="urn:microsoft.com/office/officeart/2005/8/layout/lProcess1"/>
    <dgm:cxn modelId="{85E288D3-57E0-4705-B755-404B8001D973}" srcId="{BB95B6F3-40FF-4FF0-95E7-FB28B57F2902}" destId="{1909BDDB-F11C-4F89-A976-4B114EE6C952}" srcOrd="1" destOrd="0" parTransId="{9BBAC130-1806-4915-A89E-2A75819268C0}" sibTransId="{36063B85-038E-4487-B129-9AC8FF92C5CE}"/>
    <dgm:cxn modelId="{C04EB2D9-D1B5-4ECC-8E2C-57DF202AD966}" srcId="{5FD7E6F8-7DDE-4180-9E4F-B19EA5B2AE7E}" destId="{F7817969-31BD-4002-95D0-74E279DE2057}" srcOrd="2" destOrd="0" parTransId="{BBB5200A-3C7A-4339-97FC-F9A23D20D5C0}" sibTransId="{57D41C31-D5C3-467C-B205-4B15452DAABB}"/>
    <dgm:cxn modelId="{A8019DDF-6E7B-4E0B-B080-B38F9E7899B6}" srcId="{F7817969-31BD-4002-95D0-74E279DE2057}" destId="{01621EA4-A45A-49A8-A3EF-E9C6150E3608}" srcOrd="2" destOrd="0" parTransId="{524F95FD-BD08-4406-8D56-23B7AB486F9A}" sibTransId="{3BA7F9CC-DF2E-439D-BEE9-96A74B43B8C9}"/>
    <dgm:cxn modelId="{902A95E1-4647-4D47-A405-AD13C0D4F86A}" type="presOf" srcId="{48769FE6-2E50-4381-BBA6-5002FA89D813}" destId="{04C08374-903B-4C79-9A14-9C6BF9EA5500}" srcOrd="0" destOrd="0" presId="urn:microsoft.com/office/officeart/2005/8/layout/lProcess1"/>
    <dgm:cxn modelId="{399F47EE-AE31-40D8-A10D-91B633240ADB}" type="presOf" srcId="{01621EA4-A45A-49A8-A3EF-E9C6150E3608}" destId="{1E446ACD-142D-43D6-9338-3066D06FA494}" srcOrd="0" destOrd="0" presId="urn:microsoft.com/office/officeart/2005/8/layout/lProcess1"/>
    <dgm:cxn modelId="{EA3A9CEE-EB8A-4DE0-ABCC-ECD5A319EE14}" srcId="{F7817969-31BD-4002-95D0-74E279DE2057}" destId="{387F959B-63D0-48C8-8E02-81EE9330D89E}" srcOrd="0" destOrd="0" parTransId="{77C68C6C-69E6-4B9A-8096-D245DF976678}" sibTransId="{48769FE6-2E50-4381-BBA6-5002FA89D813}"/>
    <dgm:cxn modelId="{CA1C86F3-6501-4462-8AA7-50EAF7E3C26F}" type="presOf" srcId="{387F959B-63D0-48C8-8E02-81EE9330D89E}" destId="{739C4928-DFA3-42E5-AC60-91730F3A7541}" srcOrd="0" destOrd="0" presId="urn:microsoft.com/office/officeart/2005/8/layout/lProcess1"/>
    <dgm:cxn modelId="{BB24D4E2-8A1F-44CE-8A5C-5CB350E6775F}" type="presParOf" srcId="{13850E89-CE11-4406-B68D-4708C79DC82A}" destId="{43CF61A0-94C8-4E9E-B828-7ED84BA198B9}" srcOrd="0" destOrd="0" presId="urn:microsoft.com/office/officeart/2005/8/layout/lProcess1"/>
    <dgm:cxn modelId="{4B953C24-D67D-46D8-ADCA-4FDD58CB5016}" type="presParOf" srcId="{43CF61A0-94C8-4E9E-B828-7ED84BA198B9}" destId="{C857313C-6AB3-46BD-B422-CEAC35F9A8F3}" srcOrd="0" destOrd="0" presId="urn:microsoft.com/office/officeart/2005/8/layout/lProcess1"/>
    <dgm:cxn modelId="{CAE75B7B-01FD-43BB-8430-C661E5F5C59B}" type="presParOf" srcId="{43CF61A0-94C8-4E9E-B828-7ED84BA198B9}" destId="{495E1832-A825-46E6-BC3A-FF1396A7C7CA}" srcOrd="1" destOrd="0" presId="urn:microsoft.com/office/officeart/2005/8/layout/lProcess1"/>
    <dgm:cxn modelId="{523A101F-815D-436A-9DDC-E5436218F723}" type="presParOf" srcId="{43CF61A0-94C8-4E9E-B828-7ED84BA198B9}" destId="{C30F8008-9C3D-4874-BC8A-59684769867C}" srcOrd="2" destOrd="0" presId="urn:microsoft.com/office/officeart/2005/8/layout/lProcess1"/>
    <dgm:cxn modelId="{971E59CD-C4E3-4DFF-9B88-6234088F4DB6}" type="presParOf" srcId="{43CF61A0-94C8-4E9E-B828-7ED84BA198B9}" destId="{830A5C41-E910-408D-AE66-3E71464950DD}" srcOrd="3" destOrd="0" presId="urn:microsoft.com/office/officeart/2005/8/layout/lProcess1"/>
    <dgm:cxn modelId="{9DE2848D-8241-43CC-B407-AACA99167E9A}" type="presParOf" srcId="{43CF61A0-94C8-4E9E-B828-7ED84BA198B9}" destId="{0507EB0F-8A6C-4DEC-9EBE-F662EAB909D7}" srcOrd="4" destOrd="0" presId="urn:microsoft.com/office/officeart/2005/8/layout/lProcess1"/>
    <dgm:cxn modelId="{9DB864F6-41F0-440D-A42E-E0D2CE947D70}" type="presParOf" srcId="{13850E89-CE11-4406-B68D-4708C79DC82A}" destId="{78DD6ABD-4989-448B-8EBC-7BCB55805901}" srcOrd="1" destOrd="0" presId="urn:microsoft.com/office/officeart/2005/8/layout/lProcess1"/>
    <dgm:cxn modelId="{373B6082-00AB-4BC4-8ECF-7899D3C12F18}" type="presParOf" srcId="{13850E89-CE11-4406-B68D-4708C79DC82A}" destId="{31DD59C3-FB17-47A7-ABB0-FE24CF49E5EF}" srcOrd="2" destOrd="0" presId="urn:microsoft.com/office/officeart/2005/8/layout/lProcess1"/>
    <dgm:cxn modelId="{01239465-329B-4D56-A7A7-CCB903D14403}" type="presParOf" srcId="{31DD59C3-FB17-47A7-ABB0-FE24CF49E5EF}" destId="{C3876BCD-9E59-4501-AF76-FC25EEBDF1C4}" srcOrd="0" destOrd="0" presId="urn:microsoft.com/office/officeart/2005/8/layout/lProcess1"/>
    <dgm:cxn modelId="{9CBC9D46-9FC4-4938-B6B2-13B8BBB48E5A}" type="presParOf" srcId="{31DD59C3-FB17-47A7-ABB0-FE24CF49E5EF}" destId="{42A9FC1F-51AD-40AD-9219-4524B3F44E9F}" srcOrd="1" destOrd="0" presId="urn:microsoft.com/office/officeart/2005/8/layout/lProcess1"/>
    <dgm:cxn modelId="{A2A4DF08-9A80-450A-8895-EE3A97D0A77A}" type="presParOf" srcId="{31DD59C3-FB17-47A7-ABB0-FE24CF49E5EF}" destId="{32935B85-030D-46FF-BA79-14A72FBD60FC}" srcOrd="2" destOrd="0" presId="urn:microsoft.com/office/officeart/2005/8/layout/lProcess1"/>
    <dgm:cxn modelId="{0BA6530F-9D18-4424-BBE2-543E1188A876}" type="presParOf" srcId="{31DD59C3-FB17-47A7-ABB0-FE24CF49E5EF}" destId="{3EE2526E-ABE1-431C-9666-97FF75EF401F}" srcOrd="3" destOrd="0" presId="urn:microsoft.com/office/officeart/2005/8/layout/lProcess1"/>
    <dgm:cxn modelId="{9B023B46-E53F-4900-81C3-86C3C96DF5B0}" type="presParOf" srcId="{31DD59C3-FB17-47A7-ABB0-FE24CF49E5EF}" destId="{6738ED34-C753-46D6-BCDF-54E694C03B95}" srcOrd="4" destOrd="0" presId="urn:microsoft.com/office/officeart/2005/8/layout/lProcess1"/>
    <dgm:cxn modelId="{75A1A81C-EFDA-427F-8BB0-A79EA174CACA}" type="presParOf" srcId="{13850E89-CE11-4406-B68D-4708C79DC82A}" destId="{E71ADBE8-6434-47DC-B4B5-C86661564DD2}" srcOrd="3" destOrd="0" presId="urn:microsoft.com/office/officeart/2005/8/layout/lProcess1"/>
    <dgm:cxn modelId="{8D54B75D-B863-4B13-9EA2-DAB1E6CD040F}" type="presParOf" srcId="{13850E89-CE11-4406-B68D-4708C79DC82A}" destId="{9C1148BE-69C3-4034-96C4-8DDE62898BE0}" srcOrd="4" destOrd="0" presId="urn:microsoft.com/office/officeart/2005/8/layout/lProcess1"/>
    <dgm:cxn modelId="{CE9E0EAC-7C74-4C19-9971-DE9E38C4D603}" type="presParOf" srcId="{9C1148BE-69C3-4034-96C4-8DDE62898BE0}" destId="{E13094D4-EA34-48E1-A185-5AC24A0F747E}" srcOrd="0" destOrd="0" presId="urn:microsoft.com/office/officeart/2005/8/layout/lProcess1"/>
    <dgm:cxn modelId="{820BE564-A079-4B59-A239-8307B79D324F}" type="presParOf" srcId="{9C1148BE-69C3-4034-96C4-8DDE62898BE0}" destId="{FB05CE8A-8893-4E38-8B88-4DFF33691365}" srcOrd="1" destOrd="0" presId="urn:microsoft.com/office/officeart/2005/8/layout/lProcess1"/>
    <dgm:cxn modelId="{6245F11F-AE43-4948-BF22-2D317E1E6E49}" type="presParOf" srcId="{9C1148BE-69C3-4034-96C4-8DDE62898BE0}" destId="{739C4928-DFA3-42E5-AC60-91730F3A7541}" srcOrd="2" destOrd="0" presId="urn:microsoft.com/office/officeart/2005/8/layout/lProcess1"/>
    <dgm:cxn modelId="{BF8DF1B0-7359-4603-A21C-755151206BBD}" type="presParOf" srcId="{9C1148BE-69C3-4034-96C4-8DDE62898BE0}" destId="{04C08374-903B-4C79-9A14-9C6BF9EA5500}" srcOrd="3" destOrd="0" presId="urn:microsoft.com/office/officeart/2005/8/layout/lProcess1"/>
    <dgm:cxn modelId="{F3948C81-F208-4C1E-BA0A-ACB40F41A029}" type="presParOf" srcId="{9C1148BE-69C3-4034-96C4-8DDE62898BE0}" destId="{CFCDA406-92BF-4B60-ACFD-D0EEB8772516}" srcOrd="4" destOrd="0" presId="urn:microsoft.com/office/officeart/2005/8/layout/lProcess1"/>
    <dgm:cxn modelId="{4201270D-7CAA-4E91-9C02-6B80D5CBFE11}" type="presParOf" srcId="{9C1148BE-69C3-4034-96C4-8DDE62898BE0}" destId="{AD54D73A-E9F9-46B6-AC56-504609EDC7D3}" srcOrd="5" destOrd="0" presId="urn:microsoft.com/office/officeart/2005/8/layout/lProcess1"/>
    <dgm:cxn modelId="{76272EAB-45FB-4CF8-ADDF-DD3F35589A3E}" type="presParOf" srcId="{9C1148BE-69C3-4034-96C4-8DDE62898BE0}" destId="{1E446ACD-142D-43D6-9338-3066D06FA494}" srcOrd="6" destOrd="0" presId="urn:microsoft.com/office/officeart/2005/8/layout/l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5A9F935-9991-4936-8D89-899D2EE74348}" type="doc">
      <dgm:prSet loTypeId="urn:microsoft.com/office/officeart/2016/7/layout/RoundedRectangleTimeline" loCatId="timeline" qsTypeId="urn:microsoft.com/office/officeart/2005/8/quickstyle/simple1" qsCatId="simple" csTypeId="urn:microsoft.com/office/officeart/2005/8/colors/accent1_3" csCatId="accent1" phldr="1"/>
      <dgm:spPr/>
      <dgm:t>
        <a:bodyPr/>
        <a:lstStyle/>
        <a:p>
          <a:endParaRPr lang="es-ES"/>
        </a:p>
      </dgm:t>
    </dgm:pt>
    <dgm:pt modelId="{AF6451EE-F479-4B62-9E45-546BC870866D}">
      <dgm:prSet phldrT="[Texto]" phldr="0"/>
      <dgm:spPr/>
      <dgm:t>
        <a:bodyPr/>
        <a:lstStyle/>
        <a:p>
          <a:pPr rtl="0"/>
          <a:r>
            <a:rPr lang="es-ES" dirty="0"/>
            <a:t>AGO 1</a:t>
          </a:r>
        </a:p>
      </dgm:t>
    </dgm:pt>
    <dgm:pt modelId="{5A34EB5C-D9A3-4699-A5EC-D595B758D9FB}" type="parTrans" cxnId="{69E65AC3-99F7-4336-B1EA-85FB488806AF}">
      <dgm:prSet/>
      <dgm:spPr/>
      <dgm:t>
        <a:bodyPr/>
        <a:lstStyle/>
        <a:p>
          <a:endParaRPr lang="es-ES"/>
        </a:p>
      </dgm:t>
    </dgm:pt>
    <dgm:pt modelId="{C5142494-7F1C-40A1-94AD-2FB730695162}" type="sibTrans" cxnId="{69E65AC3-99F7-4336-B1EA-85FB488806AF}">
      <dgm:prSet/>
      <dgm:spPr/>
      <dgm:t>
        <a:bodyPr/>
        <a:lstStyle/>
        <a:p>
          <a:endParaRPr lang="es-ES"/>
        </a:p>
      </dgm:t>
    </dgm:pt>
    <dgm:pt modelId="{333205E3-546B-4D78-AEBE-F3C917A11FCA}">
      <dgm:prSet phldrT="[Texto]" phldr="0"/>
      <dgm:spPr/>
      <dgm:t>
        <a:bodyPr/>
        <a:lstStyle/>
        <a:p>
          <a:pPr rtl="0"/>
          <a:r>
            <a:rPr lang="es-ES" b="1" dirty="0"/>
            <a:t> Convocatoria Proceso Nro. PP-EPMMQ-002-2022</a:t>
          </a:r>
        </a:p>
        <a:p>
          <a:pPr rtl="0"/>
          <a:r>
            <a:rPr lang="es-ES" dirty="0"/>
            <a:t>Pliegos y anexos en el portal de EPMMQ.   </a:t>
          </a:r>
        </a:p>
      </dgm:t>
    </dgm:pt>
    <dgm:pt modelId="{A5D86A0C-11DF-49F6-9605-81C4991DCA54}" type="parTrans" cxnId="{FE822B70-334F-427C-85EE-DEA2F1C7EB20}">
      <dgm:prSet/>
      <dgm:spPr/>
      <dgm:t>
        <a:bodyPr/>
        <a:lstStyle/>
        <a:p>
          <a:endParaRPr lang="es-ES"/>
        </a:p>
      </dgm:t>
    </dgm:pt>
    <dgm:pt modelId="{5E56115F-2703-4AC9-996A-5A912DDA0F44}" type="sibTrans" cxnId="{FE822B70-334F-427C-85EE-DEA2F1C7EB20}">
      <dgm:prSet/>
      <dgm:spPr/>
      <dgm:t>
        <a:bodyPr/>
        <a:lstStyle/>
        <a:p>
          <a:endParaRPr lang="es-ES"/>
        </a:p>
      </dgm:t>
    </dgm:pt>
    <dgm:pt modelId="{8AA2CCA6-B1AB-420E-932E-C710CE76EA5E}">
      <dgm:prSet phldrT="[Texto]" phldr="0" custT="1"/>
      <dgm:spPr/>
      <dgm:t>
        <a:bodyPr/>
        <a:lstStyle/>
        <a:p>
          <a:pPr rtl="0"/>
          <a:r>
            <a:rPr lang="es-ES" sz="1300" b="1" dirty="0"/>
            <a:t>Primera Sesión Comité: </a:t>
          </a:r>
          <a:br>
            <a:rPr lang="es-ES" sz="1300" dirty="0"/>
          </a:br>
          <a:r>
            <a:rPr lang="es-ES" sz="1100" dirty="0"/>
            <a:t>Inicio de absolución de comentarios por oferentes interesados y definir plazos para cronograma.</a:t>
          </a:r>
          <a:endParaRPr lang="es-ES" sz="1300" dirty="0"/>
        </a:p>
      </dgm:t>
    </dgm:pt>
    <dgm:pt modelId="{7266D6F2-F823-4C0F-8EA2-4177A8799A05}" type="parTrans" cxnId="{E3118D29-CFBC-4F2F-B3C4-4ED01E158878}">
      <dgm:prSet/>
      <dgm:spPr/>
      <dgm:t>
        <a:bodyPr/>
        <a:lstStyle/>
        <a:p>
          <a:endParaRPr lang="es-ES"/>
        </a:p>
      </dgm:t>
    </dgm:pt>
    <dgm:pt modelId="{921C2E75-3A45-4322-8D68-D555AC3E4C02}" type="sibTrans" cxnId="{E3118D29-CFBC-4F2F-B3C4-4ED01E158878}">
      <dgm:prSet/>
      <dgm:spPr/>
      <dgm:t>
        <a:bodyPr/>
        <a:lstStyle/>
        <a:p>
          <a:endParaRPr lang="es-ES"/>
        </a:p>
      </dgm:t>
    </dgm:pt>
    <dgm:pt modelId="{C07575E1-57D2-450E-9084-1A0C80963C58}">
      <dgm:prSet phldrT="[Texto]" phldr="0"/>
      <dgm:spPr/>
      <dgm:t>
        <a:bodyPr/>
        <a:lstStyle/>
        <a:p>
          <a:pPr rtl="0"/>
          <a:r>
            <a:rPr lang="es-ES" dirty="0"/>
            <a:t> AGO 9</a:t>
          </a:r>
        </a:p>
      </dgm:t>
    </dgm:pt>
    <dgm:pt modelId="{41F2726D-580E-4C08-9AF0-A124A2952F78}" type="parTrans" cxnId="{327B60B7-D2FB-4CE2-9149-EB785A35C741}">
      <dgm:prSet/>
      <dgm:spPr/>
      <dgm:t>
        <a:bodyPr/>
        <a:lstStyle/>
        <a:p>
          <a:endParaRPr lang="es-ES"/>
        </a:p>
      </dgm:t>
    </dgm:pt>
    <dgm:pt modelId="{172454F5-1758-4793-98F6-53771B4C6C94}" type="sibTrans" cxnId="{327B60B7-D2FB-4CE2-9149-EB785A35C741}">
      <dgm:prSet/>
      <dgm:spPr/>
      <dgm:t>
        <a:bodyPr/>
        <a:lstStyle/>
        <a:p>
          <a:endParaRPr lang="es-ES"/>
        </a:p>
      </dgm:t>
    </dgm:pt>
    <dgm:pt modelId="{7CB0170E-C0F4-47F6-871E-861B07FB971F}">
      <dgm:prSet phldr="0"/>
      <dgm:spPr/>
      <dgm:t>
        <a:bodyPr/>
        <a:lstStyle/>
        <a:p>
          <a:pPr rtl="0"/>
          <a:r>
            <a:rPr lang="es-ES" dirty="0"/>
            <a:t> AGO 24</a:t>
          </a:r>
        </a:p>
      </dgm:t>
    </dgm:pt>
    <dgm:pt modelId="{1ECBD9CA-5641-453A-852E-ACC03E417A25}" type="parTrans" cxnId="{669D0E04-A233-4C01-943C-3A899D5F82B0}">
      <dgm:prSet/>
      <dgm:spPr/>
      <dgm:t>
        <a:bodyPr/>
        <a:lstStyle/>
        <a:p>
          <a:endParaRPr lang="es-EC"/>
        </a:p>
      </dgm:t>
    </dgm:pt>
    <dgm:pt modelId="{8DE57458-6DF5-48E9-8D56-5B9BBF387CCF}" type="sibTrans" cxnId="{669D0E04-A233-4C01-943C-3A899D5F82B0}">
      <dgm:prSet/>
      <dgm:spPr/>
      <dgm:t>
        <a:bodyPr/>
        <a:lstStyle/>
        <a:p>
          <a:endParaRPr lang="es-EC"/>
        </a:p>
      </dgm:t>
    </dgm:pt>
    <dgm:pt modelId="{EA71FC27-5C8E-4523-91AD-CD24C392DA6F}">
      <dgm:prSet phldr="0"/>
      <dgm:spPr/>
      <dgm:t>
        <a:bodyPr/>
        <a:lstStyle/>
        <a:p>
          <a:pPr rtl="0"/>
          <a:r>
            <a:rPr lang="es-ES" dirty="0"/>
            <a:t> Recepción de Ofertas</a:t>
          </a:r>
        </a:p>
      </dgm:t>
    </dgm:pt>
    <dgm:pt modelId="{82144CF0-DA6E-4DC0-B14C-659675E19BEC}" type="parTrans" cxnId="{A18A2DB4-13D7-4477-B39C-C2897F81B8F4}">
      <dgm:prSet/>
      <dgm:spPr/>
      <dgm:t>
        <a:bodyPr/>
        <a:lstStyle/>
        <a:p>
          <a:endParaRPr lang="es-EC"/>
        </a:p>
      </dgm:t>
    </dgm:pt>
    <dgm:pt modelId="{B2F3F657-75AA-4A6F-BB46-929FE368BF9F}" type="sibTrans" cxnId="{A18A2DB4-13D7-4477-B39C-C2897F81B8F4}">
      <dgm:prSet/>
      <dgm:spPr/>
      <dgm:t>
        <a:bodyPr/>
        <a:lstStyle/>
        <a:p>
          <a:endParaRPr lang="es-EC"/>
        </a:p>
      </dgm:t>
    </dgm:pt>
    <dgm:pt modelId="{919141E5-D7A7-4A8A-8B0F-640CD5CCFE1D}">
      <dgm:prSet phldr="0" custT="1"/>
      <dgm:spPr/>
      <dgm:t>
        <a:bodyPr/>
        <a:lstStyle/>
        <a:p>
          <a:pPr rtl="0">
            <a:buFont typeface="Arial" panose="020B0604020202020204" pitchFamily="34" charset="0"/>
            <a:buNone/>
          </a:pPr>
          <a:r>
            <a:rPr lang="es-ES" sz="1300" b="1" dirty="0"/>
            <a:t>Segunda Sesión Comité: </a:t>
          </a:r>
          <a:br>
            <a:rPr lang="es-ES" sz="1300" dirty="0"/>
          </a:br>
          <a:r>
            <a:rPr lang="es-ES" sz="1100" dirty="0"/>
            <a:t>Continuar con el tratamiento de y absolución de preguntas de los oferentes interesados. Revisar las sugerencias realizadas por el Estructurador Técnico</a:t>
          </a:r>
          <a:endParaRPr lang="es-ES" sz="1300" dirty="0"/>
        </a:p>
      </dgm:t>
    </dgm:pt>
    <dgm:pt modelId="{F20B7F72-082E-4049-A058-1C05370E4336}" type="parTrans" cxnId="{9E350AFD-E225-406E-9174-479FF2A5414A}">
      <dgm:prSet/>
      <dgm:spPr/>
      <dgm:t>
        <a:bodyPr/>
        <a:lstStyle/>
        <a:p>
          <a:endParaRPr lang="es-EC"/>
        </a:p>
      </dgm:t>
    </dgm:pt>
    <dgm:pt modelId="{CE315DF5-B0BD-4FDE-BE0F-2950B0BA56A5}" type="sibTrans" cxnId="{9E350AFD-E225-406E-9174-479FF2A5414A}">
      <dgm:prSet/>
      <dgm:spPr/>
      <dgm:t>
        <a:bodyPr/>
        <a:lstStyle/>
        <a:p>
          <a:endParaRPr lang="es-EC"/>
        </a:p>
      </dgm:t>
    </dgm:pt>
    <dgm:pt modelId="{0242DA60-61A7-44B5-A0C3-16E366CFF4C8}">
      <dgm:prSet phldr="0"/>
      <dgm:spPr/>
      <dgm:t>
        <a:bodyPr/>
        <a:lstStyle/>
        <a:p>
          <a:pPr rtl="0"/>
          <a:r>
            <a:rPr lang="es-ES" dirty="0"/>
            <a:t> AGO 5</a:t>
          </a:r>
        </a:p>
      </dgm:t>
    </dgm:pt>
    <dgm:pt modelId="{7F5DDB96-58E5-43B9-86CA-8F44EAF4B788}" type="parTrans" cxnId="{127DFF5E-FD1D-427B-B23B-8383520DED83}">
      <dgm:prSet/>
      <dgm:spPr/>
      <dgm:t>
        <a:bodyPr/>
        <a:lstStyle/>
        <a:p>
          <a:endParaRPr lang="es-ES"/>
        </a:p>
      </dgm:t>
    </dgm:pt>
    <dgm:pt modelId="{F60082A0-6031-4BFA-A750-3FADFCFE61C1}" type="sibTrans" cxnId="{127DFF5E-FD1D-427B-B23B-8383520DED83}">
      <dgm:prSet/>
      <dgm:spPr/>
      <dgm:t>
        <a:bodyPr/>
        <a:lstStyle/>
        <a:p>
          <a:endParaRPr lang="es-ES"/>
        </a:p>
      </dgm:t>
    </dgm:pt>
    <dgm:pt modelId="{B6F5C9BA-0E36-45A6-A22D-F13E66EA33F0}">
      <dgm:prSet phldr="0" custT="1"/>
      <dgm:spPr/>
      <dgm:t>
        <a:bodyPr/>
        <a:lstStyle/>
        <a:p>
          <a:pPr rtl="0">
            <a:buFont typeface="Arial" panose="020B0604020202020204" pitchFamily="34" charset="0"/>
            <a:buNone/>
          </a:pPr>
          <a:r>
            <a:rPr lang="es-ES" sz="1300" dirty="0"/>
            <a:t>AGO 10 – 15</a:t>
          </a:r>
        </a:p>
      </dgm:t>
    </dgm:pt>
    <dgm:pt modelId="{59110F70-0785-4616-B64A-607EA1D533D7}" type="parTrans" cxnId="{C3236B43-0FFD-4DFB-8B8C-8963222D8506}">
      <dgm:prSet/>
      <dgm:spPr/>
      <dgm:t>
        <a:bodyPr/>
        <a:lstStyle/>
        <a:p>
          <a:endParaRPr lang="es-EC"/>
        </a:p>
      </dgm:t>
    </dgm:pt>
    <dgm:pt modelId="{DBAA8F73-6DA9-4AB8-AA31-5A2FD28433B5}" type="sibTrans" cxnId="{C3236B43-0FFD-4DFB-8B8C-8963222D8506}">
      <dgm:prSet/>
      <dgm:spPr/>
      <dgm:t>
        <a:bodyPr/>
        <a:lstStyle/>
        <a:p>
          <a:endParaRPr lang="es-EC"/>
        </a:p>
      </dgm:t>
    </dgm:pt>
    <dgm:pt modelId="{9EC3CC8D-74D5-4730-95AE-C89E75991864}">
      <dgm:prSet phldr="0" custT="1"/>
      <dgm:spPr/>
      <dgm:t>
        <a:bodyPr/>
        <a:lstStyle/>
        <a:p>
          <a:pPr rtl="0">
            <a:buFont typeface="Arial" panose="020B0604020202020204" pitchFamily="34" charset="0"/>
            <a:buNone/>
          </a:pPr>
          <a:r>
            <a:rPr lang="es-ES" sz="1300" dirty="0"/>
            <a:t>Inspecciones y visitas programadas por los ofertantes interesados</a:t>
          </a:r>
        </a:p>
      </dgm:t>
    </dgm:pt>
    <dgm:pt modelId="{B33B2CE2-A697-48AB-9864-1248F8573BAA}" type="parTrans" cxnId="{BBCD0D09-8899-4DA8-98A5-5B4D631AB1A5}">
      <dgm:prSet/>
      <dgm:spPr/>
      <dgm:t>
        <a:bodyPr/>
        <a:lstStyle/>
        <a:p>
          <a:endParaRPr lang="es-EC"/>
        </a:p>
      </dgm:t>
    </dgm:pt>
    <dgm:pt modelId="{01753667-53C8-4482-AB8D-8DC22B12FC6E}" type="sibTrans" cxnId="{BBCD0D09-8899-4DA8-98A5-5B4D631AB1A5}">
      <dgm:prSet/>
      <dgm:spPr/>
      <dgm:t>
        <a:bodyPr/>
        <a:lstStyle/>
        <a:p>
          <a:endParaRPr lang="es-EC"/>
        </a:p>
      </dgm:t>
    </dgm:pt>
    <dgm:pt modelId="{016D7091-1E90-45BF-9246-6E4A87DDF0B4}" type="pres">
      <dgm:prSet presAssocID="{25A9F935-9991-4936-8D89-899D2EE74348}" presName="Name0" presStyleCnt="0">
        <dgm:presLayoutVars>
          <dgm:chMax/>
          <dgm:chPref/>
          <dgm:animLvl val="lvl"/>
        </dgm:presLayoutVars>
      </dgm:prSet>
      <dgm:spPr/>
    </dgm:pt>
    <dgm:pt modelId="{426E09BB-4D27-406C-B008-F178F63F9DB0}" type="pres">
      <dgm:prSet presAssocID="{AF6451EE-F479-4B62-9E45-546BC870866D}" presName="composite1" presStyleCnt="0"/>
      <dgm:spPr/>
    </dgm:pt>
    <dgm:pt modelId="{1BB3EED0-49FD-4FCB-B162-D452C4755C87}" type="pres">
      <dgm:prSet presAssocID="{AF6451EE-F479-4B62-9E45-546BC870866D}" presName="parent1" presStyleLbl="alignNode1" presStyleIdx="0" presStyleCnt="5">
        <dgm:presLayoutVars>
          <dgm:chMax val="1"/>
          <dgm:chPref val="1"/>
          <dgm:bulletEnabled val="1"/>
        </dgm:presLayoutVars>
      </dgm:prSet>
      <dgm:spPr/>
    </dgm:pt>
    <dgm:pt modelId="{FB398602-5FDE-496A-8163-1FE516529558}" type="pres">
      <dgm:prSet presAssocID="{AF6451EE-F479-4B62-9E45-546BC870866D}" presName="Childtext1" presStyleLbl="revTx" presStyleIdx="0" presStyleCnt="5" custScaleX="80344">
        <dgm:presLayoutVars>
          <dgm:bulletEnabled val="1"/>
        </dgm:presLayoutVars>
      </dgm:prSet>
      <dgm:spPr/>
    </dgm:pt>
    <dgm:pt modelId="{212294E0-0FBE-47C6-A887-C4B518E6CE28}" type="pres">
      <dgm:prSet presAssocID="{AF6451EE-F479-4B62-9E45-546BC870866D}" presName="ConnectLine1" presStyleLbl="sibTrans1D1" presStyleIdx="0" presStyleCnt="5"/>
      <dgm:spPr>
        <a:noFill/>
        <a:ln w="6350" cap="flat" cmpd="sng" algn="ctr">
          <a:solidFill>
            <a:schemeClr val="accent1">
              <a:shade val="90000"/>
              <a:hueOff val="0"/>
              <a:satOff val="0"/>
              <a:lumOff val="0"/>
              <a:alphaOff val="0"/>
            </a:schemeClr>
          </a:solidFill>
          <a:prstDash val="dash"/>
          <a:miter lim="800000"/>
        </a:ln>
        <a:effectLst/>
      </dgm:spPr>
    </dgm:pt>
    <dgm:pt modelId="{AA58326C-DB89-4D4B-BBDC-8E27B23FA505}" type="pres">
      <dgm:prSet presAssocID="{AF6451EE-F479-4B62-9E45-546BC870866D}" presName="ConnectLineEnd1" presStyleLbl="lnNode1" presStyleIdx="0" presStyleCnt="5"/>
      <dgm:spPr/>
    </dgm:pt>
    <dgm:pt modelId="{18D47ABC-CC84-4D10-A4F8-A6B06DA2E129}" type="pres">
      <dgm:prSet presAssocID="{AF6451EE-F479-4B62-9E45-546BC870866D}" presName="EmptyPane1" presStyleCnt="0"/>
      <dgm:spPr/>
    </dgm:pt>
    <dgm:pt modelId="{A7AB4CFC-696A-41E3-8CC1-85575BE4B2AF}" type="pres">
      <dgm:prSet presAssocID="{C5142494-7F1C-40A1-94AD-2FB730695162}" presName="spaceBetweenRectangles1" presStyleCnt="0"/>
      <dgm:spPr/>
    </dgm:pt>
    <dgm:pt modelId="{56A5E3B0-C21F-4960-913E-32CDD9CAED31}" type="pres">
      <dgm:prSet presAssocID="{0242DA60-61A7-44B5-A0C3-16E366CFF4C8}" presName="composite1" presStyleCnt="0"/>
      <dgm:spPr/>
    </dgm:pt>
    <dgm:pt modelId="{717281ED-128F-40E9-815A-BD4D33F8109A}" type="pres">
      <dgm:prSet presAssocID="{0242DA60-61A7-44B5-A0C3-16E366CFF4C8}" presName="parent1" presStyleLbl="alignNode1" presStyleIdx="1" presStyleCnt="5">
        <dgm:presLayoutVars>
          <dgm:chMax val="1"/>
          <dgm:chPref val="1"/>
          <dgm:bulletEnabled val="1"/>
        </dgm:presLayoutVars>
      </dgm:prSet>
      <dgm:spPr/>
    </dgm:pt>
    <dgm:pt modelId="{9077D9CE-5FD1-48BF-8580-A7428606EDDB}" type="pres">
      <dgm:prSet presAssocID="{0242DA60-61A7-44B5-A0C3-16E366CFF4C8}" presName="Childtext1" presStyleLbl="revTx" presStyleIdx="1" presStyleCnt="5">
        <dgm:presLayoutVars>
          <dgm:bulletEnabled val="1"/>
        </dgm:presLayoutVars>
      </dgm:prSet>
      <dgm:spPr/>
    </dgm:pt>
    <dgm:pt modelId="{06BD8E09-4C88-4BE7-AB46-092DD6B2419B}" type="pres">
      <dgm:prSet presAssocID="{0242DA60-61A7-44B5-A0C3-16E366CFF4C8}" presName="ConnectLine1" presStyleLbl="sibTrans1D1" presStyleIdx="1" presStyleCnt="5"/>
      <dgm:spPr>
        <a:noFill/>
        <a:ln w="6350" cap="flat" cmpd="sng" algn="ctr">
          <a:solidFill>
            <a:schemeClr val="accent1">
              <a:shade val="90000"/>
              <a:hueOff val="50374"/>
              <a:satOff val="-4768"/>
              <a:lumOff val="3448"/>
              <a:alphaOff val="0"/>
            </a:schemeClr>
          </a:solidFill>
          <a:prstDash val="dash"/>
          <a:miter lim="800000"/>
        </a:ln>
        <a:effectLst/>
      </dgm:spPr>
    </dgm:pt>
    <dgm:pt modelId="{38DDB2E0-AEFE-4B49-8453-B5E75FB6B2F1}" type="pres">
      <dgm:prSet presAssocID="{0242DA60-61A7-44B5-A0C3-16E366CFF4C8}" presName="ConnectLineEnd1" presStyleLbl="lnNode1" presStyleIdx="1" presStyleCnt="5"/>
      <dgm:spPr/>
    </dgm:pt>
    <dgm:pt modelId="{7009B62B-E27B-4843-9E4D-4F9231DBB12B}" type="pres">
      <dgm:prSet presAssocID="{0242DA60-61A7-44B5-A0C3-16E366CFF4C8}" presName="EmptyPane1" presStyleCnt="0"/>
      <dgm:spPr/>
    </dgm:pt>
    <dgm:pt modelId="{B10C1DB4-853E-458C-BECB-4757A2FE69D1}" type="pres">
      <dgm:prSet presAssocID="{F60082A0-6031-4BFA-A750-3FADFCFE61C1}" presName="spaceBetweenRectangles1" presStyleCnt="0"/>
      <dgm:spPr/>
    </dgm:pt>
    <dgm:pt modelId="{0FC18882-DF2F-4C5B-97C2-EC459478797F}" type="pres">
      <dgm:prSet presAssocID="{C07575E1-57D2-450E-9084-1A0C80963C58}" presName="composite1" presStyleCnt="0"/>
      <dgm:spPr/>
    </dgm:pt>
    <dgm:pt modelId="{E9150B73-5E27-49EA-8E85-7B2EFB073487}" type="pres">
      <dgm:prSet presAssocID="{C07575E1-57D2-450E-9084-1A0C80963C58}" presName="parent1" presStyleLbl="alignNode1" presStyleIdx="2" presStyleCnt="5">
        <dgm:presLayoutVars>
          <dgm:chMax val="1"/>
          <dgm:chPref val="1"/>
          <dgm:bulletEnabled val="1"/>
        </dgm:presLayoutVars>
      </dgm:prSet>
      <dgm:spPr/>
    </dgm:pt>
    <dgm:pt modelId="{455EF464-0089-4519-8AE0-75B21B825BAC}" type="pres">
      <dgm:prSet presAssocID="{C07575E1-57D2-450E-9084-1A0C80963C58}" presName="Childtext1" presStyleLbl="revTx" presStyleIdx="2" presStyleCnt="5">
        <dgm:presLayoutVars>
          <dgm:bulletEnabled val="1"/>
        </dgm:presLayoutVars>
      </dgm:prSet>
      <dgm:spPr/>
    </dgm:pt>
    <dgm:pt modelId="{B522DF5F-3934-4AC6-87EA-BD85E1BF5B1D}" type="pres">
      <dgm:prSet presAssocID="{C07575E1-57D2-450E-9084-1A0C80963C58}" presName="ConnectLine1" presStyleLbl="sibTrans1D1" presStyleIdx="2" presStyleCnt="5"/>
      <dgm:spPr>
        <a:noFill/>
        <a:ln w="6350" cap="flat" cmpd="sng" algn="ctr">
          <a:solidFill>
            <a:schemeClr val="accent1">
              <a:shade val="90000"/>
              <a:hueOff val="100748"/>
              <a:satOff val="-9536"/>
              <a:lumOff val="6896"/>
              <a:alphaOff val="0"/>
            </a:schemeClr>
          </a:solidFill>
          <a:prstDash val="dash"/>
          <a:miter lim="800000"/>
        </a:ln>
        <a:effectLst/>
      </dgm:spPr>
    </dgm:pt>
    <dgm:pt modelId="{FB3D5F71-57AE-49EF-A85C-CD5AC946BC97}" type="pres">
      <dgm:prSet presAssocID="{C07575E1-57D2-450E-9084-1A0C80963C58}" presName="ConnectLineEnd1" presStyleLbl="lnNode1" presStyleIdx="2" presStyleCnt="5"/>
      <dgm:spPr/>
    </dgm:pt>
    <dgm:pt modelId="{84E46E62-9428-45CA-9650-366F12FCDD6D}" type="pres">
      <dgm:prSet presAssocID="{C07575E1-57D2-450E-9084-1A0C80963C58}" presName="EmptyPane1" presStyleCnt="0"/>
      <dgm:spPr/>
    </dgm:pt>
    <dgm:pt modelId="{3EF4C66B-578C-47C4-880C-6B5CD233A015}" type="pres">
      <dgm:prSet presAssocID="{172454F5-1758-4793-98F6-53771B4C6C94}" presName="spaceBetweenRectangles1" presStyleCnt="0"/>
      <dgm:spPr/>
    </dgm:pt>
    <dgm:pt modelId="{72BDA124-E493-4A2C-8CE9-A055C1F6D802}" type="pres">
      <dgm:prSet presAssocID="{B6F5C9BA-0E36-45A6-A22D-F13E66EA33F0}" presName="composite1" presStyleCnt="0"/>
      <dgm:spPr/>
    </dgm:pt>
    <dgm:pt modelId="{5450A2E6-56A1-4C79-9A57-3A3C5E3C1E74}" type="pres">
      <dgm:prSet presAssocID="{B6F5C9BA-0E36-45A6-A22D-F13E66EA33F0}" presName="parent1" presStyleLbl="alignNode1" presStyleIdx="3" presStyleCnt="5">
        <dgm:presLayoutVars>
          <dgm:chMax val="1"/>
          <dgm:chPref val="1"/>
          <dgm:bulletEnabled val="1"/>
        </dgm:presLayoutVars>
      </dgm:prSet>
      <dgm:spPr/>
    </dgm:pt>
    <dgm:pt modelId="{CF7D800F-BF95-404C-87FA-139E0D4A0BCD}" type="pres">
      <dgm:prSet presAssocID="{B6F5C9BA-0E36-45A6-A22D-F13E66EA33F0}" presName="Childtext1" presStyleLbl="revTx" presStyleIdx="3" presStyleCnt="5">
        <dgm:presLayoutVars>
          <dgm:bulletEnabled val="1"/>
        </dgm:presLayoutVars>
      </dgm:prSet>
      <dgm:spPr/>
    </dgm:pt>
    <dgm:pt modelId="{8FEE4907-60B7-4316-B18D-A897C4F82588}" type="pres">
      <dgm:prSet presAssocID="{B6F5C9BA-0E36-45A6-A22D-F13E66EA33F0}" presName="ConnectLine1" presStyleLbl="sibTrans1D1" presStyleIdx="3" presStyleCnt="5"/>
      <dgm:spPr>
        <a:noFill/>
        <a:ln w="6350" cap="flat" cmpd="sng" algn="ctr">
          <a:solidFill>
            <a:schemeClr val="accent1">
              <a:shade val="90000"/>
              <a:hueOff val="377807"/>
              <a:satOff val="-35759"/>
              <a:lumOff val="25861"/>
              <a:alphaOff val="0"/>
            </a:schemeClr>
          </a:solidFill>
          <a:prstDash val="dash"/>
          <a:miter lim="800000"/>
        </a:ln>
        <a:effectLst/>
      </dgm:spPr>
    </dgm:pt>
    <dgm:pt modelId="{6158E971-58BC-4BD9-BAD5-4E2B040F9666}" type="pres">
      <dgm:prSet presAssocID="{B6F5C9BA-0E36-45A6-A22D-F13E66EA33F0}" presName="ConnectLineEnd1" presStyleLbl="lnNode1" presStyleIdx="3" presStyleCnt="5"/>
      <dgm:spPr/>
    </dgm:pt>
    <dgm:pt modelId="{C34253EC-9993-4E1E-BCD5-6E0DC275E08A}" type="pres">
      <dgm:prSet presAssocID="{B6F5C9BA-0E36-45A6-A22D-F13E66EA33F0}" presName="EmptyPane1" presStyleCnt="0"/>
      <dgm:spPr/>
    </dgm:pt>
    <dgm:pt modelId="{36A7031C-8277-45D2-9D4F-85A8423330CE}" type="pres">
      <dgm:prSet presAssocID="{DBAA8F73-6DA9-4AB8-AA31-5A2FD28433B5}" presName="spaceBetweenRectangles1" presStyleCnt="0"/>
      <dgm:spPr/>
    </dgm:pt>
    <dgm:pt modelId="{9E3B64EC-AE6F-41FC-89CB-D1CB6CAFB03F}" type="pres">
      <dgm:prSet presAssocID="{7CB0170E-C0F4-47F6-871E-861B07FB971F}" presName="composite1" presStyleCnt="0"/>
      <dgm:spPr/>
    </dgm:pt>
    <dgm:pt modelId="{51F9C798-7B4F-451E-BFA3-640915B9C8B6}" type="pres">
      <dgm:prSet presAssocID="{7CB0170E-C0F4-47F6-871E-861B07FB971F}" presName="parent1" presStyleLbl="alignNode1" presStyleIdx="4" presStyleCnt="5">
        <dgm:presLayoutVars>
          <dgm:chMax val="1"/>
          <dgm:chPref val="1"/>
          <dgm:bulletEnabled val="1"/>
        </dgm:presLayoutVars>
      </dgm:prSet>
      <dgm:spPr/>
    </dgm:pt>
    <dgm:pt modelId="{BA40AB41-F804-4D21-9E3F-6570D41078FB}" type="pres">
      <dgm:prSet presAssocID="{7CB0170E-C0F4-47F6-871E-861B07FB971F}" presName="Childtext1" presStyleLbl="revTx" presStyleIdx="4" presStyleCnt="5">
        <dgm:presLayoutVars>
          <dgm:bulletEnabled val="1"/>
        </dgm:presLayoutVars>
      </dgm:prSet>
      <dgm:spPr/>
    </dgm:pt>
    <dgm:pt modelId="{6442A403-5023-46B0-855F-DBC44DD7CB73}" type="pres">
      <dgm:prSet presAssocID="{7CB0170E-C0F4-47F6-871E-861B07FB971F}" presName="ConnectLine1" presStyleLbl="sibTrans1D1" presStyleIdx="4" presStyleCnt="5"/>
      <dgm:spPr>
        <a:noFill/>
        <a:ln w="6350" cap="flat" cmpd="sng" algn="ctr">
          <a:solidFill>
            <a:schemeClr val="accent1">
              <a:shade val="90000"/>
              <a:hueOff val="151123"/>
              <a:satOff val="-14303"/>
              <a:lumOff val="10344"/>
              <a:alphaOff val="0"/>
            </a:schemeClr>
          </a:solidFill>
          <a:prstDash val="dash"/>
          <a:miter lim="800000"/>
        </a:ln>
        <a:effectLst/>
      </dgm:spPr>
    </dgm:pt>
    <dgm:pt modelId="{B6CDE626-6A29-4BAF-80D5-BECC1340CD2C}" type="pres">
      <dgm:prSet presAssocID="{7CB0170E-C0F4-47F6-871E-861B07FB971F}" presName="ConnectLineEnd1" presStyleLbl="lnNode1" presStyleIdx="4" presStyleCnt="5"/>
      <dgm:spPr/>
    </dgm:pt>
    <dgm:pt modelId="{5E647275-1B16-44B6-9817-83F0504641AD}" type="pres">
      <dgm:prSet presAssocID="{7CB0170E-C0F4-47F6-871E-861B07FB971F}" presName="EmptyPane1" presStyleCnt="0"/>
      <dgm:spPr/>
    </dgm:pt>
  </dgm:ptLst>
  <dgm:cxnLst>
    <dgm:cxn modelId="{669D0E04-A233-4C01-943C-3A899D5F82B0}" srcId="{25A9F935-9991-4936-8D89-899D2EE74348}" destId="{7CB0170E-C0F4-47F6-871E-861B07FB971F}" srcOrd="4" destOrd="0" parTransId="{1ECBD9CA-5641-453A-852E-ACC03E417A25}" sibTransId="{8DE57458-6DF5-48E9-8D56-5B9BBF387CCF}"/>
    <dgm:cxn modelId="{BBCD0D09-8899-4DA8-98A5-5B4D631AB1A5}" srcId="{B6F5C9BA-0E36-45A6-A22D-F13E66EA33F0}" destId="{9EC3CC8D-74D5-4730-95AE-C89E75991864}" srcOrd="0" destOrd="0" parTransId="{B33B2CE2-A697-48AB-9864-1248F8573BAA}" sibTransId="{01753667-53C8-4482-AB8D-8DC22B12FC6E}"/>
    <dgm:cxn modelId="{6B4D0018-2922-431A-991C-28B7C682D6D6}" type="presOf" srcId="{25A9F935-9991-4936-8D89-899D2EE74348}" destId="{016D7091-1E90-45BF-9246-6E4A87DDF0B4}" srcOrd="0" destOrd="0" presId="urn:microsoft.com/office/officeart/2016/7/layout/RoundedRectangleTimeline"/>
    <dgm:cxn modelId="{E3118D29-CFBC-4F2F-B3C4-4ED01E158878}" srcId="{0242DA60-61A7-44B5-A0C3-16E366CFF4C8}" destId="{8AA2CCA6-B1AB-420E-932E-C710CE76EA5E}" srcOrd="0" destOrd="0" parTransId="{7266D6F2-F823-4C0F-8EA2-4177A8799A05}" sibTransId="{921C2E75-3A45-4322-8D68-D555AC3E4C02}"/>
    <dgm:cxn modelId="{2BEEE436-936E-4EE7-87AA-BEC8572BE10D}" type="presOf" srcId="{333205E3-546B-4D78-AEBE-F3C917A11FCA}" destId="{FB398602-5FDE-496A-8163-1FE516529558}" srcOrd="0" destOrd="0" presId="urn:microsoft.com/office/officeart/2016/7/layout/RoundedRectangleTimeline"/>
    <dgm:cxn modelId="{127DFF5E-FD1D-427B-B23B-8383520DED83}" srcId="{25A9F935-9991-4936-8D89-899D2EE74348}" destId="{0242DA60-61A7-44B5-A0C3-16E366CFF4C8}" srcOrd="1" destOrd="0" parTransId="{7F5DDB96-58E5-43B9-86CA-8F44EAF4B788}" sibTransId="{F60082A0-6031-4BFA-A750-3FADFCFE61C1}"/>
    <dgm:cxn modelId="{C3236B43-0FFD-4DFB-8B8C-8963222D8506}" srcId="{25A9F935-9991-4936-8D89-899D2EE74348}" destId="{B6F5C9BA-0E36-45A6-A22D-F13E66EA33F0}" srcOrd="3" destOrd="0" parTransId="{59110F70-0785-4616-B64A-607EA1D533D7}" sibTransId="{DBAA8F73-6DA9-4AB8-AA31-5A2FD28433B5}"/>
    <dgm:cxn modelId="{27848F67-4CAC-43B8-B365-029D5CD33062}" type="presOf" srcId="{B6F5C9BA-0E36-45A6-A22D-F13E66EA33F0}" destId="{5450A2E6-56A1-4C79-9A57-3A3C5E3C1E74}" srcOrd="0" destOrd="0" presId="urn:microsoft.com/office/officeart/2016/7/layout/RoundedRectangleTimeline"/>
    <dgm:cxn modelId="{43A56A49-08EB-45C1-A737-0C2A6FD3191C}" type="presOf" srcId="{8AA2CCA6-B1AB-420E-932E-C710CE76EA5E}" destId="{9077D9CE-5FD1-48BF-8580-A7428606EDDB}" srcOrd="0" destOrd="0" presId="urn:microsoft.com/office/officeart/2016/7/layout/RoundedRectangleTimeline"/>
    <dgm:cxn modelId="{FE822B70-334F-427C-85EE-DEA2F1C7EB20}" srcId="{AF6451EE-F479-4B62-9E45-546BC870866D}" destId="{333205E3-546B-4D78-AEBE-F3C917A11FCA}" srcOrd="0" destOrd="0" parTransId="{A5D86A0C-11DF-49F6-9605-81C4991DCA54}" sibTransId="{5E56115F-2703-4AC9-996A-5A912DDA0F44}"/>
    <dgm:cxn modelId="{C696FD70-D236-44C9-9DDB-D5E6EB732766}" type="presOf" srcId="{C07575E1-57D2-450E-9084-1A0C80963C58}" destId="{E9150B73-5E27-49EA-8E85-7B2EFB073487}" srcOrd="0" destOrd="0" presId="urn:microsoft.com/office/officeart/2016/7/layout/RoundedRectangleTimeline"/>
    <dgm:cxn modelId="{579F4E8A-289E-4517-B38D-B56BD5CC2AF7}" type="presOf" srcId="{EA71FC27-5C8E-4523-91AD-CD24C392DA6F}" destId="{BA40AB41-F804-4D21-9E3F-6570D41078FB}" srcOrd="0" destOrd="0" presId="urn:microsoft.com/office/officeart/2016/7/layout/RoundedRectangleTimeline"/>
    <dgm:cxn modelId="{13C381A0-9799-4B7D-962D-26A93D0D11D5}" type="presOf" srcId="{9EC3CC8D-74D5-4730-95AE-C89E75991864}" destId="{CF7D800F-BF95-404C-87FA-139E0D4A0BCD}" srcOrd="0" destOrd="0" presId="urn:microsoft.com/office/officeart/2016/7/layout/RoundedRectangleTimeline"/>
    <dgm:cxn modelId="{DE29A0AC-6305-48C2-977C-C3E9B7BA4A6B}" type="presOf" srcId="{AF6451EE-F479-4B62-9E45-546BC870866D}" destId="{1BB3EED0-49FD-4FCB-B162-D452C4755C87}" srcOrd="0" destOrd="0" presId="urn:microsoft.com/office/officeart/2016/7/layout/RoundedRectangleTimeline"/>
    <dgm:cxn modelId="{A18A2DB4-13D7-4477-B39C-C2897F81B8F4}" srcId="{7CB0170E-C0F4-47F6-871E-861B07FB971F}" destId="{EA71FC27-5C8E-4523-91AD-CD24C392DA6F}" srcOrd="0" destOrd="0" parTransId="{82144CF0-DA6E-4DC0-B14C-659675E19BEC}" sibTransId="{B2F3F657-75AA-4A6F-BB46-929FE368BF9F}"/>
    <dgm:cxn modelId="{327B60B7-D2FB-4CE2-9149-EB785A35C741}" srcId="{25A9F935-9991-4936-8D89-899D2EE74348}" destId="{C07575E1-57D2-450E-9084-1A0C80963C58}" srcOrd="2" destOrd="0" parTransId="{41F2726D-580E-4C08-9AF0-A124A2952F78}" sibTransId="{172454F5-1758-4793-98F6-53771B4C6C94}"/>
    <dgm:cxn modelId="{69E65AC3-99F7-4336-B1EA-85FB488806AF}" srcId="{25A9F935-9991-4936-8D89-899D2EE74348}" destId="{AF6451EE-F479-4B62-9E45-546BC870866D}" srcOrd="0" destOrd="0" parTransId="{5A34EB5C-D9A3-4699-A5EC-D595B758D9FB}" sibTransId="{C5142494-7F1C-40A1-94AD-2FB730695162}"/>
    <dgm:cxn modelId="{0EEA3AC6-16B5-4003-864F-75CAB8938F26}" type="presOf" srcId="{0242DA60-61A7-44B5-A0C3-16E366CFF4C8}" destId="{717281ED-128F-40E9-815A-BD4D33F8109A}" srcOrd="0" destOrd="0" presId="urn:microsoft.com/office/officeart/2016/7/layout/RoundedRectangleTimeline"/>
    <dgm:cxn modelId="{6ECDDAD8-583E-4C27-AAD7-90F77A94329E}" type="presOf" srcId="{7CB0170E-C0F4-47F6-871E-861B07FB971F}" destId="{51F9C798-7B4F-451E-BFA3-640915B9C8B6}" srcOrd="0" destOrd="0" presId="urn:microsoft.com/office/officeart/2016/7/layout/RoundedRectangleTimeline"/>
    <dgm:cxn modelId="{66917BEB-0196-402F-8CAB-735B95BDE650}" type="presOf" srcId="{919141E5-D7A7-4A8A-8B0F-640CD5CCFE1D}" destId="{455EF464-0089-4519-8AE0-75B21B825BAC}" srcOrd="0" destOrd="0" presId="urn:microsoft.com/office/officeart/2016/7/layout/RoundedRectangleTimeline"/>
    <dgm:cxn modelId="{9E350AFD-E225-406E-9174-479FF2A5414A}" srcId="{C07575E1-57D2-450E-9084-1A0C80963C58}" destId="{919141E5-D7A7-4A8A-8B0F-640CD5CCFE1D}" srcOrd="0" destOrd="0" parTransId="{F20B7F72-082E-4049-A058-1C05370E4336}" sibTransId="{CE315DF5-B0BD-4FDE-BE0F-2950B0BA56A5}"/>
    <dgm:cxn modelId="{FCED220C-33FF-4BBD-94BA-4CCDF13B8FE1}" type="presParOf" srcId="{016D7091-1E90-45BF-9246-6E4A87DDF0B4}" destId="{426E09BB-4D27-406C-B008-F178F63F9DB0}" srcOrd="0" destOrd="0" presId="urn:microsoft.com/office/officeart/2016/7/layout/RoundedRectangleTimeline"/>
    <dgm:cxn modelId="{92E0A806-642E-4B04-86D3-5B863F760F07}" type="presParOf" srcId="{426E09BB-4D27-406C-B008-F178F63F9DB0}" destId="{1BB3EED0-49FD-4FCB-B162-D452C4755C87}" srcOrd="0" destOrd="0" presId="urn:microsoft.com/office/officeart/2016/7/layout/RoundedRectangleTimeline"/>
    <dgm:cxn modelId="{677AB1F6-36F7-4C22-9E69-C35BAFAA1245}" type="presParOf" srcId="{426E09BB-4D27-406C-B008-F178F63F9DB0}" destId="{FB398602-5FDE-496A-8163-1FE516529558}" srcOrd="1" destOrd="0" presId="urn:microsoft.com/office/officeart/2016/7/layout/RoundedRectangleTimeline"/>
    <dgm:cxn modelId="{646C630D-7F36-4EE1-BFA8-2258E9EDAABC}" type="presParOf" srcId="{426E09BB-4D27-406C-B008-F178F63F9DB0}" destId="{212294E0-0FBE-47C6-A887-C4B518E6CE28}" srcOrd="2" destOrd="0" presId="urn:microsoft.com/office/officeart/2016/7/layout/RoundedRectangleTimeline"/>
    <dgm:cxn modelId="{0FCF0E87-70D6-47D3-9F65-A6B3F6B24C99}" type="presParOf" srcId="{426E09BB-4D27-406C-B008-F178F63F9DB0}" destId="{AA58326C-DB89-4D4B-BBDC-8E27B23FA505}" srcOrd="3" destOrd="0" presId="urn:microsoft.com/office/officeart/2016/7/layout/RoundedRectangleTimeline"/>
    <dgm:cxn modelId="{A52F99FA-E683-4B06-A596-EDE8825D8F86}" type="presParOf" srcId="{426E09BB-4D27-406C-B008-F178F63F9DB0}" destId="{18D47ABC-CC84-4D10-A4F8-A6B06DA2E129}" srcOrd="4" destOrd="0" presId="urn:microsoft.com/office/officeart/2016/7/layout/RoundedRectangleTimeline"/>
    <dgm:cxn modelId="{0B50C203-7055-4E13-9F4B-0BDBEEFDF9D0}" type="presParOf" srcId="{016D7091-1E90-45BF-9246-6E4A87DDF0B4}" destId="{A7AB4CFC-696A-41E3-8CC1-85575BE4B2AF}" srcOrd="1" destOrd="0" presId="urn:microsoft.com/office/officeart/2016/7/layout/RoundedRectangleTimeline"/>
    <dgm:cxn modelId="{C79754D3-7704-41F4-930F-9E0443C4FF8F}" type="presParOf" srcId="{016D7091-1E90-45BF-9246-6E4A87DDF0B4}" destId="{56A5E3B0-C21F-4960-913E-32CDD9CAED31}" srcOrd="2" destOrd="0" presId="urn:microsoft.com/office/officeart/2016/7/layout/RoundedRectangleTimeline"/>
    <dgm:cxn modelId="{A2EF8D6D-1DF4-4DB6-B38D-A48DEBF5997F}" type="presParOf" srcId="{56A5E3B0-C21F-4960-913E-32CDD9CAED31}" destId="{717281ED-128F-40E9-815A-BD4D33F8109A}" srcOrd="0" destOrd="0" presId="urn:microsoft.com/office/officeart/2016/7/layout/RoundedRectangleTimeline"/>
    <dgm:cxn modelId="{22159251-7721-4E58-B295-927670F0CED9}" type="presParOf" srcId="{56A5E3B0-C21F-4960-913E-32CDD9CAED31}" destId="{9077D9CE-5FD1-48BF-8580-A7428606EDDB}" srcOrd="1" destOrd="0" presId="urn:microsoft.com/office/officeart/2016/7/layout/RoundedRectangleTimeline"/>
    <dgm:cxn modelId="{5554B0F7-8561-44E8-9DD5-5208B165E5B8}" type="presParOf" srcId="{56A5E3B0-C21F-4960-913E-32CDD9CAED31}" destId="{06BD8E09-4C88-4BE7-AB46-092DD6B2419B}" srcOrd="2" destOrd="0" presId="urn:microsoft.com/office/officeart/2016/7/layout/RoundedRectangleTimeline"/>
    <dgm:cxn modelId="{50DEA456-F871-45A6-B319-4093E557EE31}" type="presParOf" srcId="{56A5E3B0-C21F-4960-913E-32CDD9CAED31}" destId="{38DDB2E0-AEFE-4B49-8453-B5E75FB6B2F1}" srcOrd="3" destOrd="0" presId="urn:microsoft.com/office/officeart/2016/7/layout/RoundedRectangleTimeline"/>
    <dgm:cxn modelId="{FA92CDFA-745A-4B6F-87D4-B9E90205AA00}" type="presParOf" srcId="{56A5E3B0-C21F-4960-913E-32CDD9CAED31}" destId="{7009B62B-E27B-4843-9E4D-4F9231DBB12B}" srcOrd="4" destOrd="0" presId="urn:microsoft.com/office/officeart/2016/7/layout/RoundedRectangleTimeline"/>
    <dgm:cxn modelId="{0C0815D5-63B1-4A5E-87A9-1752217845D7}" type="presParOf" srcId="{016D7091-1E90-45BF-9246-6E4A87DDF0B4}" destId="{B10C1DB4-853E-458C-BECB-4757A2FE69D1}" srcOrd="3" destOrd="0" presId="urn:microsoft.com/office/officeart/2016/7/layout/RoundedRectangleTimeline"/>
    <dgm:cxn modelId="{7A146296-FDD9-4DBF-8957-B21E49C69030}" type="presParOf" srcId="{016D7091-1E90-45BF-9246-6E4A87DDF0B4}" destId="{0FC18882-DF2F-4C5B-97C2-EC459478797F}" srcOrd="4" destOrd="0" presId="urn:microsoft.com/office/officeart/2016/7/layout/RoundedRectangleTimeline"/>
    <dgm:cxn modelId="{759430A7-D0AE-4A64-B7DB-7FD1AD4169FC}" type="presParOf" srcId="{0FC18882-DF2F-4C5B-97C2-EC459478797F}" destId="{E9150B73-5E27-49EA-8E85-7B2EFB073487}" srcOrd="0" destOrd="0" presId="urn:microsoft.com/office/officeart/2016/7/layout/RoundedRectangleTimeline"/>
    <dgm:cxn modelId="{38F41C5B-2942-4175-AE7B-E76383AC2F3F}" type="presParOf" srcId="{0FC18882-DF2F-4C5B-97C2-EC459478797F}" destId="{455EF464-0089-4519-8AE0-75B21B825BAC}" srcOrd="1" destOrd="0" presId="urn:microsoft.com/office/officeart/2016/7/layout/RoundedRectangleTimeline"/>
    <dgm:cxn modelId="{73499383-23CF-4BD0-BA38-89826B6FCB18}" type="presParOf" srcId="{0FC18882-DF2F-4C5B-97C2-EC459478797F}" destId="{B522DF5F-3934-4AC6-87EA-BD85E1BF5B1D}" srcOrd="2" destOrd="0" presId="urn:microsoft.com/office/officeart/2016/7/layout/RoundedRectangleTimeline"/>
    <dgm:cxn modelId="{9A95229E-675C-4E93-B981-3975F65D1F9B}" type="presParOf" srcId="{0FC18882-DF2F-4C5B-97C2-EC459478797F}" destId="{FB3D5F71-57AE-49EF-A85C-CD5AC946BC97}" srcOrd="3" destOrd="0" presId="urn:microsoft.com/office/officeart/2016/7/layout/RoundedRectangleTimeline"/>
    <dgm:cxn modelId="{9D359175-A6EA-45F0-B77B-202F9BE47AFA}" type="presParOf" srcId="{0FC18882-DF2F-4C5B-97C2-EC459478797F}" destId="{84E46E62-9428-45CA-9650-366F12FCDD6D}" srcOrd="4" destOrd="0" presId="urn:microsoft.com/office/officeart/2016/7/layout/RoundedRectangleTimeline"/>
    <dgm:cxn modelId="{DF2471DE-22A9-4425-9700-762EA12CAA72}" type="presParOf" srcId="{016D7091-1E90-45BF-9246-6E4A87DDF0B4}" destId="{3EF4C66B-578C-47C4-880C-6B5CD233A015}" srcOrd="5" destOrd="0" presId="urn:microsoft.com/office/officeart/2016/7/layout/RoundedRectangleTimeline"/>
    <dgm:cxn modelId="{DCDA5A6E-BD38-4CC9-BBA3-BC4A4D76F499}" type="presParOf" srcId="{016D7091-1E90-45BF-9246-6E4A87DDF0B4}" destId="{72BDA124-E493-4A2C-8CE9-A055C1F6D802}" srcOrd="6" destOrd="0" presId="urn:microsoft.com/office/officeart/2016/7/layout/RoundedRectangleTimeline"/>
    <dgm:cxn modelId="{FFC280A8-DA44-43A5-BA85-0CA266543437}" type="presParOf" srcId="{72BDA124-E493-4A2C-8CE9-A055C1F6D802}" destId="{5450A2E6-56A1-4C79-9A57-3A3C5E3C1E74}" srcOrd="0" destOrd="0" presId="urn:microsoft.com/office/officeart/2016/7/layout/RoundedRectangleTimeline"/>
    <dgm:cxn modelId="{95D49D13-EB81-49DA-8AD4-810F7D1A8BA5}" type="presParOf" srcId="{72BDA124-E493-4A2C-8CE9-A055C1F6D802}" destId="{CF7D800F-BF95-404C-87FA-139E0D4A0BCD}" srcOrd="1" destOrd="0" presId="urn:microsoft.com/office/officeart/2016/7/layout/RoundedRectangleTimeline"/>
    <dgm:cxn modelId="{6E20CAE3-7B1C-400A-978B-76F9A41E7202}" type="presParOf" srcId="{72BDA124-E493-4A2C-8CE9-A055C1F6D802}" destId="{8FEE4907-60B7-4316-B18D-A897C4F82588}" srcOrd="2" destOrd="0" presId="urn:microsoft.com/office/officeart/2016/7/layout/RoundedRectangleTimeline"/>
    <dgm:cxn modelId="{3CA8E15C-6320-4C85-84D9-B41FA3C4FF6B}" type="presParOf" srcId="{72BDA124-E493-4A2C-8CE9-A055C1F6D802}" destId="{6158E971-58BC-4BD9-BAD5-4E2B040F9666}" srcOrd="3" destOrd="0" presId="urn:microsoft.com/office/officeart/2016/7/layout/RoundedRectangleTimeline"/>
    <dgm:cxn modelId="{B87FC0FC-94AE-445F-B31E-3035780DDFEF}" type="presParOf" srcId="{72BDA124-E493-4A2C-8CE9-A055C1F6D802}" destId="{C34253EC-9993-4E1E-BCD5-6E0DC275E08A}" srcOrd="4" destOrd="0" presId="urn:microsoft.com/office/officeart/2016/7/layout/RoundedRectangleTimeline"/>
    <dgm:cxn modelId="{D150EF31-23AB-41BE-BC03-C775BE462292}" type="presParOf" srcId="{016D7091-1E90-45BF-9246-6E4A87DDF0B4}" destId="{36A7031C-8277-45D2-9D4F-85A8423330CE}" srcOrd="7" destOrd="0" presId="urn:microsoft.com/office/officeart/2016/7/layout/RoundedRectangleTimeline"/>
    <dgm:cxn modelId="{4536B2B0-4C87-4D7E-B516-ADD94DC3121B}" type="presParOf" srcId="{016D7091-1E90-45BF-9246-6E4A87DDF0B4}" destId="{9E3B64EC-AE6F-41FC-89CB-D1CB6CAFB03F}" srcOrd="8" destOrd="0" presId="urn:microsoft.com/office/officeart/2016/7/layout/RoundedRectangleTimeline"/>
    <dgm:cxn modelId="{B2770E73-995F-46F2-816D-DDEC7502EC4E}" type="presParOf" srcId="{9E3B64EC-AE6F-41FC-89CB-D1CB6CAFB03F}" destId="{51F9C798-7B4F-451E-BFA3-640915B9C8B6}" srcOrd="0" destOrd="0" presId="urn:microsoft.com/office/officeart/2016/7/layout/RoundedRectangleTimeline"/>
    <dgm:cxn modelId="{571C32EB-D215-488B-8B10-8D188ED19D55}" type="presParOf" srcId="{9E3B64EC-AE6F-41FC-89CB-D1CB6CAFB03F}" destId="{BA40AB41-F804-4D21-9E3F-6570D41078FB}" srcOrd="1" destOrd="0" presId="urn:microsoft.com/office/officeart/2016/7/layout/RoundedRectangleTimeline"/>
    <dgm:cxn modelId="{0A499522-0168-4D43-AEA8-01612EC10D07}" type="presParOf" srcId="{9E3B64EC-AE6F-41FC-89CB-D1CB6CAFB03F}" destId="{6442A403-5023-46B0-855F-DBC44DD7CB73}" srcOrd="2" destOrd="0" presId="urn:microsoft.com/office/officeart/2016/7/layout/RoundedRectangleTimeline"/>
    <dgm:cxn modelId="{004C84B0-FA7F-4B1E-842C-44D6E969752C}" type="presParOf" srcId="{9E3B64EC-AE6F-41FC-89CB-D1CB6CAFB03F}" destId="{B6CDE626-6A29-4BAF-80D5-BECC1340CD2C}" srcOrd="3" destOrd="0" presId="urn:microsoft.com/office/officeart/2016/7/layout/RoundedRectangleTimeline"/>
    <dgm:cxn modelId="{E3FAD8BB-AE05-4427-99E5-9AB34DDD7687}" type="presParOf" srcId="{9E3B64EC-AE6F-41FC-89CB-D1CB6CAFB03F}" destId="{5E647275-1B16-44B6-9817-83F0504641AD}" srcOrd="4" destOrd="0" presId="urn:microsoft.com/office/officeart/2016/7/layout/RoundedRectangle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B3EED0-49FD-4FCB-B162-D452C4755C87}">
      <dsp:nvSpPr>
        <dsp:cNvPr id="0" name=""/>
        <dsp:cNvSpPr/>
      </dsp:nvSpPr>
      <dsp:spPr>
        <a:xfrm rot="16200000">
          <a:off x="364541" y="1814189"/>
          <a:ext cx="432302" cy="694649"/>
        </a:xfrm>
        <a:prstGeom prst="round2SameRect">
          <a:avLst/>
        </a:prstGeom>
        <a:solidFill>
          <a:schemeClr val="accent1">
            <a:shade val="8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rtl="0">
            <a:lnSpc>
              <a:spcPct val="90000"/>
            </a:lnSpc>
            <a:spcBef>
              <a:spcPct val="0"/>
            </a:spcBef>
            <a:spcAft>
              <a:spcPct val="35000"/>
            </a:spcAft>
            <a:buNone/>
          </a:pPr>
          <a:r>
            <a:rPr lang="es-ES" sz="1200" kern="1200"/>
            <a:t>JUN 22</a:t>
          </a:r>
        </a:p>
      </dsp:txBody>
      <dsp:txXfrm rot="5400000">
        <a:off x="254471" y="1966466"/>
        <a:ext cx="673546" cy="390096"/>
      </dsp:txXfrm>
    </dsp:sp>
    <dsp:sp modelId="{FB398602-5FDE-496A-8163-1FE516529558}">
      <dsp:nvSpPr>
        <dsp:cNvPr id="0" name=""/>
        <dsp:cNvSpPr/>
      </dsp:nvSpPr>
      <dsp:spPr>
        <a:xfrm>
          <a:off x="1817" y="0"/>
          <a:ext cx="1157749" cy="1513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1440" numCol="1" spcCol="1270" anchor="b" anchorCtr="1">
          <a:noAutofit/>
        </a:bodyPr>
        <a:lstStyle/>
        <a:p>
          <a:pPr marL="0" lvl="0" indent="0" algn="ctr" defTabSz="533400" rtl="0">
            <a:lnSpc>
              <a:spcPct val="90000"/>
            </a:lnSpc>
            <a:spcBef>
              <a:spcPct val="0"/>
            </a:spcBef>
            <a:spcAft>
              <a:spcPct val="35000"/>
            </a:spcAft>
            <a:buNone/>
          </a:pPr>
          <a:r>
            <a:rPr lang="es-ES" sz="1200" kern="1200"/>
            <a:t> Apertura de sobres</a:t>
          </a:r>
        </a:p>
      </dsp:txBody>
      <dsp:txXfrm>
        <a:off x="1817" y="0"/>
        <a:ext cx="1157749" cy="1513060"/>
      </dsp:txXfrm>
    </dsp:sp>
    <dsp:sp modelId="{212294E0-0FBE-47C6-A887-C4B518E6CE28}">
      <dsp:nvSpPr>
        <dsp:cNvPr id="0" name=""/>
        <dsp:cNvSpPr/>
      </dsp:nvSpPr>
      <dsp:spPr>
        <a:xfrm>
          <a:off x="580692" y="1599520"/>
          <a:ext cx="0" cy="345842"/>
        </a:xfrm>
        <a:prstGeom prst="line">
          <a:avLst/>
        </a:prstGeom>
        <a:noFill/>
        <a:ln w="6350" cap="flat" cmpd="sng" algn="ctr">
          <a:solidFill>
            <a:schemeClr val="accent1">
              <a:shade val="90000"/>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AA58326C-DB89-4D4B-BBDC-8E27B23FA505}">
      <dsp:nvSpPr>
        <dsp:cNvPr id="0" name=""/>
        <dsp:cNvSpPr/>
      </dsp:nvSpPr>
      <dsp:spPr>
        <a:xfrm>
          <a:off x="537462" y="1513060"/>
          <a:ext cx="86460" cy="86460"/>
        </a:xfrm>
        <a:prstGeom prst="ellipse">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7281ED-128F-40E9-815A-BD4D33F8109A}">
      <dsp:nvSpPr>
        <dsp:cNvPr id="0" name=""/>
        <dsp:cNvSpPr/>
      </dsp:nvSpPr>
      <dsp:spPr>
        <a:xfrm>
          <a:off x="928017" y="1945363"/>
          <a:ext cx="694649" cy="432302"/>
        </a:xfrm>
        <a:prstGeom prst="rect">
          <a:avLst/>
        </a:prstGeom>
        <a:solidFill>
          <a:schemeClr val="accent1">
            <a:shade val="80000"/>
            <a:hueOff val="50388"/>
            <a:satOff val="-4828"/>
            <a:lumOff val="3624"/>
            <a:alphaOff val="0"/>
          </a:schemeClr>
        </a:solidFill>
        <a:ln w="12700" cap="flat" cmpd="sng" algn="ctr">
          <a:solidFill>
            <a:schemeClr val="accent1">
              <a:shade val="80000"/>
              <a:hueOff val="50388"/>
              <a:satOff val="-4828"/>
              <a:lumOff val="362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rtl="0">
            <a:lnSpc>
              <a:spcPct val="90000"/>
            </a:lnSpc>
            <a:spcBef>
              <a:spcPct val="0"/>
            </a:spcBef>
            <a:spcAft>
              <a:spcPct val="35000"/>
            </a:spcAft>
            <a:buNone/>
          </a:pPr>
          <a:r>
            <a:rPr lang="es-ES" sz="1200" kern="1200"/>
            <a:t> JUN 23</a:t>
          </a:r>
        </a:p>
      </dsp:txBody>
      <dsp:txXfrm>
        <a:off x="928017" y="1945363"/>
        <a:ext cx="694649" cy="432302"/>
      </dsp:txXfrm>
    </dsp:sp>
    <dsp:sp modelId="{9077D9CE-5FD1-48BF-8580-A7428606EDDB}">
      <dsp:nvSpPr>
        <dsp:cNvPr id="0" name=""/>
        <dsp:cNvSpPr/>
      </dsp:nvSpPr>
      <dsp:spPr>
        <a:xfrm>
          <a:off x="696467" y="2809968"/>
          <a:ext cx="1157749" cy="1513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1440" rIns="0" bIns="0" numCol="1" spcCol="1270" anchor="t" anchorCtr="1">
          <a:noAutofit/>
        </a:bodyPr>
        <a:lstStyle/>
        <a:p>
          <a:pPr marL="0" lvl="0" indent="0" algn="ctr" defTabSz="533400" rtl="0">
            <a:lnSpc>
              <a:spcPct val="90000"/>
            </a:lnSpc>
            <a:spcBef>
              <a:spcPct val="0"/>
            </a:spcBef>
            <a:spcAft>
              <a:spcPct val="35000"/>
            </a:spcAft>
            <a:buNone/>
          </a:pPr>
          <a:r>
            <a:rPr lang="es-ES" sz="1200" kern="1200"/>
            <a:t> Inicio de fase de </a:t>
          </a:r>
          <a:r>
            <a:rPr lang="es-ES" sz="1200" kern="1200">
              <a:latin typeface="Calibri" panose="020F0502020204030204"/>
            </a:rPr>
            <a:t>revisión</a:t>
          </a:r>
          <a:endParaRPr lang="es-ES" sz="1200" kern="1200"/>
        </a:p>
      </dsp:txBody>
      <dsp:txXfrm>
        <a:off x="696467" y="2809968"/>
        <a:ext cx="1157749" cy="1513060"/>
      </dsp:txXfrm>
    </dsp:sp>
    <dsp:sp modelId="{06BD8E09-4C88-4BE7-AB46-092DD6B2419B}">
      <dsp:nvSpPr>
        <dsp:cNvPr id="0" name=""/>
        <dsp:cNvSpPr/>
      </dsp:nvSpPr>
      <dsp:spPr>
        <a:xfrm>
          <a:off x="1275342" y="2377665"/>
          <a:ext cx="0" cy="345842"/>
        </a:xfrm>
        <a:prstGeom prst="line">
          <a:avLst/>
        </a:prstGeom>
        <a:noFill/>
        <a:ln w="6350" cap="flat" cmpd="sng" algn="ctr">
          <a:solidFill>
            <a:schemeClr val="accent1">
              <a:shade val="90000"/>
              <a:hueOff val="50374"/>
              <a:satOff val="-4768"/>
              <a:lumOff val="3448"/>
              <a:alphaOff val="0"/>
            </a:schemeClr>
          </a:solidFill>
          <a:prstDash val="dash"/>
          <a:miter lim="800000"/>
        </a:ln>
        <a:effectLst/>
      </dsp:spPr>
      <dsp:style>
        <a:lnRef idx="1">
          <a:scrgbClr r="0" g="0" b="0"/>
        </a:lnRef>
        <a:fillRef idx="0">
          <a:scrgbClr r="0" g="0" b="0"/>
        </a:fillRef>
        <a:effectRef idx="0">
          <a:scrgbClr r="0" g="0" b="0"/>
        </a:effectRef>
        <a:fontRef idx="minor"/>
      </dsp:style>
    </dsp:sp>
    <dsp:sp modelId="{38DDB2E0-AEFE-4B49-8453-B5E75FB6B2F1}">
      <dsp:nvSpPr>
        <dsp:cNvPr id="0" name=""/>
        <dsp:cNvSpPr/>
      </dsp:nvSpPr>
      <dsp:spPr>
        <a:xfrm>
          <a:off x="1232111" y="2723508"/>
          <a:ext cx="86460" cy="86460"/>
        </a:xfrm>
        <a:prstGeom prst="ellipse">
          <a:avLst/>
        </a:prstGeom>
        <a:solidFill>
          <a:schemeClr val="accent1">
            <a:shade val="80000"/>
            <a:hueOff val="50388"/>
            <a:satOff val="-4828"/>
            <a:lumOff val="36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150B73-5E27-49EA-8E85-7B2EFB073487}">
      <dsp:nvSpPr>
        <dsp:cNvPr id="0" name=""/>
        <dsp:cNvSpPr/>
      </dsp:nvSpPr>
      <dsp:spPr>
        <a:xfrm>
          <a:off x="1622666" y="1945363"/>
          <a:ext cx="694649" cy="432302"/>
        </a:xfrm>
        <a:prstGeom prst="rect">
          <a:avLst/>
        </a:prstGeom>
        <a:solidFill>
          <a:schemeClr val="accent1">
            <a:shade val="80000"/>
            <a:hueOff val="100777"/>
            <a:satOff val="-9655"/>
            <a:lumOff val="7249"/>
            <a:alphaOff val="0"/>
          </a:schemeClr>
        </a:solidFill>
        <a:ln w="12700" cap="flat" cmpd="sng" algn="ctr">
          <a:solidFill>
            <a:schemeClr val="accent1">
              <a:shade val="80000"/>
              <a:hueOff val="100777"/>
              <a:satOff val="-9655"/>
              <a:lumOff val="724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rtl="0">
            <a:lnSpc>
              <a:spcPct val="90000"/>
            </a:lnSpc>
            <a:spcBef>
              <a:spcPct val="0"/>
            </a:spcBef>
            <a:spcAft>
              <a:spcPct val="35000"/>
            </a:spcAft>
            <a:buNone/>
          </a:pPr>
          <a:r>
            <a:rPr lang="es-ES" sz="1200" kern="1200"/>
            <a:t> JUN 23</a:t>
          </a:r>
        </a:p>
      </dsp:txBody>
      <dsp:txXfrm>
        <a:off x="1622666" y="1945363"/>
        <a:ext cx="694649" cy="432302"/>
      </dsp:txXfrm>
    </dsp:sp>
    <dsp:sp modelId="{455EF464-0089-4519-8AE0-75B21B825BAC}">
      <dsp:nvSpPr>
        <dsp:cNvPr id="0" name=""/>
        <dsp:cNvSpPr/>
      </dsp:nvSpPr>
      <dsp:spPr>
        <a:xfrm>
          <a:off x="1391117" y="0"/>
          <a:ext cx="1157749" cy="1513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1440" numCol="1" spcCol="1270" anchor="b" anchorCtr="1">
          <a:noAutofit/>
        </a:bodyPr>
        <a:lstStyle/>
        <a:p>
          <a:pPr marL="0" lvl="0" indent="0" algn="ctr" defTabSz="533400" rtl="0">
            <a:lnSpc>
              <a:spcPct val="90000"/>
            </a:lnSpc>
            <a:spcBef>
              <a:spcPct val="0"/>
            </a:spcBef>
            <a:spcAft>
              <a:spcPct val="35000"/>
            </a:spcAft>
            <a:buNone/>
          </a:pPr>
          <a:r>
            <a:rPr lang="es-ES" sz="1200" kern="1200"/>
            <a:t> Habilitación de ofertas</a:t>
          </a:r>
        </a:p>
      </dsp:txBody>
      <dsp:txXfrm>
        <a:off x="1391117" y="0"/>
        <a:ext cx="1157749" cy="1513060"/>
      </dsp:txXfrm>
    </dsp:sp>
    <dsp:sp modelId="{B522DF5F-3934-4AC6-87EA-BD85E1BF5B1D}">
      <dsp:nvSpPr>
        <dsp:cNvPr id="0" name=""/>
        <dsp:cNvSpPr/>
      </dsp:nvSpPr>
      <dsp:spPr>
        <a:xfrm>
          <a:off x="1969991" y="1599520"/>
          <a:ext cx="0" cy="345842"/>
        </a:xfrm>
        <a:prstGeom prst="line">
          <a:avLst/>
        </a:prstGeom>
        <a:noFill/>
        <a:ln w="6350" cap="flat" cmpd="sng" algn="ctr">
          <a:solidFill>
            <a:schemeClr val="accent1">
              <a:shade val="90000"/>
              <a:hueOff val="100748"/>
              <a:satOff val="-9536"/>
              <a:lumOff val="6896"/>
              <a:alphaOff val="0"/>
            </a:schemeClr>
          </a:solidFill>
          <a:prstDash val="dash"/>
          <a:miter lim="800000"/>
        </a:ln>
        <a:effectLst/>
      </dsp:spPr>
      <dsp:style>
        <a:lnRef idx="1">
          <a:scrgbClr r="0" g="0" b="0"/>
        </a:lnRef>
        <a:fillRef idx="0">
          <a:scrgbClr r="0" g="0" b="0"/>
        </a:fillRef>
        <a:effectRef idx="0">
          <a:scrgbClr r="0" g="0" b="0"/>
        </a:effectRef>
        <a:fontRef idx="minor"/>
      </dsp:style>
    </dsp:sp>
    <dsp:sp modelId="{FB3D5F71-57AE-49EF-A85C-CD5AC946BC97}">
      <dsp:nvSpPr>
        <dsp:cNvPr id="0" name=""/>
        <dsp:cNvSpPr/>
      </dsp:nvSpPr>
      <dsp:spPr>
        <a:xfrm>
          <a:off x="1926761" y="1513060"/>
          <a:ext cx="86460" cy="86460"/>
        </a:xfrm>
        <a:prstGeom prst="ellipse">
          <a:avLst/>
        </a:prstGeom>
        <a:solidFill>
          <a:schemeClr val="accent1">
            <a:shade val="80000"/>
            <a:hueOff val="100777"/>
            <a:satOff val="-9655"/>
            <a:lumOff val="72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F9C798-7B4F-451E-BFA3-640915B9C8B6}">
      <dsp:nvSpPr>
        <dsp:cNvPr id="0" name=""/>
        <dsp:cNvSpPr/>
      </dsp:nvSpPr>
      <dsp:spPr>
        <a:xfrm>
          <a:off x="2317316" y="1945363"/>
          <a:ext cx="694649" cy="432302"/>
        </a:xfrm>
        <a:prstGeom prst="rect">
          <a:avLst/>
        </a:prstGeom>
        <a:solidFill>
          <a:schemeClr val="accent1">
            <a:shade val="80000"/>
            <a:hueOff val="151165"/>
            <a:satOff val="-14483"/>
            <a:lumOff val="10873"/>
            <a:alphaOff val="0"/>
          </a:schemeClr>
        </a:solidFill>
        <a:ln w="12700" cap="flat" cmpd="sng" algn="ctr">
          <a:solidFill>
            <a:schemeClr val="accent1">
              <a:shade val="80000"/>
              <a:hueOff val="151165"/>
              <a:satOff val="-14483"/>
              <a:lumOff val="1087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rtl="0">
            <a:lnSpc>
              <a:spcPct val="90000"/>
            </a:lnSpc>
            <a:spcBef>
              <a:spcPct val="0"/>
            </a:spcBef>
            <a:spcAft>
              <a:spcPct val="35000"/>
            </a:spcAft>
            <a:buNone/>
          </a:pPr>
          <a:r>
            <a:rPr lang="es-ES" sz="1200" kern="1200"/>
            <a:t> JUN 27</a:t>
          </a:r>
        </a:p>
      </dsp:txBody>
      <dsp:txXfrm>
        <a:off x="2317316" y="1945363"/>
        <a:ext cx="694649" cy="432302"/>
      </dsp:txXfrm>
    </dsp:sp>
    <dsp:sp modelId="{BA40AB41-F804-4D21-9E3F-6570D41078FB}">
      <dsp:nvSpPr>
        <dsp:cNvPr id="0" name=""/>
        <dsp:cNvSpPr/>
      </dsp:nvSpPr>
      <dsp:spPr>
        <a:xfrm>
          <a:off x="2085766" y="2809968"/>
          <a:ext cx="1157749" cy="1513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1440" rIns="0" bIns="0" numCol="1" spcCol="1270" anchor="t" anchorCtr="1">
          <a:noAutofit/>
        </a:bodyPr>
        <a:lstStyle/>
        <a:p>
          <a:pPr marL="0" lvl="0" indent="0" algn="ctr" defTabSz="533400" rtl="0">
            <a:lnSpc>
              <a:spcPct val="90000"/>
            </a:lnSpc>
            <a:spcBef>
              <a:spcPct val="0"/>
            </a:spcBef>
            <a:spcAft>
              <a:spcPct val="35000"/>
            </a:spcAft>
            <a:buNone/>
          </a:pPr>
          <a:r>
            <a:rPr lang="es-ES" sz="1200" kern="1200"/>
            <a:t> Inicio revisión técnica</a:t>
          </a:r>
        </a:p>
      </dsp:txBody>
      <dsp:txXfrm>
        <a:off x="2085766" y="2809968"/>
        <a:ext cx="1157749" cy="1513060"/>
      </dsp:txXfrm>
    </dsp:sp>
    <dsp:sp modelId="{6442A403-5023-46B0-855F-DBC44DD7CB73}">
      <dsp:nvSpPr>
        <dsp:cNvPr id="0" name=""/>
        <dsp:cNvSpPr/>
      </dsp:nvSpPr>
      <dsp:spPr>
        <a:xfrm>
          <a:off x="2664641" y="2377665"/>
          <a:ext cx="0" cy="345842"/>
        </a:xfrm>
        <a:prstGeom prst="line">
          <a:avLst/>
        </a:prstGeom>
        <a:noFill/>
        <a:ln w="6350" cap="flat" cmpd="sng" algn="ctr">
          <a:solidFill>
            <a:schemeClr val="accent1">
              <a:shade val="90000"/>
              <a:hueOff val="151123"/>
              <a:satOff val="-14303"/>
              <a:lumOff val="10344"/>
              <a:alphaOff val="0"/>
            </a:schemeClr>
          </a:solidFill>
          <a:prstDash val="dash"/>
          <a:miter lim="800000"/>
        </a:ln>
        <a:effectLst/>
      </dsp:spPr>
      <dsp:style>
        <a:lnRef idx="1">
          <a:scrgbClr r="0" g="0" b="0"/>
        </a:lnRef>
        <a:fillRef idx="0">
          <a:scrgbClr r="0" g="0" b="0"/>
        </a:fillRef>
        <a:effectRef idx="0">
          <a:scrgbClr r="0" g="0" b="0"/>
        </a:effectRef>
        <a:fontRef idx="minor"/>
      </dsp:style>
    </dsp:sp>
    <dsp:sp modelId="{B6CDE626-6A29-4BAF-80D5-BECC1340CD2C}">
      <dsp:nvSpPr>
        <dsp:cNvPr id="0" name=""/>
        <dsp:cNvSpPr/>
      </dsp:nvSpPr>
      <dsp:spPr>
        <a:xfrm>
          <a:off x="2621410" y="2723508"/>
          <a:ext cx="86460" cy="86460"/>
        </a:xfrm>
        <a:prstGeom prst="ellipse">
          <a:avLst/>
        </a:prstGeom>
        <a:solidFill>
          <a:schemeClr val="accent1">
            <a:shade val="80000"/>
            <a:hueOff val="151165"/>
            <a:satOff val="-14483"/>
            <a:lumOff val="108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A192F3-9A3A-4A57-A796-CFC088ED218B}">
      <dsp:nvSpPr>
        <dsp:cNvPr id="0" name=""/>
        <dsp:cNvSpPr/>
      </dsp:nvSpPr>
      <dsp:spPr>
        <a:xfrm>
          <a:off x="3011966" y="1945363"/>
          <a:ext cx="694649" cy="432302"/>
        </a:xfrm>
        <a:prstGeom prst="rect">
          <a:avLst/>
        </a:prstGeom>
        <a:solidFill>
          <a:schemeClr val="accent1">
            <a:shade val="80000"/>
            <a:hueOff val="201554"/>
            <a:satOff val="-19310"/>
            <a:lumOff val="14497"/>
            <a:alphaOff val="0"/>
          </a:schemeClr>
        </a:solidFill>
        <a:ln w="12700" cap="flat" cmpd="sng" algn="ctr">
          <a:solidFill>
            <a:schemeClr val="accent1">
              <a:shade val="80000"/>
              <a:hueOff val="201554"/>
              <a:satOff val="-19310"/>
              <a:lumOff val="1449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rtl="0">
            <a:lnSpc>
              <a:spcPct val="90000"/>
            </a:lnSpc>
            <a:spcBef>
              <a:spcPct val="0"/>
            </a:spcBef>
            <a:spcAft>
              <a:spcPct val="35000"/>
            </a:spcAft>
            <a:buNone/>
          </a:pPr>
          <a:r>
            <a:rPr lang="es-ES" sz="1200" kern="1200"/>
            <a:t> JUN 29</a:t>
          </a:r>
        </a:p>
      </dsp:txBody>
      <dsp:txXfrm>
        <a:off x="3011966" y="1945363"/>
        <a:ext cx="694649" cy="432302"/>
      </dsp:txXfrm>
    </dsp:sp>
    <dsp:sp modelId="{97A9D6E4-C979-4576-AA6D-EEBDECD16A30}">
      <dsp:nvSpPr>
        <dsp:cNvPr id="0" name=""/>
        <dsp:cNvSpPr/>
      </dsp:nvSpPr>
      <dsp:spPr>
        <a:xfrm>
          <a:off x="2780416" y="0"/>
          <a:ext cx="1157749" cy="1513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1440" numCol="1" spcCol="1270" anchor="b" anchorCtr="1">
          <a:noAutofit/>
        </a:bodyPr>
        <a:lstStyle/>
        <a:p>
          <a:pPr marL="0" lvl="0" indent="0" algn="ctr" defTabSz="533400" rtl="0">
            <a:lnSpc>
              <a:spcPct val="90000"/>
            </a:lnSpc>
            <a:spcBef>
              <a:spcPct val="0"/>
            </a:spcBef>
            <a:spcAft>
              <a:spcPct val="35000"/>
            </a:spcAft>
            <a:buNone/>
          </a:pPr>
          <a:r>
            <a:rPr lang="es-ES" sz="1200" kern="1200"/>
            <a:t> Recopilación de observaciones para informe final</a:t>
          </a:r>
        </a:p>
      </dsp:txBody>
      <dsp:txXfrm>
        <a:off x="2780416" y="0"/>
        <a:ext cx="1157749" cy="1513060"/>
      </dsp:txXfrm>
    </dsp:sp>
    <dsp:sp modelId="{B0D9C144-E542-4286-8BC1-97CB34B5C7DF}">
      <dsp:nvSpPr>
        <dsp:cNvPr id="0" name=""/>
        <dsp:cNvSpPr/>
      </dsp:nvSpPr>
      <dsp:spPr>
        <a:xfrm>
          <a:off x="3359290" y="1599520"/>
          <a:ext cx="0" cy="345842"/>
        </a:xfrm>
        <a:prstGeom prst="line">
          <a:avLst/>
        </a:prstGeom>
        <a:noFill/>
        <a:ln w="6350" cap="flat" cmpd="sng" algn="ctr">
          <a:solidFill>
            <a:schemeClr val="accent1">
              <a:shade val="90000"/>
              <a:hueOff val="201497"/>
              <a:satOff val="-19071"/>
              <a:lumOff val="13792"/>
              <a:alphaOff val="0"/>
            </a:schemeClr>
          </a:solidFill>
          <a:prstDash val="dash"/>
          <a:miter lim="800000"/>
        </a:ln>
        <a:effectLst/>
      </dsp:spPr>
      <dsp:style>
        <a:lnRef idx="1">
          <a:scrgbClr r="0" g="0" b="0"/>
        </a:lnRef>
        <a:fillRef idx="0">
          <a:scrgbClr r="0" g="0" b="0"/>
        </a:fillRef>
        <a:effectRef idx="0">
          <a:scrgbClr r="0" g="0" b="0"/>
        </a:effectRef>
        <a:fontRef idx="minor"/>
      </dsp:style>
    </dsp:sp>
    <dsp:sp modelId="{60AAE646-1460-4AAC-97FF-E6F5A78E2BB2}">
      <dsp:nvSpPr>
        <dsp:cNvPr id="0" name=""/>
        <dsp:cNvSpPr/>
      </dsp:nvSpPr>
      <dsp:spPr>
        <a:xfrm>
          <a:off x="3316060" y="1513060"/>
          <a:ext cx="86460" cy="86460"/>
        </a:xfrm>
        <a:prstGeom prst="ellipse">
          <a:avLst/>
        </a:prstGeom>
        <a:solidFill>
          <a:schemeClr val="accent1">
            <a:shade val="80000"/>
            <a:hueOff val="201554"/>
            <a:satOff val="-19310"/>
            <a:lumOff val="144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4C3BEE-6ED9-47F1-98E7-FA4D2EC12214}">
      <dsp:nvSpPr>
        <dsp:cNvPr id="0" name=""/>
        <dsp:cNvSpPr/>
      </dsp:nvSpPr>
      <dsp:spPr>
        <a:xfrm>
          <a:off x="3706615" y="1945363"/>
          <a:ext cx="694649" cy="432302"/>
        </a:xfrm>
        <a:prstGeom prst="rect">
          <a:avLst/>
        </a:prstGeom>
        <a:solidFill>
          <a:schemeClr val="accent1">
            <a:shade val="80000"/>
            <a:hueOff val="251942"/>
            <a:satOff val="-24138"/>
            <a:lumOff val="18122"/>
            <a:alphaOff val="0"/>
          </a:schemeClr>
        </a:solidFill>
        <a:ln w="12700" cap="flat" cmpd="sng" algn="ctr">
          <a:solidFill>
            <a:schemeClr val="accent1">
              <a:shade val="80000"/>
              <a:hueOff val="251942"/>
              <a:satOff val="-24138"/>
              <a:lumOff val="181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rtl="0">
            <a:lnSpc>
              <a:spcPct val="90000"/>
            </a:lnSpc>
            <a:spcBef>
              <a:spcPct val="0"/>
            </a:spcBef>
            <a:spcAft>
              <a:spcPct val="35000"/>
            </a:spcAft>
            <a:buNone/>
          </a:pPr>
          <a:r>
            <a:rPr lang="es-ES" sz="1200" kern="1200"/>
            <a:t> JUL 1</a:t>
          </a:r>
        </a:p>
      </dsp:txBody>
      <dsp:txXfrm>
        <a:off x="3706615" y="1945363"/>
        <a:ext cx="694649" cy="432302"/>
      </dsp:txXfrm>
    </dsp:sp>
    <dsp:sp modelId="{EA67C392-1239-48BE-A92F-5622FFFE09FE}">
      <dsp:nvSpPr>
        <dsp:cNvPr id="0" name=""/>
        <dsp:cNvSpPr/>
      </dsp:nvSpPr>
      <dsp:spPr>
        <a:xfrm>
          <a:off x="3475065" y="2809968"/>
          <a:ext cx="1157749" cy="1513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1440" rIns="0" bIns="0" numCol="1" spcCol="1270" anchor="t" anchorCtr="1">
          <a:noAutofit/>
        </a:bodyPr>
        <a:lstStyle/>
        <a:p>
          <a:pPr marL="0" lvl="0" indent="0" algn="ctr" defTabSz="533400" rtl="0">
            <a:lnSpc>
              <a:spcPct val="90000"/>
            </a:lnSpc>
            <a:spcBef>
              <a:spcPct val="0"/>
            </a:spcBef>
            <a:spcAft>
              <a:spcPct val="35000"/>
            </a:spcAft>
            <a:buNone/>
          </a:pPr>
          <a:r>
            <a:rPr lang="es-ES" sz="1200" kern="1200"/>
            <a:t> Entrega de convalidacion de errores</a:t>
          </a:r>
        </a:p>
      </dsp:txBody>
      <dsp:txXfrm>
        <a:off x="3475065" y="2809968"/>
        <a:ext cx="1157749" cy="1513060"/>
      </dsp:txXfrm>
    </dsp:sp>
    <dsp:sp modelId="{F71B9984-328A-416D-B2FA-61939A0C3C51}">
      <dsp:nvSpPr>
        <dsp:cNvPr id="0" name=""/>
        <dsp:cNvSpPr/>
      </dsp:nvSpPr>
      <dsp:spPr>
        <a:xfrm>
          <a:off x="4053940" y="2377665"/>
          <a:ext cx="0" cy="345842"/>
        </a:xfrm>
        <a:prstGeom prst="line">
          <a:avLst/>
        </a:prstGeom>
        <a:noFill/>
        <a:ln w="6350" cap="flat" cmpd="sng" algn="ctr">
          <a:solidFill>
            <a:schemeClr val="accent1">
              <a:shade val="90000"/>
              <a:hueOff val="251871"/>
              <a:satOff val="-23839"/>
              <a:lumOff val="17241"/>
              <a:alphaOff val="0"/>
            </a:schemeClr>
          </a:solidFill>
          <a:prstDash val="dash"/>
          <a:miter lim="800000"/>
        </a:ln>
        <a:effectLst/>
      </dsp:spPr>
      <dsp:style>
        <a:lnRef idx="1">
          <a:scrgbClr r="0" g="0" b="0"/>
        </a:lnRef>
        <a:fillRef idx="0">
          <a:scrgbClr r="0" g="0" b="0"/>
        </a:fillRef>
        <a:effectRef idx="0">
          <a:scrgbClr r="0" g="0" b="0"/>
        </a:effectRef>
        <a:fontRef idx="minor"/>
      </dsp:style>
    </dsp:sp>
    <dsp:sp modelId="{9F1E8D3A-119B-4034-BFC0-9452EED1CC7B}">
      <dsp:nvSpPr>
        <dsp:cNvPr id="0" name=""/>
        <dsp:cNvSpPr/>
      </dsp:nvSpPr>
      <dsp:spPr>
        <a:xfrm>
          <a:off x="4010710" y="2723508"/>
          <a:ext cx="86460" cy="86460"/>
        </a:xfrm>
        <a:prstGeom prst="ellipse">
          <a:avLst/>
        </a:prstGeom>
        <a:solidFill>
          <a:schemeClr val="accent1">
            <a:shade val="80000"/>
            <a:hueOff val="251942"/>
            <a:satOff val="-24138"/>
            <a:lumOff val="181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6ABE64-1811-4371-BAF4-3158D53A1632}">
      <dsp:nvSpPr>
        <dsp:cNvPr id="0" name=""/>
        <dsp:cNvSpPr/>
      </dsp:nvSpPr>
      <dsp:spPr>
        <a:xfrm>
          <a:off x="4332941" y="1945363"/>
          <a:ext cx="694649" cy="432302"/>
        </a:xfrm>
        <a:prstGeom prst="rect">
          <a:avLst/>
        </a:prstGeom>
        <a:solidFill>
          <a:schemeClr val="accent1">
            <a:shade val="80000"/>
            <a:hueOff val="302331"/>
            <a:satOff val="-28965"/>
            <a:lumOff val="21746"/>
            <a:alphaOff val="0"/>
          </a:schemeClr>
        </a:solidFill>
        <a:ln w="12700" cap="flat" cmpd="sng" algn="ctr">
          <a:solidFill>
            <a:schemeClr val="accent1">
              <a:shade val="80000"/>
              <a:hueOff val="302331"/>
              <a:satOff val="-28965"/>
              <a:lumOff val="2174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rtl="0">
            <a:lnSpc>
              <a:spcPct val="90000"/>
            </a:lnSpc>
            <a:spcBef>
              <a:spcPct val="0"/>
            </a:spcBef>
            <a:spcAft>
              <a:spcPct val="35000"/>
            </a:spcAft>
            <a:buNone/>
          </a:pPr>
          <a:r>
            <a:rPr lang="es-ES" sz="1200" kern="1200"/>
            <a:t> JUL 4</a:t>
          </a:r>
        </a:p>
      </dsp:txBody>
      <dsp:txXfrm>
        <a:off x="4332941" y="1945363"/>
        <a:ext cx="694649" cy="432302"/>
      </dsp:txXfrm>
    </dsp:sp>
    <dsp:sp modelId="{DDBE4550-E71B-429F-A578-DE278888FECC}">
      <dsp:nvSpPr>
        <dsp:cNvPr id="0" name=""/>
        <dsp:cNvSpPr/>
      </dsp:nvSpPr>
      <dsp:spPr>
        <a:xfrm>
          <a:off x="4169715" y="0"/>
          <a:ext cx="1370914" cy="1513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1440" numCol="1" spcCol="1270" anchor="b" anchorCtr="1">
          <a:noAutofit/>
        </a:bodyPr>
        <a:lstStyle/>
        <a:p>
          <a:pPr marL="0" lvl="0" indent="0" algn="ctr" defTabSz="533400" rtl="0">
            <a:lnSpc>
              <a:spcPct val="90000"/>
            </a:lnSpc>
            <a:spcBef>
              <a:spcPct val="0"/>
            </a:spcBef>
            <a:spcAft>
              <a:spcPct val="35000"/>
            </a:spcAft>
            <a:buNone/>
          </a:pPr>
          <a:r>
            <a:rPr lang="es-ES" sz="1200" kern="1200"/>
            <a:t> Ofertantes trabajando en convalidación</a:t>
          </a:r>
        </a:p>
      </dsp:txBody>
      <dsp:txXfrm>
        <a:off x="4169715" y="0"/>
        <a:ext cx="1370914" cy="1513060"/>
      </dsp:txXfrm>
    </dsp:sp>
    <dsp:sp modelId="{984DF287-3AAA-4E78-A622-9BF30531BE26}">
      <dsp:nvSpPr>
        <dsp:cNvPr id="0" name=""/>
        <dsp:cNvSpPr/>
      </dsp:nvSpPr>
      <dsp:spPr>
        <a:xfrm>
          <a:off x="4855172" y="1599520"/>
          <a:ext cx="0" cy="345842"/>
        </a:xfrm>
        <a:prstGeom prst="line">
          <a:avLst/>
        </a:prstGeom>
        <a:noFill/>
        <a:ln w="6350" cap="flat" cmpd="sng" algn="ctr">
          <a:solidFill>
            <a:schemeClr val="accent1">
              <a:shade val="90000"/>
              <a:hueOff val="302245"/>
              <a:satOff val="-28607"/>
              <a:lumOff val="20689"/>
              <a:alphaOff val="0"/>
            </a:schemeClr>
          </a:solidFill>
          <a:prstDash val="dash"/>
          <a:miter lim="800000"/>
        </a:ln>
        <a:effectLst/>
      </dsp:spPr>
      <dsp:style>
        <a:lnRef idx="1">
          <a:scrgbClr r="0" g="0" b="0"/>
        </a:lnRef>
        <a:fillRef idx="0">
          <a:scrgbClr r="0" g="0" b="0"/>
        </a:fillRef>
        <a:effectRef idx="0">
          <a:scrgbClr r="0" g="0" b="0"/>
        </a:effectRef>
        <a:fontRef idx="minor"/>
      </dsp:style>
    </dsp:sp>
    <dsp:sp modelId="{193BC66E-83F5-4430-92D2-72C9B28AB629}">
      <dsp:nvSpPr>
        <dsp:cNvPr id="0" name=""/>
        <dsp:cNvSpPr/>
      </dsp:nvSpPr>
      <dsp:spPr>
        <a:xfrm>
          <a:off x="4811942" y="1513060"/>
          <a:ext cx="86460" cy="86460"/>
        </a:xfrm>
        <a:prstGeom prst="ellipse">
          <a:avLst/>
        </a:prstGeom>
        <a:solidFill>
          <a:schemeClr val="accent1">
            <a:shade val="80000"/>
            <a:hueOff val="302331"/>
            <a:satOff val="-28965"/>
            <a:lumOff val="217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48191D-353B-4372-A246-AE740F48CA04}">
      <dsp:nvSpPr>
        <dsp:cNvPr id="0" name=""/>
        <dsp:cNvSpPr/>
      </dsp:nvSpPr>
      <dsp:spPr>
        <a:xfrm>
          <a:off x="5027592" y="1945557"/>
          <a:ext cx="694649" cy="432302"/>
        </a:xfrm>
        <a:prstGeom prst="rect">
          <a:avLst/>
        </a:prstGeom>
        <a:solidFill>
          <a:schemeClr val="accent1">
            <a:shade val="80000"/>
            <a:hueOff val="352719"/>
            <a:satOff val="-33793"/>
            <a:lumOff val="25370"/>
            <a:alphaOff val="0"/>
          </a:schemeClr>
        </a:solidFill>
        <a:ln w="12700" cap="flat" cmpd="sng" algn="ctr">
          <a:solidFill>
            <a:schemeClr val="accent1">
              <a:shade val="80000"/>
              <a:hueOff val="352719"/>
              <a:satOff val="-33793"/>
              <a:lumOff val="2537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rtl="0">
            <a:lnSpc>
              <a:spcPct val="90000"/>
            </a:lnSpc>
            <a:spcBef>
              <a:spcPct val="0"/>
            </a:spcBef>
            <a:spcAft>
              <a:spcPct val="35000"/>
            </a:spcAft>
            <a:buNone/>
          </a:pPr>
          <a:r>
            <a:rPr lang="es-ES" sz="1200" kern="1200"/>
            <a:t> JUL 11</a:t>
          </a:r>
        </a:p>
      </dsp:txBody>
      <dsp:txXfrm>
        <a:off x="5027592" y="1945557"/>
        <a:ext cx="694649" cy="432302"/>
      </dsp:txXfrm>
    </dsp:sp>
    <dsp:sp modelId="{AFB060B9-9216-4935-ABCB-C9C3C1A6EB86}">
      <dsp:nvSpPr>
        <dsp:cNvPr id="0" name=""/>
        <dsp:cNvSpPr/>
      </dsp:nvSpPr>
      <dsp:spPr>
        <a:xfrm>
          <a:off x="4897627" y="2809968"/>
          <a:ext cx="1319961" cy="1513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1440" rIns="0" bIns="0" numCol="1" spcCol="1270" anchor="t" anchorCtr="1">
          <a:noAutofit/>
        </a:bodyPr>
        <a:lstStyle/>
        <a:p>
          <a:pPr marL="0" lvl="0" indent="0" algn="ctr" defTabSz="533400" rtl="0">
            <a:lnSpc>
              <a:spcPct val="90000"/>
            </a:lnSpc>
            <a:spcBef>
              <a:spcPct val="0"/>
            </a:spcBef>
            <a:spcAft>
              <a:spcPct val="35000"/>
            </a:spcAft>
            <a:buNone/>
          </a:pPr>
          <a:r>
            <a:rPr lang="es-ES" sz="1200" kern="1200"/>
            <a:t> Verificación</a:t>
          </a:r>
          <a:r>
            <a:rPr lang="es-ES" sz="1200" kern="1200">
              <a:latin typeface="Calibri" panose="020F0502020204030204"/>
            </a:rPr>
            <a:t> </a:t>
          </a:r>
        </a:p>
        <a:p>
          <a:pPr marL="0" lvl="0" indent="0" algn="ctr" defTabSz="533400" rtl="0">
            <a:lnSpc>
              <a:spcPct val="90000"/>
            </a:lnSpc>
            <a:spcBef>
              <a:spcPct val="0"/>
            </a:spcBef>
            <a:spcAft>
              <a:spcPct val="35000"/>
            </a:spcAft>
            <a:buNone/>
          </a:pPr>
          <a:r>
            <a:rPr lang="es-ES" sz="1200" kern="1200">
              <a:latin typeface="Calibri" panose="020F0502020204030204"/>
            </a:rPr>
            <a:t> Errores</a:t>
          </a:r>
          <a:endParaRPr lang="es-ES" sz="1200" kern="1200"/>
        </a:p>
      </dsp:txBody>
      <dsp:txXfrm>
        <a:off x="4897627" y="2809968"/>
        <a:ext cx="1319961" cy="1513060"/>
      </dsp:txXfrm>
    </dsp:sp>
    <dsp:sp modelId="{24F59224-86D4-48F3-8481-000AE0DB6326}">
      <dsp:nvSpPr>
        <dsp:cNvPr id="0" name=""/>
        <dsp:cNvSpPr/>
      </dsp:nvSpPr>
      <dsp:spPr>
        <a:xfrm>
          <a:off x="5639855" y="2377665"/>
          <a:ext cx="0" cy="345842"/>
        </a:xfrm>
        <a:prstGeom prst="line">
          <a:avLst/>
        </a:prstGeom>
        <a:noFill/>
        <a:ln w="6350" cap="flat" cmpd="sng" algn="ctr">
          <a:solidFill>
            <a:schemeClr val="accent1">
              <a:shade val="90000"/>
              <a:hueOff val="352620"/>
              <a:satOff val="-33375"/>
              <a:lumOff val="24137"/>
              <a:alphaOff val="0"/>
            </a:schemeClr>
          </a:solidFill>
          <a:prstDash val="dash"/>
          <a:miter lim="800000"/>
        </a:ln>
        <a:effectLst/>
      </dsp:spPr>
      <dsp:style>
        <a:lnRef idx="1">
          <a:scrgbClr r="0" g="0" b="0"/>
        </a:lnRef>
        <a:fillRef idx="0">
          <a:scrgbClr r="0" g="0" b="0"/>
        </a:fillRef>
        <a:effectRef idx="0">
          <a:scrgbClr r="0" g="0" b="0"/>
        </a:effectRef>
        <a:fontRef idx="minor"/>
      </dsp:style>
    </dsp:sp>
    <dsp:sp modelId="{F2C864C8-EBB2-49B5-B1E5-0BD1CAF97692}">
      <dsp:nvSpPr>
        <dsp:cNvPr id="0" name=""/>
        <dsp:cNvSpPr/>
      </dsp:nvSpPr>
      <dsp:spPr>
        <a:xfrm>
          <a:off x="5606081" y="2723508"/>
          <a:ext cx="86460" cy="86460"/>
        </a:xfrm>
        <a:prstGeom prst="ellipse">
          <a:avLst/>
        </a:prstGeom>
        <a:solidFill>
          <a:schemeClr val="accent1">
            <a:shade val="80000"/>
            <a:hueOff val="352719"/>
            <a:satOff val="-33793"/>
            <a:lumOff val="253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035E9C-B772-41E9-BFF6-5B1796F1C674}">
      <dsp:nvSpPr>
        <dsp:cNvPr id="0" name=""/>
        <dsp:cNvSpPr/>
      </dsp:nvSpPr>
      <dsp:spPr>
        <a:xfrm>
          <a:off x="6165941" y="1945363"/>
          <a:ext cx="694649" cy="432302"/>
        </a:xfrm>
        <a:prstGeom prst="rect">
          <a:avLst/>
        </a:prstGeom>
        <a:solidFill>
          <a:schemeClr val="accent1">
            <a:shade val="80000"/>
            <a:hueOff val="403107"/>
            <a:satOff val="-38620"/>
            <a:lumOff val="28994"/>
            <a:alphaOff val="0"/>
          </a:schemeClr>
        </a:solidFill>
        <a:ln w="12700" cap="flat" cmpd="sng" algn="ctr">
          <a:solidFill>
            <a:schemeClr val="accent1">
              <a:shade val="80000"/>
              <a:hueOff val="403107"/>
              <a:satOff val="-38620"/>
              <a:lumOff val="2899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a:lnSpc>
              <a:spcPct val="90000"/>
            </a:lnSpc>
            <a:spcBef>
              <a:spcPct val="0"/>
            </a:spcBef>
            <a:spcAft>
              <a:spcPct val="35000"/>
            </a:spcAft>
            <a:buNone/>
          </a:pPr>
          <a:r>
            <a:rPr lang="es-ES" sz="1200" kern="1200"/>
            <a:t>JUL 13</a:t>
          </a:r>
        </a:p>
      </dsp:txBody>
      <dsp:txXfrm>
        <a:off x="6165941" y="1945363"/>
        <a:ext cx="694649" cy="432302"/>
      </dsp:txXfrm>
    </dsp:sp>
    <dsp:sp modelId="{4835B4B8-0651-4022-8616-A77964C5700B}">
      <dsp:nvSpPr>
        <dsp:cNvPr id="0" name=""/>
        <dsp:cNvSpPr/>
      </dsp:nvSpPr>
      <dsp:spPr>
        <a:xfrm>
          <a:off x="5934391" y="0"/>
          <a:ext cx="1157749" cy="1513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1440" numCol="1" spcCol="1270" anchor="b" anchorCtr="1">
          <a:noAutofit/>
        </a:bodyPr>
        <a:lstStyle/>
        <a:p>
          <a:pPr marL="0" lvl="0" indent="0" algn="ctr" defTabSz="533400" rtl="0">
            <a:lnSpc>
              <a:spcPct val="90000"/>
            </a:lnSpc>
            <a:spcBef>
              <a:spcPct val="0"/>
            </a:spcBef>
            <a:spcAft>
              <a:spcPct val="35000"/>
            </a:spcAft>
            <a:buNone/>
          </a:pPr>
          <a:r>
            <a:rPr lang="es-ES" sz="1200" kern="1200"/>
            <a:t> Presentación de informe final</a:t>
          </a:r>
        </a:p>
      </dsp:txBody>
      <dsp:txXfrm>
        <a:off x="5934391" y="0"/>
        <a:ext cx="1157749" cy="1513060"/>
      </dsp:txXfrm>
    </dsp:sp>
    <dsp:sp modelId="{96E300A0-B554-4222-A266-3051C2C974BF}">
      <dsp:nvSpPr>
        <dsp:cNvPr id="0" name=""/>
        <dsp:cNvSpPr/>
      </dsp:nvSpPr>
      <dsp:spPr>
        <a:xfrm>
          <a:off x="6513266" y="1599520"/>
          <a:ext cx="0" cy="345842"/>
        </a:xfrm>
        <a:prstGeom prst="line">
          <a:avLst/>
        </a:prstGeom>
        <a:noFill/>
        <a:ln w="6350" cap="flat" cmpd="sng" algn="ctr">
          <a:solidFill>
            <a:schemeClr val="accent1">
              <a:shade val="90000"/>
              <a:hueOff val="402994"/>
              <a:satOff val="-38142"/>
              <a:lumOff val="27585"/>
              <a:alphaOff val="0"/>
            </a:schemeClr>
          </a:solidFill>
          <a:prstDash val="dash"/>
          <a:miter lim="800000"/>
        </a:ln>
        <a:effectLst/>
      </dsp:spPr>
      <dsp:style>
        <a:lnRef idx="1">
          <a:scrgbClr r="0" g="0" b="0"/>
        </a:lnRef>
        <a:fillRef idx="0">
          <a:scrgbClr r="0" g="0" b="0"/>
        </a:fillRef>
        <a:effectRef idx="0">
          <a:scrgbClr r="0" g="0" b="0"/>
        </a:effectRef>
        <a:fontRef idx="minor"/>
      </dsp:style>
    </dsp:sp>
    <dsp:sp modelId="{0B47342C-F548-4867-AF53-7C3A5BA7E402}">
      <dsp:nvSpPr>
        <dsp:cNvPr id="0" name=""/>
        <dsp:cNvSpPr/>
      </dsp:nvSpPr>
      <dsp:spPr>
        <a:xfrm>
          <a:off x="6470036" y="1513060"/>
          <a:ext cx="86460" cy="86460"/>
        </a:xfrm>
        <a:prstGeom prst="ellipse">
          <a:avLst/>
        </a:prstGeom>
        <a:solidFill>
          <a:schemeClr val="accent1">
            <a:shade val="80000"/>
            <a:hueOff val="403107"/>
            <a:satOff val="-38620"/>
            <a:lumOff val="289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4B9DC7-51A9-4ECC-9E25-3F3008C5D74D}">
      <dsp:nvSpPr>
        <dsp:cNvPr id="0" name=""/>
        <dsp:cNvSpPr/>
      </dsp:nvSpPr>
      <dsp:spPr>
        <a:xfrm>
          <a:off x="6860591" y="1945363"/>
          <a:ext cx="694649" cy="432302"/>
        </a:xfrm>
        <a:prstGeom prst="rect">
          <a:avLst/>
        </a:prstGeom>
        <a:solidFill>
          <a:schemeClr val="accent1">
            <a:shade val="80000"/>
            <a:hueOff val="453496"/>
            <a:satOff val="-43448"/>
            <a:lumOff val="32619"/>
            <a:alphaOff val="0"/>
          </a:schemeClr>
        </a:solidFill>
        <a:ln w="12700" cap="flat" cmpd="sng" algn="ctr">
          <a:solidFill>
            <a:schemeClr val="accent1">
              <a:shade val="80000"/>
              <a:hueOff val="453496"/>
              <a:satOff val="-43448"/>
              <a:lumOff val="3261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rtl="0">
            <a:lnSpc>
              <a:spcPct val="90000"/>
            </a:lnSpc>
            <a:spcBef>
              <a:spcPct val="0"/>
            </a:spcBef>
            <a:spcAft>
              <a:spcPct val="35000"/>
            </a:spcAft>
            <a:buNone/>
          </a:pPr>
          <a:r>
            <a:rPr lang="es-ES" sz="1200" kern="1200"/>
            <a:t> JUL 15</a:t>
          </a:r>
        </a:p>
      </dsp:txBody>
      <dsp:txXfrm>
        <a:off x="6860591" y="1945363"/>
        <a:ext cx="694649" cy="432302"/>
      </dsp:txXfrm>
    </dsp:sp>
    <dsp:sp modelId="{677FE8B3-81BC-4C7A-9BE7-D099203D333A}">
      <dsp:nvSpPr>
        <dsp:cNvPr id="0" name=""/>
        <dsp:cNvSpPr/>
      </dsp:nvSpPr>
      <dsp:spPr>
        <a:xfrm>
          <a:off x="6629041" y="2809968"/>
          <a:ext cx="1157749" cy="1513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1440" rIns="0" bIns="0" numCol="1" spcCol="1270" anchor="t" anchorCtr="1">
          <a:noAutofit/>
        </a:bodyPr>
        <a:lstStyle/>
        <a:p>
          <a:pPr marL="0" lvl="0" indent="0" algn="ctr" defTabSz="533400" rtl="0">
            <a:lnSpc>
              <a:spcPct val="90000"/>
            </a:lnSpc>
            <a:spcBef>
              <a:spcPct val="0"/>
            </a:spcBef>
            <a:spcAft>
              <a:spcPct val="35000"/>
            </a:spcAft>
            <a:buNone/>
          </a:pPr>
          <a:r>
            <a:rPr lang="es-ES" sz="1200" kern="1200" dirty="0"/>
            <a:t> Anuncio </a:t>
          </a:r>
          <a:r>
            <a:rPr lang="es-ES" sz="1200" kern="1200" dirty="0">
              <a:latin typeface="Calibri" panose="020F0502020204030204"/>
            </a:rPr>
            <a:t>de empresa</a:t>
          </a:r>
          <a:r>
            <a:rPr lang="es-ES" sz="1200" kern="1200" dirty="0"/>
            <a:t> </a:t>
          </a:r>
          <a:r>
            <a:rPr lang="es-ES" sz="1200" kern="1200" dirty="0">
              <a:latin typeface="Calibri" panose="020F0502020204030204"/>
            </a:rPr>
            <a:t>en 1er orden de prelación</a:t>
          </a:r>
          <a:endParaRPr lang="es-ES" sz="1200" kern="1200" dirty="0"/>
        </a:p>
      </dsp:txBody>
      <dsp:txXfrm>
        <a:off x="6629041" y="2809968"/>
        <a:ext cx="1157749" cy="1513060"/>
      </dsp:txXfrm>
    </dsp:sp>
    <dsp:sp modelId="{4A31AF3E-B91C-40DB-A2DA-A1B5F1A6317C}">
      <dsp:nvSpPr>
        <dsp:cNvPr id="0" name=""/>
        <dsp:cNvSpPr/>
      </dsp:nvSpPr>
      <dsp:spPr>
        <a:xfrm>
          <a:off x="7207915" y="2377665"/>
          <a:ext cx="0" cy="345842"/>
        </a:xfrm>
        <a:prstGeom prst="line">
          <a:avLst/>
        </a:prstGeom>
        <a:noFill/>
        <a:ln w="6350" cap="flat" cmpd="sng" algn="ctr">
          <a:solidFill>
            <a:schemeClr val="accent1">
              <a:shade val="90000"/>
              <a:hueOff val="453368"/>
              <a:satOff val="-42910"/>
              <a:lumOff val="31033"/>
              <a:alphaOff val="0"/>
            </a:schemeClr>
          </a:solidFill>
          <a:prstDash val="dash"/>
          <a:miter lim="800000"/>
        </a:ln>
        <a:effectLst/>
      </dsp:spPr>
      <dsp:style>
        <a:lnRef idx="1">
          <a:scrgbClr r="0" g="0" b="0"/>
        </a:lnRef>
        <a:fillRef idx="0">
          <a:scrgbClr r="0" g="0" b="0"/>
        </a:fillRef>
        <a:effectRef idx="0">
          <a:scrgbClr r="0" g="0" b="0"/>
        </a:effectRef>
        <a:fontRef idx="minor"/>
      </dsp:style>
    </dsp:sp>
    <dsp:sp modelId="{63B906DD-7370-4C9F-8743-3B39E34D1561}">
      <dsp:nvSpPr>
        <dsp:cNvPr id="0" name=""/>
        <dsp:cNvSpPr/>
      </dsp:nvSpPr>
      <dsp:spPr>
        <a:xfrm>
          <a:off x="7164685" y="2723508"/>
          <a:ext cx="86460" cy="86460"/>
        </a:xfrm>
        <a:prstGeom prst="ellipse">
          <a:avLst/>
        </a:prstGeom>
        <a:solidFill>
          <a:schemeClr val="accent1">
            <a:shade val="80000"/>
            <a:hueOff val="453496"/>
            <a:satOff val="-43448"/>
            <a:lumOff val="3261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155E8C-688F-411C-B034-B5176B74EC9D}">
      <dsp:nvSpPr>
        <dsp:cNvPr id="0" name=""/>
        <dsp:cNvSpPr/>
      </dsp:nvSpPr>
      <dsp:spPr>
        <a:xfrm rot="5400000">
          <a:off x="7686414" y="1814189"/>
          <a:ext cx="432302" cy="694649"/>
        </a:xfrm>
        <a:prstGeom prst="round2SameRect">
          <a:avLst/>
        </a:prstGeom>
        <a:solidFill>
          <a:schemeClr val="accent1">
            <a:shade val="80000"/>
            <a:hueOff val="503884"/>
            <a:satOff val="-48275"/>
            <a:lumOff val="36243"/>
            <a:alphaOff val="0"/>
          </a:schemeClr>
        </a:solidFill>
        <a:ln w="12700" cap="flat" cmpd="sng" algn="ctr">
          <a:solidFill>
            <a:schemeClr val="accent1">
              <a:shade val="80000"/>
              <a:hueOff val="503884"/>
              <a:satOff val="-48275"/>
              <a:lumOff val="362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rtl="0">
            <a:lnSpc>
              <a:spcPct val="90000"/>
            </a:lnSpc>
            <a:spcBef>
              <a:spcPct val="0"/>
            </a:spcBef>
            <a:spcAft>
              <a:spcPct val="35000"/>
            </a:spcAft>
            <a:buNone/>
          </a:pPr>
          <a:r>
            <a:rPr lang="es-ES" sz="1200" kern="1200"/>
            <a:t> JUL 18</a:t>
          </a:r>
        </a:p>
      </dsp:txBody>
      <dsp:txXfrm rot="-5400000">
        <a:off x="7555241" y="1966466"/>
        <a:ext cx="673546" cy="390096"/>
      </dsp:txXfrm>
    </dsp:sp>
    <dsp:sp modelId="{6AA43F09-9F78-4104-958F-3035FD25DBCE}">
      <dsp:nvSpPr>
        <dsp:cNvPr id="0" name=""/>
        <dsp:cNvSpPr/>
      </dsp:nvSpPr>
      <dsp:spPr>
        <a:xfrm>
          <a:off x="7323690" y="0"/>
          <a:ext cx="1157749" cy="1513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1440" numCol="1" spcCol="1270" anchor="b" anchorCtr="1">
          <a:noAutofit/>
        </a:bodyPr>
        <a:lstStyle/>
        <a:p>
          <a:pPr marL="0" lvl="0" indent="0" algn="ctr" defTabSz="533400" rtl="0">
            <a:lnSpc>
              <a:spcPct val="90000"/>
            </a:lnSpc>
            <a:spcBef>
              <a:spcPct val="0"/>
            </a:spcBef>
            <a:spcAft>
              <a:spcPct val="35000"/>
            </a:spcAft>
            <a:buNone/>
          </a:pPr>
          <a:r>
            <a:rPr lang="es-ES" sz="1200" kern="1200" dirty="0"/>
            <a:t> </a:t>
          </a:r>
          <a:r>
            <a:rPr lang="es-ES" sz="1200" kern="1200" dirty="0">
              <a:latin typeface="Calibri" panose="020F0502020204030204"/>
            </a:rPr>
            <a:t>Inicio fase de negociaciones</a:t>
          </a:r>
          <a:endParaRPr lang="es-ES" sz="1200" kern="1200" dirty="0"/>
        </a:p>
      </dsp:txBody>
      <dsp:txXfrm>
        <a:off x="7323690" y="0"/>
        <a:ext cx="1157749" cy="1513060"/>
      </dsp:txXfrm>
    </dsp:sp>
    <dsp:sp modelId="{B2266A6E-DFBF-406F-ABD8-50C0F2773724}">
      <dsp:nvSpPr>
        <dsp:cNvPr id="0" name=""/>
        <dsp:cNvSpPr/>
      </dsp:nvSpPr>
      <dsp:spPr>
        <a:xfrm>
          <a:off x="7902565" y="1599520"/>
          <a:ext cx="0" cy="345842"/>
        </a:xfrm>
        <a:prstGeom prst="line">
          <a:avLst/>
        </a:prstGeom>
        <a:noFill/>
        <a:ln w="6350" cap="flat" cmpd="sng" algn="ctr">
          <a:solidFill>
            <a:schemeClr val="accent1">
              <a:shade val="90000"/>
              <a:hueOff val="503742"/>
              <a:satOff val="-47678"/>
              <a:lumOff val="34481"/>
              <a:alphaOff val="0"/>
            </a:schemeClr>
          </a:solidFill>
          <a:prstDash val="dash"/>
          <a:miter lim="800000"/>
        </a:ln>
        <a:effectLst/>
      </dsp:spPr>
      <dsp:style>
        <a:lnRef idx="1">
          <a:scrgbClr r="0" g="0" b="0"/>
        </a:lnRef>
        <a:fillRef idx="0">
          <a:scrgbClr r="0" g="0" b="0"/>
        </a:fillRef>
        <a:effectRef idx="0">
          <a:scrgbClr r="0" g="0" b="0"/>
        </a:effectRef>
        <a:fontRef idx="minor"/>
      </dsp:style>
    </dsp:sp>
    <dsp:sp modelId="{39A83B51-1A80-42F7-9B63-E265155CC834}">
      <dsp:nvSpPr>
        <dsp:cNvPr id="0" name=""/>
        <dsp:cNvSpPr/>
      </dsp:nvSpPr>
      <dsp:spPr>
        <a:xfrm>
          <a:off x="7859335" y="1513060"/>
          <a:ext cx="86460" cy="86460"/>
        </a:xfrm>
        <a:prstGeom prst="ellipse">
          <a:avLst/>
        </a:prstGeom>
        <a:solidFill>
          <a:schemeClr val="accent1">
            <a:shade val="80000"/>
            <a:hueOff val="503884"/>
            <a:satOff val="-48275"/>
            <a:lumOff val="362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57313C-6AB3-46BD-B422-CEAC35F9A8F3}">
      <dsp:nvSpPr>
        <dsp:cNvPr id="0" name=""/>
        <dsp:cNvSpPr/>
      </dsp:nvSpPr>
      <dsp:spPr>
        <a:xfrm>
          <a:off x="2891" y="550833"/>
          <a:ext cx="2402718" cy="6006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s-ES" sz="1900" kern="1200" dirty="0"/>
            <a:t>EPMMQ</a:t>
          </a:r>
          <a:endParaRPr lang="es-EC" sz="1900" kern="1200" dirty="0"/>
        </a:p>
      </dsp:txBody>
      <dsp:txXfrm>
        <a:off x="20484" y="568426"/>
        <a:ext cx="2367532" cy="565493"/>
      </dsp:txXfrm>
    </dsp:sp>
    <dsp:sp modelId="{495E1832-A825-46E6-BC3A-FF1396A7C7CA}">
      <dsp:nvSpPr>
        <dsp:cNvPr id="0" name=""/>
        <dsp:cNvSpPr/>
      </dsp:nvSpPr>
      <dsp:spPr>
        <a:xfrm rot="5400000">
          <a:off x="1151691" y="1204072"/>
          <a:ext cx="105118" cy="105118"/>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30F8008-9C3D-4874-BC8A-59684769867C}">
      <dsp:nvSpPr>
        <dsp:cNvPr id="0" name=""/>
        <dsp:cNvSpPr/>
      </dsp:nvSpPr>
      <dsp:spPr>
        <a:xfrm>
          <a:off x="2891" y="1361750"/>
          <a:ext cx="2402718" cy="600679"/>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s-ES" sz="1050" kern="1200" dirty="0"/>
            <a:t>26 de Julio de 2022 se e</a:t>
          </a:r>
          <a:r>
            <a:rPr lang="es-ES" sz="1050" i="1" kern="1200" dirty="0"/>
            <a:t>mite el Oficio Nro. EPMMQ-GG-2022-0865-O</a:t>
          </a:r>
          <a:endParaRPr lang="es-EC" sz="1050" kern="1200" dirty="0"/>
        </a:p>
      </dsp:txBody>
      <dsp:txXfrm>
        <a:off x="20484" y="1379343"/>
        <a:ext cx="2367532" cy="565493"/>
      </dsp:txXfrm>
    </dsp:sp>
    <dsp:sp modelId="{830A5C41-E910-408D-AE66-3E71464950DD}">
      <dsp:nvSpPr>
        <dsp:cNvPr id="0" name=""/>
        <dsp:cNvSpPr/>
      </dsp:nvSpPr>
      <dsp:spPr>
        <a:xfrm rot="5400000">
          <a:off x="1151691" y="2014990"/>
          <a:ext cx="105118" cy="105118"/>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507EB0F-8A6C-4DEC-9EBE-F662EAB909D7}">
      <dsp:nvSpPr>
        <dsp:cNvPr id="0" name=""/>
        <dsp:cNvSpPr/>
      </dsp:nvSpPr>
      <dsp:spPr>
        <a:xfrm>
          <a:off x="2891" y="2172668"/>
          <a:ext cx="2402718" cy="600679"/>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ES" sz="1100" kern="1200" dirty="0"/>
            <a:t>Donde se indica porque no se puede hacer un reajuste de precio y las implicaciones. </a:t>
          </a:r>
          <a:endParaRPr lang="es-EC" sz="1100" kern="1200" dirty="0"/>
        </a:p>
      </dsp:txBody>
      <dsp:txXfrm>
        <a:off x="20484" y="2190261"/>
        <a:ext cx="2367532" cy="565493"/>
      </dsp:txXfrm>
    </dsp:sp>
    <dsp:sp modelId="{C3876BCD-9E59-4501-AF76-FC25EEBDF1C4}">
      <dsp:nvSpPr>
        <dsp:cNvPr id="0" name=""/>
        <dsp:cNvSpPr/>
      </dsp:nvSpPr>
      <dsp:spPr>
        <a:xfrm>
          <a:off x="2741990" y="550833"/>
          <a:ext cx="2402718" cy="6006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s-ES" sz="1900" kern="1200" dirty="0"/>
            <a:t>M. Medellín - Transdev</a:t>
          </a:r>
          <a:endParaRPr lang="es-EC" sz="1900" kern="1200" dirty="0"/>
        </a:p>
      </dsp:txBody>
      <dsp:txXfrm>
        <a:off x="2759583" y="568426"/>
        <a:ext cx="2367532" cy="565493"/>
      </dsp:txXfrm>
    </dsp:sp>
    <dsp:sp modelId="{42A9FC1F-51AD-40AD-9219-4524B3F44E9F}">
      <dsp:nvSpPr>
        <dsp:cNvPr id="0" name=""/>
        <dsp:cNvSpPr/>
      </dsp:nvSpPr>
      <dsp:spPr>
        <a:xfrm rot="5400000">
          <a:off x="3890790" y="1204072"/>
          <a:ext cx="105118" cy="105118"/>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2935B85-030D-46FF-BA79-14A72FBD60FC}">
      <dsp:nvSpPr>
        <dsp:cNvPr id="0" name=""/>
        <dsp:cNvSpPr/>
      </dsp:nvSpPr>
      <dsp:spPr>
        <a:xfrm>
          <a:off x="2741990" y="1361750"/>
          <a:ext cx="2402718" cy="600679"/>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s-ES" sz="1000" kern="1200" dirty="0"/>
            <a:t>27 de Julio de 2022 en contestación al oficio, el procurador expone sus puntos donde:</a:t>
          </a:r>
          <a:endParaRPr lang="es-EC" sz="1000" kern="1200" dirty="0"/>
        </a:p>
      </dsp:txBody>
      <dsp:txXfrm>
        <a:off x="2759583" y="1379343"/>
        <a:ext cx="2367532" cy="565493"/>
      </dsp:txXfrm>
    </dsp:sp>
    <dsp:sp modelId="{3EE2526E-ABE1-431C-9666-97FF75EF401F}">
      <dsp:nvSpPr>
        <dsp:cNvPr id="0" name=""/>
        <dsp:cNvSpPr/>
      </dsp:nvSpPr>
      <dsp:spPr>
        <a:xfrm rot="5400000">
          <a:off x="3890790" y="2014990"/>
          <a:ext cx="105118" cy="105118"/>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738ED34-C753-46D6-BCDF-54E694C03B95}">
      <dsp:nvSpPr>
        <dsp:cNvPr id="0" name=""/>
        <dsp:cNvSpPr/>
      </dsp:nvSpPr>
      <dsp:spPr>
        <a:xfrm>
          <a:off x="2741990" y="2172668"/>
          <a:ext cx="2402718" cy="1239676"/>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ES" sz="1100" kern="1200" dirty="0"/>
            <a:t> Se ratifica en la </a:t>
          </a:r>
          <a:r>
            <a:rPr lang="es-ES" sz="1100" i="1" kern="1200" dirty="0"/>
            <a:t>en la necesidad de permitir que el Precio del contrato sea sujeto a un mecanismo de ajuste de precios anual por los incrementos de costos derivados de la inflación y de su repercusión sobre la economía.</a:t>
          </a:r>
          <a:endParaRPr lang="es-EC" sz="1100" kern="1200" dirty="0"/>
        </a:p>
      </dsp:txBody>
      <dsp:txXfrm>
        <a:off x="2778299" y="2208977"/>
        <a:ext cx="2330100" cy="1167058"/>
      </dsp:txXfrm>
    </dsp:sp>
    <dsp:sp modelId="{E13094D4-EA34-48E1-A185-5AC24A0F747E}">
      <dsp:nvSpPr>
        <dsp:cNvPr id="0" name=""/>
        <dsp:cNvSpPr/>
      </dsp:nvSpPr>
      <dsp:spPr>
        <a:xfrm>
          <a:off x="5481089" y="550833"/>
          <a:ext cx="2402718" cy="6006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s-ES" sz="1900" kern="1200" dirty="0"/>
            <a:t>Comité</a:t>
          </a:r>
          <a:r>
            <a:rPr lang="es-ES" sz="1900" kern="1200" baseline="0" dirty="0"/>
            <a:t> de Evaluación</a:t>
          </a:r>
          <a:endParaRPr lang="es-EC" sz="1900" kern="1200" dirty="0"/>
        </a:p>
      </dsp:txBody>
      <dsp:txXfrm>
        <a:off x="5498682" y="568426"/>
        <a:ext cx="2367532" cy="565493"/>
      </dsp:txXfrm>
    </dsp:sp>
    <dsp:sp modelId="{FB05CE8A-8893-4E38-8B88-4DFF33691365}">
      <dsp:nvSpPr>
        <dsp:cNvPr id="0" name=""/>
        <dsp:cNvSpPr/>
      </dsp:nvSpPr>
      <dsp:spPr>
        <a:xfrm rot="5400000">
          <a:off x="6629889" y="1204072"/>
          <a:ext cx="105118" cy="105118"/>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39C4928-DFA3-42E5-AC60-91730F3A7541}">
      <dsp:nvSpPr>
        <dsp:cNvPr id="0" name=""/>
        <dsp:cNvSpPr/>
      </dsp:nvSpPr>
      <dsp:spPr>
        <a:xfrm>
          <a:off x="5481089" y="1361750"/>
          <a:ext cx="2402718" cy="600679"/>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s-ES" sz="1000" b="0" kern="1200" dirty="0"/>
            <a:t>En sesión de Comité, luego del análisis de la carta decide: </a:t>
          </a:r>
        </a:p>
      </dsp:txBody>
      <dsp:txXfrm>
        <a:off x="5498682" y="1379343"/>
        <a:ext cx="2367532" cy="565493"/>
      </dsp:txXfrm>
    </dsp:sp>
    <dsp:sp modelId="{04C08374-903B-4C79-9A14-9C6BF9EA5500}">
      <dsp:nvSpPr>
        <dsp:cNvPr id="0" name=""/>
        <dsp:cNvSpPr/>
      </dsp:nvSpPr>
      <dsp:spPr>
        <a:xfrm rot="5400000">
          <a:off x="6629889" y="2014990"/>
          <a:ext cx="105118" cy="105118"/>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FCDA406-92BF-4B60-ACFD-D0EEB8772516}">
      <dsp:nvSpPr>
        <dsp:cNvPr id="0" name=""/>
        <dsp:cNvSpPr/>
      </dsp:nvSpPr>
      <dsp:spPr>
        <a:xfrm>
          <a:off x="5481089" y="2172668"/>
          <a:ext cx="2402718" cy="600679"/>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s-ES" sz="1000" b="1" kern="1200" dirty="0"/>
            <a:t>RECOMENDAR: </a:t>
          </a:r>
          <a:r>
            <a:rPr lang="es-ES" sz="1000" kern="1200" dirty="0"/>
            <a:t>al Señor Gerente General CONCLUIR el presente Procedimiento Preparatorio y Estudio de Mercado y notificar a los oferentes. </a:t>
          </a:r>
          <a:endParaRPr lang="es-ES" sz="1000" b="1" kern="1200" dirty="0"/>
        </a:p>
      </dsp:txBody>
      <dsp:txXfrm>
        <a:off x="5498682" y="2190261"/>
        <a:ext cx="2367532" cy="565493"/>
      </dsp:txXfrm>
    </dsp:sp>
    <dsp:sp modelId="{AD54D73A-E9F9-46B6-AC56-504609EDC7D3}">
      <dsp:nvSpPr>
        <dsp:cNvPr id="0" name=""/>
        <dsp:cNvSpPr/>
      </dsp:nvSpPr>
      <dsp:spPr>
        <a:xfrm rot="5400000">
          <a:off x="6629889" y="2825907"/>
          <a:ext cx="105118" cy="105118"/>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E446ACD-142D-43D6-9338-3066D06FA494}">
      <dsp:nvSpPr>
        <dsp:cNvPr id="0" name=""/>
        <dsp:cNvSpPr/>
      </dsp:nvSpPr>
      <dsp:spPr>
        <a:xfrm>
          <a:off x="5481089" y="2983585"/>
          <a:ext cx="2402718" cy="600679"/>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s-ES" sz="1000" kern="1200" dirty="0"/>
            <a:t>1ero de agosto de 2022 se hace pública la Resolución No. RE-GG-EPMMQ-2022-023</a:t>
          </a:r>
          <a:endParaRPr lang="es-EC" sz="1000" kern="1200" dirty="0"/>
        </a:p>
      </dsp:txBody>
      <dsp:txXfrm>
        <a:off x="5498682" y="3001178"/>
        <a:ext cx="2367532" cy="5654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B3EED0-49FD-4FCB-B162-D452C4755C87}">
      <dsp:nvSpPr>
        <dsp:cNvPr id="0" name=""/>
        <dsp:cNvSpPr/>
      </dsp:nvSpPr>
      <dsp:spPr>
        <a:xfrm rot="16200000">
          <a:off x="943872" y="1480191"/>
          <a:ext cx="435133" cy="1390955"/>
        </a:xfrm>
        <a:prstGeom prst="round2SameRect">
          <a:avLst/>
        </a:prstGeom>
        <a:solidFill>
          <a:schemeClr val="accent1">
            <a:shade val="8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1">
          <a:noAutofit/>
        </a:bodyPr>
        <a:lstStyle/>
        <a:p>
          <a:pPr marL="0" lvl="0" indent="0" algn="ctr" defTabSz="577850" rtl="0">
            <a:lnSpc>
              <a:spcPct val="90000"/>
            </a:lnSpc>
            <a:spcBef>
              <a:spcPct val="0"/>
            </a:spcBef>
            <a:spcAft>
              <a:spcPct val="35000"/>
            </a:spcAft>
            <a:buNone/>
          </a:pPr>
          <a:r>
            <a:rPr lang="es-ES" sz="1300" kern="1200" dirty="0"/>
            <a:t>AGO 1</a:t>
          </a:r>
        </a:p>
      </dsp:txBody>
      <dsp:txXfrm rot="5400000">
        <a:off x="487203" y="1979343"/>
        <a:ext cx="1369714" cy="392651"/>
      </dsp:txXfrm>
    </dsp:sp>
    <dsp:sp modelId="{FB398602-5FDE-496A-8163-1FE516529558}">
      <dsp:nvSpPr>
        <dsp:cNvPr id="0" name=""/>
        <dsp:cNvSpPr/>
      </dsp:nvSpPr>
      <dsp:spPr>
        <a:xfrm>
          <a:off x="230149" y="0"/>
          <a:ext cx="1862581"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9060" numCol="1" spcCol="1270" anchor="b" anchorCtr="1">
          <a:noAutofit/>
        </a:bodyPr>
        <a:lstStyle/>
        <a:p>
          <a:pPr marL="0" lvl="0" indent="0" algn="ctr" defTabSz="577850" rtl="0">
            <a:lnSpc>
              <a:spcPct val="90000"/>
            </a:lnSpc>
            <a:spcBef>
              <a:spcPct val="0"/>
            </a:spcBef>
            <a:spcAft>
              <a:spcPct val="35000"/>
            </a:spcAft>
            <a:buNone/>
          </a:pPr>
          <a:r>
            <a:rPr lang="es-ES" sz="1300" b="1" kern="1200" dirty="0"/>
            <a:t> Convocatoria Proceso Nro. PP-EPMMQ-002-2022</a:t>
          </a:r>
        </a:p>
        <a:p>
          <a:pPr marL="0" lvl="0" indent="0" algn="ctr" defTabSz="577850" rtl="0">
            <a:lnSpc>
              <a:spcPct val="90000"/>
            </a:lnSpc>
            <a:spcBef>
              <a:spcPct val="0"/>
            </a:spcBef>
            <a:spcAft>
              <a:spcPct val="35000"/>
            </a:spcAft>
            <a:buNone/>
          </a:pPr>
          <a:r>
            <a:rPr lang="es-ES" sz="1300" kern="1200" dirty="0"/>
            <a:t>Pliegos y anexos en el portal de EPMMQ.   </a:t>
          </a:r>
        </a:p>
      </dsp:txBody>
      <dsp:txXfrm>
        <a:off x="230149" y="0"/>
        <a:ext cx="1862581" cy="1522968"/>
      </dsp:txXfrm>
    </dsp:sp>
    <dsp:sp modelId="{212294E0-0FBE-47C6-A887-C4B518E6CE28}">
      <dsp:nvSpPr>
        <dsp:cNvPr id="0" name=""/>
        <dsp:cNvSpPr/>
      </dsp:nvSpPr>
      <dsp:spPr>
        <a:xfrm>
          <a:off x="1161439" y="1609995"/>
          <a:ext cx="0" cy="348107"/>
        </a:xfrm>
        <a:prstGeom prst="line">
          <a:avLst/>
        </a:prstGeom>
        <a:noFill/>
        <a:ln w="6350" cap="flat" cmpd="sng" algn="ctr">
          <a:solidFill>
            <a:schemeClr val="accent1">
              <a:shade val="90000"/>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AA58326C-DB89-4D4B-BBDC-8E27B23FA505}">
      <dsp:nvSpPr>
        <dsp:cNvPr id="0" name=""/>
        <dsp:cNvSpPr/>
      </dsp:nvSpPr>
      <dsp:spPr>
        <a:xfrm>
          <a:off x="1117926" y="1522968"/>
          <a:ext cx="87026" cy="87026"/>
        </a:xfrm>
        <a:prstGeom prst="ellipse">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7281ED-128F-40E9-815A-BD4D33F8109A}">
      <dsp:nvSpPr>
        <dsp:cNvPr id="0" name=""/>
        <dsp:cNvSpPr/>
      </dsp:nvSpPr>
      <dsp:spPr>
        <a:xfrm>
          <a:off x="1856917" y="1958102"/>
          <a:ext cx="1390955" cy="435133"/>
        </a:xfrm>
        <a:prstGeom prst="rect">
          <a:avLst/>
        </a:prstGeom>
        <a:solidFill>
          <a:schemeClr val="accent1">
            <a:shade val="80000"/>
            <a:hueOff val="125971"/>
            <a:satOff val="-12069"/>
            <a:lumOff val="9061"/>
            <a:alphaOff val="0"/>
          </a:schemeClr>
        </a:solidFill>
        <a:ln w="12700" cap="flat" cmpd="sng" algn="ctr">
          <a:solidFill>
            <a:schemeClr val="accent1">
              <a:shade val="80000"/>
              <a:hueOff val="125971"/>
              <a:satOff val="-12069"/>
              <a:lumOff val="90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1">
          <a:noAutofit/>
        </a:bodyPr>
        <a:lstStyle/>
        <a:p>
          <a:pPr marL="0" lvl="0" indent="0" algn="ctr" defTabSz="577850" rtl="0">
            <a:lnSpc>
              <a:spcPct val="90000"/>
            </a:lnSpc>
            <a:spcBef>
              <a:spcPct val="0"/>
            </a:spcBef>
            <a:spcAft>
              <a:spcPct val="35000"/>
            </a:spcAft>
            <a:buNone/>
          </a:pPr>
          <a:r>
            <a:rPr lang="es-ES" sz="1300" kern="1200" dirty="0"/>
            <a:t> AGO 5</a:t>
          </a:r>
        </a:p>
      </dsp:txBody>
      <dsp:txXfrm>
        <a:off x="1856917" y="1958102"/>
        <a:ext cx="1390955" cy="435133"/>
      </dsp:txXfrm>
    </dsp:sp>
    <dsp:sp modelId="{9077D9CE-5FD1-48BF-8580-A7428606EDDB}">
      <dsp:nvSpPr>
        <dsp:cNvPr id="0" name=""/>
        <dsp:cNvSpPr/>
      </dsp:nvSpPr>
      <dsp:spPr>
        <a:xfrm>
          <a:off x="1393265" y="2828369"/>
          <a:ext cx="2318258"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9060" rIns="0" bIns="0" numCol="1" spcCol="1270" anchor="t" anchorCtr="1">
          <a:noAutofit/>
        </a:bodyPr>
        <a:lstStyle/>
        <a:p>
          <a:pPr marL="0" lvl="0" indent="0" algn="ctr" defTabSz="577850" rtl="0">
            <a:lnSpc>
              <a:spcPct val="90000"/>
            </a:lnSpc>
            <a:spcBef>
              <a:spcPct val="0"/>
            </a:spcBef>
            <a:spcAft>
              <a:spcPct val="35000"/>
            </a:spcAft>
            <a:buNone/>
          </a:pPr>
          <a:r>
            <a:rPr lang="es-ES" sz="1300" b="1" kern="1200" dirty="0"/>
            <a:t>Primera Sesión Comité: </a:t>
          </a:r>
          <a:br>
            <a:rPr lang="es-ES" sz="1300" kern="1200" dirty="0"/>
          </a:br>
          <a:r>
            <a:rPr lang="es-ES" sz="1100" kern="1200" dirty="0"/>
            <a:t>Inicio de absolución de comentarios por oferentes interesados y definir plazos para cronograma.</a:t>
          </a:r>
          <a:endParaRPr lang="es-ES" sz="1300" kern="1200" dirty="0"/>
        </a:p>
      </dsp:txBody>
      <dsp:txXfrm>
        <a:off x="1393265" y="2828369"/>
        <a:ext cx="2318258" cy="1522968"/>
      </dsp:txXfrm>
    </dsp:sp>
    <dsp:sp modelId="{06BD8E09-4C88-4BE7-AB46-092DD6B2419B}">
      <dsp:nvSpPr>
        <dsp:cNvPr id="0" name=""/>
        <dsp:cNvSpPr/>
      </dsp:nvSpPr>
      <dsp:spPr>
        <a:xfrm>
          <a:off x="2552394" y="2393235"/>
          <a:ext cx="0" cy="348107"/>
        </a:xfrm>
        <a:prstGeom prst="line">
          <a:avLst/>
        </a:prstGeom>
        <a:noFill/>
        <a:ln w="6350" cap="flat" cmpd="sng" algn="ctr">
          <a:solidFill>
            <a:schemeClr val="accent1">
              <a:shade val="90000"/>
              <a:hueOff val="50374"/>
              <a:satOff val="-4768"/>
              <a:lumOff val="3448"/>
              <a:alphaOff val="0"/>
            </a:schemeClr>
          </a:solidFill>
          <a:prstDash val="dash"/>
          <a:miter lim="800000"/>
        </a:ln>
        <a:effectLst/>
      </dsp:spPr>
      <dsp:style>
        <a:lnRef idx="1">
          <a:scrgbClr r="0" g="0" b="0"/>
        </a:lnRef>
        <a:fillRef idx="0">
          <a:scrgbClr r="0" g="0" b="0"/>
        </a:fillRef>
        <a:effectRef idx="0">
          <a:scrgbClr r="0" g="0" b="0"/>
        </a:effectRef>
        <a:fontRef idx="minor"/>
      </dsp:style>
    </dsp:sp>
    <dsp:sp modelId="{38DDB2E0-AEFE-4B49-8453-B5E75FB6B2F1}">
      <dsp:nvSpPr>
        <dsp:cNvPr id="0" name=""/>
        <dsp:cNvSpPr/>
      </dsp:nvSpPr>
      <dsp:spPr>
        <a:xfrm>
          <a:off x="2508881" y="2741342"/>
          <a:ext cx="87026" cy="87026"/>
        </a:xfrm>
        <a:prstGeom prst="ellipse">
          <a:avLst/>
        </a:prstGeom>
        <a:solidFill>
          <a:schemeClr val="accent1">
            <a:shade val="80000"/>
            <a:hueOff val="125971"/>
            <a:satOff val="-12069"/>
            <a:lumOff val="90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150B73-5E27-49EA-8E85-7B2EFB073487}">
      <dsp:nvSpPr>
        <dsp:cNvPr id="0" name=""/>
        <dsp:cNvSpPr/>
      </dsp:nvSpPr>
      <dsp:spPr>
        <a:xfrm>
          <a:off x="3247872" y="1958102"/>
          <a:ext cx="1390955" cy="435133"/>
        </a:xfrm>
        <a:prstGeom prst="rect">
          <a:avLst/>
        </a:prstGeom>
        <a:solidFill>
          <a:schemeClr val="accent1">
            <a:shade val="80000"/>
            <a:hueOff val="251942"/>
            <a:satOff val="-24138"/>
            <a:lumOff val="18122"/>
            <a:alphaOff val="0"/>
          </a:schemeClr>
        </a:solidFill>
        <a:ln w="12700" cap="flat" cmpd="sng" algn="ctr">
          <a:solidFill>
            <a:schemeClr val="accent1">
              <a:shade val="80000"/>
              <a:hueOff val="251942"/>
              <a:satOff val="-24138"/>
              <a:lumOff val="181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1">
          <a:noAutofit/>
        </a:bodyPr>
        <a:lstStyle/>
        <a:p>
          <a:pPr marL="0" lvl="0" indent="0" algn="ctr" defTabSz="577850" rtl="0">
            <a:lnSpc>
              <a:spcPct val="90000"/>
            </a:lnSpc>
            <a:spcBef>
              <a:spcPct val="0"/>
            </a:spcBef>
            <a:spcAft>
              <a:spcPct val="35000"/>
            </a:spcAft>
            <a:buNone/>
          </a:pPr>
          <a:r>
            <a:rPr lang="es-ES" sz="1300" kern="1200" dirty="0"/>
            <a:t> AGO 9</a:t>
          </a:r>
        </a:p>
      </dsp:txBody>
      <dsp:txXfrm>
        <a:off x="3247872" y="1958102"/>
        <a:ext cx="1390955" cy="435133"/>
      </dsp:txXfrm>
    </dsp:sp>
    <dsp:sp modelId="{455EF464-0089-4519-8AE0-75B21B825BAC}">
      <dsp:nvSpPr>
        <dsp:cNvPr id="0" name=""/>
        <dsp:cNvSpPr/>
      </dsp:nvSpPr>
      <dsp:spPr>
        <a:xfrm>
          <a:off x="2784220" y="0"/>
          <a:ext cx="2318258"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9060" numCol="1" spcCol="1270" anchor="b" anchorCtr="1">
          <a:noAutofit/>
        </a:bodyPr>
        <a:lstStyle/>
        <a:p>
          <a:pPr marL="0" lvl="0" indent="0" algn="ctr" defTabSz="577850" rtl="0">
            <a:lnSpc>
              <a:spcPct val="90000"/>
            </a:lnSpc>
            <a:spcBef>
              <a:spcPct val="0"/>
            </a:spcBef>
            <a:spcAft>
              <a:spcPct val="35000"/>
            </a:spcAft>
            <a:buFont typeface="Arial" panose="020B0604020202020204" pitchFamily="34" charset="0"/>
            <a:buNone/>
          </a:pPr>
          <a:r>
            <a:rPr lang="es-ES" sz="1300" b="1" kern="1200" dirty="0"/>
            <a:t>Segunda Sesión Comité: </a:t>
          </a:r>
          <a:br>
            <a:rPr lang="es-ES" sz="1300" kern="1200" dirty="0"/>
          </a:br>
          <a:r>
            <a:rPr lang="es-ES" sz="1100" kern="1200" dirty="0"/>
            <a:t>Continuar con el tratamiento de y absolución de preguntas de los oferentes interesados. Revisar las sugerencias realizadas por el Estructurador Técnico</a:t>
          </a:r>
          <a:endParaRPr lang="es-ES" sz="1300" kern="1200" dirty="0"/>
        </a:p>
      </dsp:txBody>
      <dsp:txXfrm>
        <a:off x="2784220" y="0"/>
        <a:ext cx="2318258" cy="1522968"/>
      </dsp:txXfrm>
    </dsp:sp>
    <dsp:sp modelId="{B522DF5F-3934-4AC6-87EA-BD85E1BF5B1D}">
      <dsp:nvSpPr>
        <dsp:cNvPr id="0" name=""/>
        <dsp:cNvSpPr/>
      </dsp:nvSpPr>
      <dsp:spPr>
        <a:xfrm>
          <a:off x="3943350" y="1609995"/>
          <a:ext cx="0" cy="348107"/>
        </a:xfrm>
        <a:prstGeom prst="line">
          <a:avLst/>
        </a:prstGeom>
        <a:noFill/>
        <a:ln w="6350" cap="flat" cmpd="sng" algn="ctr">
          <a:solidFill>
            <a:schemeClr val="accent1">
              <a:shade val="90000"/>
              <a:hueOff val="100748"/>
              <a:satOff val="-9536"/>
              <a:lumOff val="6896"/>
              <a:alphaOff val="0"/>
            </a:schemeClr>
          </a:solidFill>
          <a:prstDash val="dash"/>
          <a:miter lim="800000"/>
        </a:ln>
        <a:effectLst/>
      </dsp:spPr>
      <dsp:style>
        <a:lnRef idx="1">
          <a:scrgbClr r="0" g="0" b="0"/>
        </a:lnRef>
        <a:fillRef idx="0">
          <a:scrgbClr r="0" g="0" b="0"/>
        </a:fillRef>
        <a:effectRef idx="0">
          <a:scrgbClr r="0" g="0" b="0"/>
        </a:effectRef>
        <a:fontRef idx="minor"/>
      </dsp:style>
    </dsp:sp>
    <dsp:sp modelId="{FB3D5F71-57AE-49EF-A85C-CD5AC946BC97}">
      <dsp:nvSpPr>
        <dsp:cNvPr id="0" name=""/>
        <dsp:cNvSpPr/>
      </dsp:nvSpPr>
      <dsp:spPr>
        <a:xfrm>
          <a:off x="3899836" y="1522968"/>
          <a:ext cx="87026" cy="87026"/>
        </a:xfrm>
        <a:prstGeom prst="ellipse">
          <a:avLst/>
        </a:prstGeom>
        <a:solidFill>
          <a:schemeClr val="accent1">
            <a:shade val="80000"/>
            <a:hueOff val="251942"/>
            <a:satOff val="-24138"/>
            <a:lumOff val="181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50A2E6-56A1-4C79-9A57-3A3C5E3C1E74}">
      <dsp:nvSpPr>
        <dsp:cNvPr id="0" name=""/>
        <dsp:cNvSpPr/>
      </dsp:nvSpPr>
      <dsp:spPr>
        <a:xfrm>
          <a:off x="4638827" y="1958102"/>
          <a:ext cx="1390955" cy="435133"/>
        </a:xfrm>
        <a:prstGeom prst="rect">
          <a:avLst/>
        </a:prstGeom>
        <a:solidFill>
          <a:schemeClr val="accent1">
            <a:shade val="80000"/>
            <a:hueOff val="377913"/>
            <a:satOff val="-36206"/>
            <a:lumOff val="27182"/>
            <a:alphaOff val="0"/>
          </a:schemeClr>
        </a:solidFill>
        <a:ln w="12700" cap="flat" cmpd="sng" algn="ctr">
          <a:solidFill>
            <a:schemeClr val="accent1">
              <a:shade val="80000"/>
              <a:hueOff val="377913"/>
              <a:satOff val="-36206"/>
              <a:lumOff val="2718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1">
          <a:noAutofit/>
        </a:bodyPr>
        <a:lstStyle/>
        <a:p>
          <a:pPr marL="0" lvl="0" indent="0" algn="ctr" defTabSz="577850" rtl="0">
            <a:lnSpc>
              <a:spcPct val="90000"/>
            </a:lnSpc>
            <a:spcBef>
              <a:spcPct val="0"/>
            </a:spcBef>
            <a:spcAft>
              <a:spcPct val="35000"/>
            </a:spcAft>
            <a:buFont typeface="Arial" panose="020B0604020202020204" pitchFamily="34" charset="0"/>
            <a:buNone/>
          </a:pPr>
          <a:r>
            <a:rPr lang="es-ES" sz="1300" kern="1200" dirty="0"/>
            <a:t>AGO 10 – 15</a:t>
          </a:r>
        </a:p>
      </dsp:txBody>
      <dsp:txXfrm>
        <a:off x="4638827" y="1958102"/>
        <a:ext cx="1390955" cy="435133"/>
      </dsp:txXfrm>
    </dsp:sp>
    <dsp:sp modelId="{CF7D800F-BF95-404C-87FA-139E0D4A0BCD}">
      <dsp:nvSpPr>
        <dsp:cNvPr id="0" name=""/>
        <dsp:cNvSpPr/>
      </dsp:nvSpPr>
      <dsp:spPr>
        <a:xfrm>
          <a:off x="4175175" y="2828369"/>
          <a:ext cx="2318258"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9060" rIns="0" bIns="0" numCol="1" spcCol="1270" anchor="t" anchorCtr="1">
          <a:noAutofit/>
        </a:bodyPr>
        <a:lstStyle/>
        <a:p>
          <a:pPr marL="0" lvl="0" indent="0" algn="ctr" defTabSz="577850" rtl="0">
            <a:lnSpc>
              <a:spcPct val="90000"/>
            </a:lnSpc>
            <a:spcBef>
              <a:spcPct val="0"/>
            </a:spcBef>
            <a:spcAft>
              <a:spcPct val="35000"/>
            </a:spcAft>
            <a:buFont typeface="Arial" panose="020B0604020202020204" pitchFamily="34" charset="0"/>
            <a:buNone/>
          </a:pPr>
          <a:r>
            <a:rPr lang="es-ES" sz="1300" kern="1200" dirty="0"/>
            <a:t>Inspecciones y visitas programadas por los ofertantes interesados</a:t>
          </a:r>
        </a:p>
      </dsp:txBody>
      <dsp:txXfrm>
        <a:off x="4175175" y="2828369"/>
        <a:ext cx="2318258" cy="1522968"/>
      </dsp:txXfrm>
    </dsp:sp>
    <dsp:sp modelId="{8FEE4907-60B7-4316-B18D-A897C4F82588}">
      <dsp:nvSpPr>
        <dsp:cNvPr id="0" name=""/>
        <dsp:cNvSpPr/>
      </dsp:nvSpPr>
      <dsp:spPr>
        <a:xfrm>
          <a:off x="5334305" y="2393235"/>
          <a:ext cx="0" cy="348107"/>
        </a:xfrm>
        <a:prstGeom prst="line">
          <a:avLst/>
        </a:prstGeom>
        <a:noFill/>
        <a:ln w="6350" cap="flat" cmpd="sng" algn="ctr">
          <a:solidFill>
            <a:schemeClr val="accent1">
              <a:shade val="90000"/>
              <a:hueOff val="377807"/>
              <a:satOff val="-35759"/>
              <a:lumOff val="25861"/>
              <a:alphaOff val="0"/>
            </a:schemeClr>
          </a:solidFill>
          <a:prstDash val="dash"/>
          <a:miter lim="800000"/>
        </a:ln>
        <a:effectLst/>
      </dsp:spPr>
      <dsp:style>
        <a:lnRef idx="1">
          <a:scrgbClr r="0" g="0" b="0"/>
        </a:lnRef>
        <a:fillRef idx="0">
          <a:scrgbClr r="0" g="0" b="0"/>
        </a:fillRef>
        <a:effectRef idx="0">
          <a:scrgbClr r="0" g="0" b="0"/>
        </a:effectRef>
        <a:fontRef idx="minor"/>
      </dsp:style>
    </dsp:sp>
    <dsp:sp modelId="{6158E971-58BC-4BD9-BAD5-4E2B040F9666}">
      <dsp:nvSpPr>
        <dsp:cNvPr id="0" name=""/>
        <dsp:cNvSpPr/>
      </dsp:nvSpPr>
      <dsp:spPr>
        <a:xfrm>
          <a:off x="5290791" y="2741342"/>
          <a:ext cx="87026" cy="87026"/>
        </a:xfrm>
        <a:prstGeom prst="ellipse">
          <a:avLst/>
        </a:prstGeom>
        <a:solidFill>
          <a:schemeClr val="accent1">
            <a:shade val="80000"/>
            <a:hueOff val="377913"/>
            <a:satOff val="-36206"/>
            <a:lumOff val="271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F9C798-7B4F-451E-BFA3-640915B9C8B6}">
      <dsp:nvSpPr>
        <dsp:cNvPr id="0" name=""/>
        <dsp:cNvSpPr/>
      </dsp:nvSpPr>
      <dsp:spPr>
        <a:xfrm rot="5400000">
          <a:off x="6507693" y="1480191"/>
          <a:ext cx="435133" cy="1390955"/>
        </a:xfrm>
        <a:prstGeom prst="round2SameRect">
          <a:avLst/>
        </a:prstGeom>
        <a:solidFill>
          <a:schemeClr val="accent1">
            <a:shade val="80000"/>
            <a:hueOff val="503884"/>
            <a:satOff val="-48275"/>
            <a:lumOff val="36243"/>
            <a:alphaOff val="0"/>
          </a:schemeClr>
        </a:solidFill>
        <a:ln w="12700" cap="flat" cmpd="sng" algn="ctr">
          <a:solidFill>
            <a:schemeClr val="accent1">
              <a:shade val="80000"/>
              <a:hueOff val="503884"/>
              <a:satOff val="-48275"/>
              <a:lumOff val="362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1">
          <a:noAutofit/>
        </a:bodyPr>
        <a:lstStyle/>
        <a:p>
          <a:pPr marL="0" lvl="0" indent="0" algn="ctr" defTabSz="577850" rtl="0">
            <a:lnSpc>
              <a:spcPct val="90000"/>
            </a:lnSpc>
            <a:spcBef>
              <a:spcPct val="0"/>
            </a:spcBef>
            <a:spcAft>
              <a:spcPct val="35000"/>
            </a:spcAft>
            <a:buNone/>
          </a:pPr>
          <a:r>
            <a:rPr lang="es-ES" sz="1300" kern="1200" dirty="0"/>
            <a:t> AGO 24</a:t>
          </a:r>
        </a:p>
      </dsp:txBody>
      <dsp:txXfrm rot="-5400000">
        <a:off x="6029783" y="1979343"/>
        <a:ext cx="1369714" cy="392651"/>
      </dsp:txXfrm>
    </dsp:sp>
    <dsp:sp modelId="{BA40AB41-F804-4D21-9E3F-6570D41078FB}">
      <dsp:nvSpPr>
        <dsp:cNvPr id="0" name=""/>
        <dsp:cNvSpPr/>
      </dsp:nvSpPr>
      <dsp:spPr>
        <a:xfrm>
          <a:off x="5566130" y="0"/>
          <a:ext cx="2318258"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9060" numCol="1" spcCol="1270" anchor="b" anchorCtr="1">
          <a:noAutofit/>
        </a:bodyPr>
        <a:lstStyle/>
        <a:p>
          <a:pPr marL="0" lvl="0" indent="0" algn="ctr" defTabSz="577850" rtl="0">
            <a:lnSpc>
              <a:spcPct val="90000"/>
            </a:lnSpc>
            <a:spcBef>
              <a:spcPct val="0"/>
            </a:spcBef>
            <a:spcAft>
              <a:spcPct val="35000"/>
            </a:spcAft>
            <a:buNone/>
          </a:pPr>
          <a:r>
            <a:rPr lang="es-ES" sz="1300" kern="1200" dirty="0"/>
            <a:t> Recepción de Ofertas</a:t>
          </a:r>
        </a:p>
      </dsp:txBody>
      <dsp:txXfrm>
        <a:off x="5566130" y="0"/>
        <a:ext cx="2318258" cy="1522968"/>
      </dsp:txXfrm>
    </dsp:sp>
    <dsp:sp modelId="{6442A403-5023-46B0-855F-DBC44DD7CB73}">
      <dsp:nvSpPr>
        <dsp:cNvPr id="0" name=""/>
        <dsp:cNvSpPr/>
      </dsp:nvSpPr>
      <dsp:spPr>
        <a:xfrm>
          <a:off x="6725260" y="1609995"/>
          <a:ext cx="0" cy="348107"/>
        </a:xfrm>
        <a:prstGeom prst="line">
          <a:avLst/>
        </a:prstGeom>
        <a:noFill/>
        <a:ln w="6350" cap="flat" cmpd="sng" algn="ctr">
          <a:solidFill>
            <a:schemeClr val="accent1">
              <a:shade val="90000"/>
              <a:hueOff val="151123"/>
              <a:satOff val="-14303"/>
              <a:lumOff val="10344"/>
              <a:alphaOff val="0"/>
            </a:schemeClr>
          </a:solidFill>
          <a:prstDash val="dash"/>
          <a:miter lim="800000"/>
        </a:ln>
        <a:effectLst/>
      </dsp:spPr>
      <dsp:style>
        <a:lnRef idx="1">
          <a:scrgbClr r="0" g="0" b="0"/>
        </a:lnRef>
        <a:fillRef idx="0">
          <a:scrgbClr r="0" g="0" b="0"/>
        </a:fillRef>
        <a:effectRef idx="0">
          <a:scrgbClr r="0" g="0" b="0"/>
        </a:effectRef>
        <a:fontRef idx="minor"/>
      </dsp:style>
    </dsp:sp>
    <dsp:sp modelId="{B6CDE626-6A29-4BAF-80D5-BECC1340CD2C}">
      <dsp:nvSpPr>
        <dsp:cNvPr id="0" name=""/>
        <dsp:cNvSpPr/>
      </dsp:nvSpPr>
      <dsp:spPr>
        <a:xfrm>
          <a:off x="6681746" y="1522968"/>
          <a:ext cx="87026" cy="87026"/>
        </a:xfrm>
        <a:prstGeom prst="ellipse">
          <a:avLst/>
        </a:prstGeom>
        <a:solidFill>
          <a:schemeClr val="accent1">
            <a:shade val="80000"/>
            <a:hueOff val="503884"/>
            <a:satOff val="-48275"/>
            <a:lumOff val="362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3.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AE4C09C3-3A4F-F24C-8450-BFCAB2018450}"/>
              </a:ext>
            </a:extLst>
          </p:cNvPr>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s-EC"/>
          </a:p>
        </p:txBody>
      </p:sp>
      <p:sp>
        <p:nvSpPr>
          <p:cNvPr id="3" name="Marcador de fecha 2">
            <a:extLst>
              <a:ext uri="{FF2B5EF4-FFF2-40B4-BE49-F238E27FC236}">
                <a16:creationId xmlns:a16="http://schemas.microsoft.com/office/drawing/2014/main" id="{5561EF96-ED51-2444-902A-D2FFDDBCABF1}"/>
              </a:ext>
            </a:extLst>
          </p:cNvPr>
          <p:cNvSpPr>
            <a:spLocks noGrp="1"/>
          </p:cNvSpPr>
          <p:nvPr>
            <p:ph type="dt" sz="quarter" idx="1"/>
          </p:nvPr>
        </p:nvSpPr>
        <p:spPr>
          <a:xfrm>
            <a:off x="3850443" y="0"/>
            <a:ext cx="2945659" cy="498135"/>
          </a:xfrm>
          <a:prstGeom prst="rect">
            <a:avLst/>
          </a:prstGeom>
        </p:spPr>
        <p:txBody>
          <a:bodyPr vert="horz" lIns="91440" tIns="45720" rIns="91440" bIns="45720" rtlCol="0"/>
          <a:lstStyle>
            <a:lvl1pPr algn="r">
              <a:defRPr sz="1200"/>
            </a:lvl1pPr>
          </a:lstStyle>
          <a:p>
            <a:fld id="{1F3994C6-3B1E-E24D-A430-59F72E2BF708}" type="datetimeFigureOut">
              <a:rPr lang="es-EC" smtClean="0"/>
              <a:t>15/8/2022</a:t>
            </a:fld>
            <a:endParaRPr lang="es-EC"/>
          </a:p>
        </p:txBody>
      </p:sp>
      <p:sp>
        <p:nvSpPr>
          <p:cNvPr id="4" name="Marcador de pie de página 3">
            <a:extLst>
              <a:ext uri="{FF2B5EF4-FFF2-40B4-BE49-F238E27FC236}">
                <a16:creationId xmlns:a16="http://schemas.microsoft.com/office/drawing/2014/main" id="{4E96435C-2A39-544B-AFDF-CF86ABF2FAD8}"/>
              </a:ext>
            </a:extLst>
          </p:cNvPr>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a:defRPr sz="1200"/>
            </a:lvl1pPr>
          </a:lstStyle>
          <a:p>
            <a:endParaRPr lang="es-EC"/>
          </a:p>
        </p:txBody>
      </p:sp>
      <p:sp>
        <p:nvSpPr>
          <p:cNvPr id="5" name="Marcador de número de diapositiva 4">
            <a:extLst>
              <a:ext uri="{FF2B5EF4-FFF2-40B4-BE49-F238E27FC236}">
                <a16:creationId xmlns:a16="http://schemas.microsoft.com/office/drawing/2014/main" id="{F412E160-BF7F-914D-A47F-E88168093BB9}"/>
              </a:ext>
            </a:extLst>
          </p:cNvPr>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fld id="{18159364-48D2-9A4E-8DC4-C5D34E699961}" type="slidenum">
              <a:rPr lang="es-EC" smtClean="0"/>
              <a:t>‹Nº›</a:t>
            </a:fld>
            <a:endParaRPr lang="es-EC"/>
          </a:p>
        </p:txBody>
      </p:sp>
    </p:spTree>
    <p:extLst>
      <p:ext uri="{BB962C8B-B14F-4D97-AF65-F5344CB8AC3E}">
        <p14:creationId xmlns:p14="http://schemas.microsoft.com/office/powerpoint/2010/main" val="10249579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7EA888F9-FEAE-7A41-903C-725A239B0A89}" type="datetimeFigureOut">
              <a:rPr lang="es-EC" smtClean="0"/>
              <a:t>15/8/2022</a:t>
            </a:fld>
            <a:endParaRPr lang="es-EC"/>
          </a:p>
        </p:txBody>
      </p:sp>
      <p:sp>
        <p:nvSpPr>
          <p:cNvPr id="4" name="Marcador de imagen de diapositiva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1CE3A044-D403-9843-A3FB-4026DAAC6317}" type="slidenum">
              <a:rPr lang="es-EC" smtClean="0"/>
              <a:t>‹Nº›</a:t>
            </a:fld>
            <a:endParaRPr lang="es-EC"/>
          </a:p>
        </p:txBody>
      </p:sp>
    </p:spTree>
    <p:extLst>
      <p:ext uri="{BB962C8B-B14F-4D97-AF65-F5344CB8AC3E}">
        <p14:creationId xmlns:p14="http://schemas.microsoft.com/office/powerpoint/2010/main" val="1481652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1.xml"/><Relationship Id="rId5" Type="http://schemas.microsoft.com/office/2007/relationships/hdphoto" Target="../media/hdphoto3.wdp"/><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Pr>
        <a:solidFill>
          <a:srgbClr val="E7233B"/>
        </a:solidFill>
        <a:effectLst/>
      </p:bgPr>
    </p:bg>
    <p:spTree>
      <p:nvGrpSpPr>
        <p:cNvPr id="1" name=""/>
        <p:cNvGrpSpPr/>
        <p:nvPr/>
      </p:nvGrpSpPr>
      <p:grpSpPr>
        <a:xfrm>
          <a:off x="0" y="0"/>
          <a:ext cx="0" cy="0"/>
          <a:chOff x="0" y="0"/>
          <a:chExt cx="0" cy="0"/>
        </a:xfrm>
      </p:grpSpPr>
      <p:pic>
        <p:nvPicPr>
          <p:cNvPr id="7" name="Imagen 6" descr="Un tren en las vias de tren&#10;&#10;Descripción generada automáticamente">
            <a:extLst>
              <a:ext uri="{FF2B5EF4-FFF2-40B4-BE49-F238E27FC236}">
                <a16:creationId xmlns:a16="http://schemas.microsoft.com/office/drawing/2014/main" id="{2715BE1C-494A-5D46-A15E-B1C4BC2936E0}"/>
              </a:ext>
            </a:extLst>
          </p:cNvPr>
          <p:cNvPicPr>
            <a:picLocks noChangeAspect="1"/>
          </p:cNvPicPr>
          <p:nvPr userDrawn="1"/>
        </p:nvPicPr>
        <p:blipFill rotWithShape="1">
          <a:blip r:embed="rId2">
            <a:alphaModFix/>
            <a:duotone>
              <a:schemeClr val="accent2">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colorTemperature colorTemp="11500"/>
                    </a14:imgEffect>
                    <a14:imgEffect>
                      <a14:saturation sat="400000"/>
                    </a14:imgEffect>
                    <a14:imgEffect>
                      <a14:brightnessContrast bright="-67000" contrast="17000"/>
                    </a14:imgEffect>
                  </a14:imgLayer>
                </a14:imgProps>
              </a:ext>
            </a:extLst>
          </a:blip>
          <a:srcRect l="24312" r="-24284"/>
          <a:stretch/>
        </p:blipFill>
        <p:spPr>
          <a:xfrm>
            <a:off x="-72000" y="79"/>
            <a:ext cx="12240000" cy="6857921"/>
          </a:xfrm>
          <a:prstGeom prst="rect">
            <a:avLst/>
          </a:prstGeom>
        </p:spPr>
      </p:pic>
      <p:sp>
        <p:nvSpPr>
          <p:cNvPr id="2" name="Title 1"/>
          <p:cNvSpPr>
            <a:spLocks noGrp="1"/>
          </p:cNvSpPr>
          <p:nvPr>
            <p:ph type="ctrTitle"/>
          </p:nvPr>
        </p:nvSpPr>
        <p:spPr>
          <a:xfrm>
            <a:off x="685800" y="3512127"/>
            <a:ext cx="7772400" cy="1561521"/>
          </a:xfrm>
        </p:spPr>
        <p:txBody>
          <a:bodyPr anchor="b"/>
          <a:lstStyle>
            <a:lvl1pPr algn="ctr">
              <a:defRPr sz="5000" baseline="0">
                <a:solidFill>
                  <a:schemeClr val="bg1"/>
                </a:solidFill>
              </a:defRPr>
            </a:lvl1pPr>
          </a:lstStyle>
          <a:p>
            <a:r>
              <a:rPr lang="es-ES"/>
              <a:t>Haga clic para modificar el estilo de título del patrón</a:t>
            </a:r>
            <a:endParaRPr lang="en-US"/>
          </a:p>
        </p:txBody>
      </p:sp>
      <p:sp>
        <p:nvSpPr>
          <p:cNvPr id="3" name="Subtitle 2"/>
          <p:cNvSpPr>
            <a:spLocks noGrp="1"/>
          </p:cNvSpPr>
          <p:nvPr>
            <p:ph type="subTitle" idx="1"/>
          </p:nvPr>
        </p:nvSpPr>
        <p:spPr>
          <a:xfrm>
            <a:off x="1059873" y="5185064"/>
            <a:ext cx="6858000" cy="105987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a:p>
        </p:txBody>
      </p:sp>
      <p:pic>
        <p:nvPicPr>
          <p:cNvPr id="8" name="Imagen 7" descr="Logotipo, nombre de la empresa&#10;&#10;Descripción generada automáticamente">
            <a:extLst>
              <a:ext uri="{FF2B5EF4-FFF2-40B4-BE49-F238E27FC236}">
                <a16:creationId xmlns:a16="http://schemas.microsoft.com/office/drawing/2014/main" id="{9E9BCA43-8E47-8D42-B4A4-A9F733FF75DE}"/>
              </a:ext>
            </a:extLst>
          </p:cNvPr>
          <p:cNvPicPr>
            <a:picLocks noChangeAspect="1"/>
          </p:cNvPicPr>
          <p:nvPr userDrawn="1"/>
        </p:nvPicPr>
        <p:blipFill>
          <a:blip r:embed="rId4"/>
          <a:stretch>
            <a:fillRect/>
          </a:stretch>
        </p:blipFill>
        <p:spPr>
          <a:xfrm>
            <a:off x="3507508" y="945070"/>
            <a:ext cx="2128983" cy="1758725"/>
          </a:xfrm>
          <a:prstGeom prst="rect">
            <a:avLst/>
          </a:prstGeom>
        </p:spPr>
      </p:pic>
    </p:spTree>
    <p:extLst>
      <p:ext uri="{BB962C8B-B14F-4D97-AF65-F5344CB8AC3E}">
        <p14:creationId xmlns:p14="http://schemas.microsoft.com/office/powerpoint/2010/main" val="3963981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pic>
        <p:nvPicPr>
          <p:cNvPr id="7" name="Imagen 6" descr="Forma, Icono, Flecha&#10;&#10;Descripción generada automáticamente">
            <a:extLst>
              <a:ext uri="{FF2B5EF4-FFF2-40B4-BE49-F238E27FC236}">
                <a16:creationId xmlns:a16="http://schemas.microsoft.com/office/drawing/2014/main" id="{355BB201-E32C-FF4C-9558-70EC6278F290}"/>
              </a:ext>
            </a:extLst>
          </p:cNvPr>
          <p:cNvPicPr>
            <a:picLocks noChangeAspect="1"/>
          </p:cNvPicPr>
          <p:nvPr userDrawn="1"/>
        </p:nvPicPr>
        <p:blipFill>
          <a:blip r:embed="rId2"/>
          <a:stretch>
            <a:fillRect/>
          </a:stretch>
        </p:blipFill>
        <p:spPr>
          <a:xfrm>
            <a:off x="-3622530" y="2461568"/>
            <a:ext cx="7264400" cy="3810000"/>
          </a:xfrm>
          <a:prstGeom prst="rect">
            <a:avLst/>
          </a:prstGeom>
        </p:spPr>
      </p:pic>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8" name="Date Placeholder 3">
            <a:extLst>
              <a:ext uri="{FF2B5EF4-FFF2-40B4-BE49-F238E27FC236}">
                <a16:creationId xmlns:a16="http://schemas.microsoft.com/office/drawing/2014/main" id="{7E1BAAAA-C3EB-CC4E-B3CB-0BCA3F184674}"/>
              </a:ext>
            </a:extLst>
          </p:cNvPr>
          <p:cNvSpPr>
            <a:spLocks noGrp="1"/>
          </p:cNvSpPr>
          <p:nvPr>
            <p:ph type="dt" sz="half" idx="10"/>
          </p:nvPr>
        </p:nvSpPr>
        <p:spPr>
          <a:xfrm>
            <a:off x="1803977" y="6356351"/>
            <a:ext cx="1376795" cy="365125"/>
          </a:xfrm>
        </p:spPr>
        <p:txBody>
          <a:bodyPr/>
          <a:lstStyle>
            <a:lvl1pPr>
              <a:defRPr baseline="0">
                <a:solidFill>
                  <a:schemeClr val="bg1"/>
                </a:solidFill>
              </a:defRPr>
            </a:lvl1pPr>
          </a:lstStyle>
          <a:p>
            <a:fld id="{07AD8538-7AE3-2E4B-96DE-37CDE7811D59}" type="datetimeFigureOut">
              <a:rPr lang="es-EC" smtClean="0"/>
              <a:pPr/>
              <a:t>15/8/2022</a:t>
            </a:fld>
            <a:endParaRPr lang="es-EC">
              <a:solidFill>
                <a:schemeClr val="bg1"/>
              </a:solidFill>
            </a:endParaRPr>
          </a:p>
        </p:txBody>
      </p:sp>
      <p:sp>
        <p:nvSpPr>
          <p:cNvPr id="9" name="Footer Placeholder 4">
            <a:extLst>
              <a:ext uri="{FF2B5EF4-FFF2-40B4-BE49-F238E27FC236}">
                <a16:creationId xmlns:a16="http://schemas.microsoft.com/office/drawing/2014/main" id="{3B9E6619-C286-C04D-97CA-A313340B9AE2}"/>
              </a:ext>
            </a:extLst>
          </p:cNvPr>
          <p:cNvSpPr>
            <a:spLocks noGrp="1"/>
          </p:cNvSpPr>
          <p:nvPr>
            <p:ph type="ftr" sz="quarter" idx="11"/>
          </p:nvPr>
        </p:nvSpPr>
        <p:spPr>
          <a:xfrm>
            <a:off x="3340677" y="6356351"/>
            <a:ext cx="3086100" cy="365125"/>
          </a:xfrm>
        </p:spPr>
        <p:txBody>
          <a:bodyPr/>
          <a:lstStyle>
            <a:lvl1pPr>
              <a:defRPr baseline="0">
                <a:solidFill>
                  <a:schemeClr val="bg1"/>
                </a:solidFill>
              </a:defRPr>
            </a:lvl1pPr>
          </a:lstStyle>
          <a:p>
            <a:endParaRPr lang="es-EC">
              <a:solidFill>
                <a:schemeClr val="bg1"/>
              </a:solidFill>
            </a:endParaRPr>
          </a:p>
        </p:txBody>
      </p:sp>
      <p:sp>
        <p:nvSpPr>
          <p:cNvPr id="10" name="Slide Number Placeholder 5">
            <a:extLst>
              <a:ext uri="{FF2B5EF4-FFF2-40B4-BE49-F238E27FC236}">
                <a16:creationId xmlns:a16="http://schemas.microsoft.com/office/drawing/2014/main" id="{F9E5651D-AE26-AC45-8CC9-97198B84FEB1}"/>
              </a:ext>
            </a:extLst>
          </p:cNvPr>
          <p:cNvSpPr>
            <a:spLocks noGrp="1"/>
          </p:cNvSpPr>
          <p:nvPr>
            <p:ph type="sldNum" sz="quarter" idx="12"/>
          </p:nvPr>
        </p:nvSpPr>
        <p:spPr>
          <a:xfrm>
            <a:off x="400050" y="6356351"/>
            <a:ext cx="1244022" cy="365125"/>
          </a:xfrm>
        </p:spPr>
        <p:txBody>
          <a:bodyPr/>
          <a:lstStyle>
            <a:lvl1pPr algn="l">
              <a:defRPr baseline="0">
                <a:solidFill>
                  <a:schemeClr val="bg1"/>
                </a:solidFill>
              </a:defRPr>
            </a:lvl1pPr>
          </a:lstStyle>
          <a:p>
            <a:fld id="{6A28FAF2-3EE7-9849-8A1F-F3AE9CE7FD87}" type="slidenum">
              <a:rPr lang="es-EC" smtClean="0"/>
              <a:pPr/>
              <a:t>‹Nº›</a:t>
            </a:fld>
            <a:endParaRPr lang="es-EC">
              <a:solidFill>
                <a:schemeClr val="bg1"/>
              </a:solidFill>
            </a:endParaRPr>
          </a:p>
        </p:txBody>
      </p:sp>
    </p:spTree>
    <p:extLst>
      <p:ext uri="{BB962C8B-B14F-4D97-AF65-F5344CB8AC3E}">
        <p14:creationId xmlns:p14="http://schemas.microsoft.com/office/powerpoint/2010/main" val="2219782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Final">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12AF43D4-2AA9-344A-B7D8-71AC343F9A34}"/>
              </a:ext>
            </a:extLst>
          </p:cNvPr>
          <p:cNvSpPr>
            <a:spLocks noGrp="1"/>
          </p:cNvSpPr>
          <p:nvPr>
            <p:ph type="dt" sz="half" idx="10"/>
          </p:nvPr>
        </p:nvSpPr>
        <p:spPr>
          <a:xfrm>
            <a:off x="1803977" y="6356351"/>
            <a:ext cx="1376795" cy="365125"/>
          </a:xfrm>
        </p:spPr>
        <p:txBody>
          <a:bodyPr/>
          <a:lstStyle>
            <a:lvl1pPr>
              <a:defRPr baseline="0">
                <a:solidFill>
                  <a:schemeClr val="bg1"/>
                </a:solidFill>
              </a:defRPr>
            </a:lvl1pPr>
          </a:lstStyle>
          <a:p>
            <a:fld id="{07AD8538-7AE3-2E4B-96DE-37CDE7811D59}" type="datetimeFigureOut">
              <a:rPr lang="es-EC" smtClean="0"/>
              <a:pPr/>
              <a:t>15/8/2022</a:t>
            </a:fld>
            <a:endParaRPr lang="es-EC">
              <a:solidFill>
                <a:schemeClr val="bg1"/>
              </a:solidFill>
            </a:endParaRPr>
          </a:p>
        </p:txBody>
      </p:sp>
      <p:sp>
        <p:nvSpPr>
          <p:cNvPr id="7" name="Footer Placeholder 4">
            <a:extLst>
              <a:ext uri="{FF2B5EF4-FFF2-40B4-BE49-F238E27FC236}">
                <a16:creationId xmlns:a16="http://schemas.microsoft.com/office/drawing/2014/main" id="{DFFC7B3B-6F8A-9944-9230-10E5D369F9B2}"/>
              </a:ext>
            </a:extLst>
          </p:cNvPr>
          <p:cNvSpPr>
            <a:spLocks noGrp="1"/>
          </p:cNvSpPr>
          <p:nvPr>
            <p:ph type="ftr" sz="quarter" idx="11"/>
          </p:nvPr>
        </p:nvSpPr>
        <p:spPr>
          <a:xfrm>
            <a:off x="3340677" y="6356351"/>
            <a:ext cx="3086100" cy="365125"/>
          </a:xfrm>
        </p:spPr>
        <p:txBody>
          <a:bodyPr/>
          <a:lstStyle>
            <a:lvl1pPr>
              <a:defRPr baseline="0">
                <a:solidFill>
                  <a:schemeClr val="bg1"/>
                </a:solidFill>
              </a:defRPr>
            </a:lvl1pPr>
          </a:lstStyle>
          <a:p>
            <a:endParaRPr lang="es-EC">
              <a:solidFill>
                <a:schemeClr val="bg1"/>
              </a:solidFill>
            </a:endParaRPr>
          </a:p>
        </p:txBody>
      </p:sp>
      <p:sp>
        <p:nvSpPr>
          <p:cNvPr id="8" name="Slide Number Placeholder 5">
            <a:extLst>
              <a:ext uri="{FF2B5EF4-FFF2-40B4-BE49-F238E27FC236}">
                <a16:creationId xmlns:a16="http://schemas.microsoft.com/office/drawing/2014/main" id="{B5C8A274-1DB7-004A-86BA-680F609A08C1}"/>
              </a:ext>
            </a:extLst>
          </p:cNvPr>
          <p:cNvSpPr>
            <a:spLocks noGrp="1"/>
          </p:cNvSpPr>
          <p:nvPr>
            <p:ph type="sldNum" sz="quarter" idx="12"/>
          </p:nvPr>
        </p:nvSpPr>
        <p:spPr>
          <a:xfrm>
            <a:off x="400050" y="6356351"/>
            <a:ext cx="1244022" cy="365125"/>
          </a:xfrm>
        </p:spPr>
        <p:txBody>
          <a:bodyPr/>
          <a:lstStyle>
            <a:lvl1pPr algn="l">
              <a:defRPr baseline="0">
                <a:solidFill>
                  <a:schemeClr val="bg1"/>
                </a:solidFill>
              </a:defRPr>
            </a:lvl1pPr>
          </a:lstStyle>
          <a:p>
            <a:fld id="{6A28FAF2-3EE7-9849-8A1F-F3AE9CE7FD87}" type="slidenum">
              <a:rPr lang="es-EC" smtClean="0"/>
              <a:pPr/>
              <a:t>‹Nº›</a:t>
            </a:fld>
            <a:endParaRPr lang="es-EC">
              <a:solidFill>
                <a:schemeClr val="bg1"/>
              </a:solidFill>
            </a:endParaRPr>
          </a:p>
        </p:txBody>
      </p:sp>
      <p:pic>
        <p:nvPicPr>
          <p:cNvPr id="3" name="Imagen 2">
            <a:extLst>
              <a:ext uri="{FF2B5EF4-FFF2-40B4-BE49-F238E27FC236}">
                <a16:creationId xmlns:a16="http://schemas.microsoft.com/office/drawing/2014/main" id="{BF5BEC4F-A364-C44F-A254-05705F3A913C}"/>
              </a:ext>
            </a:extLst>
          </p:cNvPr>
          <p:cNvPicPr>
            <a:picLocks noChangeAspect="1"/>
          </p:cNvPicPr>
          <p:nvPr userDrawn="1"/>
        </p:nvPicPr>
        <p:blipFill>
          <a:blip r:embed="rId2"/>
          <a:srcRect/>
          <a:stretch/>
        </p:blipFill>
        <p:spPr>
          <a:xfrm>
            <a:off x="-1526618" y="-2946"/>
            <a:ext cx="12197237" cy="6860946"/>
          </a:xfrm>
          <a:prstGeom prst="rect">
            <a:avLst/>
          </a:prstGeom>
        </p:spPr>
      </p:pic>
    </p:spTree>
    <p:extLst>
      <p:ext uri="{BB962C8B-B14F-4D97-AF65-F5344CB8AC3E}">
        <p14:creationId xmlns:p14="http://schemas.microsoft.com/office/powerpoint/2010/main" val="1267992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2_Título y objetos">
    <p:spTree>
      <p:nvGrpSpPr>
        <p:cNvPr id="1" name=""/>
        <p:cNvGrpSpPr/>
        <p:nvPr/>
      </p:nvGrpSpPr>
      <p:grpSpPr>
        <a:xfrm>
          <a:off x="0" y="0"/>
          <a:ext cx="0" cy="0"/>
          <a:chOff x="0" y="0"/>
          <a:chExt cx="0" cy="0"/>
        </a:xfrm>
      </p:grpSpPr>
      <p:pic>
        <p:nvPicPr>
          <p:cNvPr id="16" name="Imagen 15">
            <a:extLst>
              <a:ext uri="{FF2B5EF4-FFF2-40B4-BE49-F238E27FC236}">
                <a16:creationId xmlns:a16="http://schemas.microsoft.com/office/drawing/2014/main" id="{E006C095-0EA3-0542-8CD0-5B8A4F22B9DC}"/>
              </a:ext>
            </a:extLst>
          </p:cNvPr>
          <p:cNvPicPr>
            <a:picLocks noChangeAspect="1"/>
          </p:cNvPicPr>
          <p:nvPr userDrawn="1"/>
        </p:nvPicPr>
        <p:blipFill>
          <a:blip r:embed="rId2"/>
          <a:srcRect/>
          <a:stretch/>
        </p:blipFill>
        <p:spPr>
          <a:xfrm>
            <a:off x="0" y="6269589"/>
            <a:ext cx="9143999" cy="589030"/>
          </a:xfrm>
          <a:prstGeom prst="rect">
            <a:avLst/>
          </a:prstGeom>
        </p:spPr>
      </p:pic>
      <p:pic>
        <p:nvPicPr>
          <p:cNvPr id="10" name="Imagen 9" descr="Forma, Icono, Flecha&#10;&#10;Descripción generada automáticamente">
            <a:extLst>
              <a:ext uri="{FF2B5EF4-FFF2-40B4-BE49-F238E27FC236}">
                <a16:creationId xmlns:a16="http://schemas.microsoft.com/office/drawing/2014/main" id="{26CA08D4-14C5-444C-A96D-525CFD3925F1}"/>
              </a:ext>
            </a:extLst>
          </p:cNvPr>
          <p:cNvPicPr>
            <a:picLocks noChangeAspect="1"/>
          </p:cNvPicPr>
          <p:nvPr userDrawn="1"/>
        </p:nvPicPr>
        <p:blipFill>
          <a:blip r:embed="rId3"/>
          <a:stretch>
            <a:fillRect/>
          </a:stretch>
        </p:blipFill>
        <p:spPr>
          <a:xfrm>
            <a:off x="-3622530" y="2461568"/>
            <a:ext cx="7264400" cy="3810000"/>
          </a:xfrm>
          <a:prstGeom prst="rect">
            <a:avLst/>
          </a:prstGeom>
        </p:spPr>
      </p:pic>
      <p:sp>
        <p:nvSpPr>
          <p:cNvPr id="2" name="Title 1"/>
          <p:cNvSpPr>
            <a:spLocks noGrp="1"/>
          </p:cNvSpPr>
          <p:nvPr>
            <p:ph type="title" hasCustomPrompt="1"/>
          </p:nvPr>
        </p:nvSpPr>
        <p:spPr>
          <a:xfrm>
            <a:off x="628650" y="1192793"/>
            <a:ext cx="7886700" cy="497896"/>
          </a:xfrm>
        </p:spPr>
        <p:txBody>
          <a:bodyPr/>
          <a:lstStyle>
            <a:lvl1pPr>
              <a:defRPr>
                <a:latin typeface="+mj-lt"/>
              </a:defRPr>
            </a:lvl1pPr>
          </a:lstStyle>
          <a:p>
            <a:r>
              <a:rPr lang="es-ES"/>
              <a:t>Título del patrón</a:t>
            </a:r>
            <a:endParaRPr lang="en-US"/>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14" name="Date Placeholder 3">
            <a:extLst>
              <a:ext uri="{FF2B5EF4-FFF2-40B4-BE49-F238E27FC236}">
                <a16:creationId xmlns:a16="http://schemas.microsoft.com/office/drawing/2014/main" id="{80D4965A-AE05-F64E-914B-D9FB2334A197}"/>
              </a:ext>
            </a:extLst>
          </p:cNvPr>
          <p:cNvSpPr>
            <a:spLocks noGrp="1"/>
          </p:cNvSpPr>
          <p:nvPr>
            <p:ph type="dt" sz="half" idx="10"/>
          </p:nvPr>
        </p:nvSpPr>
        <p:spPr>
          <a:xfrm>
            <a:off x="1803977" y="6356351"/>
            <a:ext cx="1376795" cy="365125"/>
          </a:xfrm>
        </p:spPr>
        <p:txBody>
          <a:bodyPr/>
          <a:lstStyle>
            <a:lvl1pPr>
              <a:defRPr baseline="0">
                <a:solidFill>
                  <a:schemeClr val="bg1"/>
                </a:solidFill>
              </a:defRPr>
            </a:lvl1pPr>
          </a:lstStyle>
          <a:p>
            <a:fld id="{07AD8538-7AE3-2E4B-96DE-37CDE7811D59}" type="datetimeFigureOut">
              <a:rPr lang="es-EC" smtClean="0"/>
              <a:pPr/>
              <a:t>15/8/2022</a:t>
            </a:fld>
            <a:endParaRPr lang="es-EC">
              <a:solidFill>
                <a:schemeClr val="bg1"/>
              </a:solidFill>
            </a:endParaRPr>
          </a:p>
        </p:txBody>
      </p:sp>
      <p:sp>
        <p:nvSpPr>
          <p:cNvPr id="15" name="Footer Placeholder 4">
            <a:extLst>
              <a:ext uri="{FF2B5EF4-FFF2-40B4-BE49-F238E27FC236}">
                <a16:creationId xmlns:a16="http://schemas.microsoft.com/office/drawing/2014/main" id="{990F43E0-867F-C541-8CE9-417F57D5A51C}"/>
              </a:ext>
            </a:extLst>
          </p:cNvPr>
          <p:cNvSpPr>
            <a:spLocks noGrp="1"/>
          </p:cNvSpPr>
          <p:nvPr>
            <p:ph type="ftr" sz="quarter" idx="11"/>
          </p:nvPr>
        </p:nvSpPr>
        <p:spPr>
          <a:xfrm>
            <a:off x="3340677" y="6356351"/>
            <a:ext cx="3086100" cy="365125"/>
          </a:xfrm>
        </p:spPr>
        <p:txBody>
          <a:bodyPr/>
          <a:lstStyle>
            <a:lvl1pPr>
              <a:defRPr baseline="0">
                <a:solidFill>
                  <a:schemeClr val="bg1"/>
                </a:solidFill>
              </a:defRPr>
            </a:lvl1pPr>
          </a:lstStyle>
          <a:p>
            <a:endParaRPr lang="es-EC">
              <a:solidFill>
                <a:schemeClr val="bg1"/>
              </a:solidFill>
            </a:endParaRPr>
          </a:p>
        </p:txBody>
      </p:sp>
    </p:spTree>
    <p:extLst>
      <p:ext uri="{BB962C8B-B14F-4D97-AF65-F5344CB8AC3E}">
        <p14:creationId xmlns:p14="http://schemas.microsoft.com/office/powerpoint/2010/main" val="2721526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atos">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rgbClr val="1C3E8C"/>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Tree>
    <p:extLst>
      <p:ext uri="{BB962C8B-B14F-4D97-AF65-F5344CB8AC3E}">
        <p14:creationId xmlns:p14="http://schemas.microsoft.com/office/powerpoint/2010/main" val="249012331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solidFill>
          <a:srgbClr val="E7233B"/>
        </a:solidFill>
        <a:effectLst/>
      </p:bgPr>
    </p:bg>
    <p:spTree>
      <p:nvGrpSpPr>
        <p:cNvPr id="1" name=""/>
        <p:cNvGrpSpPr/>
        <p:nvPr/>
      </p:nvGrpSpPr>
      <p:grpSpPr>
        <a:xfrm>
          <a:off x="0" y="0"/>
          <a:ext cx="0" cy="0"/>
          <a:chOff x="0" y="0"/>
          <a:chExt cx="0" cy="0"/>
        </a:xfrm>
      </p:grpSpPr>
      <p:pic>
        <p:nvPicPr>
          <p:cNvPr id="9" name="Imagen 8" descr="Un tren en las vias de tren&#10;&#10;Descripción generada automáticamente">
            <a:extLst>
              <a:ext uri="{FF2B5EF4-FFF2-40B4-BE49-F238E27FC236}">
                <a16:creationId xmlns:a16="http://schemas.microsoft.com/office/drawing/2014/main" id="{09347890-3870-B544-A70E-50D94ADF45BB}"/>
              </a:ext>
            </a:extLst>
          </p:cNvPr>
          <p:cNvPicPr>
            <a:picLocks noChangeAspect="1"/>
          </p:cNvPicPr>
          <p:nvPr userDrawn="1"/>
        </p:nvPicPr>
        <p:blipFill rotWithShape="1">
          <a:blip r:embed="rId2">
            <a:alphaModFix/>
            <a:duotone>
              <a:schemeClr val="accent2">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400000"/>
                    </a14:imgEffect>
                    <a14:imgEffect>
                      <a14:brightnessContrast bright="-67000" contrast="17000"/>
                    </a14:imgEffect>
                  </a14:imgLayer>
                </a14:imgProps>
              </a:ext>
            </a:extLst>
          </a:blip>
          <a:srcRect l="24312" r="-24284"/>
          <a:stretch/>
        </p:blipFill>
        <p:spPr>
          <a:xfrm>
            <a:off x="-72000" y="79"/>
            <a:ext cx="12240000" cy="6857921"/>
          </a:xfrm>
          <a:prstGeom prst="rect">
            <a:avLst/>
          </a:prstGeom>
        </p:spPr>
      </p:pic>
      <p:sp>
        <p:nvSpPr>
          <p:cNvPr id="2" name="Title 1"/>
          <p:cNvSpPr>
            <a:spLocks noGrp="1"/>
          </p:cNvSpPr>
          <p:nvPr>
            <p:ph type="title"/>
          </p:nvPr>
        </p:nvSpPr>
        <p:spPr>
          <a:xfrm>
            <a:off x="623888" y="1709739"/>
            <a:ext cx="7886700" cy="2852737"/>
          </a:xfrm>
        </p:spPr>
        <p:txBody>
          <a:bodyPr anchor="b"/>
          <a:lstStyle>
            <a:lvl1pPr>
              <a:defRPr sz="6000">
                <a:solidFill>
                  <a:schemeClr val="bg1"/>
                </a:solidFill>
              </a:defRPr>
            </a:lvl1pPr>
          </a:lstStyle>
          <a:p>
            <a:r>
              <a:rPr lang="es-ES"/>
              <a:t>Haga clic para modificar el estilo de título del patrón</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rgbClr val="EFEFEF"/>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pic>
        <p:nvPicPr>
          <p:cNvPr id="8" name="Imagen 7" descr="Logotipo, Icono&#10;&#10;Descripción generada automáticamente">
            <a:extLst>
              <a:ext uri="{FF2B5EF4-FFF2-40B4-BE49-F238E27FC236}">
                <a16:creationId xmlns:a16="http://schemas.microsoft.com/office/drawing/2014/main" id="{D580B3F4-553B-F14B-A002-0B5355F45587}"/>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6192261" y="374540"/>
            <a:ext cx="2318327" cy="497896"/>
          </a:xfrm>
          <a:prstGeom prst="rect">
            <a:avLst/>
          </a:prstGeom>
        </p:spPr>
      </p:pic>
      <p:sp>
        <p:nvSpPr>
          <p:cNvPr id="14" name="Date Placeholder 3">
            <a:extLst>
              <a:ext uri="{FF2B5EF4-FFF2-40B4-BE49-F238E27FC236}">
                <a16:creationId xmlns:a16="http://schemas.microsoft.com/office/drawing/2014/main" id="{3A122EAA-DBE7-AE41-AC2E-D0D0DE04B961}"/>
              </a:ext>
            </a:extLst>
          </p:cNvPr>
          <p:cNvSpPr>
            <a:spLocks noGrp="1"/>
          </p:cNvSpPr>
          <p:nvPr>
            <p:ph type="dt" sz="half" idx="10"/>
          </p:nvPr>
        </p:nvSpPr>
        <p:spPr>
          <a:xfrm>
            <a:off x="1803977" y="6356351"/>
            <a:ext cx="1376795" cy="365125"/>
          </a:xfrm>
        </p:spPr>
        <p:txBody>
          <a:bodyPr/>
          <a:lstStyle>
            <a:lvl1pPr>
              <a:defRPr baseline="0">
                <a:solidFill>
                  <a:schemeClr val="bg1"/>
                </a:solidFill>
              </a:defRPr>
            </a:lvl1pPr>
          </a:lstStyle>
          <a:p>
            <a:fld id="{07AD8538-7AE3-2E4B-96DE-37CDE7811D59}" type="datetimeFigureOut">
              <a:rPr lang="es-EC" smtClean="0"/>
              <a:pPr/>
              <a:t>15/8/2022</a:t>
            </a:fld>
            <a:endParaRPr lang="es-EC">
              <a:solidFill>
                <a:schemeClr val="bg1"/>
              </a:solidFill>
            </a:endParaRPr>
          </a:p>
        </p:txBody>
      </p:sp>
      <p:sp>
        <p:nvSpPr>
          <p:cNvPr id="15" name="Footer Placeholder 4">
            <a:extLst>
              <a:ext uri="{FF2B5EF4-FFF2-40B4-BE49-F238E27FC236}">
                <a16:creationId xmlns:a16="http://schemas.microsoft.com/office/drawing/2014/main" id="{581F7AF4-F145-0647-A7F4-5A97A49BE42D}"/>
              </a:ext>
            </a:extLst>
          </p:cNvPr>
          <p:cNvSpPr>
            <a:spLocks noGrp="1"/>
          </p:cNvSpPr>
          <p:nvPr>
            <p:ph type="ftr" sz="quarter" idx="11"/>
          </p:nvPr>
        </p:nvSpPr>
        <p:spPr>
          <a:xfrm>
            <a:off x="3340677" y="6356351"/>
            <a:ext cx="3086100" cy="365125"/>
          </a:xfrm>
        </p:spPr>
        <p:txBody>
          <a:bodyPr/>
          <a:lstStyle>
            <a:lvl1pPr>
              <a:defRPr baseline="0">
                <a:solidFill>
                  <a:schemeClr val="bg1"/>
                </a:solidFill>
              </a:defRPr>
            </a:lvl1pPr>
          </a:lstStyle>
          <a:p>
            <a:endParaRPr lang="es-EC">
              <a:solidFill>
                <a:schemeClr val="bg1"/>
              </a:solidFill>
            </a:endParaRPr>
          </a:p>
        </p:txBody>
      </p:sp>
      <p:sp>
        <p:nvSpPr>
          <p:cNvPr id="16" name="Slide Number Placeholder 5">
            <a:extLst>
              <a:ext uri="{FF2B5EF4-FFF2-40B4-BE49-F238E27FC236}">
                <a16:creationId xmlns:a16="http://schemas.microsoft.com/office/drawing/2014/main" id="{708024AF-22F7-FA40-A605-3A703796EAD4}"/>
              </a:ext>
            </a:extLst>
          </p:cNvPr>
          <p:cNvSpPr>
            <a:spLocks noGrp="1"/>
          </p:cNvSpPr>
          <p:nvPr>
            <p:ph type="sldNum" sz="quarter" idx="12"/>
          </p:nvPr>
        </p:nvSpPr>
        <p:spPr>
          <a:xfrm>
            <a:off x="400050" y="6356351"/>
            <a:ext cx="1244022" cy="365125"/>
          </a:xfrm>
        </p:spPr>
        <p:txBody>
          <a:bodyPr/>
          <a:lstStyle>
            <a:lvl1pPr algn="l">
              <a:defRPr baseline="0">
                <a:solidFill>
                  <a:schemeClr val="bg1"/>
                </a:solidFill>
              </a:defRPr>
            </a:lvl1pPr>
          </a:lstStyle>
          <a:p>
            <a:fld id="{6A28FAF2-3EE7-9849-8A1F-F3AE9CE7FD87}" type="slidenum">
              <a:rPr lang="es-EC" smtClean="0"/>
              <a:pPr/>
              <a:t>‹Nº›</a:t>
            </a:fld>
            <a:endParaRPr lang="es-EC">
              <a:solidFill>
                <a:schemeClr val="bg1"/>
              </a:solidFill>
            </a:endParaRPr>
          </a:p>
        </p:txBody>
      </p:sp>
    </p:spTree>
    <p:extLst>
      <p:ext uri="{BB962C8B-B14F-4D97-AF65-F5344CB8AC3E}">
        <p14:creationId xmlns:p14="http://schemas.microsoft.com/office/powerpoint/2010/main" val="2517513766"/>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pic>
        <p:nvPicPr>
          <p:cNvPr id="8" name="Imagen 7" descr="Forma, Icono, Flecha&#10;&#10;Descripción generada automáticamente">
            <a:extLst>
              <a:ext uri="{FF2B5EF4-FFF2-40B4-BE49-F238E27FC236}">
                <a16:creationId xmlns:a16="http://schemas.microsoft.com/office/drawing/2014/main" id="{5C5670DF-CA8D-2F4B-A397-D17465EC5CB1}"/>
              </a:ext>
            </a:extLst>
          </p:cNvPr>
          <p:cNvPicPr>
            <a:picLocks noChangeAspect="1"/>
          </p:cNvPicPr>
          <p:nvPr userDrawn="1"/>
        </p:nvPicPr>
        <p:blipFill>
          <a:blip r:embed="rId2"/>
          <a:stretch>
            <a:fillRect/>
          </a:stretch>
        </p:blipFill>
        <p:spPr>
          <a:xfrm>
            <a:off x="-3622530" y="2461568"/>
            <a:ext cx="7264400" cy="3810000"/>
          </a:xfrm>
          <a:prstGeom prst="rect">
            <a:avLst/>
          </a:prstGeom>
        </p:spPr>
      </p:pic>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9" name="Date Placeholder 3">
            <a:extLst>
              <a:ext uri="{FF2B5EF4-FFF2-40B4-BE49-F238E27FC236}">
                <a16:creationId xmlns:a16="http://schemas.microsoft.com/office/drawing/2014/main" id="{668CB3CE-B471-1749-AC33-C36D26C70CEB}"/>
              </a:ext>
            </a:extLst>
          </p:cNvPr>
          <p:cNvSpPr>
            <a:spLocks noGrp="1"/>
          </p:cNvSpPr>
          <p:nvPr>
            <p:ph type="dt" sz="half" idx="10"/>
          </p:nvPr>
        </p:nvSpPr>
        <p:spPr>
          <a:xfrm>
            <a:off x="1803977" y="6356351"/>
            <a:ext cx="1376795" cy="365125"/>
          </a:xfrm>
        </p:spPr>
        <p:txBody>
          <a:bodyPr/>
          <a:lstStyle>
            <a:lvl1pPr>
              <a:defRPr baseline="0">
                <a:solidFill>
                  <a:schemeClr val="bg1"/>
                </a:solidFill>
              </a:defRPr>
            </a:lvl1pPr>
          </a:lstStyle>
          <a:p>
            <a:fld id="{07AD8538-7AE3-2E4B-96DE-37CDE7811D59}" type="datetimeFigureOut">
              <a:rPr lang="es-EC" smtClean="0"/>
              <a:pPr/>
              <a:t>15/8/2022</a:t>
            </a:fld>
            <a:endParaRPr lang="es-EC">
              <a:solidFill>
                <a:schemeClr val="bg1"/>
              </a:solidFill>
            </a:endParaRPr>
          </a:p>
        </p:txBody>
      </p:sp>
      <p:sp>
        <p:nvSpPr>
          <p:cNvPr id="10" name="Footer Placeholder 4">
            <a:extLst>
              <a:ext uri="{FF2B5EF4-FFF2-40B4-BE49-F238E27FC236}">
                <a16:creationId xmlns:a16="http://schemas.microsoft.com/office/drawing/2014/main" id="{A91A536E-D23E-984E-8C95-15BB705932DC}"/>
              </a:ext>
            </a:extLst>
          </p:cNvPr>
          <p:cNvSpPr>
            <a:spLocks noGrp="1"/>
          </p:cNvSpPr>
          <p:nvPr>
            <p:ph type="ftr" sz="quarter" idx="11"/>
          </p:nvPr>
        </p:nvSpPr>
        <p:spPr>
          <a:xfrm>
            <a:off x="3340677" y="6356351"/>
            <a:ext cx="3086100" cy="365125"/>
          </a:xfrm>
        </p:spPr>
        <p:txBody>
          <a:bodyPr/>
          <a:lstStyle>
            <a:lvl1pPr>
              <a:defRPr baseline="0">
                <a:solidFill>
                  <a:schemeClr val="bg1"/>
                </a:solidFill>
              </a:defRPr>
            </a:lvl1pPr>
          </a:lstStyle>
          <a:p>
            <a:endParaRPr lang="es-EC">
              <a:solidFill>
                <a:schemeClr val="bg1"/>
              </a:solidFill>
            </a:endParaRPr>
          </a:p>
        </p:txBody>
      </p:sp>
    </p:spTree>
    <p:extLst>
      <p:ext uri="{BB962C8B-B14F-4D97-AF65-F5344CB8AC3E}">
        <p14:creationId xmlns:p14="http://schemas.microsoft.com/office/powerpoint/2010/main" val="911845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pic>
        <p:nvPicPr>
          <p:cNvPr id="10" name="Imagen 9" descr="Forma, Icono, Flecha&#10;&#10;Descripción generada automáticamente">
            <a:extLst>
              <a:ext uri="{FF2B5EF4-FFF2-40B4-BE49-F238E27FC236}">
                <a16:creationId xmlns:a16="http://schemas.microsoft.com/office/drawing/2014/main" id="{D3425123-0695-C943-BBE6-11B2DDA41AE1}"/>
              </a:ext>
            </a:extLst>
          </p:cNvPr>
          <p:cNvPicPr>
            <a:picLocks noChangeAspect="1"/>
          </p:cNvPicPr>
          <p:nvPr userDrawn="1"/>
        </p:nvPicPr>
        <p:blipFill>
          <a:blip r:embed="rId2"/>
          <a:stretch>
            <a:fillRect/>
          </a:stretch>
        </p:blipFill>
        <p:spPr>
          <a:xfrm>
            <a:off x="-3622530" y="2461568"/>
            <a:ext cx="7264400" cy="3810000"/>
          </a:xfrm>
          <a:prstGeom prst="rect">
            <a:avLst/>
          </a:prstGeom>
        </p:spPr>
      </p:pic>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11" name="Date Placeholder 3">
            <a:extLst>
              <a:ext uri="{FF2B5EF4-FFF2-40B4-BE49-F238E27FC236}">
                <a16:creationId xmlns:a16="http://schemas.microsoft.com/office/drawing/2014/main" id="{AD44E9B8-0252-2941-B896-14C447CDAAC2}"/>
              </a:ext>
            </a:extLst>
          </p:cNvPr>
          <p:cNvSpPr>
            <a:spLocks noGrp="1"/>
          </p:cNvSpPr>
          <p:nvPr>
            <p:ph type="dt" sz="half" idx="10"/>
          </p:nvPr>
        </p:nvSpPr>
        <p:spPr>
          <a:xfrm>
            <a:off x="1803977" y="6356351"/>
            <a:ext cx="1376795" cy="365125"/>
          </a:xfrm>
        </p:spPr>
        <p:txBody>
          <a:bodyPr/>
          <a:lstStyle>
            <a:lvl1pPr>
              <a:defRPr baseline="0">
                <a:solidFill>
                  <a:schemeClr val="bg1"/>
                </a:solidFill>
              </a:defRPr>
            </a:lvl1pPr>
          </a:lstStyle>
          <a:p>
            <a:fld id="{07AD8538-7AE3-2E4B-96DE-37CDE7811D59}" type="datetimeFigureOut">
              <a:rPr lang="es-EC" smtClean="0"/>
              <a:pPr/>
              <a:t>15/8/2022</a:t>
            </a:fld>
            <a:endParaRPr lang="es-EC">
              <a:solidFill>
                <a:schemeClr val="bg1"/>
              </a:solidFill>
            </a:endParaRPr>
          </a:p>
        </p:txBody>
      </p:sp>
      <p:sp>
        <p:nvSpPr>
          <p:cNvPr id="12" name="Footer Placeholder 4">
            <a:extLst>
              <a:ext uri="{FF2B5EF4-FFF2-40B4-BE49-F238E27FC236}">
                <a16:creationId xmlns:a16="http://schemas.microsoft.com/office/drawing/2014/main" id="{49C02226-5606-CD47-BF55-0E75C38F8D3A}"/>
              </a:ext>
            </a:extLst>
          </p:cNvPr>
          <p:cNvSpPr>
            <a:spLocks noGrp="1"/>
          </p:cNvSpPr>
          <p:nvPr>
            <p:ph type="ftr" sz="quarter" idx="11"/>
          </p:nvPr>
        </p:nvSpPr>
        <p:spPr>
          <a:xfrm>
            <a:off x="3340677" y="6356351"/>
            <a:ext cx="3086100" cy="365125"/>
          </a:xfrm>
        </p:spPr>
        <p:txBody>
          <a:bodyPr/>
          <a:lstStyle>
            <a:lvl1pPr>
              <a:defRPr baseline="0">
                <a:solidFill>
                  <a:schemeClr val="bg1"/>
                </a:solidFill>
              </a:defRPr>
            </a:lvl1pPr>
          </a:lstStyle>
          <a:p>
            <a:endParaRPr lang="es-EC">
              <a:solidFill>
                <a:schemeClr val="bg1"/>
              </a:solidFill>
            </a:endParaRPr>
          </a:p>
        </p:txBody>
      </p:sp>
      <p:sp>
        <p:nvSpPr>
          <p:cNvPr id="13" name="Slide Number Placeholder 5">
            <a:extLst>
              <a:ext uri="{FF2B5EF4-FFF2-40B4-BE49-F238E27FC236}">
                <a16:creationId xmlns:a16="http://schemas.microsoft.com/office/drawing/2014/main" id="{C244E2A8-9DA0-BD43-818E-AB02514F3B25}"/>
              </a:ext>
            </a:extLst>
          </p:cNvPr>
          <p:cNvSpPr>
            <a:spLocks noGrp="1"/>
          </p:cNvSpPr>
          <p:nvPr>
            <p:ph type="sldNum" sz="quarter" idx="12"/>
          </p:nvPr>
        </p:nvSpPr>
        <p:spPr>
          <a:xfrm>
            <a:off x="400050" y="6356351"/>
            <a:ext cx="1244022" cy="365125"/>
          </a:xfrm>
        </p:spPr>
        <p:txBody>
          <a:bodyPr/>
          <a:lstStyle>
            <a:lvl1pPr algn="l">
              <a:defRPr baseline="0">
                <a:solidFill>
                  <a:schemeClr val="bg1"/>
                </a:solidFill>
              </a:defRPr>
            </a:lvl1pPr>
          </a:lstStyle>
          <a:p>
            <a:fld id="{6A28FAF2-3EE7-9849-8A1F-F3AE9CE7FD87}" type="slidenum">
              <a:rPr lang="es-EC" smtClean="0"/>
              <a:pPr/>
              <a:t>‹Nº›</a:t>
            </a:fld>
            <a:endParaRPr lang="es-EC">
              <a:solidFill>
                <a:schemeClr val="bg1"/>
              </a:solidFill>
            </a:endParaRPr>
          </a:p>
        </p:txBody>
      </p:sp>
    </p:spTree>
    <p:extLst>
      <p:ext uri="{BB962C8B-B14F-4D97-AF65-F5344CB8AC3E}">
        <p14:creationId xmlns:p14="http://schemas.microsoft.com/office/powerpoint/2010/main" val="3484434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pic>
        <p:nvPicPr>
          <p:cNvPr id="6" name="Imagen 5" descr="Forma, Icono, Flecha&#10;&#10;Descripción generada automáticamente">
            <a:extLst>
              <a:ext uri="{FF2B5EF4-FFF2-40B4-BE49-F238E27FC236}">
                <a16:creationId xmlns:a16="http://schemas.microsoft.com/office/drawing/2014/main" id="{F353BB13-D383-AF49-B85A-3782915F1F1B}"/>
              </a:ext>
            </a:extLst>
          </p:cNvPr>
          <p:cNvPicPr>
            <a:picLocks noChangeAspect="1"/>
          </p:cNvPicPr>
          <p:nvPr userDrawn="1"/>
        </p:nvPicPr>
        <p:blipFill>
          <a:blip r:embed="rId2"/>
          <a:stretch>
            <a:fillRect/>
          </a:stretch>
        </p:blipFill>
        <p:spPr>
          <a:xfrm>
            <a:off x="-3622530" y="2461568"/>
            <a:ext cx="7264400" cy="3810000"/>
          </a:xfrm>
          <a:prstGeom prst="rect">
            <a:avLst/>
          </a:prstGeom>
        </p:spPr>
      </p:pic>
      <p:sp>
        <p:nvSpPr>
          <p:cNvPr id="2" name="Title 1"/>
          <p:cNvSpPr>
            <a:spLocks noGrp="1"/>
          </p:cNvSpPr>
          <p:nvPr>
            <p:ph type="title"/>
          </p:nvPr>
        </p:nvSpPr>
        <p:spPr/>
        <p:txBody>
          <a:bodyPr/>
          <a:lstStyle/>
          <a:p>
            <a:r>
              <a:rPr lang="es-ES"/>
              <a:t>Haga clic para modificar el estilo de título del patrón</a:t>
            </a:r>
            <a:endParaRPr lang="en-US"/>
          </a:p>
        </p:txBody>
      </p:sp>
      <p:sp>
        <p:nvSpPr>
          <p:cNvPr id="7" name="Date Placeholder 3">
            <a:extLst>
              <a:ext uri="{FF2B5EF4-FFF2-40B4-BE49-F238E27FC236}">
                <a16:creationId xmlns:a16="http://schemas.microsoft.com/office/drawing/2014/main" id="{B0631CDA-F2A5-C243-BDFA-7F11EBD958A8}"/>
              </a:ext>
            </a:extLst>
          </p:cNvPr>
          <p:cNvSpPr>
            <a:spLocks noGrp="1"/>
          </p:cNvSpPr>
          <p:nvPr>
            <p:ph type="dt" sz="half" idx="10"/>
          </p:nvPr>
        </p:nvSpPr>
        <p:spPr>
          <a:xfrm>
            <a:off x="1803977" y="6356351"/>
            <a:ext cx="1376795" cy="365125"/>
          </a:xfrm>
        </p:spPr>
        <p:txBody>
          <a:bodyPr/>
          <a:lstStyle>
            <a:lvl1pPr>
              <a:defRPr baseline="0">
                <a:solidFill>
                  <a:schemeClr val="bg1"/>
                </a:solidFill>
              </a:defRPr>
            </a:lvl1pPr>
          </a:lstStyle>
          <a:p>
            <a:fld id="{07AD8538-7AE3-2E4B-96DE-37CDE7811D59}" type="datetimeFigureOut">
              <a:rPr lang="es-EC" smtClean="0"/>
              <a:pPr/>
              <a:t>15/8/2022</a:t>
            </a:fld>
            <a:endParaRPr lang="es-EC">
              <a:solidFill>
                <a:schemeClr val="bg1"/>
              </a:solidFill>
            </a:endParaRPr>
          </a:p>
        </p:txBody>
      </p:sp>
      <p:sp>
        <p:nvSpPr>
          <p:cNvPr id="8" name="Footer Placeholder 4">
            <a:extLst>
              <a:ext uri="{FF2B5EF4-FFF2-40B4-BE49-F238E27FC236}">
                <a16:creationId xmlns:a16="http://schemas.microsoft.com/office/drawing/2014/main" id="{98CF9D3E-E375-9A4E-AE6F-B6FEFAF8E773}"/>
              </a:ext>
            </a:extLst>
          </p:cNvPr>
          <p:cNvSpPr>
            <a:spLocks noGrp="1"/>
          </p:cNvSpPr>
          <p:nvPr>
            <p:ph type="ftr" sz="quarter" idx="11"/>
          </p:nvPr>
        </p:nvSpPr>
        <p:spPr>
          <a:xfrm>
            <a:off x="3340677" y="6356351"/>
            <a:ext cx="3086100" cy="365125"/>
          </a:xfrm>
        </p:spPr>
        <p:txBody>
          <a:bodyPr/>
          <a:lstStyle>
            <a:lvl1pPr>
              <a:defRPr baseline="0">
                <a:solidFill>
                  <a:schemeClr val="bg1"/>
                </a:solidFill>
              </a:defRPr>
            </a:lvl1pPr>
          </a:lstStyle>
          <a:p>
            <a:endParaRPr lang="es-EC">
              <a:solidFill>
                <a:schemeClr val="bg1"/>
              </a:solidFill>
            </a:endParaRPr>
          </a:p>
        </p:txBody>
      </p:sp>
      <p:sp>
        <p:nvSpPr>
          <p:cNvPr id="9" name="Slide Number Placeholder 5">
            <a:extLst>
              <a:ext uri="{FF2B5EF4-FFF2-40B4-BE49-F238E27FC236}">
                <a16:creationId xmlns:a16="http://schemas.microsoft.com/office/drawing/2014/main" id="{AA27AD23-7DF0-354A-8C0E-5E44C74F781E}"/>
              </a:ext>
            </a:extLst>
          </p:cNvPr>
          <p:cNvSpPr>
            <a:spLocks noGrp="1"/>
          </p:cNvSpPr>
          <p:nvPr>
            <p:ph type="sldNum" sz="quarter" idx="12"/>
          </p:nvPr>
        </p:nvSpPr>
        <p:spPr>
          <a:xfrm>
            <a:off x="400050" y="6356351"/>
            <a:ext cx="1244022" cy="365125"/>
          </a:xfrm>
        </p:spPr>
        <p:txBody>
          <a:bodyPr/>
          <a:lstStyle>
            <a:lvl1pPr algn="l">
              <a:defRPr baseline="0">
                <a:solidFill>
                  <a:schemeClr val="bg1"/>
                </a:solidFill>
              </a:defRPr>
            </a:lvl1pPr>
          </a:lstStyle>
          <a:p>
            <a:fld id="{6A28FAF2-3EE7-9849-8A1F-F3AE9CE7FD87}" type="slidenum">
              <a:rPr lang="es-EC" smtClean="0"/>
              <a:pPr/>
              <a:t>‹Nº›</a:t>
            </a:fld>
            <a:endParaRPr lang="es-EC">
              <a:solidFill>
                <a:schemeClr val="bg1"/>
              </a:solidFill>
            </a:endParaRPr>
          </a:p>
        </p:txBody>
      </p:sp>
    </p:spTree>
    <p:extLst>
      <p:ext uri="{BB962C8B-B14F-4D97-AF65-F5344CB8AC3E}">
        <p14:creationId xmlns:p14="http://schemas.microsoft.com/office/powerpoint/2010/main" val="1578705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5" name="Imagen 4" descr="Forma, Icono, Flecha&#10;&#10;Descripción generada automáticamente">
            <a:extLst>
              <a:ext uri="{FF2B5EF4-FFF2-40B4-BE49-F238E27FC236}">
                <a16:creationId xmlns:a16="http://schemas.microsoft.com/office/drawing/2014/main" id="{EA70BF8E-2393-BE41-A07F-5C678CA7BD45}"/>
              </a:ext>
            </a:extLst>
          </p:cNvPr>
          <p:cNvPicPr>
            <a:picLocks noChangeAspect="1"/>
          </p:cNvPicPr>
          <p:nvPr userDrawn="1"/>
        </p:nvPicPr>
        <p:blipFill>
          <a:blip r:embed="rId2"/>
          <a:stretch>
            <a:fillRect/>
          </a:stretch>
        </p:blipFill>
        <p:spPr>
          <a:xfrm>
            <a:off x="-3622530" y="2461568"/>
            <a:ext cx="7264400" cy="3810000"/>
          </a:xfrm>
          <a:prstGeom prst="rect">
            <a:avLst/>
          </a:prstGeom>
        </p:spPr>
      </p:pic>
      <p:sp>
        <p:nvSpPr>
          <p:cNvPr id="6" name="Date Placeholder 3">
            <a:extLst>
              <a:ext uri="{FF2B5EF4-FFF2-40B4-BE49-F238E27FC236}">
                <a16:creationId xmlns:a16="http://schemas.microsoft.com/office/drawing/2014/main" id="{12AF43D4-2AA9-344A-B7D8-71AC343F9A34}"/>
              </a:ext>
            </a:extLst>
          </p:cNvPr>
          <p:cNvSpPr>
            <a:spLocks noGrp="1"/>
          </p:cNvSpPr>
          <p:nvPr>
            <p:ph type="dt" sz="half" idx="10"/>
          </p:nvPr>
        </p:nvSpPr>
        <p:spPr>
          <a:xfrm>
            <a:off x="1803977" y="6356351"/>
            <a:ext cx="1376795" cy="365125"/>
          </a:xfrm>
        </p:spPr>
        <p:txBody>
          <a:bodyPr/>
          <a:lstStyle>
            <a:lvl1pPr>
              <a:defRPr baseline="0">
                <a:solidFill>
                  <a:schemeClr val="bg1"/>
                </a:solidFill>
              </a:defRPr>
            </a:lvl1pPr>
          </a:lstStyle>
          <a:p>
            <a:fld id="{07AD8538-7AE3-2E4B-96DE-37CDE7811D59}" type="datetimeFigureOut">
              <a:rPr lang="es-EC" smtClean="0"/>
              <a:pPr/>
              <a:t>15/8/2022</a:t>
            </a:fld>
            <a:endParaRPr lang="es-EC">
              <a:solidFill>
                <a:schemeClr val="bg1"/>
              </a:solidFill>
            </a:endParaRPr>
          </a:p>
        </p:txBody>
      </p:sp>
      <p:sp>
        <p:nvSpPr>
          <p:cNvPr id="7" name="Footer Placeholder 4">
            <a:extLst>
              <a:ext uri="{FF2B5EF4-FFF2-40B4-BE49-F238E27FC236}">
                <a16:creationId xmlns:a16="http://schemas.microsoft.com/office/drawing/2014/main" id="{DFFC7B3B-6F8A-9944-9230-10E5D369F9B2}"/>
              </a:ext>
            </a:extLst>
          </p:cNvPr>
          <p:cNvSpPr>
            <a:spLocks noGrp="1"/>
          </p:cNvSpPr>
          <p:nvPr>
            <p:ph type="ftr" sz="quarter" idx="11"/>
          </p:nvPr>
        </p:nvSpPr>
        <p:spPr>
          <a:xfrm>
            <a:off x="3340677" y="6356351"/>
            <a:ext cx="3086100" cy="365125"/>
          </a:xfrm>
        </p:spPr>
        <p:txBody>
          <a:bodyPr/>
          <a:lstStyle>
            <a:lvl1pPr>
              <a:defRPr baseline="0">
                <a:solidFill>
                  <a:schemeClr val="bg1"/>
                </a:solidFill>
              </a:defRPr>
            </a:lvl1pPr>
          </a:lstStyle>
          <a:p>
            <a:endParaRPr lang="es-EC">
              <a:solidFill>
                <a:schemeClr val="bg1"/>
              </a:solidFill>
            </a:endParaRPr>
          </a:p>
        </p:txBody>
      </p:sp>
      <p:sp>
        <p:nvSpPr>
          <p:cNvPr id="8" name="Slide Number Placeholder 5">
            <a:extLst>
              <a:ext uri="{FF2B5EF4-FFF2-40B4-BE49-F238E27FC236}">
                <a16:creationId xmlns:a16="http://schemas.microsoft.com/office/drawing/2014/main" id="{B5C8A274-1DB7-004A-86BA-680F609A08C1}"/>
              </a:ext>
            </a:extLst>
          </p:cNvPr>
          <p:cNvSpPr>
            <a:spLocks noGrp="1"/>
          </p:cNvSpPr>
          <p:nvPr>
            <p:ph type="sldNum" sz="quarter" idx="12"/>
          </p:nvPr>
        </p:nvSpPr>
        <p:spPr>
          <a:xfrm>
            <a:off x="400050" y="6356351"/>
            <a:ext cx="1244022" cy="365125"/>
          </a:xfrm>
        </p:spPr>
        <p:txBody>
          <a:bodyPr/>
          <a:lstStyle>
            <a:lvl1pPr algn="l">
              <a:defRPr baseline="0">
                <a:solidFill>
                  <a:schemeClr val="bg1"/>
                </a:solidFill>
              </a:defRPr>
            </a:lvl1pPr>
          </a:lstStyle>
          <a:p>
            <a:fld id="{6A28FAF2-3EE7-9849-8A1F-F3AE9CE7FD87}" type="slidenum">
              <a:rPr lang="es-EC" smtClean="0"/>
              <a:pPr/>
              <a:t>‹Nº›</a:t>
            </a:fld>
            <a:endParaRPr lang="es-EC">
              <a:solidFill>
                <a:schemeClr val="bg1"/>
              </a:solidFill>
            </a:endParaRPr>
          </a:p>
        </p:txBody>
      </p:sp>
    </p:spTree>
    <p:extLst>
      <p:ext uri="{BB962C8B-B14F-4D97-AF65-F5344CB8AC3E}">
        <p14:creationId xmlns:p14="http://schemas.microsoft.com/office/powerpoint/2010/main" val="1944119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pic>
        <p:nvPicPr>
          <p:cNvPr id="7" name="Imagen 6" descr="Forma, Icono, Flecha&#10;&#10;Descripción generada automáticamente">
            <a:extLst>
              <a:ext uri="{FF2B5EF4-FFF2-40B4-BE49-F238E27FC236}">
                <a16:creationId xmlns:a16="http://schemas.microsoft.com/office/drawing/2014/main" id="{E31788B1-0A2C-FF42-8C53-22262F6239DA}"/>
              </a:ext>
            </a:extLst>
          </p:cNvPr>
          <p:cNvPicPr>
            <a:picLocks noChangeAspect="1"/>
          </p:cNvPicPr>
          <p:nvPr userDrawn="1"/>
        </p:nvPicPr>
        <p:blipFill>
          <a:blip r:embed="rId2"/>
          <a:stretch>
            <a:fillRect/>
          </a:stretch>
        </p:blipFill>
        <p:spPr>
          <a:xfrm>
            <a:off x="-3622530" y="2461568"/>
            <a:ext cx="7264400" cy="3810000"/>
          </a:xfrm>
          <a:prstGeom prst="rect">
            <a:avLst/>
          </a:prstGeom>
        </p:spPr>
      </p:pic>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8" name="Date Placeholder 3">
            <a:extLst>
              <a:ext uri="{FF2B5EF4-FFF2-40B4-BE49-F238E27FC236}">
                <a16:creationId xmlns:a16="http://schemas.microsoft.com/office/drawing/2014/main" id="{DA286A24-175D-8847-8B05-B3408745D88B}"/>
              </a:ext>
            </a:extLst>
          </p:cNvPr>
          <p:cNvSpPr>
            <a:spLocks noGrp="1"/>
          </p:cNvSpPr>
          <p:nvPr>
            <p:ph type="dt" sz="half" idx="10"/>
          </p:nvPr>
        </p:nvSpPr>
        <p:spPr>
          <a:xfrm>
            <a:off x="1803977" y="6356351"/>
            <a:ext cx="1376795" cy="365125"/>
          </a:xfrm>
        </p:spPr>
        <p:txBody>
          <a:bodyPr/>
          <a:lstStyle>
            <a:lvl1pPr>
              <a:defRPr baseline="0">
                <a:solidFill>
                  <a:schemeClr val="bg1"/>
                </a:solidFill>
              </a:defRPr>
            </a:lvl1pPr>
          </a:lstStyle>
          <a:p>
            <a:fld id="{07AD8538-7AE3-2E4B-96DE-37CDE7811D59}" type="datetimeFigureOut">
              <a:rPr lang="es-EC" smtClean="0"/>
              <a:pPr/>
              <a:t>15/8/2022</a:t>
            </a:fld>
            <a:endParaRPr lang="es-EC">
              <a:solidFill>
                <a:schemeClr val="bg1"/>
              </a:solidFill>
            </a:endParaRPr>
          </a:p>
        </p:txBody>
      </p:sp>
      <p:sp>
        <p:nvSpPr>
          <p:cNvPr id="9" name="Footer Placeholder 4">
            <a:extLst>
              <a:ext uri="{FF2B5EF4-FFF2-40B4-BE49-F238E27FC236}">
                <a16:creationId xmlns:a16="http://schemas.microsoft.com/office/drawing/2014/main" id="{2D132E92-2069-A943-9EC4-AB702B6A2445}"/>
              </a:ext>
            </a:extLst>
          </p:cNvPr>
          <p:cNvSpPr>
            <a:spLocks noGrp="1"/>
          </p:cNvSpPr>
          <p:nvPr>
            <p:ph type="ftr" sz="quarter" idx="11"/>
          </p:nvPr>
        </p:nvSpPr>
        <p:spPr>
          <a:xfrm>
            <a:off x="3340677" y="6356351"/>
            <a:ext cx="3086100" cy="365125"/>
          </a:xfrm>
        </p:spPr>
        <p:txBody>
          <a:bodyPr/>
          <a:lstStyle>
            <a:lvl1pPr>
              <a:defRPr baseline="0">
                <a:solidFill>
                  <a:schemeClr val="bg1"/>
                </a:solidFill>
              </a:defRPr>
            </a:lvl1pPr>
          </a:lstStyle>
          <a:p>
            <a:endParaRPr lang="es-EC">
              <a:solidFill>
                <a:schemeClr val="bg1"/>
              </a:solidFill>
            </a:endParaRPr>
          </a:p>
        </p:txBody>
      </p:sp>
    </p:spTree>
    <p:extLst>
      <p:ext uri="{BB962C8B-B14F-4D97-AF65-F5344CB8AC3E}">
        <p14:creationId xmlns:p14="http://schemas.microsoft.com/office/powerpoint/2010/main" val="15829747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949690"/>
            <a:ext cx="7886700" cy="740999"/>
          </a:xfrm>
          <a:prstGeom prst="rect">
            <a:avLst/>
          </a:prstGeom>
        </p:spPr>
        <p:txBody>
          <a:bodyPr vert="horz" lIns="91440" tIns="45720" rIns="91440" bIns="45720" rtlCol="0" anchor="ctr">
            <a:normAutofit/>
          </a:bodyPr>
          <a:lstStyle/>
          <a:p>
            <a:r>
              <a:rPr lang="es-ES"/>
              <a:t>Título del patrón</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AD8538-7AE3-2E4B-96DE-37CDE7811D59}" type="datetimeFigureOut">
              <a:rPr lang="es-EC" smtClean="0"/>
              <a:t>15/8/2022</a:t>
            </a:fld>
            <a:endParaRPr lang="es-EC"/>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28FAF2-3EE7-9849-8A1F-F3AE9CE7FD87}" type="slidenum">
              <a:rPr lang="es-EC" smtClean="0"/>
              <a:t>‹Nº›</a:t>
            </a:fld>
            <a:endParaRPr lang="es-EC"/>
          </a:p>
        </p:txBody>
      </p:sp>
      <p:pic>
        <p:nvPicPr>
          <p:cNvPr id="9" name="Imagen 8" descr="Imagen que contiene objeto, dibujo, firmar, reloj&#10;&#10;Descripción generada automáticamente">
            <a:extLst>
              <a:ext uri="{FF2B5EF4-FFF2-40B4-BE49-F238E27FC236}">
                <a16:creationId xmlns:a16="http://schemas.microsoft.com/office/drawing/2014/main" id="{111C9B0D-BF8C-454F-839C-E94FBD191CC5}"/>
              </a:ext>
            </a:extLst>
          </p:cNvPr>
          <p:cNvPicPr>
            <a:picLocks noChangeAspect="1"/>
          </p:cNvPicPr>
          <p:nvPr userDrawn="1"/>
        </p:nvPicPr>
        <p:blipFill>
          <a:blip r:embed="rId13"/>
          <a:stretch>
            <a:fillRect/>
          </a:stretch>
        </p:blipFill>
        <p:spPr>
          <a:xfrm>
            <a:off x="6549886" y="206066"/>
            <a:ext cx="2176670" cy="594674"/>
          </a:xfrm>
          <a:prstGeom prst="rect">
            <a:avLst/>
          </a:prstGeom>
        </p:spPr>
      </p:pic>
      <p:pic>
        <p:nvPicPr>
          <p:cNvPr id="12" name="Imagen 11">
            <a:extLst>
              <a:ext uri="{FF2B5EF4-FFF2-40B4-BE49-F238E27FC236}">
                <a16:creationId xmlns:a16="http://schemas.microsoft.com/office/drawing/2014/main" id="{19DF4BA1-6366-6B48-BE83-3351FD6F01D3}"/>
              </a:ext>
            </a:extLst>
          </p:cNvPr>
          <p:cNvPicPr>
            <a:picLocks noChangeAspect="1"/>
          </p:cNvPicPr>
          <p:nvPr userDrawn="1"/>
        </p:nvPicPr>
        <p:blipFill>
          <a:blip r:embed="rId14"/>
          <a:srcRect/>
          <a:stretch/>
        </p:blipFill>
        <p:spPr>
          <a:xfrm>
            <a:off x="0" y="6269589"/>
            <a:ext cx="9143999" cy="589030"/>
          </a:xfrm>
          <a:prstGeom prst="rect">
            <a:avLst/>
          </a:prstGeom>
        </p:spPr>
      </p:pic>
    </p:spTree>
    <p:extLst>
      <p:ext uri="{BB962C8B-B14F-4D97-AF65-F5344CB8AC3E}">
        <p14:creationId xmlns:p14="http://schemas.microsoft.com/office/powerpoint/2010/main" val="2642075234"/>
      </p:ext>
    </p:extLst>
  </p:cSld>
  <p:clrMap bg1="lt1" tx1="dk1" bg2="lt2" tx2="dk2" accent1="accent1" accent2="accent2" accent3="accent3" accent4="accent4" accent5="accent5" accent6="accent6" hlink="hlink" folHlink="folHlink"/>
  <p:sldLayoutIdLst>
    <p:sldLayoutId id="2147483661" r:id="rId1"/>
    <p:sldLayoutId id="2147483674" r:id="rId2"/>
    <p:sldLayoutId id="2147483663" r:id="rId3"/>
    <p:sldLayoutId id="2147483673" r:id="rId4"/>
    <p:sldLayoutId id="2147483664" r:id="rId5"/>
    <p:sldLayoutId id="2147483665" r:id="rId6"/>
    <p:sldLayoutId id="2147483666" r:id="rId7"/>
    <p:sldLayoutId id="2147483667"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000" b="1" i="0" kern="1200">
          <a:solidFill>
            <a:srgbClr val="E7233B"/>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C3E8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C3E8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C3E8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C3E8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C3E8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Layout" Target="../diagrams/layout1.xml"/><Relationship Id="rId7" Type="http://schemas.openxmlformats.org/officeDocument/2006/relationships/image" Target="../media/image10.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tmp"/><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B397202-509E-448D-9B95-9DCB5233AE0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40183"/>
            <a:ext cx="9144000" cy="6898183"/>
          </a:xfrm>
          <a:prstGeom prst="rect">
            <a:avLst/>
          </a:prstGeom>
        </p:spPr>
      </p:pic>
    </p:spTree>
    <p:extLst>
      <p:ext uri="{BB962C8B-B14F-4D97-AF65-F5344CB8AC3E}">
        <p14:creationId xmlns:p14="http://schemas.microsoft.com/office/powerpoint/2010/main" val="2687894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E3C443-2E79-1583-86C1-5FF9BFB329BA}"/>
              </a:ext>
            </a:extLst>
          </p:cNvPr>
          <p:cNvSpPr>
            <a:spLocks noGrp="1"/>
          </p:cNvSpPr>
          <p:nvPr>
            <p:ph type="title"/>
          </p:nvPr>
        </p:nvSpPr>
        <p:spPr>
          <a:xfrm>
            <a:off x="412990" y="833359"/>
            <a:ext cx="7886700" cy="497896"/>
          </a:xfrm>
        </p:spPr>
        <p:txBody>
          <a:bodyPr>
            <a:noAutofit/>
          </a:bodyPr>
          <a:lstStyle/>
          <a:p>
            <a:r>
              <a:rPr lang="es-ES" sz="3200" dirty="0">
                <a:cs typeface="Calibri"/>
              </a:rPr>
              <a:t>CONTRATACION OPERADOR PROCESO 1</a:t>
            </a:r>
            <a:endParaRPr lang="es-MX" sz="3200" dirty="0">
              <a:cs typeface="Calibri" panose="020F0502020204030204"/>
            </a:endParaRPr>
          </a:p>
        </p:txBody>
      </p:sp>
      <p:graphicFrame>
        <p:nvGraphicFramePr>
          <p:cNvPr id="5" name="Diagrama 5">
            <a:extLst>
              <a:ext uri="{FF2B5EF4-FFF2-40B4-BE49-F238E27FC236}">
                <a16:creationId xmlns:a16="http://schemas.microsoft.com/office/drawing/2014/main" id="{7A2780E9-4022-2909-1039-C2E2FAD51A1F}"/>
              </a:ext>
            </a:extLst>
          </p:cNvPr>
          <p:cNvGraphicFramePr>
            <a:graphicFrameLocks/>
          </p:cNvGraphicFramePr>
          <p:nvPr>
            <p:extLst>
              <p:ext uri="{D42A27DB-BD31-4B8C-83A1-F6EECF244321}">
                <p14:modId xmlns:p14="http://schemas.microsoft.com/office/powerpoint/2010/main" val="664917144"/>
              </p:ext>
            </p:extLst>
          </p:nvPr>
        </p:nvGraphicFramePr>
        <p:xfrm>
          <a:off x="230647" y="1350085"/>
          <a:ext cx="8483258" cy="43230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n 5" descr="Imagen que contiene nombre de la empresa&#10;&#10;Descripción generada automáticamente">
            <a:extLst>
              <a:ext uri="{FF2B5EF4-FFF2-40B4-BE49-F238E27FC236}">
                <a16:creationId xmlns:a16="http://schemas.microsoft.com/office/drawing/2014/main" id="{9F9E7D4D-0B9A-ECD6-A618-74ED48373951}"/>
              </a:ext>
            </a:extLst>
          </p:cNvPr>
          <p:cNvPicPr>
            <a:picLocks noChangeAspect="1"/>
          </p:cNvPicPr>
          <p:nvPr/>
        </p:nvPicPr>
        <p:blipFill rotWithShape="1">
          <a:blip r:embed="rId7"/>
          <a:srcRect l="13780" t="11759" r="9021" b="13432"/>
          <a:stretch/>
        </p:blipFill>
        <p:spPr>
          <a:xfrm>
            <a:off x="7636040" y="5334806"/>
            <a:ext cx="511829" cy="507655"/>
          </a:xfrm>
          <a:prstGeom prst="rect">
            <a:avLst/>
          </a:prstGeom>
        </p:spPr>
      </p:pic>
      <p:pic>
        <p:nvPicPr>
          <p:cNvPr id="7" name="Imagen 6" descr="Imagen que contiene Icono&#10;&#10;Descripción generada automáticamente">
            <a:extLst>
              <a:ext uri="{FF2B5EF4-FFF2-40B4-BE49-F238E27FC236}">
                <a16:creationId xmlns:a16="http://schemas.microsoft.com/office/drawing/2014/main" id="{4DF052DB-133C-F31D-E5A1-88E064E75E57}"/>
              </a:ext>
            </a:extLst>
          </p:cNvPr>
          <p:cNvPicPr>
            <a:picLocks noChangeAspect="1"/>
          </p:cNvPicPr>
          <p:nvPr/>
        </p:nvPicPr>
        <p:blipFill rotWithShape="1">
          <a:blip r:embed="rId8"/>
          <a:srcRect b="9522"/>
          <a:stretch/>
        </p:blipFill>
        <p:spPr>
          <a:xfrm>
            <a:off x="7043928" y="5359267"/>
            <a:ext cx="364461" cy="509994"/>
          </a:xfrm>
          <a:prstGeom prst="rect">
            <a:avLst/>
          </a:prstGeom>
        </p:spPr>
      </p:pic>
      <p:sp>
        <p:nvSpPr>
          <p:cNvPr id="8" name="Signo más 7">
            <a:extLst>
              <a:ext uri="{FF2B5EF4-FFF2-40B4-BE49-F238E27FC236}">
                <a16:creationId xmlns:a16="http://schemas.microsoft.com/office/drawing/2014/main" id="{73C73596-5FC4-20D3-8A38-21A4070F8CAE}"/>
              </a:ext>
            </a:extLst>
          </p:cNvPr>
          <p:cNvSpPr/>
          <p:nvPr/>
        </p:nvSpPr>
        <p:spPr>
          <a:xfrm>
            <a:off x="7436523" y="5504155"/>
            <a:ext cx="166873" cy="168959"/>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597005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B92C63-3A8A-2840-829F-B955BC5BF80B}"/>
              </a:ext>
            </a:extLst>
          </p:cNvPr>
          <p:cNvSpPr>
            <a:spLocks noGrp="1"/>
          </p:cNvSpPr>
          <p:nvPr>
            <p:ph type="title"/>
          </p:nvPr>
        </p:nvSpPr>
        <p:spPr/>
        <p:txBody>
          <a:bodyPr>
            <a:noAutofit/>
          </a:bodyPr>
          <a:lstStyle/>
          <a:p>
            <a:pPr algn="ctr"/>
            <a:r>
              <a:rPr lang="es-ES" sz="3200" dirty="0">
                <a:ea typeface="+mj-lt"/>
                <a:cs typeface="+mj-lt"/>
              </a:rPr>
              <a:t>NEGOCIACIÓN – MESAS TÉCNICAS</a:t>
            </a:r>
            <a:endParaRPr lang="es-ES" sz="2400" dirty="0">
              <a:cs typeface="Calibri"/>
            </a:endParaRPr>
          </a:p>
        </p:txBody>
      </p:sp>
      <p:sp>
        <p:nvSpPr>
          <p:cNvPr id="10" name="Marcador de contenido 9">
            <a:extLst>
              <a:ext uri="{FF2B5EF4-FFF2-40B4-BE49-F238E27FC236}">
                <a16:creationId xmlns:a16="http://schemas.microsoft.com/office/drawing/2014/main" id="{31DE87C3-5A18-1D81-09AA-01DB69F23968}"/>
              </a:ext>
            </a:extLst>
          </p:cNvPr>
          <p:cNvSpPr>
            <a:spLocks noGrp="1"/>
          </p:cNvSpPr>
          <p:nvPr>
            <p:ph idx="1"/>
          </p:nvPr>
        </p:nvSpPr>
        <p:spPr/>
        <p:txBody>
          <a:bodyPr/>
          <a:lstStyle/>
          <a:p>
            <a:r>
              <a:rPr lang="es-ES" sz="1600" dirty="0">
                <a:effectLst/>
              </a:rPr>
              <a:t>El Comité Técnico convocó a las oficinas de la EPMMQ al oferente invitado con el propósito de ajustar temas técnicos y de planificación de cara a la operación. </a:t>
            </a:r>
            <a:endParaRPr lang="es-ES" sz="1600" dirty="0"/>
          </a:p>
          <a:p>
            <a:r>
              <a:rPr lang="es-ES" sz="1600" dirty="0">
                <a:effectLst/>
                <a:latin typeface="+mn-lt"/>
              </a:rPr>
              <a:t>Esto involucró al Estructurador Técnico, Asesores internacionales y miembros de EPMMQ. </a:t>
            </a:r>
          </a:p>
        </p:txBody>
      </p:sp>
      <p:graphicFrame>
        <p:nvGraphicFramePr>
          <p:cNvPr id="16" name="Tabla 16">
            <a:extLst>
              <a:ext uri="{FF2B5EF4-FFF2-40B4-BE49-F238E27FC236}">
                <a16:creationId xmlns:a16="http://schemas.microsoft.com/office/drawing/2014/main" id="{18A8801E-B982-82EB-0B1C-98205E7D6132}"/>
              </a:ext>
            </a:extLst>
          </p:cNvPr>
          <p:cNvGraphicFramePr>
            <a:graphicFrameLocks noGrp="1"/>
          </p:cNvGraphicFramePr>
          <p:nvPr>
            <p:extLst>
              <p:ext uri="{D42A27DB-BD31-4B8C-83A1-F6EECF244321}">
                <p14:modId xmlns:p14="http://schemas.microsoft.com/office/powerpoint/2010/main" val="1640490621"/>
              </p:ext>
            </p:extLst>
          </p:nvPr>
        </p:nvGraphicFramePr>
        <p:xfrm>
          <a:off x="1236955" y="2862364"/>
          <a:ext cx="6670089" cy="3042540"/>
        </p:xfrm>
        <a:graphic>
          <a:graphicData uri="http://schemas.openxmlformats.org/drawingml/2006/table">
            <a:tbl>
              <a:tblPr firstRow="1" bandRow="1">
                <a:tableStyleId>{5C22544A-7EE6-4342-B048-85BDC9FD1C3A}</a:tableStyleId>
              </a:tblPr>
              <a:tblGrid>
                <a:gridCol w="1698592">
                  <a:extLst>
                    <a:ext uri="{9D8B030D-6E8A-4147-A177-3AD203B41FA5}">
                      <a16:colId xmlns:a16="http://schemas.microsoft.com/office/drawing/2014/main" val="629707709"/>
                    </a:ext>
                  </a:extLst>
                </a:gridCol>
                <a:gridCol w="1411550">
                  <a:extLst>
                    <a:ext uri="{9D8B030D-6E8A-4147-A177-3AD203B41FA5}">
                      <a16:colId xmlns:a16="http://schemas.microsoft.com/office/drawing/2014/main" val="3142474373"/>
                    </a:ext>
                  </a:extLst>
                </a:gridCol>
                <a:gridCol w="3559947">
                  <a:extLst>
                    <a:ext uri="{9D8B030D-6E8A-4147-A177-3AD203B41FA5}">
                      <a16:colId xmlns:a16="http://schemas.microsoft.com/office/drawing/2014/main" val="4287949179"/>
                    </a:ext>
                  </a:extLst>
                </a:gridCol>
              </a:tblGrid>
              <a:tr h="370840">
                <a:tc>
                  <a:txBody>
                    <a:bodyPr/>
                    <a:lstStyle/>
                    <a:p>
                      <a:pPr algn="ctr"/>
                      <a:r>
                        <a:rPr lang="es-ES" dirty="0"/>
                        <a:t>TEMA</a:t>
                      </a:r>
                      <a:endParaRPr lang="es-EC" dirty="0"/>
                    </a:p>
                  </a:txBody>
                  <a:tcPr/>
                </a:tc>
                <a:tc>
                  <a:txBody>
                    <a:bodyPr/>
                    <a:lstStyle/>
                    <a:p>
                      <a:pPr algn="ctr"/>
                      <a:r>
                        <a:rPr lang="es-ES" dirty="0"/>
                        <a:t>HORARIO</a:t>
                      </a:r>
                      <a:endParaRPr lang="es-EC" dirty="0"/>
                    </a:p>
                  </a:txBody>
                  <a:tcPr/>
                </a:tc>
                <a:tc>
                  <a:txBody>
                    <a:bodyPr/>
                    <a:lstStyle/>
                    <a:p>
                      <a:pPr algn="ctr"/>
                      <a:r>
                        <a:rPr lang="es-ES" dirty="0"/>
                        <a:t>CONCLUSIONES</a:t>
                      </a:r>
                      <a:endParaRPr lang="es-EC" dirty="0"/>
                    </a:p>
                  </a:txBody>
                  <a:tcPr/>
                </a:tc>
                <a:extLst>
                  <a:ext uri="{0D108BD9-81ED-4DB2-BD59-A6C34878D82A}">
                    <a16:rowId xmlns:a16="http://schemas.microsoft.com/office/drawing/2014/main" val="129938371"/>
                  </a:ext>
                </a:extLst>
              </a:tr>
              <a:tr h="370840">
                <a:tc>
                  <a:txBody>
                    <a:bodyPr/>
                    <a:lstStyle/>
                    <a:p>
                      <a:pPr fontAlgn="base">
                        <a:lnSpc>
                          <a:spcPct val="107000"/>
                        </a:lnSpc>
                        <a:spcAft>
                          <a:spcPts val="800"/>
                        </a:spcAft>
                      </a:pPr>
                      <a:r>
                        <a:rPr lang="es-EC" sz="1000" kern="1200" dirty="0">
                          <a:solidFill>
                            <a:schemeClr val="dk1"/>
                          </a:solidFill>
                          <a:effectLst/>
                          <a:latin typeface="Calibri" panose="020F0502020204030204" pitchFamily="34" charset="0"/>
                          <a:cs typeface="Times New Roman" panose="02020603050405020304" pitchFamily="18" charset="0"/>
                        </a:rPr>
                        <a:t>Organigrama y subcontratos </a:t>
                      </a:r>
                      <a:endParaRPr lang="es-EC" sz="10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fontAlgn="base">
                        <a:lnSpc>
                          <a:spcPct val="107000"/>
                        </a:lnSpc>
                        <a:spcAft>
                          <a:spcPts val="800"/>
                        </a:spcAft>
                      </a:pPr>
                      <a:r>
                        <a:rPr lang="es-EC" sz="1000" kern="1200" dirty="0">
                          <a:solidFill>
                            <a:schemeClr val="dk1"/>
                          </a:solidFill>
                          <a:effectLst/>
                          <a:latin typeface="Calibri" panose="020F0502020204030204" pitchFamily="34" charset="0"/>
                          <a:ea typeface="+mn-ea"/>
                          <a:cs typeface="Times New Roman" panose="02020603050405020304" pitchFamily="18" charset="0"/>
                        </a:rPr>
                        <a:t>Lunes 18 de julio de 2022.  En la mañana. </a:t>
                      </a:r>
                    </a:p>
                  </a:txBody>
                  <a:tcPr marL="0" marR="0" marT="0" marB="0" anchor="ctr"/>
                </a:tc>
                <a:tc>
                  <a:txBody>
                    <a:bodyPr/>
                    <a:lstStyle/>
                    <a:p>
                      <a:pPr fontAlgn="base">
                        <a:lnSpc>
                          <a:spcPct val="107000"/>
                        </a:lnSpc>
                        <a:spcAft>
                          <a:spcPts val="800"/>
                        </a:spcAft>
                      </a:pPr>
                      <a:r>
                        <a:rPr lang="es-EC" sz="900" dirty="0">
                          <a:effectLst/>
                          <a:latin typeface="Calibri" panose="020F0502020204030204" pitchFamily="34" charset="0"/>
                          <a:ea typeface="Times New Roman" panose="02020603050405020304" pitchFamily="18" charset="0"/>
                          <a:cs typeface="Calibri" panose="020F0502020204030204" pitchFamily="34" charset="0"/>
                        </a:rPr>
                        <a:t>Modelo de gestión interna (subcontratas) y coordinación externa (EPMMQ y otros mantenedores, supervisión de contratos y asesoramiento a la EPMMQ).</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85813383"/>
                  </a:ext>
                </a:extLst>
              </a:tr>
              <a:tr h="370840">
                <a:tc>
                  <a:txBody>
                    <a:bodyPr/>
                    <a:lstStyle/>
                    <a:p>
                      <a:pPr fontAlgn="base">
                        <a:lnSpc>
                          <a:spcPct val="107000"/>
                        </a:lnSpc>
                        <a:spcAft>
                          <a:spcPts val="800"/>
                        </a:spcAft>
                      </a:pPr>
                      <a:r>
                        <a:rPr lang="es-EC" sz="1000" kern="1200" dirty="0">
                          <a:solidFill>
                            <a:schemeClr val="dk1"/>
                          </a:solidFill>
                          <a:effectLst/>
                          <a:latin typeface="Calibri" panose="020F0502020204030204" pitchFamily="34" charset="0"/>
                          <a:cs typeface="Times New Roman" panose="02020603050405020304" pitchFamily="18" charset="0"/>
                        </a:rPr>
                        <a:t>Selección: Reclutamiento y formación </a:t>
                      </a:r>
                      <a:endParaRPr lang="es-EC" sz="10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fontAlgn="base">
                        <a:lnSpc>
                          <a:spcPct val="107000"/>
                        </a:lnSpc>
                        <a:spcAft>
                          <a:spcPts val="800"/>
                        </a:spcAft>
                      </a:pPr>
                      <a:r>
                        <a:rPr lang="es-EC" sz="1000" kern="1200" dirty="0">
                          <a:solidFill>
                            <a:schemeClr val="dk1"/>
                          </a:solidFill>
                          <a:effectLst/>
                          <a:latin typeface="Calibri" panose="020F0502020204030204" pitchFamily="34" charset="0"/>
                          <a:ea typeface="+mn-ea"/>
                          <a:cs typeface="Times New Roman" panose="02020603050405020304" pitchFamily="18" charset="0"/>
                        </a:rPr>
                        <a:t>Lunes 18 de julio de 2022. En la tarde.  </a:t>
                      </a:r>
                    </a:p>
                  </a:txBody>
                  <a:tcPr marL="0" marR="0" marT="0" marB="0" anchor="ctr"/>
                </a:tc>
                <a:tc>
                  <a:txBody>
                    <a:bodyPr/>
                    <a:lstStyle/>
                    <a:p>
                      <a:pPr fontAlgn="base">
                        <a:lnSpc>
                          <a:spcPct val="107000"/>
                        </a:lnSpc>
                        <a:spcAft>
                          <a:spcPts val="800"/>
                        </a:spcAft>
                      </a:pPr>
                      <a:r>
                        <a:rPr lang="es-EC" sz="900" dirty="0">
                          <a:effectLst/>
                          <a:latin typeface="Calibri" panose="020F0502020204030204" pitchFamily="34" charset="0"/>
                          <a:ea typeface="Times New Roman" panose="02020603050405020304" pitchFamily="18" charset="0"/>
                          <a:cs typeface="Calibri" panose="020F0502020204030204" pitchFamily="34" charset="0"/>
                        </a:rPr>
                        <a:t>Si el operador asume en su totalidad el proceso de Capacitación del personal. EPMMQ pone a disposición 5 operadores de Material Rodante que puedan estar disponibles después de las pruebas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265665522"/>
                  </a:ext>
                </a:extLst>
              </a:tr>
              <a:tr h="370840">
                <a:tc>
                  <a:txBody>
                    <a:bodyPr/>
                    <a:lstStyle/>
                    <a:p>
                      <a:pPr fontAlgn="base">
                        <a:lnSpc>
                          <a:spcPct val="107000"/>
                        </a:lnSpc>
                        <a:spcAft>
                          <a:spcPts val="800"/>
                        </a:spcAft>
                      </a:pPr>
                      <a:r>
                        <a:rPr lang="es-EC" sz="1000" kern="1200" dirty="0">
                          <a:solidFill>
                            <a:schemeClr val="dk1"/>
                          </a:solidFill>
                          <a:effectLst/>
                          <a:latin typeface="Calibri" panose="020F0502020204030204" pitchFamily="34" charset="0"/>
                          <a:cs typeface="Times New Roman" panose="02020603050405020304" pitchFamily="18" charset="0"/>
                        </a:rPr>
                        <a:t>Anexión entre: Pruebas, Recepción, Inventarios, y Documentación </a:t>
                      </a:r>
                      <a:endParaRPr lang="es-EC" sz="10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fontAlgn="base">
                        <a:lnSpc>
                          <a:spcPct val="107000"/>
                        </a:lnSpc>
                        <a:spcAft>
                          <a:spcPts val="800"/>
                        </a:spcAft>
                      </a:pPr>
                      <a:r>
                        <a:rPr lang="es-EC" sz="1000" kern="1200" dirty="0">
                          <a:solidFill>
                            <a:schemeClr val="dk1"/>
                          </a:solidFill>
                          <a:effectLst/>
                          <a:latin typeface="Calibri" panose="020F0502020204030204" pitchFamily="34" charset="0"/>
                          <a:ea typeface="+mn-ea"/>
                          <a:cs typeface="Times New Roman" panose="02020603050405020304" pitchFamily="18" charset="0"/>
                        </a:rPr>
                        <a:t>Martes 19 de julio de 2022.  En la mañana</a:t>
                      </a:r>
                      <a:r>
                        <a:rPr lang="es-ES" sz="1000" kern="1200" dirty="0">
                          <a:solidFill>
                            <a:schemeClr val="dk1"/>
                          </a:solidFill>
                          <a:effectLst/>
                          <a:latin typeface="Calibri" panose="020F0502020204030204" pitchFamily="34" charset="0"/>
                          <a:ea typeface="+mn-ea"/>
                          <a:cs typeface="Times New Roman" panose="02020603050405020304" pitchFamily="18" charset="0"/>
                        </a:rPr>
                        <a:t> </a:t>
                      </a:r>
                      <a:endParaRPr lang="es-EC" sz="1000" kern="1200" dirty="0">
                        <a:solidFill>
                          <a:schemeClr val="dk1"/>
                        </a:solidFill>
                        <a:effectLst/>
                        <a:latin typeface="Calibri" panose="020F0502020204030204" pitchFamily="34" charset="0"/>
                        <a:ea typeface="+mn-ea"/>
                        <a:cs typeface="Times New Roman" panose="02020603050405020304" pitchFamily="18" charset="0"/>
                      </a:endParaRPr>
                    </a:p>
                  </a:txBody>
                  <a:tcPr marL="0" marR="0" marT="0" marB="0" anchor="ctr"/>
                </a:tc>
                <a:tc>
                  <a:txBody>
                    <a:bodyPr/>
                    <a:lstStyle/>
                    <a:p>
                      <a:pPr fontAlgn="base">
                        <a:lnSpc>
                          <a:spcPct val="107000"/>
                        </a:lnSpc>
                        <a:spcAft>
                          <a:spcPts val="800"/>
                        </a:spcAft>
                      </a:pPr>
                      <a:r>
                        <a:rPr lang="es-EC" sz="900" dirty="0">
                          <a:effectLst/>
                          <a:latin typeface="Calibri" panose="020F0502020204030204" pitchFamily="34" charset="0"/>
                          <a:ea typeface="Times New Roman" panose="02020603050405020304" pitchFamily="18" charset="0"/>
                          <a:cs typeface="Calibri" panose="020F0502020204030204" pitchFamily="34" charset="0"/>
                        </a:rPr>
                        <a:t>Factibilidad de implementación de ERP global.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829486862"/>
                  </a:ext>
                </a:extLst>
              </a:tr>
              <a:tr h="370840">
                <a:tc>
                  <a:txBody>
                    <a:bodyPr/>
                    <a:lstStyle/>
                    <a:p>
                      <a:pPr fontAlgn="base">
                        <a:lnSpc>
                          <a:spcPct val="107000"/>
                        </a:lnSpc>
                        <a:spcAft>
                          <a:spcPts val="800"/>
                        </a:spcAft>
                      </a:pPr>
                      <a:r>
                        <a:rPr lang="es-EC" sz="1000" kern="1200" dirty="0">
                          <a:solidFill>
                            <a:schemeClr val="dk1"/>
                          </a:solidFill>
                          <a:effectLst/>
                          <a:latin typeface="Calibri" panose="020F0502020204030204" pitchFamily="34" charset="0"/>
                          <a:cs typeface="Times New Roman" panose="02020603050405020304" pitchFamily="18" charset="0"/>
                        </a:rPr>
                        <a:t>Recaudo </a:t>
                      </a:r>
                      <a:endParaRPr lang="es-EC" sz="10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fontAlgn="base">
                        <a:lnSpc>
                          <a:spcPct val="107000"/>
                        </a:lnSpc>
                        <a:spcAft>
                          <a:spcPts val="800"/>
                        </a:spcAft>
                      </a:pPr>
                      <a:r>
                        <a:rPr lang="es-EC" sz="1000" kern="1200" dirty="0">
                          <a:solidFill>
                            <a:schemeClr val="dk1"/>
                          </a:solidFill>
                          <a:effectLst/>
                          <a:latin typeface="Calibri" panose="020F0502020204030204" pitchFamily="34" charset="0"/>
                          <a:ea typeface="+mn-ea"/>
                          <a:cs typeface="Times New Roman" panose="02020603050405020304" pitchFamily="18" charset="0"/>
                        </a:rPr>
                        <a:t>Martes 19 de julio de 2022.  En la tarde</a:t>
                      </a:r>
                      <a:r>
                        <a:rPr lang="es-ES" sz="1000" kern="1200" dirty="0">
                          <a:solidFill>
                            <a:schemeClr val="dk1"/>
                          </a:solidFill>
                          <a:effectLst/>
                          <a:latin typeface="Calibri" panose="020F0502020204030204" pitchFamily="34" charset="0"/>
                          <a:ea typeface="+mn-ea"/>
                          <a:cs typeface="Times New Roman" panose="02020603050405020304" pitchFamily="18" charset="0"/>
                        </a:rPr>
                        <a:t> </a:t>
                      </a:r>
                      <a:endParaRPr lang="es-EC" sz="1000" kern="1200" dirty="0">
                        <a:solidFill>
                          <a:schemeClr val="dk1"/>
                        </a:solidFill>
                        <a:effectLst/>
                        <a:latin typeface="Calibri" panose="020F0502020204030204" pitchFamily="34" charset="0"/>
                        <a:ea typeface="+mn-ea"/>
                        <a:cs typeface="Times New Roman" panose="02020603050405020304" pitchFamily="18" charset="0"/>
                      </a:endParaRPr>
                    </a:p>
                  </a:txBody>
                  <a:tcPr marL="0" marR="0" marT="0" marB="0" anchor="ctr"/>
                </a:tc>
                <a:tc>
                  <a:txBody>
                    <a:bodyPr/>
                    <a:lstStyle/>
                    <a:p>
                      <a:pPr fontAlgn="base">
                        <a:lnSpc>
                          <a:spcPct val="107000"/>
                        </a:lnSpc>
                        <a:spcAft>
                          <a:spcPts val="800"/>
                        </a:spcAft>
                      </a:pPr>
                      <a:r>
                        <a:rPr lang="es-EC" sz="900" dirty="0">
                          <a:effectLst/>
                          <a:latin typeface="Calibri" panose="020F0502020204030204" pitchFamily="34" charset="0"/>
                          <a:ea typeface="Times New Roman" panose="02020603050405020304" pitchFamily="18" charset="0"/>
                          <a:cs typeface="Calibri" panose="020F0502020204030204" pitchFamily="34" charset="0"/>
                        </a:rPr>
                        <a:t>Ajustar todo a la LB8</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638307521"/>
                  </a:ext>
                </a:extLst>
              </a:tr>
              <a:tr h="370840">
                <a:tc>
                  <a:txBody>
                    <a:bodyPr/>
                    <a:lstStyle/>
                    <a:p>
                      <a:pPr fontAlgn="base">
                        <a:lnSpc>
                          <a:spcPct val="107000"/>
                        </a:lnSpc>
                        <a:spcAft>
                          <a:spcPts val="800"/>
                        </a:spcAft>
                      </a:pPr>
                      <a:r>
                        <a:rPr lang="es-EC" sz="1000" kern="1200" dirty="0">
                          <a:solidFill>
                            <a:schemeClr val="dk1"/>
                          </a:solidFill>
                          <a:effectLst/>
                          <a:latin typeface="Calibri" panose="020F0502020204030204" pitchFamily="34" charset="0"/>
                          <a:cs typeface="Times New Roman" panose="02020603050405020304" pitchFamily="18" charset="0"/>
                        </a:rPr>
                        <a:t>Normativa de seguridad y acreditaciones.</a:t>
                      </a:r>
                    </a:p>
                  </a:txBody>
                  <a:tcPr marL="0" marR="0" marT="0" marB="0" anchor="ctr"/>
                </a:tc>
                <a:tc>
                  <a:txBody>
                    <a:bodyPr/>
                    <a:lstStyle/>
                    <a:p>
                      <a:pPr fontAlgn="base">
                        <a:lnSpc>
                          <a:spcPct val="107000"/>
                        </a:lnSpc>
                        <a:spcAft>
                          <a:spcPts val="800"/>
                        </a:spcAft>
                      </a:pPr>
                      <a:r>
                        <a:rPr lang="es-EC" sz="1000" kern="1200" dirty="0">
                          <a:solidFill>
                            <a:schemeClr val="dk1"/>
                          </a:solidFill>
                          <a:effectLst/>
                          <a:latin typeface="Calibri" panose="020F0502020204030204" pitchFamily="34" charset="0"/>
                          <a:ea typeface="+mn-ea"/>
                          <a:cs typeface="Times New Roman" panose="02020603050405020304" pitchFamily="18" charset="0"/>
                        </a:rPr>
                        <a:t>Miércoles 20 de julio de 2022. En la mañana</a:t>
                      </a:r>
                      <a:r>
                        <a:rPr lang="es-ES" sz="1000" kern="1200" dirty="0">
                          <a:solidFill>
                            <a:schemeClr val="dk1"/>
                          </a:solidFill>
                          <a:effectLst/>
                          <a:latin typeface="Calibri" panose="020F0502020204030204" pitchFamily="34" charset="0"/>
                          <a:ea typeface="+mn-ea"/>
                          <a:cs typeface="Times New Roman" panose="02020603050405020304" pitchFamily="18" charset="0"/>
                        </a:rPr>
                        <a:t> </a:t>
                      </a:r>
                      <a:endParaRPr lang="es-EC" sz="1000" kern="1200" dirty="0">
                        <a:solidFill>
                          <a:schemeClr val="dk1"/>
                        </a:solidFill>
                        <a:effectLst/>
                        <a:latin typeface="Calibri" panose="020F0502020204030204" pitchFamily="34" charset="0"/>
                        <a:ea typeface="+mn-ea"/>
                        <a:cs typeface="Times New Roman" panose="02020603050405020304" pitchFamily="18" charset="0"/>
                      </a:endParaRPr>
                    </a:p>
                  </a:txBody>
                  <a:tcPr marL="0" marR="0" marT="0" marB="0" anchor="ctr"/>
                </a:tc>
                <a:tc>
                  <a:txBody>
                    <a:bodyPr/>
                    <a:lstStyle/>
                    <a:p>
                      <a:pPr fontAlgn="base">
                        <a:lnSpc>
                          <a:spcPct val="107000"/>
                        </a:lnSpc>
                        <a:spcAft>
                          <a:spcPts val="800"/>
                        </a:spcAft>
                      </a:pPr>
                      <a:r>
                        <a:rPr lang="es-EC" sz="900" dirty="0">
                          <a:effectLst/>
                          <a:latin typeface="Calibri" panose="020F0502020204030204" pitchFamily="34" charset="0"/>
                          <a:ea typeface="Times New Roman" panose="02020603050405020304" pitchFamily="18" charset="0"/>
                          <a:cs typeface="Calibri" panose="020F0502020204030204" pitchFamily="34" charset="0"/>
                        </a:rPr>
                        <a:t>El operador debe tomar en cuenta el cumplimiento de obligaciones locales y responsabilidades de los estándares de salvaguardas ambientales y sociales, y género de los OMF, PGASS-H, Plan de Manejo Ambiental y Normativa Vigente.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138114019"/>
                  </a:ext>
                </a:extLst>
              </a:tr>
              <a:tr h="370840">
                <a:tc>
                  <a:txBody>
                    <a:bodyPr/>
                    <a:lstStyle/>
                    <a:p>
                      <a:pPr marL="0" algn="l" defTabSz="914400" rtl="0" eaLnBrk="1" fontAlgn="base" latinLnBrk="0" hangingPunct="1">
                        <a:lnSpc>
                          <a:spcPct val="107000"/>
                        </a:lnSpc>
                        <a:spcAft>
                          <a:spcPts val="800"/>
                        </a:spcAft>
                      </a:pPr>
                      <a:r>
                        <a:rPr lang="es-ES" sz="10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Mantenimiento Terceros</a:t>
                      </a:r>
                      <a:endParaRPr lang="es-EC" sz="10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fontAlgn="base">
                        <a:lnSpc>
                          <a:spcPct val="107000"/>
                        </a:lnSpc>
                        <a:spcAft>
                          <a:spcPts val="800"/>
                        </a:spcAft>
                      </a:pPr>
                      <a:r>
                        <a:rPr lang="es-EC" sz="1000" kern="1200" dirty="0">
                          <a:solidFill>
                            <a:schemeClr val="dk1"/>
                          </a:solidFill>
                          <a:effectLst/>
                          <a:latin typeface="Calibri" panose="020F0502020204030204" pitchFamily="34" charset="0"/>
                          <a:ea typeface="+mn-ea"/>
                          <a:cs typeface="Times New Roman" panose="02020603050405020304" pitchFamily="18" charset="0"/>
                        </a:rPr>
                        <a:t>Jueves 21 de julio de 2022. En la mañana</a:t>
                      </a:r>
                      <a:r>
                        <a:rPr lang="es-ES" sz="1000" kern="1200" dirty="0">
                          <a:solidFill>
                            <a:schemeClr val="dk1"/>
                          </a:solidFill>
                          <a:effectLst/>
                          <a:latin typeface="Calibri" panose="020F0502020204030204" pitchFamily="34" charset="0"/>
                          <a:ea typeface="+mn-ea"/>
                          <a:cs typeface="Times New Roman" panose="02020603050405020304" pitchFamily="18" charset="0"/>
                        </a:rPr>
                        <a:t> </a:t>
                      </a:r>
                      <a:endParaRPr lang="es-EC" sz="1000" kern="1200" dirty="0">
                        <a:solidFill>
                          <a:schemeClr val="dk1"/>
                        </a:solidFill>
                        <a:effectLst/>
                        <a:latin typeface="Calibri" panose="020F0502020204030204" pitchFamily="34" charset="0"/>
                        <a:ea typeface="+mn-ea"/>
                        <a:cs typeface="Times New Roman" panose="02020603050405020304" pitchFamily="18" charset="0"/>
                      </a:endParaRPr>
                    </a:p>
                  </a:txBody>
                  <a:tcPr marL="0" marR="0" marT="0" marB="0" anchor="ctr"/>
                </a:tc>
                <a:tc>
                  <a:txBody>
                    <a:bodyPr/>
                    <a:lstStyle/>
                    <a:p>
                      <a:pPr fontAlgn="base">
                        <a:lnSpc>
                          <a:spcPct val="107000"/>
                        </a:lnSpc>
                        <a:spcAft>
                          <a:spcPts val="800"/>
                        </a:spcAft>
                      </a:pPr>
                      <a:r>
                        <a:rPr lang="es-ES" sz="9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Definir el alcance de mantenimiento y actividades entre interfases. </a:t>
                      </a:r>
                      <a:endParaRPr lang="es-EC" sz="9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tc>
                <a:extLst>
                  <a:ext uri="{0D108BD9-81ED-4DB2-BD59-A6C34878D82A}">
                    <a16:rowId xmlns:a16="http://schemas.microsoft.com/office/drawing/2014/main" val="1613923197"/>
                  </a:ext>
                </a:extLst>
              </a:tr>
            </a:tbl>
          </a:graphicData>
        </a:graphic>
      </p:graphicFrame>
    </p:spTree>
    <p:extLst>
      <p:ext uri="{BB962C8B-B14F-4D97-AF65-F5344CB8AC3E}">
        <p14:creationId xmlns:p14="http://schemas.microsoft.com/office/powerpoint/2010/main" val="13320119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B92C63-3A8A-2840-829F-B955BC5BF80B}"/>
              </a:ext>
            </a:extLst>
          </p:cNvPr>
          <p:cNvSpPr>
            <a:spLocks noGrp="1"/>
          </p:cNvSpPr>
          <p:nvPr>
            <p:ph type="title"/>
          </p:nvPr>
        </p:nvSpPr>
        <p:spPr/>
        <p:txBody>
          <a:bodyPr>
            <a:noAutofit/>
          </a:bodyPr>
          <a:lstStyle/>
          <a:p>
            <a:pPr algn="ctr"/>
            <a:r>
              <a:rPr lang="es-ES" sz="3200" dirty="0">
                <a:ea typeface="+mj-lt"/>
                <a:cs typeface="+mj-lt"/>
              </a:rPr>
              <a:t>NEGOCIACIÓN – MESAS JURÍDICAS</a:t>
            </a:r>
            <a:endParaRPr lang="es-ES" sz="2400" dirty="0">
              <a:cs typeface="Calibri"/>
            </a:endParaRPr>
          </a:p>
        </p:txBody>
      </p:sp>
      <p:sp>
        <p:nvSpPr>
          <p:cNvPr id="10" name="Marcador de contenido 9">
            <a:extLst>
              <a:ext uri="{FF2B5EF4-FFF2-40B4-BE49-F238E27FC236}">
                <a16:creationId xmlns:a16="http://schemas.microsoft.com/office/drawing/2014/main" id="{31DE87C3-5A18-1D81-09AA-01DB69F23968}"/>
              </a:ext>
            </a:extLst>
          </p:cNvPr>
          <p:cNvSpPr>
            <a:spLocks noGrp="1"/>
          </p:cNvSpPr>
          <p:nvPr>
            <p:ph idx="1"/>
          </p:nvPr>
        </p:nvSpPr>
        <p:spPr/>
        <p:txBody>
          <a:bodyPr/>
          <a:lstStyle/>
          <a:p>
            <a:r>
              <a:rPr lang="es-ES" sz="1600" dirty="0"/>
              <a:t>Paralelamente e</a:t>
            </a:r>
            <a:r>
              <a:rPr lang="es-ES" sz="1600" dirty="0">
                <a:effectLst/>
              </a:rPr>
              <a:t>l Comité Técnico convocó a las oficinas de la EPMMQ al oferente invitado con el propósito de afinar temas jurídicos.</a:t>
            </a:r>
          </a:p>
          <a:p>
            <a:r>
              <a:rPr lang="es-ES" sz="1600" dirty="0">
                <a:effectLst/>
                <a:latin typeface="+mn-lt"/>
              </a:rPr>
              <a:t>Esto involucró al equipo jurídico de Transdev – M. Medellín, Asesores nacional y miembros de EPMMQ.</a:t>
            </a:r>
          </a:p>
        </p:txBody>
      </p:sp>
      <p:graphicFrame>
        <p:nvGraphicFramePr>
          <p:cNvPr id="16" name="Tabla 16">
            <a:extLst>
              <a:ext uri="{FF2B5EF4-FFF2-40B4-BE49-F238E27FC236}">
                <a16:creationId xmlns:a16="http://schemas.microsoft.com/office/drawing/2014/main" id="{18A8801E-B982-82EB-0B1C-98205E7D6132}"/>
              </a:ext>
            </a:extLst>
          </p:cNvPr>
          <p:cNvGraphicFramePr>
            <a:graphicFrameLocks noGrp="1"/>
          </p:cNvGraphicFramePr>
          <p:nvPr>
            <p:extLst>
              <p:ext uri="{D42A27DB-BD31-4B8C-83A1-F6EECF244321}">
                <p14:modId xmlns:p14="http://schemas.microsoft.com/office/powerpoint/2010/main" val="2484875293"/>
              </p:ext>
            </p:extLst>
          </p:nvPr>
        </p:nvGraphicFramePr>
        <p:xfrm>
          <a:off x="1364204" y="3121478"/>
          <a:ext cx="6670089" cy="1015873"/>
        </p:xfrm>
        <a:graphic>
          <a:graphicData uri="http://schemas.openxmlformats.org/drawingml/2006/table">
            <a:tbl>
              <a:tblPr firstRow="1" bandRow="1">
                <a:tableStyleId>{5C22544A-7EE6-4342-B048-85BDC9FD1C3A}</a:tableStyleId>
              </a:tblPr>
              <a:tblGrid>
                <a:gridCol w="1698592">
                  <a:extLst>
                    <a:ext uri="{9D8B030D-6E8A-4147-A177-3AD203B41FA5}">
                      <a16:colId xmlns:a16="http://schemas.microsoft.com/office/drawing/2014/main" val="629707709"/>
                    </a:ext>
                  </a:extLst>
                </a:gridCol>
                <a:gridCol w="1411550">
                  <a:extLst>
                    <a:ext uri="{9D8B030D-6E8A-4147-A177-3AD203B41FA5}">
                      <a16:colId xmlns:a16="http://schemas.microsoft.com/office/drawing/2014/main" val="3142474373"/>
                    </a:ext>
                  </a:extLst>
                </a:gridCol>
                <a:gridCol w="3559947">
                  <a:extLst>
                    <a:ext uri="{9D8B030D-6E8A-4147-A177-3AD203B41FA5}">
                      <a16:colId xmlns:a16="http://schemas.microsoft.com/office/drawing/2014/main" val="4287949179"/>
                    </a:ext>
                  </a:extLst>
                </a:gridCol>
              </a:tblGrid>
              <a:tr h="370840">
                <a:tc>
                  <a:txBody>
                    <a:bodyPr/>
                    <a:lstStyle/>
                    <a:p>
                      <a:pPr algn="ctr"/>
                      <a:r>
                        <a:rPr lang="es-ES" dirty="0"/>
                        <a:t>TEMA</a:t>
                      </a:r>
                      <a:endParaRPr lang="es-EC" dirty="0"/>
                    </a:p>
                  </a:txBody>
                  <a:tcPr/>
                </a:tc>
                <a:tc>
                  <a:txBody>
                    <a:bodyPr/>
                    <a:lstStyle/>
                    <a:p>
                      <a:pPr algn="ctr"/>
                      <a:r>
                        <a:rPr lang="es-ES" dirty="0"/>
                        <a:t>HORARIO</a:t>
                      </a:r>
                      <a:endParaRPr lang="es-EC" dirty="0"/>
                    </a:p>
                  </a:txBody>
                  <a:tcPr/>
                </a:tc>
                <a:tc>
                  <a:txBody>
                    <a:bodyPr/>
                    <a:lstStyle/>
                    <a:p>
                      <a:pPr algn="ctr"/>
                      <a:r>
                        <a:rPr lang="es-ES" dirty="0"/>
                        <a:t>CONCLUSIONES</a:t>
                      </a:r>
                      <a:endParaRPr lang="es-EC" dirty="0"/>
                    </a:p>
                  </a:txBody>
                  <a:tcPr/>
                </a:tc>
                <a:extLst>
                  <a:ext uri="{0D108BD9-81ED-4DB2-BD59-A6C34878D82A}">
                    <a16:rowId xmlns:a16="http://schemas.microsoft.com/office/drawing/2014/main" val="129938371"/>
                  </a:ext>
                </a:extLst>
              </a:tr>
              <a:tr h="370840">
                <a:tc>
                  <a:txBody>
                    <a:bodyPr/>
                    <a:lstStyle/>
                    <a:p>
                      <a:pPr fontAlgn="base">
                        <a:lnSpc>
                          <a:spcPct val="107000"/>
                        </a:lnSpc>
                        <a:spcAft>
                          <a:spcPts val="800"/>
                        </a:spcAft>
                      </a:pPr>
                      <a:r>
                        <a:rPr lang="es-EC" sz="1000" kern="1200" dirty="0">
                          <a:solidFill>
                            <a:schemeClr val="dk1"/>
                          </a:solidFill>
                          <a:effectLst/>
                          <a:latin typeface="Calibri" panose="020F0502020204030204" pitchFamily="34" charset="0"/>
                          <a:cs typeface="Times New Roman" panose="02020603050405020304" pitchFamily="18" charset="0"/>
                        </a:rPr>
                        <a:t>Inclusión Clausula “AJUSTE DE PRECIO”</a:t>
                      </a:r>
                      <a:endParaRPr lang="es-EC" sz="10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fontAlgn="base">
                        <a:lnSpc>
                          <a:spcPct val="107000"/>
                        </a:lnSpc>
                        <a:spcAft>
                          <a:spcPts val="800"/>
                        </a:spcAft>
                      </a:pPr>
                      <a:r>
                        <a:rPr lang="es-EC" sz="1000" kern="1200" dirty="0">
                          <a:solidFill>
                            <a:schemeClr val="dk1"/>
                          </a:solidFill>
                          <a:effectLst/>
                          <a:latin typeface="Calibri" panose="020F0502020204030204" pitchFamily="34" charset="0"/>
                          <a:ea typeface="+mn-ea"/>
                          <a:cs typeface="Times New Roman" panose="02020603050405020304" pitchFamily="18" charset="0"/>
                        </a:rPr>
                        <a:t>Lunes 18 de julio de 2022.  </a:t>
                      </a:r>
                    </a:p>
                  </a:txBody>
                  <a:tcPr marL="0" marR="0" marT="0" marB="0" anchor="ctr"/>
                </a:tc>
                <a:tc>
                  <a:txBody>
                    <a:bodyPr/>
                    <a:lstStyle/>
                    <a:p>
                      <a:pPr fontAlgn="base">
                        <a:lnSpc>
                          <a:spcPct val="107000"/>
                        </a:lnSpc>
                        <a:spcAft>
                          <a:spcPts val="800"/>
                        </a:spcAft>
                      </a:pPr>
                      <a:r>
                        <a:rPr lang="es-ES" sz="1000" kern="1200" dirty="0">
                          <a:solidFill>
                            <a:schemeClr val="dk1"/>
                          </a:solidFill>
                          <a:effectLst/>
                          <a:latin typeface="Calibri" panose="020F0502020204030204" pitchFamily="34" charset="0"/>
                          <a:ea typeface="+mn-ea"/>
                          <a:cs typeface="Times New Roman" panose="02020603050405020304" pitchFamily="18" charset="0"/>
                        </a:rPr>
                        <a:t>Incluir en el contrato una fórmula de reajuste que proporcione una cobertura de inflación de costos adecuada y adaptada a la estructura de costos del contrato y que permita ajustar el precio de los servicios por incrementos de costos (salarios, energía, etc.) (...)</a:t>
                      </a:r>
                      <a:endParaRPr lang="es-EC" sz="1000" kern="1200" dirty="0">
                        <a:solidFill>
                          <a:schemeClr val="dk1"/>
                        </a:solidFill>
                        <a:effectLst/>
                        <a:latin typeface="Calibri" panose="020F0502020204030204" pitchFamily="34" charset="0"/>
                        <a:ea typeface="+mn-ea"/>
                        <a:cs typeface="Times New Roman" panose="02020603050405020304" pitchFamily="18" charset="0"/>
                      </a:endParaRPr>
                    </a:p>
                  </a:txBody>
                  <a:tcPr marL="0" marR="0" marT="0" marB="0" anchor="ctr"/>
                </a:tc>
                <a:extLst>
                  <a:ext uri="{0D108BD9-81ED-4DB2-BD59-A6C34878D82A}">
                    <a16:rowId xmlns:a16="http://schemas.microsoft.com/office/drawing/2014/main" val="385813383"/>
                  </a:ext>
                </a:extLst>
              </a:tr>
            </a:tbl>
          </a:graphicData>
        </a:graphic>
      </p:graphicFrame>
      <p:sp>
        <p:nvSpPr>
          <p:cNvPr id="6" name="CuadroTexto 5">
            <a:extLst>
              <a:ext uri="{FF2B5EF4-FFF2-40B4-BE49-F238E27FC236}">
                <a16:creationId xmlns:a16="http://schemas.microsoft.com/office/drawing/2014/main" id="{E1D90275-5B1F-00F0-35A7-58F53E638EFD}"/>
              </a:ext>
            </a:extLst>
          </p:cNvPr>
          <p:cNvSpPr txBox="1"/>
          <p:nvPr/>
        </p:nvSpPr>
        <p:spPr>
          <a:xfrm>
            <a:off x="1123025" y="4217229"/>
            <a:ext cx="6383044" cy="641971"/>
          </a:xfrm>
          <a:prstGeom prst="rect">
            <a:avLst/>
          </a:prstGeom>
          <a:noFill/>
        </p:spPr>
        <p:txBody>
          <a:bodyPr wrap="square">
            <a:spAutoFit/>
          </a:bodyPr>
          <a:lstStyle/>
          <a:p>
            <a:pPr marL="540385" marR="211455" algn="just">
              <a:lnSpc>
                <a:spcPct val="115000"/>
              </a:lnSpc>
              <a:spcAft>
                <a:spcPts val="1000"/>
              </a:spcAft>
            </a:pPr>
            <a:r>
              <a:rPr lang="es-ES" sz="1600" dirty="0">
                <a:solidFill>
                  <a:srgbClr val="1C3E8C"/>
                </a:solidFill>
              </a:rPr>
              <a:t>Sobre el particular, me permito señalar que el Pliego del referido Procedimiento Preparatorio reza lo siguiente:</a:t>
            </a:r>
            <a:endParaRPr lang="es-EC" sz="1600" dirty="0">
              <a:solidFill>
                <a:srgbClr val="1C3E8C"/>
              </a:solidFill>
            </a:endParaRPr>
          </a:p>
        </p:txBody>
      </p:sp>
      <p:pic>
        <p:nvPicPr>
          <p:cNvPr id="7" name="Imagen 6" descr="Texto&#10;&#10;Descripción generada automáticamente">
            <a:extLst>
              <a:ext uri="{FF2B5EF4-FFF2-40B4-BE49-F238E27FC236}">
                <a16:creationId xmlns:a16="http://schemas.microsoft.com/office/drawing/2014/main" id="{A12946D4-9AE9-B5DF-C3F6-BA4172A9F9CA}"/>
              </a:ext>
            </a:extLst>
          </p:cNvPr>
          <p:cNvPicPr>
            <a:picLocks noChangeAspect="1"/>
          </p:cNvPicPr>
          <p:nvPr/>
        </p:nvPicPr>
        <p:blipFill>
          <a:blip r:embed="rId2"/>
          <a:stretch>
            <a:fillRect/>
          </a:stretch>
        </p:blipFill>
        <p:spPr>
          <a:xfrm>
            <a:off x="1983750" y="4926668"/>
            <a:ext cx="5819721" cy="841313"/>
          </a:xfrm>
          <a:prstGeom prst="rect">
            <a:avLst/>
          </a:prstGeom>
        </p:spPr>
      </p:pic>
    </p:spTree>
    <p:extLst>
      <p:ext uri="{BB962C8B-B14F-4D97-AF65-F5344CB8AC3E}">
        <p14:creationId xmlns:p14="http://schemas.microsoft.com/office/powerpoint/2010/main" val="19989406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BB22D6-C954-AC43-A951-6CAA90118DEA}"/>
              </a:ext>
            </a:extLst>
          </p:cNvPr>
          <p:cNvSpPr>
            <a:spLocks noGrp="1"/>
          </p:cNvSpPr>
          <p:nvPr>
            <p:ph type="title"/>
          </p:nvPr>
        </p:nvSpPr>
        <p:spPr/>
        <p:txBody>
          <a:bodyPr>
            <a:normAutofit fontScale="90000"/>
          </a:bodyPr>
          <a:lstStyle/>
          <a:p>
            <a:r>
              <a:rPr lang="es-ES" dirty="0">
                <a:ea typeface="+mj-lt"/>
                <a:cs typeface="+mj-lt"/>
              </a:rPr>
              <a:t>PLANTEAMIENTO DE EPMMQ</a:t>
            </a:r>
            <a:endParaRPr lang="es-EC" dirty="0"/>
          </a:p>
        </p:txBody>
      </p:sp>
      <p:graphicFrame>
        <p:nvGraphicFramePr>
          <p:cNvPr id="4" name="Marcador de contenido 3">
            <a:extLst>
              <a:ext uri="{FF2B5EF4-FFF2-40B4-BE49-F238E27FC236}">
                <a16:creationId xmlns:a16="http://schemas.microsoft.com/office/drawing/2014/main" id="{2F9DA5D9-E586-B49F-0DA8-0DE144D3CEAA}"/>
              </a:ext>
            </a:extLst>
          </p:cNvPr>
          <p:cNvGraphicFramePr>
            <a:graphicFrameLocks noGrp="1"/>
          </p:cNvGraphicFramePr>
          <p:nvPr>
            <p:ph idx="1"/>
            <p:extLst>
              <p:ext uri="{D42A27DB-BD31-4B8C-83A1-F6EECF244321}">
                <p14:modId xmlns:p14="http://schemas.microsoft.com/office/powerpoint/2010/main" val="2229979655"/>
              </p:ext>
            </p:extLst>
          </p:nvPr>
        </p:nvGraphicFramePr>
        <p:xfrm>
          <a:off x="628650" y="2041863"/>
          <a:ext cx="7886700" cy="41350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26406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A30712-32DC-0BC9-65BA-69A1A3406502}"/>
              </a:ext>
            </a:extLst>
          </p:cNvPr>
          <p:cNvSpPr>
            <a:spLocks noGrp="1"/>
          </p:cNvSpPr>
          <p:nvPr>
            <p:ph type="title"/>
          </p:nvPr>
        </p:nvSpPr>
        <p:spPr/>
        <p:txBody>
          <a:bodyPr>
            <a:normAutofit fontScale="90000"/>
          </a:bodyPr>
          <a:lstStyle/>
          <a:p>
            <a:r>
              <a:rPr lang="es-ES" dirty="0"/>
              <a:t>REINICIO DE PROCESO</a:t>
            </a:r>
            <a:endParaRPr lang="es-EC" dirty="0"/>
          </a:p>
        </p:txBody>
      </p:sp>
      <p:graphicFrame>
        <p:nvGraphicFramePr>
          <p:cNvPr id="7" name="Diagrama 5">
            <a:extLst>
              <a:ext uri="{FF2B5EF4-FFF2-40B4-BE49-F238E27FC236}">
                <a16:creationId xmlns:a16="http://schemas.microsoft.com/office/drawing/2014/main" id="{89E0BB3E-1D2A-F70D-8712-3BB9FC4803F5}"/>
              </a:ext>
            </a:extLst>
          </p:cNvPr>
          <p:cNvGraphicFramePr>
            <a:graphicFrameLocks noGrp="1"/>
          </p:cNvGraphicFramePr>
          <p:nvPr>
            <p:ph idx="1"/>
            <p:extLst>
              <p:ext uri="{D42A27DB-BD31-4B8C-83A1-F6EECF244321}">
                <p14:modId xmlns:p14="http://schemas.microsoft.com/office/powerpoint/2010/main" val="1391077509"/>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888416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3638CA-8597-B70A-18B1-C676D0362253}"/>
              </a:ext>
            </a:extLst>
          </p:cNvPr>
          <p:cNvSpPr>
            <a:spLocks noGrp="1"/>
          </p:cNvSpPr>
          <p:nvPr>
            <p:ph type="title"/>
          </p:nvPr>
        </p:nvSpPr>
        <p:spPr/>
        <p:txBody>
          <a:bodyPr>
            <a:normAutofit fontScale="90000"/>
          </a:bodyPr>
          <a:lstStyle/>
          <a:p>
            <a:pPr algn="ctr"/>
            <a:r>
              <a:rPr lang="es-ES" sz="3100" dirty="0"/>
              <a:t>CRONOGRAMA ETAPA PREPARATORIA</a:t>
            </a:r>
            <a:endParaRPr lang="es-EC" dirty="0"/>
          </a:p>
        </p:txBody>
      </p:sp>
      <p:graphicFrame>
        <p:nvGraphicFramePr>
          <p:cNvPr id="4" name="Marcador de contenido 3">
            <a:extLst>
              <a:ext uri="{FF2B5EF4-FFF2-40B4-BE49-F238E27FC236}">
                <a16:creationId xmlns:a16="http://schemas.microsoft.com/office/drawing/2014/main" id="{3269EBF2-C0D2-7625-964B-29BBEFCAEC93}"/>
              </a:ext>
            </a:extLst>
          </p:cNvPr>
          <p:cNvGraphicFramePr>
            <a:graphicFrameLocks noGrp="1"/>
          </p:cNvGraphicFramePr>
          <p:nvPr>
            <p:ph idx="1"/>
            <p:extLst>
              <p:ext uri="{D42A27DB-BD31-4B8C-83A1-F6EECF244321}">
                <p14:modId xmlns:p14="http://schemas.microsoft.com/office/powerpoint/2010/main" val="279761072"/>
              </p:ext>
            </p:extLst>
          </p:nvPr>
        </p:nvGraphicFramePr>
        <p:xfrm>
          <a:off x="1605888" y="1870013"/>
          <a:ext cx="5932224" cy="4001622"/>
        </p:xfrm>
        <a:graphic>
          <a:graphicData uri="http://schemas.openxmlformats.org/drawingml/2006/table">
            <a:tbl>
              <a:tblPr/>
              <a:tblGrid>
                <a:gridCol w="582304">
                  <a:extLst>
                    <a:ext uri="{9D8B030D-6E8A-4147-A177-3AD203B41FA5}">
                      <a16:colId xmlns:a16="http://schemas.microsoft.com/office/drawing/2014/main" val="4018814738"/>
                    </a:ext>
                  </a:extLst>
                </a:gridCol>
                <a:gridCol w="349383">
                  <a:extLst>
                    <a:ext uri="{9D8B030D-6E8A-4147-A177-3AD203B41FA5}">
                      <a16:colId xmlns:a16="http://schemas.microsoft.com/office/drawing/2014/main" val="3890996847"/>
                    </a:ext>
                  </a:extLst>
                </a:gridCol>
                <a:gridCol w="2671321">
                  <a:extLst>
                    <a:ext uri="{9D8B030D-6E8A-4147-A177-3AD203B41FA5}">
                      <a16:colId xmlns:a16="http://schemas.microsoft.com/office/drawing/2014/main" val="438797048"/>
                    </a:ext>
                  </a:extLst>
                </a:gridCol>
                <a:gridCol w="582304">
                  <a:extLst>
                    <a:ext uri="{9D8B030D-6E8A-4147-A177-3AD203B41FA5}">
                      <a16:colId xmlns:a16="http://schemas.microsoft.com/office/drawing/2014/main" val="2797037153"/>
                    </a:ext>
                  </a:extLst>
                </a:gridCol>
                <a:gridCol w="582304">
                  <a:extLst>
                    <a:ext uri="{9D8B030D-6E8A-4147-A177-3AD203B41FA5}">
                      <a16:colId xmlns:a16="http://schemas.microsoft.com/office/drawing/2014/main" val="1425059846"/>
                    </a:ext>
                  </a:extLst>
                </a:gridCol>
                <a:gridCol w="582304">
                  <a:extLst>
                    <a:ext uri="{9D8B030D-6E8A-4147-A177-3AD203B41FA5}">
                      <a16:colId xmlns:a16="http://schemas.microsoft.com/office/drawing/2014/main" val="2514318252"/>
                    </a:ext>
                  </a:extLst>
                </a:gridCol>
                <a:gridCol w="582304">
                  <a:extLst>
                    <a:ext uri="{9D8B030D-6E8A-4147-A177-3AD203B41FA5}">
                      <a16:colId xmlns:a16="http://schemas.microsoft.com/office/drawing/2014/main" val="3386221358"/>
                    </a:ext>
                  </a:extLst>
                </a:gridCol>
              </a:tblGrid>
              <a:tr h="180035">
                <a:tc rowSpan="2">
                  <a:txBody>
                    <a:bodyPr/>
                    <a:lstStyle/>
                    <a:p>
                      <a:pPr algn="ctr" fontAlgn="ctr"/>
                      <a:r>
                        <a:rPr lang="es-EC" sz="1200" b="1" i="0" u="none" strike="noStrike">
                          <a:solidFill>
                            <a:srgbClr val="FFFFFF"/>
                          </a:solidFill>
                          <a:effectLst/>
                          <a:latin typeface="Arial Narrow" panose="020B0606020202030204" pitchFamily="34" charset="0"/>
                        </a:rPr>
                        <a:t>No.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04040"/>
                    </a:solidFill>
                  </a:tcPr>
                </a:tc>
                <a:tc rowSpan="2">
                  <a:txBody>
                    <a:bodyPr/>
                    <a:lstStyle/>
                    <a:p>
                      <a:pPr algn="ctr" fontAlgn="ctr"/>
                      <a:r>
                        <a:rPr lang="es-EC" sz="1200" b="1" i="0" u="none" strike="noStrike">
                          <a:solidFill>
                            <a:srgbClr val="FFFFFF"/>
                          </a:solidFill>
                          <a:effectLst/>
                          <a:latin typeface="Arial Narrow" panose="020B0606020202030204" pitchFamily="34" charset="0"/>
                        </a:rPr>
                        <a:t>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04040"/>
                    </a:solidFill>
                  </a:tcPr>
                </a:tc>
                <a:tc rowSpan="2">
                  <a:txBody>
                    <a:bodyPr/>
                    <a:lstStyle/>
                    <a:p>
                      <a:pPr algn="ctr" fontAlgn="ctr"/>
                      <a:r>
                        <a:rPr lang="es-EC" sz="1200" b="1" i="0" u="none" strike="noStrike" dirty="0">
                          <a:solidFill>
                            <a:srgbClr val="FFFFFF"/>
                          </a:solidFill>
                          <a:effectLst/>
                          <a:latin typeface="Arial Narrow" panose="020B0606020202030204" pitchFamily="34" charset="0"/>
                        </a:rPr>
                        <a:t>Actividad/Descripción</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04040"/>
                    </a:solidFill>
                  </a:tcPr>
                </a:tc>
                <a:tc rowSpan="2" gridSpan="2">
                  <a:txBody>
                    <a:bodyPr/>
                    <a:lstStyle/>
                    <a:p>
                      <a:pPr algn="ctr" fontAlgn="ctr"/>
                      <a:r>
                        <a:rPr lang="es-EC" sz="1200" b="1" i="0" u="none" strike="noStrike">
                          <a:solidFill>
                            <a:srgbClr val="FFFFFF"/>
                          </a:solidFill>
                          <a:effectLst/>
                          <a:latin typeface="Arial Narrow" panose="020B0606020202030204" pitchFamily="34" charset="0"/>
                        </a:rPr>
                        <a:t>Duración </a:t>
                      </a:r>
                      <a:r>
                        <a:rPr lang="es-EC" sz="1200" b="1" i="0" u="none" strike="noStrike" baseline="30000">
                          <a:solidFill>
                            <a:srgbClr val="FFFFFF"/>
                          </a:solidFill>
                          <a:effectLst/>
                          <a:latin typeface="Arial Narrow" panose="020B0606020202030204" pitchFamily="34" charset="0"/>
                        </a:rPr>
                        <a:t>(1)</a:t>
                      </a:r>
                      <a:endParaRPr lang="es-EC" sz="1200" b="1" i="0" u="none" strike="noStrike">
                        <a:solidFill>
                          <a:srgbClr val="FFFFFF"/>
                        </a:solidFill>
                        <a:effectLst/>
                        <a:latin typeface="Arial Narrow" panose="020B0606020202030204" pitchFamily="34" charset="0"/>
                      </a:endParaRPr>
                    </a:p>
                  </a:txBody>
                  <a:tcPr marL="9525" marR="9525" marT="9525"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04040"/>
                    </a:solidFill>
                  </a:tcPr>
                </a:tc>
                <a:tc rowSpan="2" hMerge="1">
                  <a:txBody>
                    <a:bodyPr/>
                    <a:lstStyle/>
                    <a:p>
                      <a:endParaRPr lang="es-EC"/>
                    </a:p>
                  </a:txBody>
                  <a:tcPr/>
                </a:tc>
                <a:tc gridSpan="2">
                  <a:txBody>
                    <a:bodyPr/>
                    <a:lstStyle/>
                    <a:p>
                      <a:pPr algn="ctr" fontAlgn="ctr"/>
                      <a:r>
                        <a:rPr lang="es-EC" sz="1200" b="1" i="0" u="none" strike="noStrike">
                          <a:solidFill>
                            <a:srgbClr val="FFFFFF"/>
                          </a:solidFill>
                          <a:effectLst/>
                          <a:latin typeface="Arial Narrow" panose="020B0606020202030204" pitchFamily="34" charset="0"/>
                        </a:rPr>
                        <a:t>Fecha</a:t>
                      </a:r>
                      <a:r>
                        <a:rPr lang="es-EC" sz="1200" b="1" i="0" u="none" strike="noStrike" baseline="30000">
                          <a:solidFill>
                            <a:srgbClr val="FFFFFF"/>
                          </a:solidFill>
                          <a:effectLst/>
                          <a:latin typeface="Arial Narrow" panose="020B0606020202030204" pitchFamily="34" charset="0"/>
                        </a:rPr>
                        <a:t>(2)</a:t>
                      </a:r>
                      <a:endParaRPr lang="es-EC" sz="1200" b="1" i="0" u="none" strike="noStrike">
                        <a:solidFill>
                          <a:srgbClr val="FFFFFF"/>
                        </a:solidFill>
                        <a:effectLst/>
                        <a:latin typeface="Arial Narrow" panose="020B060602020203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404040"/>
                    </a:solidFill>
                  </a:tcPr>
                </a:tc>
                <a:tc hMerge="1">
                  <a:txBody>
                    <a:bodyPr/>
                    <a:lstStyle/>
                    <a:p>
                      <a:endParaRPr lang="es-EC"/>
                    </a:p>
                  </a:txBody>
                  <a:tcPr/>
                </a:tc>
                <a:extLst>
                  <a:ext uri="{0D108BD9-81ED-4DB2-BD59-A6C34878D82A}">
                    <a16:rowId xmlns:a16="http://schemas.microsoft.com/office/drawing/2014/main" val="1430606798"/>
                  </a:ext>
                </a:extLst>
              </a:tr>
              <a:tr h="180035">
                <a:tc vMerge="1">
                  <a:txBody>
                    <a:bodyPr/>
                    <a:lstStyle/>
                    <a:p>
                      <a:endParaRPr lang="es-EC"/>
                    </a:p>
                  </a:txBody>
                  <a:tcPr/>
                </a:tc>
                <a:tc vMerge="1">
                  <a:txBody>
                    <a:bodyPr/>
                    <a:lstStyle/>
                    <a:p>
                      <a:endParaRPr lang="es-EC"/>
                    </a:p>
                  </a:txBody>
                  <a:tcPr/>
                </a:tc>
                <a:tc vMerge="1">
                  <a:txBody>
                    <a:bodyPr/>
                    <a:lstStyle/>
                    <a:p>
                      <a:endParaRPr lang="es-EC"/>
                    </a:p>
                  </a:txBody>
                  <a:tcPr/>
                </a:tc>
                <a:tc gridSpan="2" vMerge="1">
                  <a:txBody>
                    <a:bodyPr/>
                    <a:lstStyle/>
                    <a:p>
                      <a:endParaRPr lang="es-EC"/>
                    </a:p>
                  </a:txBody>
                  <a:tcPr/>
                </a:tc>
                <a:tc hMerge="1" vMerge="1">
                  <a:txBody>
                    <a:bodyPr/>
                    <a:lstStyle/>
                    <a:p>
                      <a:endParaRPr lang="es-EC"/>
                    </a:p>
                  </a:txBody>
                  <a:tcPr/>
                </a:tc>
                <a:tc>
                  <a:txBody>
                    <a:bodyPr/>
                    <a:lstStyle/>
                    <a:p>
                      <a:pPr algn="ctr" fontAlgn="ctr"/>
                      <a:r>
                        <a:rPr lang="es-EC" sz="1200" b="1" i="0" u="none" strike="noStrike">
                          <a:solidFill>
                            <a:srgbClr val="FFFFFF"/>
                          </a:solidFill>
                          <a:effectLst/>
                          <a:latin typeface="Arial Narrow" panose="020B0606020202030204" pitchFamily="34" charset="0"/>
                        </a:rPr>
                        <a:t>Inicio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404040"/>
                    </a:solidFill>
                  </a:tcPr>
                </a:tc>
                <a:tc>
                  <a:txBody>
                    <a:bodyPr/>
                    <a:lstStyle/>
                    <a:p>
                      <a:pPr algn="ctr" fontAlgn="ctr"/>
                      <a:r>
                        <a:rPr lang="es-EC" sz="1200" b="1" i="0" u="none" strike="noStrike">
                          <a:solidFill>
                            <a:srgbClr val="FFFFFF"/>
                          </a:solidFill>
                          <a:effectLst/>
                          <a:latin typeface="Arial Narrow" panose="020B0606020202030204" pitchFamily="34" charset="0"/>
                        </a:rPr>
                        <a:t>Fin</a:t>
                      </a:r>
                    </a:p>
                  </a:txBody>
                  <a:tcPr marL="9525" marR="9525" marT="9525"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404040"/>
                    </a:solidFill>
                  </a:tcPr>
                </a:tc>
                <a:extLst>
                  <a:ext uri="{0D108BD9-81ED-4DB2-BD59-A6C34878D82A}">
                    <a16:rowId xmlns:a16="http://schemas.microsoft.com/office/drawing/2014/main" val="1620947889"/>
                  </a:ext>
                </a:extLst>
              </a:tr>
              <a:tr h="165775">
                <a:tc>
                  <a:txBody>
                    <a:bodyPr/>
                    <a:lstStyle/>
                    <a:p>
                      <a:pPr algn="just" fontAlgn="ctr"/>
                      <a:r>
                        <a:rPr lang="es-EC" sz="1100" b="1" i="0" u="none" strike="noStrike">
                          <a:solidFill>
                            <a:srgbClr val="000000"/>
                          </a:solidFill>
                          <a:effectLst/>
                          <a:latin typeface="Arial Narrow" panose="020B0606020202030204" pitchFamily="34" charset="0"/>
                        </a:rPr>
                        <a:t>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ctr" fontAlgn="ctr"/>
                      <a:r>
                        <a:rPr lang="es-EC" sz="1100" b="0" i="0" u="none" strike="noStrike">
                          <a:solidFill>
                            <a:srgbClr val="000000"/>
                          </a:solidFill>
                          <a:effectLst/>
                          <a:latin typeface="Arial Narrow" panose="020B0606020202030204" pitchFamily="34" charset="0"/>
                        </a:rPr>
                        <a:t>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just" fontAlgn="ctr"/>
                      <a:r>
                        <a:rPr lang="es-EC" sz="1100" b="1" i="0" u="none" strike="noStrike">
                          <a:solidFill>
                            <a:srgbClr val="000000"/>
                          </a:solidFill>
                          <a:effectLst/>
                          <a:latin typeface="Arial Narrow" panose="020B0606020202030204" pitchFamily="34" charset="0"/>
                        </a:rPr>
                        <a:t>PROCEDIMIENTO PREPARATORIO 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ctr" fontAlgn="ctr"/>
                      <a:r>
                        <a:rPr lang="es-EC" sz="1100" b="1" i="0" u="none" strike="noStrike">
                          <a:solidFill>
                            <a:srgbClr val="000000"/>
                          </a:solidFill>
                          <a:effectLst/>
                          <a:latin typeface="Arial Narrow" panose="020B0606020202030204" pitchFamily="34" charset="0"/>
                        </a:rPr>
                        <a:t>30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ctr" fontAlgn="ctr"/>
                      <a:r>
                        <a:rPr lang="es-EC" sz="1100" b="0" i="0" u="none" strike="noStrike">
                          <a:solidFill>
                            <a:srgbClr val="000000"/>
                          </a:solidFill>
                          <a:effectLst/>
                          <a:latin typeface="Arial Narrow" panose="020B0606020202030204" pitchFamily="34" charset="0"/>
                        </a:rPr>
                        <a:t>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gridSpan="2">
                  <a:txBody>
                    <a:bodyPr/>
                    <a:lstStyle/>
                    <a:p>
                      <a:pPr algn="just" fontAlgn="ctr"/>
                      <a:r>
                        <a:rPr lang="es-EC" sz="1100" b="0" i="0" u="none" strike="noStrike">
                          <a:solidFill>
                            <a:srgbClr val="000000"/>
                          </a:solidFill>
                          <a:effectLst/>
                          <a:latin typeface="Arial Narrow" panose="020B0606020202030204" pitchFamily="34" charset="0"/>
                        </a:rPr>
                        <a:t> </a:t>
                      </a:r>
                    </a:p>
                  </a:txBody>
                  <a:tcPr marL="9525" marR="9525" marT="9525"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hMerge="1">
                  <a:txBody>
                    <a:bodyPr/>
                    <a:lstStyle/>
                    <a:p>
                      <a:endParaRPr lang="es-EC"/>
                    </a:p>
                  </a:txBody>
                  <a:tcPr/>
                </a:tc>
                <a:extLst>
                  <a:ext uri="{0D108BD9-81ED-4DB2-BD59-A6C34878D82A}">
                    <a16:rowId xmlns:a16="http://schemas.microsoft.com/office/drawing/2014/main" val="1378100853"/>
                  </a:ext>
                </a:extLst>
              </a:tr>
              <a:tr h="165775">
                <a:tc>
                  <a:txBody>
                    <a:bodyPr/>
                    <a:lstStyle/>
                    <a:p>
                      <a:pPr algn="just" fontAlgn="ctr"/>
                      <a:r>
                        <a:rPr lang="es-EC" sz="1100" b="1" i="0" u="none" strike="noStrike">
                          <a:solidFill>
                            <a:srgbClr val="000000"/>
                          </a:solidFill>
                          <a:effectLst/>
                          <a:latin typeface="Arial Narrow" panose="020B0606020202030204" pitchFamily="34" charset="0"/>
                        </a:rPr>
                        <a:t>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C" sz="1100" b="0" i="0" u="none" strike="noStrike">
                          <a:solidFill>
                            <a:srgbClr val="000000"/>
                          </a:solidFill>
                          <a:effectLst/>
                          <a:latin typeface="Arial Narrow" panose="020B0606020202030204" pitchFamily="34" charset="0"/>
                        </a:rPr>
                        <a:t>H</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es-EC" sz="1100" b="1" i="0" u="none" strike="noStrike">
                          <a:solidFill>
                            <a:srgbClr val="000000"/>
                          </a:solidFill>
                          <a:effectLst/>
                          <a:latin typeface="Arial Narrow" panose="020B0606020202030204" pitchFamily="34" charset="0"/>
                        </a:rPr>
                        <a:t>Convocatoria # 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C" sz="1100" b="0" i="0" u="none" strike="noStrike">
                          <a:solidFill>
                            <a:srgbClr val="000000"/>
                          </a:solidFill>
                          <a:effectLst/>
                          <a:latin typeface="Arial Narrow" panose="020B0606020202030204" pitchFamily="34" charset="0"/>
                        </a:rPr>
                        <a:t>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C" sz="1100" b="0" i="0" u="none" strike="noStrike">
                          <a:solidFill>
                            <a:srgbClr val="000000"/>
                          </a:solidFill>
                          <a:effectLst/>
                          <a:latin typeface="Arial Narrow" panose="020B0606020202030204" pitchFamily="34" charset="0"/>
                        </a:rPr>
                        <a:t>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gridSpan="2">
                  <a:txBody>
                    <a:bodyPr/>
                    <a:lstStyle/>
                    <a:p>
                      <a:pPr algn="ctr" fontAlgn="ctr"/>
                      <a:r>
                        <a:rPr lang="es-EC" sz="1100" b="0" i="0" u="none" strike="noStrike">
                          <a:solidFill>
                            <a:srgbClr val="000000"/>
                          </a:solidFill>
                          <a:effectLst/>
                          <a:latin typeface="Arial Narrow" panose="020B0606020202030204" pitchFamily="34" charset="0"/>
                        </a:rPr>
                        <a:t>1/8/2022</a:t>
                      </a:r>
                    </a:p>
                  </a:txBody>
                  <a:tcPr marL="9525" marR="9525" marT="9525"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endParaRPr lang="es-EC"/>
                    </a:p>
                  </a:txBody>
                  <a:tcPr/>
                </a:tc>
                <a:extLst>
                  <a:ext uri="{0D108BD9-81ED-4DB2-BD59-A6C34878D82A}">
                    <a16:rowId xmlns:a16="http://schemas.microsoft.com/office/drawing/2014/main" val="698599"/>
                  </a:ext>
                </a:extLst>
              </a:tr>
              <a:tr h="165775">
                <a:tc>
                  <a:txBody>
                    <a:bodyPr/>
                    <a:lstStyle/>
                    <a:p>
                      <a:pPr algn="just" fontAlgn="ctr"/>
                      <a:r>
                        <a:rPr lang="es-EC" sz="1100" b="1" i="0" u="none" strike="noStrike">
                          <a:solidFill>
                            <a:srgbClr val="000000"/>
                          </a:solidFill>
                          <a:effectLst/>
                          <a:latin typeface="Arial Narrow" panose="020B0606020202030204" pitchFamily="34" charset="0"/>
                        </a:rPr>
                        <a:t>2.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ctr" fontAlgn="ctr"/>
                      <a:r>
                        <a:rPr lang="es-EC" sz="1100" b="0" i="0" u="none" strike="noStrike">
                          <a:solidFill>
                            <a:srgbClr val="000000"/>
                          </a:solidFill>
                          <a:effectLst/>
                          <a:latin typeface="Arial Narrow" panose="020B0606020202030204" pitchFamily="34" charset="0"/>
                        </a:rPr>
                        <a:t>I</a:t>
                      </a:r>
                      <a:r>
                        <a:rPr lang="es-EC" sz="1100" b="0" i="0" u="none" strike="noStrike" baseline="30000">
                          <a:solidFill>
                            <a:srgbClr val="000000"/>
                          </a:solidFill>
                          <a:effectLst/>
                          <a:latin typeface="Arial Narrow" panose="020B0606020202030204" pitchFamily="34" charset="0"/>
                        </a:rPr>
                        <a:t>(6)</a:t>
                      </a:r>
                      <a:endParaRPr lang="es-EC" sz="1100" b="0" i="0" u="none" strike="noStrike">
                        <a:solidFill>
                          <a:srgbClr val="000000"/>
                        </a:solidFill>
                        <a:effectLst/>
                        <a:latin typeface="Arial Narrow" panose="020B0606020202030204" pitchFamily="34" charset="0"/>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es-ES" sz="1100" b="1" i="0" u="none" strike="noStrike">
                          <a:solidFill>
                            <a:srgbClr val="000000"/>
                          </a:solidFill>
                          <a:effectLst/>
                          <a:latin typeface="Arial Narrow" panose="020B0606020202030204" pitchFamily="34" charset="0"/>
                        </a:rPr>
                        <a:t>Fase de Preparación de Propuestas</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ctr" fontAlgn="ctr"/>
                      <a:r>
                        <a:rPr lang="es-EC" sz="1100" b="0" i="0" u="none" strike="noStrike">
                          <a:solidFill>
                            <a:srgbClr val="000000"/>
                          </a:solidFill>
                          <a:effectLst/>
                          <a:latin typeface="Arial Narrow" panose="020B0606020202030204" pitchFamily="34" charset="0"/>
                        </a:rPr>
                        <a:t>17</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gridSpan="3">
                  <a:txBody>
                    <a:bodyPr/>
                    <a:lstStyle/>
                    <a:p>
                      <a:pPr algn="just" fontAlgn="ctr"/>
                      <a:r>
                        <a:rPr lang="es-EC" sz="1100" b="0" i="0" u="none" strike="noStrike">
                          <a:solidFill>
                            <a:srgbClr val="000000"/>
                          </a:solidFill>
                          <a:effectLst/>
                          <a:latin typeface="Arial Narrow" panose="020B0606020202030204" pitchFamily="34" charset="0"/>
                        </a:rPr>
                        <a:t> </a:t>
                      </a:r>
                    </a:p>
                  </a:txBody>
                  <a:tcPr marL="9525" marR="9525" marT="9525"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534281393"/>
                  </a:ext>
                </a:extLst>
              </a:tr>
              <a:tr h="180714">
                <a:tc>
                  <a:txBody>
                    <a:bodyPr/>
                    <a:lstStyle/>
                    <a:p>
                      <a:pPr algn="l" fontAlgn="ctr"/>
                      <a:r>
                        <a:rPr lang="es-EC" sz="1100" b="0" i="0" u="none" strike="noStrike">
                          <a:solidFill>
                            <a:srgbClr val="000000"/>
                          </a:solidFill>
                          <a:effectLst/>
                          <a:latin typeface="Arial Narrow" panose="020B0606020202030204" pitchFamily="34" charset="0"/>
                        </a:rPr>
                        <a:t>2.1</a:t>
                      </a:r>
                    </a:p>
                  </a:txBody>
                  <a:tcPr marL="857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es-EC"/>
                    </a:p>
                  </a:txBody>
                  <a:tcPr/>
                </a:tc>
                <a:tc>
                  <a:txBody>
                    <a:bodyPr/>
                    <a:lstStyle/>
                    <a:p>
                      <a:pPr algn="just" fontAlgn="ctr"/>
                      <a:r>
                        <a:rPr lang="es-EC" sz="1100" b="0" i="0" u="none" strike="noStrike">
                          <a:solidFill>
                            <a:srgbClr val="000000"/>
                          </a:solidFill>
                          <a:effectLst/>
                          <a:latin typeface="Arial Narrow" panose="020B0606020202030204" pitchFamily="34" charset="0"/>
                        </a:rPr>
                        <a:t>Inspección programada 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es-EC"/>
                    </a:p>
                  </a:txBody>
                  <a:tcPr/>
                </a:tc>
                <a:tc>
                  <a:txBody>
                    <a:bodyPr/>
                    <a:lstStyle/>
                    <a:p>
                      <a:pPr algn="ctr" fontAlgn="ctr"/>
                      <a:r>
                        <a:rPr lang="es-EC" sz="1100" b="0" i="0" u="none" strike="noStrike">
                          <a:solidFill>
                            <a:srgbClr val="000000"/>
                          </a:solidFill>
                          <a:effectLst/>
                          <a:latin typeface="Arial Narrow" panose="020B0606020202030204" pitchFamily="34" charset="0"/>
                        </a:rPr>
                        <a:t>1</a:t>
                      </a:r>
                      <a:r>
                        <a:rPr lang="es-EC" sz="1100" b="0" i="0" u="none" strike="noStrike" baseline="30000">
                          <a:solidFill>
                            <a:srgbClr val="000000"/>
                          </a:solidFill>
                          <a:effectLst/>
                          <a:latin typeface="Arial Narrow" panose="020B0606020202030204" pitchFamily="34" charset="0"/>
                        </a:rPr>
                        <a:t>(4)</a:t>
                      </a:r>
                      <a:endParaRPr lang="es-EC" sz="1100" b="0" i="0" u="none" strike="noStrike">
                        <a:solidFill>
                          <a:srgbClr val="000000"/>
                        </a:solidFill>
                        <a:effectLst/>
                        <a:latin typeface="Arial Narrow" panose="020B0606020202030204" pitchFamily="34" charset="0"/>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gridSpan="2">
                  <a:txBody>
                    <a:bodyPr/>
                    <a:lstStyle/>
                    <a:p>
                      <a:pPr algn="just" fontAlgn="ctr"/>
                      <a:r>
                        <a:rPr lang="es-EC" sz="1100" b="0" i="0" u="none" strike="noStrike" dirty="0">
                          <a:solidFill>
                            <a:srgbClr val="000000"/>
                          </a:solidFill>
                          <a:effectLst/>
                          <a:latin typeface="Arial Narrow" panose="020B0606020202030204" pitchFamily="34" charset="0"/>
                        </a:rPr>
                        <a:t> </a:t>
                      </a:r>
                    </a:p>
                  </a:txBody>
                  <a:tcPr marL="9525" marR="9525" marT="9525"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endParaRPr lang="es-EC"/>
                    </a:p>
                  </a:txBody>
                  <a:tcPr/>
                </a:tc>
                <a:extLst>
                  <a:ext uri="{0D108BD9-81ED-4DB2-BD59-A6C34878D82A}">
                    <a16:rowId xmlns:a16="http://schemas.microsoft.com/office/drawing/2014/main" val="3040833945"/>
                  </a:ext>
                </a:extLst>
              </a:tr>
              <a:tr h="180714">
                <a:tc>
                  <a:txBody>
                    <a:bodyPr/>
                    <a:lstStyle/>
                    <a:p>
                      <a:pPr algn="l" fontAlgn="ctr"/>
                      <a:r>
                        <a:rPr lang="es-EC" sz="1100" b="0" i="0" u="none" strike="noStrike">
                          <a:solidFill>
                            <a:srgbClr val="000000"/>
                          </a:solidFill>
                          <a:effectLst/>
                          <a:latin typeface="Arial Narrow" panose="020B0606020202030204" pitchFamily="34" charset="0"/>
                        </a:rPr>
                        <a:t>2.2</a:t>
                      </a:r>
                    </a:p>
                  </a:txBody>
                  <a:tcPr marL="857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es-EC"/>
                    </a:p>
                  </a:txBody>
                  <a:tcPr/>
                </a:tc>
                <a:tc>
                  <a:txBody>
                    <a:bodyPr/>
                    <a:lstStyle/>
                    <a:p>
                      <a:pPr algn="just" fontAlgn="ctr"/>
                      <a:r>
                        <a:rPr lang="es-EC" sz="1100" b="0" i="0" u="none" strike="noStrike">
                          <a:solidFill>
                            <a:srgbClr val="000000"/>
                          </a:solidFill>
                          <a:effectLst/>
                          <a:latin typeface="Arial Narrow" panose="020B0606020202030204" pitchFamily="34" charset="0"/>
                        </a:rPr>
                        <a:t>Inspección programada 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es-EC"/>
                    </a:p>
                  </a:txBody>
                  <a:tcPr/>
                </a:tc>
                <a:tc>
                  <a:txBody>
                    <a:bodyPr/>
                    <a:lstStyle/>
                    <a:p>
                      <a:pPr algn="ctr" fontAlgn="ctr"/>
                      <a:r>
                        <a:rPr lang="es-EC" sz="1100" b="0" i="0" u="none" strike="noStrike">
                          <a:solidFill>
                            <a:srgbClr val="000000"/>
                          </a:solidFill>
                          <a:effectLst/>
                          <a:latin typeface="Arial Narrow" panose="020B0606020202030204" pitchFamily="34" charset="0"/>
                        </a:rPr>
                        <a:t>1</a:t>
                      </a:r>
                      <a:r>
                        <a:rPr lang="es-EC" sz="1100" b="0" i="0" u="none" strike="noStrike" baseline="30000">
                          <a:solidFill>
                            <a:srgbClr val="000000"/>
                          </a:solidFill>
                          <a:effectLst/>
                          <a:latin typeface="Arial Narrow" panose="020B0606020202030204" pitchFamily="34" charset="0"/>
                        </a:rPr>
                        <a:t>(4)</a:t>
                      </a:r>
                      <a:endParaRPr lang="es-EC" sz="1100" b="0" i="0" u="none" strike="noStrike">
                        <a:solidFill>
                          <a:srgbClr val="000000"/>
                        </a:solidFill>
                        <a:effectLst/>
                        <a:latin typeface="Arial Narrow" panose="020B0606020202030204" pitchFamily="34" charset="0"/>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gridSpan="2">
                  <a:txBody>
                    <a:bodyPr/>
                    <a:lstStyle/>
                    <a:p>
                      <a:pPr algn="just" fontAlgn="ctr"/>
                      <a:r>
                        <a:rPr lang="es-EC" sz="1100" b="0" i="0" u="none" strike="noStrike" dirty="0">
                          <a:solidFill>
                            <a:srgbClr val="000000"/>
                          </a:solidFill>
                          <a:effectLst/>
                          <a:latin typeface="Arial Narrow" panose="020B0606020202030204" pitchFamily="34" charset="0"/>
                        </a:rPr>
                        <a:t> </a:t>
                      </a:r>
                    </a:p>
                  </a:txBody>
                  <a:tcPr marL="9525" marR="9525" marT="9525"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endParaRPr lang="es-EC"/>
                    </a:p>
                  </a:txBody>
                  <a:tcPr/>
                </a:tc>
                <a:extLst>
                  <a:ext uri="{0D108BD9-81ED-4DB2-BD59-A6C34878D82A}">
                    <a16:rowId xmlns:a16="http://schemas.microsoft.com/office/drawing/2014/main" val="3659110668"/>
                  </a:ext>
                </a:extLst>
              </a:tr>
              <a:tr h="180714">
                <a:tc>
                  <a:txBody>
                    <a:bodyPr/>
                    <a:lstStyle/>
                    <a:p>
                      <a:pPr algn="l" fontAlgn="ctr"/>
                      <a:r>
                        <a:rPr lang="es-EC" sz="1100" b="0" i="0" u="none" strike="noStrike">
                          <a:solidFill>
                            <a:srgbClr val="000000"/>
                          </a:solidFill>
                          <a:effectLst/>
                          <a:latin typeface="Arial Narrow" panose="020B0606020202030204" pitchFamily="34" charset="0"/>
                        </a:rPr>
                        <a:t>2.3</a:t>
                      </a:r>
                    </a:p>
                  </a:txBody>
                  <a:tcPr marL="857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C" sz="1100" b="0" i="0" u="none" strike="noStrike">
                          <a:solidFill>
                            <a:srgbClr val="000000"/>
                          </a:solidFill>
                          <a:effectLst/>
                          <a:latin typeface="Arial Narrow" panose="020B0606020202030204" pitchFamily="34" charset="0"/>
                        </a:rPr>
                        <a:t>H</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es-EC" sz="1100" b="0" i="0" u="none" strike="noStrike">
                          <a:solidFill>
                            <a:srgbClr val="000000"/>
                          </a:solidFill>
                          <a:effectLst/>
                          <a:latin typeface="Arial Narrow" panose="020B0606020202030204" pitchFamily="34" charset="0"/>
                        </a:rPr>
                        <a:t>Presentación de Sobres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C" sz="1100" b="0" i="0" u="none" strike="noStrike">
                          <a:solidFill>
                            <a:srgbClr val="000000"/>
                          </a:solidFill>
                          <a:effectLst/>
                          <a:latin typeface="Arial Narrow" panose="020B0606020202030204" pitchFamily="34" charset="0"/>
                        </a:rPr>
                        <a:t>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C" sz="1100" b="0" i="0" u="none" strike="noStrike">
                          <a:solidFill>
                            <a:srgbClr val="000000"/>
                          </a:solidFill>
                          <a:effectLst/>
                          <a:latin typeface="Arial Narrow" panose="020B0606020202030204" pitchFamily="34" charset="0"/>
                        </a:rPr>
                        <a:t>1</a:t>
                      </a:r>
                      <a:r>
                        <a:rPr lang="es-EC" sz="1100" b="0" i="0" u="none" strike="noStrike" baseline="30000">
                          <a:solidFill>
                            <a:srgbClr val="000000"/>
                          </a:solidFill>
                          <a:effectLst/>
                          <a:latin typeface="Arial Narrow" panose="020B0606020202030204" pitchFamily="34" charset="0"/>
                        </a:rPr>
                        <a:t>(5)</a:t>
                      </a:r>
                      <a:endParaRPr lang="es-EC" sz="1100" b="0" i="0" u="none" strike="noStrike">
                        <a:solidFill>
                          <a:srgbClr val="000000"/>
                        </a:solidFill>
                        <a:effectLst/>
                        <a:latin typeface="Arial Narrow" panose="020B0606020202030204" pitchFamily="34" charset="0"/>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gridSpan="2">
                  <a:txBody>
                    <a:bodyPr/>
                    <a:lstStyle/>
                    <a:p>
                      <a:pPr algn="ctr" fontAlgn="ctr"/>
                      <a:r>
                        <a:rPr lang="es-EC" sz="1100" b="0" i="0" u="none" strike="noStrike" dirty="0">
                          <a:solidFill>
                            <a:srgbClr val="000000"/>
                          </a:solidFill>
                          <a:effectLst/>
                          <a:latin typeface="Arial Narrow" panose="020B0606020202030204" pitchFamily="34" charset="0"/>
                        </a:rPr>
                        <a:t>24/8/2022</a:t>
                      </a:r>
                    </a:p>
                  </a:txBody>
                  <a:tcPr marL="9525" marR="9525" marT="9525"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endParaRPr lang="es-EC"/>
                    </a:p>
                  </a:txBody>
                  <a:tcPr/>
                </a:tc>
                <a:extLst>
                  <a:ext uri="{0D108BD9-81ED-4DB2-BD59-A6C34878D82A}">
                    <a16:rowId xmlns:a16="http://schemas.microsoft.com/office/drawing/2014/main" val="4292405767"/>
                  </a:ext>
                </a:extLst>
              </a:tr>
              <a:tr h="165775">
                <a:tc>
                  <a:txBody>
                    <a:bodyPr/>
                    <a:lstStyle/>
                    <a:p>
                      <a:pPr algn="l" fontAlgn="ctr"/>
                      <a:r>
                        <a:rPr lang="es-EC" sz="1100" b="0" i="0" u="none" strike="noStrike">
                          <a:solidFill>
                            <a:srgbClr val="000000"/>
                          </a:solidFill>
                          <a:effectLst/>
                          <a:latin typeface="Arial Narrow" panose="020B0606020202030204" pitchFamily="34" charset="0"/>
                        </a:rPr>
                        <a:t>2.4</a:t>
                      </a:r>
                    </a:p>
                  </a:txBody>
                  <a:tcPr marL="857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C" sz="1100" b="0" i="0" u="none" strike="noStrike">
                          <a:solidFill>
                            <a:srgbClr val="000000"/>
                          </a:solidFill>
                          <a:effectLst/>
                          <a:latin typeface="Arial Narrow" panose="020B0606020202030204" pitchFamily="34" charset="0"/>
                        </a:rPr>
                        <a:t>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es-ES" sz="1100" b="0" i="0" u="none" strike="noStrike" dirty="0">
                          <a:solidFill>
                            <a:srgbClr val="000000"/>
                          </a:solidFill>
                          <a:effectLst/>
                          <a:latin typeface="Arial Narrow" panose="020B0606020202030204" pitchFamily="34" charset="0"/>
                        </a:rPr>
                        <a:t>Subir Propuesta Económica al Portal</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C" sz="1100" b="0" i="0" u="none" strike="noStrike">
                          <a:solidFill>
                            <a:srgbClr val="000000"/>
                          </a:solidFill>
                          <a:effectLst/>
                          <a:latin typeface="Arial Narrow" panose="020B0606020202030204" pitchFamily="34" charset="0"/>
                        </a:rPr>
                        <a:t>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C" sz="1100" b="0" i="0" u="none" strike="noStrike">
                          <a:solidFill>
                            <a:srgbClr val="000000"/>
                          </a:solidFill>
                          <a:effectLst/>
                          <a:latin typeface="Arial Narrow" panose="020B0606020202030204" pitchFamily="34" charset="0"/>
                        </a:rPr>
                        <a:t>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gridSpan="2">
                  <a:txBody>
                    <a:bodyPr/>
                    <a:lstStyle/>
                    <a:p>
                      <a:pPr algn="ctr" fontAlgn="ctr"/>
                      <a:r>
                        <a:rPr lang="es-EC" sz="1100" b="0" i="0" u="none" strike="noStrike" dirty="0">
                          <a:solidFill>
                            <a:srgbClr val="000000"/>
                          </a:solidFill>
                          <a:effectLst/>
                          <a:latin typeface="Arial Narrow" panose="020B0606020202030204" pitchFamily="34" charset="0"/>
                        </a:rPr>
                        <a:t>24/8/2022</a:t>
                      </a:r>
                    </a:p>
                  </a:txBody>
                  <a:tcPr marL="9525" marR="9525" marT="9525"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endParaRPr lang="es-EC"/>
                    </a:p>
                  </a:txBody>
                  <a:tcPr/>
                </a:tc>
                <a:extLst>
                  <a:ext uri="{0D108BD9-81ED-4DB2-BD59-A6C34878D82A}">
                    <a16:rowId xmlns:a16="http://schemas.microsoft.com/office/drawing/2014/main" val="846952449"/>
                  </a:ext>
                </a:extLst>
              </a:tr>
              <a:tr h="165775">
                <a:tc>
                  <a:txBody>
                    <a:bodyPr/>
                    <a:lstStyle/>
                    <a:p>
                      <a:pPr algn="just" fontAlgn="ctr"/>
                      <a:r>
                        <a:rPr lang="es-EC" sz="1100" b="1" i="0" u="none" strike="noStrike">
                          <a:solidFill>
                            <a:srgbClr val="000000"/>
                          </a:solidFill>
                          <a:effectLst/>
                          <a:latin typeface="Arial Narrow" panose="020B0606020202030204" pitchFamily="34" charset="0"/>
                        </a:rPr>
                        <a:t>3.</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rowSpan="4">
                  <a:txBody>
                    <a:bodyPr/>
                    <a:lstStyle/>
                    <a:p>
                      <a:pPr algn="ctr" fontAlgn="ctr"/>
                      <a:r>
                        <a:rPr lang="es-EC" sz="1100" b="0" i="0" u="none" strike="noStrike">
                          <a:solidFill>
                            <a:srgbClr val="000000"/>
                          </a:solidFill>
                          <a:effectLst/>
                          <a:latin typeface="Arial Narrow" panose="020B0606020202030204" pitchFamily="34" charset="0"/>
                        </a:rPr>
                        <a:t>II</a:t>
                      </a:r>
                      <a:r>
                        <a:rPr lang="es-EC" sz="1100" b="0" i="0" u="none" strike="noStrike" baseline="30000">
                          <a:solidFill>
                            <a:srgbClr val="000000"/>
                          </a:solidFill>
                          <a:effectLst/>
                          <a:latin typeface="Arial Narrow" panose="020B0606020202030204" pitchFamily="34" charset="0"/>
                        </a:rPr>
                        <a:t>(7)</a:t>
                      </a:r>
                      <a:endParaRPr lang="es-EC" sz="1100" b="0" i="0" u="none" strike="noStrike">
                        <a:solidFill>
                          <a:srgbClr val="000000"/>
                        </a:solidFill>
                        <a:effectLst/>
                        <a:latin typeface="Arial Narrow" panose="020B0606020202030204" pitchFamily="34" charset="0"/>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es-EC" sz="1100" b="1" i="0" u="none" strike="noStrike" dirty="0">
                          <a:solidFill>
                            <a:srgbClr val="000000"/>
                          </a:solidFill>
                          <a:effectLst/>
                          <a:latin typeface="Arial Narrow" panose="020B0606020202030204" pitchFamily="34" charset="0"/>
                        </a:rPr>
                        <a:t>Fase de Evaluación</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rowSpan="4">
                  <a:txBody>
                    <a:bodyPr/>
                    <a:lstStyle/>
                    <a:p>
                      <a:pPr algn="ctr" fontAlgn="ctr"/>
                      <a:r>
                        <a:rPr lang="es-EC" sz="1100" b="0" i="0" u="none" strike="noStrike">
                          <a:solidFill>
                            <a:srgbClr val="000000"/>
                          </a:solidFill>
                          <a:effectLst/>
                          <a:latin typeface="Arial Narrow" panose="020B0606020202030204" pitchFamily="34" charset="0"/>
                        </a:rPr>
                        <a:t>7</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gridSpan="3">
                  <a:txBody>
                    <a:bodyPr/>
                    <a:lstStyle/>
                    <a:p>
                      <a:pPr algn="just" fontAlgn="ctr"/>
                      <a:r>
                        <a:rPr lang="es-EC" sz="1100" b="0" i="0" u="none" strike="noStrike" dirty="0">
                          <a:solidFill>
                            <a:srgbClr val="000000"/>
                          </a:solidFill>
                          <a:effectLst/>
                          <a:latin typeface="Arial Narrow" panose="020B0606020202030204" pitchFamily="34" charset="0"/>
                        </a:rPr>
                        <a:t> </a:t>
                      </a:r>
                    </a:p>
                  </a:txBody>
                  <a:tcPr marL="9525" marR="9525" marT="9525"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2885849936"/>
                  </a:ext>
                </a:extLst>
              </a:tr>
              <a:tr h="165775">
                <a:tc>
                  <a:txBody>
                    <a:bodyPr/>
                    <a:lstStyle/>
                    <a:p>
                      <a:pPr algn="l" fontAlgn="ctr"/>
                      <a:r>
                        <a:rPr lang="es-EC" sz="1100" b="0" i="0" u="none" strike="noStrike">
                          <a:solidFill>
                            <a:srgbClr val="000000"/>
                          </a:solidFill>
                          <a:effectLst/>
                          <a:latin typeface="Arial Narrow" panose="020B0606020202030204" pitchFamily="34" charset="0"/>
                        </a:rPr>
                        <a:t>3.1</a:t>
                      </a:r>
                    </a:p>
                  </a:txBody>
                  <a:tcPr marL="857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es-EC"/>
                    </a:p>
                  </a:txBody>
                  <a:tcPr/>
                </a:tc>
                <a:tc>
                  <a:txBody>
                    <a:bodyPr/>
                    <a:lstStyle/>
                    <a:p>
                      <a:pPr algn="just" fontAlgn="ctr"/>
                      <a:r>
                        <a:rPr lang="es-EC" sz="1100" b="0" i="0" u="none" strike="noStrike">
                          <a:solidFill>
                            <a:srgbClr val="000000"/>
                          </a:solidFill>
                          <a:effectLst/>
                          <a:latin typeface="Arial Narrow" panose="020B0606020202030204" pitchFamily="34" charset="0"/>
                        </a:rPr>
                        <a:t>Revisión del Checklist</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es-EC"/>
                    </a:p>
                  </a:txBody>
                  <a:tcPr/>
                </a:tc>
                <a:tc>
                  <a:txBody>
                    <a:bodyPr/>
                    <a:lstStyle/>
                    <a:p>
                      <a:pPr algn="ctr" fontAlgn="ctr"/>
                      <a:r>
                        <a:rPr lang="es-EC" sz="1100" b="0" i="0" u="none" strike="noStrike">
                          <a:solidFill>
                            <a:srgbClr val="000000"/>
                          </a:solidFill>
                          <a:effectLst/>
                          <a:latin typeface="Arial Narrow" panose="020B0606020202030204" pitchFamily="34" charset="0"/>
                        </a:rPr>
                        <a:t>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gridSpan="2">
                  <a:txBody>
                    <a:bodyPr/>
                    <a:lstStyle/>
                    <a:p>
                      <a:pPr algn="ctr" fontAlgn="ctr"/>
                      <a:r>
                        <a:rPr lang="es-EC" sz="1100" b="0" i="0" u="none" strike="noStrike" dirty="0">
                          <a:solidFill>
                            <a:srgbClr val="000000"/>
                          </a:solidFill>
                          <a:effectLst/>
                          <a:latin typeface="Arial Narrow" panose="020B0606020202030204" pitchFamily="34" charset="0"/>
                        </a:rPr>
                        <a:t>27/8/2022</a:t>
                      </a:r>
                    </a:p>
                  </a:txBody>
                  <a:tcPr marL="9525" marR="9525" marT="9525"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endParaRPr lang="es-EC"/>
                    </a:p>
                  </a:txBody>
                  <a:tcPr/>
                </a:tc>
                <a:extLst>
                  <a:ext uri="{0D108BD9-81ED-4DB2-BD59-A6C34878D82A}">
                    <a16:rowId xmlns:a16="http://schemas.microsoft.com/office/drawing/2014/main" val="1760042576"/>
                  </a:ext>
                </a:extLst>
              </a:tr>
              <a:tr h="165775">
                <a:tc>
                  <a:txBody>
                    <a:bodyPr/>
                    <a:lstStyle/>
                    <a:p>
                      <a:pPr algn="l" fontAlgn="ctr"/>
                      <a:r>
                        <a:rPr lang="es-EC" sz="1100" b="0" i="0" u="none" strike="noStrike">
                          <a:solidFill>
                            <a:srgbClr val="000000"/>
                          </a:solidFill>
                          <a:effectLst/>
                          <a:latin typeface="Arial Narrow" panose="020B0606020202030204" pitchFamily="34" charset="0"/>
                        </a:rPr>
                        <a:t>3.2</a:t>
                      </a:r>
                    </a:p>
                  </a:txBody>
                  <a:tcPr marL="857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es-EC"/>
                    </a:p>
                  </a:txBody>
                  <a:tcPr/>
                </a:tc>
                <a:tc>
                  <a:txBody>
                    <a:bodyPr/>
                    <a:lstStyle/>
                    <a:p>
                      <a:pPr algn="just" fontAlgn="ctr"/>
                      <a:r>
                        <a:rPr lang="es-ES" sz="1100" b="0" i="0" u="none" strike="noStrike" dirty="0">
                          <a:solidFill>
                            <a:srgbClr val="000000"/>
                          </a:solidFill>
                          <a:effectLst/>
                          <a:latin typeface="Arial Narrow" panose="020B0606020202030204" pitchFamily="34" charset="0"/>
                        </a:rPr>
                        <a:t>Rectificación de errores de forma</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es-EC"/>
                    </a:p>
                  </a:txBody>
                  <a:tcPr/>
                </a:tc>
                <a:tc>
                  <a:txBody>
                    <a:bodyPr/>
                    <a:lstStyle/>
                    <a:p>
                      <a:pPr algn="ctr" fontAlgn="ctr"/>
                      <a:r>
                        <a:rPr lang="es-EC" sz="1100" b="0" i="0" u="none" strike="noStrike">
                          <a:solidFill>
                            <a:srgbClr val="000000"/>
                          </a:solidFill>
                          <a:effectLst/>
                          <a:latin typeface="Arial Narrow" panose="020B0606020202030204" pitchFamily="34" charset="0"/>
                        </a:rPr>
                        <a:t>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gridSpan="2">
                  <a:txBody>
                    <a:bodyPr/>
                    <a:lstStyle/>
                    <a:p>
                      <a:pPr algn="ctr" fontAlgn="ctr"/>
                      <a:r>
                        <a:rPr lang="es-EC" sz="1100" b="0" i="0" u="none" strike="noStrike" dirty="0">
                          <a:solidFill>
                            <a:srgbClr val="000000"/>
                          </a:solidFill>
                          <a:effectLst/>
                          <a:latin typeface="Arial Narrow" panose="020B0606020202030204" pitchFamily="34" charset="0"/>
                        </a:rPr>
                        <a:t>29/8/2022</a:t>
                      </a:r>
                    </a:p>
                  </a:txBody>
                  <a:tcPr marL="9525" marR="9525" marT="9525"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endParaRPr lang="es-EC"/>
                    </a:p>
                  </a:txBody>
                  <a:tcPr/>
                </a:tc>
                <a:extLst>
                  <a:ext uri="{0D108BD9-81ED-4DB2-BD59-A6C34878D82A}">
                    <a16:rowId xmlns:a16="http://schemas.microsoft.com/office/drawing/2014/main" val="1129306702"/>
                  </a:ext>
                </a:extLst>
              </a:tr>
              <a:tr h="165775">
                <a:tc>
                  <a:txBody>
                    <a:bodyPr/>
                    <a:lstStyle/>
                    <a:p>
                      <a:pPr algn="l" fontAlgn="ctr"/>
                      <a:r>
                        <a:rPr lang="es-EC" sz="1100" b="0" i="0" u="none" strike="noStrike">
                          <a:solidFill>
                            <a:srgbClr val="000000"/>
                          </a:solidFill>
                          <a:effectLst/>
                          <a:latin typeface="Arial Narrow" panose="020B0606020202030204" pitchFamily="34" charset="0"/>
                        </a:rPr>
                        <a:t>3.3</a:t>
                      </a:r>
                    </a:p>
                  </a:txBody>
                  <a:tcPr marL="857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es-EC"/>
                    </a:p>
                  </a:txBody>
                  <a:tcPr/>
                </a:tc>
                <a:tc>
                  <a:txBody>
                    <a:bodyPr/>
                    <a:lstStyle/>
                    <a:p>
                      <a:pPr algn="just" fontAlgn="ctr"/>
                      <a:r>
                        <a:rPr lang="es-EC" sz="1100" b="0" i="0" u="none" strike="noStrike">
                          <a:solidFill>
                            <a:srgbClr val="000000"/>
                          </a:solidFill>
                          <a:effectLst/>
                          <a:latin typeface="Arial Narrow" panose="020B0606020202030204" pitchFamily="34" charset="0"/>
                        </a:rPr>
                        <a:t>Informe de Evaluación</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es-EC"/>
                    </a:p>
                  </a:txBody>
                  <a:tcPr/>
                </a:tc>
                <a:tc>
                  <a:txBody>
                    <a:bodyPr/>
                    <a:lstStyle/>
                    <a:p>
                      <a:pPr algn="ctr" fontAlgn="ctr"/>
                      <a:r>
                        <a:rPr lang="es-EC" sz="1100" b="0" i="0" u="none" strike="noStrike">
                          <a:solidFill>
                            <a:srgbClr val="000000"/>
                          </a:solidFill>
                          <a:effectLst/>
                          <a:latin typeface="Arial Narrow" panose="020B0606020202030204" pitchFamily="34" charset="0"/>
                        </a:rPr>
                        <a:t>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gridSpan="2">
                  <a:txBody>
                    <a:bodyPr/>
                    <a:lstStyle/>
                    <a:p>
                      <a:pPr algn="ctr" fontAlgn="ctr"/>
                      <a:r>
                        <a:rPr lang="es-EC" sz="1100" b="0" i="0" u="none" strike="noStrike" dirty="0">
                          <a:solidFill>
                            <a:srgbClr val="000000"/>
                          </a:solidFill>
                          <a:effectLst/>
                          <a:latin typeface="Arial Narrow" panose="020B0606020202030204" pitchFamily="34" charset="0"/>
                        </a:rPr>
                        <a:t>31/8/2022</a:t>
                      </a:r>
                    </a:p>
                  </a:txBody>
                  <a:tcPr marL="9525" marR="9525" marT="9525"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endParaRPr lang="es-EC"/>
                    </a:p>
                  </a:txBody>
                  <a:tcPr/>
                </a:tc>
                <a:extLst>
                  <a:ext uri="{0D108BD9-81ED-4DB2-BD59-A6C34878D82A}">
                    <a16:rowId xmlns:a16="http://schemas.microsoft.com/office/drawing/2014/main" val="3809737056"/>
                  </a:ext>
                </a:extLst>
              </a:tr>
              <a:tr h="322637">
                <a:tc>
                  <a:txBody>
                    <a:bodyPr/>
                    <a:lstStyle/>
                    <a:p>
                      <a:pPr algn="just" fontAlgn="ctr"/>
                      <a:r>
                        <a:rPr lang="es-EC" sz="1100" b="1" i="0" u="none" strike="noStrike">
                          <a:solidFill>
                            <a:srgbClr val="000000"/>
                          </a:solidFill>
                          <a:effectLst/>
                          <a:latin typeface="Arial Narrow" panose="020B0606020202030204" pitchFamily="34" charset="0"/>
                        </a:rPr>
                        <a:t>4.</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ctr" fontAlgn="ctr"/>
                      <a:r>
                        <a:rPr lang="es-EC" sz="1100" b="0" i="0" u="none" strike="noStrike">
                          <a:solidFill>
                            <a:srgbClr val="000000"/>
                          </a:solidFill>
                          <a:effectLst/>
                          <a:latin typeface="Arial Narrow" panose="020B0606020202030204" pitchFamily="34" charset="0"/>
                        </a:rPr>
                        <a:t>III</a:t>
                      </a:r>
                      <a:r>
                        <a:rPr lang="es-EC" sz="1100" b="0" i="0" u="none" strike="noStrike" baseline="30000">
                          <a:solidFill>
                            <a:srgbClr val="000000"/>
                          </a:solidFill>
                          <a:effectLst/>
                          <a:latin typeface="Arial Narrow" panose="020B0606020202030204" pitchFamily="34" charset="0"/>
                        </a:rPr>
                        <a:t>(8)</a:t>
                      </a:r>
                      <a:endParaRPr lang="es-EC" sz="1100" b="0" i="0" u="none" strike="noStrike">
                        <a:solidFill>
                          <a:srgbClr val="000000"/>
                        </a:solidFill>
                        <a:effectLst/>
                        <a:latin typeface="Arial Narrow" panose="020B0606020202030204" pitchFamily="34" charset="0"/>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ctr"/>
                      <a:r>
                        <a:rPr lang="es-ES" sz="1100" b="1" i="0" u="none" strike="noStrike">
                          <a:solidFill>
                            <a:srgbClr val="000000"/>
                          </a:solidFill>
                          <a:effectLst/>
                          <a:latin typeface="Arial Narrow" panose="020B0606020202030204" pitchFamily="34" charset="0"/>
                        </a:rPr>
                        <a:t>Fase de Negociación y Conclusión del Procedimiento</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ctr" fontAlgn="ctr"/>
                      <a:r>
                        <a:rPr lang="es-EC" sz="1100" b="0" i="0" u="none" strike="noStrike">
                          <a:solidFill>
                            <a:srgbClr val="000000"/>
                          </a:solidFill>
                          <a:effectLst/>
                          <a:latin typeface="Arial Narrow" panose="020B0606020202030204" pitchFamily="34" charset="0"/>
                        </a:rPr>
                        <a:t>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just" fontAlgn="ctr"/>
                      <a:r>
                        <a:rPr lang="es-EC" sz="1100" b="0" i="0" u="none" strike="noStrike" dirty="0">
                          <a:solidFill>
                            <a:srgbClr val="000000"/>
                          </a:solidFill>
                          <a:effectLst/>
                          <a:latin typeface="Arial Narrow" panose="020B0606020202030204" pitchFamily="34" charset="0"/>
                        </a:rPr>
                        <a:t> </a:t>
                      </a:r>
                    </a:p>
                  </a:txBody>
                  <a:tcPr marL="9525" marR="9525" marT="9525"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2583106556"/>
                  </a:ext>
                </a:extLst>
              </a:tr>
              <a:tr h="208555">
                <a:tc>
                  <a:txBody>
                    <a:bodyPr/>
                    <a:lstStyle/>
                    <a:p>
                      <a:pPr algn="l" fontAlgn="ctr"/>
                      <a:r>
                        <a:rPr lang="es-EC" sz="1100" b="0" i="0" u="none" strike="noStrike">
                          <a:solidFill>
                            <a:srgbClr val="000000"/>
                          </a:solidFill>
                          <a:effectLst/>
                          <a:latin typeface="Arial Narrow" panose="020B0606020202030204" pitchFamily="34" charset="0"/>
                        </a:rPr>
                        <a:t>4.1</a:t>
                      </a:r>
                    </a:p>
                  </a:txBody>
                  <a:tcPr marL="857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es-EC"/>
                    </a:p>
                  </a:txBody>
                  <a:tcPr/>
                </a:tc>
                <a:tc>
                  <a:txBody>
                    <a:bodyPr/>
                    <a:lstStyle/>
                    <a:p>
                      <a:pPr algn="just" fontAlgn="ctr"/>
                      <a:r>
                        <a:rPr lang="es-EC" sz="1100" b="0" i="0" u="none" strike="noStrike">
                          <a:solidFill>
                            <a:srgbClr val="000000"/>
                          </a:solidFill>
                          <a:effectLst/>
                          <a:latin typeface="Arial Narrow" panose="020B0606020202030204" pitchFamily="34" charset="0"/>
                        </a:rPr>
                        <a:t>Negociación</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es-EC"/>
                    </a:p>
                  </a:txBody>
                  <a:tcPr/>
                </a:tc>
                <a:tc>
                  <a:txBody>
                    <a:bodyPr/>
                    <a:lstStyle/>
                    <a:p>
                      <a:pPr algn="ctr" fontAlgn="ctr"/>
                      <a:r>
                        <a:rPr lang="es-EC" sz="1100" b="0" i="0" u="none" strike="noStrike">
                          <a:solidFill>
                            <a:srgbClr val="000000"/>
                          </a:solidFill>
                          <a:effectLst/>
                          <a:latin typeface="Arial Narrow" panose="020B0606020202030204" pitchFamily="34" charset="0"/>
                        </a:rPr>
                        <a:t>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gridSpan="2">
                  <a:txBody>
                    <a:bodyPr/>
                    <a:lstStyle/>
                    <a:p>
                      <a:pPr algn="ctr" fontAlgn="ctr"/>
                      <a:r>
                        <a:rPr lang="es-EC" sz="1400" b="1" i="0" u="none" strike="noStrike" dirty="0">
                          <a:solidFill>
                            <a:srgbClr val="0000FF"/>
                          </a:solidFill>
                          <a:effectLst/>
                          <a:latin typeface="Arial Narrow" panose="020B0606020202030204" pitchFamily="34" charset="0"/>
                        </a:rPr>
                        <a:t>03/9/2022</a:t>
                      </a:r>
                    </a:p>
                  </a:txBody>
                  <a:tcPr marL="9525" marR="9525" marT="9525"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endParaRPr lang="es-EC"/>
                    </a:p>
                  </a:txBody>
                  <a:tcPr/>
                </a:tc>
                <a:extLst>
                  <a:ext uri="{0D108BD9-81ED-4DB2-BD59-A6C34878D82A}">
                    <a16:rowId xmlns:a16="http://schemas.microsoft.com/office/drawing/2014/main" val="2259218215"/>
                  </a:ext>
                </a:extLst>
              </a:tr>
              <a:tr h="322637">
                <a:tc>
                  <a:txBody>
                    <a:bodyPr/>
                    <a:lstStyle/>
                    <a:p>
                      <a:pPr algn="l" fontAlgn="ctr"/>
                      <a:r>
                        <a:rPr lang="es-EC" sz="1100" b="0" i="0" u="none" strike="noStrike">
                          <a:solidFill>
                            <a:srgbClr val="000000"/>
                          </a:solidFill>
                          <a:effectLst/>
                          <a:latin typeface="Arial Narrow" panose="020B0606020202030204" pitchFamily="34" charset="0"/>
                        </a:rPr>
                        <a:t>4.2</a:t>
                      </a:r>
                    </a:p>
                  </a:txBody>
                  <a:tcPr marL="857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C"/>
                    </a:p>
                  </a:txBody>
                  <a:tcPr/>
                </a:tc>
                <a:tc>
                  <a:txBody>
                    <a:bodyPr/>
                    <a:lstStyle/>
                    <a:p>
                      <a:pPr algn="just" fontAlgn="ctr"/>
                      <a:r>
                        <a:rPr lang="es-ES" sz="1100" b="0" i="0" u="none" strike="noStrike">
                          <a:solidFill>
                            <a:srgbClr val="000000"/>
                          </a:solidFill>
                          <a:effectLst/>
                          <a:latin typeface="Arial Narrow" panose="020B0606020202030204" pitchFamily="34" charset="0"/>
                        </a:rPr>
                        <a:t>Informe final (Informe de Evaluación + Acta de Negociación)</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C"/>
                    </a:p>
                  </a:txBody>
                  <a:tcPr/>
                </a:tc>
                <a:tc>
                  <a:txBody>
                    <a:bodyPr/>
                    <a:lstStyle/>
                    <a:p>
                      <a:pPr algn="ctr" fontAlgn="ctr"/>
                      <a:r>
                        <a:rPr lang="es-EC" sz="1100" b="0" i="0" u="none" strike="noStrike">
                          <a:solidFill>
                            <a:srgbClr val="000000"/>
                          </a:solidFill>
                          <a:effectLst/>
                          <a:latin typeface="Arial Narrow" panose="020B0606020202030204" pitchFamily="34" charset="0"/>
                        </a:rPr>
                        <a:t>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ctr"/>
                      <a:r>
                        <a:rPr lang="es-EC" sz="1400" b="1" i="0" u="none" strike="noStrike" dirty="0">
                          <a:solidFill>
                            <a:srgbClr val="0000FF"/>
                          </a:solidFill>
                          <a:effectLst/>
                          <a:latin typeface="Arial Narrow" panose="020B0606020202030204" pitchFamily="34" charset="0"/>
                        </a:rPr>
                        <a:t>04/9/2022</a:t>
                      </a:r>
                    </a:p>
                  </a:txBody>
                  <a:tcPr marL="9525" marR="9525" marT="9525"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extLst>
                  <a:ext uri="{0D108BD9-81ED-4DB2-BD59-A6C34878D82A}">
                    <a16:rowId xmlns:a16="http://schemas.microsoft.com/office/drawing/2014/main" val="3558669662"/>
                  </a:ext>
                </a:extLst>
              </a:tr>
              <a:tr h="338839">
                <a:tc>
                  <a:txBody>
                    <a:bodyPr/>
                    <a:lstStyle/>
                    <a:p>
                      <a:pPr algn="just" fontAlgn="ctr"/>
                      <a:r>
                        <a:rPr lang="es-EC" sz="1100" b="1" i="0" u="none" strike="noStrike">
                          <a:solidFill>
                            <a:srgbClr val="000000"/>
                          </a:solidFill>
                          <a:effectLst/>
                          <a:latin typeface="Arial Narrow" panose="020B0606020202030204" pitchFamily="34" charset="0"/>
                        </a:rPr>
                        <a:t>B</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EC" sz="1100" b="0" i="0" u="none" strike="noStrike">
                          <a:solidFill>
                            <a:srgbClr val="000000"/>
                          </a:solidFill>
                          <a:effectLst/>
                          <a:latin typeface="Arial Narrow" panose="020B0606020202030204" pitchFamily="34" charset="0"/>
                        </a:rPr>
                        <a:t>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just" fontAlgn="ctr"/>
                      <a:r>
                        <a:rPr lang="es-ES" sz="1100" b="1" i="0" u="none" strike="noStrike">
                          <a:solidFill>
                            <a:srgbClr val="000000"/>
                          </a:solidFill>
                          <a:effectLst/>
                          <a:latin typeface="Arial Narrow" panose="020B0606020202030204" pitchFamily="34" charset="0"/>
                        </a:rPr>
                        <a:t>PERIODO DE CUMPLIMIENTO DE REQUISITOS PREVIOS AL PROCEDIMIENTO CONTRACTUAL</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EC" sz="1100" b="1" i="0" u="none" strike="noStrike">
                          <a:solidFill>
                            <a:srgbClr val="000000"/>
                          </a:solidFill>
                          <a:effectLst/>
                          <a:latin typeface="Arial Narrow" panose="020B0606020202030204" pitchFamily="34" charset="0"/>
                        </a:rPr>
                        <a:t>15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EC" sz="1100" b="0" i="0" u="none" strike="noStrike">
                          <a:solidFill>
                            <a:srgbClr val="000000"/>
                          </a:solidFill>
                          <a:effectLst/>
                          <a:latin typeface="Arial Narrow" panose="020B0606020202030204" pitchFamily="34" charset="0"/>
                        </a:rPr>
                        <a:t>15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gridSpan="2">
                  <a:txBody>
                    <a:bodyPr/>
                    <a:lstStyle/>
                    <a:p>
                      <a:pPr algn="ctr" fontAlgn="ctr"/>
                      <a:r>
                        <a:rPr lang="es-EC" sz="1100" b="0" i="0" u="none" strike="noStrike" dirty="0">
                          <a:solidFill>
                            <a:srgbClr val="000000"/>
                          </a:solidFill>
                          <a:effectLst/>
                          <a:latin typeface="Arial Narrow" panose="020B0606020202030204" pitchFamily="34" charset="0"/>
                        </a:rPr>
                        <a:t>19/9/2022</a:t>
                      </a:r>
                    </a:p>
                  </a:txBody>
                  <a:tcPr marL="9525" marR="9525" marT="9525"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s-EC"/>
                    </a:p>
                  </a:txBody>
                  <a:tcPr/>
                </a:tc>
                <a:extLst>
                  <a:ext uri="{0D108BD9-81ED-4DB2-BD59-A6C34878D82A}">
                    <a16:rowId xmlns:a16="http://schemas.microsoft.com/office/drawing/2014/main" val="3550222053"/>
                  </a:ext>
                </a:extLst>
              </a:tr>
              <a:tr h="173185">
                <a:tc>
                  <a:txBody>
                    <a:bodyPr/>
                    <a:lstStyle/>
                    <a:p>
                      <a:pPr algn="just" fontAlgn="ctr"/>
                      <a:r>
                        <a:rPr lang="es-EC" sz="1100" b="1" i="0" u="none" strike="noStrike">
                          <a:solidFill>
                            <a:srgbClr val="000000"/>
                          </a:solidFill>
                          <a:effectLst/>
                          <a:latin typeface="Arial Narrow" panose="020B0606020202030204" pitchFamily="34" charset="0"/>
                        </a:rPr>
                        <a:t>C</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EC" sz="1100" b="0" i="0" u="none" strike="noStrike">
                          <a:solidFill>
                            <a:srgbClr val="000000"/>
                          </a:solidFill>
                          <a:effectLst/>
                          <a:latin typeface="Arial Narrow" panose="020B0606020202030204" pitchFamily="34" charset="0"/>
                        </a:rPr>
                        <a:t>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just" fontAlgn="ctr"/>
                      <a:r>
                        <a:rPr lang="es-EC" sz="1100" b="1" i="0" u="none" strike="noStrike">
                          <a:solidFill>
                            <a:srgbClr val="000000"/>
                          </a:solidFill>
                          <a:effectLst/>
                          <a:latin typeface="Arial Narrow" panose="020B0606020202030204" pitchFamily="34" charset="0"/>
                        </a:rPr>
                        <a:t>PROCEDIMIENTO PRECONTRACTUAL</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EC" sz="1100" b="1" i="0" u="none" strike="noStrike">
                          <a:solidFill>
                            <a:srgbClr val="000000"/>
                          </a:solidFill>
                          <a:effectLst/>
                          <a:latin typeface="Arial Narrow" panose="020B0606020202030204" pitchFamily="34" charset="0"/>
                        </a:rPr>
                        <a:t>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EC" sz="1100" b="0" i="0" u="none" strike="noStrike">
                          <a:solidFill>
                            <a:srgbClr val="000000"/>
                          </a:solidFill>
                          <a:effectLst/>
                          <a:latin typeface="Arial Narrow" panose="020B0606020202030204" pitchFamily="34" charset="0"/>
                        </a:rPr>
                        <a:t>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gridSpan="2">
                  <a:txBody>
                    <a:bodyPr/>
                    <a:lstStyle/>
                    <a:p>
                      <a:pPr algn="ctr" fontAlgn="ctr"/>
                      <a:r>
                        <a:rPr lang="es-EC" sz="1100" b="0" i="0" u="none" strike="noStrike" dirty="0">
                          <a:solidFill>
                            <a:srgbClr val="000000"/>
                          </a:solidFill>
                          <a:effectLst/>
                          <a:latin typeface="Arial Narrow" panose="020B0606020202030204" pitchFamily="34" charset="0"/>
                        </a:rPr>
                        <a:t>27/9/2022</a:t>
                      </a:r>
                    </a:p>
                  </a:txBody>
                  <a:tcPr marL="9525" marR="9525" marT="9525"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s-EC"/>
                    </a:p>
                  </a:txBody>
                  <a:tcPr/>
                </a:tc>
                <a:extLst>
                  <a:ext uri="{0D108BD9-81ED-4DB2-BD59-A6C34878D82A}">
                    <a16:rowId xmlns:a16="http://schemas.microsoft.com/office/drawing/2014/main" val="820697220"/>
                  </a:ext>
                </a:extLst>
              </a:tr>
              <a:tr h="208555">
                <a:tc>
                  <a:txBody>
                    <a:bodyPr/>
                    <a:lstStyle/>
                    <a:p>
                      <a:pPr algn="just" fontAlgn="ctr"/>
                      <a:r>
                        <a:rPr lang="es-EC" sz="1100" b="1" i="0" u="none" strike="noStrike">
                          <a:solidFill>
                            <a:srgbClr val="000000"/>
                          </a:solidFill>
                          <a:effectLst/>
                          <a:latin typeface="Arial Narrow" panose="020B0606020202030204" pitchFamily="34" charset="0"/>
                        </a:rPr>
                        <a:t>D</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EC" sz="1100" b="0" i="0" u="none" strike="noStrike">
                          <a:solidFill>
                            <a:srgbClr val="000000"/>
                          </a:solidFill>
                          <a:effectLst/>
                          <a:latin typeface="Arial Narrow" panose="020B0606020202030204" pitchFamily="34" charset="0"/>
                        </a:rPr>
                        <a:t>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just" fontAlgn="ctr"/>
                      <a:r>
                        <a:rPr lang="es-EC" sz="1100" b="1" i="0" u="none" strike="noStrike">
                          <a:solidFill>
                            <a:srgbClr val="000000"/>
                          </a:solidFill>
                          <a:effectLst/>
                          <a:latin typeface="Arial Narrow" panose="020B0606020202030204" pitchFamily="34" charset="0"/>
                        </a:rPr>
                        <a:t>SUSCRIPCIÓN DEL CONTRATO</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EC" sz="1100" b="1" i="0" u="none" strike="noStrike">
                          <a:solidFill>
                            <a:srgbClr val="000000"/>
                          </a:solidFill>
                          <a:effectLst/>
                          <a:latin typeface="Arial Narrow" panose="020B0606020202030204" pitchFamily="34" charset="0"/>
                        </a:rPr>
                        <a:t>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EC" sz="1100" b="0" i="0" u="none" strike="noStrike">
                          <a:solidFill>
                            <a:srgbClr val="000000"/>
                          </a:solidFill>
                          <a:effectLst/>
                          <a:latin typeface="Arial Narrow" panose="020B0606020202030204" pitchFamily="34" charset="0"/>
                        </a:rPr>
                        <a:t>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gridSpan="2">
                  <a:txBody>
                    <a:bodyPr/>
                    <a:lstStyle/>
                    <a:p>
                      <a:pPr algn="ctr" fontAlgn="ctr"/>
                      <a:r>
                        <a:rPr lang="es-EC" sz="1400" b="1" i="0" u="none" strike="noStrike" dirty="0">
                          <a:solidFill>
                            <a:srgbClr val="0000FF"/>
                          </a:solidFill>
                          <a:effectLst/>
                          <a:latin typeface="Arial Narrow" panose="020B0606020202030204" pitchFamily="34" charset="0"/>
                        </a:rPr>
                        <a:t>05/10/2022</a:t>
                      </a:r>
                    </a:p>
                  </a:txBody>
                  <a:tcPr marL="9525" marR="9525" marT="9525"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s-EC"/>
                    </a:p>
                  </a:txBody>
                  <a:tcPr/>
                </a:tc>
                <a:extLst>
                  <a:ext uri="{0D108BD9-81ED-4DB2-BD59-A6C34878D82A}">
                    <a16:rowId xmlns:a16="http://schemas.microsoft.com/office/drawing/2014/main" val="877224476"/>
                  </a:ext>
                </a:extLst>
              </a:tr>
            </a:tbl>
          </a:graphicData>
        </a:graphic>
      </p:graphicFrame>
    </p:spTree>
    <p:extLst>
      <p:ext uri="{BB962C8B-B14F-4D97-AF65-F5344CB8AC3E}">
        <p14:creationId xmlns:p14="http://schemas.microsoft.com/office/powerpoint/2010/main" val="40896947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B92C63-3A8A-2840-829F-B955BC5BF80B}"/>
              </a:ext>
            </a:extLst>
          </p:cNvPr>
          <p:cNvSpPr>
            <a:spLocks noGrp="1"/>
          </p:cNvSpPr>
          <p:nvPr>
            <p:ph type="title"/>
          </p:nvPr>
        </p:nvSpPr>
        <p:spPr>
          <a:xfrm>
            <a:off x="0" y="527928"/>
            <a:ext cx="6233387" cy="497896"/>
          </a:xfrm>
        </p:spPr>
        <p:txBody>
          <a:bodyPr>
            <a:normAutofit/>
          </a:bodyPr>
          <a:lstStyle/>
          <a:p>
            <a:pPr algn="ctr"/>
            <a:r>
              <a:rPr lang="es-EC" sz="2600"/>
              <a:t>SISTEMA INTEGRADO DE RECAUDO - SIR</a:t>
            </a:r>
          </a:p>
        </p:txBody>
      </p:sp>
      <p:sp>
        <p:nvSpPr>
          <p:cNvPr id="12" name="Rectangle 6">
            <a:extLst>
              <a:ext uri="{FF2B5EF4-FFF2-40B4-BE49-F238E27FC236}">
                <a16:creationId xmlns:a16="http://schemas.microsoft.com/office/drawing/2014/main" id="{2F5BDB73-969E-4A36-9450-E6DD7F37A3F2}"/>
              </a:ext>
            </a:extLst>
          </p:cNvPr>
          <p:cNvSpPr>
            <a:spLocks noChangeArrowheads="1"/>
          </p:cNvSpPr>
          <p:nvPr/>
        </p:nvSpPr>
        <p:spPr bwMode="auto">
          <a:xfrm>
            <a:off x="1960775" y="530534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9" name="CuadroTexto 18">
            <a:extLst>
              <a:ext uri="{FF2B5EF4-FFF2-40B4-BE49-F238E27FC236}">
                <a16:creationId xmlns:a16="http://schemas.microsoft.com/office/drawing/2014/main" id="{073473A2-DFEB-427D-B525-30A7BBF459C0}"/>
              </a:ext>
            </a:extLst>
          </p:cNvPr>
          <p:cNvSpPr txBox="1"/>
          <p:nvPr/>
        </p:nvSpPr>
        <p:spPr>
          <a:xfrm>
            <a:off x="1610368" y="1007930"/>
            <a:ext cx="3341459" cy="369332"/>
          </a:xfrm>
          <a:prstGeom prst="rect">
            <a:avLst/>
          </a:prstGeom>
          <a:noFill/>
        </p:spPr>
        <p:txBody>
          <a:bodyPr wrap="square" lIns="91440" tIns="45720" rIns="91440" bIns="45720" rtlCol="0" anchor="t">
            <a:spAutoFit/>
          </a:bodyPr>
          <a:lstStyle/>
          <a:p>
            <a:r>
              <a:rPr lang="es-ES" b="1" dirty="0">
                <a:solidFill>
                  <a:srgbClr val="C00000"/>
                </a:solidFill>
              </a:rPr>
              <a:t>(Diciembre 2021 – Agosto 2022)</a:t>
            </a:r>
            <a:endParaRPr lang="es-EC" b="1" dirty="0">
              <a:solidFill>
                <a:srgbClr val="C00000"/>
              </a:solidFill>
            </a:endParaRPr>
          </a:p>
        </p:txBody>
      </p:sp>
      <p:sp>
        <p:nvSpPr>
          <p:cNvPr id="10" name="Rectángulo 9">
            <a:extLst>
              <a:ext uri="{FF2B5EF4-FFF2-40B4-BE49-F238E27FC236}">
                <a16:creationId xmlns:a16="http://schemas.microsoft.com/office/drawing/2014/main" id="{301465C0-029E-4186-AFF1-C79C0D14EA42}"/>
              </a:ext>
            </a:extLst>
          </p:cNvPr>
          <p:cNvSpPr/>
          <p:nvPr/>
        </p:nvSpPr>
        <p:spPr>
          <a:xfrm>
            <a:off x="2349158" y="3623808"/>
            <a:ext cx="2311963" cy="1330091"/>
          </a:xfrm>
          <a:prstGeom prst="rect">
            <a:avLst/>
          </a:prstGeom>
          <a:solidFill>
            <a:schemeClr val="accent5">
              <a:lumMod val="20000"/>
              <a:lumOff val="80000"/>
            </a:schemeClr>
          </a:solidFill>
          <a:ln/>
        </p:spPr>
        <p:style>
          <a:lnRef idx="0">
            <a:schemeClr val="accent3"/>
          </a:lnRef>
          <a:fillRef idx="3">
            <a:schemeClr val="accent3"/>
          </a:fillRef>
          <a:effectRef idx="3">
            <a:schemeClr val="accent3"/>
          </a:effectRef>
          <a:fontRef idx="minor">
            <a:schemeClr val="lt1"/>
          </a:fontRef>
        </p:style>
        <p:txBody>
          <a:bodyPr lIns="91440" tIns="45720" rIns="91440" bIns="45720" rtlCol="0" anchor="ctr"/>
          <a:lstStyle/>
          <a:p>
            <a:r>
              <a:rPr lang="es-ES" sz="1400" dirty="0">
                <a:solidFill>
                  <a:srgbClr val="000000"/>
                </a:solidFill>
                <a:ea typeface="+mn-lt"/>
                <a:cs typeface="+mn-lt"/>
              </a:rPr>
              <a:t>Reuniones de Coordinación permanentes </a:t>
            </a:r>
            <a:r>
              <a:rPr lang="es-ES" sz="1400" dirty="0">
                <a:solidFill>
                  <a:srgbClr val="000000"/>
                </a:solidFill>
                <a:cs typeface="Calibri"/>
              </a:rPr>
              <a:t> entre EPMMQ, CL1 y Proveedor para la definición de los componentes lógicos Fase 2 del SIR - EPMTQ</a:t>
            </a:r>
          </a:p>
        </p:txBody>
      </p:sp>
      <p:sp>
        <p:nvSpPr>
          <p:cNvPr id="22" name="Rectángulo 21">
            <a:extLst>
              <a:ext uri="{FF2B5EF4-FFF2-40B4-BE49-F238E27FC236}">
                <a16:creationId xmlns:a16="http://schemas.microsoft.com/office/drawing/2014/main" id="{584C2A2F-B446-4635-8B85-42A092474128}"/>
              </a:ext>
            </a:extLst>
          </p:cNvPr>
          <p:cNvSpPr/>
          <p:nvPr/>
        </p:nvSpPr>
        <p:spPr>
          <a:xfrm>
            <a:off x="469500" y="3681409"/>
            <a:ext cx="1599299" cy="1002269"/>
          </a:xfrm>
          <a:prstGeom prst="rect">
            <a:avLst/>
          </a:prstGeom>
          <a:solidFill>
            <a:srgbClr val="002060"/>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algn="ctr"/>
            <a:r>
              <a:rPr lang="es-ES" sz="1600" b="1" dirty="0">
                <a:cs typeface="Calibri"/>
              </a:rPr>
              <a:t>DENIFICIÓN COMPONENTE LÓGICO SIR EPMMQ</a:t>
            </a:r>
          </a:p>
        </p:txBody>
      </p:sp>
      <p:sp>
        <p:nvSpPr>
          <p:cNvPr id="29" name="Elipse 28">
            <a:extLst>
              <a:ext uri="{FF2B5EF4-FFF2-40B4-BE49-F238E27FC236}">
                <a16:creationId xmlns:a16="http://schemas.microsoft.com/office/drawing/2014/main" id="{F1A03A93-B323-47E5-9A68-D864F31CCB55}"/>
              </a:ext>
            </a:extLst>
          </p:cNvPr>
          <p:cNvSpPr/>
          <p:nvPr/>
        </p:nvSpPr>
        <p:spPr>
          <a:xfrm>
            <a:off x="74319" y="3782237"/>
            <a:ext cx="255002" cy="281835"/>
          </a:xfrm>
          <a:prstGeom prst="ellipse">
            <a:avLst/>
          </a:prstGeom>
          <a:solidFill>
            <a:srgbClr val="C00000"/>
          </a:solidFill>
          <a:ln>
            <a:solidFill>
              <a:schemeClr val="bg1"/>
            </a:solidFill>
          </a:ln>
        </p:spPr>
        <p:style>
          <a:lnRef idx="1">
            <a:schemeClr val="accent5"/>
          </a:lnRef>
          <a:fillRef idx="3">
            <a:schemeClr val="accent5"/>
          </a:fillRef>
          <a:effectRef idx="2">
            <a:schemeClr val="accent5"/>
          </a:effectRef>
          <a:fontRef idx="minor">
            <a:schemeClr val="lt1"/>
          </a:fontRef>
        </p:style>
        <p:txBody>
          <a:bodyPr lIns="91440" tIns="45720" rIns="91440" bIns="45720" rtlCol="0" anchor="ctr"/>
          <a:lstStyle/>
          <a:p>
            <a:pPr algn="ctr"/>
            <a:r>
              <a:rPr lang="es-ES" b="1" dirty="0">
                <a:solidFill>
                  <a:srgbClr val="FFFFFF"/>
                </a:solidFill>
              </a:rPr>
              <a:t>2</a:t>
            </a:r>
            <a:endParaRPr lang="es-ES" b="1" dirty="0">
              <a:solidFill>
                <a:srgbClr val="FFFFFF"/>
              </a:solidFill>
              <a:cs typeface="Calibri"/>
            </a:endParaRPr>
          </a:p>
        </p:txBody>
      </p:sp>
      <p:sp>
        <p:nvSpPr>
          <p:cNvPr id="6" name="Rectángulo 5">
            <a:extLst>
              <a:ext uri="{FF2B5EF4-FFF2-40B4-BE49-F238E27FC236}">
                <a16:creationId xmlns:a16="http://schemas.microsoft.com/office/drawing/2014/main" id="{BA8DEB8A-1892-9DBD-E33C-D6E483BFA82E}"/>
              </a:ext>
            </a:extLst>
          </p:cNvPr>
          <p:cNvSpPr/>
          <p:nvPr/>
        </p:nvSpPr>
        <p:spPr>
          <a:xfrm>
            <a:off x="2354131" y="5120678"/>
            <a:ext cx="2311963" cy="970627"/>
          </a:xfrm>
          <a:prstGeom prst="rect">
            <a:avLst/>
          </a:prstGeom>
          <a:solidFill>
            <a:schemeClr val="accent5">
              <a:lumMod val="20000"/>
              <a:lumOff val="80000"/>
            </a:schemeClr>
          </a:solidFill>
          <a:ln/>
        </p:spPr>
        <p:style>
          <a:lnRef idx="0">
            <a:schemeClr val="accent3"/>
          </a:lnRef>
          <a:fillRef idx="3">
            <a:schemeClr val="accent3"/>
          </a:fillRef>
          <a:effectRef idx="3">
            <a:schemeClr val="accent3"/>
          </a:effectRef>
          <a:fontRef idx="minor">
            <a:schemeClr val="lt1"/>
          </a:fontRef>
        </p:style>
        <p:txBody>
          <a:bodyPr lIns="91440" tIns="45720" rIns="91440" bIns="45720" rtlCol="0" anchor="ctr"/>
          <a:lstStyle/>
          <a:p>
            <a:r>
              <a:rPr lang="es-ES" sz="1600" dirty="0">
                <a:solidFill>
                  <a:srgbClr val="000000"/>
                </a:solidFill>
                <a:ea typeface="+mn-lt"/>
                <a:cs typeface="+mn-lt"/>
              </a:rPr>
              <a:t>Negociación de Nueva Acta de Variación (Fase 2 SIR)</a:t>
            </a:r>
            <a:endParaRPr lang="es-ES" sz="3600" dirty="0"/>
          </a:p>
        </p:txBody>
      </p:sp>
      <p:sp>
        <p:nvSpPr>
          <p:cNvPr id="15" name="Rectángulo 14">
            <a:extLst>
              <a:ext uri="{FF2B5EF4-FFF2-40B4-BE49-F238E27FC236}">
                <a16:creationId xmlns:a16="http://schemas.microsoft.com/office/drawing/2014/main" id="{EE3FD74F-8E8B-40C9-A795-40C4EA32A969}"/>
              </a:ext>
            </a:extLst>
          </p:cNvPr>
          <p:cNvSpPr/>
          <p:nvPr/>
        </p:nvSpPr>
        <p:spPr>
          <a:xfrm>
            <a:off x="6201727" y="2607465"/>
            <a:ext cx="1721008" cy="503829"/>
          </a:xfrm>
          <a:prstGeom prst="rect">
            <a:avLst/>
          </a:prstGeom>
          <a:solidFill>
            <a:schemeClr val="accent6">
              <a:lumMod val="75000"/>
            </a:schemeClr>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algn="ctr"/>
            <a:r>
              <a:rPr lang="es-ES" sz="2000" b="1">
                <a:cs typeface="Calibri"/>
              </a:rPr>
              <a:t>SIR -EPMTPQ</a:t>
            </a:r>
          </a:p>
        </p:txBody>
      </p:sp>
      <p:sp>
        <p:nvSpPr>
          <p:cNvPr id="36" name="Rectángulo 35">
            <a:extLst>
              <a:ext uri="{FF2B5EF4-FFF2-40B4-BE49-F238E27FC236}">
                <a16:creationId xmlns:a16="http://schemas.microsoft.com/office/drawing/2014/main" id="{BD42080B-2E1F-E25B-D020-6F027BA0BB5E}"/>
              </a:ext>
            </a:extLst>
          </p:cNvPr>
          <p:cNvSpPr/>
          <p:nvPr/>
        </p:nvSpPr>
        <p:spPr>
          <a:xfrm>
            <a:off x="5256345" y="4725928"/>
            <a:ext cx="3609376" cy="1365381"/>
          </a:xfrm>
          <a:prstGeom prst="rect">
            <a:avLst/>
          </a:prstGeom>
          <a:solidFill>
            <a:schemeClr val="accent5">
              <a:lumMod val="20000"/>
              <a:lumOff val="80000"/>
            </a:schemeClr>
          </a:solidFill>
          <a:ln>
            <a:solidFill>
              <a:schemeClr val="bg2">
                <a:lumMod val="10000"/>
              </a:schemeClr>
            </a:solidFill>
          </a:ln>
        </p:spPr>
        <p:style>
          <a:lnRef idx="0">
            <a:schemeClr val="accent5"/>
          </a:lnRef>
          <a:fillRef idx="3">
            <a:schemeClr val="accent5"/>
          </a:fillRef>
          <a:effectRef idx="3">
            <a:schemeClr val="accent5"/>
          </a:effectRef>
          <a:fontRef idx="minor">
            <a:schemeClr val="lt1"/>
          </a:fontRef>
        </p:style>
        <p:txBody>
          <a:bodyPr lIns="91440" tIns="45720" rIns="91440" bIns="45720" rtlCol="0" anchor="ctr"/>
          <a:lstStyle/>
          <a:p>
            <a:r>
              <a:rPr lang="es-ES" sz="1400" dirty="0">
                <a:solidFill>
                  <a:srgbClr val="000000"/>
                </a:solidFill>
              </a:rPr>
              <a:t>La EPMTPQ,  debe solicitar la certificación presupuesta  gestionando certificación presupuestaria. Basado en el propuesto tentativo EPMTPQ</a:t>
            </a:r>
            <a:endParaRPr lang="es-EC" sz="1400" dirty="0">
              <a:solidFill>
                <a:srgbClr val="000000"/>
              </a:solidFill>
            </a:endParaRPr>
          </a:p>
        </p:txBody>
      </p:sp>
      <p:sp>
        <p:nvSpPr>
          <p:cNvPr id="38" name="Rectángulo 37">
            <a:extLst>
              <a:ext uri="{FF2B5EF4-FFF2-40B4-BE49-F238E27FC236}">
                <a16:creationId xmlns:a16="http://schemas.microsoft.com/office/drawing/2014/main" id="{A2058D3D-6406-3159-85BA-60D44D3AC040}"/>
              </a:ext>
            </a:extLst>
          </p:cNvPr>
          <p:cNvSpPr/>
          <p:nvPr/>
        </p:nvSpPr>
        <p:spPr>
          <a:xfrm>
            <a:off x="5256345" y="3383858"/>
            <a:ext cx="3609376" cy="1210452"/>
          </a:xfrm>
          <a:prstGeom prst="rect">
            <a:avLst/>
          </a:prstGeom>
          <a:solidFill>
            <a:schemeClr val="accent5">
              <a:lumMod val="20000"/>
              <a:lumOff val="80000"/>
            </a:schemeClr>
          </a:solidFill>
          <a:ln>
            <a:solidFill>
              <a:schemeClr val="bg2">
                <a:lumMod val="10000"/>
              </a:schemeClr>
            </a:solidFill>
          </a:ln>
        </p:spPr>
        <p:style>
          <a:lnRef idx="0">
            <a:schemeClr val="accent5"/>
          </a:lnRef>
          <a:fillRef idx="3">
            <a:schemeClr val="accent5"/>
          </a:fillRef>
          <a:effectRef idx="3">
            <a:schemeClr val="accent5"/>
          </a:effectRef>
          <a:fontRef idx="minor">
            <a:schemeClr val="lt1"/>
          </a:fontRef>
        </p:style>
        <p:txBody>
          <a:bodyPr lIns="91440" tIns="45720" rIns="91440" bIns="45720" rtlCol="0" anchor="ctr"/>
          <a:lstStyle/>
          <a:p>
            <a:r>
              <a:rPr lang="es-ES" sz="1400" dirty="0">
                <a:solidFill>
                  <a:srgbClr val="000000"/>
                </a:solidFill>
                <a:cs typeface="Calibri"/>
              </a:rPr>
              <a:t>Petición formal  por parte de EPMMQ – GMQ a CL1, conforme a la información remitida por parte de la EPMTPQ (Informe de Métricas, Definiciones Faltantes, Presupuesto Tentativo)</a:t>
            </a:r>
          </a:p>
        </p:txBody>
      </p:sp>
      <p:sp>
        <p:nvSpPr>
          <p:cNvPr id="40" name="CuadroTexto 39">
            <a:extLst>
              <a:ext uri="{FF2B5EF4-FFF2-40B4-BE49-F238E27FC236}">
                <a16:creationId xmlns:a16="http://schemas.microsoft.com/office/drawing/2014/main" id="{E304C2A2-F721-9FB2-7211-D4DEA2368542}"/>
              </a:ext>
            </a:extLst>
          </p:cNvPr>
          <p:cNvSpPr txBox="1"/>
          <p:nvPr/>
        </p:nvSpPr>
        <p:spPr>
          <a:xfrm>
            <a:off x="4998752" y="2047860"/>
            <a:ext cx="4056677" cy="461665"/>
          </a:xfrm>
          <a:prstGeom prst="rect">
            <a:avLst/>
          </a:prstGeom>
          <a:noFill/>
        </p:spPr>
        <p:txBody>
          <a:bodyPr wrap="square" lIns="91440" tIns="45720" rIns="91440" bIns="45720" rtlCol="0" anchor="t">
            <a:spAutoFit/>
          </a:bodyPr>
          <a:lstStyle/>
          <a:p>
            <a:r>
              <a:rPr lang="es-ES" sz="2400" b="1" dirty="0">
                <a:solidFill>
                  <a:srgbClr val="C00000"/>
                </a:solidFill>
              </a:rPr>
              <a:t>Acciones Interinstitucionales</a:t>
            </a:r>
            <a:endParaRPr lang="es-ES" sz="2400" b="1" dirty="0">
              <a:solidFill>
                <a:srgbClr val="C00000"/>
              </a:solidFill>
              <a:cs typeface="Calibri"/>
            </a:endParaRPr>
          </a:p>
        </p:txBody>
      </p:sp>
      <p:sp>
        <p:nvSpPr>
          <p:cNvPr id="23" name="CuadroTexto 22">
            <a:extLst>
              <a:ext uri="{FF2B5EF4-FFF2-40B4-BE49-F238E27FC236}">
                <a16:creationId xmlns:a16="http://schemas.microsoft.com/office/drawing/2014/main" id="{D7A00AE6-B037-4845-A0A4-7072C673F8EC}"/>
              </a:ext>
            </a:extLst>
          </p:cNvPr>
          <p:cNvSpPr txBox="1"/>
          <p:nvPr/>
        </p:nvSpPr>
        <p:spPr>
          <a:xfrm>
            <a:off x="426201" y="2054648"/>
            <a:ext cx="3341459" cy="461665"/>
          </a:xfrm>
          <a:prstGeom prst="rect">
            <a:avLst/>
          </a:prstGeom>
          <a:noFill/>
        </p:spPr>
        <p:txBody>
          <a:bodyPr wrap="square" lIns="91440" tIns="45720" rIns="91440" bIns="45720" rtlCol="0" anchor="t">
            <a:spAutoFit/>
          </a:bodyPr>
          <a:lstStyle/>
          <a:p>
            <a:r>
              <a:rPr lang="es-ES" sz="2400" b="1" dirty="0">
                <a:solidFill>
                  <a:srgbClr val="C00000"/>
                </a:solidFill>
              </a:rPr>
              <a:t>Acciones SIR - EPMMQ</a:t>
            </a:r>
            <a:endParaRPr lang="es-ES" sz="2400" b="1" dirty="0">
              <a:solidFill>
                <a:srgbClr val="C00000"/>
              </a:solidFill>
              <a:cs typeface="Calibri"/>
            </a:endParaRPr>
          </a:p>
        </p:txBody>
      </p:sp>
      <p:sp>
        <p:nvSpPr>
          <p:cNvPr id="24" name="Rectángulo 23">
            <a:extLst>
              <a:ext uri="{FF2B5EF4-FFF2-40B4-BE49-F238E27FC236}">
                <a16:creationId xmlns:a16="http://schemas.microsoft.com/office/drawing/2014/main" id="{92A92A96-1F76-4C18-BF6D-9D8A1CD45684}"/>
              </a:ext>
            </a:extLst>
          </p:cNvPr>
          <p:cNvSpPr/>
          <p:nvPr/>
        </p:nvSpPr>
        <p:spPr>
          <a:xfrm>
            <a:off x="2349158" y="2509525"/>
            <a:ext cx="2311963" cy="919475"/>
          </a:xfrm>
          <a:prstGeom prst="rect">
            <a:avLst/>
          </a:prstGeom>
          <a:solidFill>
            <a:schemeClr val="accent5">
              <a:lumMod val="20000"/>
              <a:lumOff val="80000"/>
            </a:schemeClr>
          </a:solidFill>
          <a:ln/>
        </p:spPr>
        <p:style>
          <a:lnRef idx="0">
            <a:schemeClr val="accent3"/>
          </a:lnRef>
          <a:fillRef idx="3">
            <a:schemeClr val="accent3"/>
          </a:fillRef>
          <a:effectRef idx="3">
            <a:schemeClr val="accent3"/>
          </a:effectRef>
          <a:fontRef idx="minor">
            <a:schemeClr val="lt1"/>
          </a:fontRef>
        </p:style>
        <p:txBody>
          <a:bodyPr lIns="91440" tIns="45720" rIns="91440" bIns="45720" rtlCol="0" anchor="ctr"/>
          <a:lstStyle/>
          <a:p>
            <a:r>
              <a:rPr lang="es-ES" sz="1600" dirty="0">
                <a:solidFill>
                  <a:srgbClr val="000000"/>
                </a:solidFill>
                <a:ea typeface="+mn-lt"/>
                <a:cs typeface="+mn-lt"/>
              </a:rPr>
              <a:t>Orden de Compra emitido por parte de la Secretaria de Movilidad</a:t>
            </a:r>
            <a:endParaRPr lang="es-ES" sz="3600" dirty="0"/>
          </a:p>
        </p:txBody>
      </p:sp>
      <p:sp>
        <p:nvSpPr>
          <p:cNvPr id="25" name="Elipse 24">
            <a:extLst>
              <a:ext uri="{FF2B5EF4-FFF2-40B4-BE49-F238E27FC236}">
                <a16:creationId xmlns:a16="http://schemas.microsoft.com/office/drawing/2014/main" id="{985B10A7-384C-4357-8F05-46F3D777F26C}"/>
              </a:ext>
            </a:extLst>
          </p:cNvPr>
          <p:cNvSpPr/>
          <p:nvPr/>
        </p:nvSpPr>
        <p:spPr>
          <a:xfrm>
            <a:off x="74319" y="2869530"/>
            <a:ext cx="255002" cy="281835"/>
          </a:xfrm>
          <a:prstGeom prst="ellipse">
            <a:avLst/>
          </a:prstGeom>
          <a:solidFill>
            <a:srgbClr val="C00000"/>
          </a:solidFill>
          <a:ln>
            <a:solidFill>
              <a:schemeClr val="bg1"/>
            </a:solidFill>
          </a:ln>
        </p:spPr>
        <p:style>
          <a:lnRef idx="1">
            <a:schemeClr val="accent5"/>
          </a:lnRef>
          <a:fillRef idx="3">
            <a:schemeClr val="accent5"/>
          </a:fillRef>
          <a:effectRef idx="2">
            <a:schemeClr val="accent5"/>
          </a:effectRef>
          <a:fontRef idx="minor">
            <a:schemeClr val="lt1"/>
          </a:fontRef>
        </p:style>
        <p:txBody>
          <a:bodyPr lIns="91440" tIns="45720" rIns="91440" bIns="45720" rtlCol="0" anchor="ctr"/>
          <a:lstStyle/>
          <a:p>
            <a:pPr algn="ctr"/>
            <a:r>
              <a:rPr lang="es-ES" b="1" dirty="0">
                <a:solidFill>
                  <a:srgbClr val="FFFFFF"/>
                </a:solidFill>
              </a:rPr>
              <a:t>1</a:t>
            </a:r>
            <a:endParaRPr lang="es-ES" b="1" dirty="0">
              <a:solidFill>
                <a:srgbClr val="FFFFFF"/>
              </a:solidFill>
              <a:cs typeface="Calibri"/>
            </a:endParaRPr>
          </a:p>
        </p:txBody>
      </p:sp>
      <p:sp>
        <p:nvSpPr>
          <p:cNvPr id="26" name="Rectángulo 25">
            <a:extLst>
              <a:ext uri="{FF2B5EF4-FFF2-40B4-BE49-F238E27FC236}">
                <a16:creationId xmlns:a16="http://schemas.microsoft.com/office/drawing/2014/main" id="{8C71A3C2-E9DF-44D2-8851-71592527B5F0}"/>
              </a:ext>
            </a:extLst>
          </p:cNvPr>
          <p:cNvSpPr/>
          <p:nvPr/>
        </p:nvSpPr>
        <p:spPr>
          <a:xfrm>
            <a:off x="469500" y="2808543"/>
            <a:ext cx="1599299" cy="483491"/>
          </a:xfrm>
          <a:prstGeom prst="rect">
            <a:avLst/>
          </a:prstGeom>
          <a:solidFill>
            <a:srgbClr val="002060"/>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algn="ctr"/>
            <a:r>
              <a:rPr lang="es-ES" sz="1600" b="1" dirty="0">
                <a:cs typeface="Calibri"/>
              </a:rPr>
              <a:t>SIR - EPMMQ</a:t>
            </a:r>
          </a:p>
        </p:txBody>
      </p:sp>
    </p:spTree>
    <p:extLst>
      <p:ext uri="{BB962C8B-B14F-4D97-AF65-F5344CB8AC3E}">
        <p14:creationId xmlns:p14="http://schemas.microsoft.com/office/powerpoint/2010/main" val="3136678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1507417"/>
      </p:ext>
    </p:extLst>
  </p:cSld>
  <p:clrMapOvr>
    <a:masterClrMapping/>
  </p:clrMapOvr>
</p:sld>
</file>

<file path=ppt/theme/theme1.xml><?xml version="1.0" encoding="utf-8"?>
<a:theme xmlns:a="http://schemas.openxmlformats.org/drawingml/2006/main" name="Metro de Quito">
  <a:themeElements>
    <a:clrScheme name="Metro de Quito">
      <a:dk1>
        <a:srgbClr val="1C3E8C"/>
      </a:dk1>
      <a:lt1>
        <a:srgbClr val="FFFFFF"/>
      </a:lt1>
      <a:dk2>
        <a:srgbClr val="C6283C"/>
      </a:dk2>
      <a:lt2>
        <a:srgbClr val="E7E6E6"/>
      </a:lt2>
      <a:accent1>
        <a:srgbClr val="1C3E8C"/>
      </a:accent1>
      <a:accent2>
        <a:srgbClr val="DA3044"/>
      </a:accent2>
      <a:accent3>
        <a:srgbClr val="515151"/>
      </a:accent3>
      <a:accent4>
        <a:srgbClr val="919191"/>
      </a:accent4>
      <a:accent5>
        <a:srgbClr val="CACACA"/>
      </a:accent5>
      <a:accent6>
        <a:srgbClr val="424242"/>
      </a:accent6>
      <a:hlink>
        <a:srgbClr val="1C3E8C"/>
      </a:hlink>
      <a:folHlink>
        <a:srgbClr val="C6283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b="1" dirty="0" smtClean="0">
            <a:solidFill>
              <a:schemeClr val="bg1"/>
            </a:solidFill>
          </a:defRPr>
        </a:defPPr>
      </a:lstStyle>
    </a:txDef>
  </a:objectDefaults>
  <a:extraClrSchemeLst/>
  <a:extLst>
    <a:ext uri="{05A4C25C-085E-4340-85A3-A5531E510DB2}">
      <thm15:themeFamily xmlns:thm15="http://schemas.microsoft.com/office/thememl/2012/main" name="Metro de Quito" id="{414DCA22-6525-194C-8047-0837D5F45AAC}" vid="{57483499-D618-064D-BE8D-7ECBFB47EC52}"/>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245</TotalTime>
  <Words>1014</Words>
  <Application>Microsoft Office PowerPoint</Application>
  <PresentationFormat>Presentación en pantalla (4:3)</PresentationFormat>
  <Paragraphs>188</Paragraphs>
  <Slides>9</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9</vt:i4>
      </vt:variant>
    </vt:vector>
  </HeadingPairs>
  <TitlesOfParts>
    <vt:vector size="13" baseType="lpstr">
      <vt:lpstr>Arial</vt:lpstr>
      <vt:lpstr>Arial Narrow</vt:lpstr>
      <vt:lpstr>Calibri</vt:lpstr>
      <vt:lpstr>Metro de Quito</vt:lpstr>
      <vt:lpstr>Presentación de PowerPoint</vt:lpstr>
      <vt:lpstr>CONTRATACION OPERADOR PROCESO 1</vt:lpstr>
      <vt:lpstr>NEGOCIACIÓN – MESAS TÉCNICAS</vt:lpstr>
      <vt:lpstr>NEGOCIACIÓN – MESAS JURÍDICAS</vt:lpstr>
      <vt:lpstr>PLANTEAMIENTO DE EPMMQ</vt:lpstr>
      <vt:lpstr>REINICIO DE PROCESO</vt:lpstr>
      <vt:lpstr>CRONOGRAMA ETAPA PREPARATORIA</vt:lpstr>
      <vt:lpstr>SISTEMA INTEGRADO DE RECAUDO - SIR</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María Esther Llerena Granda</dc:creator>
  <cp:lastModifiedBy>María José Bueno Almeida</cp:lastModifiedBy>
  <cp:revision>5</cp:revision>
  <cp:lastPrinted>2022-04-25T14:19:29Z</cp:lastPrinted>
  <dcterms:created xsi:type="dcterms:W3CDTF">2022-03-03T14:48:09Z</dcterms:created>
  <dcterms:modified xsi:type="dcterms:W3CDTF">2022-08-15T19:42:57Z</dcterms:modified>
</cp:coreProperties>
</file>