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284" r:id="rId3"/>
    <p:sldId id="272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25/7/2022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VIII.1 IC-CPP-2022-003</a:t>
            </a:r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Dictamen Favorable para obtener del Concejo Metropolitano de Quito: (i) el cambio de categoría de bien municipal de dominio público a bien municipal de dominio privado, la faja de terreno de un remanente vial; y, (ii) la enajenación directa de la referida faja de terreno, a favor de los únicos colindantes señores Enrique Abelardo Ruiz E </a:t>
            </a:r>
            <a:r>
              <a:rPr lang="es-MX" sz="3200" dirty="0" err="1">
                <a:solidFill>
                  <a:schemeClr val="accent1">
                    <a:lumMod val="75000"/>
                  </a:schemeClr>
                </a:solidFill>
              </a:rPr>
              <a:t>Hipatia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Fabiola Palacios. </a:t>
            </a:r>
            <a:endParaRPr lang="es-EC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62471" y="618424"/>
            <a:ext cx="8001000" cy="861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ANTECEDENTES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5523978" y="6021443"/>
            <a:ext cx="1019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Cuadro No. 1</a:t>
            </a:r>
            <a:endParaRPr lang="es-EC" sz="1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84669"/>
              </p:ext>
            </p:extLst>
          </p:nvPr>
        </p:nvGraphicFramePr>
        <p:xfrm>
          <a:off x="2079319" y="1836955"/>
          <a:ext cx="7753612" cy="406280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29458">
                  <a:extLst>
                    <a:ext uri="{9D8B030D-6E8A-4147-A177-3AD203B41FA5}">
                      <a16:colId xmlns:a16="http://schemas.microsoft.com/office/drawing/2014/main" val="2664963452"/>
                    </a:ext>
                  </a:extLst>
                </a:gridCol>
                <a:gridCol w="2343565">
                  <a:extLst>
                    <a:ext uri="{9D8B030D-6E8A-4147-A177-3AD203B41FA5}">
                      <a16:colId xmlns:a16="http://schemas.microsoft.com/office/drawing/2014/main" val="1240902588"/>
                    </a:ext>
                  </a:extLst>
                </a:gridCol>
                <a:gridCol w="2480589">
                  <a:extLst>
                    <a:ext uri="{9D8B030D-6E8A-4147-A177-3AD203B41FA5}">
                      <a16:colId xmlns:a16="http://schemas.microsoft.com/office/drawing/2014/main" val="72883317"/>
                    </a:ext>
                  </a:extLst>
                </a:gridCol>
              </a:tblGrid>
              <a:tr h="21439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DEPENDENCIA MUNICIPAL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INFORME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CRITERIO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0013589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 smtClean="0">
                          <a:effectLst/>
                        </a:rPr>
                        <a:t>DM RIESGOS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dirty="0" smtClean="0"/>
                        <a:t>055-IT-AT-DMGR-2019</a:t>
                      </a:r>
                      <a:r>
                        <a:rPr lang="es-MX" sz="1050" u="none" strike="noStrike" dirty="0" smtClean="0">
                          <a:effectLst/>
                        </a:rPr>
                        <a:t>, </a:t>
                      </a:r>
                      <a:r>
                        <a:rPr lang="es-MX" sz="1050" u="none" strike="noStrike" dirty="0">
                          <a:effectLst/>
                        </a:rPr>
                        <a:t>de fecha </a:t>
                      </a:r>
                      <a:r>
                        <a:rPr lang="es-MX" sz="1050" u="none" strike="noStrike" dirty="0" smtClean="0">
                          <a:effectLst/>
                        </a:rPr>
                        <a:t>19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febrero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2019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 smtClean="0">
                          <a:effectLst/>
                        </a:rPr>
                        <a:t>FACTIBLE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49950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 smtClean="0">
                          <a:effectLst/>
                        </a:rPr>
                        <a:t>DMGBI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dirty="0" smtClean="0"/>
                        <a:t>GADDMQ-DMGBI-2019-0145-M</a:t>
                      </a:r>
                      <a:r>
                        <a:rPr lang="es-MX" sz="1050" u="none" strike="noStrike" dirty="0" smtClean="0">
                          <a:effectLst/>
                        </a:rPr>
                        <a:t>, </a:t>
                      </a:r>
                      <a:r>
                        <a:rPr lang="es-MX" sz="1050" u="none" strike="noStrike" dirty="0">
                          <a:effectLst/>
                        </a:rPr>
                        <a:t>de fecha </a:t>
                      </a:r>
                      <a:r>
                        <a:rPr lang="es-MX" sz="1050" u="none" strike="noStrike" dirty="0" smtClean="0">
                          <a:effectLst/>
                        </a:rPr>
                        <a:t>11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noviembre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2019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 smtClean="0">
                          <a:effectLst/>
                        </a:rPr>
                        <a:t>FACTIBLE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755555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DMF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dirty="0" smtClean="0"/>
                        <a:t>GADDMQ-DMF-2019-0439-M</a:t>
                      </a:r>
                      <a:r>
                        <a:rPr lang="es-EC" sz="1050" u="none" strike="noStrike" dirty="0" smtClean="0">
                          <a:effectLst/>
                        </a:rPr>
                        <a:t>, </a:t>
                      </a:r>
                      <a:r>
                        <a:rPr lang="es-EC" sz="1050" u="none" strike="noStrike" dirty="0">
                          <a:effectLst/>
                        </a:rPr>
                        <a:t>de fecha </a:t>
                      </a:r>
                      <a:r>
                        <a:rPr lang="es-EC" sz="1050" u="none" strike="noStrike" dirty="0" smtClean="0">
                          <a:effectLst/>
                        </a:rPr>
                        <a:t>26 </a:t>
                      </a:r>
                      <a:r>
                        <a:rPr lang="es-EC" sz="1050" u="none" strike="noStrike" dirty="0">
                          <a:effectLst/>
                        </a:rPr>
                        <a:t>de noviembre de </a:t>
                      </a:r>
                      <a:r>
                        <a:rPr lang="es-EC" sz="1050" u="none" strike="noStrike" dirty="0" smtClean="0">
                          <a:effectLst/>
                        </a:rPr>
                        <a:t>2019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050" b="1" i="1" dirty="0" smtClean="0"/>
                        <a:t>“NO reporta al momento ingresos o renta alguna a favor del Municipio del Distrito Metropolitano de Quito.”</a:t>
                      </a:r>
                      <a:endParaRPr lang="es-MX" sz="1050" b="1" i="1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584865"/>
                  </a:ext>
                </a:extLst>
              </a:tr>
              <a:tr h="86830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 smtClean="0">
                          <a:effectLst/>
                        </a:rPr>
                        <a:t>ADMINISTRACIÓN ZONAL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dirty="0" smtClean="0"/>
                        <a:t>GADDMQ-AZEA-AZ-2021-0140-O</a:t>
                      </a:r>
                      <a:r>
                        <a:rPr lang="es-MX" sz="1050" u="none" strike="noStrike" dirty="0" smtClean="0">
                          <a:effectLst/>
                        </a:rPr>
                        <a:t>, </a:t>
                      </a:r>
                      <a:r>
                        <a:rPr lang="es-MX" sz="1050" u="none" strike="noStrike" dirty="0">
                          <a:effectLst/>
                        </a:rPr>
                        <a:t>de fecha </a:t>
                      </a:r>
                      <a:r>
                        <a:rPr lang="es-MX" sz="1050" u="none" strike="noStrike" dirty="0" smtClean="0">
                          <a:effectLst/>
                        </a:rPr>
                        <a:t>22 </a:t>
                      </a:r>
                      <a:r>
                        <a:rPr lang="es-MX" sz="1050" u="none" strike="noStrike" dirty="0">
                          <a:effectLst/>
                        </a:rPr>
                        <a:t>de enero de </a:t>
                      </a:r>
                      <a:r>
                        <a:rPr lang="es-MX" sz="1050" u="none" strike="noStrike" dirty="0" smtClean="0">
                          <a:effectLst/>
                        </a:rPr>
                        <a:t>2021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FAVORABLE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8424463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PROCURADURÍA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METROPOLITANA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dirty="0" smtClean="0"/>
                        <a:t>GADDMQ-PM-2021-3661-O</a:t>
                      </a:r>
                      <a:r>
                        <a:rPr lang="es-MX" sz="1050" u="none" strike="noStrike" dirty="0" smtClean="0">
                          <a:effectLst/>
                        </a:rPr>
                        <a:t>, </a:t>
                      </a:r>
                      <a:r>
                        <a:rPr lang="es-MX" sz="1050" u="none" strike="noStrike" dirty="0">
                          <a:effectLst/>
                        </a:rPr>
                        <a:t>de fecha </a:t>
                      </a:r>
                      <a:r>
                        <a:rPr lang="es-MX" sz="1050" u="none" strike="noStrike" dirty="0" smtClean="0">
                          <a:effectLst/>
                        </a:rPr>
                        <a:t>09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diciembre </a:t>
                      </a:r>
                      <a:r>
                        <a:rPr lang="es-MX" sz="1050" u="none" strike="noStrike" dirty="0">
                          <a:effectLst/>
                        </a:rPr>
                        <a:t>de </a:t>
                      </a:r>
                      <a:r>
                        <a:rPr lang="es-MX" sz="1050" u="none" strike="noStrike" dirty="0" smtClean="0">
                          <a:effectLst/>
                        </a:rPr>
                        <a:t>2021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115042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DMC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dirty="0" smtClean="0"/>
                        <a:t>GADDMQ-STHV-DMC-2022-0069-O de 13 de enero de 2022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FICHA </a:t>
                      </a:r>
                      <a:r>
                        <a:rPr lang="es-EC" sz="1050" b="1" u="none" strike="noStrike" dirty="0" smtClean="0">
                          <a:effectLst/>
                        </a:rPr>
                        <a:t>TÉCNICA (RATIFICATORIA)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382123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 smtClean="0">
                          <a:effectLst/>
                        </a:rPr>
                        <a:t>COMISIÓN PROPIEDAD Y ESPACIO</a:t>
                      </a:r>
                      <a:r>
                        <a:rPr lang="es-EC" sz="1100" u="none" strike="noStrike" baseline="0" dirty="0" smtClean="0">
                          <a:effectLst/>
                        </a:rPr>
                        <a:t> PÚBLICO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dirty="0" smtClean="0"/>
                        <a:t>IC-CPP-2022-003 </a:t>
                      </a:r>
                      <a:r>
                        <a:rPr lang="es-EC" sz="1050" u="none" strike="noStrike" dirty="0" smtClean="0">
                          <a:effectLst/>
                        </a:rPr>
                        <a:t>de 26 </a:t>
                      </a:r>
                      <a:r>
                        <a:rPr lang="es-EC" sz="1050" u="none" strike="noStrike" dirty="0">
                          <a:effectLst/>
                        </a:rPr>
                        <a:t>de </a:t>
                      </a:r>
                      <a:r>
                        <a:rPr lang="es-EC" sz="1050" u="none" strike="noStrike" dirty="0" smtClean="0">
                          <a:effectLst/>
                        </a:rPr>
                        <a:t>enero </a:t>
                      </a:r>
                      <a:r>
                        <a:rPr lang="es-EC" sz="1050" u="none" strike="noStrike" dirty="0">
                          <a:effectLst/>
                        </a:rPr>
                        <a:t>de 2022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7219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023" y="0"/>
            <a:ext cx="6580883" cy="662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3586</TotalTime>
  <Words>183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111</cp:revision>
  <dcterms:created xsi:type="dcterms:W3CDTF">2021-05-14T15:24:53Z</dcterms:created>
  <dcterms:modified xsi:type="dcterms:W3CDTF">2022-07-26T04:13:45Z</dcterms:modified>
</cp:coreProperties>
</file>