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278" r:id="rId3"/>
    <p:sldId id="272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VII.1 IC-CPP-2022-003</a:t>
            </a:r>
            <a:r>
              <a:rPr lang="es-EC" sz="3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Dictamen Favorable para obtener del Concejo Metropolitano de Quito: (i) el cambio de categoría de bien municipal de dominio público a bien municipal de dominio privado, la faja de terreno de un remanente vial; y, (ii) la enajenación directa de la referida faja de terreno, a favor de los únicos colindantes señores Enrique Abelardo Ruiz E </a:t>
            </a:r>
            <a:r>
              <a:rPr lang="es-MX" sz="3200" dirty="0" err="1">
                <a:solidFill>
                  <a:schemeClr val="accent1">
                    <a:lumMod val="75000"/>
                  </a:schemeClr>
                </a:solidFill>
              </a:rPr>
              <a:t>Hipatia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Fabiola Palacios. </a:t>
            </a:r>
            <a:endParaRPr lang="es-EC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537118" y="702769"/>
            <a:ext cx="5060092" cy="6351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ANTECEDENTES </a:t>
            </a:r>
            <a:endParaRPr lang="es-EC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65090"/>
              </p:ext>
            </p:extLst>
          </p:nvPr>
        </p:nvGraphicFramePr>
        <p:xfrm>
          <a:off x="2278040" y="1628385"/>
          <a:ext cx="7377831" cy="430895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787480">
                  <a:extLst>
                    <a:ext uri="{9D8B030D-6E8A-4147-A177-3AD203B41FA5}">
                      <a16:colId xmlns:a16="http://schemas.microsoft.com/office/drawing/2014/main" val="1322786618"/>
                    </a:ext>
                  </a:extLst>
                </a:gridCol>
                <a:gridCol w="2229984">
                  <a:extLst>
                    <a:ext uri="{9D8B030D-6E8A-4147-A177-3AD203B41FA5}">
                      <a16:colId xmlns:a16="http://schemas.microsoft.com/office/drawing/2014/main" val="925022209"/>
                    </a:ext>
                  </a:extLst>
                </a:gridCol>
                <a:gridCol w="2360367">
                  <a:extLst>
                    <a:ext uri="{9D8B030D-6E8A-4147-A177-3AD203B41FA5}">
                      <a16:colId xmlns:a16="http://schemas.microsoft.com/office/drawing/2014/main" val="3690172533"/>
                    </a:ext>
                  </a:extLst>
                </a:gridCol>
              </a:tblGrid>
              <a:tr h="2816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DEPENDENCIA MUNICIPAL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INFORME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CRITERIO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883049"/>
                  </a:ext>
                </a:extLst>
              </a:tr>
              <a:tr h="49285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 RIESGOS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055-IT-AT-DMGR-2019 de 19 de febrero de 2019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u="none" strike="noStrike" dirty="0">
                          <a:effectLst/>
                        </a:rPr>
                        <a:t>FACTIBLE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683759"/>
                  </a:ext>
                </a:extLst>
              </a:tr>
              <a:tr h="73224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</a:rPr>
                        <a:t>DMGBI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GADDMQ-DMGBI-2019-0145-M de 11 de noviembre de 2019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u="none" strike="noStrike" dirty="0">
                          <a:effectLst/>
                        </a:rPr>
                        <a:t>FACTIBLE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956286"/>
                  </a:ext>
                </a:extLst>
              </a:tr>
              <a:tr h="91530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DMF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GADDMQ-DMF-2019-0439-M de 26 de noviembre de 2019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900"/>
                        <a:buFont typeface="Calibri" panose="020F0502020204030204" pitchFamily="34" charset="0"/>
                        <a:buNone/>
                      </a:pPr>
                      <a:r>
                        <a:rPr lang="es-EC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"NO reporta al momento ingresos o renta alguna a favor del Municipio del Distrito Metropolitano de Quito.”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1766649"/>
                  </a:ext>
                </a:extLst>
              </a:tr>
              <a:tr h="73224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ADMINISTRACIÓN ZONAL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GADDMQ-AZEA-AZ-2021-0140-O de 22 de enero de 2021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u="none" strike="noStrike" dirty="0">
                          <a:effectLst/>
                        </a:rPr>
                        <a:t>FAVORABLE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5278986"/>
                  </a:ext>
                </a:extLst>
              </a:tr>
              <a:tr h="4646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PROCURADURÍA METROPOLITANA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GADDMQ-PM-2021-3661-O de 09 de diciembre de 2021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u="none" strike="noStrike" dirty="0">
                          <a:effectLst/>
                        </a:rPr>
                        <a:t>FAVORABLE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3956315"/>
                  </a:ext>
                </a:extLst>
              </a:tr>
              <a:tr h="689995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DMC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GADDMQ-STHV-DMC-2022-0069-O de 13 de enero de 2022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u="none" strike="noStrike" dirty="0">
                          <a:effectLst/>
                        </a:rPr>
                        <a:t>FICHA TÉCNICA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98069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511050" y="5978139"/>
            <a:ext cx="1112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Cuadro No.1</a:t>
            </a:r>
            <a:endParaRPr lang="es-EC" sz="1400" b="1" dirty="0"/>
          </a:p>
        </p:txBody>
      </p:sp>
    </p:spTree>
    <p:extLst>
      <p:ext uri="{BB962C8B-B14F-4D97-AF65-F5344CB8AC3E}">
        <p14:creationId xmlns:p14="http://schemas.microsoft.com/office/powerpoint/2010/main" val="31148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023" y="0"/>
            <a:ext cx="6580883" cy="662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3569</TotalTime>
  <Words>155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110</cp:revision>
  <dcterms:created xsi:type="dcterms:W3CDTF">2021-05-14T15:24:53Z</dcterms:created>
  <dcterms:modified xsi:type="dcterms:W3CDTF">2022-07-19T13:19:43Z</dcterms:modified>
</cp:coreProperties>
</file>