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73" r:id="rId3"/>
    <p:sldId id="308" r:id="rId4"/>
    <p:sldId id="266" r:id="rId5"/>
    <p:sldId id="309" r:id="rId6"/>
    <p:sldId id="312" r:id="rId7"/>
    <p:sldId id="298" r:id="rId8"/>
    <p:sldId id="265" r:id="rId9"/>
    <p:sldId id="313" r:id="rId10"/>
    <p:sldId id="271" r:id="rId11"/>
    <p:sldId id="272" r:id="rId12"/>
    <p:sldId id="268" r:id="rId13"/>
    <p:sldId id="314" r:id="rId14"/>
    <p:sldId id="261"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MM29zbLyOhhviMNi5dM3OUrOL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00000"/>
    <a:srgbClr val="5B9BD5"/>
    <a:srgbClr val="A5A5A5"/>
    <a:srgbClr val="70AD47"/>
    <a:srgbClr val="FF9900"/>
    <a:srgbClr val="FFC000"/>
    <a:srgbClr val="ED7D31"/>
    <a:srgbClr val="2F2C80"/>
    <a:srgbClr val="813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5"/>
    <p:restoredTop sz="94331" autoAdjust="0"/>
  </p:normalViewPr>
  <p:slideViewPr>
    <p:cSldViewPr snapToGrid="0" snapToObjects="1">
      <p:cViewPr>
        <p:scale>
          <a:sx n="78" d="100"/>
          <a:sy n="78" d="100"/>
        </p:scale>
        <p:origin x="-96"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6134E-BD19-4A99-8199-6CFD6E85AA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8A29188F-DADE-4920-AB9C-2555489D596F}">
      <dgm:prSet phldrT="[Texto]"/>
      <dgm:spPr/>
      <dgm:t>
        <a:bodyPr/>
        <a:lstStyle/>
        <a:p>
          <a:r>
            <a:rPr lang="es-EC" dirty="0"/>
            <a:t>Administraciones Zonales</a:t>
          </a:r>
        </a:p>
      </dgm:t>
    </dgm:pt>
    <dgm:pt modelId="{10CF2C15-40F0-4E39-9035-5EEF51B38B2C}" type="parTrans" cxnId="{9C3CFBFA-4194-4386-BADF-23CF21599BE8}">
      <dgm:prSet/>
      <dgm:spPr/>
      <dgm:t>
        <a:bodyPr/>
        <a:lstStyle/>
        <a:p>
          <a:endParaRPr lang="es-EC"/>
        </a:p>
      </dgm:t>
    </dgm:pt>
    <dgm:pt modelId="{9AABD94C-8F76-49FC-875E-D5B1DE792321}" type="sibTrans" cxnId="{9C3CFBFA-4194-4386-BADF-23CF21599BE8}">
      <dgm:prSet/>
      <dgm:spPr/>
      <dgm:t>
        <a:bodyPr/>
        <a:lstStyle/>
        <a:p>
          <a:endParaRPr lang="es-EC"/>
        </a:p>
      </dgm:t>
    </dgm:pt>
    <dgm:pt modelId="{C3BA6E06-CA25-467D-BCC7-50F6546E6A9E}">
      <dgm:prSet phldrT="[Texto]"/>
      <dgm:spPr/>
      <dgm:t>
        <a:bodyPr/>
        <a:lstStyle/>
        <a:p>
          <a:r>
            <a:rPr lang="es-EC" dirty="0"/>
            <a:t>Informe de participación ciudadana de la Administración Zonal </a:t>
          </a:r>
        </a:p>
      </dgm:t>
    </dgm:pt>
    <dgm:pt modelId="{994CB926-0893-4310-94CA-B4F7E9675ACD}" type="parTrans" cxnId="{8A98DC09-D3A4-46E3-9264-BDADBCCB2141}">
      <dgm:prSet/>
      <dgm:spPr/>
      <dgm:t>
        <a:bodyPr/>
        <a:lstStyle/>
        <a:p>
          <a:endParaRPr lang="es-EC"/>
        </a:p>
      </dgm:t>
    </dgm:pt>
    <dgm:pt modelId="{63F906EA-E6C8-43DA-8ECF-1E0822B560E1}" type="sibTrans" cxnId="{8A98DC09-D3A4-46E3-9264-BDADBCCB2141}">
      <dgm:prSet/>
      <dgm:spPr/>
      <dgm:t>
        <a:bodyPr/>
        <a:lstStyle/>
        <a:p>
          <a:endParaRPr lang="es-EC"/>
        </a:p>
      </dgm:t>
    </dgm:pt>
    <dgm:pt modelId="{ECA309F5-B418-4EBF-8317-9D0D6D9A6222}">
      <dgm:prSet phldrT="[Texto]"/>
      <dgm:spPr/>
      <dgm:t>
        <a:bodyPr/>
        <a:lstStyle/>
        <a:p>
          <a:r>
            <a:rPr lang="es-EC" dirty="0"/>
            <a:t>Informe de Gestión de Territorio de la Administración Zonal </a:t>
          </a:r>
        </a:p>
      </dgm:t>
    </dgm:pt>
    <dgm:pt modelId="{993ECC9A-7520-40F2-A98D-EF70828BD154}" type="parTrans" cxnId="{3A6407B5-1756-449D-8B17-20E91274C207}">
      <dgm:prSet/>
      <dgm:spPr/>
      <dgm:t>
        <a:bodyPr/>
        <a:lstStyle/>
        <a:p>
          <a:endParaRPr lang="es-EC"/>
        </a:p>
      </dgm:t>
    </dgm:pt>
    <dgm:pt modelId="{BA734637-6B5C-4EFA-82CB-069D2EA29AD3}" type="sibTrans" cxnId="{3A6407B5-1756-449D-8B17-20E91274C207}">
      <dgm:prSet/>
      <dgm:spPr/>
      <dgm:t>
        <a:bodyPr/>
        <a:lstStyle/>
        <a:p>
          <a:endParaRPr lang="es-EC"/>
        </a:p>
      </dgm:t>
    </dgm:pt>
    <dgm:pt modelId="{2AFB06F5-000D-4745-A376-9D1A531AB31A}">
      <dgm:prSet phldrT="[Texto]"/>
      <dgm:spPr/>
      <dgm:t>
        <a:bodyPr/>
        <a:lstStyle/>
        <a:p>
          <a:r>
            <a:rPr lang="es-EC" dirty="0"/>
            <a:t>Dirección Metropolitana de Catastro</a:t>
          </a:r>
        </a:p>
      </dgm:t>
    </dgm:pt>
    <dgm:pt modelId="{9678C511-DE63-4234-880E-68FF19536459}" type="parTrans" cxnId="{68F2A6EA-A0E5-4923-8F47-A56E85E3DC83}">
      <dgm:prSet/>
      <dgm:spPr/>
      <dgm:t>
        <a:bodyPr/>
        <a:lstStyle/>
        <a:p>
          <a:endParaRPr lang="es-EC"/>
        </a:p>
      </dgm:t>
    </dgm:pt>
    <dgm:pt modelId="{32CC51B7-30BE-443F-B7A6-42BD2D5A9BAC}" type="sibTrans" cxnId="{68F2A6EA-A0E5-4923-8F47-A56E85E3DC83}">
      <dgm:prSet/>
      <dgm:spPr/>
      <dgm:t>
        <a:bodyPr/>
        <a:lstStyle/>
        <a:p>
          <a:endParaRPr lang="es-EC"/>
        </a:p>
      </dgm:t>
    </dgm:pt>
    <dgm:pt modelId="{C9A6DB6A-8CE7-4718-83EF-A62BA774EB1A}">
      <dgm:prSet phldrT="[Texto]"/>
      <dgm:spPr/>
      <dgm:t>
        <a:bodyPr/>
        <a:lstStyle/>
        <a:p>
          <a:r>
            <a:rPr lang="es-EC" dirty="0"/>
            <a:t>Informe Técnico de datos técnicos de bienes inmuebles municipales </a:t>
          </a:r>
        </a:p>
      </dgm:t>
    </dgm:pt>
    <dgm:pt modelId="{23B68279-E244-42ED-86E3-7807767A7404}" type="parTrans" cxnId="{9786CFAC-F03A-42C3-9FC0-A47FD58A060C}">
      <dgm:prSet/>
      <dgm:spPr/>
      <dgm:t>
        <a:bodyPr/>
        <a:lstStyle/>
        <a:p>
          <a:endParaRPr lang="es-EC"/>
        </a:p>
      </dgm:t>
    </dgm:pt>
    <dgm:pt modelId="{27CBE742-4245-4EA2-B1E1-07B35B42C1B7}" type="sibTrans" cxnId="{9786CFAC-F03A-42C3-9FC0-A47FD58A060C}">
      <dgm:prSet/>
      <dgm:spPr/>
      <dgm:t>
        <a:bodyPr/>
        <a:lstStyle/>
        <a:p>
          <a:endParaRPr lang="es-EC"/>
        </a:p>
      </dgm:t>
    </dgm:pt>
    <dgm:pt modelId="{E17270F7-2529-4797-9112-0CCD9EEEEA0C}">
      <dgm:prSet phldrT="[Texto]"/>
      <dgm:spPr/>
      <dgm:t>
        <a:bodyPr/>
        <a:lstStyle/>
        <a:p>
          <a:r>
            <a:rPr lang="es-EC" dirty="0"/>
            <a:t>Procuraduría Metropolitana</a:t>
          </a:r>
        </a:p>
      </dgm:t>
    </dgm:pt>
    <dgm:pt modelId="{EE72EEAC-9DC0-4687-8500-AB3F4E5ACE5A}" type="parTrans" cxnId="{C24691DE-0B9B-44CB-98C8-11724B06A0D2}">
      <dgm:prSet/>
      <dgm:spPr/>
      <dgm:t>
        <a:bodyPr/>
        <a:lstStyle/>
        <a:p>
          <a:endParaRPr lang="es-EC"/>
        </a:p>
      </dgm:t>
    </dgm:pt>
    <dgm:pt modelId="{0C1D3D71-A79C-4A61-9A77-355BBA684E04}" type="sibTrans" cxnId="{C24691DE-0B9B-44CB-98C8-11724B06A0D2}">
      <dgm:prSet/>
      <dgm:spPr/>
      <dgm:t>
        <a:bodyPr/>
        <a:lstStyle/>
        <a:p>
          <a:endParaRPr lang="es-EC"/>
        </a:p>
      </dgm:t>
    </dgm:pt>
    <dgm:pt modelId="{515CD5E6-8844-4C02-A407-81E73591E651}">
      <dgm:prSet phldrT="[Texto]"/>
      <dgm:spPr/>
      <dgm:t>
        <a:bodyPr/>
        <a:lstStyle/>
        <a:p>
          <a:r>
            <a:rPr lang="es-EC" dirty="0"/>
            <a:t>Informe Legal </a:t>
          </a:r>
        </a:p>
      </dgm:t>
    </dgm:pt>
    <dgm:pt modelId="{FFE200BB-D857-42A2-9493-0DEFB784CE3A}" type="parTrans" cxnId="{1689AA6E-4121-4464-915F-71428B5C578C}">
      <dgm:prSet/>
      <dgm:spPr/>
      <dgm:t>
        <a:bodyPr/>
        <a:lstStyle/>
        <a:p>
          <a:endParaRPr lang="es-EC"/>
        </a:p>
      </dgm:t>
    </dgm:pt>
    <dgm:pt modelId="{E0973A41-7A53-496A-8711-DBF0F8ADA6FB}" type="sibTrans" cxnId="{1689AA6E-4121-4464-915F-71428B5C578C}">
      <dgm:prSet/>
      <dgm:spPr/>
      <dgm:t>
        <a:bodyPr/>
        <a:lstStyle/>
        <a:p>
          <a:endParaRPr lang="es-EC"/>
        </a:p>
      </dgm:t>
    </dgm:pt>
    <dgm:pt modelId="{740C8F28-872F-489D-A059-A51E764A1753}">
      <dgm:prSet/>
      <dgm:spPr/>
      <dgm:t>
        <a:bodyPr/>
        <a:lstStyle/>
        <a:p>
          <a:r>
            <a:rPr lang="es-EC" dirty="0"/>
            <a:t>Dirección Metropolitana de Deportes y Recreación</a:t>
          </a:r>
        </a:p>
      </dgm:t>
    </dgm:pt>
    <dgm:pt modelId="{DBAE44A2-DD06-4589-8AC6-ED4E92EA3947}" type="parTrans" cxnId="{48B78487-AB70-4745-9AE0-5967EE6DEE2B}">
      <dgm:prSet/>
      <dgm:spPr/>
      <dgm:t>
        <a:bodyPr/>
        <a:lstStyle/>
        <a:p>
          <a:endParaRPr lang="es-EC"/>
        </a:p>
      </dgm:t>
    </dgm:pt>
    <dgm:pt modelId="{A8A846A6-F290-461C-AA20-0A4C4504C12D}" type="sibTrans" cxnId="{48B78487-AB70-4745-9AE0-5967EE6DEE2B}">
      <dgm:prSet/>
      <dgm:spPr/>
      <dgm:t>
        <a:bodyPr/>
        <a:lstStyle/>
        <a:p>
          <a:endParaRPr lang="es-EC"/>
        </a:p>
      </dgm:t>
    </dgm:pt>
    <dgm:pt modelId="{BC3B3E49-076C-448F-82C7-CD6E352A0393}">
      <dgm:prSet/>
      <dgm:spPr/>
      <dgm:t>
        <a:bodyPr/>
        <a:lstStyle/>
        <a:p>
          <a:r>
            <a:rPr lang="es-EC"/>
            <a:t>Dirección Metropolitana de Gestión de Bienes Inmuebles</a:t>
          </a:r>
          <a:endParaRPr lang="es-EC" dirty="0"/>
        </a:p>
      </dgm:t>
    </dgm:pt>
    <dgm:pt modelId="{877A5B5E-0309-4340-97F9-FF0C1880E629}" type="parTrans" cxnId="{8ABC6D17-8555-4BE5-BFD4-AB9DFB5B96E7}">
      <dgm:prSet/>
      <dgm:spPr/>
      <dgm:t>
        <a:bodyPr/>
        <a:lstStyle/>
        <a:p>
          <a:endParaRPr lang="es-EC"/>
        </a:p>
      </dgm:t>
    </dgm:pt>
    <dgm:pt modelId="{0C501A99-4A61-4CB7-AF99-D25D13B37927}" type="sibTrans" cxnId="{8ABC6D17-8555-4BE5-BFD4-AB9DFB5B96E7}">
      <dgm:prSet/>
      <dgm:spPr/>
      <dgm:t>
        <a:bodyPr/>
        <a:lstStyle/>
        <a:p>
          <a:endParaRPr lang="es-EC"/>
        </a:p>
      </dgm:t>
    </dgm:pt>
    <dgm:pt modelId="{2DA8A705-B705-444D-9EFA-6CFCA91FB88E}">
      <dgm:prSet/>
      <dgm:spPr/>
      <dgm:t>
        <a:bodyPr/>
        <a:lstStyle/>
        <a:p>
          <a:r>
            <a:rPr lang="es-EC"/>
            <a:t>Informe de titularidad y categoría del bien inmueble </a:t>
          </a:r>
        </a:p>
      </dgm:t>
    </dgm:pt>
    <dgm:pt modelId="{6CF5E35F-BB3A-43DC-9965-73DF35281D0D}" type="parTrans" cxnId="{053C145E-E6E2-4213-8E33-3AF40054A7E8}">
      <dgm:prSet/>
      <dgm:spPr/>
      <dgm:t>
        <a:bodyPr/>
        <a:lstStyle/>
        <a:p>
          <a:endParaRPr lang="es-EC"/>
        </a:p>
      </dgm:t>
    </dgm:pt>
    <dgm:pt modelId="{537F9A03-997B-424F-AE61-574D99875EE4}" type="sibTrans" cxnId="{053C145E-E6E2-4213-8E33-3AF40054A7E8}">
      <dgm:prSet/>
      <dgm:spPr/>
      <dgm:t>
        <a:bodyPr/>
        <a:lstStyle/>
        <a:p>
          <a:endParaRPr lang="es-EC"/>
        </a:p>
      </dgm:t>
    </dgm:pt>
    <dgm:pt modelId="{21A1F732-F4B9-4871-86AA-5B6D8CF25516}">
      <dgm:prSet phldrT="[Texto]"/>
      <dgm:spPr/>
      <dgm:t>
        <a:bodyPr/>
        <a:lstStyle/>
        <a:p>
          <a:r>
            <a:rPr lang="es-EC" dirty="0"/>
            <a:t>Informe Legal de la Dirección Jurídica de la Administración Zonal </a:t>
          </a:r>
        </a:p>
      </dgm:t>
    </dgm:pt>
    <dgm:pt modelId="{F0236D95-5EDE-4AC8-8AD9-8008844C20DF}" type="parTrans" cxnId="{61096E6C-DC6D-4259-BB03-9E6615D50AC7}">
      <dgm:prSet/>
      <dgm:spPr/>
      <dgm:t>
        <a:bodyPr/>
        <a:lstStyle/>
        <a:p>
          <a:endParaRPr lang="es-EC"/>
        </a:p>
      </dgm:t>
    </dgm:pt>
    <dgm:pt modelId="{9D89DD00-DB57-4359-ABE4-DC848FF31987}" type="sibTrans" cxnId="{61096E6C-DC6D-4259-BB03-9E6615D50AC7}">
      <dgm:prSet/>
      <dgm:spPr/>
      <dgm:t>
        <a:bodyPr/>
        <a:lstStyle/>
        <a:p>
          <a:endParaRPr lang="es-EC"/>
        </a:p>
      </dgm:t>
    </dgm:pt>
    <dgm:pt modelId="{B820C558-1BCB-4EC8-803E-100B35B9EB71}">
      <dgm:prSet phldrT="[Texto]"/>
      <dgm:spPr/>
      <dgm:t>
        <a:bodyPr/>
        <a:lstStyle/>
        <a:p>
          <a:r>
            <a:rPr lang="es-EC" dirty="0"/>
            <a:t>Modelo de Oficio de la Solicitud de entrega del expediente a la Procuraduría Metropolitana </a:t>
          </a:r>
        </a:p>
      </dgm:t>
    </dgm:pt>
    <dgm:pt modelId="{1218BEC5-8288-432D-9028-B5947F70ED97}" type="parTrans" cxnId="{EED33416-CF21-4667-9171-DD9B1FCBD215}">
      <dgm:prSet/>
      <dgm:spPr/>
      <dgm:t>
        <a:bodyPr/>
        <a:lstStyle/>
        <a:p>
          <a:endParaRPr lang="es-EC"/>
        </a:p>
      </dgm:t>
    </dgm:pt>
    <dgm:pt modelId="{EFDE6F16-54BB-4478-8D72-E5310A87BB3A}" type="sibTrans" cxnId="{EED33416-CF21-4667-9171-DD9B1FCBD215}">
      <dgm:prSet/>
      <dgm:spPr/>
      <dgm:t>
        <a:bodyPr/>
        <a:lstStyle/>
        <a:p>
          <a:endParaRPr lang="es-EC"/>
        </a:p>
      </dgm:t>
    </dgm:pt>
    <dgm:pt modelId="{DADF7400-14AB-4E73-9576-E2B6FF8CDF2A}">
      <dgm:prSet/>
      <dgm:spPr/>
      <dgm:t>
        <a:bodyPr/>
        <a:lstStyle/>
        <a:p>
          <a:r>
            <a:rPr lang="es-EC"/>
            <a:t>Informe Técnico</a:t>
          </a:r>
        </a:p>
      </dgm:t>
    </dgm:pt>
    <dgm:pt modelId="{C19AA4AD-B965-4BC4-AFC9-A8BA5ECBC744}" type="parTrans" cxnId="{66EF48E8-605A-469B-81FB-F4628A7747F1}">
      <dgm:prSet/>
      <dgm:spPr/>
      <dgm:t>
        <a:bodyPr/>
        <a:lstStyle/>
        <a:p>
          <a:endParaRPr lang="es-EC"/>
        </a:p>
      </dgm:t>
    </dgm:pt>
    <dgm:pt modelId="{80BB9DD4-0ECB-4FD3-8157-9A8FD36670C6}" type="sibTrans" cxnId="{66EF48E8-605A-469B-81FB-F4628A7747F1}">
      <dgm:prSet/>
      <dgm:spPr/>
      <dgm:t>
        <a:bodyPr/>
        <a:lstStyle/>
        <a:p>
          <a:endParaRPr lang="es-EC"/>
        </a:p>
      </dgm:t>
    </dgm:pt>
    <dgm:pt modelId="{3877F09E-6B19-47C3-9406-1319B9A189D0}" type="pres">
      <dgm:prSet presAssocID="{99C6134E-BD19-4A99-8199-6CFD6E85AA4F}" presName="Name0" presStyleCnt="0">
        <dgm:presLayoutVars>
          <dgm:dir/>
          <dgm:animLvl val="lvl"/>
          <dgm:resizeHandles val="exact"/>
        </dgm:presLayoutVars>
      </dgm:prSet>
      <dgm:spPr/>
      <dgm:t>
        <a:bodyPr/>
        <a:lstStyle/>
        <a:p>
          <a:endParaRPr lang="es-EC"/>
        </a:p>
      </dgm:t>
    </dgm:pt>
    <dgm:pt modelId="{B1553160-19F7-4E85-A6F4-D5274F167B21}" type="pres">
      <dgm:prSet presAssocID="{8A29188F-DADE-4920-AB9C-2555489D596F}" presName="composite" presStyleCnt="0"/>
      <dgm:spPr/>
    </dgm:pt>
    <dgm:pt modelId="{D79DF3F3-1966-4896-97FB-DC7C3F2F8F43}" type="pres">
      <dgm:prSet presAssocID="{8A29188F-DADE-4920-AB9C-2555489D596F}" presName="parTx" presStyleLbl="alignNode1" presStyleIdx="0" presStyleCnt="5">
        <dgm:presLayoutVars>
          <dgm:chMax val="0"/>
          <dgm:chPref val="0"/>
          <dgm:bulletEnabled val="1"/>
        </dgm:presLayoutVars>
      </dgm:prSet>
      <dgm:spPr/>
      <dgm:t>
        <a:bodyPr/>
        <a:lstStyle/>
        <a:p>
          <a:endParaRPr lang="es-EC"/>
        </a:p>
      </dgm:t>
    </dgm:pt>
    <dgm:pt modelId="{25E1F019-9DA9-4C59-BA74-2EB00507388C}" type="pres">
      <dgm:prSet presAssocID="{8A29188F-DADE-4920-AB9C-2555489D596F}" presName="desTx" presStyleLbl="alignAccFollowNode1" presStyleIdx="0" presStyleCnt="5">
        <dgm:presLayoutVars>
          <dgm:bulletEnabled val="1"/>
        </dgm:presLayoutVars>
      </dgm:prSet>
      <dgm:spPr/>
      <dgm:t>
        <a:bodyPr/>
        <a:lstStyle/>
        <a:p>
          <a:endParaRPr lang="es-EC"/>
        </a:p>
      </dgm:t>
    </dgm:pt>
    <dgm:pt modelId="{12C96B57-BDF4-4EB0-9BE1-8A8FF8D8AB6E}" type="pres">
      <dgm:prSet presAssocID="{9AABD94C-8F76-49FC-875E-D5B1DE792321}" presName="space" presStyleCnt="0"/>
      <dgm:spPr/>
    </dgm:pt>
    <dgm:pt modelId="{1D4FEDA8-7E44-4692-B2B7-89C4139512A0}" type="pres">
      <dgm:prSet presAssocID="{2AFB06F5-000D-4745-A376-9D1A531AB31A}" presName="composite" presStyleCnt="0"/>
      <dgm:spPr/>
    </dgm:pt>
    <dgm:pt modelId="{9EFF34D3-DECC-4DA2-96A9-30CBE8218EAE}" type="pres">
      <dgm:prSet presAssocID="{2AFB06F5-000D-4745-A376-9D1A531AB31A}" presName="parTx" presStyleLbl="alignNode1" presStyleIdx="1" presStyleCnt="5">
        <dgm:presLayoutVars>
          <dgm:chMax val="0"/>
          <dgm:chPref val="0"/>
          <dgm:bulletEnabled val="1"/>
        </dgm:presLayoutVars>
      </dgm:prSet>
      <dgm:spPr/>
      <dgm:t>
        <a:bodyPr/>
        <a:lstStyle/>
        <a:p>
          <a:endParaRPr lang="es-EC"/>
        </a:p>
      </dgm:t>
    </dgm:pt>
    <dgm:pt modelId="{EA584649-BA6B-4833-9C8F-063F13C57AD0}" type="pres">
      <dgm:prSet presAssocID="{2AFB06F5-000D-4745-A376-9D1A531AB31A}" presName="desTx" presStyleLbl="alignAccFollowNode1" presStyleIdx="1" presStyleCnt="5">
        <dgm:presLayoutVars>
          <dgm:bulletEnabled val="1"/>
        </dgm:presLayoutVars>
      </dgm:prSet>
      <dgm:spPr/>
      <dgm:t>
        <a:bodyPr/>
        <a:lstStyle/>
        <a:p>
          <a:endParaRPr lang="es-EC"/>
        </a:p>
      </dgm:t>
    </dgm:pt>
    <dgm:pt modelId="{DF0E14DC-C499-4CD1-B0D5-39E1450645E2}" type="pres">
      <dgm:prSet presAssocID="{32CC51B7-30BE-443F-B7A6-42BD2D5A9BAC}" presName="space" presStyleCnt="0"/>
      <dgm:spPr/>
    </dgm:pt>
    <dgm:pt modelId="{54D49BA1-68E7-42E6-9E77-21321A3FAC73}" type="pres">
      <dgm:prSet presAssocID="{BC3B3E49-076C-448F-82C7-CD6E352A0393}" presName="composite" presStyleCnt="0"/>
      <dgm:spPr/>
    </dgm:pt>
    <dgm:pt modelId="{55F21382-3E1D-4CC3-A180-3E8B4AF438B2}" type="pres">
      <dgm:prSet presAssocID="{BC3B3E49-076C-448F-82C7-CD6E352A0393}" presName="parTx" presStyleLbl="alignNode1" presStyleIdx="2" presStyleCnt="5">
        <dgm:presLayoutVars>
          <dgm:chMax val="0"/>
          <dgm:chPref val="0"/>
          <dgm:bulletEnabled val="1"/>
        </dgm:presLayoutVars>
      </dgm:prSet>
      <dgm:spPr/>
      <dgm:t>
        <a:bodyPr/>
        <a:lstStyle/>
        <a:p>
          <a:endParaRPr lang="es-EC"/>
        </a:p>
      </dgm:t>
    </dgm:pt>
    <dgm:pt modelId="{FE680F30-8C08-4DAF-A3F3-D1E118E6623F}" type="pres">
      <dgm:prSet presAssocID="{BC3B3E49-076C-448F-82C7-CD6E352A0393}" presName="desTx" presStyleLbl="alignAccFollowNode1" presStyleIdx="2" presStyleCnt="5">
        <dgm:presLayoutVars>
          <dgm:bulletEnabled val="1"/>
        </dgm:presLayoutVars>
      </dgm:prSet>
      <dgm:spPr/>
      <dgm:t>
        <a:bodyPr/>
        <a:lstStyle/>
        <a:p>
          <a:endParaRPr lang="es-EC"/>
        </a:p>
      </dgm:t>
    </dgm:pt>
    <dgm:pt modelId="{933F14CC-F26B-45BB-944E-D6C5F998BABA}" type="pres">
      <dgm:prSet presAssocID="{0C501A99-4A61-4CB7-AF99-D25D13B37927}" presName="space" presStyleCnt="0"/>
      <dgm:spPr/>
    </dgm:pt>
    <dgm:pt modelId="{83A6E8ED-06E5-4E96-A9F9-BFAEA20EA091}" type="pres">
      <dgm:prSet presAssocID="{740C8F28-872F-489D-A059-A51E764A1753}" presName="composite" presStyleCnt="0"/>
      <dgm:spPr/>
    </dgm:pt>
    <dgm:pt modelId="{1D2C9944-FA11-43E6-AE06-E51EDBBA2AF7}" type="pres">
      <dgm:prSet presAssocID="{740C8F28-872F-489D-A059-A51E764A1753}" presName="parTx" presStyleLbl="alignNode1" presStyleIdx="3" presStyleCnt="5">
        <dgm:presLayoutVars>
          <dgm:chMax val="0"/>
          <dgm:chPref val="0"/>
          <dgm:bulletEnabled val="1"/>
        </dgm:presLayoutVars>
      </dgm:prSet>
      <dgm:spPr/>
      <dgm:t>
        <a:bodyPr/>
        <a:lstStyle/>
        <a:p>
          <a:endParaRPr lang="es-EC"/>
        </a:p>
      </dgm:t>
    </dgm:pt>
    <dgm:pt modelId="{11E813C1-D8AD-4596-A034-309BCC4EB14B}" type="pres">
      <dgm:prSet presAssocID="{740C8F28-872F-489D-A059-A51E764A1753}" presName="desTx" presStyleLbl="alignAccFollowNode1" presStyleIdx="3" presStyleCnt="5">
        <dgm:presLayoutVars>
          <dgm:bulletEnabled val="1"/>
        </dgm:presLayoutVars>
      </dgm:prSet>
      <dgm:spPr/>
      <dgm:t>
        <a:bodyPr/>
        <a:lstStyle/>
        <a:p>
          <a:endParaRPr lang="es-EC"/>
        </a:p>
      </dgm:t>
    </dgm:pt>
    <dgm:pt modelId="{5F0FCDC1-D83E-4EF6-84D8-B5941C4CEFDF}" type="pres">
      <dgm:prSet presAssocID="{A8A846A6-F290-461C-AA20-0A4C4504C12D}" presName="space" presStyleCnt="0"/>
      <dgm:spPr/>
    </dgm:pt>
    <dgm:pt modelId="{A3E012E0-4AC7-4148-9284-81264D90DAA3}" type="pres">
      <dgm:prSet presAssocID="{E17270F7-2529-4797-9112-0CCD9EEEEA0C}" presName="composite" presStyleCnt="0"/>
      <dgm:spPr/>
    </dgm:pt>
    <dgm:pt modelId="{89054FC5-757F-4EC9-B31C-873B5E4A36AA}" type="pres">
      <dgm:prSet presAssocID="{E17270F7-2529-4797-9112-0CCD9EEEEA0C}" presName="parTx" presStyleLbl="alignNode1" presStyleIdx="4" presStyleCnt="5">
        <dgm:presLayoutVars>
          <dgm:chMax val="0"/>
          <dgm:chPref val="0"/>
          <dgm:bulletEnabled val="1"/>
        </dgm:presLayoutVars>
      </dgm:prSet>
      <dgm:spPr/>
      <dgm:t>
        <a:bodyPr/>
        <a:lstStyle/>
        <a:p>
          <a:endParaRPr lang="es-EC"/>
        </a:p>
      </dgm:t>
    </dgm:pt>
    <dgm:pt modelId="{2FCFE605-8EB8-493A-A04D-A8833C7C10D8}" type="pres">
      <dgm:prSet presAssocID="{E17270F7-2529-4797-9112-0CCD9EEEEA0C}" presName="desTx" presStyleLbl="alignAccFollowNode1" presStyleIdx="4" presStyleCnt="5">
        <dgm:presLayoutVars>
          <dgm:bulletEnabled val="1"/>
        </dgm:presLayoutVars>
      </dgm:prSet>
      <dgm:spPr/>
      <dgm:t>
        <a:bodyPr/>
        <a:lstStyle/>
        <a:p>
          <a:endParaRPr lang="es-EC"/>
        </a:p>
      </dgm:t>
    </dgm:pt>
  </dgm:ptLst>
  <dgm:cxnLst>
    <dgm:cxn modelId="{4507D48B-0531-470E-881C-E4D3E8BBD6C8}" type="presOf" srcId="{C9A6DB6A-8CE7-4718-83EF-A62BA774EB1A}" destId="{EA584649-BA6B-4833-9C8F-063F13C57AD0}" srcOrd="0" destOrd="0" presId="urn:microsoft.com/office/officeart/2005/8/layout/hList1"/>
    <dgm:cxn modelId="{68F2A6EA-A0E5-4923-8F47-A56E85E3DC83}" srcId="{99C6134E-BD19-4A99-8199-6CFD6E85AA4F}" destId="{2AFB06F5-000D-4745-A376-9D1A531AB31A}" srcOrd="1" destOrd="0" parTransId="{9678C511-DE63-4234-880E-68FF19536459}" sibTransId="{32CC51B7-30BE-443F-B7A6-42BD2D5A9BAC}"/>
    <dgm:cxn modelId="{8ABC6D17-8555-4BE5-BFD4-AB9DFB5B96E7}" srcId="{99C6134E-BD19-4A99-8199-6CFD6E85AA4F}" destId="{BC3B3E49-076C-448F-82C7-CD6E352A0393}" srcOrd="2" destOrd="0" parTransId="{877A5B5E-0309-4340-97F9-FF0C1880E629}" sibTransId="{0C501A99-4A61-4CB7-AF99-D25D13B37927}"/>
    <dgm:cxn modelId="{40951419-6B78-45CD-B254-58F83EAE318C}" type="presOf" srcId="{740C8F28-872F-489D-A059-A51E764A1753}" destId="{1D2C9944-FA11-43E6-AE06-E51EDBBA2AF7}" srcOrd="0" destOrd="0" presId="urn:microsoft.com/office/officeart/2005/8/layout/hList1"/>
    <dgm:cxn modelId="{053C145E-E6E2-4213-8E33-3AF40054A7E8}" srcId="{BC3B3E49-076C-448F-82C7-CD6E352A0393}" destId="{2DA8A705-B705-444D-9EFA-6CFCA91FB88E}" srcOrd="0" destOrd="0" parTransId="{6CF5E35F-BB3A-43DC-9965-73DF35281D0D}" sibTransId="{537F9A03-997B-424F-AE61-574D99875EE4}"/>
    <dgm:cxn modelId="{6C7A937A-29BD-4353-AC21-1E47C56A43B1}" type="presOf" srcId="{2AFB06F5-000D-4745-A376-9D1A531AB31A}" destId="{9EFF34D3-DECC-4DA2-96A9-30CBE8218EAE}" srcOrd="0" destOrd="0" presId="urn:microsoft.com/office/officeart/2005/8/layout/hList1"/>
    <dgm:cxn modelId="{EED33416-CF21-4667-9171-DD9B1FCBD215}" srcId="{8A29188F-DADE-4920-AB9C-2555489D596F}" destId="{B820C558-1BCB-4EC8-803E-100B35B9EB71}" srcOrd="3" destOrd="0" parTransId="{1218BEC5-8288-432D-9028-B5947F70ED97}" sibTransId="{EFDE6F16-54BB-4478-8D72-E5310A87BB3A}"/>
    <dgm:cxn modelId="{D84119C7-AB25-44A8-B9A5-E466DDBA7E35}" type="presOf" srcId="{E17270F7-2529-4797-9112-0CCD9EEEEA0C}" destId="{89054FC5-757F-4EC9-B31C-873B5E4A36AA}" srcOrd="0" destOrd="0" presId="urn:microsoft.com/office/officeart/2005/8/layout/hList1"/>
    <dgm:cxn modelId="{D9FFA015-9FB3-4FB2-ADA5-3A1D411F5E6A}" type="presOf" srcId="{515CD5E6-8844-4C02-A407-81E73591E651}" destId="{2FCFE605-8EB8-493A-A04D-A8833C7C10D8}" srcOrd="0" destOrd="0" presId="urn:microsoft.com/office/officeart/2005/8/layout/hList1"/>
    <dgm:cxn modelId="{1689AA6E-4121-4464-915F-71428B5C578C}" srcId="{E17270F7-2529-4797-9112-0CCD9EEEEA0C}" destId="{515CD5E6-8844-4C02-A407-81E73591E651}" srcOrd="0" destOrd="0" parTransId="{FFE200BB-D857-42A2-9493-0DEFB784CE3A}" sibTransId="{E0973A41-7A53-496A-8711-DBF0F8ADA6FB}"/>
    <dgm:cxn modelId="{66EF48E8-605A-469B-81FB-F4628A7747F1}" srcId="{740C8F28-872F-489D-A059-A51E764A1753}" destId="{DADF7400-14AB-4E73-9576-E2B6FF8CDF2A}" srcOrd="0" destOrd="0" parTransId="{C19AA4AD-B965-4BC4-AFC9-A8BA5ECBC744}" sibTransId="{80BB9DD4-0ECB-4FD3-8157-9A8FD36670C6}"/>
    <dgm:cxn modelId="{C24691DE-0B9B-44CB-98C8-11724B06A0D2}" srcId="{99C6134E-BD19-4A99-8199-6CFD6E85AA4F}" destId="{E17270F7-2529-4797-9112-0CCD9EEEEA0C}" srcOrd="4" destOrd="0" parTransId="{EE72EEAC-9DC0-4687-8500-AB3F4E5ACE5A}" sibTransId="{0C1D3D71-A79C-4A61-9A77-355BBA684E04}"/>
    <dgm:cxn modelId="{3A6407B5-1756-449D-8B17-20E91274C207}" srcId="{8A29188F-DADE-4920-AB9C-2555489D596F}" destId="{ECA309F5-B418-4EBF-8317-9D0D6D9A6222}" srcOrd="1" destOrd="0" parTransId="{993ECC9A-7520-40F2-A98D-EF70828BD154}" sibTransId="{BA734637-6B5C-4EFA-82CB-069D2EA29AD3}"/>
    <dgm:cxn modelId="{48B78487-AB70-4745-9AE0-5967EE6DEE2B}" srcId="{99C6134E-BD19-4A99-8199-6CFD6E85AA4F}" destId="{740C8F28-872F-489D-A059-A51E764A1753}" srcOrd="3" destOrd="0" parTransId="{DBAE44A2-DD06-4589-8AC6-ED4E92EA3947}" sibTransId="{A8A846A6-F290-461C-AA20-0A4C4504C12D}"/>
    <dgm:cxn modelId="{2D751B65-89F0-4F55-B8CC-A2D523FAB5B2}" type="presOf" srcId="{BC3B3E49-076C-448F-82C7-CD6E352A0393}" destId="{55F21382-3E1D-4CC3-A180-3E8B4AF438B2}" srcOrd="0" destOrd="0" presId="urn:microsoft.com/office/officeart/2005/8/layout/hList1"/>
    <dgm:cxn modelId="{9C3CFBFA-4194-4386-BADF-23CF21599BE8}" srcId="{99C6134E-BD19-4A99-8199-6CFD6E85AA4F}" destId="{8A29188F-DADE-4920-AB9C-2555489D596F}" srcOrd="0" destOrd="0" parTransId="{10CF2C15-40F0-4E39-9035-5EEF51B38B2C}" sibTransId="{9AABD94C-8F76-49FC-875E-D5B1DE792321}"/>
    <dgm:cxn modelId="{8A98DC09-D3A4-46E3-9264-BDADBCCB2141}" srcId="{8A29188F-DADE-4920-AB9C-2555489D596F}" destId="{C3BA6E06-CA25-467D-BCC7-50F6546E6A9E}" srcOrd="0" destOrd="0" parTransId="{994CB926-0893-4310-94CA-B4F7E9675ACD}" sibTransId="{63F906EA-E6C8-43DA-8ECF-1E0822B560E1}"/>
    <dgm:cxn modelId="{0E3BFD26-11A8-46A2-8492-3C590368F794}" type="presOf" srcId="{B820C558-1BCB-4EC8-803E-100B35B9EB71}" destId="{25E1F019-9DA9-4C59-BA74-2EB00507388C}" srcOrd="0" destOrd="3" presId="urn:microsoft.com/office/officeart/2005/8/layout/hList1"/>
    <dgm:cxn modelId="{61096E6C-DC6D-4259-BB03-9E6615D50AC7}" srcId="{8A29188F-DADE-4920-AB9C-2555489D596F}" destId="{21A1F732-F4B9-4871-86AA-5B6D8CF25516}" srcOrd="2" destOrd="0" parTransId="{F0236D95-5EDE-4AC8-8AD9-8008844C20DF}" sibTransId="{9D89DD00-DB57-4359-ABE4-DC848FF31987}"/>
    <dgm:cxn modelId="{C1A2CFCE-88BD-47CD-8A21-04D8F89A35F9}" type="presOf" srcId="{ECA309F5-B418-4EBF-8317-9D0D6D9A6222}" destId="{25E1F019-9DA9-4C59-BA74-2EB00507388C}" srcOrd="0" destOrd="1" presId="urn:microsoft.com/office/officeart/2005/8/layout/hList1"/>
    <dgm:cxn modelId="{E0E8F149-3E9D-4C14-95E6-23A35F53DA55}" type="presOf" srcId="{2DA8A705-B705-444D-9EFA-6CFCA91FB88E}" destId="{FE680F30-8C08-4DAF-A3F3-D1E118E6623F}" srcOrd="0" destOrd="0" presId="urn:microsoft.com/office/officeart/2005/8/layout/hList1"/>
    <dgm:cxn modelId="{9786CFAC-F03A-42C3-9FC0-A47FD58A060C}" srcId="{2AFB06F5-000D-4745-A376-9D1A531AB31A}" destId="{C9A6DB6A-8CE7-4718-83EF-A62BA774EB1A}" srcOrd="0" destOrd="0" parTransId="{23B68279-E244-42ED-86E3-7807767A7404}" sibTransId="{27CBE742-4245-4EA2-B1E1-07B35B42C1B7}"/>
    <dgm:cxn modelId="{62D48322-23EA-478A-A3B7-FA6F8C587D3D}" type="presOf" srcId="{DADF7400-14AB-4E73-9576-E2B6FF8CDF2A}" destId="{11E813C1-D8AD-4596-A034-309BCC4EB14B}" srcOrd="0" destOrd="0" presId="urn:microsoft.com/office/officeart/2005/8/layout/hList1"/>
    <dgm:cxn modelId="{D052E041-1155-494C-AECD-9ACBB1A86055}" type="presOf" srcId="{C3BA6E06-CA25-467D-BCC7-50F6546E6A9E}" destId="{25E1F019-9DA9-4C59-BA74-2EB00507388C}" srcOrd="0" destOrd="0" presId="urn:microsoft.com/office/officeart/2005/8/layout/hList1"/>
    <dgm:cxn modelId="{C71BC399-2E77-4183-947B-96EC283B2984}" type="presOf" srcId="{8A29188F-DADE-4920-AB9C-2555489D596F}" destId="{D79DF3F3-1966-4896-97FB-DC7C3F2F8F43}" srcOrd="0" destOrd="0" presId="urn:microsoft.com/office/officeart/2005/8/layout/hList1"/>
    <dgm:cxn modelId="{93AE2ADB-D9CC-4547-AC55-A616BC428136}" type="presOf" srcId="{21A1F732-F4B9-4871-86AA-5B6D8CF25516}" destId="{25E1F019-9DA9-4C59-BA74-2EB00507388C}" srcOrd="0" destOrd="2" presId="urn:microsoft.com/office/officeart/2005/8/layout/hList1"/>
    <dgm:cxn modelId="{F60D7A71-4C7D-485D-AEF5-3B14FF6ACA03}" type="presOf" srcId="{99C6134E-BD19-4A99-8199-6CFD6E85AA4F}" destId="{3877F09E-6B19-47C3-9406-1319B9A189D0}" srcOrd="0" destOrd="0" presId="urn:microsoft.com/office/officeart/2005/8/layout/hList1"/>
    <dgm:cxn modelId="{8B35FAF1-EE6D-408C-9099-43C6D9E1A070}" type="presParOf" srcId="{3877F09E-6B19-47C3-9406-1319B9A189D0}" destId="{B1553160-19F7-4E85-A6F4-D5274F167B21}" srcOrd="0" destOrd="0" presId="urn:microsoft.com/office/officeart/2005/8/layout/hList1"/>
    <dgm:cxn modelId="{234B1425-0DA2-4540-A8CD-222FA4C07B1E}" type="presParOf" srcId="{B1553160-19F7-4E85-A6F4-D5274F167B21}" destId="{D79DF3F3-1966-4896-97FB-DC7C3F2F8F43}" srcOrd="0" destOrd="0" presId="urn:microsoft.com/office/officeart/2005/8/layout/hList1"/>
    <dgm:cxn modelId="{677FF510-147E-4D66-85C4-EB39C37DEB4C}" type="presParOf" srcId="{B1553160-19F7-4E85-A6F4-D5274F167B21}" destId="{25E1F019-9DA9-4C59-BA74-2EB00507388C}" srcOrd="1" destOrd="0" presId="urn:microsoft.com/office/officeart/2005/8/layout/hList1"/>
    <dgm:cxn modelId="{8B06F6A7-85B9-4B9C-9F2B-F9048DBB2A59}" type="presParOf" srcId="{3877F09E-6B19-47C3-9406-1319B9A189D0}" destId="{12C96B57-BDF4-4EB0-9BE1-8A8FF8D8AB6E}" srcOrd="1" destOrd="0" presId="urn:microsoft.com/office/officeart/2005/8/layout/hList1"/>
    <dgm:cxn modelId="{D6A63CB2-FA8B-4666-AF53-90EA0832241A}" type="presParOf" srcId="{3877F09E-6B19-47C3-9406-1319B9A189D0}" destId="{1D4FEDA8-7E44-4692-B2B7-89C4139512A0}" srcOrd="2" destOrd="0" presId="urn:microsoft.com/office/officeart/2005/8/layout/hList1"/>
    <dgm:cxn modelId="{7082535A-7EBC-44FB-B3DE-C7FB47CF0DA0}" type="presParOf" srcId="{1D4FEDA8-7E44-4692-B2B7-89C4139512A0}" destId="{9EFF34D3-DECC-4DA2-96A9-30CBE8218EAE}" srcOrd="0" destOrd="0" presId="urn:microsoft.com/office/officeart/2005/8/layout/hList1"/>
    <dgm:cxn modelId="{EA9712EC-AD9F-42D1-B828-1AE21DD8B0D9}" type="presParOf" srcId="{1D4FEDA8-7E44-4692-B2B7-89C4139512A0}" destId="{EA584649-BA6B-4833-9C8F-063F13C57AD0}" srcOrd="1" destOrd="0" presId="urn:microsoft.com/office/officeart/2005/8/layout/hList1"/>
    <dgm:cxn modelId="{E9004C45-651C-4716-B1BF-D214B4C59C92}" type="presParOf" srcId="{3877F09E-6B19-47C3-9406-1319B9A189D0}" destId="{DF0E14DC-C499-4CD1-B0D5-39E1450645E2}" srcOrd="3" destOrd="0" presId="urn:microsoft.com/office/officeart/2005/8/layout/hList1"/>
    <dgm:cxn modelId="{BB48FCF8-BA7D-4562-8FEB-14BC5859309D}" type="presParOf" srcId="{3877F09E-6B19-47C3-9406-1319B9A189D0}" destId="{54D49BA1-68E7-42E6-9E77-21321A3FAC73}" srcOrd="4" destOrd="0" presId="urn:microsoft.com/office/officeart/2005/8/layout/hList1"/>
    <dgm:cxn modelId="{360BB9A6-165D-41E8-AA8D-6D153F22A167}" type="presParOf" srcId="{54D49BA1-68E7-42E6-9E77-21321A3FAC73}" destId="{55F21382-3E1D-4CC3-A180-3E8B4AF438B2}" srcOrd="0" destOrd="0" presId="urn:microsoft.com/office/officeart/2005/8/layout/hList1"/>
    <dgm:cxn modelId="{18359C14-E9BB-411B-97EF-25CAB9F3A99A}" type="presParOf" srcId="{54D49BA1-68E7-42E6-9E77-21321A3FAC73}" destId="{FE680F30-8C08-4DAF-A3F3-D1E118E6623F}" srcOrd="1" destOrd="0" presId="urn:microsoft.com/office/officeart/2005/8/layout/hList1"/>
    <dgm:cxn modelId="{8B3C28A7-B296-4D10-9966-9E517C4F0657}" type="presParOf" srcId="{3877F09E-6B19-47C3-9406-1319B9A189D0}" destId="{933F14CC-F26B-45BB-944E-D6C5F998BABA}" srcOrd="5" destOrd="0" presId="urn:microsoft.com/office/officeart/2005/8/layout/hList1"/>
    <dgm:cxn modelId="{F7C159D7-488F-4310-BFBA-D6368BA0D5EC}" type="presParOf" srcId="{3877F09E-6B19-47C3-9406-1319B9A189D0}" destId="{83A6E8ED-06E5-4E96-A9F9-BFAEA20EA091}" srcOrd="6" destOrd="0" presId="urn:microsoft.com/office/officeart/2005/8/layout/hList1"/>
    <dgm:cxn modelId="{A2D96B82-7C64-45EF-808A-4DCC7DF36B20}" type="presParOf" srcId="{83A6E8ED-06E5-4E96-A9F9-BFAEA20EA091}" destId="{1D2C9944-FA11-43E6-AE06-E51EDBBA2AF7}" srcOrd="0" destOrd="0" presId="urn:microsoft.com/office/officeart/2005/8/layout/hList1"/>
    <dgm:cxn modelId="{A290D19C-DC78-45C9-A201-0B5694C886B1}" type="presParOf" srcId="{83A6E8ED-06E5-4E96-A9F9-BFAEA20EA091}" destId="{11E813C1-D8AD-4596-A034-309BCC4EB14B}" srcOrd="1" destOrd="0" presId="urn:microsoft.com/office/officeart/2005/8/layout/hList1"/>
    <dgm:cxn modelId="{A48E30B1-BF7F-458B-A5F5-0DF100EA3C97}" type="presParOf" srcId="{3877F09E-6B19-47C3-9406-1319B9A189D0}" destId="{5F0FCDC1-D83E-4EF6-84D8-B5941C4CEFDF}" srcOrd="7" destOrd="0" presId="urn:microsoft.com/office/officeart/2005/8/layout/hList1"/>
    <dgm:cxn modelId="{6DAFD6E9-461F-4ABD-8044-219C8A5EDB62}" type="presParOf" srcId="{3877F09E-6B19-47C3-9406-1319B9A189D0}" destId="{A3E012E0-4AC7-4148-9284-81264D90DAA3}" srcOrd="8" destOrd="0" presId="urn:microsoft.com/office/officeart/2005/8/layout/hList1"/>
    <dgm:cxn modelId="{81CC957F-2059-47EB-A29A-2898C74625DF}" type="presParOf" srcId="{A3E012E0-4AC7-4148-9284-81264D90DAA3}" destId="{89054FC5-757F-4EC9-B31C-873B5E4A36AA}" srcOrd="0" destOrd="0" presId="urn:microsoft.com/office/officeart/2005/8/layout/hList1"/>
    <dgm:cxn modelId="{CD86309B-A381-442D-8FDB-DCEE2771E5C1}" type="presParOf" srcId="{A3E012E0-4AC7-4148-9284-81264D90DAA3}" destId="{2FCFE605-8EB8-493A-A04D-A8833C7C10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40B25-9B70-4F91-8597-751E3171630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83D4953A-2379-47F6-97DF-D3AF04123E5C}">
      <dgm:prSet phldrT="[Texto]" custT="1"/>
      <dgm:spPr/>
      <dgm:t>
        <a:bodyPr/>
        <a:lstStyle/>
        <a:p>
          <a:r>
            <a:rPr lang="es-EC" sz="2800" dirty="0"/>
            <a:t>Antes</a:t>
          </a:r>
        </a:p>
      </dgm:t>
    </dgm:pt>
    <dgm:pt modelId="{662AF67F-F771-44E3-8CA2-10ACFE35C276}" type="parTrans" cxnId="{9D2DAD7A-E2E1-460B-9050-21BE6E87C023}">
      <dgm:prSet/>
      <dgm:spPr/>
      <dgm:t>
        <a:bodyPr/>
        <a:lstStyle/>
        <a:p>
          <a:endParaRPr lang="es-EC" sz="1400"/>
        </a:p>
      </dgm:t>
    </dgm:pt>
    <dgm:pt modelId="{20438C45-9FAA-42F5-98CF-D9A842E136A7}" type="sibTrans" cxnId="{9D2DAD7A-E2E1-460B-9050-21BE6E87C023}">
      <dgm:prSet/>
      <dgm:spPr/>
      <dgm:t>
        <a:bodyPr/>
        <a:lstStyle/>
        <a:p>
          <a:endParaRPr lang="es-EC" sz="1400"/>
        </a:p>
      </dgm:t>
    </dgm:pt>
    <dgm:pt modelId="{BE65C0CB-C350-4F59-A137-9025B47C46F1}">
      <dgm:prSet phldrT="[Texto]" custT="1"/>
      <dgm:spPr/>
      <dgm:t>
        <a:bodyPr/>
        <a:lstStyle/>
        <a:p>
          <a:r>
            <a:rPr lang="es-EC" sz="1600" dirty="0"/>
            <a:t>Falta de estandarización en actividades del proceso </a:t>
          </a:r>
        </a:p>
      </dgm:t>
    </dgm:pt>
    <dgm:pt modelId="{E9EF46A4-8623-4ED9-9487-626F4F514FFB}" type="parTrans" cxnId="{7651C203-30D7-4ED7-8FF7-4AE719385932}">
      <dgm:prSet/>
      <dgm:spPr/>
      <dgm:t>
        <a:bodyPr/>
        <a:lstStyle/>
        <a:p>
          <a:endParaRPr lang="es-EC" sz="1400"/>
        </a:p>
      </dgm:t>
    </dgm:pt>
    <dgm:pt modelId="{B925907B-89C8-45ED-866A-4DC5DE48E529}" type="sibTrans" cxnId="{7651C203-30D7-4ED7-8FF7-4AE719385932}">
      <dgm:prSet/>
      <dgm:spPr/>
      <dgm:t>
        <a:bodyPr/>
        <a:lstStyle/>
        <a:p>
          <a:endParaRPr lang="es-EC" sz="1400"/>
        </a:p>
      </dgm:t>
    </dgm:pt>
    <dgm:pt modelId="{BDCB6B42-B39D-4CE8-AD3C-37D6C5CE811B}">
      <dgm:prSet phldrT="[Texto]" custT="1"/>
      <dgm:spPr/>
      <dgm:t>
        <a:bodyPr/>
        <a:lstStyle/>
        <a:p>
          <a:pPr rtl="0"/>
          <a:r>
            <a:rPr lang="es-EC" sz="1600" dirty="0"/>
            <a:t>Falta de estandarización de formatos</a:t>
          </a:r>
        </a:p>
      </dgm:t>
    </dgm:pt>
    <dgm:pt modelId="{9CD38838-FFBB-41A2-9900-4ADAF94E9EF7}" type="parTrans" cxnId="{53FE8C92-7FB3-4BA0-97AC-3E7DA2DC7EE9}">
      <dgm:prSet/>
      <dgm:spPr/>
      <dgm:t>
        <a:bodyPr/>
        <a:lstStyle/>
        <a:p>
          <a:endParaRPr lang="es-EC" sz="1400"/>
        </a:p>
      </dgm:t>
    </dgm:pt>
    <dgm:pt modelId="{41CF321E-4E77-47B6-8552-0680E2115934}" type="sibTrans" cxnId="{53FE8C92-7FB3-4BA0-97AC-3E7DA2DC7EE9}">
      <dgm:prSet/>
      <dgm:spPr/>
      <dgm:t>
        <a:bodyPr/>
        <a:lstStyle/>
        <a:p>
          <a:endParaRPr lang="es-EC" sz="1400"/>
        </a:p>
      </dgm:t>
    </dgm:pt>
    <dgm:pt modelId="{7AD40B44-4B89-42F7-AD40-1761889C04DD}">
      <dgm:prSet phldrT="[Texto]" custT="1"/>
      <dgm:spPr/>
      <dgm:t>
        <a:bodyPr/>
        <a:lstStyle/>
        <a:p>
          <a:r>
            <a:rPr lang="es-EC" sz="2800" dirty="0"/>
            <a:t>Ahora</a:t>
          </a:r>
          <a:r>
            <a:rPr lang="es-EC" sz="3600" dirty="0"/>
            <a:t> </a:t>
          </a:r>
        </a:p>
      </dgm:t>
    </dgm:pt>
    <dgm:pt modelId="{421465CE-50AD-4A1D-A2D9-D21096657A17}" type="parTrans" cxnId="{EFCF2461-2125-4DB1-A77B-162197880284}">
      <dgm:prSet/>
      <dgm:spPr/>
      <dgm:t>
        <a:bodyPr/>
        <a:lstStyle/>
        <a:p>
          <a:endParaRPr lang="es-EC" sz="1400"/>
        </a:p>
      </dgm:t>
    </dgm:pt>
    <dgm:pt modelId="{F51D6AB7-587F-4242-93F1-F1CE233AB5B4}" type="sibTrans" cxnId="{EFCF2461-2125-4DB1-A77B-162197880284}">
      <dgm:prSet/>
      <dgm:spPr/>
      <dgm:t>
        <a:bodyPr/>
        <a:lstStyle/>
        <a:p>
          <a:endParaRPr lang="es-EC" sz="1400"/>
        </a:p>
      </dgm:t>
    </dgm:pt>
    <dgm:pt modelId="{F87780A9-7093-4216-9940-3265E1787D62}">
      <dgm:prSet phldrT="[Texto]" custT="1"/>
      <dgm:spPr/>
      <dgm:t>
        <a:bodyPr/>
        <a:lstStyle/>
        <a:p>
          <a:r>
            <a:rPr lang="es-EC" sz="1600" dirty="0"/>
            <a:t>Estandarización en un único flujo de proceso y</a:t>
          </a:r>
          <a:r>
            <a:rPr lang="es-EC" sz="1600" baseline="0" dirty="0"/>
            <a:t> elaboración del Manual de Gestión del Procedimiento</a:t>
          </a:r>
          <a:endParaRPr lang="es-EC" sz="1600" dirty="0"/>
        </a:p>
      </dgm:t>
    </dgm:pt>
    <dgm:pt modelId="{4120BC40-6F3C-46CC-A90A-7A8E3D1416F1}" type="parTrans" cxnId="{F03577AA-6CC2-4899-B51C-9DC11A968A53}">
      <dgm:prSet/>
      <dgm:spPr/>
      <dgm:t>
        <a:bodyPr/>
        <a:lstStyle/>
        <a:p>
          <a:endParaRPr lang="es-EC" sz="1400"/>
        </a:p>
      </dgm:t>
    </dgm:pt>
    <dgm:pt modelId="{9B059C34-D661-4958-A822-C99730374BA5}" type="sibTrans" cxnId="{F03577AA-6CC2-4899-B51C-9DC11A968A53}">
      <dgm:prSet/>
      <dgm:spPr/>
      <dgm:t>
        <a:bodyPr/>
        <a:lstStyle/>
        <a:p>
          <a:endParaRPr lang="es-EC" sz="1400"/>
        </a:p>
      </dgm:t>
    </dgm:pt>
    <dgm:pt modelId="{EAF7A017-2617-459A-9CB1-B2E113A52575}">
      <dgm:prSet phldrT="[Texto]" custT="1"/>
      <dgm:spPr/>
      <dgm:t>
        <a:bodyPr/>
        <a:lstStyle/>
        <a:p>
          <a:r>
            <a:rPr lang="es-EC" sz="1600" dirty="0"/>
            <a:t>Estandarización de Formatos como</a:t>
          </a:r>
          <a:r>
            <a:rPr lang="es-EC" sz="1600" baseline="0" dirty="0"/>
            <a:t> informes técnicos, oficio</a:t>
          </a:r>
          <a:endParaRPr lang="es-EC" sz="1600" dirty="0"/>
        </a:p>
      </dgm:t>
    </dgm:pt>
    <dgm:pt modelId="{C6724429-F97A-4426-90BC-02BD07F2A345}" type="parTrans" cxnId="{A46A2BC1-6D97-4B20-BBF2-B07E6A20D5B8}">
      <dgm:prSet/>
      <dgm:spPr/>
      <dgm:t>
        <a:bodyPr/>
        <a:lstStyle/>
        <a:p>
          <a:endParaRPr lang="es-EC" sz="1400"/>
        </a:p>
      </dgm:t>
    </dgm:pt>
    <dgm:pt modelId="{5594ACF0-CC34-4F75-A14A-A00E3F7227A2}" type="sibTrans" cxnId="{A46A2BC1-6D97-4B20-BBF2-B07E6A20D5B8}">
      <dgm:prSet/>
      <dgm:spPr/>
      <dgm:t>
        <a:bodyPr/>
        <a:lstStyle/>
        <a:p>
          <a:endParaRPr lang="es-EC" sz="1400"/>
        </a:p>
      </dgm:t>
    </dgm:pt>
    <dgm:pt modelId="{D1EC7AF6-83F0-4823-85D4-7CCBA4BF053A}">
      <dgm:prSet phldrT="[Texto]" custT="1"/>
      <dgm:spPr/>
      <dgm:t>
        <a:bodyPr/>
        <a:lstStyle/>
        <a:p>
          <a:pPr rtl="0"/>
          <a:r>
            <a:rPr lang="es-EC" sz="1600" dirty="0"/>
            <a:t>Tiempos no definidos (55 días)</a:t>
          </a:r>
        </a:p>
      </dgm:t>
    </dgm:pt>
    <dgm:pt modelId="{15DE7FF0-656F-4728-865D-238168CFC21E}" type="parTrans" cxnId="{6CB07EC8-F559-4037-AF55-0A9C2E807F61}">
      <dgm:prSet/>
      <dgm:spPr/>
      <dgm:t>
        <a:bodyPr/>
        <a:lstStyle/>
        <a:p>
          <a:endParaRPr lang="es-EC" sz="1400"/>
        </a:p>
      </dgm:t>
    </dgm:pt>
    <dgm:pt modelId="{8C453CCD-7859-4B92-A038-E3B9A7B841B3}" type="sibTrans" cxnId="{6CB07EC8-F559-4037-AF55-0A9C2E807F61}">
      <dgm:prSet/>
      <dgm:spPr/>
      <dgm:t>
        <a:bodyPr/>
        <a:lstStyle/>
        <a:p>
          <a:endParaRPr lang="es-EC" sz="1400"/>
        </a:p>
      </dgm:t>
    </dgm:pt>
    <dgm:pt modelId="{AB77DDF6-0B8D-42E9-A44A-58D3DFB0DEE9}">
      <dgm:prSet phldrT="[Texto]" custT="1"/>
      <dgm:spPr/>
      <dgm:t>
        <a:bodyPr/>
        <a:lstStyle/>
        <a:p>
          <a:r>
            <a:rPr lang="es-EC" sz="1600" dirty="0"/>
            <a:t>Definición de tiempos y acuerdos internos  con cada actor del  proceso</a:t>
          </a:r>
        </a:p>
      </dgm:t>
    </dgm:pt>
    <dgm:pt modelId="{BBE8DF5A-4342-423E-AE12-CBDC8551D781}" type="parTrans" cxnId="{973EDEB2-B5DC-4E10-B136-19EB6ADE416E}">
      <dgm:prSet/>
      <dgm:spPr/>
      <dgm:t>
        <a:bodyPr/>
        <a:lstStyle/>
        <a:p>
          <a:endParaRPr lang="es-EC" sz="1400"/>
        </a:p>
      </dgm:t>
    </dgm:pt>
    <dgm:pt modelId="{1461E86F-893C-4D22-B15A-882D0E6F50F7}" type="sibTrans" cxnId="{973EDEB2-B5DC-4E10-B136-19EB6ADE416E}">
      <dgm:prSet/>
      <dgm:spPr/>
      <dgm:t>
        <a:bodyPr/>
        <a:lstStyle/>
        <a:p>
          <a:endParaRPr lang="es-EC" sz="1400"/>
        </a:p>
      </dgm:t>
    </dgm:pt>
    <dgm:pt modelId="{13DE5D4B-D74E-493C-9769-C12E79060540}">
      <dgm:prSet phldrT="[Texto]" custT="1"/>
      <dgm:spPr/>
      <dgm:t>
        <a:bodyPr/>
        <a:lstStyle/>
        <a:p>
          <a:pPr rtl="0"/>
          <a:r>
            <a:rPr lang="es-EC" sz="1600" dirty="0"/>
            <a:t>Trámites represados</a:t>
          </a:r>
        </a:p>
      </dgm:t>
    </dgm:pt>
    <dgm:pt modelId="{148E96A9-9B65-4570-A68A-E4E0A52C9FF1}" type="parTrans" cxnId="{44A0E5C5-450A-4189-A14E-0B9435708595}">
      <dgm:prSet/>
      <dgm:spPr/>
      <dgm:t>
        <a:bodyPr/>
        <a:lstStyle/>
        <a:p>
          <a:endParaRPr lang="es-EC" sz="1400"/>
        </a:p>
      </dgm:t>
    </dgm:pt>
    <dgm:pt modelId="{AFAF70A2-1370-4330-898B-270A43EDA04D}" type="sibTrans" cxnId="{44A0E5C5-450A-4189-A14E-0B9435708595}">
      <dgm:prSet/>
      <dgm:spPr/>
      <dgm:t>
        <a:bodyPr/>
        <a:lstStyle/>
        <a:p>
          <a:endParaRPr lang="es-EC" sz="1400"/>
        </a:p>
      </dgm:t>
    </dgm:pt>
    <dgm:pt modelId="{E2929E76-FDD0-4905-9295-07C5E0BACD24}">
      <dgm:prSet phldrT="[Texto]" custT="1"/>
      <dgm:spPr/>
      <dgm:t>
        <a:bodyPr/>
        <a:lstStyle/>
        <a:p>
          <a:r>
            <a:rPr lang="es-EC" sz="1600" dirty="0"/>
            <a:t>Socialización e implementación del proceso </a:t>
          </a:r>
        </a:p>
      </dgm:t>
    </dgm:pt>
    <dgm:pt modelId="{8F36BFB9-E1B4-414E-B15E-595C4AE92AD8}" type="parTrans" cxnId="{DEF8B599-AB9A-468F-82BE-136D0B7FAE7B}">
      <dgm:prSet/>
      <dgm:spPr/>
      <dgm:t>
        <a:bodyPr/>
        <a:lstStyle/>
        <a:p>
          <a:endParaRPr lang="es-EC" sz="1400"/>
        </a:p>
      </dgm:t>
    </dgm:pt>
    <dgm:pt modelId="{2393AA36-5A01-4397-A2CE-C80F325EAFF7}" type="sibTrans" cxnId="{DEF8B599-AB9A-468F-82BE-136D0B7FAE7B}">
      <dgm:prSet/>
      <dgm:spPr/>
      <dgm:t>
        <a:bodyPr/>
        <a:lstStyle/>
        <a:p>
          <a:endParaRPr lang="es-EC" sz="1400"/>
        </a:p>
      </dgm:t>
    </dgm:pt>
    <dgm:pt modelId="{65E563A9-40B8-42FD-93B1-2DEB1577C9B4}">
      <dgm:prSet custT="1"/>
      <dgm:spPr/>
      <dgm:t>
        <a:bodyPr/>
        <a:lstStyle/>
        <a:p>
          <a:r>
            <a:rPr lang="es-EC" sz="1600" dirty="0"/>
            <a:t>Informes técnicos de soporte</a:t>
          </a:r>
        </a:p>
      </dgm:t>
    </dgm:pt>
    <dgm:pt modelId="{50A0301A-EB05-4842-B6CF-9CEF4943084E}" type="parTrans" cxnId="{5E32E461-6721-4BC5-9ECB-AB402D6D39EA}">
      <dgm:prSet/>
      <dgm:spPr/>
      <dgm:t>
        <a:bodyPr/>
        <a:lstStyle/>
        <a:p>
          <a:endParaRPr lang="es-EC"/>
        </a:p>
      </dgm:t>
    </dgm:pt>
    <dgm:pt modelId="{A92476F6-10AC-442B-907B-313EFD56B5F4}" type="sibTrans" cxnId="{5E32E461-6721-4BC5-9ECB-AB402D6D39EA}">
      <dgm:prSet/>
      <dgm:spPr/>
      <dgm:t>
        <a:bodyPr/>
        <a:lstStyle/>
        <a:p>
          <a:endParaRPr lang="es-EC"/>
        </a:p>
      </dgm:t>
    </dgm:pt>
    <dgm:pt modelId="{A8C2A567-4497-4B6E-833A-73A813411ED5}">
      <dgm:prSet custT="1"/>
      <dgm:spPr/>
      <dgm:t>
        <a:bodyPr/>
        <a:lstStyle/>
        <a:p>
          <a:r>
            <a:rPr lang="es-EC" sz="1600" dirty="0"/>
            <a:t>Inspección </a:t>
          </a:r>
          <a:r>
            <a:rPr lang="es-EC" sz="1600" i="1" dirty="0"/>
            <a:t>in situ</a:t>
          </a:r>
        </a:p>
      </dgm:t>
    </dgm:pt>
    <dgm:pt modelId="{83499EF6-C84E-41A7-849A-D941CF0EB431}" type="parTrans" cxnId="{58A90C82-414D-4D70-A52A-07E53E44F575}">
      <dgm:prSet/>
      <dgm:spPr/>
      <dgm:t>
        <a:bodyPr/>
        <a:lstStyle/>
        <a:p>
          <a:endParaRPr lang="es-EC"/>
        </a:p>
      </dgm:t>
    </dgm:pt>
    <dgm:pt modelId="{4D70CE75-0017-4F32-B5E8-79B1D4F8BADF}" type="sibTrans" cxnId="{58A90C82-414D-4D70-A52A-07E53E44F575}">
      <dgm:prSet/>
      <dgm:spPr/>
      <dgm:t>
        <a:bodyPr/>
        <a:lstStyle/>
        <a:p>
          <a:endParaRPr lang="es-EC"/>
        </a:p>
      </dgm:t>
    </dgm:pt>
    <dgm:pt modelId="{03760A65-8584-4292-BE8B-6F8509894FB0}">
      <dgm:prSet custT="1"/>
      <dgm:spPr/>
      <dgm:t>
        <a:bodyPr/>
        <a:lstStyle/>
        <a:p>
          <a:r>
            <a:rPr lang="es-EC" sz="1400" dirty="0"/>
            <a:t>Identificación de problemáticas en predios e infraestructura y afectaciones </a:t>
          </a:r>
        </a:p>
      </dgm:t>
    </dgm:pt>
    <dgm:pt modelId="{539F0E92-BE87-4481-92B2-EA4201DDBEAC}" type="parTrans" cxnId="{F36E4FF6-2D83-47EF-AF92-D5EAB201A10F}">
      <dgm:prSet/>
      <dgm:spPr/>
      <dgm:t>
        <a:bodyPr/>
        <a:lstStyle/>
        <a:p>
          <a:endParaRPr lang="es-EC"/>
        </a:p>
      </dgm:t>
    </dgm:pt>
    <dgm:pt modelId="{15D14373-3D56-42ED-B456-6D6EC8A877D3}" type="sibTrans" cxnId="{F36E4FF6-2D83-47EF-AF92-D5EAB201A10F}">
      <dgm:prSet/>
      <dgm:spPr/>
      <dgm:t>
        <a:bodyPr/>
        <a:lstStyle/>
        <a:p>
          <a:endParaRPr lang="es-EC"/>
        </a:p>
      </dgm:t>
    </dgm:pt>
    <dgm:pt modelId="{E509DC2E-D57C-416D-9B9F-3855706120F9}" type="pres">
      <dgm:prSet presAssocID="{99E40B25-9B70-4F91-8597-751E31716308}" presName="diagram" presStyleCnt="0">
        <dgm:presLayoutVars>
          <dgm:chPref val="1"/>
          <dgm:dir/>
          <dgm:animOne val="branch"/>
          <dgm:animLvl val="lvl"/>
          <dgm:resizeHandles/>
        </dgm:presLayoutVars>
      </dgm:prSet>
      <dgm:spPr/>
      <dgm:t>
        <a:bodyPr/>
        <a:lstStyle/>
        <a:p>
          <a:endParaRPr lang="es-EC"/>
        </a:p>
      </dgm:t>
    </dgm:pt>
    <dgm:pt modelId="{52C297F5-C0ED-42F0-B4E4-03F61BAA0936}" type="pres">
      <dgm:prSet presAssocID="{83D4953A-2379-47F6-97DF-D3AF04123E5C}" presName="root" presStyleCnt="0"/>
      <dgm:spPr/>
    </dgm:pt>
    <dgm:pt modelId="{3412A05C-33FB-4C2E-978A-027BF3FB26FF}" type="pres">
      <dgm:prSet presAssocID="{83D4953A-2379-47F6-97DF-D3AF04123E5C}" presName="rootComposite" presStyleCnt="0"/>
      <dgm:spPr/>
    </dgm:pt>
    <dgm:pt modelId="{67053E5D-ADD0-4951-B2C0-6D3A496B8EC8}" type="pres">
      <dgm:prSet presAssocID="{83D4953A-2379-47F6-97DF-D3AF04123E5C}" presName="rootText" presStyleLbl="node1" presStyleIdx="0" presStyleCnt="2"/>
      <dgm:spPr/>
      <dgm:t>
        <a:bodyPr/>
        <a:lstStyle/>
        <a:p>
          <a:endParaRPr lang="es-EC"/>
        </a:p>
      </dgm:t>
    </dgm:pt>
    <dgm:pt modelId="{6F42A75E-63BC-4239-95B5-2BFF0331379C}" type="pres">
      <dgm:prSet presAssocID="{83D4953A-2379-47F6-97DF-D3AF04123E5C}" presName="rootConnector" presStyleLbl="node1" presStyleIdx="0" presStyleCnt="2"/>
      <dgm:spPr/>
      <dgm:t>
        <a:bodyPr/>
        <a:lstStyle/>
        <a:p>
          <a:endParaRPr lang="es-EC"/>
        </a:p>
      </dgm:t>
    </dgm:pt>
    <dgm:pt modelId="{24373B28-1522-44B5-A6FE-56C94AE17A8C}" type="pres">
      <dgm:prSet presAssocID="{83D4953A-2379-47F6-97DF-D3AF04123E5C}" presName="childShape" presStyleCnt="0"/>
      <dgm:spPr/>
    </dgm:pt>
    <dgm:pt modelId="{41A0D59C-1B20-449D-A035-1AD9FD074424}" type="pres">
      <dgm:prSet presAssocID="{E9EF46A4-8623-4ED9-9487-626F4F514FFB}" presName="Name13" presStyleLbl="parChTrans1D2" presStyleIdx="0" presStyleCnt="11"/>
      <dgm:spPr/>
      <dgm:t>
        <a:bodyPr/>
        <a:lstStyle/>
        <a:p>
          <a:endParaRPr lang="es-EC"/>
        </a:p>
      </dgm:t>
    </dgm:pt>
    <dgm:pt modelId="{1E739739-C3A5-417A-8772-042ED6CC1836}" type="pres">
      <dgm:prSet presAssocID="{BE65C0CB-C350-4F59-A137-9025B47C46F1}" presName="childText" presStyleLbl="bgAcc1" presStyleIdx="0" presStyleCnt="11" custScaleX="245299" custLinFactNeighborX="-4262" custLinFactNeighborY="-974">
        <dgm:presLayoutVars>
          <dgm:bulletEnabled val="1"/>
        </dgm:presLayoutVars>
      </dgm:prSet>
      <dgm:spPr/>
      <dgm:t>
        <a:bodyPr/>
        <a:lstStyle/>
        <a:p>
          <a:endParaRPr lang="es-EC"/>
        </a:p>
      </dgm:t>
    </dgm:pt>
    <dgm:pt modelId="{262DEC7B-43AC-4C91-BAE6-D7ECF0DB4961}" type="pres">
      <dgm:prSet presAssocID="{9CD38838-FFBB-41A2-9900-4ADAF94E9EF7}" presName="Name13" presStyleLbl="parChTrans1D2" presStyleIdx="1" presStyleCnt="11"/>
      <dgm:spPr/>
      <dgm:t>
        <a:bodyPr/>
        <a:lstStyle/>
        <a:p>
          <a:endParaRPr lang="es-EC"/>
        </a:p>
      </dgm:t>
    </dgm:pt>
    <dgm:pt modelId="{C0E225F4-8F80-463C-9C2F-4979AA35E6E1}" type="pres">
      <dgm:prSet presAssocID="{BDCB6B42-B39D-4CE8-AD3C-37D6C5CE811B}" presName="childText" presStyleLbl="bgAcc1" presStyleIdx="1" presStyleCnt="11" custScaleX="245299" custLinFactNeighborX="-4262" custLinFactNeighborY="-974">
        <dgm:presLayoutVars>
          <dgm:bulletEnabled val="1"/>
        </dgm:presLayoutVars>
      </dgm:prSet>
      <dgm:spPr/>
      <dgm:t>
        <a:bodyPr/>
        <a:lstStyle/>
        <a:p>
          <a:endParaRPr lang="es-EC"/>
        </a:p>
      </dgm:t>
    </dgm:pt>
    <dgm:pt modelId="{9EE6398B-EB11-4DEE-917C-EB2C764C0304}" type="pres">
      <dgm:prSet presAssocID="{15DE7FF0-656F-4728-865D-238168CFC21E}" presName="Name13" presStyleLbl="parChTrans1D2" presStyleIdx="2" presStyleCnt="11"/>
      <dgm:spPr/>
      <dgm:t>
        <a:bodyPr/>
        <a:lstStyle/>
        <a:p>
          <a:endParaRPr lang="es-EC"/>
        </a:p>
      </dgm:t>
    </dgm:pt>
    <dgm:pt modelId="{B17CEAD7-0D79-4EF6-A0B0-889BB4A580DA}" type="pres">
      <dgm:prSet presAssocID="{D1EC7AF6-83F0-4823-85D4-7CCBA4BF053A}" presName="childText" presStyleLbl="bgAcc1" presStyleIdx="2" presStyleCnt="11" custScaleX="245299" custLinFactNeighborX="-4191" custLinFactNeighborY="1341">
        <dgm:presLayoutVars>
          <dgm:bulletEnabled val="1"/>
        </dgm:presLayoutVars>
      </dgm:prSet>
      <dgm:spPr/>
      <dgm:t>
        <a:bodyPr/>
        <a:lstStyle/>
        <a:p>
          <a:endParaRPr lang="es-EC"/>
        </a:p>
      </dgm:t>
    </dgm:pt>
    <dgm:pt modelId="{171CB782-1D44-4384-8840-CCA6BFD41E8B}" type="pres">
      <dgm:prSet presAssocID="{148E96A9-9B65-4570-A68A-E4E0A52C9FF1}" presName="Name13" presStyleLbl="parChTrans1D2" presStyleIdx="3" presStyleCnt="11"/>
      <dgm:spPr/>
      <dgm:t>
        <a:bodyPr/>
        <a:lstStyle/>
        <a:p>
          <a:endParaRPr lang="es-EC"/>
        </a:p>
      </dgm:t>
    </dgm:pt>
    <dgm:pt modelId="{DEDA0160-095A-4517-9A5B-6868B0D83553}" type="pres">
      <dgm:prSet presAssocID="{13DE5D4B-D74E-493C-9769-C12E79060540}" presName="childText" presStyleLbl="bgAcc1" presStyleIdx="3" presStyleCnt="11" custScaleX="245299">
        <dgm:presLayoutVars>
          <dgm:bulletEnabled val="1"/>
        </dgm:presLayoutVars>
      </dgm:prSet>
      <dgm:spPr/>
      <dgm:t>
        <a:bodyPr/>
        <a:lstStyle/>
        <a:p>
          <a:endParaRPr lang="es-EC"/>
        </a:p>
      </dgm:t>
    </dgm:pt>
    <dgm:pt modelId="{09D3B434-9A35-48AB-8CE3-5A5B99F63D2E}" type="pres">
      <dgm:prSet presAssocID="{539F0E92-BE87-4481-92B2-EA4201DDBEAC}" presName="Name13" presStyleLbl="parChTrans1D2" presStyleIdx="4" presStyleCnt="11"/>
      <dgm:spPr/>
      <dgm:t>
        <a:bodyPr/>
        <a:lstStyle/>
        <a:p>
          <a:endParaRPr lang="es-EC"/>
        </a:p>
      </dgm:t>
    </dgm:pt>
    <dgm:pt modelId="{921B0D0D-FDC6-4889-A4FD-1FEFF2FB6B31}" type="pres">
      <dgm:prSet presAssocID="{03760A65-8584-4292-BE8B-6F8509894FB0}" presName="childText" presStyleLbl="bgAcc1" presStyleIdx="4" presStyleCnt="11" custScaleX="236767">
        <dgm:presLayoutVars>
          <dgm:bulletEnabled val="1"/>
        </dgm:presLayoutVars>
      </dgm:prSet>
      <dgm:spPr/>
      <dgm:t>
        <a:bodyPr/>
        <a:lstStyle/>
        <a:p>
          <a:endParaRPr lang="es-EC"/>
        </a:p>
      </dgm:t>
    </dgm:pt>
    <dgm:pt modelId="{E6FEAECB-000D-4C83-A73B-0AF4F92EF04C}" type="pres">
      <dgm:prSet presAssocID="{7AD40B44-4B89-42F7-AD40-1761889C04DD}" presName="root" presStyleCnt="0"/>
      <dgm:spPr/>
    </dgm:pt>
    <dgm:pt modelId="{5D5BE2CE-B4FB-41E6-9A57-A55E9B1685DD}" type="pres">
      <dgm:prSet presAssocID="{7AD40B44-4B89-42F7-AD40-1761889C04DD}" presName="rootComposite" presStyleCnt="0"/>
      <dgm:spPr/>
    </dgm:pt>
    <dgm:pt modelId="{5A8BD628-05ED-47C7-895A-E0F393E33BDE}" type="pres">
      <dgm:prSet presAssocID="{7AD40B44-4B89-42F7-AD40-1761889C04DD}" presName="rootText" presStyleLbl="node1" presStyleIdx="1" presStyleCnt="2"/>
      <dgm:spPr/>
      <dgm:t>
        <a:bodyPr/>
        <a:lstStyle/>
        <a:p>
          <a:endParaRPr lang="es-EC"/>
        </a:p>
      </dgm:t>
    </dgm:pt>
    <dgm:pt modelId="{44C453BC-9E76-40B4-B70D-E91EBA79C0EE}" type="pres">
      <dgm:prSet presAssocID="{7AD40B44-4B89-42F7-AD40-1761889C04DD}" presName="rootConnector" presStyleLbl="node1" presStyleIdx="1" presStyleCnt="2"/>
      <dgm:spPr/>
      <dgm:t>
        <a:bodyPr/>
        <a:lstStyle/>
        <a:p>
          <a:endParaRPr lang="es-EC"/>
        </a:p>
      </dgm:t>
    </dgm:pt>
    <dgm:pt modelId="{381209C7-D2E7-408A-A9A8-4317D16787B8}" type="pres">
      <dgm:prSet presAssocID="{7AD40B44-4B89-42F7-AD40-1761889C04DD}" presName="childShape" presStyleCnt="0"/>
      <dgm:spPr/>
    </dgm:pt>
    <dgm:pt modelId="{8333B85E-9C59-4F83-B3E7-295A338DAED9}" type="pres">
      <dgm:prSet presAssocID="{4120BC40-6F3C-46CC-A90A-7A8E3D1416F1}" presName="Name13" presStyleLbl="parChTrans1D2" presStyleIdx="5" presStyleCnt="11"/>
      <dgm:spPr/>
      <dgm:t>
        <a:bodyPr/>
        <a:lstStyle/>
        <a:p>
          <a:endParaRPr lang="es-EC"/>
        </a:p>
      </dgm:t>
    </dgm:pt>
    <dgm:pt modelId="{C8D2ECE3-A91A-415C-8984-DABB145FE79A}" type="pres">
      <dgm:prSet presAssocID="{F87780A9-7093-4216-9940-3265E1787D62}" presName="childText" presStyleLbl="bgAcc1" presStyleIdx="5" presStyleCnt="11" custScaleX="403794" custLinFactNeighborX="-4262" custLinFactNeighborY="-974">
        <dgm:presLayoutVars>
          <dgm:bulletEnabled val="1"/>
        </dgm:presLayoutVars>
      </dgm:prSet>
      <dgm:spPr/>
      <dgm:t>
        <a:bodyPr/>
        <a:lstStyle/>
        <a:p>
          <a:endParaRPr lang="es-EC"/>
        </a:p>
      </dgm:t>
    </dgm:pt>
    <dgm:pt modelId="{5F4CC378-B932-4251-8DC6-6F40CF5D610D}" type="pres">
      <dgm:prSet presAssocID="{C6724429-F97A-4426-90BC-02BD07F2A345}" presName="Name13" presStyleLbl="parChTrans1D2" presStyleIdx="6" presStyleCnt="11"/>
      <dgm:spPr/>
      <dgm:t>
        <a:bodyPr/>
        <a:lstStyle/>
        <a:p>
          <a:endParaRPr lang="es-EC"/>
        </a:p>
      </dgm:t>
    </dgm:pt>
    <dgm:pt modelId="{E4CC847F-C007-4161-A62A-AA0C41B46160}" type="pres">
      <dgm:prSet presAssocID="{EAF7A017-2617-459A-9CB1-B2E113A52575}" presName="childText" presStyleLbl="bgAcc1" presStyleIdx="6" presStyleCnt="11" custScaleX="245299" custLinFactNeighborX="-4262" custLinFactNeighborY="-974">
        <dgm:presLayoutVars>
          <dgm:bulletEnabled val="1"/>
        </dgm:presLayoutVars>
      </dgm:prSet>
      <dgm:spPr/>
      <dgm:t>
        <a:bodyPr/>
        <a:lstStyle/>
        <a:p>
          <a:endParaRPr lang="es-EC"/>
        </a:p>
      </dgm:t>
    </dgm:pt>
    <dgm:pt modelId="{A0060DC3-7952-466C-A456-EA9910611817}" type="pres">
      <dgm:prSet presAssocID="{BBE8DF5A-4342-423E-AE12-CBDC8551D781}" presName="Name13" presStyleLbl="parChTrans1D2" presStyleIdx="7" presStyleCnt="11"/>
      <dgm:spPr/>
      <dgm:t>
        <a:bodyPr/>
        <a:lstStyle/>
        <a:p>
          <a:endParaRPr lang="es-EC"/>
        </a:p>
      </dgm:t>
    </dgm:pt>
    <dgm:pt modelId="{DB2F1F11-038A-4372-8D94-09395975CB79}" type="pres">
      <dgm:prSet presAssocID="{AB77DDF6-0B8D-42E9-A44A-58D3DFB0DEE9}" presName="childText" presStyleLbl="bgAcc1" presStyleIdx="7" presStyleCnt="11" custScaleX="245299">
        <dgm:presLayoutVars>
          <dgm:bulletEnabled val="1"/>
        </dgm:presLayoutVars>
      </dgm:prSet>
      <dgm:spPr/>
      <dgm:t>
        <a:bodyPr/>
        <a:lstStyle/>
        <a:p>
          <a:endParaRPr lang="es-EC"/>
        </a:p>
      </dgm:t>
    </dgm:pt>
    <dgm:pt modelId="{370EF119-47D0-47A3-AC43-E63E8333E9A8}" type="pres">
      <dgm:prSet presAssocID="{8F36BFB9-E1B4-414E-B15E-595C4AE92AD8}" presName="Name13" presStyleLbl="parChTrans1D2" presStyleIdx="8" presStyleCnt="11"/>
      <dgm:spPr/>
      <dgm:t>
        <a:bodyPr/>
        <a:lstStyle/>
        <a:p>
          <a:endParaRPr lang="es-EC"/>
        </a:p>
      </dgm:t>
    </dgm:pt>
    <dgm:pt modelId="{99D33C14-167F-4114-B924-C937CBA5685B}" type="pres">
      <dgm:prSet presAssocID="{E2929E76-FDD0-4905-9295-07C5E0BACD24}" presName="childText" presStyleLbl="bgAcc1" presStyleIdx="8" presStyleCnt="11" custScaleX="245299">
        <dgm:presLayoutVars>
          <dgm:bulletEnabled val="1"/>
        </dgm:presLayoutVars>
      </dgm:prSet>
      <dgm:spPr/>
      <dgm:t>
        <a:bodyPr/>
        <a:lstStyle/>
        <a:p>
          <a:endParaRPr lang="es-EC"/>
        </a:p>
      </dgm:t>
    </dgm:pt>
    <dgm:pt modelId="{91732E28-1D2C-4CCD-87FE-05EAB6E54E5A}" type="pres">
      <dgm:prSet presAssocID="{50A0301A-EB05-4842-B6CF-9CEF4943084E}" presName="Name13" presStyleLbl="parChTrans1D2" presStyleIdx="9" presStyleCnt="11"/>
      <dgm:spPr/>
      <dgm:t>
        <a:bodyPr/>
        <a:lstStyle/>
        <a:p>
          <a:endParaRPr lang="es-EC"/>
        </a:p>
      </dgm:t>
    </dgm:pt>
    <dgm:pt modelId="{402E30BD-5A2B-4FB5-A860-1F40F24BC570}" type="pres">
      <dgm:prSet presAssocID="{65E563A9-40B8-42FD-93B1-2DEB1577C9B4}" presName="childText" presStyleLbl="bgAcc1" presStyleIdx="9" presStyleCnt="11" custScaleX="249796">
        <dgm:presLayoutVars>
          <dgm:bulletEnabled val="1"/>
        </dgm:presLayoutVars>
      </dgm:prSet>
      <dgm:spPr/>
      <dgm:t>
        <a:bodyPr/>
        <a:lstStyle/>
        <a:p>
          <a:endParaRPr lang="es-EC"/>
        </a:p>
      </dgm:t>
    </dgm:pt>
    <dgm:pt modelId="{0558699F-79EE-4476-BFF2-5833BFDA4AC1}" type="pres">
      <dgm:prSet presAssocID="{83499EF6-C84E-41A7-849A-D941CF0EB431}" presName="Name13" presStyleLbl="parChTrans1D2" presStyleIdx="10" presStyleCnt="11"/>
      <dgm:spPr/>
      <dgm:t>
        <a:bodyPr/>
        <a:lstStyle/>
        <a:p>
          <a:endParaRPr lang="es-EC"/>
        </a:p>
      </dgm:t>
    </dgm:pt>
    <dgm:pt modelId="{B120D919-DC11-49F6-BAF1-89ECCDE2E662}" type="pres">
      <dgm:prSet presAssocID="{A8C2A567-4497-4B6E-833A-73A813411ED5}" presName="childText" presStyleLbl="bgAcc1" presStyleIdx="10" presStyleCnt="11" custScaleX="248111">
        <dgm:presLayoutVars>
          <dgm:bulletEnabled val="1"/>
        </dgm:presLayoutVars>
      </dgm:prSet>
      <dgm:spPr/>
      <dgm:t>
        <a:bodyPr/>
        <a:lstStyle/>
        <a:p>
          <a:endParaRPr lang="es-EC"/>
        </a:p>
      </dgm:t>
    </dgm:pt>
  </dgm:ptLst>
  <dgm:cxnLst>
    <dgm:cxn modelId="{81433ED8-2796-43A0-BE42-3FD10B2CEBAA}" type="presOf" srcId="{7AD40B44-4B89-42F7-AD40-1761889C04DD}" destId="{5A8BD628-05ED-47C7-895A-E0F393E33BDE}" srcOrd="0" destOrd="0" presId="urn:microsoft.com/office/officeart/2005/8/layout/hierarchy3"/>
    <dgm:cxn modelId="{37D59138-4D75-49E1-B499-C6C1C20BF87C}" type="presOf" srcId="{E2929E76-FDD0-4905-9295-07C5E0BACD24}" destId="{99D33C14-167F-4114-B924-C937CBA5685B}" srcOrd="0" destOrd="0" presId="urn:microsoft.com/office/officeart/2005/8/layout/hierarchy3"/>
    <dgm:cxn modelId="{81AA1FD4-B2E5-4A94-BDF4-91EB33B81063}" type="presOf" srcId="{9CD38838-FFBB-41A2-9900-4ADAF94E9EF7}" destId="{262DEC7B-43AC-4C91-BAE6-D7ECF0DB4961}" srcOrd="0" destOrd="0" presId="urn:microsoft.com/office/officeart/2005/8/layout/hierarchy3"/>
    <dgm:cxn modelId="{BB323134-3A29-4635-B9AD-E2DBF5532253}" type="presOf" srcId="{03760A65-8584-4292-BE8B-6F8509894FB0}" destId="{921B0D0D-FDC6-4889-A4FD-1FEFF2FB6B31}" srcOrd="0" destOrd="0" presId="urn:microsoft.com/office/officeart/2005/8/layout/hierarchy3"/>
    <dgm:cxn modelId="{D772CDE8-D2CD-47E4-AB91-6549319E732E}" type="presOf" srcId="{D1EC7AF6-83F0-4823-85D4-7CCBA4BF053A}" destId="{B17CEAD7-0D79-4EF6-A0B0-889BB4A580DA}" srcOrd="0" destOrd="0" presId="urn:microsoft.com/office/officeart/2005/8/layout/hierarchy3"/>
    <dgm:cxn modelId="{E4CE1AB9-B104-4972-8EF9-515DF1E0BFB1}" type="presOf" srcId="{7AD40B44-4B89-42F7-AD40-1761889C04DD}" destId="{44C453BC-9E76-40B4-B70D-E91EBA79C0EE}" srcOrd="1" destOrd="0" presId="urn:microsoft.com/office/officeart/2005/8/layout/hierarchy3"/>
    <dgm:cxn modelId="{F36E4FF6-2D83-47EF-AF92-D5EAB201A10F}" srcId="{83D4953A-2379-47F6-97DF-D3AF04123E5C}" destId="{03760A65-8584-4292-BE8B-6F8509894FB0}" srcOrd="4" destOrd="0" parTransId="{539F0E92-BE87-4481-92B2-EA4201DDBEAC}" sibTransId="{15D14373-3D56-42ED-B456-6D6EC8A877D3}"/>
    <dgm:cxn modelId="{A46A2BC1-6D97-4B20-BBF2-B07E6A20D5B8}" srcId="{7AD40B44-4B89-42F7-AD40-1761889C04DD}" destId="{EAF7A017-2617-459A-9CB1-B2E113A52575}" srcOrd="1" destOrd="0" parTransId="{C6724429-F97A-4426-90BC-02BD07F2A345}" sibTransId="{5594ACF0-CC34-4F75-A14A-A00E3F7227A2}"/>
    <dgm:cxn modelId="{893EB794-B561-4685-B898-C4477FA6A4F3}" type="presOf" srcId="{F87780A9-7093-4216-9940-3265E1787D62}" destId="{C8D2ECE3-A91A-415C-8984-DABB145FE79A}" srcOrd="0" destOrd="0" presId="urn:microsoft.com/office/officeart/2005/8/layout/hierarchy3"/>
    <dgm:cxn modelId="{EFCF2461-2125-4DB1-A77B-162197880284}" srcId="{99E40B25-9B70-4F91-8597-751E31716308}" destId="{7AD40B44-4B89-42F7-AD40-1761889C04DD}" srcOrd="1" destOrd="0" parTransId="{421465CE-50AD-4A1D-A2D9-D21096657A17}" sibTransId="{F51D6AB7-587F-4242-93F1-F1CE233AB5B4}"/>
    <dgm:cxn modelId="{A294376E-D960-4E62-B204-898CC183BF42}" type="presOf" srcId="{148E96A9-9B65-4570-A68A-E4E0A52C9FF1}" destId="{171CB782-1D44-4384-8840-CCA6BFD41E8B}" srcOrd="0" destOrd="0" presId="urn:microsoft.com/office/officeart/2005/8/layout/hierarchy3"/>
    <dgm:cxn modelId="{6CB07EC8-F559-4037-AF55-0A9C2E807F61}" srcId="{83D4953A-2379-47F6-97DF-D3AF04123E5C}" destId="{D1EC7AF6-83F0-4823-85D4-7CCBA4BF053A}" srcOrd="2" destOrd="0" parTransId="{15DE7FF0-656F-4728-865D-238168CFC21E}" sibTransId="{8C453CCD-7859-4B92-A038-E3B9A7B841B3}"/>
    <dgm:cxn modelId="{6E2AC4B2-163B-476F-A544-AA20557DB9B0}" type="presOf" srcId="{83D4953A-2379-47F6-97DF-D3AF04123E5C}" destId="{67053E5D-ADD0-4951-B2C0-6D3A496B8EC8}" srcOrd="0" destOrd="0" presId="urn:microsoft.com/office/officeart/2005/8/layout/hierarchy3"/>
    <dgm:cxn modelId="{53FE8C92-7FB3-4BA0-97AC-3E7DA2DC7EE9}" srcId="{83D4953A-2379-47F6-97DF-D3AF04123E5C}" destId="{BDCB6B42-B39D-4CE8-AD3C-37D6C5CE811B}" srcOrd="1" destOrd="0" parTransId="{9CD38838-FFBB-41A2-9900-4ADAF94E9EF7}" sibTransId="{41CF321E-4E77-47B6-8552-0680E2115934}"/>
    <dgm:cxn modelId="{8CCBE59F-B66B-4106-B62D-54D2CC5D6505}" type="presOf" srcId="{8F36BFB9-E1B4-414E-B15E-595C4AE92AD8}" destId="{370EF119-47D0-47A3-AC43-E63E8333E9A8}" srcOrd="0" destOrd="0" presId="urn:microsoft.com/office/officeart/2005/8/layout/hierarchy3"/>
    <dgm:cxn modelId="{F03577AA-6CC2-4899-B51C-9DC11A968A53}" srcId="{7AD40B44-4B89-42F7-AD40-1761889C04DD}" destId="{F87780A9-7093-4216-9940-3265E1787D62}" srcOrd="0" destOrd="0" parTransId="{4120BC40-6F3C-46CC-A90A-7A8E3D1416F1}" sibTransId="{9B059C34-D661-4958-A822-C99730374BA5}"/>
    <dgm:cxn modelId="{7651C203-30D7-4ED7-8FF7-4AE719385932}" srcId="{83D4953A-2379-47F6-97DF-D3AF04123E5C}" destId="{BE65C0CB-C350-4F59-A137-9025B47C46F1}" srcOrd="0" destOrd="0" parTransId="{E9EF46A4-8623-4ED9-9487-626F4F514FFB}" sibTransId="{B925907B-89C8-45ED-866A-4DC5DE48E529}"/>
    <dgm:cxn modelId="{36F5809D-BDDF-4355-BE65-84A83D2756A6}" type="presOf" srcId="{C6724429-F97A-4426-90BC-02BD07F2A345}" destId="{5F4CC378-B932-4251-8DC6-6F40CF5D610D}" srcOrd="0" destOrd="0" presId="urn:microsoft.com/office/officeart/2005/8/layout/hierarchy3"/>
    <dgm:cxn modelId="{7F001FEC-A5CF-4176-93DC-7EF5BA7E2567}" type="presOf" srcId="{99E40B25-9B70-4F91-8597-751E31716308}" destId="{E509DC2E-D57C-416D-9B9F-3855706120F9}" srcOrd="0" destOrd="0" presId="urn:microsoft.com/office/officeart/2005/8/layout/hierarchy3"/>
    <dgm:cxn modelId="{2C3C6E7D-5166-4C99-94B5-050D2E388D7A}" type="presOf" srcId="{BBE8DF5A-4342-423E-AE12-CBDC8551D781}" destId="{A0060DC3-7952-466C-A456-EA9910611817}" srcOrd="0" destOrd="0" presId="urn:microsoft.com/office/officeart/2005/8/layout/hierarchy3"/>
    <dgm:cxn modelId="{970A039B-0F42-4C16-A9CD-E2B1CD1F4E28}" type="presOf" srcId="{15DE7FF0-656F-4728-865D-238168CFC21E}" destId="{9EE6398B-EB11-4DEE-917C-EB2C764C0304}" srcOrd="0" destOrd="0" presId="urn:microsoft.com/office/officeart/2005/8/layout/hierarchy3"/>
    <dgm:cxn modelId="{A31F3460-2349-453B-B89E-73D4901B7A29}" type="presOf" srcId="{BDCB6B42-B39D-4CE8-AD3C-37D6C5CE811B}" destId="{C0E225F4-8F80-463C-9C2F-4979AA35E6E1}" srcOrd="0" destOrd="0" presId="urn:microsoft.com/office/officeart/2005/8/layout/hierarchy3"/>
    <dgm:cxn modelId="{96C8EC89-A99A-4DDB-9DFF-AFE92E0369C6}" type="presOf" srcId="{83D4953A-2379-47F6-97DF-D3AF04123E5C}" destId="{6F42A75E-63BC-4239-95B5-2BFF0331379C}" srcOrd="1" destOrd="0" presId="urn:microsoft.com/office/officeart/2005/8/layout/hierarchy3"/>
    <dgm:cxn modelId="{55A2B851-4B54-4156-87F1-A262761A5D3F}" type="presOf" srcId="{EAF7A017-2617-459A-9CB1-B2E113A52575}" destId="{E4CC847F-C007-4161-A62A-AA0C41B46160}" srcOrd="0" destOrd="0" presId="urn:microsoft.com/office/officeart/2005/8/layout/hierarchy3"/>
    <dgm:cxn modelId="{61CC8CB9-165E-45C9-9A01-9946EAB81EEF}" type="presOf" srcId="{E9EF46A4-8623-4ED9-9487-626F4F514FFB}" destId="{41A0D59C-1B20-449D-A035-1AD9FD074424}" srcOrd="0" destOrd="0" presId="urn:microsoft.com/office/officeart/2005/8/layout/hierarchy3"/>
    <dgm:cxn modelId="{1934E2E0-F745-48AD-B02D-23D3A59A8E39}" type="presOf" srcId="{539F0E92-BE87-4481-92B2-EA4201DDBEAC}" destId="{09D3B434-9A35-48AB-8CE3-5A5B99F63D2E}" srcOrd="0" destOrd="0" presId="urn:microsoft.com/office/officeart/2005/8/layout/hierarchy3"/>
    <dgm:cxn modelId="{44A0E5C5-450A-4189-A14E-0B9435708595}" srcId="{83D4953A-2379-47F6-97DF-D3AF04123E5C}" destId="{13DE5D4B-D74E-493C-9769-C12E79060540}" srcOrd="3" destOrd="0" parTransId="{148E96A9-9B65-4570-A68A-E4E0A52C9FF1}" sibTransId="{AFAF70A2-1370-4330-898B-270A43EDA04D}"/>
    <dgm:cxn modelId="{9D2DAD7A-E2E1-460B-9050-21BE6E87C023}" srcId="{99E40B25-9B70-4F91-8597-751E31716308}" destId="{83D4953A-2379-47F6-97DF-D3AF04123E5C}" srcOrd="0" destOrd="0" parTransId="{662AF67F-F771-44E3-8CA2-10ACFE35C276}" sibTransId="{20438C45-9FAA-42F5-98CF-D9A842E136A7}"/>
    <dgm:cxn modelId="{AE10BB2E-45BA-40E1-AA4A-6DED3FBCF264}" type="presOf" srcId="{A8C2A567-4497-4B6E-833A-73A813411ED5}" destId="{B120D919-DC11-49F6-BAF1-89ECCDE2E662}" srcOrd="0" destOrd="0" presId="urn:microsoft.com/office/officeart/2005/8/layout/hierarchy3"/>
    <dgm:cxn modelId="{0BCCCEDB-7C22-440C-A7D3-6C6C4B98F9E7}" type="presOf" srcId="{13DE5D4B-D74E-493C-9769-C12E79060540}" destId="{DEDA0160-095A-4517-9A5B-6868B0D83553}" srcOrd="0" destOrd="0" presId="urn:microsoft.com/office/officeart/2005/8/layout/hierarchy3"/>
    <dgm:cxn modelId="{5E32E461-6721-4BC5-9ECB-AB402D6D39EA}" srcId="{7AD40B44-4B89-42F7-AD40-1761889C04DD}" destId="{65E563A9-40B8-42FD-93B1-2DEB1577C9B4}" srcOrd="4" destOrd="0" parTransId="{50A0301A-EB05-4842-B6CF-9CEF4943084E}" sibTransId="{A92476F6-10AC-442B-907B-313EFD56B5F4}"/>
    <dgm:cxn modelId="{E50B5958-21ED-4670-BA5C-4F47D3B874B2}" type="presOf" srcId="{65E563A9-40B8-42FD-93B1-2DEB1577C9B4}" destId="{402E30BD-5A2B-4FB5-A860-1F40F24BC570}" srcOrd="0" destOrd="0" presId="urn:microsoft.com/office/officeart/2005/8/layout/hierarchy3"/>
    <dgm:cxn modelId="{D095EC27-2BDA-4040-91D6-C7B13E0CDE8B}" type="presOf" srcId="{83499EF6-C84E-41A7-849A-D941CF0EB431}" destId="{0558699F-79EE-4476-BFF2-5833BFDA4AC1}" srcOrd="0" destOrd="0" presId="urn:microsoft.com/office/officeart/2005/8/layout/hierarchy3"/>
    <dgm:cxn modelId="{C4AB4009-C1A5-41F1-8E8B-5A1B653D9B32}" type="presOf" srcId="{AB77DDF6-0B8D-42E9-A44A-58D3DFB0DEE9}" destId="{DB2F1F11-038A-4372-8D94-09395975CB79}" srcOrd="0" destOrd="0" presId="urn:microsoft.com/office/officeart/2005/8/layout/hierarchy3"/>
    <dgm:cxn modelId="{B9ECD9EB-849C-4EA2-BBE5-B371BB1A1FFA}" type="presOf" srcId="{50A0301A-EB05-4842-B6CF-9CEF4943084E}" destId="{91732E28-1D2C-4CCD-87FE-05EAB6E54E5A}" srcOrd="0" destOrd="0" presId="urn:microsoft.com/office/officeart/2005/8/layout/hierarchy3"/>
    <dgm:cxn modelId="{DEF8B599-AB9A-468F-82BE-136D0B7FAE7B}" srcId="{7AD40B44-4B89-42F7-AD40-1761889C04DD}" destId="{E2929E76-FDD0-4905-9295-07C5E0BACD24}" srcOrd="3" destOrd="0" parTransId="{8F36BFB9-E1B4-414E-B15E-595C4AE92AD8}" sibTransId="{2393AA36-5A01-4397-A2CE-C80F325EAFF7}"/>
    <dgm:cxn modelId="{2D1E2485-A9A2-4263-B9B1-3211F0DE31C7}" type="presOf" srcId="{4120BC40-6F3C-46CC-A90A-7A8E3D1416F1}" destId="{8333B85E-9C59-4F83-B3E7-295A338DAED9}" srcOrd="0" destOrd="0" presId="urn:microsoft.com/office/officeart/2005/8/layout/hierarchy3"/>
    <dgm:cxn modelId="{2E35A408-ACA5-4CA7-B4E1-F552E286620F}" type="presOf" srcId="{BE65C0CB-C350-4F59-A137-9025B47C46F1}" destId="{1E739739-C3A5-417A-8772-042ED6CC1836}" srcOrd="0" destOrd="0" presId="urn:microsoft.com/office/officeart/2005/8/layout/hierarchy3"/>
    <dgm:cxn modelId="{58A90C82-414D-4D70-A52A-07E53E44F575}" srcId="{7AD40B44-4B89-42F7-AD40-1761889C04DD}" destId="{A8C2A567-4497-4B6E-833A-73A813411ED5}" srcOrd="5" destOrd="0" parTransId="{83499EF6-C84E-41A7-849A-D941CF0EB431}" sibTransId="{4D70CE75-0017-4F32-B5E8-79B1D4F8BADF}"/>
    <dgm:cxn modelId="{973EDEB2-B5DC-4E10-B136-19EB6ADE416E}" srcId="{7AD40B44-4B89-42F7-AD40-1761889C04DD}" destId="{AB77DDF6-0B8D-42E9-A44A-58D3DFB0DEE9}" srcOrd="2" destOrd="0" parTransId="{BBE8DF5A-4342-423E-AE12-CBDC8551D781}" sibTransId="{1461E86F-893C-4D22-B15A-882D0E6F50F7}"/>
    <dgm:cxn modelId="{E25FC2E8-F3B4-4EFD-8C74-DF4B939F04F4}" type="presParOf" srcId="{E509DC2E-D57C-416D-9B9F-3855706120F9}" destId="{52C297F5-C0ED-42F0-B4E4-03F61BAA0936}" srcOrd="0" destOrd="0" presId="urn:microsoft.com/office/officeart/2005/8/layout/hierarchy3"/>
    <dgm:cxn modelId="{9E1402D8-D1BB-41C0-B0C0-AC7185D17C75}" type="presParOf" srcId="{52C297F5-C0ED-42F0-B4E4-03F61BAA0936}" destId="{3412A05C-33FB-4C2E-978A-027BF3FB26FF}" srcOrd="0" destOrd="0" presId="urn:microsoft.com/office/officeart/2005/8/layout/hierarchy3"/>
    <dgm:cxn modelId="{98800D77-B523-4CA8-A443-82DE4BA9245B}" type="presParOf" srcId="{3412A05C-33FB-4C2E-978A-027BF3FB26FF}" destId="{67053E5D-ADD0-4951-B2C0-6D3A496B8EC8}" srcOrd="0" destOrd="0" presId="urn:microsoft.com/office/officeart/2005/8/layout/hierarchy3"/>
    <dgm:cxn modelId="{E9E364CB-8782-4B47-8B13-58FFFDC6712A}" type="presParOf" srcId="{3412A05C-33FB-4C2E-978A-027BF3FB26FF}" destId="{6F42A75E-63BC-4239-95B5-2BFF0331379C}" srcOrd="1" destOrd="0" presId="urn:microsoft.com/office/officeart/2005/8/layout/hierarchy3"/>
    <dgm:cxn modelId="{C4FAA704-E6ED-4D74-A6A9-A97A3F35F98E}" type="presParOf" srcId="{52C297F5-C0ED-42F0-B4E4-03F61BAA0936}" destId="{24373B28-1522-44B5-A6FE-56C94AE17A8C}" srcOrd="1" destOrd="0" presId="urn:microsoft.com/office/officeart/2005/8/layout/hierarchy3"/>
    <dgm:cxn modelId="{5834B7D1-2C25-43C4-870C-25D97045D34C}" type="presParOf" srcId="{24373B28-1522-44B5-A6FE-56C94AE17A8C}" destId="{41A0D59C-1B20-449D-A035-1AD9FD074424}" srcOrd="0" destOrd="0" presId="urn:microsoft.com/office/officeart/2005/8/layout/hierarchy3"/>
    <dgm:cxn modelId="{E5D58BA1-5F4F-4A1B-BF3F-C508283C0A71}" type="presParOf" srcId="{24373B28-1522-44B5-A6FE-56C94AE17A8C}" destId="{1E739739-C3A5-417A-8772-042ED6CC1836}" srcOrd="1" destOrd="0" presId="urn:microsoft.com/office/officeart/2005/8/layout/hierarchy3"/>
    <dgm:cxn modelId="{8B28D7E4-40E4-4504-BDB2-88EFAF52DFE5}" type="presParOf" srcId="{24373B28-1522-44B5-A6FE-56C94AE17A8C}" destId="{262DEC7B-43AC-4C91-BAE6-D7ECF0DB4961}" srcOrd="2" destOrd="0" presId="urn:microsoft.com/office/officeart/2005/8/layout/hierarchy3"/>
    <dgm:cxn modelId="{190F17B1-A7C8-423F-9DC0-A8E3EDF93111}" type="presParOf" srcId="{24373B28-1522-44B5-A6FE-56C94AE17A8C}" destId="{C0E225F4-8F80-463C-9C2F-4979AA35E6E1}" srcOrd="3" destOrd="0" presId="urn:microsoft.com/office/officeart/2005/8/layout/hierarchy3"/>
    <dgm:cxn modelId="{E0BE82A9-6B5D-4AFB-B653-B5417C07E751}" type="presParOf" srcId="{24373B28-1522-44B5-A6FE-56C94AE17A8C}" destId="{9EE6398B-EB11-4DEE-917C-EB2C764C0304}" srcOrd="4" destOrd="0" presId="urn:microsoft.com/office/officeart/2005/8/layout/hierarchy3"/>
    <dgm:cxn modelId="{799FB958-4491-4ECE-8AE1-161C093D8FD9}" type="presParOf" srcId="{24373B28-1522-44B5-A6FE-56C94AE17A8C}" destId="{B17CEAD7-0D79-4EF6-A0B0-889BB4A580DA}" srcOrd="5" destOrd="0" presId="urn:microsoft.com/office/officeart/2005/8/layout/hierarchy3"/>
    <dgm:cxn modelId="{B9E7F5B0-E853-464F-A4BE-D3BF73B31E4D}" type="presParOf" srcId="{24373B28-1522-44B5-A6FE-56C94AE17A8C}" destId="{171CB782-1D44-4384-8840-CCA6BFD41E8B}" srcOrd="6" destOrd="0" presId="urn:microsoft.com/office/officeart/2005/8/layout/hierarchy3"/>
    <dgm:cxn modelId="{318D1A9C-79A1-48C1-969C-B51913645BAF}" type="presParOf" srcId="{24373B28-1522-44B5-A6FE-56C94AE17A8C}" destId="{DEDA0160-095A-4517-9A5B-6868B0D83553}" srcOrd="7" destOrd="0" presId="urn:microsoft.com/office/officeart/2005/8/layout/hierarchy3"/>
    <dgm:cxn modelId="{F82AAF59-484D-42C1-BA02-45A39DFC26B9}" type="presParOf" srcId="{24373B28-1522-44B5-A6FE-56C94AE17A8C}" destId="{09D3B434-9A35-48AB-8CE3-5A5B99F63D2E}" srcOrd="8" destOrd="0" presId="urn:microsoft.com/office/officeart/2005/8/layout/hierarchy3"/>
    <dgm:cxn modelId="{F4322F7D-FBE1-4386-9572-1C1D7DB7BAF2}" type="presParOf" srcId="{24373B28-1522-44B5-A6FE-56C94AE17A8C}" destId="{921B0D0D-FDC6-4889-A4FD-1FEFF2FB6B31}" srcOrd="9" destOrd="0" presId="urn:microsoft.com/office/officeart/2005/8/layout/hierarchy3"/>
    <dgm:cxn modelId="{43216E33-3E69-4004-A6DF-A6F48FFFA9BE}" type="presParOf" srcId="{E509DC2E-D57C-416D-9B9F-3855706120F9}" destId="{E6FEAECB-000D-4C83-A73B-0AF4F92EF04C}" srcOrd="1" destOrd="0" presId="urn:microsoft.com/office/officeart/2005/8/layout/hierarchy3"/>
    <dgm:cxn modelId="{B0F263CE-9DDB-41FE-97FB-D32E3B28D304}" type="presParOf" srcId="{E6FEAECB-000D-4C83-A73B-0AF4F92EF04C}" destId="{5D5BE2CE-B4FB-41E6-9A57-A55E9B1685DD}" srcOrd="0" destOrd="0" presId="urn:microsoft.com/office/officeart/2005/8/layout/hierarchy3"/>
    <dgm:cxn modelId="{76B0735F-9434-4CF4-B153-0AD274856472}" type="presParOf" srcId="{5D5BE2CE-B4FB-41E6-9A57-A55E9B1685DD}" destId="{5A8BD628-05ED-47C7-895A-E0F393E33BDE}" srcOrd="0" destOrd="0" presId="urn:microsoft.com/office/officeart/2005/8/layout/hierarchy3"/>
    <dgm:cxn modelId="{9EDA7A33-C0DB-49A5-B150-CFDE69241A30}" type="presParOf" srcId="{5D5BE2CE-B4FB-41E6-9A57-A55E9B1685DD}" destId="{44C453BC-9E76-40B4-B70D-E91EBA79C0EE}" srcOrd="1" destOrd="0" presId="urn:microsoft.com/office/officeart/2005/8/layout/hierarchy3"/>
    <dgm:cxn modelId="{768A56E9-CACC-417D-95F2-C8CEC9FA0355}" type="presParOf" srcId="{E6FEAECB-000D-4C83-A73B-0AF4F92EF04C}" destId="{381209C7-D2E7-408A-A9A8-4317D16787B8}" srcOrd="1" destOrd="0" presId="urn:microsoft.com/office/officeart/2005/8/layout/hierarchy3"/>
    <dgm:cxn modelId="{B3B8C373-30B5-458B-BEDB-E977F2BF6146}" type="presParOf" srcId="{381209C7-D2E7-408A-A9A8-4317D16787B8}" destId="{8333B85E-9C59-4F83-B3E7-295A338DAED9}" srcOrd="0" destOrd="0" presId="urn:microsoft.com/office/officeart/2005/8/layout/hierarchy3"/>
    <dgm:cxn modelId="{3C3194BA-9CCF-4A3F-89B9-0411B474FF14}" type="presParOf" srcId="{381209C7-D2E7-408A-A9A8-4317D16787B8}" destId="{C8D2ECE3-A91A-415C-8984-DABB145FE79A}" srcOrd="1" destOrd="0" presId="urn:microsoft.com/office/officeart/2005/8/layout/hierarchy3"/>
    <dgm:cxn modelId="{3000C182-AA4C-4196-ABA5-E52D6457C222}" type="presParOf" srcId="{381209C7-D2E7-408A-A9A8-4317D16787B8}" destId="{5F4CC378-B932-4251-8DC6-6F40CF5D610D}" srcOrd="2" destOrd="0" presId="urn:microsoft.com/office/officeart/2005/8/layout/hierarchy3"/>
    <dgm:cxn modelId="{54B4C6AC-666F-4CDF-B2C0-B3589948819E}" type="presParOf" srcId="{381209C7-D2E7-408A-A9A8-4317D16787B8}" destId="{E4CC847F-C007-4161-A62A-AA0C41B46160}" srcOrd="3" destOrd="0" presId="urn:microsoft.com/office/officeart/2005/8/layout/hierarchy3"/>
    <dgm:cxn modelId="{58A9F751-8436-4DD6-B7D6-66051E1147A7}" type="presParOf" srcId="{381209C7-D2E7-408A-A9A8-4317D16787B8}" destId="{A0060DC3-7952-466C-A456-EA9910611817}" srcOrd="4" destOrd="0" presId="urn:microsoft.com/office/officeart/2005/8/layout/hierarchy3"/>
    <dgm:cxn modelId="{6EB15DF9-9580-48D4-8EC1-5DD2EBE767B6}" type="presParOf" srcId="{381209C7-D2E7-408A-A9A8-4317D16787B8}" destId="{DB2F1F11-038A-4372-8D94-09395975CB79}" srcOrd="5" destOrd="0" presId="urn:microsoft.com/office/officeart/2005/8/layout/hierarchy3"/>
    <dgm:cxn modelId="{54313C76-5BAE-412A-8690-BF4563A5B0DC}" type="presParOf" srcId="{381209C7-D2E7-408A-A9A8-4317D16787B8}" destId="{370EF119-47D0-47A3-AC43-E63E8333E9A8}" srcOrd="6" destOrd="0" presId="urn:microsoft.com/office/officeart/2005/8/layout/hierarchy3"/>
    <dgm:cxn modelId="{640FC66D-501A-48DB-B7B4-58B3AC09A893}" type="presParOf" srcId="{381209C7-D2E7-408A-A9A8-4317D16787B8}" destId="{99D33C14-167F-4114-B924-C937CBA5685B}" srcOrd="7" destOrd="0" presId="urn:microsoft.com/office/officeart/2005/8/layout/hierarchy3"/>
    <dgm:cxn modelId="{A4CD64C9-BB1E-4881-A511-2669E10FA29D}" type="presParOf" srcId="{381209C7-D2E7-408A-A9A8-4317D16787B8}" destId="{91732E28-1D2C-4CCD-87FE-05EAB6E54E5A}" srcOrd="8" destOrd="0" presId="urn:microsoft.com/office/officeart/2005/8/layout/hierarchy3"/>
    <dgm:cxn modelId="{AD7C8E3F-09A1-4573-AE71-B3660ECCB44D}" type="presParOf" srcId="{381209C7-D2E7-408A-A9A8-4317D16787B8}" destId="{402E30BD-5A2B-4FB5-A860-1F40F24BC570}" srcOrd="9" destOrd="0" presId="urn:microsoft.com/office/officeart/2005/8/layout/hierarchy3"/>
    <dgm:cxn modelId="{E1E741E0-982F-4287-A825-21B99BE81467}" type="presParOf" srcId="{381209C7-D2E7-408A-A9A8-4317D16787B8}" destId="{0558699F-79EE-4476-BFF2-5833BFDA4AC1}" srcOrd="10" destOrd="0" presId="urn:microsoft.com/office/officeart/2005/8/layout/hierarchy3"/>
    <dgm:cxn modelId="{0E943192-9E71-445A-BF5A-AC6C5A78A1BD}" type="presParOf" srcId="{381209C7-D2E7-408A-A9A8-4317D16787B8}" destId="{B120D919-DC11-49F6-BAF1-89ECCDE2E662}"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F3F3-1966-4896-97FB-DC7C3F2F8F43}">
      <dsp:nvSpPr>
        <dsp:cNvPr id="0" name=""/>
        <dsp:cNvSpPr/>
      </dsp:nvSpPr>
      <dsp:spPr>
        <a:xfrm>
          <a:off x="5245"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Administraciones Zonales</a:t>
          </a:r>
        </a:p>
      </dsp:txBody>
      <dsp:txXfrm>
        <a:off x="5245" y="179464"/>
        <a:ext cx="2010803" cy="618749"/>
      </dsp:txXfrm>
    </dsp:sp>
    <dsp:sp modelId="{25E1F019-9DA9-4C59-BA74-2EB00507388C}">
      <dsp:nvSpPr>
        <dsp:cNvPr id="0" name=""/>
        <dsp:cNvSpPr/>
      </dsp:nvSpPr>
      <dsp:spPr>
        <a:xfrm>
          <a:off x="5245"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de participación ciudadana de la Administración Zonal </a:t>
          </a:r>
        </a:p>
        <a:p>
          <a:pPr marL="114300" lvl="1" indent="-114300" algn="l" defTabSz="577850">
            <a:lnSpc>
              <a:spcPct val="90000"/>
            </a:lnSpc>
            <a:spcBef>
              <a:spcPct val="0"/>
            </a:spcBef>
            <a:spcAft>
              <a:spcPct val="15000"/>
            </a:spcAft>
            <a:buChar char="••"/>
          </a:pPr>
          <a:r>
            <a:rPr lang="es-EC" sz="1300" kern="1200" dirty="0"/>
            <a:t>Informe de Gestión de Territorio de la Administración Zonal </a:t>
          </a:r>
        </a:p>
        <a:p>
          <a:pPr marL="114300" lvl="1" indent="-114300" algn="l" defTabSz="577850">
            <a:lnSpc>
              <a:spcPct val="90000"/>
            </a:lnSpc>
            <a:spcBef>
              <a:spcPct val="0"/>
            </a:spcBef>
            <a:spcAft>
              <a:spcPct val="15000"/>
            </a:spcAft>
            <a:buChar char="••"/>
          </a:pPr>
          <a:r>
            <a:rPr lang="es-EC" sz="1300" kern="1200" dirty="0"/>
            <a:t>Informe Legal de la Dirección Jurídica de la Administración Zonal </a:t>
          </a:r>
        </a:p>
        <a:p>
          <a:pPr marL="114300" lvl="1" indent="-114300" algn="l" defTabSz="577850">
            <a:lnSpc>
              <a:spcPct val="90000"/>
            </a:lnSpc>
            <a:spcBef>
              <a:spcPct val="0"/>
            </a:spcBef>
            <a:spcAft>
              <a:spcPct val="15000"/>
            </a:spcAft>
            <a:buChar char="••"/>
          </a:pPr>
          <a:r>
            <a:rPr lang="es-EC" sz="1300" kern="1200" dirty="0"/>
            <a:t>Modelo de Oficio de la Solicitud de entrega del expediente a la Procuraduría Metropolitana </a:t>
          </a:r>
        </a:p>
      </dsp:txBody>
      <dsp:txXfrm>
        <a:off x="5245" y="798214"/>
        <a:ext cx="2010803" cy="2854800"/>
      </dsp:txXfrm>
    </dsp:sp>
    <dsp:sp modelId="{9EFF34D3-DECC-4DA2-96A9-30CBE8218EAE}">
      <dsp:nvSpPr>
        <dsp:cNvPr id="0" name=""/>
        <dsp:cNvSpPr/>
      </dsp:nvSpPr>
      <dsp:spPr>
        <a:xfrm>
          <a:off x="2297561"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Dirección Metropolitana de Catastro</a:t>
          </a:r>
        </a:p>
      </dsp:txBody>
      <dsp:txXfrm>
        <a:off x="2297561" y="179464"/>
        <a:ext cx="2010803" cy="618749"/>
      </dsp:txXfrm>
    </dsp:sp>
    <dsp:sp modelId="{EA584649-BA6B-4833-9C8F-063F13C57AD0}">
      <dsp:nvSpPr>
        <dsp:cNvPr id="0" name=""/>
        <dsp:cNvSpPr/>
      </dsp:nvSpPr>
      <dsp:spPr>
        <a:xfrm>
          <a:off x="2297561"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Técnico de datos técnicos de bienes inmuebles municipales </a:t>
          </a:r>
        </a:p>
      </dsp:txBody>
      <dsp:txXfrm>
        <a:off x="2297561" y="798214"/>
        <a:ext cx="2010803" cy="2854800"/>
      </dsp:txXfrm>
    </dsp:sp>
    <dsp:sp modelId="{55F21382-3E1D-4CC3-A180-3E8B4AF438B2}">
      <dsp:nvSpPr>
        <dsp:cNvPr id="0" name=""/>
        <dsp:cNvSpPr/>
      </dsp:nvSpPr>
      <dsp:spPr>
        <a:xfrm>
          <a:off x="4589876"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a:t>Dirección Metropolitana de Gestión de Bienes Inmuebles</a:t>
          </a:r>
          <a:endParaRPr lang="es-EC" sz="1300" kern="1200" dirty="0"/>
        </a:p>
      </dsp:txBody>
      <dsp:txXfrm>
        <a:off x="4589876" y="179464"/>
        <a:ext cx="2010803" cy="618749"/>
      </dsp:txXfrm>
    </dsp:sp>
    <dsp:sp modelId="{FE680F30-8C08-4DAF-A3F3-D1E118E6623F}">
      <dsp:nvSpPr>
        <dsp:cNvPr id="0" name=""/>
        <dsp:cNvSpPr/>
      </dsp:nvSpPr>
      <dsp:spPr>
        <a:xfrm>
          <a:off x="4589876"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a:t>Informe de titularidad y categoría del bien inmueble </a:t>
          </a:r>
        </a:p>
      </dsp:txBody>
      <dsp:txXfrm>
        <a:off x="4589876" y="798214"/>
        <a:ext cx="2010803" cy="2854800"/>
      </dsp:txXfrm>
    </dsp:sp>
    <dsp:sp modelId="{1D2C9944-FA11-43E6-AE06-E51EDBBA2AF7}">
      <dsp:nvSpPr>
        <dsp:cNvPr id="0" name=""/>
        <dsp:cNvSpPr/>
      </dsp:nvSpPr>
      <dsp:spPr>
        <a:xfrm>
          <a:off x="6882192"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Dirección Metropolitana de Deportes y Recreación</a:t>
          </a:r>
        </a:p>
      </dsp:txBody>
      <dsp:txXfrm>
        <a:off x="6882192" y="179464"/>
        <a:ext cx="2010803" cy="618749"/>
      </dsp:txXfrm>
    </dsp:sp>
    <dsp:sp modelId="{11E813C1-D8AD-4596-A034-309BCC4EB14B}">
      <dsp:nvSpPr>
        <dsp:cNvPr id="0" name=""/>
        <dsp:cNvSpPr/>
      </dsp:nvSpPr>
      <dsp:spPr>
        <a:xfrm>
          <a:off x="6882192"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a:t>Informe Técnico</a:t>
          </a:r>
        </a:p>
      </dsp:txBody>
      <dsp:txXfrm>
        <a:off x="6882192" y="798214"/>
        <a:ext cx="2010803" cy="2854800"/>
      </dsp:txXfrm>
    </dsp:sp>
    <dsp:sp modelId="{89054FC5-757F-4EC9-B31C-873B5E4A36AA}">
      <dsp:nvSpPr>
        <dsp:cNvPr id="0" name=""/>
        <dsp:cNvSpPr/>
      </dsp:nvSpPr>
      <dsp:spPr>
        <a:xfrm>
          <a:off x="9174508"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Procuraduría Metropolitana</a:t>
          </a:r>
        </a:p>
      </dsp:txBody>
      <dsp:txXfrm>
        <a:off x="9174508" y="179464"/>
        <a:ext cx="2010803" cy="618749"/>
      </dsp:txXfrm>
    </dsp:sp>
    <dsp:sp modelId="{2FCFE605-8EB8-493A-A04D-A8833C7C10D8}">
      <dsp:nvSpPr>
        <dsp:cNvPr id="0" name=""/>
        <dsp:cNvSpPr/>
      </dsp:nvSpPr>
      <dsp:spPr>
        <a:xfrm>
          <a:off x="9174508"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Legal </a:t>
          </a:r>
        </a:p>
      </dsp:txBody>
      <dsp:txXfrm>
        <a:off x="9174508" y="798214"/>
        <a:ext cx="2010803"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53E5D-ADD0-4951-B2C0-6D3A496B8EC8}">
      <dsp:nvSpPr>
        <dsp:cNvPr id="0" name=""/>
        <dsp:cNvSpPr/>
      </dsp:nvSpPr>
      <dsp:spPr>
        <a:xfrm>
          <a:off x="1468428" y="2603"/>
          <a:ext cx="1350869" cy="67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a:t>Antes</a:t>
          </a:r>
        </a:p>
      </dsp:txBody>
      <dsp:txXfrm>
        <a:off x="1488211" y="22386"/>
        <a:ext cx="1311303" cy="635868"/>
      </dsp:txXfrm>
    </dsp:sp>
    <dsp:sp modelId="{41A0D59C-1B20-449D-A035-1AD9FD074424}">
      <dsp:nvSpPr>
        <dsp:cNvPr id="0" name=""/>
        <dsp:cNvSpPr/>
      </dsp:nvSpPr>
      <dsp:spPr>
        <a:xfrm>
          <a:off x="1557795" y="678038"/>
          <a:ext cx="91440" cy="499997"/>
        </a:xfrm>
        <a:custGeom>
          <a:avLst/>
          <a:gdLst/>
          <a:ahLst/>
          <a:cxnLst/>
          <a:rect l="0" t="0" r="0" b="0"/>
          <a:pathLst>
            <a:path>
              <a:moveTo>
                <a:pt x="45720" y="0"/>
              </a:moveTo>
              <a:lnTo>
                <a:pt x="45720" y="499997"/>
              </a:lnTo>
              <a:lnTo>
                <a:pt x="134747" y="499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39739-C3A5-417A-8772-042ED6CC1836}">
      <dsp:nvSpPr>
        <dsp:cNvPr id="0" name=""/>
        <dsp:cNvSpPr/>
      </dsp:nvSpPr>
      <dsp:spPr>
        <a:xfrm>
          <a:off x="1692543" y="840318"/>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Falta de estandarización en actividades del proceso </a:t>
          </a:r>
        </a:p>
      </dsp:txBody>
      <dsp:txXfrm>
        <a:off x="1712326" y="860101"/>
        <a:ext cx="2611369" cy="635868"/>
      </dsp:txXfrm>
    </dsp:sp>
    <dsp:sp modelId="{262DEC7B-43AC-4C91-BAE6-D7ECF0DB4961}">
      <dsp:nvSpPr>
        <dsp:cNvPr id="0" name=""/>
        <dsp:cNvSpPr/>
      </dsp:nvSpPr>
      <dsp:spPr>
        <a:xfrm>
          <a:off x="1557795" y="678038"/>
          <a:ext cx="91440" cy="1344290"/>
        </a:xfrm>
        <a:custGeom>
          <a:avLst/>
          <a:gdLst/>
          <a:ahLst/>
          <a:cxnLst/>
          <a:rect l="0" t="0" r="0" b="0"/>
          <a:pathLst>
            <a:path>
              <a:moveTo>
                <a:pt x="45720" y="0"/>
              </a:moveTo>
              <a:lnTo>
                <a:pt x="45720" y="1344290"/>
              </a:lnTo>
              <a:lnTo>
                <a:pt x="134747" y="13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E225F4-8F80-463C-9C2F-4979AA35E6E1}">
      <dsp:nvSpPr>
        <dsp:cNvPr id="0" name=""/>
        <dsp:cNvSpPr/>
      </dsp:nvSpPr>
      <dsp:spPr>
        <a:xfrm>
          <a:off x="1692543" y="168461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Falta de estandarización de formatos</a:t>
          </a:r>
        </a:p>
      </dsp:txBody>
      <dsp:txXfrm>
        <a:off x="1712326" y="1704394"/>
        <a:ext cx="2611369" cy="635868"/>
      </dsp:txXfrm>
    </dsp:sp>
    <dsp:sp modelId="{9EE6398B-EB11-4DEE-917C-EB2C764C0304}">
      <dsp:nvSpPr>
        <dsp:cNvPr id="0" name=""/>
        <dsp:cNvSpPr/>
      </dsp:nvSpPr>
      <dsp:spPr>
        <a:xfrm>
          <a:off x="1557795" y="678038"/>
          <a:ext cx="91440" cy="2204220"/>
        </a:xfrm>
        <a:custGeom>
          <a:avLst/>
          <a:gdLst/>
          <a:ahLst/>
          <a:cxnLst/>
          <a:rect l="0" t="0" r="0" b="0"/>
          <a:pathLst>
            <a:path>
              <a:moveTo>
                <a:pt x="45720" y="0"/>
              </a:moveTo>
              <a:lnTo>
                <a:pt x="45720" y="2204220"/>
              </a:lnTo>
              <a:lnTo>
                <a:pt x="135515" y="22042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CEAD7-0D79-4EF6-A0B0-889BB4A580DA}">
      <dsp:nvSpPr>
        <dsp:cNvPr id="0" name=""/>
        <dsp:cNvSpPr/>
      </dsp:nvSpPr>
      <dsp:spPr>
        <a:xfrm>
          <a:off x="1693310" y="254454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Tiempos no definidos (55 días)</a:t>
          </a:r>
        </a:p>
      </dsp:txBody>
      <dsp:txXfrm>
        <a:off x="1713093" y="2564324"/>
        <a:ext cx="2611369" cy="635868"/>
      </dsp:txXfrm>
    </dsp:sp>
    <dsp:sp modelId="{171CB782-1D44-4384-8840-CCA6BFD41E8B}">
      <dsp:nvSpPr>
        <dsp:cNvPr id="0" name=""/>
        <dsp:cNvSpPr/>
      </dsp:nvSpPr>
      <dsp:spPr>
        <a:xfrm>
          <a:off x="1603515" y="678038"/>
          <a:ext cx="135086" cy="3039456"/>
        </a:xfrm>
        <a:custGeom>
          <a:avLst/>
          <a:gdLst/>
          <a:ahLst/>
          <a:cxnLst/>
          <a:rect l="0" t="0" r="0" b="0"/>
          <a:pathLst>
            <a:path>
              <a:moveTo>
                <a:pt x="0" y="0"/>
              </a:moveTo>
              <a:lnTo>
                <a:pt x="0" y="3039456"/>
              </a:lnTo>
              <a:lnTo>
                <a:pt x="135086" y="30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A0160-095A-4517-9A5B-6868B0D83553}">
      <dsp:nvSpPr>
        <dsp:cNvPr id="0" name=""/>
        <dsp:cNvSpPr/>
      </dsp:nvSpPr>
      <dsp:spPr>
        <a:xfrm>
          <a:off x="1738602" y="3379777"/>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Trámites represados</a:t>
          </a:r>
        </a:p>
      </dsp:txBody>
      <dsp:txXfrm>
        <a:off x="1758385" y="3399560"/>
        <a:ext cx="2611369" cy="635868"/>
      </dsp:txXfrm>
    </dsp:sp>
    <dsp:sp modelId="{09D3B434-9A35-48AB-8CE3-5A5B99F63D2E}">
      <dsp:nvSpPr>
        <dsp:cNvPr id="0" name=""/>
        <dsp:cNvSpPr/>
      </dsp:nvSpPr>
      <dsp:spPr>
        <a:xfrm>
          <a:off x="1603515" y="678038"/>
          <a:ext cx="135086" cy="3883750"/>
        </a:xfrm>
        <a:custGeom>
          <a:avLst/>
          <a:gdLst/>
          <a:ahLst/>
          <a:cxnLst/>
          <a:rect l="0" t="0" r="0" b="0"/>
          <a:pathLst>
            <a:path>
              <a:moveTo>
                <a:pt x="0" y="0"/>
              </a:moveTo>
              <a:lnTo>
                <a:pt x="0" y="3883750"/>
              </a:lnTo>
              <a:lnTo>
                <a:pt x="135086" y="3883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B0D0D-FDC6-4889-A4FD-1FEFF2FB6B31}">
      <dsp:nvSpPr>
        <dsp:cNvPr id="0" name=""/>
        <dsp:cNvSpPr/>
      </dsp:nvSpPr>
      <dsp:spPr>
        <a:xfrm>
          <a:off x="1738602" y="4224071"/>
          <a:ext cx="2558730"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a:t>Identificación de problemáticas en predios e infraestructura y afectaciones </a:t>
          </a:r>
        </a:p>
      </dsp:txBody>
      <dsp:txXfrm>
        <a:off x="1758385" y="4243854"/>
        <a:ext cx="2519164" cy="635868"/>
      </dsp:txXfrm>
    </dsp:sp>
    <dsp:sp modelId="{5A8BD628-05ED-47C7-895A-E0F393E33BDE}">
      <dsp:nvSpPr>
        <dsp:cNvPr id="0" name=""/>
        <dsp:cNvSpPr/>
      </dsp:nvSpPr>
      <dsp:spPr>
        <a:xfrm>
          <a:off x="4457081" y="2603"/>
          <a:ext cx="1350869" cy="67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a:t>Ahora</a:t>
          </a:r>
          <a:r>
            <a:rPr lang="es-EC" sz="3600" kern="1200" dirty="0"/>
            <a:t> </a:t>
          </a:r>
        </a:p>
      </dsp:txBody>
      <dsp:txXfrm>
        <a:off x="4476864" y="22386"/>
        <a:ext cx="1311303" cy="635868"/>
      </dsp:txXfrm>
    </dsp:sp>
    <dsp:sp modelId="{8333B85E-9C59-4F83-B3E7-295A338DAED9}">
      <dsp:nvSpPr>
        <dsp:cNvPr id="0" name=""/>
        <dsp:cNvSpPr/>
      </dsp:nvSpPr>
      <dsp:spPr>
        <a:xfrm>
          <a:off x="4546448" y="678038"/>
          <a:ext cx="91440" cy="499997"/>
        </a:xfrm>
        <a:custGeom>
          <a:avLst/>
          <a:gdLst/>
          <a:ahLst/>
          <a:cxnLst/>
          <a:rect l="0" t="0" r="0" b="0"/>
          <a:pathLst>
            <a:path>
              <a:moveTo>
                <a:pt x="45720" y="0"/>
              </a:moveTo>
              <a:lnTo>
                <a:pt x="45720" y="499997"/>
              </a:lnTo>
              <a:lnTo>
                <a:pt x="134747" y="499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2ECE3-A91A-415C-8984-DABB145FE79A}">
      <dsp:nvSpPr>
        <dsp:cNvPr id="0" name=""/>
        <dsp:cNvSpPr/>
      </dsp:nvSpPr>
      <dsp:spPr>
        <a:xfrm>
          <a:off x="4681196" y="840318"/>
          <a:ext cx="436378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Estandarización en un único flujo de proceso y</a:t>
          </a:r>
          <a:r>
            <a:rPr lang="es-EC" sz="1600" kern="1200" baseline="0" dirty="0"/>
            <a:t> elaboración del Manual de Gestión del Procedimiento</a:t>
          </a:r>
          <a:endParaRPr lang="es-EC" sz="1600" kern="1200" dirty="0"/>
        </a:p>
      </dsp:txBody>
      <dsp:txXfrm>
        <a:off x="4700979" y="860101"/>
        <a:ext cx="4324218" cy="635868"/>
      </dsp:txXfrm>
    </dsp:sp>
    <dsp:sp modelId="{5F4CC378-B932-4251-8DC6-6F40CF5D610D}">
      <dsp:nvSpPr>
        <dsp:cNvPr id="0" name=""/>
        <dsp:cNvSpPr/>
      </dsp:nvSpPr>
      <dsp:spPr>
        <a:xfrm>
          <a:off x="4546448" y="678038"/>
          <a:ext cx="91440" cy="1344290"/>
        </a:xfrm>
        <a:custGeom>
          <a:avLst/>
          <a:gdLst/>
          <a:ahLst/>
          <a:cxnLst/>
          <a:rect l="0" t="0" r="0" b="0"/>
          <a:pathLst>
            <a:path>
              <a:moveTo>
                <a:pt x="45720" y="0"/>
              </a:moveTo>
              <a:lnTo>
                <a:pt x="45720" y="1344290"/>
              </a:lnTo>
              <a:lnTo>
                <a:pt x="134747" y="13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C847F-C007-4161-A62A-AA0C41B46160}">
      <dsp:nvSpPr>
        <dsp:cNvPr id="0" name=""/>
        <dsp:cNvSpPr/>
      </dsp:nvSpPr>
      <dsp:spPr>
        <a:xfrm>
          <a:off x="4681196" y="168461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Estandarización de Formatos como</a:t>
          </a:r>
          <a:r>
            <a:rPr lang="es-EC" sz="1600" kern="1200" baseline="0" dirty="0"/>
            <a:t> informes técnicos, oficio</a:t>
          </a:r>
          <a:endParaRPr lang="es-EC" sz="1600" kern="1200" dirty="0"/>
        </a:p>
      </dsp:txBody>
      <dsp:txXfrm>
        <a:off x="4700979" y="1704394"/>
        <a:ext cx="2611369" cy="635868"/>
      </dsp:txXfrm>
    </dsp:sp>
    <dsp:sp modelId="{A0060DC3-7952-466C-A456-EA9910611817}">
      <dsp:nvSpPr>
        <dsp:cNvPr id="0" name=""/>
        <dsp:cNvSpPr/>
      </dsp:nvSpPr>
      <dsp:spPr>
        <a:xfrm>
          <a:off x="4592168" y="678038"/>
          <a:ext cx="135086" cy="2195163"/>
        </a:xfrm>
        <a:custGeom>
          <a:avLst/>
          <a:gdLst/>
          <a:ahLst/>
          <a:cxnLst/>
          <a:rect l="0" t="0" r="0" b="0"/>
          <a:pathLst>
            <a:path>
              <a:moveTo>
                <a:pt x="0" y="0"/>
              </a:moveTo>
              <a:lnTo>
                <a:pt x="0" y="2195163"/>
              </a:lnTo>
              <a:lnTo>
                <a:pt x="135086" y="2195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F1F11-038A-4372-8D94-09395975CB79}">
      <dsp:nvSpPr>
        <dsp:cNvPr id="0" name=""/>
        <dsp:cNvSpPr/>
      </dsp:nvSpPr>
      <dsp:spPr>
        <a:xfrm>
          <a:off x="4727255" y="2535484"/>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Definición de tiempos y acuerdos internos  con cada actor del  proceso</a:t>
          </a:r>
        </a:p>
      </dsp:txBody>
      <dsp:txXfrm>
        <a:off x="4747038" y="2555267"/>
        <a:ext cx="2611369" cy="635868"/>
      </dsp:txXfrm>
    </dsp:sp>
    <dsp:sp modelId="{370EF119-47D0-47A3-AC43-E63E8333E9A8}">
      <dsp:nvSpPr>
        <dsp:cNvPr id="0" name=""/>
        <dsp:cNvSpPr/>
      </dsp:nvSpPr>
      <dsp:spPr>
        <a:xfrm>
          <a:off x="4592168" y="678038"/>
          <a:ext cx="135086" cy="3039456"/>
        </a:xfrm>
        <a:custGeom>
          <a:avLst/>
          <a:gdLst/>
          <a:ahLst/>
          <a:cxnLst/>
          <a:rect l="0" t="0" r="0" b="0"/>
          <a:pathLst>
            <a:path>
              <a:moveTo>
                <a:pt x="0" y="0"/>
              </a:moveTo>
              <a:lnTo>
                <a:pt x="0" y="3039456"/>
              </a:lnTo>
              <a:lnTo>
                <a:pt x="135086" y="30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33C14-167F-4114-B924-C937CBA5685B}">
      <dsp:nvSpPr>
        <dsp:cNvPr id="0" name=""/>
        <dsp:cNvSpPr/>
      </dsp:nvSpPr>
      <dsp:spPr>
        <a:xfrm>
          <a:off x="4727255" y="3379777"/>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Socialización e implementación del proceso </a:t>
          </a:r>
        </a:p>
      </dsp:txBody>
      <dsp:txXfrm>
        <a:off x="4747038" y="3399560"/>
        <a:ext cx="2611369" cy="635868"/>
      </dsp:txXfrm>
    </dsp:sp>
    <dsp:sp modelId="{91732E28-1D2C-4CCD-87FE-05EAB6E54E5A}">
      <dsp:nvSpPr>
        <dsp:cNvPr id="0" name=""/>
        <dsp:cNvSpPr/>
      </dsp:nvSpPr>
      <dsp:spPr>
        <a:xfrm>
          <a:off x="4592168" y="678038"/>
          <a:ext cx="135086" cy="3883750"/>
        </a:xfrm>
        <a:custGeom>
          <a:avLst/>
          <a:gdLst/>
          <a:ahLst/>
          <a:cxnLst/>
          <a:rect l="0" t="0" r="0" b="0"/>
          <a:pathLst>
            <a:path>
              <a:moveTo>
                <a:pt x="0" y="0"/>
              </a:moveTo>
              <a:lnTo>
                <a:pt x="0" y="3883750"/>
              </a:lnTo>
              <a:lnTo>
                <a:pt x="135086" y="3883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E30BD-5A2B-4FB5-A860-1F40F24BC570}">
      <dsp:nvSpPr>
        <dsp:cNvPr id="0" name=""/>
        <dsp:cNvSpPr/>
      </dsp:nvSpPr>
      <dsp:spPr>
        <a:xfrm>
          <a:off x="4727255" y="4224071"/>
          <a:ext cx="269953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Informes técnicos de soporte</a:t>
          </a:r>
        </a:p>
      </dsp:txBody>
      <dsp:txXfrm>
        <a:off x="4747038" y="4243854"/>
        <a:ext cx="2659968" cy="635868"/>
      </dsp:txXfrm>
    </dsp:sp>
    <dsp:sp modelId="{0558699F-79EE-4476-BFF2-5833BFDA4AC1}">
      <dsp:nvSpPr>
        <dsp:cNvPr id="0" name=""/>
        <dsp:cNvSpPr/>
      </dsp:nvSpPr>
      <dsp:spPr>
        <a:xfrm>
          <a:off x="4592168" y="678038"/>
          <a:ext cx="135086" cy="4728043"/>
        </a:xfrm>
        <a:custGeom>
          <a:avLst/>
          <a:gdLst/>
          <a:ahLst/>
          <a:cxnLst/>
          <a:rect l="0" t="0" r="0" b="0"/>
          <a:pathLst>
            <a:path>
              <a:moveTo>
                <a:pt x="0" y="0"/>
              </a:moveTo>
              <a:lnTo>
                <a:pt x="0" y="4728043"/>
              </a:lnTo>
              <a:lnTo>
                <a:pt x="135086" y="4728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0D919-DC11-49F6-BAF1-89ECCDE2E662}">
      <dsp:nvSpPr>
        <dsp:cNvPr id="0" name=""/>
        <dsp:cNvSpPr/>
      </dsp:nvSpPr>
      <dsp:spPr>
        <a:xfrm>
          <a:off x="4727255" y="5068364"/>
          <a:ext cx="268132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Inspección </a:t>
          </a:r>
          <a:r>
            <a:rPr lang="es-EC" sz="1600" i="1" kern="1200" dirty="0"/>
            <a:t>in situ</a:t>
          </a:r>
        </a:p>
      </dsp:txBody>
      <dsp:txXfrm>
        <a:off x="4747038" y="5088147"/>
        <a:ext cx="2641758" cy="6358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554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99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12</a:t>
            </a:fld>
            <a:endParaRPr kumimoji="1" lang="ja-JP" altLang="en-US"/>
          </a:p>
        </p:txBody>
      </p:sp>
    </p:spTree>
    <p:extLst>
      <p:ext uri="{BB962C8B-B14F-4D97-AF65-F5344CB8AC3E}">
        <p14:creationId xmlns:p14="http://schemas.microsoft.com/office/powerpoint/2010/main" val="415581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27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14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66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los nudos críticos que se evidenciaron</a:t>
            </a:r>
            <a:r>
              <a:rPr lang="es-EC" baseline="0" dirty="0"/>
              <a:t> en el diagnóstico del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4</a:t>
            </a:fld>
            <a:endParaRPr kumimoji="1" lang="ja-JP" altLang="en-US"/>
          </a:p>
        </p:txBody>
      </p:sp>
    </p:spTree>
    <p:extLst>
      <p:ext uri="{BB962C8B-B14F-4D97-AF65-F5344CB8AC3E}">
        <p14:creationId xmlns:p14="http://schemas.microsoft.com/office/powerpoint/2010/main" val="165887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02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76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Conforme a la</a:t>
            </a:r>
            <a:r>
              <a:rPr lang="es-EC" baseline="0" dirty="0"/>
              <a:t> normativa vigente el tiempo de atención para los Convenios es de 60 días sin embargo, con el análisis de los tiempos especificados por parte de las áreas involucradas se ha reducido a un tiempo de 55 días en un proceso óptimo e ideal. </a:t>
            </a:r>
          </a:p>
          <a:p>
            <a:r>
              <a:rPr lang="es-EC" baseline="0" dirty="0"/>
              <a:t>Se debe tomar en cuenta los lineamientos de control del proceso que de ser el caso, aumentarán el tiempo de gestión, considerando a este tiempo a los arreglos y/o observaciones que deben realizar los solicitantes, y estaría fuera de la gestión del Municipio.</a:t>
            </a:r>
          </a:p>
          <a:p>
            <a:r>
              <a:rPr lang="es-EC" baseline="0" dirty="0"/>
              <a:t>Dicho proceso se ha levantado con base a la normativa legal vigente relacionada con la ejecución de la Administración de Convenios de Uso.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8</a:t>
            </a:fld>
            <a:endParaRPr kumimoji="1" lang="ja-JP" altLang="en-US"/>
          </a:p>
        </p:txBody>
      </p:sp>
    </p:spTree>
    <p:extLst>
      <p:ext uri="{BB962C8B-B14F-4D97-AF65-F5344CB8AC3E}">
        <p14:creationId xmlns:p14="http://schemas.microsoft.com/office/powerpoint/2010/main" val="344035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las mejoras a los</a:t>
            </a:r>
            <a:r>
              <a:rPr lang="es-EC" baseline="0" dirty="0"/>
              <a:t> nudos críticos que se subsanan con la implementación de dicho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9</a:t>
            </a:fld>
            <a:endParaRPr kumimoji="1" lang="ja-JP" altLang="en-US"/>
          </a:p>
        </p:txBody>
      </p:sp>
    </p:spTree>
    <p:extLst>
      <p:ext uri="{BB962C8B-B14F-4D97-AF65-F5344CB8AC3E}">
        <p14:creationId xmlns:p14="http://schemas.microsoft.com/office/powerpoint/2010/main" val="92665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las mejoras a los</a:t>
            </a:r>
            <a:r>
              <a:rPr lang="es-EC" baseline="0" dirty="0"/>
              <a:t> nudos críticos que se subsanan con la implementación de dicho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10</a:t>
            </a:fld>
            <a:endParaRPr kumimoji="1" lang="ja-JP" altLang="en-US"/>
          </a:p>
        </p:txBody>
      </p:sp>
    </p:spTree>
    <p:extLst>
      <p:ext uri="{BB962C8B-B14F-4D97-AF65-F5344CB8AC3E}">
        <p14:creationId xmlns:p14="http://schemas.microsoft.com/office/powerpoint/2010/main" val="406247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1435106" y="6288526"/>
            <a:ext cx="720142" cy="365125"/>
          </a:xfrm>
          <a:prstGeom prst="rect">
            <a:avLst/>
          </a:prstGeom>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629284" y="1931303"/>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アーチ 12"/>
          <p:cNvSpPr/>
          <p:nvPr userDrawn="1"/>
        </p:nvSpPr>
        <p:spPr>
          <a:xfrm rot="6618510">
            <a:off x="707009" y="2009034"/>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5" name="テキスト プレースホルダー 6"/>
          <p:cNvSpPr>
            <a:spLocks noGrp="1"/>
          </p:cNvSpPr>
          <p:nvPr>
            <p:ph type="body" sz="quarter" idx="15" hasCustomPrompt="1"/>
          </p:nvPr>
        </p:nvSpPr>
        <p:spPr>
          <a:xfrm>
            <a:off x="1309903" y="2059924"/>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1806200" y="2967985"/>
            <a:ext cx="9292823" cy="2841623"/>
          </a:xfrm>
        </p:spPr>
        <p:txBody>
          <a:bodyPr anchor="t">
            <a:normAutofit/>
          </a:bodyPr>
          <a:lstStyle>
            <a:lvl1pPr algn="l">
              <a:defRPr sz="1333"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206279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7" name="Marcador de número de diapositiva 2"/>
          <p:cNvSpPr txBox="1">
            <a:spLocks/>
          </p:cNvSpPr>
          <p:nvPr/>
        </p:nvSpPr>
        <p:spPr>
          <a:xfrm>
            <a:off x="10977443" y="5903043"/>
            <a:ext cx="720080" cy="365125"/>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333"/>
              <a:pPr/>
              <a:t>10</a:t>
            </a:fld>
            <a:endParaRPr lang="ja-JP" altLang="en-US" sz="1333"/>
          </a:p>
        </p:txBody>
      </p:sp>
      <p:sp>
        <p:nvSpPr>
          <p:cNvPr id="2" name="CuadroTexto 1"/>
          <p:cNvSpPr txBox="1"/>
          <p:nvPr/>
        </p:nvSpPr>
        <p:spPr>
          <a:xfrm>
            <a:off x="410106" y="1643527"/>
            <a:ext cx="1266477" cy="276999"/>
          </a:xfrm>
          <a:prstGeom prst="rect">
            <a:avLst/>
          </a:prstGeom>
          <a:solidFill>
            <a:schemeClr val="bg1"/>
          </a:solidFill>
        </p:spPr>
        <p:txBody>
          <a:bodyPr wrap="square" rtlCol="0">
            <a:spAutoFit/>
          </a:bodyPr>
          <a:lstStyle/>
          <a:p>
            <a:endParaRPr lang="es-EC" sz="1200" dirty="0"/>
          </a:p>
        </p:txBody>
      </p:sp>
      <p:sp>
        <p:nvSpPr>
          <p:cNvPr id="24" name="Título 1"/>
          <p:cNvSpPr>
            <a:spLocks noGrp="1"/>
          </p:cNvSpPr>
          <p:nvPr>
            <p:ph type="title"/>
          </p:nvPr>
        </p:nvSpPr>
        <p:spPr>
          <a:xfrm>
            <a:off x="677231" y="0"/>
            <a:ext cx="12192000" cy="1401292"/>
          </a:xfrm>
        </p:spPr>
        <p:txBody>
          <a:bodyPr>
            <a:normAutofit/>
          </a:bodyPr>
          <a:lstStyle/>
          <a:p>
            <a:r>
              <a:rPr lang="es-EC" sz="3600" dirty="0"/>
              <a:t>   </a:t>
            </a:r>
            <a:r>
              <a:rPr lang="es-EC" sz="2800" b="1" dirty="0">
                <a:solidFill>
                  <a:srgbClr val="2F2C80"/>
                </a:solidFill>
                <a:latin typeface="Arial"/>
                <a:cs typeface="Arial"/>
              </a:rPr>
              <a:t>Formatos de informes técnicos y legales, y modelo de oficios</a:t>
            </a:r>
          </a:p>
        </p:txBody>
      </p:sp>
      <p:sp>
        <p:nvSpPr>
          <p:cNvPr id="25" name="CuadroTexto 24"/>
          <p:cNvSpPr txBox="1"/>
          <p:nvPr/>
        </p:nvSpPr>
        <p:spPr>
          <a:xfrm rot="5400000">
            <a:off x="6187996" y="3135390"/>
            <a:ext cx="1766820" cy="990631"/>
          </a:xfrm>
          <a:prstGeom prst="rect">
            <a:avLst/>
          </a:prstGeom>
          <a:solidFill>
            <a:schemeClr val="bg1"/>
          </a:solidFill>
        </p:spPr>
        <p:txBody>
          <a:bodyPr wrap="square" rtlCol="0">
            <a:spAutoFit/>
          </a:bodyPr>
          <a:lstStyle/>
          <a:p>
            <a:endParaRPr lang="es-EC" sz="1200" dirty="0"/>
          </a:p>
        </p:txBody>
      </p:sp>
      <p:graphicFrame>
        <p:nvGraphicFramePr>
          <p:cNvPr id="4" name="Diagrama 3"/>
          <p:cNvGraphicFramePr/>
          <p:nvPr/>
        </p:nvGraphicFramePr>
        <p:xfrm>
          <a:off x="410106" y="1539173"/>
          <a:ext cx="11190557" cy="3832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3551275" y="1150680"/>
            <a:ext cx="4508204" cy="369332"/>
          </a:xfrm>
          <a:prstGeom prst="rect">
            <a:avLst/>
          </a:prstGeom>
          <a:noFill/>
          <a:ln>
            <a:solidFill>
              <a:schemeClr val="accent1">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s-EC" dirty="0" err="1"/>
              <a:t>Check</a:t>
            </a:r>
            <a:r>
              <a:rPr lang="es-EC" dirty="0"/>
              <a:t> </a:t>
            </a:r>
            <a:r>
              <a:rPr lang="es-EC" dirty="0" err="1"/>
              <a:t>list</a:t>
            </a:r>
            <a:r>
              <a:rPr lang="es-EC" dirty="0"/>
              <a:t> de documentos y requisitos </a:t>
            </a:r>
          </a:p>
        </p:txBody>
      </p:sp>
    </p:spTree>
    <p:extLst>
      <p:ext uri="{BB962C8B-B14F-4D97-AF65-F5344CB8AC3E}">
        <p14:creationId xmlns:p14="http://schemas.microsoft.com/office/powerpoint/2010/main" val="120146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82502" y="443340"/>
            <a:ext cx="10515600" cy="1325563"/>
          </a:xfrm>
        </p:spPr>
        <p:txBody>
          <a:bodyPr/>
          <a:lstStyle/>
          <a:p>
            <a:r>
              <a:rPr lang="es-EC" sz="2800" b="1" dirty="0">
                <a:solidFill>
                  <a:srgbClr val="2F2C80"/>
                </a:solidFill>
                <a:latin typeface="Arial"/>
                <a:cs typeface="Arial"/>
              </a:rPr>
              <a:t>Políticas para los trámites en proceso</a:t>
            </a:r>
            <a:endParaRPr lang="es-EC" dirty="0"/>
          </a:p>
        </p:txBody>
      </p:sp>
      <p:sp>
        <p:nvSpPr>
          <p:cNvPr id="4" name="Marcador de texto 3"/>
          <p:cNvSpPr>
            <a:spLocks noGrp="1"/>
          </p:cNvSpPr>
          <p:nvPr>
            <p:ph type="body" sz="quarter" idx="4294967295"/>
          </p:nvPr>
        </p:nvSpPr>
        <p:spPr>
          <a:xfrm>
            <a:off x="0" y="1860550"/>
            <a:ext cx="11398102" cy="2841625"/>
          </a:xfrm>
        </p:spPr>
        <p:txBody>
          <a:bodyPr>
            <a:normAutofit lnSpcReduction="10000"/>
          </a:bodyPr>
          <a:lstStyle/>
          <a:p>
            <a:pPr lvl="1"/>
            <a:r>
              <a:rPr lang="es-EC" dirty="0"/>
              <a:t>Si se requiere claridad de algún tema en específico se direccionará la consulta a la entidad municipal correspondiente y responsable de la información, sin devolver el trámite.</a:t>
            </a:r>
          </a:p>
          <a:p>
            <a:pPr lvl="1"/>
            <a:r>
              <a:rPr lang="es-EC" dirty="0"/>
              <a:t>En el caso de que un informe tenga más de una observación, se devolverá el trámite a la Administración Zonal para su subsanación.</a:t>
            </a:r>
          </a:p>
          <a:p>
            <a:pPr lvl="1"/>
            <a:r>
              <a:rPr lang="es-EC" dirty="0"/>
              <a:t>En los informes o cualquier acto de simple administración en los que se identificó requerimientos de requisitos no referidos en la normativa deben ser rectificados conforme la normativa y el nuevo flujo de proceso. </a:t>
            </a:r>
          </a:p>
          <a:p>
            <a:endParaRPr lang="es-EC" dirty="0"/>
          </a:p>
        </p:txBody>
      </p:sp>
    </p:spTree>
    <p:extLst>
      <p:ext uri="{BB962C8B-B14F-4D97-AF65-F5344CB8AC3E}">
        <p14:creationId xmlns:p14="http://schemas.microsoft.com/office/powerpoint/2010/main" val="32398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C4C64A9E-F2B5-4CBC-97FB-D3FBBD9AC89A}"/>
              </a:ext>
            </a:extLst>
          </p:cNvPr>
          <p:cNvSpPr>
            <a:spLocks noGrp="1"/>
          </p:cNvSpPr>
          <p:nvPr>
            <p:ph type="title"/>
          </p:nvPr>
        </p:nvSpPr>
        <p:spPr>
          <a:xfrm>
            <a:off x="875637" y="105147"/>
            <a:ext cx="9628470" cy="802101"/>
          </a:xfrm>
        </p:spPr>
        <p:txBody>
          <a:bodyPr>
            <a:normAutofit/>
          </a:bodyPr>
          <a:lstStyle/>
          <a:p>
            <a:r>
              <a:rPr lang="es-ES" sz="2800" b="1" dirty="0">
                <a:solidFill>
                  <a:srgbClr val="2F2C80"/>
                </a:solidFill>
                <a:latin typeface="Arial"/>
                <a:cs typeface="Arial"/>
              </a:rPr>
              <a:t>Mejoras al Proceso</a:t>
            </a:r>
            <a:endParaRPr lang="es-EC" sz="2800" b="1" dirty="0">
              <a:solidFill>
                <a:srgbClr val="2F2C80"/>
              </a:solidFill>
              <a:latin typeface="Arial"/>
              <a:cs typeface="Arial"/>
            </a:endParaRPr>
          </a:p>
        </p:txBody>
      </p:sp>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12</a:t>
            </a:fld>
            <a:endParaRPr lang="ja-JP" altLang="en-US"/>
          </a:p>
        </p:txBody>
      </p:sp>
      <p:pic>
        <p:nvPicPr>
          <p:cNvPr id="9" name="Imagen 8"/>
          <p:cNvPicPr>
            <a:picLocks noChangeAspect="1"/>
          </p:cNvPicPr>
          <p:nvPr/>
        </p:nvPicPr>
        <p:blipFill>
          <a:blip r:embed="rId3"/>
          <a:stretch>
            <a:fillRect/>
          </a:stretch>
        </p:blipFill>
        <p:spPr>
          <a:xfrm>
            <a:off x="4945531" y="0"/>
            <a:ext cx="1721371" cy="868534"/>
          </a:xfrm>
          <a:prstGeom prst="rect">
            <a:avLst/>
          </a:prstGeom>
        </p:spPr>
      </p:pic>
      <p:graphicFrame>
        <p:nvGraphicFramePr>
          <p:cNvPr id="10" name="Diagrama 9"/>
          <p:cNvGraphicFramePr/>
          <p:nvPr>
            <p:extLst>
              <p:ext uri="{D42A27DB-BD31-4B8C-83A1-F6EECF244321}">
                <p14:modId xmlns:p14="http://schemas.microsoft.com/office/powerpoint/2010/main" val="2137249790"/>
              </p:ext>
            </p:extLst>
          </p:nvPr>
        </p:nvGraphicFramePr>
        <p:xfrm>
          <a:off x="875637" y="907248"/>
          <a:ext cx="10559469" cy="5746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rot="5400000">
            <a:off x="171126" y="1834466"/>
            <a:ext cx="1823958" cy="1143047"/>
          </a:xfrm>
          <a:prstGeom prst="rect">
            <a:avLst/>
          </a:prstGeom>
          <a:solidFill>
            <a:schemeClr val="bg1"/>
          </a:solidFill>
        </p:spPr>
        <p:txBody>
          <a:bodyPr wrap="square" rtlCol="0">
            <a:spAutoFit/>
          </a:bodyPr>
          <a:lstStyle/>
          <a:p>
            <a:endParaRPr lang="es-EC" sz="1200" dirty="0"/>
          </a:p>
        </p:txBody>
      </p:sp>
    </p:spTree>
    <p:extLst>
      <p:ext uri="{BB962C8B-B14F-4D97-AF65-F5344CB8AC3E}">
        <p14:creationId xmlns:p14="http://schemas.microsoft.com/office/powerpoint/2010/main" val="420233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08888BFC-3E09-6547-B694-8A42A4B7E32B}"/>
              </a:ext>
            </a:extLst>
          </p:cNvPr>
          <p:cNvGraphicFramePr>
            <a:graphicFrameLocks noGrp="1"/>
          </p:cNvGraphicFramePr>
          <p:nvPr>
            <p:extLst>
              <p:ext uri="{D42A27DB-BD31-4B8C-83A1-F6EECF244321}">
                <p14:modId xmlns:p14="http://schemas.microsoft.com/office/powerpoint/2010/main" val="1083682144"/>
              </p:ext>
            </p:extLst>
          </p:nvPr>
        </p:nvGraphicFramePr>
        <p:xfrm>
          <a:off x="449893" y="1603332"/>
          <a:ext cx="11249417" cy="3757804"/>
        </p:xfrm>
        <a:graphic>
          <a:graphicData uri="http://schemas.openxmlformats.org/drawingml/2006/table">
            <a:tbl>
              <a:tblPr>
                <a:tableStyleId>{69CF1AB2-1976-4502-BF36-3FF5EA218861}</a:tableStyleId>
              </a:tblPr>
              <a:tblGrid>
                <a:gridCol w="1036400">
                  <a:extLst>
                    <a:ext uri="{9D8B030D-6E8A-4147-A177-3AD203B41FA5}">
                      <a16:colId xmlns="" xmlns:a16="http://schemas.microsoft.com/office/drawing/2014/main" val="29740981"/>
                    </a:ext>
                  </a:extLst>
                </a:gridCol>
                <a:gridCol w="1023604">
                  <a:extLst>
                    <a:ext uri="{9D8B030D-6E8A-4147-A177-3AD203B41FA5}">
                      <a16:colId xmlns="" xmlns:a16="http://schemas.microsoft.com/office/drawing/2014/main" val="2744227769"/>
                    </a:ext>
                  </a:extLst>
                </a:gridCol>
                <a:gridCol w="852151">
                  <a:extLst>
                    <a:ext uri="{9D8B030D-6E8A-4147-A177-3AD203B41FA5}">
                      <a16:colId xmlns="" xmlns:a16="http://schemas.microsoft.com/office/drawing/2014/main" val="2584741439"/>
                    </a:ext>
                  </a:extLst>
                </a:gridCol>
                <a:gridCol w="852151">
                  <a:extLst>
                    <a:ext uri="{9D8B030D-6E8A-4147-A177-3AD203B41FA5}">
                      <a16:colId xmlns="" xmlns:a16="http://schemas.microsoft.com/office/drawing/2014/main" val="3989757872"/>
                    </a:ext>
                  </a:extLst>
                </a:gridCol>
                <a:gridCol w="852151">
                  <a:extLst>
                    <a:ext uri="{9D8B030D-6E8A-4147-A177-3AD203B41FA5}">
                      <a16:colId xmlns="" xmlns:a16="http://schemas.microsoft.com/office/drawing/2014/main" val="1458943018"/>
                    </a:ext>
                  </a:extLst>
                </a:gridCol>
                <a:gridCol w="852151">
                  <a:extLst>
                    <a:ext uri="{9D8B030D-6E8A-4147-A177-3AD203B41FA5}">
                      <a16:colId xmlns="" xmlns:a16="http://schemas.microsoft.com/office/drawing/2014/main" val="3420855848"/>
                    </a:ext>
                  </a:extLst>
                </a:gridCol>
                <a:gridCol w="852151">
                  <a:extLst>
                    <a:ext uri="{9D8B030D-6E8A-4147-A177-3AD203B41FA5}">
                      <a16:colId xmlns="" xmlns:a16="http://schemas.microsoft.com/office/drawing/2014/main" val="1326660535"/>
                    </a:ext>
                  </a:extLst>
                </a:gridCol>
                <a:gridCol w="852151">
                  <a:extLst>
                    <a:ext uri="{9D8B030D-6E8A-4147-A177-3AD203B41FA5}">
                      <a16:colId xmlns="" xmlns:a16="http://schemas.microsoft.com/office/drawing/2014/main" val="2978592046"/>
                    </a:ext>
                  </a:extLst>
                </a:gridCol>
                <a:gridCol w="852151">
                  <a:extLst>
                    <a:ext uri="{9D8B030D-6E8A-4147-A177-3AD203B41FA5}">
                      <a16:colId xmlns="" xmlns:a16="http://schemas.microsoft.com/office/drawing/2014/main" val="1522230463"/>
                    </a:ext>
                  </a:extLst>
                </a:gridCol>
                <a:gridCol w="852151">
                  <a:extLst>
                    <a:ext uri="{9D8B030D-6E8A-4147-A177-3AD203B41FA5}">
                      <a16:colId xmlns="" xmlns:a16="http://schemas.microsoft.com/office/drawing/2014/main" val="696935494"/>
                    </a:ext>
                  </a:extLst>
                </a:gridCol>
                <a:gridCol w="852151">
                  <a:extLst>
                    <a:ext uri="{9D8B030D-6E8A-4147-A177-3AD203B41FA5}">
                      <a16:colId xmlns="" xmlns:a16="http://schemas.microsoft.com/office/drawing/2014/main" val="3984139861"/>
                    </a:ext>
                  </a:extLst>
                </a:gridCol>
                <a:gridCol w="852151">
                  <a:extLst>
                    <a:ext uri="{9D8B030D-6E8A-4147-A177-3AD203B41FA5}">
                      <a16:colId xmlns="" xmlns:a16="http://schemas.microsoft.com/office/drawing/2014/main" val="1674116941"/>
                    </a:ext>
                  </a:extLst>
                </a:gridCol>
                <a:gridCol w="667903">
                  <a:extLst>
                    <a:ext uri="{9D8B030D-6E8A-4147-A177-3AD203B41FA5}">
                      <a16:colId xmlns="" xmlns:a16="http://schemas.microsoft.com/office/drawing/2014/main" val="1289048991"/>
                    </a:ext>
                  </a:extLst>
                </a:gridCol>
              </a:tblGrid>
              <a:tr h="270449">
                <a:tc gridSpan="13">
                  <a:txBody>
                    <a:bodyPr/>
                    <a:lstStyle/>
                    <a:p>
                      <a:pPr algn="ctr" fontAlgn="ctr"/>
                      <a:r>
                        <a:rPr lang="es-EC" sz="1050" u="none" strike="noStrike">
                          <a:effectLst/>
                        </a:rPr>
                        <a:t>RESUMEN DE INFORMACIÓN REMITIDA POR LAS ADMINISTRACIONES ZONALES</a:t>
                      </a:r>
                      <a:endParaRPr lang="es-EC" sz="1050" b="1" i="0" u="none" strike="noStrike">
                        <a:solidFill>
                          <a:srgbClr val="000000"/>
                        </a:solidFill>
                        <a:effectLst/>
                        <a:latin typeface="Calibri" panose="020F0502020204030204" pitchFamily="34" charset="0"/>
                      </a:endParaRPr>
                    </a:p>
                  </a:txBody>
                  <a:tcPr marL="7196" marR="7196" marT="719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843465694"/>
                  </a:ext>
                </a:extLst>
              </a:tr>
              <a:tr h="1451883">
                <a:tc>
                  <a:txBody>
                    <a:bodyPr/>
                    <a:lstStyle/>
                    <a:p>
                      <a:pPr algn="ctr" fontAlgn="ctr"/>
                      <a:r>
                        <a:rPr lang="es-EC" sz="1050" b="1" u="none" strike="noStrike">
                          <a:effectLst/>
                        </a:rPr>
                        <a:t>Administración Zonal</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Nro. de solicitudes ingresadas</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pendientes Dirección de Catastro</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pendientes de Bienes Inmuebles, Catastro y Deportes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pendientes Dirección Bienes Inmuebles</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pendientes  Dirección de Deportes</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Internos pendientes Administración</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dirty="0">
                          <a:effectLst/>
                        </a:rPr>
                        <a:t>Convenios remitidos a la Procuraduría </a:t>
                      </a:r>
                      <a:endParaRPr lang="es-EC" sz="1050" b="1"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Subsanacion observaciones Peticionarios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Notificados desfavorables</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Secretaría de Seguridad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Comisión de Espacio Publico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dirty="0">
                          <a:effectLst/>
                        </a:rPr>
                        <a:t>Total </a:t>
                      </a:r>
                      <a:endParaRPr lang="es-EC" sz="1050" b="1" i="0" u="none" strike="noStrike" dirty="0">
                        <a:solidFill>
                          <a:srgbClr val="000000"/>
                        </a:solidFill>
                        <a:effectLst/>
                        <a:latin typeface="Calibri" panose="020F0502020204030204" pitchFamily="34" charset="0"/>
                      </a:endParaRPr>
                    </a:p>
                  </a:txBody>
                  <a:tcPr marL="7196" marR="7196" marT="7196" marB="0" anchor="ctr"/>
                </a:tc>
                <a:extLst>
                  <a:ext uri="{0D108BD9-81ED-4DB2-BD59-A6C34878D82A}">
                    <a16:rowId xmlns="" xmlns:a16="http://schemas.microsoft.com/office/drawing/2014/main" val="651294230"/>
                  </a:ext>
                </a:extLst>
              </a:tr>
              <a:tr h="227745">
                <a:tc>
                  <a:txBody>
                    <a:bodyPr/>
                    <a:lstStyle/>
                    <a:p>
                      <a:pPr algn="ctr" fontAlgn="ctr"/>
                      <a:r>
                        <a:rPr lang="es-EC" sz="1050" u="none" strike="noStrike">
                          <a:effectLst/>
                        </a:rPr>
                        <a:t>Quitumbe</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31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3</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31</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 xmlns:a16="http://schemas.microsoft.com/office/drawing/2014/main" val="2496428023"/>
                  </a:ext>
                </a:extLst>
              </a:tr>
              <a:tr h="227745">
                <a:tc>
                  <a:txBody>
                    <a:bodyPr/>
                    <a:lstStyle/>
                    <a:p>
                      <a:pPr algn="ctr" fontAlgn="ctr"/>
                      <a:r>
                        <a:rPr lang="es-EC" sz="1050" u="none" strike="noStrike">
                          <a:effectLst/>
                        </a:rPr>
                        <a:t>Eloy Alfaro</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47</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26</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16</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47</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 xmlns:a16="http://schemas.microsoft.com/office/drawing/2014/main" val="3331436042"/>
                  </a:ext>
                </a:extLst>
              </a:tr>
              <a:tr h="227745">
                <a:tc>
                  <a:txBody>
                    <a:bodyPr/>
                    <a:lstStyle/>
                    <a:p>
                      <a:pPr algn="ctr" fontAlgn="ctr"/>
                      <a:r>
                        <a:rPr lang="es-EC" sz="1050" u="none" strike="noStrike">
                          <a:effectLst/>
                        </a:rPr>
                        <a:t>Manuela Sáenz</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9</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5</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9</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 xmlns:a16="http://schemas.microsoft.com/office/drawing/2014/main" val="3269465818"/>
                  </a:ext>
                </a:extLst>
              </a:tr>
              <a:tr h="227745">
                <a:tc>
                  <a:txBody>
                    <a:bodyPr/>
                    <a:lstStyle/>
                    <a:p>
                      <a:pPr algn="ctr" fontAlgn="ctr"/>
                      <a:r>
                        <a:rPr lang="es-EC" sz="1050" u="none" strike="noStrike">
                          <a:effectLst/>
                        </a:rPr>
                        <a:t>Eugenio Espejo</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13</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7</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13</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 xmlns:a16="http://schemas.microsoft.com/office/drawing/2014/main" val="496808592"/>
                  </a:ext>
                </a:extLst>
              </a:tr>
              <a:tr h="227745">
                <a:tc>
                  <a:txBody>
                    <a:bodyPr/>
                    <a:lstStyle/>
                    <a:p>
                      <a:pPr algn="ctr" fontAlgn="ctr"/>
                      <a:r>
                        <a:rPr lang="es-EC" sz="1050" u="none" strike="noStrike">
                          <a:effectLst/>
                        </a:rPr>
                        <a:t>La Delicia</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16</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8</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16</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 xmlns:a16="http://schemas.microsoft.com/office/drawing/2014/main" val="1757330296"/>
                  </a:ext>
                </a:extLst>
              </a:tr>
              <a:tr h="227745">
                <a:tc>
                  <a:txBody>
                    <a:bodyPr/>
                    <a:lstStyle/>
                    <a:p>
                      <a:pPr algn="ctr" fontAlgn="ctr"/>
                      <a:r>
                        <a:rPr lang="es-EC" sz="1050" u="none" strike="noStrike">
                          <a:effectLst/>
                        </a:rPr>
                        <a:t>Calderón</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8</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8</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 xmlns:a16="http://schemas.microsoft.com/office/drawing/2014/main" val="1284467526"/>
                  </a:ext>
                </a:extLst>
              </a:tr>
              <a:tr h="227745">
                <a:tc>
                  <a:txBody>
                    <a:bodyPr/>
                    <a:lstStyle/>
                    <a:p>
                      <a:pPr algn="ctr" fontAlgn="ctr"/>
                      <a:r>
                        <a:rPr lang="es-EC" sz="1050" u="none" strike="noStrike">
                          <a:effectLst/>
                        </a:rPr>
                        <a:t>Tumbaco</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3</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3</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3</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 xmlns:a16="http://schemas.microsoft.com/office/drawing/2014/main" val="4258558656"/>
                  </a:ext>
                </a:extLst>
              </a:tr>
              <a:tr h="227745">
                <a:tc>
                  <a:txBody>
                    <a:bodyPr/>
                    <a:lstStyle/>
                    <a:p>
                      <a:pPr algn="ctr" fontAlgn="ctr"/>
                      <a:r>
                        <a:rPr lang="es-EC" sz="1050" b="0" u="none" strike="noStrike" dirty="0">
                          <a:effectLst/>
                        </a:rPr>
                        <a:t>Los Chillos</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dirty="0">
                          <a:effectLst/>
                        </a:rPr>
                        <a:t>6</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1</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dirty="0">
                          <a:effectLst/>
                        </a:rPr>
                        <a:t> </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 </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 </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 </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2</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dirty="0">
                          <a:effectLst/>
                        </a:rPr>
                        <a:t>2</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dirty="0">
                          <a:effectLst/>
                        </a:rPr>
                        <a:t> </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1</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 </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b="0" u="none" strike="noStrike" dirty="0">
                          <a:effectLst/>
                        </a:rPr>
                        <a:t>6</a:t>
                      </a:r>
                      <a:endParaRPr lang="es-EC" sz="1050" b="0" i="0" u="none" strike="noStrike" dirty="0">
                        <a:solidFill>
                          <a:srgbClr val="000000"/>
                        </a:solidFill>
                        <a:effectLst/>
                        <a:latin typeface="Calibri" panose="020F0502020204030204" pitchFamily="34" charset="0"/>
                      </a:endParaRPr>
                    </a:p>
                  </a:txBody>
                  <a:tcPr marL="7196" marR="7196" marT="7196" marB="0" anchor="b"/>
                </a:tc>
                <a:extLst>
                  <a:ext uri="{0D108BD9-81ED-4DB2-BD59-A6C34878D82A}">
                    <a16:rowId xmlns="" xmlns:a16="http://schemas.microsoft.com/office/drawing/2014/main" val="1628683430"/>
                  </a:ext>
                </a:extLst>
              </a:tr>
              <a:tr h="213512">
                <a:tc>
                  <a:txBody>
                    <a:bodyPr/>
                    <a:lstStyle/>
                    <a:p>
                      <a:pPr algn="ctr" fontAlgn="b"/>
                      <a:r>
                        <a:rPr lang="es-EC" sz="1050" b="1" u="none" strike="noStrike">
                          <a:effectLst/>
                        </a:rPr>
                        <a:t>Total </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133</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52</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19</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dirty="0">
                          <a:effectLst/>
                        </a:rPr>
                        <a:t>10</a:t>
                      </a:r>
                      <a:endParaRPr lang="es-EC" sz="1050" b="1" i="0" u="none" strike="noStrike" dirty="0">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39</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3</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ctr"/>
                      <a:r>
                        <a:rPr lang="es-EC" sz="1050" b="1" u="none" strike="noStrike" dirty="0">
                          <a:effectLst/>
                        </a:rPr>
                        <a:t>133</a:t>
                      </a:r>
                      <a:endParaRPr lang="es-EC" sz="1050" b="1" i="0" u="none" strike="noStrike" dirty="0">
                        <a:solidFill>
                          <a:srgbClr val="000000"/>
                        </a:solidFill>
                        <a:effectLst/>
                        <a:latin typeface="Calibri" panose="020F0502020204030204" pitchFamily="34" charset="0"/>
                      </a:endParaRPr>
                    </a:p>
                  </a:txBody>
                  <a:tcPr marL="7196" marR="7196" marT="7196" marB="0" anchor="ctr"/>
                </a:tc>
                <a:extLst>
                  <a:ext uri="{0D108BD9-81ED-4DB2-BD59-A6C34878D82A}">
                    <a16:rowId xmlns="" xmlns:a16="http://schemas.microsoft.com/office/drawing/2014/main" val="4193194313"/>
                  </a:ext>
                </a:extLst>
              </a:tr>
            </a:tbl>
          </a:graphicData>
        </a:graphic>
      </p:graphicFrame>
      <p:sp>
        <p:nvSpPr>
          <p:cNvPr id="5" name="Google Shape;92;p2">
            <a:extLst>
              <a:ext uri="{FF2B5EF4-FFF2-40B4-BE49-F238E27FC236}">
                <a16:creationId xmlns="" xmlns:a16="http://schemas.microsoft.com/office/drawing/2014/main" id="{44068AF9-E621-774B-A51E-35D37AAB6F62}"/>
              </a:ext>
            </a:extLst>
          </p:cNvPr>
          <p:cNvSpPr txBox="1"/>
          <p:nvPr/>
        </p:nvSpPr>
        <p:spPr>
          <a:xfrm>
            <a:off x="548444" y="581121"/>
            <a:ext cx="11052313" cy="707846"/>
          </a:xfrm>
          <a:prstGeom prst="rect">
            <a:avLst/>
          </a:prstGeom>
          <a:noFill/>
          <a:ln>
            <a:noFill/>
          </a:ln>
        </p:spPr>
        <p:txBody>
          <a:bodyPr spcFirstLastPara="1" wrap="square" lIns="91425" tIns="45700" rIns="91425" bIns="45700" anchor="t" anchorCtr="0">
            <a:spAutoFit/>
          </a:bodyPr>
          <a:lstStyle/>
          <a:p>
            <a:pPr algn="ctr"/>
            <a:r>
              <a:rPr lang="es-EC" sz="2000" b="1" dirty="0">
                <a:solidFill>
                  <a:srgbClr val="2F2C80"/>
                </a:solidFill>
              </a:rPr>
              <a:t>Estado Actual de Trámites en Proceso por Entidad Municipal</a:t>
            </a:r>
          </a:p>
          <a:p>
            <a:pPr algn="ctr"/>
            <a:r>
              <a:rPr lang="es-EC" sz="2000" b="1" dirty="0">
                <a:solidFill>
                  <a:srgbClr val="2F2C80"/>
                </a:solidFill>
              </a:rPr>
              <a:t>Corte 18-07-2022</a:t>
            </a:r>
            <a:endParaRPr sz="2000" b="1" dirty="0">
              <a:solidFill>
                <a:srgbClr val="2F2C80"/>
              </a:solidFill>
            </a:endParaRPr>
          </a:p>
        </p:txBody>
      </p:sp>
    </p:spTree>
    <p:extLst>
      <p:ext uri="{BB962C8B-B14F-4D97-AF65-F5344CB8AC3E}">
        <p14:creationId xmlns:p14="http://schemas.microsoft.com/office/powerpoint/2010/main" val="3879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Google Shape;92;p2">
            <a:extLst>
              <a:ext uri="{FF2B5EF4-FFF2-40B4-BE49-F238E27FC236}">
                <a16:creationId xmlns="" xmlns:a16="http://schemas.microsoft.com/office/drawing/2014/main" id="{527076A7-EBEA-6B4A-A6FD-58C3C8B5EBA0}"/>
              </a:ext>
            </a:extLst>
          </p:cNvPr>
          <p:cNvSpPr txBox="1"/>
          <p:nvPr/>
        </p:nvSpPr>
        <p:spPr>
          <a:xfrm>
            <a:off x="483842" y="2358409"/>
            <a:ext cx="11052313"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800" b="1" dirty="0">
                <a:solidFill>
                  <a:srgbClr val="2F2C80"/>
                </a:solidFill>
              </a:rPr>
              <a:t>INFORME DE ESTADO ACTUAL DE TRÁMITES EN PROCEDIMIENTO PREVIO A LA SUSCRIPCIÓN DE CONVENIOS PARA LA ADMINISTRACIÓN Y USO DE LAS INSTALACIONES Y ESCENARIOS DEPORTIVOS MUNICIPALES</a:t>
            </a:r>
            <a:endParaRPr sz="900" dirty="0"/>
          </a:p>
        </p:txBody>
      </p:sp>
    </p:spTree>
    <p:extLst>
      <p:ext uri="{BB962C8B-B14F-4D97-AF65-F5344CB8AC3E}">
        <p14:creationId xmlns:p14="http://schemas.microsoft.com/office/powerpoint/2010/main" val="216376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Marcador de texto 11">
            <a:extLst>
              <a:ext uri="{FF2B5EF4-FFF2-40B4-BE49-F238E27FC236}">
                <a16:creationId xmlns="" xmlns:a16="http://schemas.microsoft.com/office/drawing/2014/main" id="{0653873A-B5CE-B04D-BC13-23929BEF3234}"/>
              </a:ext>
            </a:extLst>
          </p:cNvPr>
          <p:cNvSpPr txBox="1">
            <a:spLocks/>
          </p:cNvSpPr>
          <p:nvPr/>
        </p:nvSpPr>
        <p:spPr>
          <a:xfrm>
            <a:off x="648071" y="1487635"/>
            <a:ext cx="10698217" cy="46684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C" sz="2600" dirty="0">
                <a:latin typeface="+mj-lt"/>
              </a:rPr>
              <a:t>Actividades realizadas en coordinación con entidades municipales responsables del procedimiento administrativo previo para optimización en tiempo y definición de único flujo de proceso por actividades con SGP.</a:t>
            </a:r>
          </a:p>
          <a:p>
            <a:pPr marL="0" indent="0" algn="just">
              <a:lnSpc>
                <a:spcPct val="100000"/>
              </a:lnSpc>
              <a:buNone/>
            </a:pPr>
            <a:endParaRPr lang="es-EC" sz="2600" dirty="0">
              <a:latin typeface="+mj-lt"/>
            </a:endParaRPr>
          </a:p>
          <a:p>
            <a:pPr algn="just">
              <a:lnSpc>
                <a:spcPct val="100000"/>
              </a:lnSpc>
            </a:pPr>
            <a:r>
              <a:rPr lang="es-EC" sz="2600" dirty="0">
                <a:latin typeface="+mj-lt"/>
              </a:rPr>
              <a:t>Estado de trámites en proceso previo a la suscripción de convenios para la administración y uso de las instalaciones y escenarios deportivos de propiedad municipal del Gobierno Autónomo Descentralizado del Distrito Metropolitano de Quito.</a:t>
            </a:r>
          </a:p>
        </p:txBody>
      </p:sp>
      <p:sp>
        <p:nvSpPr>
          <p:cNvPr id="5" name="Título 1">
            <a:extLst>
              <a:ext uri="{FF2B5EF4-FFF2-40B4-BE49-F238E27FC236}">
                <a16:creationId xmlns="" xmlns:a16="http://schemas.microsoft.com/office/drawing/2014/main" id="{12D50E22-1B67-C641-852F-5DBB4FAB3FEF}"/>
              </a:ext>
            </a:extLst>
          </p:cNvPr>
          <p:cNvSpPr txBox="1">
            <a:spLocks/>
          </p:cNvSpPr>
          <p:nvPr/>
        </p:nvSpPr>
        <p:spPr>
          <a:xfrm>
            <a:off x="648071" y="0"/>
            <a:ext cx="2369450" cy="12031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3000" b="1" dirty="0">
                <a:solidFill>
                  <a:srgbClr val="2F2C80"/>
                </a:solidFill>
                <a:latin typeface="Arial"/>
                <a:cs typeface="Arial"/>
              </a:rPr>
              <a:t>Objetivo</a:t>
            </a:r>
            <a:endParaRPr lang="es-EC" sz="3000" b="1" dirty="0">
              <a:solidFill>
                <a:srgbClr val="2F2C80"/>
              </a:solidFill>
              <a:latin typeface="Arial"/>
              <a:cs typeface="Arial"/>
            </a:endParaRPr>
          </a:p>
        </p:txBody>
      </p:sp>
    </p:spTree>
    <p:extLst>
      <p:ext uri="{BB962C8B-B14F-4D97-AF65-F5344CB8AC3E}">
        <p14:creationId xmlns:p14="http://schemas.microsoft.com/office/powerpoint/2010/main" val="329169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xfrm>
            <a:off x="10977443" y="5903043"/>
            <a:ext cx="720080" cy="365125"/>
          </a:xfrm>
        </p:spPr>
        <p:txBody>
          <a:bodyPr/>
          <a:lstStyle/>
          <a:p>
            <a:fld id="{E6459DFB-86F3-43FA-8567-2EA6E426AE90}" type="slidenum">
              <a:rPr lang="ja-JP" altLang="en-US" sz="1600">
                <a:latin typeface="Arial" panose="020B0604020202020204" pitchFamily="34" charset="0"/>
                <a:cs typeface="Arial" panose="020B0604020202020204" pitchFamily="34" charset="0"/>
              </a:rPr>
              <a:pPr/>
              <a:t>4</a:t>
            </a:fld>
            <a:endParaRPr lang="ja-JP" altLang="en-US" sz="1600">
              <a:latin typeface="Arial" panose="020B0604020202020204" pitchFamily="34" charset="0"/>
              <a:cs typeface="Arial" panose="020B0604020202020204" pitchFamily="34" charset="0"/>
            </a:endParaRPr>
          </a:p>
        </p:txBody>
      </p:sp>
      <p:sp>
        <p:nvSpPr>
          <p:cNvPr id="7" name="Flecha a la derecha con muesca 6"/>
          <p:cNvSpPr/>
          <p:nvPr/>
        </p:nvSpPr>
        <p:spPr>
          <a:xfrm>
            <a:off x="589958" y="3227295"/>
            <a:ext cx="11053481" cy="806823"/>
          </a:xfrm>
          <a:prstGeom prst="notchedRightArrow">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s-EC" sz="2400" dirty="0">
                <a:solidFill>
                  <a:schemeClr val="bg1"/>
                </a:solidFill>
                <a:latin typeface="Arial" panose="020B0604020202020204" pitchFamily="34" charset="0"/>
                <a:cs typeface="Arial" panose="020B0604020202020204" pitchFamily="34" charset="0"/>
              </a:rPr>
              <a:t>NUDOS CRITICOS DEL PROCESO </a:t>
            </a:r>
          </a:p>
        </p:txBody>
      </p:sp>
      <p:sp>
        <p:nvSpPr>
          <p:cNvPr id="8" name="Rectángulo 7"/>
          <p:cNvSpPr/>
          <p:nvPr/>
        </p:nvSpPr>
        <p:spPr>
          <a:xfrm>
            <a:off x="1701581" y="1583764"/>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Formatos no estandarizados</a:t>
            </a:r>
            <a:r>
              <a:rPr kumimoji="1" lang="es-EC" sz="1600" dirty="0">
                <a:solidFill>
                  <a:schemeClr val="tx2"/>
                </a:solidFill>
                <a:latin typeface="Arial" panose="020B0604020202020204" pitchFamily="34" charset="0"/>
                <a:cs typeface="Arial" panose="020B0604020202020204" pitchFamily="34" charset="0"/>
              </a:rPr>
              <a:t> </a:t>
            </a:r>
          </a:p>
        </p:txBody>
      </p:sp>
      <p:sp>
        <p:nvSpPr>
          <p:cNvPr id="9" name="Flecha abajo 8"/>
          <p:cNvSpPr/>
          <p:nvPr/>
        </p:nvSpPr>
        <p:spPr>
          <a:xfrm>
            <a:off x="2517369" y="235771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0" name="Rectángulo 9"/>
          <p:cNvSpPr/>
          <p:nvPr/>
        </p:nvSpPr>
        <p:spPr>
          <a:xfrm>
            <a:off x="5196887" y="158376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Tiempos no definidos </a:t>
            </a:r>
            <a:endParaRPr kumimoji="1" lang="es-EC" sz="1600" dirty="0">
              <a:solidFill>
                <a:schemeClr val="tx2"/>
              </a:solidFill>
              <a:latin typeface="Arial" panose="020B0604020202020204" pitchFamily="34" charset="0"/>
              <a:cs typeface="Arial" panose="020B0604020202020204" pitchFamily="34" charset="0"/>
            </a:endParaRPr>
          </a:p>
        </p:txBody>
      </p:sp>
      <p:sp>
        <p:nvSpPr>
          <p:cNvPr id="11" name="Flecha abajo 10"/>
          <p:cNvSpPr/>
          <p:nvPr/>
        </p:nvSpPr>
        <p:spPr>
          <a:xfrm>
            <a:off x="5916957" y="231942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2" name="Rectángulo 11"/>
          <p:cNvSpPr/>
          <p:nvPr/>
        </p:nvSpPr>
        <p:spPr>
          <a:xfrm>
            <a:off x="1701581" y="485438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Trámites en proceso</a:t>
            </a:r>
            <a:endParaRPr kumimoji="1" lang="es-EC" sz="1600" dirty="0">
              <a:solidFill>
                <a:schemeClr val="tx1"/>
              </a:solidFill>
              <a:latin typeface="Arial" panose="020B0604020202020204" pitchFamily="34" charset="0"/>
              <a:cs typeface="Arial" panose="020B0604020202020204" pitchFamily="34" charset="0"/>
            </a:endParaRPr>
          </a:p>
        </p:txBody>
      </p:sp>
      <p:sp>
        <p:nvSpPr>
          <p:cNvPr id="13" name="Flecha abajo 12"/>
          <p:cNvSpPr/>
          <p:nvPr/>
        </p:nvSpPr>
        <p:spPr>
          <a:xfrm rot="10800000">
            <a:off x="2456295" y="3872514"/>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4" name="Flecha abajo 13"/>
          <p:cNvSpPr/>
          <p:nvPr/>
        </p:nvSpPr>
        <p:spPr>
          <a:xfrm rot="10800000">
            <a:off x="5912661" y="3927236"/>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5" name="Rectángulo 14"/>
          <p:cNvSpPr/>
          <p:nvPr/>
        </p:nvSpPr>
        <p:spPr>
          <a:xfrm>
            <a:off x="5101169" y="484667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Actividades no estandarizadas </a:t>
            </a:r>
            <a:endParaRPr kumimoji="1" lang="es-EC" sz="1600" dirty="0">
              <a:solidFill>
                <a:schemeClr val="tx2"/>
              </a:solidFill>
              <a:latin typeface="Arial" panose="020B0604020202020204" pitchFamily="34" charset="0"/>
              <a:cs typeface="Arial" panose="020B0604020202020204" pitchFamily="34" charset="0"/>
            </a:endParaRPr>
          </a:p>
        </p:txBody>
      </p:sp>
      <p:sp>
        <p:nvSpPr>
          <p:cNvPr id="16" name="Rectángulo 15"/>
          <p:cNvSpPr/>
          <p:nvPr/>
        </p:nvSpPr>
        <p:spPr>
          <a:xfrm>
            <a:off x="8754196" y="160075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Requisitos no estandarizados</a:t>
            </a:r>
            <a:endParaRPr kumimoji="1" lang="es-EC" sz="1600" dirty="0">
              <a:solidFill>
                <a:schemeClr val="tx2"/>
              </a:solidFill>
              <a:latin typeface="Arial" panose="020B0604020202020204" pitchFamily="34" charset="0"/>
              <a:cs typeface="Arial" panose="020B0604020202020204" pitchFamily="34" charset="0"/>
            </a:endParaRPr>
          </a:p>
        </p:txBody>
      </p:sp>
      <p:sp>
        <p:nvSpPr>
          <p:cNvPr id="17" name="Flecha abajo 16"/>
          <p:cNvSpPr/>
          <p:nvPr/>
        </p:nvSpPr>
        <p:spPr>
          <a:xfrm>
            <a:off x="9584355" y="2369672"/>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8" name="Rectángulo 17"/>
          <p:cNvSpPr/>
          <p:nvPr/>
        </p:nvSpPr>
        <p:spPr>
          <a:xfrm>
            <a:off x="8411660" y="4854386"/>
            <a:ext cx="3042024"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Falta de lineamientos para el control del proceso</a:t>
            </a:r>
          </a:p>
        </p:txBody>
      </p:sp>
      <p:sp>
        <p:nvSpPr>
          <p:cNvPr id="19" name="Flecha abajo 18"/>
          <p:cNvSpPr/>
          <p:nvPr/>
        </p:nvSpPr>
        <p:spPr>
          <a:xfrm rot="10800000">
            <a:off x="9636837" y="3829317"/>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20" name="CuadroTexto 19"/>
          <p:cNvSpPr txBox="1"/>
          <p:nvPr/>
        </p:nvSpPr>
        <p:spPr>
          <a:xfrm rot="5400000">
            <a:off x="201864" y="1810279"/>
            <a:ext cx="1766820" cy="990631"/>
          </a:xfrm>
          <a:prstGeom prst="rect">
            <a:avLst/>
          </a:prstGeom>
          <a:solidFill>
            <a:schemeClr val="bg1"/>
          </a:solidFill>
        </p:spPr>
        <p:txBody>
          <a:bodyPr wrap="square" rtlCol="0">
            <a:spAutoFit/>
          </a:bodyPr>
          <a:lstStyle/>
          <a:p>
            <a:endParaRPr lang="es-EC" sz="1200" dirty="0"/>
          </a:p>
        </p:txBody>
      </p:sp>
      <p:sp>
        <p:nvSpPr>
          <p:cNvPr id="21" name="Título 1"/>
          <p:cNvSpPr>
            <a:spLocks noGrp="1"/>
          </p:cNvSpPr>
          <p:nvPr>
            <p:ph type="title"/>
          </p:nvPr>
        </p:nvSpPr>
        <p:spPr>
          <a:xfrm>
            <a:off x="789140" y="25392"/>
            <a:ext cx="12192000" cy="1401292"/>
          </a:xfrm>
        </p:spPr>
        <p:txBody>
          <a:bodyPr>
            <a:normAutofit/>
          </a:bodyPr>
          <a:lstStyle/>
          <a:p>
            <a:pPr>
              <a:lnSpc>
                <a:spcPct val="100000"/>
              </a:lnSpc>
              <a:buClr>
                <a:srgbClr val="000000"/>
              </a:buClr>
            </a:pPr>
            <a:r>
              <a:rPr lang="es-EC" sz="3000" b="1" kern="1200" dirty="0">
                <a:solidFill>
                  <a:srgbClr val="2F2C80"/>
                </a:solidFill>
                <a:latin typeface="Arial"/>
                <a:ea typeface="+mj-ea"/>
                <a:cs typeface="Arial"/>
                <a:sym typeface="Arial"/>
              </a:rPr>
              <a:t>Nudos Críticos</a:t>
            </a:r>
          </a:p>
        </p:txBody>
      </p:sp>
      <p:sp>
        <p:nvSpPr>
          <p:cNvPr id="22" name="Rectángulo 21"/>
          <p:cNvSpPr/>
          <p:nvPr/>
        </p:nvSpPr>
        <p:spPr>
          <a:xfrm>
            <a:off x="1676583" y="1583764"/>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Formatos no estandarizados</a:t>
            </a:r>
            <a:r>
              <a:rPr kumimoji="1" lang="es-EC" sz="1600" dirty="0">
                <a:solidFill>
                  <a:schemeClr val="tx1"/>
                </a:solidFill>
                <a:latin typeface="Arial" panose="020B0604020202020204" pitchFamily="34" charset="0"/>
                <a:cs typeface="Arial" panose="020B0604020202020204" pitchFamily="34" charset="0"/>
              </a:rPr>
              <a:t> </a:t>
            </a:r>
          </a:p>
        </p:txBody>
      </p:sp>
      <p:sp>
        <p:nvSpPr>
          <p:cNvPr id="23" name="Rectángulo 22"/>
          <p:cNvSpPr/>
          <p:nvPr/>
        </p:nvSpPr>
        <p:spPr>
          <a:xfrm>
            <a:off x="5171889" y="158376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Tiempos no definidos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24" name="Rectángulo 23"/>
          <p:cNvSpPr/>
          <p:nvPr/>
        </p:nvSpPr>
        <p:spPr>
          <a:xfrm>
            <a:off x="5076171" y="484667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Actividades no estandarizadas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25" name="Rectángulo 24"/>
          <p:cNvSpPr/>
          <p:nvPr/>
        </p:nvSpPr>
        <p:spPr>
          <a:xfrm>
            <a:off x="8729198" y="160075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Solicitud de requisitos adicionales</a:t>
            </a:r>
            <a:endParaRPr kumimoji="1" lang="es-EC" sz="1600" dirty="0">
              <a:solidFill>
                <a:schemeClr val="tx1"/>
              </a:solidFill>
              <a:latin typeface="Arial" panose="020B0604020202020204" pitchFamily="34" charset="0"/>
              <a:cs typeface="Arial" panose="020B0604020202020204" pitchFamily="34" charset="0"/>
            </a:endParaRPr>
          </a:p>
        </p:txBody>
      </p:sp>
      <p:sp>
        <p:nvSpPr>
          <p:cNvPr id="26" name="Rectángulo 25"/>
          <p:cNvSpPr/>
          <p:nvPr/>
        </p:nvSpPr>
        <p:spPr>
          <a:xfrm>
            <a:off x="8386662" y="4698896"/>
            <a:ext cx="3067022" cy="675444"/>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Informes adicionales de soporte: Riesgos, EPMAPS; EPMOP, ARCH, DAC</a:t>
            </a:r>
          </a:p>
        </p:txBody>
      </p:sp>
      <p:sp>
        <p:nvSpPr>
          <p:cNvPr id="27" name="Rectángulo 26"/>
          <p:cNvSpPr/>
          <p:nvPr/>
        </p:nvSpPr>
        <p:spPr>
          <a:xfrm>
            <a:off x="3689413" y="621245"/>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Flujo de proceso inexistente</a:t>
            </a:r>
            <a:endParaRPr kumimoji="1" lang="es-EC" sz="1600" dirty="0">
              <a:solidFill>
                <a:schemeClr val="tx1"/>
              </a:solidFill>
              <a:latin typeface="Arial" panose="020B0604020202020204" pitchFamily="34" charset="0"/>
              <a:cs typeface="Arial" panose="020B0604020202020204" pitchFamily="34" charset="0"/>
            </a:endParaRPr>
          </a:p>
        </p:txBody>
      </p:sp>
      <p:sp>
        <p:nvSpPr>
          <p:cNvPr id="28" name="Flecha abajo 27"/>
          <p:cNvSpPr/>
          <p:nvPr/>
        </p:nvSpPr>
        <p:spPr>
          <a:xfrm>
            <a:off x="4289598" y="1638299"/>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29" name="Rectángulo 28"/>
          <p:cNvSpPr/>
          <p:nvPr/>
        </p:nvSpPr>
        <p:spPr>
          <a:xfrm>
            <a:off x="7275038" y="621245"/>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Incumplimiento de normativa legal</a:t>
            </a:r>
            <a:endParaRPr kumimoji="1" lang="es-EC" sz="1600" dirty="0">
              <a:solidFill>
                <a:schemeClr val="tx1"/>
              </a:solidFill>
              <a:latin typeface="Arial" panose="020B0604020202020204" pitchFamily="34" charset="0"/>
              <a:cs typeface="Arial" panose="020B0604020202020204" pitchFamily="34" charset="0"/>
            </a:endParaRPr>
          </a:p>
        </p:txBody>
      </p:sp>
      <p:sp>
        <p:nvSpPr>
          <p:cNvPr id="30" name="Flecha abajo 29"/>
          <p:cNvSpPr/>
          <p:nvPr/>
        </p:nvSpPr>
        <p:spPr>
          <a:xfrm>
            <a:off x="7870022" y="1583764"/>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31" name="Rectángulo 30"/>
          <p:cNvSpPr/>
          <p:nvPr/>
        </p:nvSpPr>
        <p:spPr>
          <a:xfrm>
            <a:off x="3473809" y="576059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Trámites en proceso: 133</a:t>
            </a:r>
            <a:endParaRPr kumimoji="1" lang="es-EC" sz="1600" dirty="0">
              <a:solidFill>
                <a:schemeClr val="tx1"/>
              </a:solidFill>
              <a:latin typeface="Arial" panose="020B0604020202020204" pitchFamily="34" charset="0"/>
              <a:cs typeface="Arial" panose="020B0604020202020204" pitchFamily="34" charset="0"/>
            </a:endParaRPr>
          </a:p>
        </p:txBody>
      </p:sp>
      <p:sp>
        <p:nvSpPr>
          <p:cNvPr id="32" name="Flecha abajo 31"/>
          <p:cNvSpPr/>
          <p:nvPr/>
        </p:nvSpPr>
        <p:spPr>
          <a:xfrm rot="10800000">
            <a:off x="4217163" y="476847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33" name="Rectángulo 32"/>
          <p:cNvSpPr/>
          <p:nvPr/>
        </p:nvSpPr>
        <p:spPr>
          <a:xfrm>
            <a:off x="6758398" y="5860121"/>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Necesidad de inspecciones in situ</a:t>
            </a:r>
            <a:endParaRPr kumimoji="1" lang="es-EC" sz="1600" dirty="0">
              <a:solidFill>
                <a:schemeClr val="tx1"/>
              </a:solidFill>
              <a:latin typeface="Arial" panose="020B0604020202020204" pitchFamily="34" charset="0"/>
              <a:cs typeface="Arial" panose="020B0604020202020204" pitchFamily="34" charset="0"/>
            </a:endParaRPr>
          </a:p>
        </p:txBody>
      </p:sp>
      <p:sp>
        <p:nvSpPr>
          <p:cNvPr id="34" name="Flecha abajo 33"/>
          <p:cNvSpPr/>
          <p:nvPr/>
        </p:nvSpPr>
        <p:spPr>
          <a:xfrm rot="10800000">
            <a:off x="7512091" y="4891741"/>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53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61" name="Tabla 60">
            <a:extLst>
              <a:ext uri="{FF2B5EF4-FFF2-40B4-BE49-F238E27FC236}">
                <a16:creationId xmlns="" xmlns:a16="http://schemas.microsoft.com/office/drawing/2014/main" id="{BBABC20A-8B75-C34F-A1D3-6BAD610EB91E}"/>
              </a:ext>
            </a:extLst>
          </p:cNvPr>
          <p:cNvGraphicFramePr>
            <a:graphicFrameLocks noGrp="1"/>
          </p:cNvGraphicFramePr>
          <p:nvPr>
            <p:extLst>
              <p:ext uri="{D42A27DB-BD31-4B8C-83A1-F6EECF244321}">
                <p14:modId xmlns:p14="http://schemas.microsoft.com/office/powerpoint/2010/main" val="1567358984"/>
              </p:ext>
            </p:extLst>
          </p:nvPr>
        </p:nvGraphicFramePr>
        <p:xfrm>
          <a:off x="986971" y="957942"/>
          <a:ext cx="10549498" cy="5495797"/>
        </p:xfrm>
        <a:graphic>
          <a:graphicData uri="http://schemas.openxmlformats.org/drawingml/2006/table">
            <a:tbl>
              <a:tblPr>
                <a:tableStyleId>{5C22544A-7EE6-4342-B048-85BDC9FD1C3A}</a:tableStyleId>
              </a:tblPr>
              <a:tblGrid>
                <a:gridCol w="1022829">
                  <a:extLst>
                    <a:ext uri="{9D8B030D-6E8A-4147-A177-3AD203B41FA5}">
                      <a16:colId xmlns="" xmlns:a16="http://schemas.microsoft.com/office/drawing/2014/main" val="20000"/>
                    </a:ext>
                  </a:extLst>
                </a:gridCol>
                <a:gridCol w="760885">
                  <a:extLst>
                    <a:ext uri="{9D8B030D-6E8A-4147-A177-3AD203B41FA5}">
                      <a16:colId xmlns="" xmlns:a16="http://schemas.microsoft.com/office/drawing/2014/main" val="20001"/>
                    </a:ext>
                  </a:extLst>
                </a:gridCol>
                <a:gridCol w="898095">
                  <a:extLst>
                    <a:ext uri="{9D8B030D-6E8A-4147-A177-3AD203B41FA5}">
                      <a16:colId xmlns="" xmlns:a16="http://schemas.microsoft.com/office/drawing/2014/main" val="20002"/>
                    </a:ext>
                  </a:extLst>
                </a:gridCol>
                <a:gridCol w="1038423">
                  <a:extLst>
                    <a:ext uri="{9D8B030D-6E8A-4147-A177-3AD203B41FA5}">
                      <a16:colId xmlns="" xmlns:a16="http://schemas.microsoft.com/office/drawing/2014/main" val="20003"/>
                    </a:ext>
                  </a:extLst>
                </a:gridCol>
                <a:gridCol w="947991">
                  <a:extLst>
                    <a:ext uri="{9D8B030D-6E8A-4147-A177-3AD203B41FA5}">
                      <a16:colId xmlns="" xmlns:a16="http://schemas.microsoft.com/office/drawing/2014/main" val="20004"/>
                    </a:ext>
                  </a:extLst>
                </a:gridCol>
                <a:gridCol w="1758768">
                  <a:extLst>
                    <a:ext uri="{9D8B030D-6E8A-4147-A177-3AD203B41FA5}">
                      <a16:colId xmlns="" xmlns:a16="http://schemas.microsoft.com/office/drawing/2014/main" val="20005"/>
                    </a:ext>
                  </a:extLst>
                </a:gridCol>
                <a:gridCol w="1262947">
                  <a:extLst>
                    <a:ext uri="{9D8B030D-6E8A-4147-A177-3AD203B41FA5}">
                      <a16:colId xmlns="" xmlns:a16="http://schemas.microsoft.com/office/drawing/2014/main" val="20006"/>
                    </a:ext>
                  </a:extLst>
                </a:gridCol>
                <a:gridCol w="813899">
                  <a:extLst>
                    <a:ext uri="{9D8B030D-6E8A-4147-A177-3AD203B41FA5}">
                      <a16:colId xmlns="" xmlns:a16="http://schemas.microsoft.com/office/drawing/2014/main" val="20007"/>
                    </a:ext>
                  </a:extLst>
                </a:gridCol>
                <a:gridCol w="2045661">
                  <a:extLst>
                    <a:ext uri="{9D8B030D-6E8A-4147-A177-3AD203B41FA5}">
                      <a16:colId xmlns="" xmlns:a16="http://schemas.microsoft.com/office/drawing/2014/main" val="20008"/>
                    </a:ext>
                  </a:extLst>
                </a:gridCol>
              </a:tblGrid>
              <a:tr h="164874">
                <a:tc gridSpan="9">
                  <a:txBody>
                    <a:bodyPr/>
                    <a:lstStyle/>
                    <a:p>
                      <a:pPr algn="ctr" fontAlgn="ctr"/>
                      <a:r>
                        <a:rPr lang="es-EC" sz="1100" b="1" u="none" strike="noStrike" dirty="0">
                          <a:effectLst/>
                        </a:rPr>
                        <a:t>Solicitudes de convenios para administración y uso de las ligas barriales en proceso con </a:t>
                      </a:r>
                      <a:r>
                        <a:rPr lang="es-EC" sz="1100" b="1" u="sng" strike="noStrike" dirty="0">
                          <a:effectLst/>
                        </a:rPr>
                        <a:t>corte al 12 de mayo</a:t>
                      </a:r>
                      <a:r>
                        <a:rPr lang="es-EC" sz="1100" b="1" u="sng" strike="noStrike" baseline="0" dirty="0">
                          <a:effectLst/>
                        </a:rPr>
                        <a:t> </a:t>
                      </a:r>
                      <a:r>
                        <a:rPr lang="es-EC" sz="1100" b="1" u="sng" strike="noStrike" dirty="0">
                          <a:effectLst/>
                        </a:rPr>
                        <a:t>de 2002</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805903">
                <a:tc>
                  <a:txBody>
                    <a:bodyPr/>
                    <a:lstStyle/>
                    <a:p>
                      <a:pPr algn="ctr" fontAlgn="ctr"/>
                      <a:r>
                        <a:rPr lang="es-EC" sz="1100" b="1" u="none" strike="noStrike" dirty="0">
                          <a:solidFill>
                            <a:schemeClr val="tx1">
                              <a:lumMod val="95000"/>
                              <a:lumOff val="5000"/>
                            </a:schemeClr>
                          </a:solidFill>
                          <a:effectLst/>
                        </a:rPr>
                        <a:t>Administración Zonal</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Nro. de solicitudes ingresadas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de Catastro</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Bienes Inmuebles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de Deportes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Internos pendientes Administración</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Convenios remitidos a la Procuraduría </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Solicitudes inadmitidas </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Motivos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extLst>
                  <a:ext uri="{0D108BD9-81ED-4DB2-BD59-A6C34878D82A}">
                    <a16:rowId xmlns="" xmlns:a16="http://schemas.microsoft.com/office/drawing/2014/main" val="10001"/>
                  </a:ext>
                </a:extLst>
              </a:tr>
              <a:tr h="645645">
                <a:tc>
                  <a:txBody>
                    <a:bodyPr/>
                    <a:lstStyle/>
                    <a:p>
                      <a:pPr algn="ctr" fontAlgn="ctr"/>
                      <a:r>
                        <a:rPr lang="es-EC" sz="1100" u="none" strike="noStrike" dirty="0" err="1">
                          <a:effectLst/>
                        </a:rPr>
                        <a:t>Quitumbe</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29</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17</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15</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15</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14 informes técnicos</a:t>
                      </a:r>
                      <a:br>
                        <a:rPr lang="es-EC" sz="1100" u="none" strike="noStrike">
                          <a:effectLst/>
                        </a:rPr>
                      </a:br>
                      <a:r>
                        <a:rPr lang="es-EC" sz="1100" u="none" strike="noStrike">
                          <a:effectLst/>
                        </a:rPr>
                        <a:t>29 informes legales </a:t>
                      </a:r>
                      <a:br>
                        <a:rPr lang="es-EC" sz="1100" u="none" strike="noStrike">
                          <a:effectLst/>
                        </a:rPr>
                      </a:br>
                      <a:r>
                        <a:rPr lang="es-EC" sz="1100" u="none" strike="noStrike">
                          <a:effectLst/>
                        </a:rPr>
                        <a:t>13 informes de Gestión Participativa</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extLst>
                  <a:ext uri="{0D108BD9-81ED-4DB2-BD59-A6C34878D82A}">
                    <a16:rowId xmlns="" xmlns:a16="http://schemas.microsoft.com/office/drawing/2014/main" val="10002"/>
                  </a:ext>
                </a:extLst>
              </a:tr>
              <a:tr h="645645">
                <a:tc>
                  <a:txBody>
                    <a:bodyPr/>
                    <a:lstStyle/>
                    <a:p>
                      <a:pPr algn="ctr" fontAlgn="ctr"/>
                      <a:r>
                        <a:rPr lang="es-EC" sz="1100" u="none" strike="noStrike" dirty="0">
                          <a:effectLst/>
                        </a:rPr>
                        <a:t>Eloy Alfaro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47</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9</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10</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12 informes técnicos</a:t>
                      </a:r>
                      <a:br>
                        <a:rPr lang="es-EC" sz="1100" u="none" strike="noStrike">
                          <a:effectLst/>
                        </a:rPr>
                      </a:br>
                      <a:r>
                        <a:rPr lang="es-EC" sz="1100" u="none" strike="noStrike">
                          <a:effectLst/>
                        </a:rPr>
                        <a:t>45 informes legales</a:t>
                      </a:r>
                      <a:br>
                        <a:rPr lang="es-EC" sz="1100" u="none" strike="noStrike">
                          <a:effectLst/>
                        </a:rPr>
                      </a:br>
                      <a:r>
                        <a:rPr lang="es-EC" sz="1100" u="none" strike="noStrike">
                          <a:effectLst/>
                        </a:rPr>
                        <a:t>16 informes de Gestión Participativa</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7</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Predios se encuentran en Comodato</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 xmlns:a16="http://schemas.microsoft.com/office/drawing/2014/main" val="10003"/>
                  </a:ext>
                </a:extLst>
              </a:tr>
              <a:tr h="485388">
                <a:tc>
                  <a:txBody>
                    <a:bodyPr/>
                    <a:lstStyle/>
                    <a:p>
                      <a:pPr algn="ctr" fontAlgn="ctr"/>
                      <a:r>
                        <a:rPr lang="es-EC" sz="1100" u="none" strike="noStrike" dirty="0">
                          <a:effectLst/>
                        </a:rPr>
                        <a:t>Manuela Sáenz</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0 informes pendientes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 No cumple con los requisitos  2 predios se encuentran en Comodato</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 xmlns:a16="http://schemas.microsoft.com/office/drawing/2014/main" val="10004"/>
                  </a:ext>
                </a:extLst>
              </a:tr>
              <a:tr h="352751">
                <a:tc>
                  <a:txBody>
                    <a:bodyPr/>
                    <a:lstStyle/>
                    <a:p>
                      <a:pPr algn="ctr" fontAlgn="ctr"/>
                      <a:r>
                        <a:rPr lang="es-EC" sz="1100" u="none" strike="noStrike" dirty="0">
                          <a:effectLst/>
                        </a:rPr>
                        <a:t>Eugenio Espejo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0 informes pendientes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No cumplen con los requisitos</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 xmlns:a16="http://schemas.microsoft.com/office/drawing/2014/main" val="10005"/>
                  </a:ext>
                </a:extLst>
              </a:tr>
              <a:tr h="645645">
                <a:tc>
                  <a:txBody>
                    <a:bodyPr/>
                    <a:lstStyle/>
                    <a:p>
                      <a:pPr algn="ctr" fontAlgn="ctr"/>
                      <a:r>
                        <a:rPr lang="es-EC" sz="1100" u="none" strike="noStrike" dirty="0">
                          <a:effectLst/>
                        </a:rPr>
                        <a:t>La Delicia</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16</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r>
                      <a:br>
                        <a:rPr lang="es-EC" sz="1100" u="none" strike="noStrike">
                          <a:effectLst/>
                        </a:rPr>
                      </a:br>
                      <a:r>
                        <a:rPr lang="es-EC" sz="1100" u="none" strike="noStrike">
                          <a:effectLst/>
                        </a:rPr>
                        <a:t/>
                      </a:r>
                      <a:br>
                        <a:rPr lang="es-EC" sz="1100" u="none" strike="noStrike">
                          <a:effectLst/>
                        </a:rPr>
                      </a:br>
                      <a:r>
                        <a:rPr lang="es-EC" sz="1100" u="none" strike="noStrike">
                          <a:effectLst/>
                        </a:rPr>
                        <a:t>2 en elaboracion de informes jurídicos</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7</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No son predio municipal y no cumplen con los requisitos</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 xmlns:a16="http://schemas.microsoft.com/office/drawing/2014/main" val="10006"/>
                  </a:ext>
                </a:extLst>
              </a:tr>
              <a:tr h="493852">
                <a:tc>
                  <a:txBody>
                    <a:bodyPr/>
                    <a:lstStyle/>
                    <a:p>
                      <a:pPr algn="ctr" fontAlgn="ctr"/>
                      <a:r>
                        <a:rPr lang="es-EC" sz="1100" u="none" strike="noStrike" dirty="0">
                          <a:effectLst/>
                        </a:rPr>
                        <a:t>Calderón</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8</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 informes técnicos </a:t>
                      </a:r>
                      <a:br>
                        <a:rPr lang="es-EC" sz="1100" u="none" strike="noStrike">
                          <a:effectLst/>
                        </a:rPr>
                      </a:br>
                      <a:r>
                        <a:rPr lang="es-EC" sz="1100" u="none" strike="noStrike">
                          <a:effectLst/>
                        </a:rPr>
                        <a:t>4 informes legales</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r>
                      <a:br>
                        <a:rPr lang="es-EC" sz="1100" u="none" strike="noStrike" dirty="0">
                          <a:effectLst/>
                        </a:rPr>
                      </a:br>
                      <a:r>
                        <a:rPr lang="es-EC" sz="1100" u="none" strike="noStrike" dirty="0">
                          <a:effectLst/>
                        </a:rPr>
                        <a:t>2 No cumple requisitos</a:t>
                      </a:r>
                      <a:br>
                        <a:rPr lang="es-EC" sz="1100" u="none" strike="noStrike" dirty="0">
                          <a:effectLst/>
                        </a:rPr>
                      </a:br>
                      <a:r>
                        <a:rPr lang="es-EC" sz="1100" u="none" strike="noStrike" dirty="0">
                          <a:effectLst/>
                        </a:rPr>
                        <a:t>1 no es predio municipal</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 xmlns:a16="http://schemas.microsoft.com/office/drawing/2014/main" val="10007"/>
                  </a:ext>
                </a:extLst>
              </a:tr>
              <a:tr h="485388">
                <a:tc>
                  <a:txBody>
                    <a:bodyPr/>
                    <a:lstStyle/>
                    <a:p>
                      <a:pPr algn="ctr" fontAlgn="ctr"/>
                      <a:r>
                        <a:rPr lang="es-EC" sz="1100" u="none" strike="noStrike" dirty="0">
                          <a:effectLst/>
                        </a:rPr>
                        <a:t>Tumbaco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 en elaboración de informes para Comisión de Espacio Público</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l"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auto"/>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b"/>
                </a:tc>
                <a:extLst>
                  <a:ext uri="{0D108BD9-81ED-4DB2-BD59-A6C34878D82A}">
                    <a16:rowId xmlns="" xmlns:a16="http://schemas.microsoft.com/office/drawing/2014/main" val="10008"/>
                  </a:ext>
                </a:extLst>
              </a:tr>
              <a:tr h="405665">
                <a:tc>
                  <a:txBody>
                    <a:bodyPr/>
                    <a:lstStyle/>
                    <a:p>
                      <a:pPr algn="ctr" fontAlgn="ctr"/>
                      <a:r>
                        <a:rPr lang="es-EC" sz="1100" u="none" strike="noStrike" dirty="0">
                          <a:effectLst/>
                        </a:rPr>
                        <a:t>Los Chillos</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b"/>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ctr"/>
                      <a:r>
                        <a:rPr lang="es-EC" sz="1100" u="none" strike="noStrike">
                          <a:effectLst/>
                        </a:rPr>
                        <a:t>2 informe favorable para Dirección Jurídica AZ</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Problemas de linderos de los predios</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 xmlns:a16="http://schemas.microsoft.com/office/drawing/2014/main" val="10009"/>
                  </a:ext>
                </a:extLst>
              </a:tr>
              <a:tr h="164874">
                <a:tc>
                  <a:txBody>
                    <a:bodyPr/>
                    <a:lstStyle/>
                    <a:p>
                      <a:pPr algn="ctr" fontAlgn="ctr"/>
                      <a:r>
                        <a:rPr lang="es-EC" sz="1100" b="1" u="none" strike="noStrike" dirty="0">
                          <a:effectLst/>
                        </a:rPr>
                        <a:t>TOTAL:</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ctr" fontAlgn="ctr"/>
                      <a:r>
                        <a:rPr lang="es-EC" sz="1100" b="1" u="none" strike="noStrike" dirty="0">
                          <a:effectLst/>
                        </a:rPr>
                        <a:t>125</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r" fontAlgn="b"/>
                      <a:r>
                        <a:rPr lang="es-EC" sz="1100" b="1" u="none" strike="noStrike" dirty="0">
                          <a:effectLst/>
                        </a:rPr>
                        <a:t>48</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38</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29</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l" fontAlgn="b"/>
                      <a:r>
                        <a:rPr lang="es-EC" sz="1100" b="1" u="none" strike="noStrike" dirty="0">
                          <a:effectLst/>
                        </a:rPr>
                        <a:t> </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9</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ctr" fontAlgn="ctr"/>
                      <a:r>
                        <a:rPr lang="es-EC" sz="1100" b="1" u="none" strike="noStrike" dirty="0">
                          <a:effectLst/>
                        </a:rPr>
                        <a:t>25</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l" fontAlgn="b"/>
                      <a:r>
                        <a:rPr lang="es-EC" sz="1100" b="1" u="none" strike="noStrike" dirty="0">
                          <a:effectLst/>
                        </a:rPr>
                        <a:t> </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extLst>
                  <a:ext uri="{0D108BD9-81ED-4DB2-BD59-A6C34878D82A}">
                    <a16:rowId xmlns="" xmlns:a16="http://schemas.microsoft.com/office/drawing/2014/main" val="10010"/>
                  </a:ext>
                </a:extLst>
              </a:tr>
            </a:tbl>
          </a:graphicData>
        </a:graphic>
      </p:graphicFrame>
      <p:sp>
        <p:nvSpPr>
          <p:cNvPr id="3" name="Título 1">
            <a:extLst>
              <a:ext uri="{FF2B5EF4-FFF2-40B4-BE49-F238E27FC236}">
                <a16:creationId xmlns="" xmlns:a16="http://schemas.microsoft.com/office/drawing/2014/main" id="{12D50E22-1B67-C641-852F-5DBB4FAB3FEF}"/>
              </a:ext>
            </a:extLst>
          </p:cNvPr>
          <p:cNvSpPr txBox="1">
            <a:spLocks/>
          </p:cNvSpPr>
          <p:nvPr/>
        </p:nvSpPr>
        <p:spPr>
          <a:xfrm>
            <a:off x="1141556" y="291819"/>
            <a:ext cx="7276729" cy="52098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3000" b="1" dirty="0">
                <a:solidFill>
                  <a:srgbClr val="2F2C80"/>
                </a:solidFill>
                <a:latin typeface="Arial"/>
                <a:cs typeface="Arial"/>
              </a:rPr>
              <a:t>Trámites en proceso con corte 12 mayo 2022</a:t>
            </a:r>
            <a:endParaRPr lang="es-EC" sz="3000" b="1" dirty="0">
              <a:solidFill>
                <a:srgbClr val="2F2C80"/>
              </a:solidFill>
              <a:latin typeface="Arial"/>
              <a:cs typeface="Arial"/>
            </a:endParaRPr>
          </a:p>
        </p:txBody>
      </p:sp>
    </p:spTree>
    <p:extLst>
      <p:ext uri="{BB962C8B-B14F-4D97-AF65-F5344CB8AC3E}">
        <p14:creationId xmlns:p14="http://schemas.microsoft.com/office/powerpoint/2010/main" val="278003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 xmlns:a16="http://schemas.microsoft.com/office/drawing/2014/main" id="{871886CE-B4A0-CD41-B07A-6969E1BE0681}"/>
              </a:ext>
            </a:extLst>
          </p:cNvPr>
          <p:cNvSpPr>
            <a:spLocks noGrp="1"/>
          </p:cNvSpPr>
          <p:nvPr>
            <p:ph type="body" idx="1"/>
          </p:nvPr>
        </p:nvSpPr>
        <p:spPr/>
        <p:txBody>
          <a:bodyPr/>
          <a:lstStyle/>
          <a:p>
            <a:endParaRPr lang="es-EC"/>
          </a:p>
        </p:txBody>
      </p:sp>
      <p:pic>
        <p:nvPicPr>
          <p:cNvPr id="4" name="Imagen 3">
            <a:extLst>
              <a:ext uri="{FF2B5EF4-FFF2-40B4-BE49-F238E27FC236}">
                <a16:creationId xmlns="" xmlns:a16="http://schemas.microsoft.com/office/drawing/2014/main" id="{C639804D-A95E-8440-9D75-F75923A87370}"/>
              </a:ext>
            </a:extLst>
          </p:cNvPr>
          <p:cNvPicPr>
            <a:picLocks noChangeAspect="1"/>
          </p:cNvPicPr>
          <p:nvPr/>
        </p:nvPicPr>
        <p:blipFill>
          <a:blip r:embed="rId2"/>
          <a:stretch>
            <a:fillRect/>
          </a:stretch>
        </p:blipFill>
        <p:spPr>
          <a:xfrm>
            <a:off x="120874" y="1188720"/>
            <a:ext cx="12071126" cy="4634230"/>
          </a:xfrm>
          <a:prstGeom prst="rect">
            <a:avLst/>
          </a:prstGeom>
        </p:spPr>
      </p:pic>
      <p:sp>
        <p:nvSpPr>
          <p:cNvPr id="5" name="Título 1">
            <a:extLst>
              <a:ext uri="{FF2B5EF4-FFF2-40B4-BE49-F238E27FC236}">
                <a16:creationId xmlns="" xmlns:a16="http://schemas.microsoft.com/office/drawing/2014/main" id="{66BDDE29-9A5F-214F-B34E-D378DA9F9E14}"/>
              </a:ext>
            </a:extLst>
          </p:cNvPr>
          <p:cNvSpPr>
            <a:spLocks noGrp="1"/>
          </p:cNvSpPr>
          <p:nvPr>
            <p:ph type="title"/>
          </p:nvPr>
        </p:nvSpPr>
        <p:spPr>
          <a:xfrm>
            <a:off x="838200" y="543251"/>
            <a:ext cx="10945843" cy="790575"/>
          </a:xfrm>
        </p:spPr>
        <p:txBody>
          <a:bodyPr>
            <a:normAutofit/>
          </a:bodyPr>
          <a:lstStyle/>
          <a:p>
            <a:pPr>
              <a:lnSpc>
                <a:spcPct val="100000"/>
              </a:lnSpc>
              <a:buClr>
                <a:srgbClr val="000000"/>
              </a:buClr>
            </a:pPr>
            <a:r>
              <a:rPr lang="es-EC" sz="3000" b="1" kern="1200" dirty="0">
                <a:solidFill>
                  <a:srgbClr val="2F2C80"/>
                </a:solidFill>
                <a:latin typeface="Arial"/>
                <a:ea typeface="+mj-ea"/>
                <a:cs typeface="Arial"/>
                <a:sym typeface="Arial"/>
              </a:rPr>
              <a:t>Acciones realizadas</a:t>
            </a:r>
          </a:p>
        </p:txBody>
      </p:sp>
    </p:spTree>
    <p:extLst>
      <p:ext uri="{BB962C8B-B14F-4D97-AF65-F5344CB8AC3E}">
        <p14:creationId xmlns:p14="http://schemas.microsoft.com/office/powerpoint/2010/main" val="44845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Google Shape;92;p2">
            <a:extLst>
              <a:ext uri="{FF2B5EF4-FFF2-40B4-BE49-F238E27FC236}">
                <a16:creationId xmlns="" xmlns:a16="http://schemas.microsoft.com/office/drawing/2014/main" id="{8AE05E2F-4151-6B48-B84E-CB9B206AE39F}"/>
              </a:ext>
            </a:extLst>
          </p:cNvPr>
          <p:cNvSpPr txBox="1"/>
          <p:nvPr/>
        </p:nvSpPr>
        <p:spPr>
          <a:xfrm>
            <a:off x="1073154" y="321291"/>
            <a:ext cx="11052313" cy="523180"/>
          </a:xfrm>
          <a:prstGeom prst="rect">
            <a:avLst/>
          </a:prstGeom>
          <a:noFill/>
          <a:ln>
            <a:noFill/>
          </a:ln>
        </p:spPr>
        <p:txBody>
          <a:bodyPr spcFirstLastPara="1" wrap="square" lIns="91425" tIns="45700" rIns="91425" bIns="45700" anchor="t" anchorCtr="0">
            <a:spAutoFit/>
          </a:bodyPr>
          <a:lstStyle/>
          <a:p>
            <a:r>
              <a:rPr lang="es-EC" sz="2800" b="1" dirty="0">
                <a:solidFill>
                  <a:srgbClr val="2F2C80"/>
                </a:solidFill>
              </a:rPr>
              <a:t>Proceso </a:t>
            </a:r>
            <a:endParaRPr sz="2800" b="1" dirty="0">
              <a:solidFill>
                <a:srgbClr val="2F2C80"/>
              </a:solidFill>
            </a:endParaRPr>
          </a:p>
        </p:txBody>
      </p:sp>
      <p:pic>
        <p:nvPicPr>
          <p:cNvPr id="6" name="Imagen 5">
            <a:extLst>
              <a:ext uri="{FF2B5EF4-FFF2-40B4-BE49-F238E27FC236}">
                <a16:creationId xmlns="" xmlns:a16="http://schemas.microsoft.com/office/drawing/2014/main" id="{81CF0369-98D7-B646-A584-042A36E7F1D7}"/>
              </a:ext>
            </a:extLst>
          </p:cNvPr>
          <p:cNvPicPr>
            <a:picLocks noChangeAspect="1"/>
          </p:cNvPicPr>
          <p:nvPr/>
        </p:nvPicPr>
        <p:blipFill>
          <a:blip r:embed="rId3"/>
          <a:stretch>
            <a:fillRect/>
          </a:stretch>
        </p:blipFill>
        <p:spPr>
          <a:xfrm>
            <a:off x="66534" y="917231"/>
            <a:ext cx="12058933" cy="5219409"/>
          </a:xfrm>
          <a:prstGeom prst="rect">
            <a:avLst/>
          </a:prstGeom>
          <a:solidFill>
            <a:schemeClr val="bg1"/>
          </a:solidFill>
        </p:spPr>
      </p:pic>
    </p:spTree>
    <p:extLst>
      <p:ext uri="{BB962C8B-B14F-4D97-AF65-F5344CB8AC3E}">
        <p14:creationId xmlns:p14="http://schemas.microsoft.com/office/powerpoint/2010/main" val="280895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a:spLocks noGrp="1"/>
          </p:cNvSpPr>
          <p:nvPr>
            <p:ph type="title"/>
          </p:nvPr>
        </p:nvSpPr>
        <p:spPr>
          <a:xfrm>
            <a:off x="884448" y="144219"/>
            <a:ext cx="12069003" cy="934195"/>
          </a:xfrm>
        </p:spPr>
        <p:txBody>
          <a:bodyPr>
            <a:normAutofit/>
          </a:bodyPr>
          <a:lstStyle/>
          <a:p>
            <a:r>
              <a:rPr lang="es-EC" sz="2800" b="1" dirty="0">
                <a:solidFill>
                  <a:srgbClr val="2F2C80"/>
                </a:solidFill>
                <a:latin typeface="Arial"/>
                <a:cs typeface="Arial"/>
                <a:sym typeface="Arial"/>
              </a:rPr>
              <a:t>Flujo de Proceso</a:t>
            </a:r>
          </a:p>
        </p:txBody>
      </p:sp>
      <p:sp>
        <p:nvSpPr>
          <p:cNvPr id="3" name="Marcador de número de diapositiva 2"/>
          <p:cNvSpPr>
            <a:spLocks noGrp="1"/>
          </p:cNvSpPr>
          <p:nvPr>
            <p:ph type="sldNum" sz="quarter" idx="11"/>
          </p:nvPr>
        </p:nvSpPr>
        <p:spPr>
          <a:xfrm>
            <a:off x="12593411" y="6288526"/>
            <a:ext cx="720080" cy="365125"/>
          </a:xfrm>
        </p:spPr>
        <p:txBody>
          <a:bodyPr/>
          <a:lstStyle/>
          <a:p>
            <a:fld id="{E6459DFB-86F3-43FA-8567-2EA6E426AE90}" type="slidenum">
              <a:rPr lang="ja-JP" altLang="en-US" smtClean="0"/>
              <a:pPr/>
              <a:t>8</a:t>
            </a:fld>
            <a:endParaRPr lang="ja-JP" altLang="en-US"/>
          </a:p>
        </p:txBody>
      </p:sp>
      <p:sp>
        <p:nvSpPr>
          <p:cNvPr id="44" name="Marcador de número de diapositiva 2"/>
          <p:cNvSpPr txBox="1">
            <a:spLocks/>
          </p:cNvSpPr>
          <p:nvPr/>
        </p:nvSpPr>
        <p:spPr>
          <a:xfrm>
            <a:off x="11434642" y="6288525"/>
            <a:ext cx="792086" cy="425256"/>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867"/>
              <a:pPr/>
              <a:t>8</a:t>
            </a:fld>
            <a:endParaRPr lang="ja-JP" altLang="en-US" sz="1867" dirty="0"/>
          </a:p>
        </p:txBody>
      </p:sp>
      <p:pic>
        <p:nvPicPr>
          <p:cNvPr id="4" name="Imagen 3"/>
          <p:cNvPicPr>
            <a:picLocks noChangeAspect="1"/>
          </p:cNvPicPr>
          <p:nvPr/>
        </p:nvPicPr>
        <p:blipFill>
          <a:blip r:embed="rId3"/>
          <a:stretch>
            <a:fillRect/>
          </a:stretch>
        </p:blipFill>
        <p:spPr>
          <a:xfrm>
            <a:off x="366289" y="1539076"/>
            <a:ext cx="11460480" cy="4272444"/>
          </a:xfrm>
          <a:prstGeom prst="rect">
            <a:avLst/>
          </a:prstGeom>
          <a:solidFill>
            <a:schemeClr val="bg1"/>
          </a:solidFill>
        </p:spPr>
      </p:pic>
    </p:spTree>
    <p:extLst>
      <p:ext uri="{BB962C8B-B14F-4D97-AF65-F5344CB8AC3E}">
        <p14:creationId xmlns:p14="http://schemas.microsoft.com/office/powerpoint/2010/main" val="31346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7" name="Marcador de número de diapositiva 2"/>
          <p:cNvSpPr txBox="1">
            <a:spLocks/>
          </p:cNvSpPr>
          <p:nvPr/>
        </p:nvSpPr>
        <p:spPr>
          <a:xfrm>
            <a:off x="10977443" y="5903043"/>
            <a:ext cx="720080" cy="365125"/>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333"/>
              <a:pPr/>
              <a:t>9</a:t>
            </a:fld>
            <a:endParaRPr lang="ja-JP" altLang="en-US" sz="1333"/>
          </a:p>
        </p:txBody>
      </p:sp>
      <p:sp>
        <p:nvSpPr>
          <p:cNvPr id="8" name="Flecha a la derecha con muesca 7"/>
          <p:cNvSpPr/>
          <p:nvPr/>
        </p:nvSpPr>
        <p:spPr>
          <a:xfrm>
            <a:off x="410106" y="3227295"/>
            <a:ext cx="11287417" cy="806823"/>
          </a:xfrm>
          <a:prstGeom prst="notchedRightArrow">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s-EC" sz="2400" dirty="0">
                <a:solidFill>
                  <a:schemeClr val="bg1"/>
                </a:solidFill>
              </a:rPr>
              <a:t>MEJORA DE PROCESOS </a:t>
            </a:r>
          </a:p>
        </p:txBody>
      </p:sp>
      <p:sp>
        <p:nvSpPr>
          <p:cNvPr id="9" name="Rectángulo 8"/>
          <p:cNvSpPr/>
          <p:nvPr/>
        </p:nvSpPr>
        <p:spPr>
          <a:xfrm>
            <a:off x="1676583" y="1643527"/>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Formatos optimizados y estandarizados</a:t>
            </a:r>
            <a:r>
              <a:rPr kumimoji="1" lang="es-EC" sz="1600" dirty="0">
                <a:solidFill>
                  <a:schemeClr val="tx1"/>
                </a:solidFill>
                <a:latin typeface="Arial" panose="020B0604020202020204" pitchFamily="34" charset="0"/>
                <a:cs typeface="Arial" panose="020B0604020202020204" pitchFamily="34" charset="0"/>
              </a:rPr>
              <a:t> </a:t>
            </a:r>
          </a:p>
        </p:txBody>
      </p:sp>
      <p:sp>
        <p:nvSpPr>
          <p:cNvPr id="10" name="Flecha abajo 9"/>
          <p:cNvSpPr/>
          <p:nvPr/>
        </p:nvSpPr>
        <p:spPr>
          <a:xfrm>
            <a:off x="2492371" y="2380596"/>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1" name="Rectángulo 10"/>
          <p:cNvSpPr/>
          <p:nvPr/>
        </p:nvSpPr>
        <p:spPr>
          <a:xfrm>
            <a:off x="4942191" y="164352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Tiempos optimizados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12" name="Flecha abajo 11"/>
          <p:cNvSpPr/>
          <p:nvPr/>
        </p:nvSpPr>
        <p:spPr>
          <a:xfrm>
            <a:off x="5757979" y="2383117"/>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4" name="Flecha abajo 13"/>
          <p:cNvSpPr/>
          <p:nvPr/>
        </p:nvSpPr>
        <p:spPr>
          <a:xfrm rot="10800000">
            <a:off x="5757979" y="3904130"/>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6" name="Rectángulo 15"/>
          <p:cNvSpPr/>
          <p:nvPr/>
        </p:nvSpPr>
        <p:spPr>
          <a:xfrm>
            <a:off x="4942191" y="4876612"/>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Actividades estandarizadas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17" name="Rectángulo 16"/>
          <p:cNvSpPr/>
          <p:nvPr/>
        </p:nvSpPr>
        <p:spPr>
          <a:xfrm>
            <a:off x="8310668" y="1685832"/>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Requisitos homologados</a:t>
            </a:r>
            <a:endParaRPr kumimoji="1" lang="es-EC" sz="1600" dirty="0">
              <a:solidFill>
                <a:schemeClr val="tx1"/>
              </a:solidFill>
              <a:latin typeface="Arial" panose="020B0604020202020204" pitchFamily="34" charset="0"/>
              <a:cs typeface="Arial" panose="020B0604020202020204" pitchFamily="34" charset="0"/>
            </a:endParaRPr>
          </a:p>
        </p:txBody>
      </p:sp>
      <p:sp>
        <p:nvSpPr>
          <p:cNvPr id="18" name="Flecha abajo 17"/>
          <p:cNvSpPr/>
          <p:nvPr/>
        </p:nvSpPr>
        <p:spPr>
          <a:xfrm>
            <a:off x="9135979" y="2380596"/>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9" name="Rectángulo 18"/>
          <p:cNvSpPr/>
          <p:nvPr/>
        </p:nvSpPr>
        <p:spPr>
          <a:xfrm>
            <a:off x="7962850" y="4876611"/>
            <a:ext cx="2918885" cy="524438"/>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Lineamientos de control del proceso</a:t>
            </a:r>
          </a:p>
        </p:txBody>
      </p:sp>
      <p:sp>
        <p:nvSpPr>
          <p:cNvPr id="20" name="Flecha abajo 19"/>
          <p:cNvSpPr/>
          <p:nvPr/>
        </p:nvSpPr>
        <p:spPr>
          <a:xfrm rot="10800000">
            <a:off x="9135979" y="3904130"/>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21" name="Rectángulo 20"/>
          <p:cNvSpPr/>
          <p:nvPr/>
        </p:nvSpPr>
        <p:spPr>
          <a:xfrm>
            <a:off x="1320602" y="4876611"/>
            <a:ext cx="2935210"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Políticas de trabajo para gestión de trámites represados</a:t>
            </a:r>
            <a:endParaRPr kumimoji="1" lang="es-EC" sz="1600" dirty="0">
              <a:solidFill>
                <a:schemeClr val="tx1"/>
              </a:solidFill>
              <a:latin typeface="Arial" panose="020B0604020202020204" pitchFamily="34" charset="0"/>
              <a:cs typeface="Arial" panose="020B0604020202020204" pitchFamily="34" charset="0"/>
            </a:endParaRPr>
          </a:p>
        </p:txBody>
      </p:sp>
      <p:sp>
        <p:nvSpPr>
          <p:cNvPr id="23" name="Flecha abajo 22"/>
          <p:cNvSpPr/>
          <p:nvPr/>
        </p:nvSpPr>
        <p:spPr>
          <a:xfrm rot="10800000">
            <a:off x="2492371" y="3929061"/>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2" name="CuadroTexto 1"/>
          <p:cNvSpPr txBox="1"/>
          <p:nvPr/>
        </p:nvSpPr>
        <p:spPr>
          <a:xfrm>
            <a:off x="410106" y="1643527"/>
            <a:ext cx="1266477" cy="276999"/>
          </a:xfrm>
          <a:prstGeom prst="rect">
            <a:avLst/>
          </a:prstGeom>
          <a:solidFill>
            <a:schemeClr val="bg1"/>
          </a:solidFill>
        </p:spPr>
        <p:txBody>
          <a:bodyPr wrap="square" rtlCol="0">
            <a:spAutoFit/>
          </a:bodyPr>
          <a:lstStyle/>
          <a:p>
            <a:endParaRPr lang="es-EC" sz="1200" dirty="0"/>
          </a:p>
        </p:txBody>
      </p:sp>
      <p:sp>
        <p:nvSpPr>
          <p:cNvPr id="24" name="Título 1"/>
          <p:cNvSpPr>
            <a:spLocks noGrp="1"/>
          </p:cNvSpPr>
          <p:nvPr>
            <p:ph type="title"/>
          </p:nvPr>
        </p:nvSpPr>
        <p:spPr>
          <a:xfrm>
            <a:off x="483527" y="298189"/>
            <a:ext cx="12192000" cy="1401292"/>
          </a:xfrm>
        </p:spPr>
        <p:txBody>
          <a:bodyPr>
            <a:normAutofit/>
          </a:bodyPr>
          <a:lstStyle/>
          <a:p>
            <a:r>
              <a:rPr lang="es-EC" sz="4000" dirty="0"/>
              <a:t>   </a:t>
            </a:r>
            <a:r>
              <a:rPr lang="es-EC" sz="2800" b="1" dirty="0">
                <a:solidFill>
                  <a:srgbClr val="2F2C80"/>
                </a:solidFill>
                <a:latin typeface="Arial"/>
                <a:cs typeface="Arial"/>
              </a:rPr>
              <a:t>Mejora de Procesos</a:t>
            </a:r>
          </a:p>
        </p:txBody>
      </p:sp>
      <p:sp>
        <p:nvSpPr>
          <p:cNvPr id="25" name="CuadroTexto 24"/>
          <p:cNvSpPr txBox="1"/>
          <p:nvPr/>
        </p:nvSpPr>
        <p:spPr>
          <a:xfrm rot="5400000">
            <a:off x="201864" y="1810279"/>
            <a:ext cx="1766820" cy="990631"/>
          </a:xfrm>
          <a:prstGeom prst="rect">
            <a:avLst/>
          </a:prstGeom>
          <a:solidFill>
            <a:schemeClr val="bg1"/>
          </a:solidFill>
        </p:spPr>
        <p:txBody>
          <a:bodyPr wrap="square" rtlCol="0">
            <a:spAutoFit/>
          </a:bodyPr>
          <a:lstStyle/>
          <a:p>
            <a:endParaRPr lang="es-EC" sz="1200" dirty="0"/>
          </a:p>
        </p:txBody>
      </p:sp>
    </p:spTree>
    <p:extLst>
      <p:ext uri="{BB962C8B-B14F-4D97-AF65-F5344CB8AC3E}">
        <p14:creationId xmlns:p14="http://schemas.microsoft.com/office/powerpoint/2010/main" val="2995583833"/>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2739</TotalTime>
  <Words>992</Words>
  <Application>Microsoft Office PowerPoint</Application>
  <PresentationFormat>Personalizado</PresentationFormat>
  <Paragraphs>310</Paragraphs>
  <Slides>14</Slides>
  <Notes>11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Nudos Críticos</vt:lpstr>
      <vt:lpstr>Presentación de PowerPoint</vt:lpstr>
      <vt:lpstr>Acciones realizadas</vt:lpstr>
      <vt:lpstr>Presentación de PowerPoint</vt:lpstr>
      <vt:lpstr>Flujo de Proceso</vt:lpstr>
      <vt:lpstr>   Mejora de Procesos</vt:lpstr>
      <vt:lpstr>   Formatos de informes técnicos y legales, y modelo de oficios</vt:lpstr>
      <vt:lpstr>Políticas para los trámites en proceso</vt:lpstr>
      <vt:lpstr>Mejoras al Proceso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Alfredo Aguirre Barreiros</dc:creator>
  <cp:lastModifiedBy>Maria Fernada Galindo Fuentes</cp:lastModifiedBy>
  <cp:revision>150</cp:revision>
  <dcterms:created xsi:type="dcterms:W3CDTF">2021-05-14T15:24:53Z</dcterms:created>
  <dcterms:modified xsi:type="dcterms:W3CDTF">2022-07-19T02:33:44Z</dcterms:modified>
</cp:coreProperties>
</file>