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6"/>
  </p:notesMasterIdLst>
  <p:sldIdLst>
    <p:sldId id="274" r:id="rId2"/>
    <p:sldId id="304" r:id="rId3"/>
    <p:sldId id="305" r:id="rId4"/>
    <p:sldId id="268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3FA350-6FD6-FD4C-9871-C2E2E7DBD945}"/>
              </a:ext>
            </a:extLst>
          </p:cNvPr>
          <p:cNvSpPr txBox="1"/>
          <p:nvPr/>
        </p:nvSpPr>
        <p:spPr>
          <a:xfrm>
            <a:off x="720729" y="1737768"/>
            <a:ext cx="1105231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dirty="0">
                <a:solidFill>
                  <a:schemeClr val="accent1">
                    <a:lumMod val="75000"/>
                  </a:schemeClr>
                </a:solidFill>
              </a:rPr>
              <a:t>VII.4 IC-CPP-2022-007:</a:t>
            </a:r>
            <a:endParaRPr lang="es-MX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Dictamen Favorable para que obtener del Concejo Metropolitano de Quito la autorización para: (i) el cambio de categoría de bien municipal de dominio público a bien municipal de dominio privado de la faja de terreno, producto de relleno de quebrada; y, (ii) de conformidad al artículo 3480 del Código Municipal, la enajenación directa de la referida faja de terreno a favor de los señores Pablo Esteban y David Francisco </a:t>
            </a:r>
            <a:r>
              <a:rPr lang="es-MX" sz="2800" dirty="0" err="1">
                <a:solidFill>
                  <a:schemeClr val="accent1">
                    <a:lumMod val="75000"/>
                  </a:schemeClr>
                </a:solidFill>
              </a:rPr>
              <a:t>Rossignoli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 Burbano de Lara, herederos del causante Pablo Javier </a:t>
            </a:r>
            <a:r>
              <a:rPr lang="es-MX" sz="2800" dirty="0" err="1">
                <a:solidFill>
                  <a:schemeClr val="accent1">
                    <a:lumMod val="75000"/>
                  </a:schemeClr>
                </a:solidFill>
              </a:rPr>
              <a:t>Rossignoli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 Chacón (+). </a:t>
            </a:r>
            <a:endParaRPr lang="es-EC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962471" y="618424"/>
            <a:ext cx="8001000" cy="861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ANTECEDENTES</a:t>
            </a:r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5523978" y="6021443"/>
            <a:ext cx="1019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Cuadro No. 1</a:t>
            </a:r>
            <a:endParaRPr lang="es-EC" sz="12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53200"/>
              </p:ext>
            </p:extLst>
          </p:nvPr>
        </p:nvGraphicFramePr>
        <p:xfrm>
          <a:off x="2079319" y="1836955"/>
          <a:ext cx="7753612" cy="406280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29458">
                  <a:extLst>
                    <a:ext uri="{9D8B030D-6E8A-4147-A177-3AD203B41FA5}">
                      <a16:colId xmlns:a16="http://schemas.microsoft.com/office/drawing/2014/main" val="2664963452"/>
                    </a:ext>
                  </a:extLst>
                </a:gridCol>
                <a:gridCol w="2343565">
                  <a:extLst>
                    <a:ext uri="{9D8B030D-6E8A-4147-A177-3AD203B41FA5}">
                      <a16:colId xmlns:a16="http://schemas.microsoft.com/office/drawing/2014/main" val="1240902588"/>
                    </a:ext>
                  </a:extLst>
                </a:gridCol>
                <a:gridCol w="2480589">
                  <a:extLst>
                    <a:ext uri="{9D8B030D-6E8A-4147-A177-3AD203B41FA5}">
                      <a16:colId xmlns:a16="http://schemas.microsoft.com/office/drawing/2014/main" val="72883317"/>
                    </a:ext>
                  </a:extLst>
                </a:gridCol>
              </a:tblGrid>
              <a:tr h="21439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</a:rPr>
                        <a:t>DEPENDENCIA MUNICIPAL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INFORME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CRITERIO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0013589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EPMAPS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EPMAPS-GT-2020-542, de fecha 13 de noviembre de 2020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0499508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DMF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GADDMQ-DMF-2021-0047-O, de fecha 14 de enero de 2021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0755555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ADMINISTRACIÓN ZONAL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GADDMQ-AZEE-2021-2580-O, de fecha 04 de noviembre de 2021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584865"/>
                  </a:ext>
                </a:extLst>
              </a:tr>
              <a:tr h="86830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DM RIESGOS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GADDMQ-SGSG-DMGR-2022-0063-OF, de fecha 25 de enero de 2022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1" u="none" strike="noStrike" dirty="0">
                          <a:effectLst/>
                        </a:rPr>
                        <a:t>"(…) se considera que se puede continuar con el trámite establecido para la adjudicación de la faja de terreno de quebrada"</a:t>
                      </a:r>
                      <a:endParaRPr lang="es-MX" sz="105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8424463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DMGBI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 dirty="0">
                          <a:effectLst/>
                        </a:rPr>
                        <a:t>GADDMQ-DMGBI-2022-0327-O, de fecha 28 de enero de 2022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1150428"/>
                  </a:ext>
                </a:extLst>
              </a:tr>
              <a:tr h="52527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DMC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u="none" strike="noStrike">
                          <a:effectLst/>
                        </a:rPr>
                        <a:t>GADDMQ-STHV-DMC-UCE-2022-0545-O, de fecha 05 de marzo de 2022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FICHA TÉCNICA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382123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PROCURADURÍA METROPOLITANA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GADDMQ-PM-2022-1077-O de 11 de marzo de 2022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050" b="1" u="none" strike="noStrike" dirty="0">
                          <a:effectLst/>
                        </a:rPr>
                        <a:t>FAVORABLE</a:t>
                      </a:r>
                      <a:endParaRPr lang="es-EC" sz="105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7219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2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286" y="237995"/>
            <a:ext cx="6920589" cy="610017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523978" y="6338170"/>
            <a:ext cx="16289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Fuente: Ficha Catastral</a:t>
            </a:r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42038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5255</TotalTime>
  <Words>207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155</cp:revision>
  <dcterms:created xsi:type="dcterms:W3CDTF">2021-05-14T15:24:53Z</dcterms:created>
  <dcterms:modified xsi:type="dcterms:W3CDTF">2022-07-19T09:31:35Z</dcterms:modified>
</cp:coreProperties>
</file>