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285" r:id="rId3"/>
    <p:sldId id="284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dirty="0">
                <a:solidFill>
                  <a:schemeClr val="accent1">
                    <a:lumMod val="75000"/>
                  </a:schemeClr>
                </a:solidFill>
              </a:rPr>
              <a:t>VII.2 IC-CPP-2022-004</a:t>
            </a:r>
            <a:r>
              <a:rPr lang="es-EC" sz="3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s-MX" sz="3600" dirty="0">
                <a:solidFill>
                  <a:schemeClr val="accent1">
                    <a:lumMod val="75000"/>
                  </a:schemeClr>
                </a:solidFill>
              </a:rPr>
              <a:t>Dictamen Favorable para obtener del Concejo Metropolitano de Quito: (i) el cambio de categoría de bien municipal de dominio público a bien municipal de dominio privado de la faja de terreno No. 3, producto de relleno de quebrada; y, (ii) la enajenación directa de la referida faja de terreno a favor de su único propietario colindante Compañía </a:t>
            </a:r>
            <a:r>
              <a:rPr lang="es-MX" sz="3600" dirty="0" err="1">
                <a:solidFill>
                  <a:schemeClr val="accent1">
                    <a:lumMod val="75000"/>
                  </a:schemeClr>
                </a:solidFill>
              </a:rPr>
              <a:t>Nilotex</a:t>
            </a:r>
            <a:r>
              <a:rPr lang="es-MX" sz="3600" dirty="0">
                <a:solidFill>
                  <a:schemeClr val="accent1">
                    <a:lumMod val="75000"/>
                  </a:schemeClr>
                </a:solidFill>
              </a:rPr>
              <a:t> Telas S.C.C. </a:t>
            </a:r>
            <a:endParaRPr lang="es-EC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58812"/>
              </p:ext>
            </p:extLst>
          </p:nvPr>
        </p:nvGraphicFramePr>
        <p:xfrm>
          <a:off x="1816274" y="1937489"/>
          <a:ext cx="8054235" cy="388711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234213">
                  <a:extLst>
                    <a:ext uri="{9D8B030D-6E8A-4147-A177-3AD203B41FA5}">
                      <a16:colId xmlns:a16="http://schemas.microsoft.com/office/drawing/2014/main" val="1131113075"/>
                    </a:ext>
                  </a:extLst>
                </a:gridCol>
                <a:gridCol w="2587371">
                  <a:extLst>
                    <a:ext uri="{9D8B030D-6E8A-4147-A177-3AD203B41FA5}">
                      <a16:colId xmlns:a16="http://schemas.microsoft.com/office/drawing/2014/main" val="3232934578"/>
                    </a:ext>
                  </a:extLst>
                </a:gridCol>
                <a:gridCol w="2232651">
                  <a:extLst>
                    <a:ext uri="{9D8B030D-6E8A-4147-A177-3AD203B41FA5}">
                      <a16:colId xmlns:a16="http://schemas.microsoft.com/office/drawing/2014/main" val="2009083077"/>
                    </a:ext>
                  </a:extLst>
                </a:gridCol>
              </a:tblGrid>
              <a:tr h="2221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DEPENDENCIA MUNICIPAL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INFORME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CRITERIO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9811493"/>
                  </a:ext>
                </a:extLst>
              </a:tr>
              <a:tr h="57751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 GESTIÓN DE RIESGOS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SGSG-DMGR-2019-0299 de 10 de abril de 2019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1" u="none" strike="noStrike" dirty="0" smtClean="0">
                          <a:effectLst/>
                        </a:rPr>
                        <a:t>“(…) se </a:t>
                      </a:r>
                      <a:r>
                        <a:rPr lang="es-MX" sz="1200" b="1" i="1" u="none" strike="noStrike" dirty="0">
                          <a:effectLst/>
                        </a:rPr>
                        <a:t>considera que se puede continuar con el trámite de </a:t>
                      </a:r>
                      <a:r>
                        <a:rPr lang="es-MX" sz="1200" b="1" i="1" u="none" strike="noStrike" dirty="0" smtClean="0">
                          <a:effectLst/>
                        </a:rPr>
                        <a:t>adjudicación”.</a:t>
                      </a:r>
                      <a:endParaRPr lang="es-MX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003177"/>
                  </a:ext>
                </a:extLst>
              </a:tr>
              <a:tr h="766317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EPMAPS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EPMAPS-GOLM-2019-020 de 13 de mayo de 2019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i="1" u="none" strike="noStrike" dirty="0" smtClean="0">
                          <a:effectLst/>
                        </a:rPr>
                        <a:t>“NO </a:t>
                      </a:r>
                      <a:r>
                        <a:rPr lang="es-EC" sz="1200" b="1" i="1" u="none" strike="noStrike" dirty="0">
                          <a:effectLst/>
                        </a:rPr>
                        <a:t>existe impedimento para que se pueda adjudicar la franja de relleno de </a:t>
                      </a:r>
                      <a:r>
                        <a:rPr lang="es-EC" sz="1200" b="1" i="1" u="none" strike="noStrike" dirty="0" smtClean="0">
                          <a:effectLst/>
                        </a:rPr>
                        <a:t>quebrada”</a:t>
                      </a:r>
                      <a:endParaRPr lang="es-EC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4302613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DMGBI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DMGBI-2019-02204 de 23 de julio de 2019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u="none" strike="noStrike" dirty="0">
                          <a:effectLst/>
                        </a:rPr>
                        <a:t>FACTIBLE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1999676"/>
                  </a:ext>
                </a:extLst>
              </a:tr>
              <a:tr h="57751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DMF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DMF-DIR-1036-2019 de 30 de julio de 2019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1" u="none" strike="noStrike" dirty="0" smtClean="0">
                          <a:effectLst/>
                        </a:rPr>
                        <a:t>“NO </a:t>
                      </a:r>
                      <a:r>
                        <a:rPr lang="es-MX" sz="1200" b="1" i="1" u="none" strike="noStrike" dirty="0">
                          <a:effectLst/>
                        </a:rPr>
                        <a:t>reporta al momento ingresos o renta alguna a favor del </a:t>
                      </a:r>
                      <a:r>
                        <a:rPr lang="es-MX" sz="1200" b="1" i="1" u="none" strike="noStrike" dirty="0" smtClean="0">
                          <a:effectLst/>
                        </a:rPr>
                        <a:t>MDMQ”</a:t>
                      </a:r>
                      <a:endParaRPr lang="es-MX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93439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ADMINISTRACIÓN ZONAL LA DELICIA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GADDMQ-AZLD-2020-0944-O de 27 de febrero de 2020.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FAVORABLE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698518"/>
                  </a:ext>
                </a:extLst>
              </a:tr>
              <a:tr h="38871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PROCURADURÍA METROPOLITANA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GADDMQ-PM-2021-3952-O de 29 de diciembre de 2021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FAVORABLE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067660"/>
                  </a:ext>
                </a:extLst>
              </a:tr>
              <a:tr h="577514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DMC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GADDMQ-STHV-DMC-2022-0050-O de 12 de enero de 2022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u="none" strike="noStrike" dirty="0">
                          <a:effectLst/>
                        </a:rPr>
                        <a:t>Ficha Técnica Actualizada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7971858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390811" y="675940"/>
            <a:ext cx="5060092" cy="6351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u="sng" dirty="0" smtClean="0"/>
              <a:t>Antecedentes 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5398718" y="5871130"/>
            <a:ext cx="11523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Cuadro No. 1</a:t>
            </a:r>
            <a:endParaRPr lang="es-EC" sz="1400" b="1" dirty="0"/>
          </a:p>
        </p:txBody>
      </p:sp>
    </p:spTree>
    <p:extLst>
      <p:ext uri="{BB962C8B-B14F-4D97-AF65-F5344CB8AC3E}">
        <p14:creationId xmlns:p14="http://schemas.microsoft.com/office/powerpoint/2010/main" val="34336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1202499" y="1288484"/>
            <a:ext cx="10983922" cy="4836743"/>
            <a:chOff x="1540703" y="1150698"/>
            <a:chExt cx="8414967" cy="448500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0703" y="1150698"/>
              <a:ext cx="3697396" cy="4485007"/>
            </a:xfrm>
            <a:prstGeom prst="rect">
              <a:avLst/>
            </a:prstGeom>
          </p:spPr>
        </p:pic>
        <p:cxnSp>
          <p:nvCxnSpPr>
            <p:cNvPr id="8" name="Conector recto 7"/>
            <p:cNvCxnSpPr/>
            <p:nvPr/>
          </p:nvCxnSpPr>
          <p:spPr>
            <a:xfrm flipH="1">
              <a:off x="2855934" y="1778696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flipH="1">
              <a:off x="2933178" y="1818362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3020860" y="1843414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 flipH="1">
              <a:off x="3108542" y="1868466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 flipH="1">
              <a:off x="3321484" y="1931096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H="1">
              <a:off x="3208750" y="1893518"/>
              <a:ext cx="150313" cy="15031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e 13"/>
            <p:cNvSpPr/>
            <p:nvPr/>
          </p:nvSpPr>
          <p:spPr>
            <a:xfrm>
              <a:off x="2668044" y="1540701"/>
              <a:ext cx="1002082" cy="75156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16" name="Conector recto de flecha 15"/>
            <p:cNvCxnSpPr>
              <a:stCxn id="14" idx="6"/>
            </p:cNvCxnSpPr>
            <p:nvPr/>
          </p:nvCxnSpPr>
          <p:spPr>
            <a:xfrm flipV="1">
              <a:off x="3670126" y="1893518"/>
              <a:ext cx="2169764" cy="229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/>
            <p:cNvSpPr txBox="1"/>
            <p:nvPr/>
          </p:nvSpPr>
          <p:spPr>
            <a:xfrm>
              <a:off x="5839889" y="1731816"/>
              <a:ext cx="4115781" cy="313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600" b="1" dirty="0" smtClean="0"/>
                <a:t>Área a adjudicarse Faja No. 3 (Relleno de Quebrada)</a:t>
              </a:r>
              <a:endParaRPr lang="es-EC" sz="1600" b="1" dirty="0"/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6826685" y="2288421"/>
            <a:ext cx="47798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/>
              <a:t>Propietario: </a:t>
            </a:r>
            <a:r>
              <a:rPr lang="es-MX" sz="1600" dirty="0" err="1" smtClean="0"/>
              <a:t>Nilotex</a:t>
            </a:r>
            <a:r>
              <a:rPr lang="es-MX" sz="1600" dirty="0" smtClean="0"/>
              <a:t> Telas S.C.C (Carlos </a:t>
            </a:r>
            <a:r>
              <a:rPr lang="es-MX" sz="1600" dirty="0" err="1" smtClean="0"/>
              <a:t>Nicolalde</a:t>
            </a:r>
            <a:r>
              <a:rPr lang="es-MX" sz="1600" dirty="0" smtClean="0"/>
              <a:t> López)</a:t>
            </a:r>
            <a:endParaRPr lang="es-EC" sz="16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788304" y="1356528"/>
            <a:ext cx="901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18989</a:t>
            </a:r>
            <a:endParaRPr lang="es-EC" sz="2000" b="1" dirty="0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2788304" y="1356528"/>
            <a:ext cx="738620" cy="33855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23" name="Conector recto de flecha 22"/>
          <p:cNvCxnSpPr>
            <a:stCxn id="21" idx="6"/>
          </p:cNvCxnSpPr>
          <p:nvPr/>
        </p:nvCxnSpPr>
        <p:spPr>
          <a:xfrm flipV="1">
            <a:off x="3526924" y="1233194"/>
            <a:ext cx="3287235" cy="292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6814159" y="605278"/>
            <a:ext cx="4175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Colindante: </a:t>
            </a:r>
            <a:r>
              <a:rPr lang="es-MX" sz="1600" dirty="0" smtClean="0"/>
              <a:t>Predio No. 18989</a:t>
            </a:r>
          </a:p>
          <a:p>
            <a:r>
              <a:rPr lang="es-MX" sz="1600" b="1" dirty="0" smtClean="0"/>
              <a:t>Propietario: </a:t>
            </a:r>
            <a:r>
              <a:rPr lang="es-MX" sz="1600" dirty="0" smtClean="0"/>
              <a:t>Pablo </a:t>
            </a:r>
            <a:r>
              <a:rPr lang="es-MX" sz="1600" dirty="0" err="1" smtClean="0"/>
              <a:t>Rodriguez</a:t>
            </a:r>
            <a:r>
              <a:rPr lang="es-MX" sz="1600" dirty="0" smtClean="0"/>
              <a:t> </a:t>
            </a:r>
            <a:r>
              <a:rPr lang="es-MX" sz="1600" dirty="0" err="1" smtClean="0"/>
              <a:t>Charpentier</a:t>
            </a:r>
            <a:endParaRPr lang="es-MX" sz="1600" dirty="0" smtClean="0"/>
          </a:p>
          <a:p>
            <a:r>
              <a:rPr lang="es-MX" sz="1600" b="1" dirty="0" smtClean="0"/>
              <a:t>ACTA DE DESISTIMIENTO  31/01/2020</a:t>
            </a:r>
          </a:p>
          <a:p>
            <a:r>
              <a:rPr lang="es-MX" sz="1600" dirty="0" smtClean="0"/>
              <a:t> </a:t>
            </a:r>
          </a:p>
          <a:p>
            <a:endParaRPr lang="es-EC" b="1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6814159" y="605278"/>
            <a:ext cx="4175316" cy="1079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39" name="Conector recto 38"/>
          <p:cNvCxnSpPr/>
          <p:nvPr/>
        </p:nvCxnSpPr>
        <p:spPr>
          <a:xfrm>
            <a:off x="2517732" y="2007044"/>
            <a:ext cx="1230427" cy="50254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3720229" y="2497110"/>
            <a:ext cx="418039" cy="320437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58" idx="1"/>
          </p:cNvCxnSpPr>
          <p:nvPr/>
        </p:nvCxnSpPr>
        <p:spPr>
          <a:xfrm>
            <a:off x="3982001" y="2657753"/>
            <a:ext cx="2844685" cy="650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adroTexto 52"/>
          <p:cNvSpPr txBox="1"/>
          <p:nvPr/>
        </p:nvSpPr>
        <p:spPr>
          <a:xfrm>
            <a:off x="6826686" y="3186309"/>
            <a:ext cx="3363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600" b="1" dirty="0" smtClean="0"/>
              <a:t>EPMAPS (2019): </a:t>
            </a:r>
            <a:r>
              <a:rPr lang="es-MX" sz="1600" dirty="0" smtClean="0"/>
              <a:t>Red de Alcantarillado</a:t>
            </a:r>
            <a:endParaRPr lang="es-MX" sz="1600" i="1" dirty="0"/>
          </a:p>
        </p:txBody>
      </p:sp>
      <p:sp>
        <p:nvSpPr>
          <p:cNvPr id="54" name="Rectángulo redondeado 53"/>
          <p:cNvSpPr/>
          <p:nvPr/>
        </p:nvSpPr>
        <p:spPr>
          <a:xfrm>
            <a:off x="6826686" y="1832092"/>
            <a:ext cx="5235878" cy="1079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57" name="Imagen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397" y="3704510"/>
            <a:ext cx="3860040" cy="2517707"/>
          </a:xfrm>
          <a:prstGeom prst="rect">
            <a:avLst/>
          </a:prstGeom>
        </p:spPr>
      </p:pic>
      <p:sp>
        <p:nvSpPr>
          <p:cNvPr id="58" name="Rectángulo redondeado 57"/>
          <p:cNvSpPr/>
          <p:nvPr/>
        </p:nvSpPr>
        <p:spPr>
          <a:xfrm>
            <a:off x="6826686" y="3099306"/>
            <a:ext cx="3617933" cy="4170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0" name="CuadroTexto 59"/>
          <p:cNvSpPr txBox="1"/>
          <p:nvPr/>
        </p:nvSpPr>
        <p:spPr>
          <a:xfrm>
            <a:off x="8944688" y="6175331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Ficha Catastral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31686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3940</TotalTime>
  <Words>243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125</cp:revision>
  <dcterms:created xsi:type="dcterms:W3CDTF">2021-05-14T15:24:53Z</dcterms:created>
  <dcterms:modified xsi:type="dcterms:W3CDTF">2022-07-19T13:20:19Z</dcterms:modified>
</cp:coreProperties>
</file>