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2" r:id="rId1"/>
  </p:sldMasterIdLst>
  <p:notesMasterIdLst>
    <p:notesMasterId r:id="rId27"/>
  </p:notesMasterIdLst>
  <p:handoutMasterIdLst>
    <p:handoutMasterId r:id="rId28"/>
  </p:handoutMasterIdLst>
  <p:sldIdLst>
    <p:sldId id="396" r:id="rId2"/>
    <p:sldId id="401" r:id="rId3"/>
    <p:sldId id="534" r:id="rId4"/>
    <p:sldId id="497" r:id="rId5"/>
    <p:sldId id="516" r:id="rId6"/>
    <p:sldId id="493" r:id="rId7"/>
    <p:sldId id="505" r:id="rId8"/>
    <p:sldId id="470" r:id="rId9"/>
    <p:sldId id="471" r:id="rId10"/>
    <p:sldId id="527" r:id="rId11"/>
    <p:sldId id="519" r:id="rId12"/>
    <p:sldId id="513" r:id="rId13"/>
    <p:sldId id="535" r:id="rId14"/>
    <p:sldId id="501" r:id="rId15"/>
    <p:sldId id="502" r:id="rId16"/>
    <p:sldId id="515" r:id="rId17"/>
    <p:sldId id="518" r:id="rId18"/>
    <p:sldId id="532" r:id="rId19"/>
    <p:sldId id="467" r:id="rId20"/>
    <p:sldId id="468" r:id="rId21"/>
    <p:sldId id="533" r:id="rId22"/>
    <p:sldId id="529" r:id="rId23"/>
    <p:sldId id="530" r:id="rId24"/>
    <p:sldId id="424" r:id="rId25"/>
    <p:sldId id="399" r:id="rId26"/>
  </p:sldIdLst>
  <p:sldSz cx="24120475" cy="14400213"/>
  <p:notesSz cx="6858000" cy="9144000"/>
  <p:defaultTextStyle>
    <a:defPPr>
      <a:defRPr lang="es-MX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08050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1610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324150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432200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5402504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64830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7563505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8644006" algn="l" defTabSz="2161002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536" userDrawn="1">
          <p15:clr>
            <a:srgbClr val="A4A3A4"/>
          </p15:clr>
        </p15:guide>
        <p15:guide id="2" pos="75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27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4186" autoAdjust="0"/>
  </p:normalViewPr>
  <p:slideViewPr>
    <p:cSldViewPr>
      <p:cViewPr>
        <p:scale>
          <a:sx n="66" d="100"/>
          <a:sy n="66" d="100"/>
        </p:scale>
        <p:origin x="-3054" y="-2112"/>
      </p:cViewPr>
      <p:guideLst>
        <p:guide orient="horz" pos="4536"/>
        <p:guide pos="75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0_UIEIS\07_GADDMQ\03_Analitica\cvd19\data\Tabulados%20y%20graficos%20Reporte%20Actual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60104986876646E-2"/>
          <c:y val="0.20465983503589552"/>
          <c:w val="0.9254789501312336"/>
          <c:h val="0.703437518375376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'confirm-semana'!$D$2</c:f>
              <c:strCache>
                <c:ptCount val="1"/>
                <c:pt idx="0">
                  <c:v>Confirmados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7-46B5-B9D4-193EFB864F16}"/>
              </c:ext>
            </c:extLst>
          </c:dPt>
          <c:dPt>
            <c:idx val="5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C7-46B5-B9D4-193EFB864F16}"/>
              </c:ext>
            </c:extLst>
          </c:dPt>
          <c:dPt>
            <c:idx val="5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C7-46B5-B9D4-193EFB864F16}"/>
              </c:ext>
            </c:extLst>
          </c:dPt>
          <c:dPt>
            <c:idx val="5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DC7-46B5-B9D4-193EFB864F16}"/>
              </c:ext>
            </c:extLst>
          </c:dPt>
          <c:dPt>
            <c:idx val="5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DC7-46B5-B9D4-193EFB864F16}"/>
              </c:ext>
            </c:extLst>
          </c:dPt>
          <c:dPt>
            <c:idx val="5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DC7-46B5-B9D4-193EFB864F16}"/>
              </c:ext>
            </c:extLst>
          </c:dPt>
          <c:dPt>
            <c:idx val="5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DC7-46B5-B9D4-193EFB864F16}"/>
              </c:ext>
            </c:extLst>
          </c:dPt>
          <c:dPt>
            <c:idx val="59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DC7-46B5-B9D4-193EFB864F16}"/>
              </c:ext>
            </c:extLst>
          </c:dPt>
          <c:dPt>
            <c:idx val="6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7DC7-46B5-B9D4-193EFB864F16}"/>
              </c:ext>
            </c:extLst>
          </c:dPt>
          <c:dPt>
            <c:idx val="6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7DC7-46B5-B9D4-193EFB864F16}"/>
              </c:ext>
            </c:extLst>
          </c:dPt>
          <c:dPt>
            <c:idx val="62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DC7-46B5-B9D4-193EFB864F16}"/>
              </c:ext>
            </c:extLst>
          </c:dPt>
          <c:dPt>
            <c:idx val="6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7DC7-46B5-B9D4-193EFB864F16}"/>
              </c:ext>
            </c:extLst>
          </c:dPt>
          <c:dPt>
            <c:idx val="6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7DC7-46B5-B9D4-193EFB864F16}"/>
              </c:ext>
            </c:extLst>
          </c:dPt>
          <c:dPt>
            <c:idx val="6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7DC7-46B5-B9D4-193EFB864F16}"/>
              </c:ext>
            </c:extLst>
          </c:dPt>
          <c:dPt>
            <c:idx val="6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7DC7-46B5-B9D4-193EFB864F16}"/>
              </c:ext>
            </c:extLst>
          </c:dPt>
          <c:dPt>
            <c:idx val="6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7DC7-46B5-B9D4-193EFB864F16}"/>
              </c:ext>
            </c:extLst>
          </c:dPt>
          <c:dPt>
            <c:idx val="6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7DC7-46B5-B9D4-193EFB864F16}"/>
              </c:ext>
            </c:extLst>
          </c:dPt>
          <c:dPt>
            <c:idx val="7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3-7DC7-46B5-B9D4-193EFB864F16}"/>
              </c:ext>
            </c:extLst>
          </c:dPt>
          <c:dPt>
            <c:idx val="7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5-7DC7-46B5-B9D4-193EFB864F16}"/>
              </c:ext>
            </c:extLst>
          </c:dPt>
          <c:dPt>
            <c:idx val="7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7DC7-46B5-B9D4-193EFB864F16}"/>
              </c:ext>
            </c:extLst>
          </c:dPt>
          <c:dPt>
            <c:idx val="7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7DC7-46B5-B9D4-193EFB864F16}"/>
              </c:ext>
            </c:extLst>
          </c:dPt>
          <c:dPt>
            <c:idx val="7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7DC7-46B5-B9D4-193EFB864F16}"/>
              </c:ext>
            </c:extLst>
          </c:dPt>
          <c:dPt>
            <c:idx val="7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7DC7-46B5-B9D4-193EFB864F16}"/>
              </c:ext>
            </c:extLst>
          </c:dPt>
          <c:dPt>
            <c:idx val="7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F-7DC7-46B5-B9D4-193EFB864F16}"/>
              </c:ext>
            </c:extLst>
          </c:dPt>
          <c:dPt>
            <c:idx val="7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1-7DC7-46B5-B9D4-193EFB864F16}"/>
              </c:ext>
            </c:extLst>
          </c:dPt>
          <c:dPt>
            <c:idx val="7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3-7DC7-46B5-B9D4-193EFB864F16}"/>
              </c:ext>
            </c:extLst>
          </c:dPt>
          <c:dLbls>
            <c:dLbl>
              <c:idx val="7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D-7DC7-46B5-B9D4-193EFB864F16}"/>
                </c:ext>
              </c:extLst>
            </c:dLbl>
            <c:dLbl>
              <c:idx val="7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F-7DC7-46B5-B9D4-193EFB864F16}"/>
                </c:ext>
              </c:extLst>
            </c:dLbl>
            <c:dLbl>
              <c:idx val="77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1-7DC7-46B5-B9D4-193EFB864F16}"/>
                </c:ext>
              </c:extLst>
            </c:dLbl>
            <c:dLbl>
              <c:idx val="7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3-7DC7-46B5-B9D4-193EFB864F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'confirm-semana'!$C$3:$C$81</c:f>
              <c:strCach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</c:strCache>
            </c:strRef>
          </c:cat>
          <c:val>
            <c:numRef>
              <c:f>'confirm-semana'!$D$3:$D$81</c:f>
              <c:numCache>
                <c:formatCode>General</c:formatCode>
                <c:ptCount val="79"/>
                <c:pt idx="0">
                  <c:v>6754</c:v>
                </c:pt>
                <c:pt idx="1">
                  <c:v>5117</c:v>
                </c:pt>
                <c:pt idx="2">
                  <c:v>3886</c:v>
                </c:pt>
                <c:pt idx="3">
                  <c:v>3375</c:v>
                </c:pt>
                <c:pt idx="4">
                  <c:v>4086</c:v>
                </c:pt>
                <c:pt idx="5">
                  <c:v>3292</c:v>
                </c:pt>
                <c:pt idx="6">
                  <c:v>2857</c:v>
                </c:pt>
                <c:pt idx="7">
                  <c:v>3054</c:v>
                </c:pt>
                <c:pt idx="8">
                  <c:v>3188</c:v>
                </c:pt>
                <c:pt idx="9">
                  <c:v>3660</c:v>
                </c:pt>
                <c:pt idx="10">
                  <c:v>3913</c:v>
                </c:pt>
                <c:pt idx="11">
                  <c:v>4557</c:v>
                </c:pt>
                <c:pt idx="12">
                  <c:v>5224</c:v>
                </c:pt>
                <c:pt idx="13">
                  <c:v>5765</c:v>
                </c:pt>
                <c:pt idx="14">
                  <c:v>5610</c:v>
                </c:pt>
                <c:pt idx="15">
                  <c:v>5573</c:v>
                </c:pt>
                <c:pt idx="16">
                  <c:v>5198</c:v>
                </c:pt>
                <c:pt idx="17">
                  <c:v>4816</c:v>
                </c:pt>
                <c:pt idx="18">
                  <c:v>3629</c:v>
                </c:pt>
                <c:pt idx="19">
                  <c:v>3141</c:v>
                </c:pt>
                <c:pt idx="20">
                  <c:v>2496</c:v>
                </c:pt>
                <c:pt idx="21">
                  <c:v>2692</c:v>
                </c:pt>
                <c:pt idx="22">
                  <c:v>2322</c:v>
                </c:pt>
                <c:pt idx="23">
                  <c:v>2541</c:v>
                </c:pt>
                <c:pt idx="24">
                  <c:v>2442</c:v>
                </c:pt>
                <c:pt idx="25">
                  <c:v>2797</c:v>
                </c:pt>
                <c:pt idx="26">
                  <c:v>2582</c:v>
                </c:pt>
                <c:pt idx="27">
                  <c:v>2975</c:v>
                </c:pt>
                <c:pt idx="28">
                  <c:v>2933</c:v>
                </c:pt>
                <c:pt idx="29">
                  <c:v>2533</c:v>
                </c:pt>
                <c:pt idx="30">
                  <c:v>1824</c:v>
                </c:pt>
                <c:pt idx="31">
                  <c:v>1489</c:v>
                </c:pt>
                <c:pt idx="32">
                  <c:v>1098</c:v>
                </c:pt>
                <c:pt idx="33">
                  <c:v>797</c:v>
                </c:pt>
                <c:pt idx="34">
                  <c:v>719</c:v>
                </c:pt>
                <c:pt idx="35">
                  <c:v>508</c:v>
                </c:pt>
                <c:pt idx="36">
                  <c:v>389</c:v>
                </c:pt>
                <c:pt idx="37">
                  <c:v>366</c:v>
                </c:pt>
                <c:pt idx="38">
                  <c:v>295</c:v>
                </c:pt>
                <c:pt idx="39">
                  <c:v>288</c:v>
                </c:pt>
                <c:pt idx="40">
                  <c:v>263</c:v>
                </c:pt>
                <c:pt idx="41">
                  <c:v>292</c:v>
                </c:pt>
                <c:pt idx="42">
                  <c:v>295</c:v>
                </c:pt>
                <c:pt idx="43">
                  <c:v>401</c:v>
                </c:pt>
                <c:pt idx="44">
                  <c:v>581</c:v>
                </c:pt>
                <c:pt idx="45">
                  <c:v>568</c:v>
                </c:pt>
                <c:pt idx="46">
                  <c:v>554</c:v>
                </c:pt>
                <c:pt idx="47">
                  <c:v>1169</c:v>
                </c:pt>
                <c:pt idx="48">
                  <c:v>932</c:v>
                </c:pt>
                <c:pt idx="49">
                  <c:v>1223</c:v>
                </c:pt>
                <c:pt idx="50">
                  <c:v>2842</c:v>
                </c:pt>
                <c:pt idx="51">
                  <c:v>7405</c:v>
                </c:pt>
                <c:pt idx="52">
                  <c:v>16066</c:v>
                </c:pt>
                <c:pt idx="53">
                  <c:v>20114</c:v>
                </c:pt>
                <c:pt idx="54">
                  <c:v>17940</c:v>
                </c:pt>
                <c:pt idx="55">
                  <c:v>12176</c:v>
                </c:pt>
                <c:pt idx="56">
                  <c:v>6687</c:v>
                </c:pt>
                <c:pt idx="57">
                  <c:v>3893</c:v>
                </c:pt>
                <c:pt idx="58">
                  <c:v>2234</c:v>
                </c:pt>
                <c:pt idx="59">
                  <c:v>1331</c:v>
                </c:pt>
                <c:pt idx="60">
                  <c:v>1053</c:v>
                </c:pt>
                <c:pt idx="61">
                  <c:v>882</c:v>
                </c:pt>
                <c:pt idx="62">
                  <c:v>668</c:v>
                </c:pt>
                <c:pt idx="63">
                  <c:v>411</c:v>
                </c:pt>
                <c:pt idx="64">
                  <c:v>302</c:v>
                </c:pt>
                <c:pt idx="65">
                  <c:v>261</c:v>
                </c:pt>
                <c:pt idx="66">
                  <c:v>278</c:v>
                </c:pt>
                <c:pt idx="67">
                  <c:v>316</c:v>
                </c:pt>
                <c:pt idx="68">
                  <c:v>299</c:v>
                </c:pt>
                <c:pt idx="69">
                  <c:v>343</c:v>
                </c:pt>
                <c:pt idx="70">
                  <c:v>436</c:v>
                </c:pt>
                <c:pt idx="71">
                  <c:v>733</c:v>
                </c:pt>
                <c:pt idx="72">
                  <c:v>1135</c:v>
                </c:pt>
                <c:pt idx="73">
                  <c:v>2245</c:v>
                </c:pt>
                <c:pt idx="74">
                  <c:v>3175</c:v>
                </c:pt>
                <c:pt idx="75">
                  <c:v>3540</c:v>
                </c:pt>
                <c:pt idx="76">
                  <c:v>2222</c:v>
                </c:pt>
                <c:pt idx="77">
                  <c:v>1481</c:v>
                </c:pt>
                <c:pt idx="78">
                  <c:v>1098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7DC7-46B5-B9D4-193EFB864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718862576"/>
        <c:axId val="718868016"/>
      </c:barChart>
      <c:barChart>
        <c:barDir val="col"/>
        <c:grouping val="clustered"/>
        <c:varyColors val="0"/>
        <c:ser>
          <c:idx val="1"/>
          <c:order val="1"/>
          <c:tx>
            <c:strRef>
              <c:f>'confirm-semana'!$F$2</c:f>
              <c:strCache>
                <c:ptCount val="1"/>
                <c:pt idx="0">
                  <c:v>Feriado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2060"/>
              </a:solidFill>
              <a:ln w="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6-7DC7-46B5-B9D4-193EFB864F16}"/>
              </c:ext>
            </c:extLst>
          </c:dPt>
          <c:cat>
            <c:strRef>
              <c:f>'confirm-semana'!$C$3:$C$80</c:f>
              <c:strCache>
                <c:ptCount val="7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</c:strCache>
            </c:strRef>
          </c:cat>
          <c:val>
            <c:numRef>
              <c:f>'confirm-semana'!$E$3:$E$80</c:f>
              <c:numCache>
                <c:formatCode>General</c:formatCode>
                <c:ptCount val="78"/>
                <c:pt idx="6">
                  <c:v>19500</c:v>
                </c:pt>
                <c:pt idx="12">
                  <c:v>19500</c:v>
                </c:pt>
                <c:pt idx="39">
                  <c:v>19500</c:v>
                </c:pt>
                <c:pt idx="43">
                  <c:v>19500</c:v>
                </c:pt>
                <c:pt idx="48">
                  <c:v>19500</c:v>
                </c:pt>
                <c:pt idx="49">
                  <c:v>19500</c:v>
                </c:pt>
                <c:pt idx="51">
                  <c:v>19500</c:v>
                </c:pt>
                <c:pt idx="60">
                  <c:v>19500</c:v>
                </c:pt>
                <c:pt idx="66">
                  <c:v>19500</c:v>
                </c:pt>
                <c:pt idx="69">
                  <c:v>19500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7DC7-46B5-B9D4-193EFB864F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718870736"/>
        <c:axId val="718870192"/>
      </c:barChart>
      <c:catAx>
        <c:axId val="71886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68016"/>
        <c:crosses val="autoZero"/>
        <c:auto val="1"/>
        <c:lblAlgn val="ctr"/>
        <c:lblOffset val="100"/>
        <c:noMultiLvlLbl val="0"/>
      </c:catAx>
      <c:valAx>
        <c:axId val="718868016"/>
        <c:scaling>
          <c:orientation val="minMax"/>
          <c:max val="20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600"/>
                  <a:t>Confrmados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62576"/>
        <c:crosses val="autoZero"/>
        <c:crossBetween val="between"/>
        <c:majorUnit val="1500"/>
        <c:minorUnit val="500"/>
      </c:valAx>
      <c:valAx>
        <c:axId val="718870192"/>
        <c:scaling>
          <c:orientation val="minMax"/>
          <c:max val="1200"/>
        </c:scaling>
        <c:delete val="1"/>
        <c:axPos val="r"/>
        <c:numFmt formatCode="General" sourceLinked="1"/>
        <c:majorTickMark val="out"/>
        <c:minorTickMark val="none"/>
        <c:tickLblPos val="nextTo"/>
        <c:crossAx val="718870736"/>
        <c:crosses val="max"/>
        <c:crossBetween val="between"/>
        <c:majorUnit val="1500"/>
      </c:valAx>
      <c:catAx>
        <c:axId val="71887073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718870192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'L14 Defunciones RC Qui'!$K$1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  <a:effectLst/>
          </c:spPr>
          <c:invertIfNegative val="0"/>
          <c:val>
            <c:numRef>
              <c:f>'L14 Defunciones RC Qui'!$K$2:$K$367</c:f>
              <c:numCache>
                <c:formatCode>General</c:formatCode>
                <c:ptCount val="366"/>
                <c:pt idx="0">
                  <c:v>36</c:v>
                </c:pt>
                <c:pt idx="1">
                  <c:v>36</c:v>
                </c:pt>
                <c:pt idx="2">
                  <c:v>44</c:v>
                </c:pt>
                <c:pt idx="3">
                  <c:v>46</c:v>
                </c:pt>
                <c:pt idx="4">
                  <c:v>34</c:v>
                </c:pt>
                <c:pt idx="5">
                  <c:v>35</c:v>
                </c:pt>
                <c:pt idx="6">
                  <c:v>32</c:v>
                </c:pt>
                <c:pt idx="7">
                  <c:v>29</c:v>
                </c:pt>
                <c:pt idx="8">
                  <c:v>36</c:v>
                </c:pt>
                <c:pt idx="9">
                  <c:v>35</c:v>
                </c:pt>
                <c:pt idx="10">
                  <c:v>39</c:v>
                </c:pt>
                <c:pt idx="11">
                  <c:v>41</c:v>
                </c:pt>
                <c:pt idx="12">
                  <c:v>32</c:v>
                </c:pt>
                <c:pt idx="13">
                  <c:v>35</c:v>
                </c:pt>
                <c:pt idx="14">
                  <c:v>44</c:v>
                </c:pt>
                <c:pt idx="15">
                  <c:v>24</c:v>
                </c:pt>
                <c:pt idx="16">
                  <c:v>44</c:v>
                </c:pt>
                <c:pt idx="17">
                  <c:v>42</c:v>
                </c:pt>
                <c:pt idx="18">
                  <c:v>25</c:v>
                </c:pt>
                <c:pt idx="19">
                  <c:v>39</c:v>
                </c:pt>
                <c:pt idx="20">
                  <c:v>40</c:v>
                </c:pt>
                <c:pt idx="21">
                  <c:v>29</c:v>
                </c:pt>
                <c:pt idx="22">
                  <c:v>21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34</c:v>
                </c:pt>
                <c:pt idx="27">
                  <c:v>38</c:v>
                </c:pt>
                <c:pt idx="28">
                  <c:v>32</c:v>
                </c:pt>
                <c:pt idx="29">
                  <c:v>27</c:v>
                </c:pt>
                <c:pt idx="30">
                  <c:v>43</c:v>
                </c:pt>
                <c:pt idx="31">
                  <c:v>33</c:v>
                </c:pt>
                <c:pt idx="32">
                  <c:v>31</c:v>
                </c:pt>
                <c:pt idx="33">
                  <c:v>40</c:v>
                </c:pt>
                <c:pt idx="34">
                  <c:v>21</c:v>
                </c:pt>
                <c:pt idx="35">
                  <c:v>40</c:v>
                </c:pt>
                <c:pt idx="36">
                  <c:v>32</c:v>
                </c:pt>
                <c:pt idx="37">
                  <c:v>40</c:v>
                </c:pt>
                <c:pt idx="38">
                  <c:v>29</c:v>
                </c:pt>
                <c:pt idx="39">
                  <c:v>43</c:v>
                </c:pt>
                <c:pt idx="40">
                  <c:v>29</c:v>
                </c:pt>
                <c:pt idx="41">
                  <c:v>44</c:v>
                </c:pt>
                <c:pt idx="42">
                  <c:v>32</c:v>
                </c:pt>
                <c:pt idx="43">
                  <c:v>36</c:v>
                </c:pt>
                <c:pt idx="44">
                  <c:v>46</c:v>
                </c:pt>
                <c:pt idx="45">
                  <c:v>39</c:v>
                </c:pt>
                <c:pt idx="46">
                  <c:v>48</c:v>
                </c:pt>
                <c:pt idx="47">
                  <c:v>33</c:v>
                </c:pt>
                <c:pt idx="48">
                  <c:v>36</c:v>
                </c:pt>
                <c:pt idx="49">
                  <c:v>31</c:v>
                </c:pt>
                <c:pt idx="50">
                  <c:v>35</c:v>
                </c:pt>
                <c:pt idx="51">
                  <c:v>35</c:v>
                </c:pt>
                <c:pt idx="52">
                  <c:v>46</c:v>
                </c:pt>
                <c:pt idx="53">
                  <c:v>37</c:v>
                </c:pt>
                <c:pt idx="54">
                  <c:v>33</c:v>
                </c:pt>
                <c:pt idx="55">
                  <c:v>38</c:v>
                </c:pt>
                <c:pt idx="56">
                  <c:v>31</c:v>
                </c:pt>
                <c:pt idx="57">
                  <c:v>30</c:v>
                </c:pt>
                <c:pt idx="58">
                  <c:v>37</c:v>
                </c:pt>
                <c:pt idx="59">
                  <c:v>49</c:v>
                </c:pt>
                <c:pt idx="60">
                  <c:v>29</c:v>
                </c:pt>
                <c:pt idx="61">
                  <c:v>37</c:v>
                </c:pt>
                <c:pt idx="62">
                  <c:v>24</c:v>
                </c:pt>
                <c:pt idx="63">
                  <c:v>27</c:v>
                </c:pt>
                <c:pt idx="64">
                  <c:v>36</c:v>
                </c:pt>
                <c:pt idx="65">
                  <c:v>41</c:v>
                </c:pt>
                <c:pt idx="66">
                  <c:v>27</c:v>
                </c:pt>
                <c:pt idx="67">
                  <c:v>39</c:v>
                </c:pt>
                <c:pt idx="68">
                  <c:v>34</c:v>
                </c:pt>
                <c:pt idx="69">
                  <c:v>36</c:v>
                </c:pt>
                <c:pt idx="70">
                  <c:v>40</c:v>
                </c:pt>
                <c:pt idx="71">
                  <c:v>39</c:v>
                </c:pt>
                <c:pt idx="72">
                  <c:v>21</c:v>
                </c:pt>
                <c:pt idx="73">
                  <c:v>30</c:v>
                </c:pt>
                <c:pt idx="74">
                  <c:v>34</c:v>
                </c:pt>
                <c:pt idx="75">
                  <c:v>35</c:v>
                </c:pt>
                <c:pt idx="76">
                  <c:v>29</c:v>
                </c:pt>
                <c:pt idx="77">
                  <c:v>40</c:v>
                </c:pt>
                <c:pt idx="78">
                  <c:v>28</c:v>
                </c:pt>
                <c:pt idx="79">
                  <c:v>26</c:v>
                </c:pt>
                <c:pt idx="80">
                  <c:v>26</c:v>
                </c:pt>
                <c:pt idx="81">
                  <c:v>38</c:v>
                </c:pt>
                <c:pt idx="82">
                  <c:v>26</c:v>
                </c:pt>
                <c:pt idx="83">
                  <c:v>34</c:v>
                </c:pt>
                <c:pt idx="84">
                  <c:v>36</c:v>
                </c:pt>
                <c:pt idx="85">
                  <c:v>32</c:v>
                </c:pt>
                <c:pt idx="86">
                  <c:v>36</c:v>
                </c:pt>
                <c:pt idx="87">
                  <c:v>44</c:v>
                </c:pt>
                <c:pt idx="88">
                  <c:v>36</c:v>
                </c:pt>
                <c:pt idx="89">
                  <c:v>43</c:v>
                </c:pt>
                <c:pt idx="90">
                  <c:v>38</c:v>
                </c:pt>
                <c:pt idx="91">
                  <c:v>49</c:v>
                </c:pt>
                <c:pt idx="92">
                  <c:v>48</c:v>
                </c:pt>
                <c:pt idx="93">
                  <c:v>44</c:v>
                </c:pt>
                <c:pt idx="94">
                  <c:v>34</c:v>
                </c:pt>
                <c:pt idx="95">
                  <c:v>31</c:v>
                </c:pt>
                <c:pt idx="96">
                  <c:v>47</c:v>
                </c:pt>
                <c:pt idx="97">
                  <c:v>42</c:v>
                </c:pt>
                <c:pt idx="98">
                  <c:v>37</c:v>
                </c:pt>
                <c:pt idx="99">
                  <c:v>38</c:v>
                </c:pt>
                <c:pt idx="100">
                  <c:v>38</c:v>
                </c:pt>
                <c:pt idx="101">
                  <c:v>35</c:v>
                </c:pt>
                <c:pt idx="102">
                  <c:v>51</c:v>
                </c:pt>
                <c:pt idx="103">
                  <c:v>42</c:v>
                </c:pt>
                <c:pt idx="104">
                  <c:v>36</c:v>
                </c:pt>
                <c:pt idx="105">
                  <c:v>44</c:v>
                </c:pt>
                <c:pt idx="106">
                  <c:v>39</c:v>
                </c:pt>
                <c:pt idx="107">
                  <c:v>36</c:v>
                </c:pt>
                <c:pt idx="108">
                  <c:v>33</c:v>
                </c:pt>
                <c:pt idx="109">
                  <c:v>27</c:v>
                </c:pt>
                <c:pt idx="110">
                  <c:v>51</c:v>
                </c:pt>
                <c:pt idx="111">
                  <c:v>38</c:v>
                </c:pt>
                <c:pt idx="112">
                  <c:v>41</c:v>
                </c:pt>
                <c:pt idx="113">
                  <c:v>32</c:v>
                </c:pt>
                <c:pt idx="114">
                  <c:v>49</c:v>
                </c:pt>
                <c:pt idx="115">
                  <c:v>40</c:v>
                </c:pt>
                <c:pt idx="116">
                  <c:v>39</c:v>
                </c:pt>
                <c:pt idx="117">
                  <c:v>41</c:v>
                </c:pt>
                <c:pt idx="118">
                  <c:v>49</c:v>
                </c:pt>
                <c:pt idx="119">
                  <c:v>44</c:v>
                </c:pt>
                <c:pt idx="120">
                  <c:v>42</c:v>
                </c:pt>
                <c:pt idx="121">
                  <c:v>38</c:v>
                </c:pt>
                <c:pt idx="122">
                  <c:v>39</c:v>
                </c:pt>
                <c:pt idx="123">
                  <c:v>49</c:v>
                </c:pt>
                <c:pt idx="124">
                  <c:v>44</c:v>
                </c:pt>
                <c:pt idx="125">
                  <c:v>52</c:v>
                </c:pt>
                <c:pt idx="126">
                  <c:v>56</c:v>
                </c:pt>
                <c:pt idx="127">
                  <c:v>41</c:v>
                </c:pt>
                <c:pt idx="128">
                  <c:v>36</c:v>
                </c:pt>
                <c:pt idx="129">
                  <c:v>40</c:v>
                </c:pt>
                <c:pt idx="130">
                  <c:v>41</c:v>
                </c:pt>
                <c:pt idx="131">
                  <c:v>50</c:v>
                </c:pt>
                <c:pt idx="132">
                  <c:v>40</c:v>
                </c:pt>
                <c:pt idx="133">
                  <c:v>50</c:v>
                </c:pt>
                <c:pt idx="134">
                  <c:v>36</c:v>
                </c:pt>
                <c:pt idx="135">
                  <c:v>50</c:v>
                </c:pt>
                <c:pt idx="136">
                  <c:v>40</c:v>
                </c:pt>
                <c:pt idx="137">
                  <c:v>55</c:v>
                </c:pt>
                <c:pt idx="138">
                  <c:v>39</c:v>
                </c:pt>
                <c:pt idx="139">
                  <c:v>52</c:v>
                </c:pt>
                <c:pt idx="140">
                  <c:v>53</c:v>
                </c:pt>
                <c:pt idx="141">
                  <c:v>52</c:v>
                </c:pt>
                <c:pt idx="142">
                  <c:v>46</c:v>
                </c:pt>
                <c:pt idx="143">
                  <c:v>57</c:v>
                </c:pt>
                <c:pt idx="144">
                  <c:v>58</c:v>
                </c:pt>
                <c:pt idx="145">
                  <c:v>53</c:v>
                </c:pt>
                <c:pt idx="146">
                  <c:v>51</c:v>
                </c:pt>
                <c:pt idx="147">
                  <c:v>49</c:v>
                </c:pt>
                <c:pt idx="148">
                  <c:v>57</c:v>
                </c:pt>
                <c:pt idx="149">
                  <c:v>63</c:v>
                </c:pt>
                <c:pt idx="150">
                  <c:v>54</c:v>
                </c:pt>
                <c:pt idx="151">
                  <c:v>43</c:v>
                </c:pt>
                <c:pt idx="152">
                  <c:v>59</c:v>
                </c:pt>
                <c:pt idx="153">
                  <c:v>57</c:v>
                </c:pt>
                <c:pt idx="154">
                  <c:v>50</c:v>
                </c:pt>
                <c:pt idx="155">
                  <c:v>50</c:v>
                </c:pt>
                <c:pt idx="156">
                  <c:v>45</c:v>
                </c:pt>
                <c:pt idx="157">
                  <c:v>43</c:v>
                </c:pt>
                <c:pt idx="158">
                  <c:v>43</c:v>
                </c:pt>
                <c:pt idx="159">
                  <c:v>52</c:v>
                </c:pt>
                <c:pt idx="160">
                  <c:v>53</c:v>
                </c:pt>
                <c:pt idx="161">
                  <c:v>50</c:v>
                </c:pt>
                <c:pt idx="162">
                  <c:v>61</c:v>
                </c:pt>
                <c:pt idx="163">
                  <c:v>54</c:v>
                </c:pt>
                <c:pt idx="164">
                  <c:v>58</c:v>
                </c:pt>
                <c:pt idx="165">
                  <c:v>50</c:v>
                </c:pt>
                <c:pt idx="166">
                  <c:v>54</c:v>
                </c:pt>
                <c:pt idx="167">
                  <c:v>45</c:v>
                </c:pt>
                <c:pt idx="168">
                  <c:v>55</c:v>
                </c:pt>
                <c:pt idx="169">
                  <c:v>67</c:v>
                </c:pt>
                <c:pt idx="170">
                  <c:v>52</c:v>
                </c:pt>
                <c:pt idx="171">
                  <c:v>69</c:v>
                </c:pt>
                <c:pt idx="172">
                  <c:v>45</c:v>
                </c:pt>
                <c:pt idx="173">
                  <c:v>72</c:v>
                </c:pt>
                <c:pt idx="174">
                  <c:v>59</c:v>
                </c:pt>
                <c:pt idx="175">
                  <c:v>66</c:v>
                </c:pt>
                <c:pt idx="176">
                  <c:v>41</c:v>
                </c:pt>
                <c:pt idx="177">
                  <c:v>76</c:v>
                </c:pt>
                <c:pt idx="178">
                  <c:v>65</c:v>
                </c:pt>
                <c:pt idx="179">
                  <c:v>78</c:v>
                </c:pt>
                <c:pt idx="180">
                  <c:v>57</c:v>
                </c:pt>
                <c:pt idx="181">
                  <c:v>64</c:v>
                </c:pt>
                <c:pt idx="182">
                  <c:v>68</c:v>
                </c:pt>
                <c:pt idx="183">
                  <c:v>64</c:v>
                </c:pt>
                <c:pt idx="184">
                  <c:v>68</c:v>
                </c:pt>
                <c:pt idx="185">
                  <c:v>88</c:v>
                </c:pt>
                <c:pt idx="186">
                  <c:v>77</c:v>
                </c:pt>
                <c:pt idx="187">
                  <c:v>71</c:v>
                </c:pt>
                <c:pt idx="188">
                  <c:v>83</c:v>
                </c:pt>
                <c:pt idx="189">
                  <c:v>92</c:v>
                </c:pt>
                <c:pt idx="190">
                  <c:v>79</c:v>
                </c:pt>
                <c:pt idx="191">
                  <c:v>95</c:v>
                </c:pt>
                <c:pt idx="192">
                  <c:v>82</c:v>
                </c:pt>
                <c:pt idx="193">
                  <c:v>84</c:v>
                </c:pt>
                <c:pt idx="194">
                  <c:v>91</c:v>
                </c:pt>
                <c:pt idx="195">
                  <c:v>88</c:v>
                </c:pt>
                <c:pt idx="196">
                  <c:v>93</c:v>
                </c:pt>
                <c:pt idx="197">
                  <c:v>58</c:v>
                </c:pt>
                <c:pt idx="198">
                  <c:v>98</c:v>
                </c:pt>
                <c:pt idx="199">
                  <c:v>90</c:v>
                </c:pt>
                <c:pt idx="200">
                  <c:v>91</c:v>
                </c:pt>
                <c:pt idx="201">
                  <c:v>97</c:v>
                </c:pt>
                <c:pt idx="202">
                  <c:v>85</c:v>
                </c:pt>
                <c:pt idx="203">
                  <c:v>82</c:v>
                </c:pt>
                <c:pt idx="204">
                  <c:v>86</c:v>
                </c:pt>
                <c:pt idx="205">
                  <c:v>88</c:v>
                </c:pt>
                <c:pt idx="206">
                  <c:v>82</c:v>
                </c:pt>
                <c:pt idx="207">
                  <c:v>86</c:v>
                </c:pt>
                <c:pt idx="208">
                  <c:v>88</c:v>
                </c:pt>
                <c:pt idx="209">
                  <c:v>91</c:v>
                </c:pt>
                <c:pt idx="210">
                  <c:v>83</c:v>
                </c:pt>
                <c:pt idx="211">
                  <c:v>84</c:v>
                </c:pt>
                <c:pt idx="212">
                  <c:v>97</c:v>
                </c:pt>
                <c:pt idx="213">
                  <c:v>87</c:v>
                </c:pt>
                <c:pt idx="214">
                  <c:v>80</c:v>
                </c:pt>
                <c:pt idx="215">
                  <c:v>90</c:v>
                </c:pt>
                <c:pt idx="216">
                  <c:v>93</c:v>
                </c:pt>
                <c:pt idx="217">
                  <c:v>91</c:v>
                </c:pt>
                <c:pt idx="218">
                  <c:v>83</c:v>
                </c:pt>
                <c:pt idx="219">
                  <c:v>85</c:v>
                </c:pt>
                <c:pt idx="220">
                  <c:v>77</c:v>
                </c:pt>
                <c:pt idx="221">
                  <c:v>86</c:v>
                </c:pt>
                <c:pt idx="222">
                  <c:v>75</c:v>
                </c:pt>
                <c:pt idx="223">
                  <c:v>81</c:v>
                </c:pt>
                <c:pt idx="224">
                  <c:v>94</c:v>
                </c:pt>
                <c:pt idx="225">
                  <c:v>76</c:v>
                </c:pt>
                <c:pt idx="226">
                  <c:v>66</c:v>
                </c:pt>
                <c:pt idx="227">
                  <c:v>86</c:v>
                </c:pt>
                <c:pt idx="228">
                  <c:v>57</c:v>
                </c:pt>
                <c:pt idx="229">
                  <c:v>63</c:v>
                </c:pt>
                <c:pt idx="230">
                  <c:v>66</c:v>
                </c:pt>
                <c:pt idx="231">
                  <c:v>74</c:v>
                </c:pt>
                <c:pt idx="232">
                  <c:v>59</c:v>
                </c:pt>
                <c:pt idx="233">
                  <c:v>64</c:v>
                </c:pt>
                <c:pt idx="234">
                  <c:v>67</c:v>
                </c:pt>
                <c:pt idx="235">
                  <c:v>72</c:v>
                </c:pt>
                <c:pt idx="236">
                  <c:v>71</c:v>
                </c:pt>
                <c:pt idx="237">
                  <c:v>71</c:v>
                </c:pt>
                <c:pt idx="238">
                  <c:v>48</c:v>
                </c:pt>
                <c:pt idx="239">
                  <c:v>58</c:v>
                </c:pt>
                <c:pt idx="240">
                  <c:v>70</c:v>
                </c:pt>
                <c:pt idx="241">
                  <c:v>61</c:v>
                </c:pt>
                <c:pt idx="242">
                  <c:v>53</c:v>
                </c:pt>
                <c:pt idx="243">
                  <c:v>50</c:v>
                </c:pt>
                <c:pt idx="244">
                  <c:v>52</c:v>
                </c:pt>
                <c:pt idx="245">
                  <c:v>72</c:v>
                </c:pt>
                <c:pt idx="246">
                  <c:v>70</c:v>
                </c:pt>
                <c:pt idx="247">
                  <c:v>49</c:v>
                </c:pt>
                <c:pt idx="248">
                  <c:v>59</c:v>
                </c:pt>
                <c:pt idx="249">
                  <c:v>58</c:v>
                </c:pt>
                <c:pt idx="250">
                  <c:v>54</c:v>
                </c:pt>
                <c:pt idx="251">
                  <c:v>56</c:v>
                </c:pt>
                <c:pt idx="252">
                  <c:v>69</c:v>
                </c:pt>
                <c:pt idx="253">
                  <c:v>52</c:v>
                </c:pt>
                <c:pt idx="254">
                  <c:v>51</c:v>
                </c:pt>
                <c:pt idx="255">
                  <c:v>48</c:v>
                </c:pt>
                <c:pt idx="256">
                  <c:v>62</c:v>
                </c:pt>
                <c:pt idx="257">
                  <c:v>83</c:v>
                </c:pt>
                <c:pt idx="258">
                  <c:v>46</c:v>
                </c:pt>
                <c:pt idx="259">
                  <c:v>50</c:v>
                </c:pt>
                <c:pt idx="260">
                  <c:v>54</c:v>
                </c:pt>
                <c:pt idx="261">
                  <c:v>64</c:v>
                </c:pt>
                <c:pt idx="262">
                  <c:v>48</c:v>
                </c:pt>
                <c:pt idx="263">
                  <c:v>57</c:v>
                </c:pt>
                <c:pt idx="264">
                  <c:v>53</c:v>
                </c:pt>
                <c:pt idx="265">
                  <c:v>48</c:v>
                </c:pt>
                <c:pt idx="266">
                  <c:v>52</c:v>
                </c:pt>
                <c:pt idx="267">
                  <c:v>39</c:v>
                </c:pt>
                <c:pt idx="268">
                  <c:v>44</c:v>
                </c:pt>
                <c:pt idx="269">
                  <c:v>51</c:v>
                </c:pt>
                <c:pt idx="270">
                  <c:v>48</c:v>
                </c:pt>
                <c:pt idx="271">
                  <c:v>39</c:v>
                </c:pt>
                <c:pt idx="272">
                  <c:v>51</c:v>
                </c:pt>
                <c:pt idx="273">
                  <c:v>48</c:v>
                </c:pt>
                <c:pt idx="274">
                  <c:v>44</c:v>
                </c:pt>
                <c:pt idx="275">
                  <c:v>45</c:v>
                </c:pt>
                <c:pt idx="276">
                  <c:v>37</c:v>
                </c:pt>
                <c:pt idx="277">
                  <c:v>40</c:v>
                </c:pt>
                <c:pt idx="278">
                  <c:v>43</c:v>
                </c:pt>
                <c:pt idx="279">
                  <c:v>46</c:v>
                </c:pt>
                <c:pt idx="280">
                  <c:v>40</c:v>
                </c:pt>
                <c:pt idx="281">
                  <c:v>43</c:v>
                </c:pt>
                <c:pt idx="282">
                  <c:v>40</c:v>
                </c:pt>
                <c:pt idx="283">
                  <c:v>40</c:v>
                </c:pt>
                <c:pt idx="284">
                  <c:v>38</c:v>
                </c:pt>
                <c:pt idx="285">
                  <c:v>47</c:v>
                </c:pt>
                <c:pt idx="286">
                  <c:v>43</c:v>
                </c:pt>
                <c:pt idx="287">
                  <c:v>45</c:v>
                </c:pt>
                <c:pt idx="288">
                  <c:v>36</c:v>
                </c:pt>
                <c:pt idx="289">
                  <c:v>41</c:v>
                </c:pt>
                <c:pt idx="290">
                  <c:v>44</c:v>
                </c:pt>
                <c:pt idx="291">
                  <c:v>38</c:v>
                </c:pt>
                <c:pt idx="292">
                  <c:v>34</c:v>
                </c:pt>
                <c:pt idx="293">
                  <c:v>53</c:v>
                </c:pt>
                <c:pt idx="294">
                  <c:v>38</c:v>
                </c:pt>
                <c:pt idx="295">
                  <c:v>42</c:v>
                </c:pt>
                <c:pt idx="296">
                  <c:v>40</c:v>
                </c:pt>
                <c:pt idx="297">
                  <c:v>42</c:v>
                </c:pt>
                <c:pt idx="298">
                  <c:v>52</c:v>
                </c:pt>
                <c:pt idx="299">
                  <c:v>36</c:v>
                </c:pt>
                <c:pt idx="300">
                  <c:v>38</c:v>
                </c:pt>
                <c:pt idx="301">
                  <c:v>42</c:v>
                </c:pt>
                <c:pt idx="302">
                  <c:v>39</c:v>
                </c:pt>
                <c:pt idx="303">
                  <c:v>48</c:v>
                </c:pt>
                <c:pt idx="304">
                  <c:v>46</c:v>
                </c:pt>
                <c:pt idx="305">
                  <c:v>54</c:v>
                </c:pt>
                <c:pt idx="306">
                  <c:v>50</c:v>
                </c:pt>
                <c:pt idx="307">
                  <c:v>32</c:v>
                </c:pt>
                <c:pt idx="308">
                  <c:v>28</c:v>
                </c:pt>
                <c:pt idx="309">
                  <c:v>40</c:v>
                </c:pt>
                <c:pt idx="310">
                  <c:v>35</c:v>
                </c:pt>
                <c:pt idx="311">
                  <c:v>36</c:v>
                </c:pt>
                <c:pt idx="312">
                  <c:v>39</c:v>
                </c:pt>
                <c:pt idx="313">
                  <c:v>44</c:v>
                </c:pt>
                <c:pt idx="314">
                  <c:v>43</c:v>
                </c:pt>
                <c:pt idx="315">
                  <c:v>33</c:v>
                </c:pt>
                <c:pt idx="316">
                  <c:v>43</c:v>
                </c:pt>
                <c:pt idx="317">
                  <c:v>53</c:v>
                </c:pt>
                <c:pt idx="318">
                  <c:v>35</c:v>
                </c:pt>
                <c:pt idx="319">
                  <c:v>43</c:v>
                </c:pt>
                <c:pt idx="320">
                  <c:v>41</c:v>
                </c:pt>
                <c:pt idx="321">
                  <c:v>50</c:v>
                </c:pt>
                <c:pt idx="322">
                  <c:v>43</c:v>
                </c:pt>
                <c:pt idx="323">
                  <c:v>51</c:v>
                </c:pt>
                <c:pt idx="324">
                  <c:v>44</c:v>
                </c:pt>
                <c:pt idx="325">
                  <c:v>47</c:v>
                </c:pt>
                <c:pt idx="326">
                  <c:v>40</c:v>
                </c:pt>
                <c:pt idx="327">
                  <c:v>33</c:v>
                </c:pt>
                <c:pt idx="328">
                  <c:v>60</c:v>
                </c:pt>
                <c:pt idx="329">
                  <c:v>37</c:v>
                </c:pt>
                <c:pt idx="330">
                  <c:v>33</c:v>
                </c:pt>
                <c:pt idx="331">
                  <c:v>33</c:v>
                </c:pt>
                <c:pt idx="332">
                  <c:v>34</c:v>
                </c:pt>
                <c:pt idx="333">
                  <c:v>38</c:v>
                </c:pt>
                <c:pt idx="334">
                  <c:v>43</c:v>
                </c:pt>
                <c:pt idx="335">
                  <c:v>46</c:v>
                </c:pt>
                <c:pt idx="336">
                  <c:v>34</c:v>
                </c:pt>
                <c:pt idx="337">
                  <c:v>55</c:v>
                </c:pt>
                <c:pt idx="338">
                  <c:v>44</c:v>
                </c:pt>
                <c:pt idx="339">
                  <c:v>38</c:v>
                </c:pt>
                <c:pt idx="340">
                  <c:v>50</c:v>
                </c:pt>
                <c:pt idx="341">
                  <c:v>30</c:v>
                </c:pt>
                <c:pt idx="342">
                  <c:v>45</c:v>
                </c:pt>
                <c:pt idx="343">
                  <c:v>37</c:v>
                </c:pt>
                <c:pt idx="344">
                  <c:v>37</c:v>
                </c:pt>
                <c:pt idx="345">
                  <c:v>47</c:v>
                </c:pt>
                <c:pt idx="346">
                  <c:v>43</c:v>
                </c:pt>
                <c:pt idx="347">
                  <c:v>47</c:v>
                </c:pt>
                <c:pt idx="348">
                  <c:v>53</c:v>
                </c:pt>
                <c:pt idx="349">
                  <c:v>42</c:v>
                </c:pt>
                <c:pt idx="350">
                  <c:v>38</c:v>
                </c:pt>
                <c:pt idx="351">
                  <c:v>46</c:v>
                </c:pt>
                <c:pt idx="352">
                  <c:v>54</c:v>
                </c:pt>
                <c:pt idx="353">
                  <c:v>46</c:v>
                </c:pt>
                <c:pt idx="354">
                  <c:v>59</c:v>
                </c:pt>
                <c:pt idx="355">
                  <c:v>43</c:v>
                </c:pt>
                <c:pt idx="356">
                  <c:v>40</c:v>
                </c:pt>
                <c:pt idx="357">
                  <c:v>60</c:v>
                </c:pt>
                <c:pt idx="358">
                  <c:v>47</c:v>
                </c:pt>
                <c:pt idx="359">
                  <c:v>50</c:v>
                </c:pt>
                <c:pt idx="360">
                  <c:v>39</c:v>
                </c:pt>
                <c:pt idx="361">
                  <c:v>41</c:v>
                </c:pt>
                <c:pt idx="362">
                  <c:v>44</c:v>
                </c:pt>
                <c:pt idx="363">
                  <c:v>41</c:v>
                </c:pt>
                <c:pt idx="364">
                  <c:v>44</c:v>
                </c:pt>
                <c:pt idx="365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57-4357-96E1-2B446490A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27"/>
        <c:axId val="397325664"/>
        <c:axId val="169640272"/>
      </c:barChart>
      <c:lineChart>
        <c:grouping val="standard"/>
        <c:varyColors val="0"/>
        <c:ser>
          <c:idx val="0"/>
          <c:order val="0"/>
          <c:tx>
            <c:strRef>
              <c:f>'L14 Defunciones RC Qui'!$J$1</c:f>
              <c:strCache>
                <c:ptCount val="1"/>
                <c:pt idx="0">
                  <c:v>Prom 2015-2019</c:v>
                </c:pt>
              </c:strCache>
            </c:strRef>
          </c:tx>
          <c:spPr>
            <a:ln w="22225" cap="rnd">
              <a:solidFill>
                <a:schemeClr val="accent5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'L14 Defunciones RC Qui'!$D$2:$D$367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Qui'!$J$2:$J$367</c:f>
              <c:numCache>
                <c:formatCode>0</c:formatCode>
                <c:ptCount val="366"/>
                <c:pt idx="0">
                  <c:v>34.6</c:v>
                </c:pt>
                <c:pt idx="1">
                  <c:v>33.6</c:v>
                </c:pt>
                <c:pt idx="2">
                  <c:v>37.6</c:v>
                </c:pt>
                <c:pt idx="3">
                  <c:v>36</c:v>
                </c:pt>
                <c:pt idx="4">
                  <c:v>33.4</c:v>
                </c:pt>
                <c:pt idx="5">
                  <c:v>35.200000000000003</c:v>
                </c:pt>
                <c:pt idx="6">
                  <c:v>33.6</c:v>
                </c:pt>
                <c:pt idx="7">
                  <c:v>29.8</c:v>
                </c:pt>
                <c:pt idx="8">
                  <c:v>30.8</c:v>
                </c:pt>
                <c:pt idx="9">
                  <c:v>37.200000000000003</c:v>
                </c:pt>
                <c:pt idx="10">
                  <c:v>36</c:v>
                </c:pt>
                <c:pt idx="11">
                  <c:v>32.799999999999997</c:v>
                </c:pt>
                <c:pt idx="12">
                  <c:v>36.799999999999997</c:v>
                </c:pt>
                <c:pt idx="13">
                  <c:v>35</c:v>
                </c:pt>
                <c:pt idx="14">
                  <c:v>33.799999999999997</c:v>
                </c:pt>
                <c:pt idx="15">
                  <c:v>37.200000000000003</c:v>
                </c:pt>
                <c:pt idx="16">
                  <c:v>35</c:v>
                </c:pt>
                <c:pt idx="17">
                  <c:v>38.200000000000003</c:v>
                </c:pt>
                <c:pt idx="18">
                  <c:v>30.4</c:v>
                </c:pt>
                <c:pt idx="19">
                  <c:v>28.6</c:v>
                </c:pt>
                <c:pt idx="20">
                  <c:v>33.200000000000003</c:v>
                </c:pt>
                <c:pt idx="21">
                  <c:v>32</c:v>
                </c:pt>
                <c:pt idx="22">
                  <c:v>33</c:v>
                </c:pt>
                <c:pt idx="23">
                  <c:v>31.6</c:v>
                </c:pt>
                <c:pt idx="24">
                  <c:v>36</c:v>
                </c:pt>
                <c:pt idx="25">
                  <c:v>32.200000000000003</c:v>
                </c:pt>
                <c:pt idx="26">
                  <c:v>29.8</c:v>
                </c:pt>
                <c:pt idx="27">
                  <c:v>31.6</c:v>
                </c:pt>
                <c:pt idx="28">
                  <c:v>34</c:v>
                </c:pt>
                <c:pt idx="29">
                  <c:v>34</c:v>
                </c:pt>
                <c:pt idx="30">
                  <c:v>27</c:v>
                </c:pt>
                <c:pt idx="31">
                  <c:v>31.4</c:v>
                </c:pt>
                <c:pt idx="32">
                  <c:v>27.2</c:v>
                </c:pt>
                <c:pt idx="33">
                  <c:v>35.4</c:v>
                </c:pt>
                <c:pt idx="34">
                  <c:v>34.799999999999997</c:v>
                </c:pt>
                <c:pt idx="35">
                  <c:v>34.4</c:v>
                </c:pt>
                <c:pt idx="36">
                  <c:v>30.2</c:v>
                </c:pt>
                <c:pt idx="37">
                  <c:v>32.4</c:v>
                </c:pt>
                <c:pt idx="38">
                  <c:v>32.799999999999997</c:v>
                </c:pt>
                <c:pt idx="39">
                  <c:v>34.4</c:v>
                </c:pt>
                <c:pt idx="40">
                  <c:v>36</c:v>
                </c:pt>
                <c:pt idx="41">
                  <c:v>34.4</c:v>
                </c:pt>
                <c:pt idx="42">
                  <c:v>31.2</c:v>
                </c:pt>
                <c:pt idx="43">
                  <c:v>34.4</c:v>
                </c:pt>
                <c:pt idx="44">
                  <c:v>32.200000000000003</c:v>
                </c:pt>
                <c:pt idx="45">
                  <c:v>30.6</c:v>
                </c:pt>
                <c:pt idx="46">
                  <c:v>29.4</c:v>
                </c:pt>
                <c:pt idx="47">
                  <c:v>31.8</c:v>
                </c:pt>
                <c:pt idx="48">
                  <c:v>27.4</c:v>
                </c:pt>
                <c:pt idx="49">
                  <c:v>28.4</c:v>
                </c:pt>
                <c:pt idx="50">
                  <c:v>32.200000000000003</c:v>
                </c:pt>
                <c:pt idx="51">
                  <c:v>29.2</c:v>
                </c:pt>
                <c:pt idx="52">
                  <c:v>32.799999999999997</c:v>
                </c:pt>
                <c:pt idx="53">
                  <c:v>30.8</c:v>
                </c:pt>
                <c:pt idx="54">
                  <c:v>27.2</c:v>
                </c:pt>
                <c:pt idx="55">
                  <c:v>31.2</c:v>
                </c:pt>
                <c:pt idx="56">
                  <c:v>30</c:v>
                </c:pt>
                <c:pt idx="57">
                  <c:v>29.4</c:v>
                </c:pt>
                <c:pt idx="58">
                  <c:v>30.2</c:v>
                </c:pt>
                <c:pt idx="59">
                  <c:v>23</c:v>
                </c:pt>
                <c:pt idx="60">
                  <c:v>32.200000000000003</c:v>
                </c:pt>
                <c:pt idx="61">
                  <c:v>30.6</c:v>
                </c:pt>
                <c:pt idx="62">
                  <c:v>30.2</c:v>
                </c:pt>
                <c:pt idx="63">
                  <c:v>31.2</c:v>
                </c:pt>
                <c:pt idx="64">
                  <c:v>27</c:v>
                </c:pt>
                <c:pt idx="65">
                  <c:v>31.8</c:v>
                </c:pt>
                <c:pt idx="66">
                  <c:v>34.6</c:v>
                </c:pt>
                <c:pt idx="67">
                  <c:v>29.4</c:v>
                </c:pt>
                <c:pt idx="68">
                  <c:v>31</c:v>
                </c:pt>
                <c:pt idx="69">
                  <c:v>30.8</c:v>
                </c:pt>
                <c:pt idx="70">
                  <c:v>31.6</c:v>
                </c:pt>
                <c:pt idx="71">
                  <c:v>35.6</c:v>
                </c:pt>
                <c:pt idx="72">
                  <c:v>34</c:v>
                </c:pt>
                <c:pt idx="73">
                  <c:v>33</c:v>
                </c:pt>
                <c:pt idx="74">
                  <c:v>30</c:v>
                </c:pt>
                <c:pt idx="75">
                  <c:v>33</c:v>
                </c:pt>
                <c:pt idx="76">
                  <c:v>29</c:v>
                </c:pt>
                <c:pt idx="77">
                  <c:v>27.8</c:v>
                </c:pt>
                <c:pt idx="78">
                  <c:v>30.2</c:v>
                </c:pt>
                <c:pt idx="79">
                  <c:v>31.4</c:v>
                </c:pt>
                <c:pt idx="80">
                  <c:v>33.799999999999997</c:v>
                </c:pt>
                <c:pt idx="81">
                  <c:v>30</c:v>
                </c:pt>
                <c:pt idx="82">
                  <c:v>28.6</c:v>
                </c:pt>
                <c:pt idx="83">
                  <c:v>28.6</c:v>
                </c:pt>
                <c:pt idx="84">
                  <c:v>30.6</c:v>
                </c:pt>
                <c:pt idx="85">
                  <c:v>29</c:v>
                </c:pt>
                <c:pt idx="86">
                  <c:v>30.8</c:v>
                </c:pt>
                <c:pt idx="87">
                  <c:v>29.8</c:v>
                </c:pt>
                <c:pt idx="88">
                  <c:v>32</c:v>
                </c:pt>
                <c:pt idx="89">
                  <c:v>28.2</c:v>
                </c:pt>
                <c:pt idx="90">
                  <c:v>26.8</c:v>
                </c:pt>
                <c:pt idx="91">
                  <c:v>30.2</c:v>
                </c:pt>
                <c:pt idx="92">
                  <c:v>36</c:v>
                </c:pt>
                <c:pt idx="93">
                  <c:v>30.4</c:v>
                </c:pt>
                <c:pt idx="94">
                  <c:v>28.4</c:v>
                </c:pt>
                <c:pt idx="95">
                  <c:v>34.4</c:v>
                </c:pt>
                <c:pt idx="96">
                  <c:v>36</c:v>
                </c:pt>
                <c:pt idx="97">
                  <c:v>30.4</c:v>
                </c:pt>
                <c:pt idx="98">
                  <c:v>30</c:v>
                </c:pt>
                <c:pt idx="99">
                  <c:v>33.4</c:v>
                </c:pt>
                <c:pt idx="100">
                  <c:v>31.8</c:v>
                </c:pt>
                <c:pt idx="101">
                  <c:v>29.8</c:v>
                </c:pt>
                <c:pt idx="102">
                  <c:v>32.6</c:v>
                </c:pt>
                <c:pt idx="103">
                  <c:v>31.2</c:v>
                </c:pt>
                <c:pt idx="104">
                  <c:v>28.8</c:v>
                </c:pt>
                <c:pt idx="105">
                  <c:v>33.4</c:v>
                </c:pt>
                <c:pt idx="106">
                  <c:v>32.200000000000003</c:v>
                </c:pt>
                <c:pt idx="107">
                  <c:v>28.2</c:v>
                </c:pt>
                <c:pt idx="108">
                  <c:v>34.6</c:v>
                </c:pt>
                <c:pt idx="109">
                  <c:v>32.799999999999997</c:v>
                </c:pt>
                <c:pt idx="110">
                  <c:v>29.2</c:v>
                </c:pt>
                <c:pt idx="111">
                  <c:v>30</c:v>
                </c:pt>
                <c:pt idx="112">
                  <c:v>33.799999999999997</c:v>
                </c:pt>
                <c:pt idx="113">
                  <c:v>32.200000000000003</c:v>
                </c:pt>
                <c:pt idx="114">
                  <c:v>26.8</c:v>
                </c:pt>
                <c:pt idx="115">
                  <c:v>32</c:v>
                </c:pt>
                <c:pt idx="116">
                  <c:v>36.4</c:v>
                </c:pt>
                <c:pt idx="117">
                  <c:v>31</c:v>
                </c:pt>
                <c:pt idx="118">
                  <c:v>28.6</c:v>
                </c:pt>
                <c:pt idx="119">
                  <c:v>35.6</c:v>
                </c:pt>
                <c:pt idx="120">
                  <c:v>29.2</c:v>
                </c:pt>
                <c:pt idx="121">
                  <c:v>30.8</c:v>
                </c:pt>
                <c:pt idx="122">
                  <c:v>33.6</c:v>
                </c:pt>
                <c:pt idx="123">
                  <c:v>31.4</c:v>
                </c:pt>
                <c:pt idx="124">
                  <c:v>33</c:v>
                </c:pt>
                <c:pt idx="125">
                  <c:v>34.200000000000003</c:v>
                </c:pt>
                <c:pt idx="126">
                  <c:v>30</c:v>
                </c:pt>
                <c:pt idx="127">
                  <c:v>26.6</c:v>
                </c:pt>
                <c:pt idx="128">
                  <c:v>31</c:v>
                </c:pt>
                <c:pt idx="129">
                  <c:v>31.6</c:v>
                </c:pt>
                <c:pt idx="130">
                  <c:v>28.2</c:v>
                </c:pt>
                <c:pt idx="131">
                  <c:v>34.200000000000003</c:v>
                </c:pt>
                <c:pt idx="132">
                  <c:v>31.4</c:v>
                </c:pt>
                <c:pt idx="133">
                  <c:v>30.8</c:v>
                </c:pt>
                <c:pt idx="134">
                  <c:v>27.2</c:v>
                </c:pt>
                <c:pt idx="135">
                  <c:v>30.2</c:v>
                </c:pt>
                <c:pt idx="136">
                  <c:v>28.8</c:v>
                </c:pt>
                <c:pt idx="137">
                  <c:v>33.6</c:v>
                </c:pt>
                <c:pt idx="138">
                  <c:v>31.4</c:v>
                </c:pt>
                <c:pt idx="139">
                  <c:v>31.6</c:v>
                </c:pt>
                <c:pt idx="140">
                  <c:v>35.200000000000003</c:v>
                </c:pt>
                <c:pt idx="141">
                  <c:v>32.799999999999997</c:v>
                </c:pt>
                <c:pt idx="142">
                  <c:v>32</c:v>
                </c:pt>
                <c:pt idx="143">
                  <c:v>29.2</c:v>
                </c:pt>
                <c:pt idx="144">
                  <c:v>30.4</c:v>
                </c:pt>
                <c:pt idx="145">
                  <c:v>28.8</c:v>
                </c:pt>
                <c:pt idx="146">
                  <c:v>31.8</c:v>
                </c:pt>
                <c:pt idx="147">
                  <c:v>25.2</c:v>
                </c:pt>
                <c:pt idx="148">
                  <c:v>28</c:v>
                </c:pt>
                <c:pt idx="149">
                  <c:v>33.200000000000003</c:v>
                </c:pt>
                <c:pt idx="150">
                  <c:v>32.799999999999997</c:v>
                </c:pt>
                <c:pt idx="151">
                  <c:v>31.4</c:v>
                </c:pt>
                <c:pt idx="152">
                  <c:v>30.6</c:v>
                </c:pt>
                <c:pt idx="153">
                  <c:v>31.8</c:v>
                </c:pt>
                <c:pt idx="154">
                  <c:v>31.2</c:v>
                </c:pt>
                <c:pt idx="155">
                  <c:v>31.4</c:v>
                </c:pt>
                <c:pt idx="156">
                  <c:v>34.200000000000003</c:v>
                </c:pt>
                <c:pt idx="157">
                  <c:v>27.8</c:v>
                </c:pt>
                <c:pt idx="158">
                  <c:v>29</c:v>
                </c:pt>
                <c:pt idx="159">
                  <c:v>30.6</c:v>
                </c:pt>
                <c:pt idx="160">
                  <c:v>30.8</c:v>
                </c:pt>
                <c:pt idx="161">
                  <c:v>34</c:v>
                </c:pt>
                <c:pt idx="162">
                  <c:v>35.6</c:v>
                </c:pt>
                <c:pt idx="163">
                  <c:v>28.2</c:v>
                </c:pt>
                <c:pt idx="164">
                  <c:v>29.6</c:v>
                </c:pt>
                <c:pt idx="165">
                  <c:v>31.8</c:v>
                </c:pt>
                <c:pt idx="166">
                  <c:v>31.6</c:v>
                </c:pt>
                <c:pt idx="167">
                  <c:v>32.799999999999997</c:v>
                </c:pt>
                <c:pt idx="168">
                  <c:v>30.4</c:v>
                </c:pt>
                <c:pt idx="169">
                  <c:v>28.2</c:v>
                </c:pt>
                <c:pt idx="170">
                  <c:v>35.6</c:v>
                </c:pt>
                <c:pt idx="171">
                  <c:v>29.2</c:v>
                </c:pt>
                <c:pt idx="172">
                  <c:v>30.4</c:v>
                </c:pt>
                <c:pt idx="173">
                  <c:v>30.6</c:v>
                </c:pt>
                <c:pt idx="174">
                  <c:v>31.2</c:v>
                </c:pt>
                <c:pt idx="175">
                  <c:v>27.6</c:v>
                </c:pt>
                <c:pt idx="176">
                  <c:v>32.799999999999997</c:v>
                </c:pt>
                <c:pt idx="177">
                  <c:v>35</c:v>
                </c:pt>
                <c:pt idx="178">
                  <c:v>29.6</c:v>
                </c:pt>
                <c:pt idx="179">
                  <c:v>30.8</c:v>
                </c:pt>
                <c:pt idx="180">
                  <c:v>29.2</c:v>
                </c:pt>
                <c:pt idx="181">
                  <c:v>36.4</c:v>
                </c:pt>
                <c:pt idx="182">
                  <c:v>30.8</c:v>
                </c:pt>
                <c:pt idx="183">
                  <c:v>30.6</c:v>
                </c:pt>
                <c:pt idx="184">
                  <c:v>34.200000000000003</c:v>
                </c:pt>
                <c:pt idx="185">
                  <c:v>31.4</c:v>
                </c:pt>
                <c:pt idx="186">
                  <c:v>31.8</c:v>
                </c:pt>
                <c:pt idx="187">
                  <c:v>28.6</c:v>
                </c:pt>
                <c:pt idx="188">
                  <c:v>33.799999999999997</c:v>
                </c:pt>
                <c:pt idx="189">
                  <c:v>29.4</c:v>
                </c:pt>
                <c:pt idx="190">
                  <c:v>34.4</c:v>
                </c:pt>
                <c:pt idx="191">
                  <c:v>32</c:v>
                </c:pt>
                <c:pt idx="192">
                  <c:v>27</c:v>
                </c:pt>
                <c:pt idx="193">
                  <c:v>27.2</c:v>
                </c:pt>
                <c:pt idx="194">
                  <c:v>32</c:v>
                </c:pt>
                <c:pt idx="195">
                  <c:v>31</c:v>
                </c:pt>
                <c:pt idx="196">
                  <c:v>34.6</c:v>
                </c:pt>
                <c:pt idx="197">
                  <c:v>28</c:v>
                </c:pt>
                <c:pt idx="198">
                  <c:v>30.8</c:v>
                </c:pt>
                <c:pt idx="199">
                  <c:v>30</c:v>
                </c:pt>
                <c:pt idx="200">
                  <c:v>33.6</c:v>
                </c:pt>
                <c:pt idx="201">
                  <c:v>28</c:v>
                </c:pt>
                <c:pt idx="202">
                  <c:v>29.8</c:v>
                </c:pt>
                <c:pt idx="203">
                  <c:v>29</c:v>
                </c:pt>
                <c:pt idx="204">
                  <c:v>30.2</c:v>
                </c:pt>
                <c:pt idx="205">
                  <c:v>28.8</c:v>
                </c:pt>
                <c:pt idx="206">
                  <c:v>28.4</c:v>
                </c:pt>
                <c:pt idx="207">
                  <c:v>31.4</c:v>
                </c:pt>
                <c:pt idx="208">
                  <c:v>28.6</c:v>
                </c:pt>
                <c:pt idx="209">
                  <c:v>28.6</c:v>
                </c:pt>
                <c:pt idx="210">
                  <c:v>31.8</c:v>
                </c:pt>
                <c:pt idx="211">
                  <c:v>27</c:v>
                </c:pt>
                <c:pt idx="212">
                  <c:v>33.200000000000003</c:v>
                </c:pt>
                <c:pt idx="213">
                  <c:v>34</c:v>
                </c:pt>
                <c:pt idx="214">
                  <c:v>32</c:v>
                </c:pt>
                <c:pt idx="215">
                  <c:v>29.2</c:v>
                </c:pt>
                <c:pt idx="216">
                  <c:v>31</c:v>
                </c:pt>
                <c:pt idx="217">
                  <c:v>32.799999999999997</c:v>
                </c:pt>
                <c:pt idx="218">
                  <c:v>31</c:v>
                </c:pt>
                <c:pt idx="219">
                  <c:v>35.4</c:v>
                </c:pt>
                <c:pt idx="220">
                  <c:v>30</c:v>
                </c:pt>
                <c:pt idx="221">
                  <c:v>27.8</c:v>
                </c:pt>
                <c:pt idx="222">
                  <c:v>30</c:v>
                </c:pt>
                <c:pt idx="223">
                  <c:v>29</c:v>
                </c:pt>
                <c:pt idx="224">
                  <c:v>30.4</c:v>
                </c:pt>
                <c:pt idx="225">
                  <c:v>28.6</c:v>
                </c:pt>
                <c:pt idx="226">
                  <c:v>36.4</c:v>
                </c:pt>
                <c:pt idx="227">
                  <c:v>34.6</c:v>
                </c:pt>
                <c:pt idx="228">
                  <c:v>27.6</c:v>
                </c:pt>
                <c:pt idx="229">
                  <c:v>30.4</c:v>
                </c:pt>
                <c:pt idx="230">
                  <c:v>31.2</c:v>
                </c:pt>
                <c:pt idx="231">
                  <c:v>31.6</c:v>
                </c:pt>
                <c:pt idx="232">
                  <c:v>28</c:v>
                </c:pt>
                <c:pt idx="233">
                  <c:v>30.8</c:v>
                </c:pt>
                <c:pt idx="234">
                  <c:v>35.4</c:v>
                </c:pt>
                <c:pt idx="235">
                  <c:v>29.2</c:v>
                </c:pt>
                <c:pt idx="236">
                  <c:v>29.4</c:v>
                </c:pt>
                <c:pt idx="237">
                  <c:v>27.2</c:v>
                </c:pt>
                <c:pt idx="238">
                  <c:v>29</c:v>
                </c:pt>
                <c:pt idx="239">
                  <c:v>34</c:v>
                </c:pt>
                <c:pt idx="240">
                  <c:v>26.4</c:v>
                </c:pt>
                <c:pt idx="241">
                  <c:v>31.8</c:v>
                </c:pt>
                <c:pt idx="242">
                  <c:v>29.8</c:v>
                </c:pt>
                <c:pt idx="243">
                  <c:v>26.6</c:v>
                </c:pt>
                <c:pt idx="244">
                  <c:v>35.6</c:v>
                </c:pt>
                <c:pt idx="245">
                  <c:v>27</c:v>
                </c:pt>
                <c:pt idx="246">
                  <c:v>26.8</c:v>
                </c:pt>
                <c:pt idx="247">
                  <c:v>35.6</c:v>
                </c:pt>
                <c:pt idx="248">
                  <c:v>34.4</c:v>
                </c:pt>
                <c:pt idx="249">
                  <c:v>31.8</c:v>
                </c:pt>
                <c:pt idx="250">
                  <c:v>26.8</c:v>
                </c:pt>
                <c:pt idx="251">
                  <c:v>28.6</c:v>
                </c:pt>
                <c:pt idx="252">
                  <c:v>28.4</c:v>
                </c:pt>
                <c:pt idx="253">
                  <c:v>28</c:v>
                </c:pt>
                <c:pt idx="254">
                  <c:v>26.4</c:v>
                </c:pt>
                <c:pt idx="255">
                  <c:v>30.4</c:v>
                </c:pt>
                <c:pt idx="256">
                  <c:v>29.4</c:v>
                </c:pt>
                <c:pt idx="257">
                  <c:v>32.799999999999997</c:v>
                </c:pt>
                <c:pt idx="258">
                  <c:v>28.4</c:v>
                </c:pt>
                <c:pt idx="259">
                  <c:v>24.4</c:v>
                </c:pt>
                <c:pt idx="260">
                  <c:v>28.6</c:v>
                </c:pt>
                <c:pt idx="261">
                  <c:v>28.6</c:v>
                </c:pt>
                <c:pt idx="262">
                  <c:v>26.6</c:v>
                </c:pt>
                <c:pt idx="263">
                  <c:v>32.200000000000003</c:v>
                </c:pt>
                <c:pt idx="264">
                  <c:v>34.200000000000003</c:v>
                </c:pt>
                <c:pt idx="265">
                  <c:v>28.8</c:v>
                </c:pt>
                <c:pt idx="266">
                  <c:v>24.8</c:v>
                </c:pt>
                <c:pt idx="267">
                  <c:v>32.4</c:v>
                </c:pt>
                <c:pt idx="268">
                  <c:v>29.8</c:v>
                </c:pt>
                <c:pt idx="269">
                  <c:v>29</c:v>
                </c:pt>
                <c:pt idx="270">
                  <c:v>31.8</c:v>
                </c:pt>
                <c:pt idx="271">
                  <c:v>32.200000000000003</c:v>
                </c:pt>
                <c:pt idx="272">
                  <c:v>29.6</c:v>
                </c:pt>
                <c:pt idx="273">
                  <c:v>26.6</c:v>
                </c:pt>
                <c:pt idx="274">
                  <c:v>35</c:v>
                </c:pt>
                <c:pt idx="275">
                  <c:v>28.8</c:v>
                </c:pt>
                <c:pt idx="276">
                  <c:v>32.6</c:v>
                </c:pt>
                <c:pt idx="277">
                  <c:v>28.6</c:v>
                </c:pt>
                <c:pt idx="278">
                  <c:v>30</c:v>
                </c:pt>
                <c:pt idx="279">
                  <c:v>35.4</c:v>
                </c:pt>
                <c:pt idx="280">
                  <c:v>28.6</c:v>
                </c:pt>
                <c:pt idx="281">
                  <c:v>32.6</c:v>
                </c:pt>
                <c:pt idx="282">
                  <c:v>32</c:v>
                </c:pt>
                <c:pt idx="283">
                  <c:v>26</c:v>
                </c:pt>
                <c:pt idx="284">
                  <c:v>31</c:v>
                </c:pt>
                <c:pt idx="285">
                  <c:v>30.8</c:v>
                </c:pt>
                <c:pt idx="286">
                  <c:v>26.2</c:v>
                </c:pt>
                <c:pt idx="287">
                  <c:v>29.6</c:v>
                </c:pt>
                <c:pt idx="288">
                  <c:v>36.4</c:v>
                </c:pt>
                <c:pt idx="289">
                  <c:v>31.2</c:v>
                </c:pt>
                <c:pt idx="290">
                  <c:v>33</c:v>
                </c:pt>
                <c:pt idx="291">
                  <c:v>29</c:v>
                </c:pt>
                <c:pt idx="292">
                  <c:v>28.4</c:v>
                </c:pt>
                <c:pt idx="293">
                  <c:v>34.6</c:v>
                </c:pt>
                <c:pt idx="294">
                  <c:v>28.4</c:v>
                </c:pt>
                <c:pt idx="295">
                  <c:v>28.6</c:v>
                </c:pt>
                <c:pt idx="296">
                  <c:v>31.6</c:v>
                </c:pt>
                <c:pt idx="297">
                  <c:v>32.6</c:v>
                </c:pt>
                <c:pt idx="298">
                  <c:v>30.8</c:v>
                </c:pt>
                <c:pt idx="299">
                  <c:v>31.2</c:v>
                </c:pt>
                <c:pt idx="300">
                  <c:v>27.4</c:v>
                </c:pt>
                <c:pt idx="301">
                  <c:v>34.799999999999997</c:v>
                </c:pt>
                <c:pt idx="302">
                  <c:v>33.6</c:v>
                </c:pt>
                <c:pt idx="303">
                  <c:v>30.2</c:v>
                </c:pt>
                <c:pt idx="304">
                  <c:v>28.2</c:v>
                </c:pt>
                <c:pt idx="305">
                  <c:v>31</c:v>
                </c:pt>
                <c:pt idx="306">
                  <c:v>29.4</c:v>
                </c:pt>
                <c:pt idx="307">
                  <c:v>28.2</c:v>
                </c:pt>
                <c:pt idx="308">
                  <c:v>33.4</c:v>
                </c:pt>
                <c:pt idx="309">
                  <c:v>31.6</c:v>
                </c:pt>
                <c:pt idx="310">
                  <c:v>30.4</c:v>
                </c:pt>
                <c:pt idx="311">
                  <c:v>35.4</c:v>
                </c:pt>
                <c:pt idx="312">
                  <c:v>31.6</c:v>
                </c:pt>
                <c:pt idx="313">
                  <c:v>33.6</c:v>
                </c:pt>
                <c:pt idx="314">
                  <c:v>35.200000000000003</c:v>
                </c:pt>
                <c:pt idx="315">
                  <c:v>29.6</c:v>
                </c:pt>
                <c:pt idx="316">
                  <c:v>32.200000000000003</c:v>
                </c:pt>
                <c:pt idx="317">
                  <c:v>31.6</c:v>
                </c:pt>
                <c:pt idx="318">
                  <c:v>31.4</c:v>
                </c:pt>
                <c:pt idx="319">
                  <c:v>29</c:v>
                </c:pt>
                <c:pt idx="320">
                  <c:v>33</c:v>
                </c:pt>
                <c:pt idx="321">
                  <c:v>32.200000000000003</c:v>
                </c:pt>
                <c:pt idx="322">
                  <c:v>32.799999999999997</c:v>
                </c:pt>
                <c:pt idx="323">
                  <c:v>29.8</c:v>
                </c:pt>
                <c:pt idx="324">
                  <c:v>32.6</c:v>
                </c:pt>
                <c:pt idx="325">
                  <c:v>29.6</c:v>
                </c:pt>
                <c:pt idx="326">
                  <c:v>32.4</c:v>
                </c:pt>
                <c:pt idx="327">
                  <c:v>32.4</c:v>
                </c:pt>
                <c:pt idx="328">
                  <c:v>26</c:v>
                </c:pt>
                <c:pt idx="329">
                  <c:v>28.4</c:v>
                </c:pt>
                <c:pt idx="330">
                  <c:v>28.8</c:v>
                </c:pt>
                <c:pt idx="331">
                  <c:v>31.2</c:v>
                </c:pt>
                <c:pt idx="332">
                  <c:v>31.6</c:v>
                </c:pt>
                <c:pt idx="333">
                  <c:v>26.6</c:v>
                </c:pt>
                <c:pt idx="334">
                  <c:v>30.4</c:v>
                </c:pt>
                <c:pt idx="335">
                  <c:v>30.2</c:v>
                </c:pt>
                <c:pt idx="336">
                  <c:v>32.799999999999997</c:v>
                </c:pt>
                <c:pt idx="337">
                  <c:v>34</c:v>
                </c:pt>
                <c:pt idx="338">
                  <c:v>31.4</c:v>
                </c:pt>
                <c:pt idx="339">
                  <c:v>34.200000000000003</c:v>
                </c:pt>
                <c:pt idx="340">
                  <c:v>37</c:v>
                </c:pt>
                <c:pt idx="341">
                  <c:v>30.4</c:v>
                </c:pt>
                <c:pt idx="342">
                  <c:v>35.4</c:v>
                </c:pt>
                <c:pt idx="343">
                  <c:v>29.2</c:v>
                </c:pt>
                <c:pt idx="344">
                  <c:v>30.8</c:v>
                </c:pt>
                <c:pt idx="345">
                  <c:v>31.4</c:v>
                </c:pt>
                <c:pt idx="346">
                  <c:v>33.6</c:v>
                </c:pt>
                <c:pt idx="347">
                  <c:v>30.2</c:v>
                </c:pt>
                <c:pt idx="348">
                  <c:v>37.200000000000003</c:v>
                </c:pt>
                <c:pt idx="349">
                  <c:v>33.6</c:v>
                </c:pt>
                <c:pt idx="350">
                  <c:v>32.799999999999997</c:v>
                </c:pt>
                <c:pt idx="351">
                  <c:v>38</c:v>
                </c:pt>
                <c:pt idx="352">
                  <c:v>36.200000000000003</c:v>
                </c:pt>
                <c:pt idx="353">
                  <c:v>35</c:v>
                </c:pt>
                <c:pt idx="354">
                  <c:v>31.6</c:v>
                </c:pt>
                <c:pt idx="355">
                  <c:v>32.200000000000003</c:v>
                </c:pt>
                <c:pt idx="356">
                  <c:v>39</c:v>
                </c:pt>
                <c:pt idx="357">
                  <c:v>35.799999999999997</c:v>
                </c:pt>
                <c:pt idx="358">
                  <c:v>35.799999999999997</c:v>
                </c:pt>
                <c:pt idx="359">
                  <c:v>34.200000000000003</c:v>
                </c:pt>
                <c:pt idx="360">
                  <c:v>34.6</c:v>
                </c:pt>
                <c:pt idx="361">
                  <c:v>33.799999999999997</c:v>
                </c:pt>
                <c:pt idx="362">
                  <c:v>31.6</c:v>
                </c:pt>
                <c:pt idx="363">
                  <c:v>33.799999999999997</c:v>
                </c:pt>
                <c:pt idx="364">
                  <c:v>36.6</c:v>
                </c:pt>
                <c:pt idx="365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57-4357-96E1-2B446490AD2F}"/>
            </c:ext>
          </c:extLst>
        </c:ser>
        <c:ser>
          <c:idx val="2"/>
          <c:order val="2"/>
          <c:tx>
            <c:strRef>
              <c:f>'L14 Defunciones RC Qui'!$L$1</c:f>
              <c:strCache>
                <c:ptCount val="1"/>
                <c:pt idx="0">
                  <c:v>2021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'L14 Defunciones RC Qui'!$D$2:$D$367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Qui'!$L$2:$L$367</c:f>
              <c:numCache>
                <c:formatCode>General</c:formatCode>
                <c:ptCount val="366"/>
                <c:pt idx="0">
                  <c:v>52</c:v>
                </c:pt>
                <c:pt idx="1">
                  <c:v>40</c:v>
                </c:pt>
                <c:pt idx="2">
                  <c:v>49</c:v>
                </c:pt>
                <c:pt idx="3">
                  <c:v>50</c:v>
                </c:pt>
                <c:pt idx="4">
                  <c:v>46</c:v>
                </c:pt>
                <c:pt idx="5">
                  <c:v>48</c:v>
                </c:pt>
                <c:pt idx="6">
                  <c:v>51</c:v>
                </c:pt>
                <c:pt idx="7">
                  <c:v>51</c:v>
                </c:pt>
                <c:pt idx="8">
                  <c:v>46</c:v>
                </c:pt>
                <c:pt idx="9">
                  <c:v>48</c:v>
                </c:pt>
                <c:pt idx="10">
                  <c:v>42</c:v>
                </c:pt>
                <c:pt idx="11">
                  <c:v>47</c:v>
                </c:pt>
                <c:pt idx="12">
                  <c:v>45</c:v>
                </c:pt>
                <c:pt idx="13">
                  <c:v>44</c:v>
                </c:pt>
                <c:pt idx="14">
                  <c:v>56</c:v>
                </c:pt>
                <c:pt idx="15">
                  <c:v>73</c:v>
                </c:pt>
                <c:pt idx="16">
                  <c:v>50</c:v>
                </c:pt>
                <c:pt idx="17">
                  <c:v>57</c:v>
                </c:pt>
                <c:pt idx="18">
                  <c:v>78</c:v>
                </c:pt>
                <c:pt idx="19">
                  <c:v>48</c:v>
                </c:pt>
                <c:pt idx="20">
                  <c:v>55</c:v>
                </c:pt>
                <c:pt idx="21">
                  <c:v>70</c:v>
                </c:pt>
                <c:pt idx="22">
                  <c:v>70</c:v>
                </c:pt>
                <c:pt idx="23">
                  <c:v>50</c:v>
                </c:pt>
                <c:pt idx="24">
                  <c:v>41</c:v>
                </c:pt>
                <c:pt idx="25">
                  <c:v>63</c:v>
                </c:pt>
                <c:pt idx="26">
                  <c:v>59</c:v>
                </c:pt>
                <c:pt idx="27">
                  <c:v>67</c:v>
                </c:pt>
                <c:pt idx="28">
                  <c:v>66</c:v>
                </c:pt>
                <c:pt idx="29">
                  <c:v>48</c:v>
                </c:pt>
                <c:pt idx="30">
                  <c:v>63</c:v>
                </c:pt>
                <c:pt idx="31">
                  <c:v>58</c:v>
                </c:pt>
                <c:pt idx="32">
                  <c:v>54</c:v>
                </c:pt>
                <c:pt idx="33">
                  <c:v>47</c:v>
                </c:pt>
                <c:pt idx="34">
                  <c:v>58</c:v>
                </c:pt>
                <c:pt idx="35">
                  <c:v>60</c:v>
                </c:pt>
                <c:pt idx="36">
                  <c:v>50</c:v>
                </c:pt>
                <c:pt idx="37">
                  <c:v>64</c:v>
                </c:pt>
                <c:pt idx="38">
                  <c:v>61</c:v>
                </c:pt>
                <c:pt idx="39">
                  <c:v>43</c:v>
                </c:pt>
                <c:pt idx="40">
                  <c:v>58</c:v>
                </c:pt>
                <c:pt idx="41">
                  <c:v>54</c:v>
                </c:pt>
                <c:pt idx="42">
                  <c:v>62</c:v>
                </c:pt>
                <c:pt idx="43">
                  <c:v>53</c:v>
                </c:pt>
                <c:pt idx="44">
                  <c:v>48</c:v>
                </c:pt>
                <c:pt idx="45">
                  <c:v>61</c:v>
                </c:pt>
                <c:pt idx="46">
                  <c:v>50</c:v>
                </c:pt>
                <c:pt idx="47">
                  <c:v>55</c:v>
                </c:pt>
                <c:pt idx="48">
                  <c:v>53</c:v>
                </c:pt>
                <c:pt idx="49">
                  <c:v>54</c:v>
                </c:pt>
                <c:pt idx="50">
                  <c:v>56</c:v>
                </c:pt>
                <c:pt idx="51">
                  <c:v>47</c:v>
                </c:pt>
                <c:pt idx="52">
                  <c:v>51</c:v>
                </c:pt>
                <c:pt idx="53">
                  <c:v>56</c:v>
                </c:pt>
                <c:pt idx="54">
                  <c:v>51</c:v>
                </c:pt>
                <c:pt idx="55">
                  <c:v>52</c:v>
                </c:pt>
                <c:pt idx="56">
                  <c:v>55</c:v>
                </c:pt>
                <c:pt idx="57">
                  <c:v>49</c:v>
                </c:pt>
                <c:pt idx="58">
                  <c:v>46</c:v>
                </c:pt>
                <c:pt idx="60">
                  <c:v>51</c:v>
                </c:pt>
                <c:pt idx="61">
                  <c:v>58</c:v>
                </c:pt>
                <c:pt idx="62">
                  <c:v>44</c:v>
                </c:pt>
                <c:pt idx="63">
                  <c:v>54</c:v>
                </c:pt>
                <c:pt idx="64">
                  <c:v>45</c:v>
                </c:pt>
                <c:pt idx="65">
                  <c:v>71</c:v>
                </c:pt>
                <c:pt idx="66">
                  <c:v>51</c:v>
                </c:pt>
                <c:pt idx="67">
                  <c:v>50</c:v>
                </c:pt>
                <c:pt idx="68">
                  <c:v>60</c:v>
                </c:pt>
                <c:pt idx="69">
                  <c:v>50</c:v>
                </c:pt>
                <c:pt idx="70">
                  <c:v>59</c:v>
                </c:pt>
                <c:pt idx="71">
                  <c:v>60</c:v>
                </c:pt>
                <c:pt idx="72">
                  <c:v>53</c:v>
                </c:pt>
                <c:pt idx="73">
                  <c:v>66</c:v>
                </c:pt>
                <c:pt idx="74">
                  <c:v>49</c:v>
                </c:pt>
                <c:pt idx="75">
                  <c:v>48</c:v>
                </c:pt>
                <c:pt idx="76">
                  <c:v>57</c:v>
                </c:pt>
                <c:pt idx="77">
                  <c:v>62</c:v>
                </c:pt>
                <c:pt idx="78">
                  <c:v>70</c:v>
                </c:pt>
                <c:pt idx="79">
                  <c:v>53</c:v>
                </c:pt>
                <c:pt idx="80">
                  <c:v>56</c:v>
                </c:pt>
                <c:pt idx="81">
                  <c:v>55</c:v>
                </c:pt>
                <c:pt idx="82">
                  <c:v>67</c:v>
                </c:pt>
                <c:pt idx="83">
                  <c:v>57</c:v>
                </c:pt>
                <c:pt idx="84">
                  <c:v>58</c:v>
                </c:pt>
                <c:pt idx="85">
                  <c:v>62</c:v>
                </c:pt>
                <c:pt idx="86">
                  <c:v>57</c:v>
                </c:pt>
                <c:pt idx="87">
                  <c:v>63</c:v>
                </c:pt>
                <c:pt idx="88">
                  <c:v>58</c:v>
                </c:pt>
                <c:pt idx="89">
                  <c:v>74</c:v>
                </c:pt>
                <c:pt idx="90">
                  <c:v>62</c:v>
                </c:pt>
                <c:pt idx="91">
                  <c:v>80</c:v>
                </c:pt>
                <c:pt idx="92">
                  <c:v>73</c:v>
                </c:pt>
                <c:pt idx="93">
                  <c:v>62</c:v>
                </c:pt>
                <c:pt idx="94">
                  <c:v>63</c:v>
                </c:pt>
                <c:pt idx="95">
                  <c:v>67</c:v>
                </c:pt>
                <c:pt idx="96">
                  <c:v>69</c:v>
                </c:pt>
                <c:pt idx="97">
                  <c:v>88</c:v>
                </c:pt>
                <c:pt idx="98">
                  <c:v>67</c:v>
                </c:pt>
                <c:pt idx="99">
                  <c:v>67</c:v>
                </c:pt>
                <c:pt idx="100">
                  <c:v>65</c:v>
                </c:pt>
                <c:pt idx="101">
                  <c:v>64</c:v>
                </c:pt>
                <c:pt idx="102">
                  <c:v>75</c:v>
                </c:pt>
                <c:pt idx="103">
                  <c:v>80</c:v>
                </c:pt>
                <c:pt idx="104">
                  <c:v>70</c:v>
                </c:pt>
                <c:pt idx="105">
                  <c:v>78</c:v>
                </c:pt>
                <c:pt idx="106">
                  <c:v>76</c:v>
                </c:pt>
                <c:pt idx="107">
                  <c:v>72</c:v>
                </c:pt>
                <c:pt idx="108">
                  <c:v>72</c:v>
                </c:pt>
                <c:pt idx="109">
                  <c:v>78</c:v>
                </c:pt>
                <c:pt idx="110">
                  <c:v>86</c:v>
                </c:pt>
                <c:pt idx="111">
                  <c:v>101</c:v>
                </c:pt>
                <c:pt idx="112">
                  <c:v>77</c:v>
                </c:pt>
                <c:pt idx="113">
                  <c:v>91</c:v>
                </c:pt>
                <c:pt idx="114">
                  <c:v>55</c:v>
                </c:pt>
                <c:pt idx="115">
                  <c:v>89</c:v>
                </c:pt>
                <c:pt idx="116">
                  <c:v>80</c:v>
                </c:pt>
                <c:pt idx="117">
                  <c:v>77</c:v>
                </c:pt>
                <c:pt idx="118">
                  <c:v>71</c:v>
                </c:pt>
                <c:pt idx="119">
                  <c:v>91</c:v>
                </c:pt>
                <c:pt idx="120">
                  <c:v>89</c:v>
                </c:pt>
                <c:pt idx="121">
                  <c:v>75</c:v>
                </c:pt>
                <c:pt idx="122">
                  <c:v>79</c:v>
                </c:pt>
                <c:pt idx="123">
                  <c:v>87</c:v>
                </c:pt>
                <c:pt idx="124">
                  <c:v>59</c:v>
                </c:pt>
                <c:pt idx="125">
                  <c:v>80</c:v>
                </c:pt>
                <c:pt idx="126">
                  <c:v>72</c:v>
                </c:pt>
                <c:pt idx="127">
                  <c:v>75</c:v>
                </c:pt>
                <c:pt idx="128">
                  <c:v>71</c:v>
                </c:pt>
                <c:pt idx="129">
                  <c:v>84</c:v>
                </c:pt>
                <c:pt idx="130">
                  <c:v>65</c:v>
                </c:pt>
                <c:pt idx="131">
                  <c:v>59</c:v>
                </c:pt>
                <c:pt idx="132">
                  <c:v>61</c:v>
                </c:pt>
                <c:pt idx="133">
                  <c:v>67</c:v>
                </c:pt>
                <c:pt idx="134">
                  <c:v>75</c:v>
                </c:pt>
                <c:pt idx="135">
                  <c:v>76</c:v>
                </c:pt>
                <c:pt idx="136">
                  <c:v>74</c:v>
                </c:pt>
                <c:pt idx="137">
                  <c:v>75</c:v>
                </c:pt>
                <c:pt idx="138">
                  <c:v>68</c:v>
                </c:pt>
                <c:pt idx="139">
                  <c:v>69</c:v>
                </c:pt>
                <c:pt idx="140">
                  <c:v>70</c:v>
                </c:pt>
                <c:pt idx="141">
                  <c:v>67</c:v>
                </c:pt>
                <c:pt idx="142">
                  <c:v>71</c:v>
                </c:pt>
                <c:pt idx="143">
                  <c:v>60</c:v>
                </c:pt>
                <c:pt idx="144">
                  <c:v>61</c:v>
                </c:pt>
                <c:pt idx="145">
                  <c:v>68</c:v>
                </c:pt>
                <c:pt idx="146">
                  <c:v>64</c:v>
                </c:pt>
                <c:pt idx="147">
                  <c:v>52</c:v>
                </c:pt>
                <c:pt idx="148">
                  <c:v>59</c:v>
                </c:pt>
                <c:pt idx="149">
                  <c:v>56</c:v>
                </c:pt>
                <c:pt idx="150">
                  <c:v>46</c:v>
                </c:pt>
                <c:pt idx="151">
                  <c:v>9</c:v>
                </c:pt>
                <c:pt idx="152">
                  <c:v>45</c:v>
                </c:pt>
                <c:pt idx="153">
                  <c:v>53</c:v>
                </c:pt>
                <c:pt idx="154">
                  <c:v>60</c:v>
                </c:pt>
                <c:pt idx="155">
                  <c:v>52</c:v>
                </c:pt>
                <c:pt idx="156">
                  <c:v>50</c:v>
                </c:pt>
                <c:pt idx="157">
                  <c:v>62</c:v>
                </c:pt>
                <c:pt idx="158">
                  <c:v>47</c:v>
                </c:pt>
                <c:pt idx="159">
                  <c:v>48</c:v>
                </c:pt>
                <c:pt idx="160">
                  <c:v>59</c:v>
                </c:pt>
                <c:pt idx="161">
                  <c:v>52</c:v>
                </c:pt>
                <c:pt idx="162">
                  <c:v>48</c:v>
                </c:pt>
                <c:pt idx="163">
                  <c:v>49</c:v>
                </c:pt>
                <c:pt idx="164">
                  <c:v>49</c:v>
                </c:pt>
                <c:pt idx="165">
                  <c:v>42</c:v>
                </c:pt>
                <c:pt idx="166">
                  <c:v>50</c:v>
                </c:pt>
                <c:pt idx="167">
                  <c:v>56</c:v>
                </c:pt>
                <c:pt idx="168">
                  <c:v>53</c:v>
                </c:pt>
                <c:pt idx="169">
                  <c:v>56</c:v>
                </c:pt>
                <c:pt idx="170">
                  <c:v>38</c:v>
                </c:pt>
                <c:pt idx="171">
                  <c:v>56</c:v>
                </c:pt>
                <c:pt idx="172">
                  <c:v>52</c:v>
                </c:pt>
                <c:pt idx="173">
                  <c:v>52</c:v>
                </c:pt>
                <c:pt idx="174">
                  <c:v>51</c:v>
                </c:pt>
                <c:pt idx="175">
                  <c:v>37</c:v>
                </c:pt>
                <c:pt idx="176">
                  <c:v>53</c:v>
                </c:pt>
                <c:pt idx="177">
                  <c:v>49</c:v>
                </c:pt>
                <c:pt idx="178">
                  <c:v>48</c:v>
                </c:pt>
                <c:pt idx="179">
                  <c:v>39</c:v>
                </c:pt>
                <c:pt idx="180">
                  <c:v>38</c:v>
                </c:pt>
                <c:pt idx="181">
                  <c:v>25</c:v>
                </c:pt>
                <c:pt idx="182">
                  <c:v>48</c:v>
                </c:pt>
                <c:pt idx="183">
                  <c:v>47</c:v>
                </c:pt>
                <c:pt idx="184">
                  <c:v>52</c:v>
                </c:pt>
                <c:pt idx="185">
                  <c:v>60</c:v>
                </c:pt>
                <c:pt idx="186">
                  <c:v>41</c:v>
                </c:pt>
                <c:pt idx="187">
                  <c:v>51</c:v>
                </c:pt>
                <c:pt idx="188">
                  <c:v>45</c:v>
                </c:pt>
                <c:pt idx="189">
                  <c:v>53</c:v>
                </c:pt>
                <c:pt idx="190">
                  <c:v>53</c:v>
                </c:pt>
                <c:pt idx="191">
                  <c:v>47</c:v>
                </c:pt>
                <c:pt idx="192">
                  <c:v>52</c:v>
                </c:pt>
                <c:pt idx="193">
                  <c:v>53</c:v>
                </c:pt>
                <c:pt idx="194">
                  <c:v>52</c:v>
                </c:pt>
                <c:pt idx="195">
                  <c:v>59</c:v>
                </c:pt>
                <c:pt idx="196">
                  <c:v>45</c:v>
                </c:pt>
                <c:pt idx="197">
                  <c:v>60</c:v>
                </c:pt>
                <c:pt idx="198">
                  <c:v>45</c:v>
                </c:pt>
                <c:pt idx="199">
                  <c:v>45</c:v>
                </c:pt>
                <c:pt idx="200">
                  <c:v>55</c:v>
                </c:pt>
                <c:pt idx="201">
                  <c:v>37</c:v>
                </c:pt>
                <c:pt idx="202">
                  <c:v>59</c:v>
                </c:pt>
                <c:pt idx="203">
                  <c:v>43</c:v>
                </c:pt>
                <c:pt idx="204">
                  <c:v>51</c:v>
                </c:pt>
                <c:pt idx="205">
                  <c:v>40</c:v>
                </c:pt>
                <c:pt idx="206">
                  <c:v>34</c:v>
                </c:pt>
                <c:pt idx="207">
                  <c:v>60</c:v>
                </c:pt>
                <c:pt idx="208">
                  <c:v>38</c:v>
                </c:pt>
                <c:pt idx="209">
                  <c:v>48</c:v>
                </c:pt>
                <c:pt idx="210">
                  <c:v>47</c:v>
                </c:pt>
                <c:pt idx="211">
                  <c:v>44</c:v>
                </c:pt>
                <c:pt idx="212">
                  <c:v>26</c:v>
                </c:pt>
                <c:pt idx="213">
                  <c:v>51</c:v>
                </c:pt>
                <c:pt idx="214">
                  <c:v>40</c:v>
                </c:pt>
                <c:pt idx="215">
                  <c:v>48</c:v>
                </c:pt>
                <c:pt idx="216">
                  <c:v>45</c:v>
                </c:pt>
                <c:pt idx="217">
                  <c:v>39</c:v>
                </c:pt>
                <c:pt idx="218">
                  <c:v>28</c:v>
                </c:pt>
                <c:pt idx="219">
                  <c:v>46</c:v>
                </c:pt>
                <c:pt idx="220">
                  <c:v>35</c:v>
                </c:pt>
                <c:pt idx="221">
                  <c:v>46</c:v>
                </c:pt>
                <c:pt idx="222">
                  <c:v>46</c:v>
                </c:pt>
                <c:pt idx="223">
                  <c:v>36</c:v>
                </c:pt>
                <c:pt idx="224">
                  <c:v>41</c:v>
                </c:pt>
                <c:pt idx="225">
                  <c:v>42</c:v>
                </c:pt>
                <c:pt idx="226">
                  <c:v>43</c:v>
                </c:pt>
                <c:pt idx="227">
                  <c:v>33</c:v>
                </c:pt>
                <c:pt idx="228">
                  <c:v>32</c:v>
                </c:pt>
                <c:pt idx="229">
                  <c:v>44</c:v>
                </c:pt>
                <c:pt idx="230">
                  <c:v>32</c:v>
                </c:pt>
                <c:pt idx="231">
                  <c:v>37</c:v>
                </c:pt>
                <c:pt idx="232">
                  <c:v>40</c:v>
                </c:pt>
                <c:pt idx="233">
                  <c:v>37</c:v>
                </c:pt>
                <c:pt idx="234">
                  <c:v>34</c:v>
                </c:pt>
                <c:pt idx="235">
                  <c:v>29</c:v>
                </c:pt>
                <c:pt idx="236">
                  <c:v>35</c:v>
                </c:pt>
                <c:pt idx="237">
                  <c:v>38</c:v>
                </c:pt>
                <c:pt idx="238">
                  <c:v>29</c:v>
                </c:pt>
                <c:pt idx="239">
                  <c:v>33</c:v>
                </c:pt>
                <c:pt idx="240">
                  <c:v>31</c:v>
                </c:pt>
                <c:pt idx="241">
                  <c:v>45</c:v>
                </c:pt>
                <c:pt idx="242">
                  <c:v>38</c:v>
                </c:pt>
                <c:pt idx="243">
                  <c:v>15</c:v>
                </c:pt>
                <c:pt idx="244">
                  <c:v>31</c:v>
                </c:pt>
                <c:pt idx="245">
                  <c:v>41</c:v>
                </c:pt>
                <c:pt idx="246">
                  <c:v>38</c:v>
                </c:pt>
                <c:pt idx="247">
                  <c:v>44</c:v>
                </c:pt>
                <c:pt idx="248">
                  <c:v>38</c:v>
                </c:pt>
                <c:pt idx="249">
                  <c:v>35</c:v>
                </c:pt>
                <c:pt idx="250">
                  <c:v>34</c:v>
                </c:pt>
                <c:pt idx="251">
                  <c:v>37</c:v>
                </c:pt>
                <c:pt idx="252">
                  <c:v>43</c:v>
                </c:pt>
                <c:pt idx="253">
                  <c:v>32</c:v>
                </c:pt>
                <c:pt idx="254">
                  <c:v>35</c:v>
                </c:pt>
                <c:pt idx="255">
                  <c:v>42</c:v>
                </c:pt>
                <c:pt idx="256">
                  <c:v>30</c:v>
                </c:pt>
                <c:pt idx="257">
                  <c:v>35</c:v>
                </c:pt>
                <c:pt idx="258">
                  <c:v>38</c:v>
                </c:pt>
                <c:pt idx="259">
                  <c:v>30</c:v>
                </c:pt>
                <c:pt idx="260">
                  <c:v>37</c:v>
                </c:pt>
                <c:pt idx="261">
                  <c:v>39</c:v>
                </c:pt>
                <c:pt idx="262">
                  <c:v>42</c:v>
                </c:pt>
                <c:pt idx="263">
                  <c:v>35</c:v>
                </c:pt>
                <c:pt idx="264">
                  <c:v>37</c:v>
                </c:pt>
                <c:pt idx="265">
                  <c:v>32</c:v>
                </c:pt>
                <c:pt idx="266">
                  <c:v>34</c:v>
                </c:pt>
                <c:pt idx="267">
                  <c:v>29</c:v>
                </c:pt>
                <c:pt idx="268">
                  <c:v>38</c:v>
                </c:pt>
                <c:pt idx="269">
                  <c:v>34</c:v>
                </c:pt>
                <c:pt idx="270">
                  <c:v>31</c:v>
                </c:pt>
                <c:pt idx="271">
                  <c:v>24</c:v>
                </c:pt>
                <c:pt idx="272">
                  <c:v>28</c:v>
                </c:pt>
                <c:pt idx="273">
                  <c:v>10</c:v>
                </c:pt>
                <c:pt idx="274">
                  <c:v>26</c:v>
                </c:pt>
                <c:pt idx="275">
                  <c:v>41</c:v>
                </c:pt>
                <c:pt idx="276">
                  <c:v>26</c:v>
                </c:pt>
                <c:pt idx="277">
                  <c:v>30</c:v>
                </c:pt>
                <c:pt idx="278">
                  <c:v>36</c:v>
                </c:pt>
                <c:pt idx="279">
                  <c:v>31</c:v>
                </c:pt>
                <c:pt idx="280">
                  <c:v>26</c:v>
                </c:pt>
                <c:pt idx="281">
                  <c:v>31</c:v>
                </c:pt>
                <c:pt idx="282">
                  <c:v>44</c:v>
                </c:pt>
                <c:pt idx="283">
                  <c:v>27</c:v>
                </c:pt>
                <c:pt idx="284">
                  <c:v>34</c:v>
                </c:pt>
                <c:pt idx="285">
                  <c:v>25</c:v>
                </c:pt>
                <c:pt idx="286">
                  <c:v>37</c:v>
                </c:pt>
                <c:pt idx="287">
                  <c:v>33</c:v>
                </c:pt>
                <c:pt idx="288">
                  <c:v>40</c:v>
                </c:pt>
                <c:pt idx="289">
                  <c:v>30</c:v>
                </c:pt>
                <c:pt idx="290">
                  <c:v>29</c:v>
                </c:pt>
                <c:pt idx="291">
                  <c:v>36</c:v>
                </c:pt>
                <c:pt idx="292">
                  <c:v>42</c:v>
                </c:pt>
                <c:pt idx="293">
                  <c:v>29</c:v>
                </c:pt>
                <c:pt idx="294">
                  <c:v>29</c:v>
                </c:pt>
                <c:pt idx="295">
                  <c:v>29</c:v>
                </c:pt>
                <c:pt idx="296">
                  <c:v>22</c:v>
                </c:pt>
                <c:pt idx="297">
                  <c:v>33</c:v>
                </c:pt>
                <c:pt idx="298">
                  <c:v>34</c:v>
                </c:pt>
                <c:pt idx="299">
                  <c:v>34</c:v>
                </c:pt>
                <c:pt idx="300">
                  <c:v>28</c:v>
                </c:pt>
                <c:pt idx="301">
                  <c:v>35</c:v>
                </c:pt>
                <c:pt idx="302">
                  <c:v>36</c:v>
                </c:pt>
                <c:pt idx="303">
                  <c:v>29</c:v>
                </c:pt>
                <c:pt idx="304">
                  <c:v>28</c:v>
                </c:pt>
                <c:pt idx="305">
                  <c:v>40</c:v>
                </c:pt>
                <c:pt idx="306">
                  <c:v>35</c:v>
                </c:pt>
                <c:pt idx="307">
                  <c:v>22</c:v>
                </c:pt>
                <c:pt idx="308">
                  <c:v>38</c:v>
                </c:pt>
                <c:pt idx="309">
                  <c:v>22</c:v>
                </c:pt>
                <c:pt idx="310">
                  <c:v>38</c:v>
                </c:pt>
                <c:pt idx="311">
                  <c:v>44</c:v>
                </c:pt>
                <c:pt idx="312">
                  <c:v>28</c:v>
                </c:pt>
                <c:pt idx="313">
                  <c:v>23</c:v>
                </c:pt>
                <c:pt idx="314">
                  <c:v>41</c:v>
                </c:pt>
                <c:pt idx="315">
                  <c:v>24</c:v>
                </c:pt>
                <c:pt idx="316">
                  <c:v>33</c:v>
                </c:pt>
                <c:pt idx="317">
                  <c:v>35</c:v>
                </c:pt>
                <c:pt idx="318">
                  <c:v>30</c:v>
                </c:pt>
                <c:pt idx="319">
                  <c:v>28</c:v>
                </c:pt>
                <c:pt idx="320">
                  <c:v>39</c:v>
                </c:pt>
                <c:pt idx="321">
                  <c:v>37</c:v>
                </c:pt>
                <c:pt idx="322">
                  <c:v>24</c:v>
                </c:pt>
                <c:pt idx="323">
                  <c:v>27</c:v>
                </c:pt>
                <c:pt idx="324">
                  <c:v>44</c:v>
                </c:pt>
                <c:pt idx="325">
                  <c:v>29</c:v>
                </c:pt>
                <c:pt idx="326">
                  <c:v>38</c:v>
                </c:pt>
                <c:pt idx="327">
                  <c:v>32</c:v>
                </c:pt>
                <c:pt idx="328">
                  <c:v>39</c:v>
                </c:pt>
                <c:pt idx="329">
                  <c:v>30</c:v>
                </c:pt>
                <c:pt idx="330">
                  <c:v>33</c:v>
                </c:pt>
                <c:pt idx="331">
                  <c:v>29</c:v>
                </c:pt>
                <c:pt idx="332">
                  <c:v>32</c:v>
                </c:pt>
                <c:pt idx="333">
                  <c:v>23</c:v>
                </c:pt>
                <c:pt idx="334">
                  <c:v>8</c:v>
                </c:pt>
                <c:pt idx="335">
                  <c:v>42</c:v>
                </c:pt>
                <c:pt idx="336">
                  <c:v>36</c:v>
                </c:pt>
                <c:pt idx="337">
                  <c:v>29</c:v>
                </c:pt>
                <c:pt idx="338">
                  <c:v>38</c:v>
                </c:pt>
                <c:pt idx="339">
                  <c:v>38</c:v>
                </c:pt>
                <c:pt idx="340">
                  <c:v>25</c:v>
                </c:pt>
                <c:pt idx="341">
                  <c:v>41</c:v>
                </c:pt>
                <c:pt idx="342">
                  <c:v>41</c:v>
                </c:pt>
                <c:pt idx="343">
                  <c:v>44</c:v>
                </c:pt>
                <c:pt idx="344">
                  <c:v>34</c:v>
                </c:pt>
                <c:pt idx="345">
                  <c:v>37</c:v>
                </c:pt>
                <c:pt idx="346">
                  <c:v>45</c:v>
                </c:pt>
                <c:pt idx="347">
                  <c:v>30</c:v>
                </c:pt>
                <c:pt idx="348">
                  <c:v>29</c:v>
                </c:pt>
                <c:pt idx="349">
                  <c:v>40</c:v>
                </c:pt>
                <c:pt idx="350">
                  <c:v>41</c:v>
                </c:pt>
                <c:pt idx="351">
                  <c:v>30</c:v>
                </c:pt>
                <c:pt idx="352">
                  <c:v>40</c:v>
                </c:pt>
                <c:pt idx="353">
                  <c:v>39</c:v>
                </c:pt>
                <c:pt idx="354">
                  <c:v>32</c:v>
                </c:pt>
                <c:pt idx="355">
                  <c:v>49</c:v>
                </c:pt>
                <c:pt idx="356">
                  <c:v>34</c:v>
                </c:pt>
                <c:pt idx="357">
                  <c:v>33</c:v>
                </c:pt>
                <c:pt idx="358">
                  <c:v>29</c:v>
                </c:pt>
                <c:pt idx="359">
                  <c:v>38</c:v>
                </c:pt>
                <c:pt idx="360">
                  <c:v>37</c:v>
                </c:pt>
                <c:pt idx="361">
                  <c:v>42</c:v>
                </c:pt>
                <c:pt idx="362">
                  <c:v>30</c:v>
                </c:pt>
                <c:pt idx="363">
                  <c:v>30</c:v>
                </c:pt>
                <c:pt idx="364">
                  <c:v>41</c:v>
                </c:pt>
                <c:pt idx="365">
                  <c:v>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57-4357-96E1-2B446490AD2F}"/>
            </c:ext>
          </c:extLst>
        </c:ser>
        <c:ser>
          <c:idx val="3"/>
          <c:order val="3"/>
          <c:tx>
            <c:strRef>
              <c:f>'L14 Defunciones RC Qui'!$M$1</c:f>
              <c:strCache>
                <c:ptCount val="1"/>
                <c:pt idx="0">
                  <c:v>2022</c:v>
                </c:pt>
              </c:strCache>
            </c:strRef>
          </c:tx>
          <c:spPr>
            <a:ln w="254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'L14 Defunciones RC Qui'!$D$2:$D$367</c:f>
              <c:strCache>
                <c:ptCount val="366"/>
                <c:pt idx="0">
                  <c:v>01/01</c:v>
                </c:pt>
                <c:pt idx="1">
                  <c:v>02/01</c:v>
                </c:pt>
                <c:pt idx="2">
                  <c:v>03/01</c:v>
                </c:pt>
                <c:pt idx="3">
                  <c:v>04/01</c:v>
                </c:pt>
                <c:pt idx="4">
                  <c:v>05/01</c:v>
                </c:pt>
                <c:pt idx="5">
                  <c:v>06/01</c:v>
                </c:pt>
                <c:pt idx="6">
                  <c:v>07/01</c:v>
                </c:pt>
                <c:pt idx="7">
                  <c:v>08/01</c:v>
                </c:pt>
                <c:pt idx="8">
                  <c:v>09/01</c:v>
                </c:pt>
                <c:pt idx="9">
                  <c:v>10/01</c:v>
                </c:pt>
                <c:pt idx="10">
                  <c:v>11/01</c:v>
                </c:pt>
                <c:pt idx="11">
                  <c:v>12/01</c:v>
                </c:pt>
                <c:pt idx="12">
                  <c:v>13/01</c:v>
                </c:pt>
                <c:pt idx="13">
                  <c:v>14/01</c:v>
                </c:pt>
                <c:pt idx="14">
                  <c:v>15/01</c:v>
                </c:pt>
                <c:pt idx="15">
                  <c:v>16/01</c:v>
                </c:pt>
                <c:pt idx="16">
                  <c:v>17/01</c:v>
                </c:pt>
                <c:pt idx="17">
                  <c:v>18/01</c:v>
                </c:pt>
                <c:pt idx="18">
                  <c:v>19/01</c:v>
                </c:pt>
                <c:pt idx="19">
                  <c:v>20/01</c:v>
                </c:pt>
                <c:pt idx="20">
                  <c:v>21/01</c:v>
                </c:pt>
                <c:pt idx="21">
                  <c:v>22/01</c:v>
                </c:pt>
                <c:pt idx="22">
                  <c:v>23/01</c:v>
                </c:pt>
                <c:pt idx="23">
                  <c:v>24/01</c:v>
                </c:pt>
                <c:pt idx="24">
                  <c:v>25/01</c:v>
                </c:pt>
                <c:pt idx="25">
                  <c:v>26/01</c:v>
                </c:pt>
                <c:pt idx="26">
                  <c:v>27/01</c:v>
                </c:pt>
                <c:pt idx="27">
                  <c:v>28/01</c:v>
                </c:pt>
                <c:pt idx="28">
                  <c:v>29/01</c:v>
                </c:pt>
                <c:pt idx="29">
                  <c:v>30/01</c:v>
                </c:pt>
                <c:pt idx="30">
                  <c:v>31/01</c:v>
                </c:pt>
                <c:pt idx="31">
                  <c:v>01/02</c:v>
                </c:pt>
                <c:pt idx="32">
                  <c:v>02/02</c:v>
                </c:pt>
                <c:pt idx="33">
                  <c:v>03/02</c:v>
                </c:pt>
                <c:pt idx="34">
                  <c:v>04/02</c:v>
                </c:pt>
                <c:pt idx="35">
                  <c:v>05/02</c:v>
                </c:pt>
                <c:pt idx="36">
                  <c:v>06/02</c:v>
                </c:pt>
                <c:pt idx="37">
                  <c:v>07/02</c:v>
                </c:pt>
                <c:pt idx="38">
                  <c:v>08/02</c:v>
                </c:pt>
                <c:pt idx="39">
                  <c:v>09/02</c:v>
                </c:pt>
                <c:pt idx="40">
                  <c:v>10/02</c:v>
                </c:pt>
                <c:pt idx="41">
                  <c:v>11/02</c:v>
                </c:pt>
                <c:pt idx="42">
                  <c:v>12/02</c:v>
                </c:pt>
                <c:pt idx="43">
                  <c:v>13/02</c:v>
                </c:pt>
                <c:pt idx="44">
                  <c:v>14/02</c:v>
                </c:pt>
                <c:pt idx="45">
                  <c:v>15/02</c:v>
                </c:pt>
                <c:pt idx="46">
                  <c:v>16/02</c:v>
                </c:pt>
                <c:pt idx="47">
                  <c:v>17/02</c:v>
                </c:pt>
                <c:pt idx="48">
                  <c:v>18/02</c:v>
                </c:pt>
                <c:pt idx="49">
                  <c:v>19/02</c:v>
                </c:pt>
                <c:pt idx="50">
                  <c:v>20/02</c:v>
                </c:pt>
                <c:pt idx="51">
                  <c:v>21/02</c:v>
                </c:pt>
                <c:pt idx="52">
                  <c:v>22/02</c:v>
                </c:pt>
                <c:pt idx="53">
                  <c:v>23/02</c:v>
                </c:pt>
                <c:pt idx="54">
                  <c:v>24/02</c:v>
                </c:pt>
                <c:pt idx="55">
                  <c:v>25/02</c:v>
                </c:pt>
                <c:pt idx="56">
                  <c:v>26/02</c:v>
                </c:pt>
                <c:pt idx="57">
                  <c:v>27/02</c:v>
                </c:pt>
                <c:pt idx="58">
                  <c:v>28/02</c:v>
                </c:pt>
                <c:pt idx="59">
                  <c:v>29/02</c:v>
                </c:pt>
                <c:pt idx="60">
                  <c:v>01/03</c:v>
                </c:pt>
                <c:pt idx="61">
                  <c:v>02/03</c:v>
                </c:pt>
                <c:pt idx="62">
                  <c:v>03/03</c:v>
                </c:pt>
                <c:pt idx="63">
                  <c:v>04/03</c:v>
                </c:pt>
                <c:pt idx="64">
                  <c:v>05/03</c:v>
                </c:pt>
                <c:pt idx="65">
                  <c:v>06/03</c:v>
                </c:pt>
                <c:pt idx="66">
                  <c:v>07/03</c:v>
                </c:pt>
                <c:pt idx="67">
                  <c:v>08/03</c:v>
                </c:pt>
                <c:pt idx="68">
                  <c:v>09/03</c:v>
                </c:pt>
                <c:pt idx="69">
                  <c:v>10/03</c:v>
                </c:pt>
                <c:pt idx="70">
                  <c:v>11/03</c:v>
                </c:pt>
                <c:pt idx="71">
                  <c:v>12/03</c:v>
                </c:pt>
                <c:pt idx="72">
                  <c:v>13/03</c:v>
                </c:pt>
                <c:pt idx="73">
                  <c:v>14/03</c:v>
                </c:pt>
                <c:pt idx="74">
                  <c:v>15/03</c:v>
                </c:pt>
                <c:pt idx="75">
                  <c:v>16/03</c:v>
                </c:pt>
                <c:pt idx="76">
                  <c:v>17/03</c:v>
                </c:pt>
                <c:pt idx="77">
                  <c:v>18/03</c:v>
                </c:pt>
                <c:pt idx="78">
                  <c:v>19/03</c:v>
                </c:pt>
                <c:pt idx="79">
                  <c:v>20/03</c:v>
                </c:pt>
                <c:pt idx="80">
                  <c:v>21/03</c:v>
                </c:pt>
                <c:pt idx="81">
                  <c:v>22/03</c:v>
                </c:pt>
                <c:pt idx="82">
                  <c:v>23/03</c:v>
                </c:pt>
                <c:pt idx="83">
                  <c:v>24/03</c:v>
                </c:pt>
                <c:pt idx="84">
                  <c:v>25/03</c:v>
                </c:pt>
                <c:pt idx="85">
                  <c:v>26/03</c:v>
                </c:pt>
                <c:pt idx="86">
                  <c:v>27/03</c:v>
                </c:pt>
                <c:pt idx="87">
                  <c:v>28/03</c:v>
                </c:pt>
                <c:pt idx="88">
                  <c:v>29/03</c:v>
                </c:pt>
                <c:pt idx="89">
                  <c:v>30/03</c:v>
                </c:pt>
                <c:pt idx="90">
                  <c:v>31/03</c:v>
                </c:pt>
                <c:pt idx="91">
                  <c:v>01/04</c:v>
                </c:pt>
                <c:pt idx="92">
                  <c:v>02/04</c:v>
                </c:pt>
                <c:pt idx="93">
                  <c:v>03/04</c:v>
                </c:pt>
                <c:pt idx="94">
                  <c:v>04/04</c:v>
                </c:pt>
                <c:pt idx="95">
                  <c:v>05/04</c:v>
                </c:pt>
                <c:pt idx="96">
                  <c:v>06/04</c:v>
                </c:pt>
                <c:pt idx="97">
                  <c:v>07/04</c:v>
                </c:pt>
                <c:pt idx="98">
                  <c:v>08/04</c:v>
                </c:pt>
                <c:pt idx="99">
                  <c:v>09/04</c:v>
                </c:pt>
                <c:pt idx="100">
                  <c:v>10/04</c:v>
                </c:pt>
                <c:pt idx="101">
                  <c:v>11/04</c:v>
                </c:pt>
                <c:pt idx="102">
                  <c:v>12/04</c:v>
                </c:pt>
                <c:pt idx="103">
                  <c:v>13/04</c:v>
                </c:pt>
                <c:pt idx="104">
                  <c:v>14/04</c:v>
                </c:pt>
                <c:pt idx="105">
                  <c:v>15/04</c:v>
                </c:pt>
                <c:pt idx="106">
                  <c:v>16/04</c:v>
                </c:pt>
                <c:pt idx="107">
                  <c:v>17/04</c:v>
                </c:pt>
                <c:pt idx="108">
                  <c:v>18/04</c:v>
                </c:pt>
                <c:pt idx="109">
                  <c:v>19/04</c:v>
                </c:pt>
                <c:pt idx="110">
                  <c:v>20/04</c:v>
                </c:pt>
                <c:pt idx="111">
                  <c:v>21/04</c:v>
                </c:pt>
                <c:pt idx="112">
                  <c:v>22/04</c:v>
                </c:pt>
                <c:pt idx="113">
                  <c:v>23/04</c:v>
                </c:pt>
                <c:pt idx="114">
                  <c:v>24/04</c:v>
                </c:pt>
                <c:pt idx="115">
                  <c:v>25/04</c:v>
                </c:pt>
                <c:pt idx="116">
                  <c:v>26/04</c:v>
                </c:pt>
                <c:pt idx="117">
                  <c:v>27/04</c:v>
                </c:pt>
                <c:pt idx="118">
                  <c:v>28/04</c:v>
                </c:pt>
                <c:pt idx="119">
                  <c:v>29/04</c:v>
                </c:pt>
                <c:pt idx="120">
                  <c:v>30/04</c:v>
                </c:pt>
                <c:pt idx="121">
                  <c:v>01/05</c:v>
                </c:pt>
                <c:pt idx="122">
                  <c:v>02/05</c:v>
                </c:pt>
                <c:pt idx="123">
                  <c:v>03/05</c:v>
                </c:pt>
                <c:pt idx="124">
                  <c:v>04/05</c:v>
                </c:pt>
                <c:pt idx="125">
                  <c:v>05/05</c:v>
                </c:pt>
                <c:pt idx="126">
                  <c:v>06/05</c:v>
                </c:pt>
                <c:pt idx="127">
                  <c:v>07/05</c:v>
                </c:pt>
                <c:pt idx="128">
                  <c:v>08/05</c:v>
                </c:pt>
                <c:pt idx="129">
                  <c:v>09/05</c:v>
                </c:pt>
                <c:pt idx="130">
                  <c:v>10/05</c:v>
                </c:pt>
                <c:pt idx="131">
                  <c:v>11/05</c:v>
                </c:pt>
                <c:pt idx="132">
                  <c:v>12/05</c:v>
                </c:pt>
                <c:pt idx="133">
                  <c:v>13/05</c:v>
                </c:pt>
                <c:pt idx="134">
                  <c:v>14/05</c:v>
                </c:pt>
                <c:pt idx="135">
                  <c:v>15/05</c:v>
                </c:pt>
                <c:pt idx="136">
                  <c:v>16/05</c:v>
                </c:pt>
                <c:pt idx="137">
                  <c:v>17/05</c:v>
                </c:pt>
                <c:pt idx="138">
                  <c:v>18/05</c:v>
                </c:pt>
                <c:pt idx="139">
                  <c:v>19/05</c:v>
                </c:pt>
                <c:pt idx="140">
                  <c:v>20/05</c:v>
                </c:pt>
                <c:pt idx="141">
                  <c:v>21/05</c:v>
                </c:pt>
                <c:pt idx="142">
                  <c:v>22/05</c:v>
                </c:pt>
                <c:pt idx="143">
                  <c:v>23/05</c:v>
                </c:pt>
                <c:pt idx="144">
                  <c:v>24/05</c:v>
                </c:pt>
                <c:pt idx="145">
                  <c:v>25/05</c:v>
                </c:pt>
                <c:pt idx="146">
                  <c:v>26/05</c:v>
                </c:pt>
                <c:pt idx="147">
                  <c:v>27/05</c:v>
                </c:pt>
                <c:pt idx="148">
                  <c:v>28/05</c:v>
                </c:pt>
                <c:pt idx="149">
                  <c:v>29/05</c:v>
                </c:pt>
                <c:pt idx="150">
                  <c:v>30/05</c:v>
                </c:pt>
                <c:pt idx="151">
                  <c:v>31/05</c:v>
                </c:pt>
                <c:pt idx="152">
                  <c:v>01/06</c:v>
                </c:pt>
                <c:pt idx="153">
                  <c:v>02/06</c:v>
                </c:pt>
                <c:pt idx="154">
                  <c:v>03/06</c:v>
                </c:pt>
                <c:pt idx="155">
                  <c:v>04/06</c:v>
                </c:pt>
                <c:pt idx="156">
                  <c:v>05/06</c:v>
                </c:pt>
                <c:pt idx="157">
                  <c:v>06/06</c:v>
                </c:pt>
                <c:pt idx="158">
                  <c:v>07/06</c:v>
                </c:pt>
                <c:pt idx="159">
                  <c:v>08/06</c:v>
                </c:pt>
                <c:pt idx="160">
                  <c:v>09/06</c:v>
                </c:pt>
                <c:pt idx="161">
                  <c:v>10/06</c:v>
                </c:pt>
                <c:pt idx="162">
                  <c:v>11/06</c:v>
                </c:pt>
                <c:pt idx="163">
                  <c:v>12/06</c:v>
                </c:pt>
                <c:pt idx="164">
                  <c:v>13/06</c:v>
                </c:pt>
                <c:pt idx="165">
                  <c:v>14/06</c:v>
                </c:pt>
                <c:pt idx="166">
                  <c:v>15/06</c:v>
                </c:pt>
                <c:pt idx="167">
                  <c:v>16/06</c:v>
                </c:pt>
                <c:pt idx="168">
                  <c:v>17/06</c:v>
                </c:pt>
                <c:pt idx="169">
                  <c:v>18/06</c:v>
                </c:pt>
                <c:pt idx="170">
                  <c:v>19/06</c:v>
                </c:pt>
                <c:pt idx="171">
                  <c:v>20/06</c:v>
                </c:pt>
                <c:pt idx="172">
                  <c:v>21/06</c:v>
                </c:pt>
                <c:pt idx="173">
                  <c:v>22/06</c:v>
                </c:pt>
                <c:pt idx="174">
                  <c:v>23/06</c:v>
                </c:pt>
                <c:pt idx="175">
                  <c:v>24/06</c:v>
                </c:pt>
                <c:pt idx="176">
                  <c:v>25/06</c:v>
                </c:pt>
                <c:pt idx="177">
                  <c:v>26/06</c:v>
                </c:pt>
                <c:pt idx="178">
                  <c:v>27/06</c:v>
                </c:pt>
                <c:pt idx="179">
                  <c:v>28/06</c:v>
                </c:pt>
                <c:pt idx="180">
                  <c:v>29/06</c:v>
                </c:pt>
                <c:pt idx="181">
                  <c:v>30/06</c:v>
                </c:pt>
                <c:pt idx="182">
                  <c:v>01/07</c:v>
                </c:pt>
                <c:pt idx="183">
                  <c:v>02/07</c:v>
                </c:pt>
                <c:pt idx="184">
                  <c:v>03/07</c:v>
                </c:pt>
                <c:pt idx="185">
                  <c:v>04/07</c:v>
                </c:pt>
                <c:pt idx="186">
                  <c:v>05/07</c:v>
                </c:pt>
                <c:pt idx="187">
                  <c:v>06/07</c:v>
                </c:pt>
                <c:pt idx="188">
                  <c:v>07/07</c:v>
                </c:pt>
                <c:pt idx="189">
                  <c:v>08/07</c:v>
                </c:pt>
                <c:pt idx="190">
                  <c:v>09/07</c:v>
                </c:pt>
                <c:pt idx="191">
                  <c:v>10/07</c:v>
                </c:pt>
                <c:pt idx="192">
                  <c:v>11/07</c:v>
                </c:pt>
                <c:pt idx="193">
                  <c:v>12/07</c:v>
                </c:pt>
                <c:pt idx="194">
                  <c:v>13/07</c:v>
                </c:pt>
                <c:pt idx="195">
                  <c:v>14/07</c:v>
                </c:pt>
                <c:pt idx="196">
                  <c:v>15/07</c:v>
                </c:pt>
                <c:pt idx="197">
                  <c:v>16/07</c:v>
                </c:pt>
                <c:pt idx="198">
                  <c:v>17/07</c:v>
                </c:pt>
                <c:pt idx="199">
                  <c:v>18/07</c:v>
                </c:pt>
                <c:pt idx="200">
                  <c:v>19/07</c:v>
                </c:pt>
                <c:pt idx="201">
                  <c:v>20/07</c:v>
                </c:pt>
                <c:pt idx="202">
                  <c:v>21/07</c:v>
                </c:pt>
                <c:pt idx="203">
                  <c:v>22/07</c:v>
                </c:pt>
                <c:pt idx="204">
                  <c:v>23/07</c:v>
                </c:pt>
                <c:pt idx="205">
                  <c:v>24/07</c:v>
                </c:pt>
                <c:pt idx="206">
                  <c:v>25/07</c:v>
                </c:pt>
                <c:pt idx="207">
                  <c:v>26/07</c:v>
                </c:pt>
                <c:pt idx="208">
                  <c:v>27/07</c:v>
                </c:pt>
                <c:pt idx="209">
                  <c:v>28/07</c:v>
                </c:pt>
                <c:pt idx="210">
                  <c:v>29/07</c:v>
                </c:pt>
                <c:pt idx="211">
                  <c:v>30/07</c:v>
                </c:pt>
                <c:pt idx="212">
                  <c:v>31/07</c:v>
                </c:pt>
                <c:pt idx="213">
                  <c:v>01/08</c:v>
                </c:pt>
                <c:pt idx="214">
                  <c:v>02/08</c:v>
                </c:pt>
                <c:pt idx="215">
                  <c:v>03/08</c:v>
                </c:pt>
                <c:pt idx="216">
                  <c:v>04/08</c:v>
                </c:pt>
                <c:pt idx="217">
                  <c:v>05/08</c:v>
                </c:pt>
                <c:pt idx="218">
                  <c:v>06/08</c:v>
                </c:pt>
                <c:pt idx="219">
                  <c:v>07/08</c:v>
                </c:pt>
                <c:pt idx="220">
                  <c:v>08/08</c:v>
                </c:pt>
                <c:pt idx="221">
                  <c:v>09/08</c:v>
                </c:pt>
                <c:pt idx="222">
                  <c:v>10/08</c:v>
                </c:pt>
                <c:pt idx="223">
                  <c:v>11/08</c:v>
                </c:pt>
                <c:pt idx="224">
                  <c:v>12/08</c:v>
                </c:pt>
                <c:pt idx="225">
                  <c:v>13/08</c:v>
                </c:pt>
                <c:pt idx="226">
                  <c:v>14/08</c:v>
                </c:pt>
                <c:pt idx="227">
                  <c:v>15/08</c:v>
                </c:pt>
                <c:pt idx="228">
                  <c:v>16/08</c:v>
                </c:pt>
                <c:pt idx="229">
                  <c:v>17/08</c:v>
                </c:pt>
                <c:pt idx="230">
                  <c:v>18/08</c:v>
                </c:pt>
                <c:pt idx="231">
                  <c:v>19/08</c:v>
                </c:pt>
                <c:pt idx="232">
                  <c:v>20/08</c:v>
                </c:pt>
                <c:pt idx="233">
                  <c:v>21/08</c:v>
                </c:pt>
                <c:pt idx="234">
                  <c:v>22/08</c:v>
                </c:pt>
                <c:pt idx="235">
                  <c:v>23/08</c:v>
                </c:pt>
                <c:pt idx="236">
                  <c:v>24/08</c:v>
                </c:pt>
                <c:pt idx="237">
                  <c:v>25/08</c:v>
                </c:pt>
                <c:pt idx="238">
                  <c:v>26/08</c:v>
                </c:pt>
                <c:pt idx="239">
                  <c:v>27/08</c:v>
                </c:pt>
                <c:pt idx="240">
                  <c:v>28/08</c:v>
                </c:pt>
                <c:pt idx="241">
                  <c:v>29/08</c:v>
                </c:pt>
                <c:pt idx="242">
                  <c:v>30/08</c:v>
                </c:pt>
                <c:pt idx="243">
                  <c:v>31/08</c:v>
                </c:pt>
                <c:pt idx="244">
                  <c:v>01/09</c:v>
                </c:pt>
                <c:pt idx="245">
                  <c:v>02/09</c:v>
                </c:pt>
                <c:pt idx="246">
                  <c:v>03/09</c:v>
                </c:pt>
                <c:pt idx="247">
                  <c:v>04/09</c:v>
                </c:pt>
                <c:pt idx="248">
                  <c:v>05/09</c:v>
                </c:pt>
                <c:pt idx="249">
                  <c:v>06/09</c:v>
                </c:pt>
                <c:pt idx="250">
                  <c:v>07/09</c:v>
                </c:pt>
                <c:pt idx="251">
                  <c:v>08/09</c:v>
                </c:pt>
                <c:pt idx="252">
                  <c:v>09/09</c:v>
                </c:pt>
                <c:pt idx="253">
                  <c:v>10/09</c:v>
                </c:pt>
                <c:pt idx="254">
                  <c:v>11/09</c:v>
                </c:pt>
                <c:pt idx="255">
                  <c:v>12/09</c:v>
                </c:pt>
                <c:pt idx="256">
                  <c:v>13/09</c:v>
                </c:pt>
                <c:pt idx="257">
                  <c:v>14/09</c:v>
                </c:pt>
                <c:pt idx="258">
                  <c:v>15/09</c:v>
                </c:pt>
                <c:pt idx="259">
                  <c:v>16/09</c:v>
                </c:pt>
                <c:pt idx="260">
                  <c:v>17/09</c:v>
                </c:pt>
                <c:pt idx="261">
                  <c:v>18/09</c:v>
                </c:pt>
                <c:pt idx="262">
                  <c:v>19/09</c:v>
                </c:pt>
                <c:pt idx="263">
                  <c:v>20/09</c:v>
                </c:pt>
                <c:pt idx="264">
                  <c:v>21/09</c:v>
                </c:pt>
                <c:pt idx="265">
                  <c:v>22/09</c:v>
                </c:pt>
                <c:pt idx="266">
                  <c:v>23/09</c:v>
                </c:pt>
                <c:pt idx="267">
                  <c:v>24/09</c:v>
                </c:pt>
                <c:pt idx="268">
                  <c:v>25/09</c:v>
                </c:pt>
                <c:pt idx="269">
                  <c:v>26/09</c:v>
                </c:pt>
                <c:pt idx="270">
                  <c:v>27/09</c:v>
                </c:pt>
                <c:pt idx="271">
                  <c:v>28/09</c:v>
                </c:pt>
                <c:pt idx="272">
                  <c:v>29/09</c:v>
                </c:pt>
                <c:pt idx="273">
                  <c:v>30/09</c:v>
                </c:pt>
                <c:pt idx="274">
                  <c:v>01/10</c:v>
                </c:pt>
                <c:pt idx="275">
                  <c:v>02/10</c:v>
                </c:pt>
                <c:pt idx="276">
                  <c:v>03/10</c:v>
                </c:pt>
                <c:pt idx="277">
                  <c:v>04/10</c:v>
                </c:pt>
                <c:pt idx="278">
                  <c:v>05/10</c:v>
                </c:pt>
                <c:pt idx="279">
                  <c:v>06/10</c:v>
                </c:pt>
                <c:pt idx="280">
                  <c:v>07/10</c:v>
                </c:pt>
                <c:pt idx="281">
                  <c:v>08/10</c:v>
                </c:pt>
                <c:pt idx="282">
                  <c:v>09/10</c:v>
                </c:pt>
                <c:pt idx="283">
                  <c:v>10/10</c:v>
                </c:pt>
                <c:pt idx="284">
                  <c:v>11/10</c:v>
                </c:pt>
                <c:pt idx="285">
                  <c:v>12/10</c:v>
                </c:pt>
                <c:pt idx="286">
                  <c:v>13/10</c:v>
                </c:pt>
                <c:pt idx="287">
                  <c:v>14/10</c:v>
                </c:pt>
                <c:pt idx="288">
                  <c:v>15/10</c:v>
                </c:pt>
                <c:pt idx="289">
                  <c:v>16/10</c:v>
                </c:pt>
                <c:pt idx="290">
                  <c:v>17/10</c:v>
                </c:pt>
                <c:pt idx="291">
                  <c:v>18/10</c:v>
                </c:pt>
                <c:pt idx="292">
                  <c:v>19/10</c:v>
                </c:pt>
                <c:pt idx="293">
                  <c:v>20/10</c:v>
                </c:pt>
                <c:pt idx="294">
                  <c:v>21/10</c:v>
                </c:pt>
                <c:pt idx="295">
                  <c:v>22/10</c:v>
                </c:pt>
                <c:pt idx="296">
                  <c:v>23/10</c:v>
                </c:pt>
                <c:pt idx="297">
                  <c:v>24/10</c:v>
                </c:pt>
                <c:pt idx="298">
                  <c:v>25/10</c:v>
                </c:pt>
                <c:pt idx="299">
                  <c:v>26/10</c:v>
                </c:pt>
                <c:pt idx="300">
                  <c:v>27/10</c:v>
                </c:pt>
                <c:pt idx="301">
                  <c:v>28/10</c:v>
                </c:pt>
                <c:pt idx="302">
                  <c:v>29/10</c:v>
                </c:pt>
                <c:pt idx="303">
                  <c:v>30/10</c:v>
                </c:pt>
                <c:pt idx="304">
                  <c:v>31/10</c:v>
                </c:pt>
                <c:pt idx="305">
                  <c:v>01/11</c:v>
                </c:pt>
                <c:pt idx="306">
                  <c:v>02/11</c:v>
                </c:pt>
                <c:pt idx="307">
                  <c:v>03/11</c:v>
                </c:pt>
                <c:pt idx="308">
                  <c:v>04/11</c:v>
                </c:pt>
                <c:pt idx="309">
                  <c:v>05/11</c:v>
                </c:pt>
                <c:pt idx="310">
                  <c:v>06/11</c:v>
                </c:pt>
                <c:pt idx="311">
                  <c:v>07/11</c:v>
                </c:pt>
                <c:pt idx="312">
                  <c:v>08/11</c:v>
                </c:pt>
                <c:pt idx="313">
                  <c:v>09/11</c:v>
                </c:pt>
                <c:pt idx="314">
                  <c:v>10/11</c:v>
                </c:pt>
                <c:pt idx="315">
                  <c:v>11/11</c:v>
                </c:pt>
                <c:pt idx="316">
                  <c:v>12/11</c:v>
                </c:pt>
                <c:pt idx="317">
                  <c:v>13/11</c:v>
                </c:pt>
                <c:pt idx="318">
                  <c:v>14/11</c:v>
                </c:pt>
                <c:pt idx="319">
                  <c:v>15/11</c:v>
                </c:pt>
                <c:pt idx="320">
                  <c:v>16/11</c:v>
                </c:pt>
                <c:pt idx="321">
                  <c:v>17/11</c:v>
                </c:pt>
                <c:pt idx="322">
                  <c:v>18/11</c:v>
                </c:pt>
                <c:pt idx="323">
                  <c:v>19/11</c:v>
                </c:pt>
                <c:pt idx="324">
                  <c:v>20/11</c:v>
                </c:pt>
                <c:pt idx="325">
                  <c:v>21/11</c:v>
                </c:pt>
                <c:pt idx="326">
                  <c:v>22/11</c:v>
                </c:pt>
                <c:pt idx="327">
                  <c:v>23/11</c:v>
                </c:pt>
                <c:pt idx="328">
                  <c:v>24/11</c:v>
                </c:pt>
                <c:pt idx="329">
                  <c:v>25/11</c:v>
                </c:pt>
                <c:pt idx="330">
                  <c:v>26/11</c:v>
                </c:pt>
                <c:pt idx="331">
                  <c:v>27/11</c:v>
                </c:pt>
                <c:pt idx="332">
                  <c:v>28/11</c:v>
                </c:pt>
                <c:pt idx="333">
                  <c:v>29/11</c:v>
                </c:pt>
                <c:pt idx="334">
                  <c:v>30/11</c:v>
                </c:pt>
                <c:pt idx="335">
                  <c:v>01/12</c:v>
                </c:pt>
                <c:pt idx="336">
                  <c:v>02/12</c:v>
                </c:pt>
                <c:pt idx="337">
                  <c:v>03/12</c:v>
                </c:pt>
                <c:pt idx="338">
                  <c:v>04/12</c:v>
                </c:pt>
                <c:pt idx="339">
                  <c:v>05/12</c:v>
                </c:pt>
                <c:pt idx="340">
                  <c:v>06/12</c:v>
                </c:pt>
                <c:pt idx="341">
                  <c:v>07/12</c:v>
                </c:pt>
                <c:pt idx="342">
                  <c:v>08/12</c:v>
                </c:pt>
                <c:pt idx="343">
                  <c:v>09/12</c:v>
                </c:pt>
                <c:pt idx="344">
                  <c:v>10/12</c:v>
                </c:pt>
                <c:pt idx="345">
                  <c:v>11/12</c:v>
                </c:pt>
                <c:pt idx="346">
                  <c:v>12/12</c:v>
                </c:pt>
                <c:pt idx="347">
                  <c:v>13/12</c:v>
                </c:pt>
                <c:pt idx="348">
                  <c:v>14/12</c:v>
                </c:pt>
                <c:pt idx="349">
                  <c:v>15/12</c:v>
                </c:pt>
                <c:pt idx="350">
                  <c:v>16/12</c:v>
                </c:pt>
                <c:pt idx="351">
                  <c:v>17/12</c:v>
                </c:pt>
                <c:pt idx="352">
                  <c:v>18/12</c:v>
                </c:pt>
                <c:pt idx="353">
                  <c:v>19/12</c:v>
                </c:pt>
                <c:pt idx="354">
                  <c:v>20/12</c:v>
                </c:pt>
                <c:pt idx="355">
                  <c:v>21/12</c:v>
                </c:pt>
                <c:pt idx="356">
                  <c:v>22/12</c:v>
                </c:pt>
                <c:pt idx="357">
                  <c:v>23/12</c:v>
                </c:pt>
                <c:pt idx="358">
                  <c:v>24/12</c:v>
                </c:pt>
                <c:pt idx="359">
                  <c:v>25/12</c:v>
                </c:pt>
                <c:pt idx="360">
                  <c:v>26/12</c:v>
                </c:pt>
                <c:pt idx="361">
                  <c:v>27/12</c:v>
                </c:pt>
                <c:pt idx="362">
                  <c:v>28/12</c:v>
                </c:pt>
                <c:pt idx="363">
                  <c:v>29/12</c:v>
                </c:pt>
                <c:pt idx="364">
                  <c:v>30/12</c:v>
                </c:pt>
                <c:pt idx="365">
                  <c:v>31/12</c:v>
                </c:pt>
              </c:strCache>
            </c:strRef>
          </c:cat>
          <c:val>
            <c:numRef>
              <c:f>'L14 Defunciones RC Qui'!$M$2:$M$367</c:f>
              <c:numCache>
                <c:formatCode>General</c:formatCode>
                <c:ptCount val="366"/>
                <c:pt idx="0">
                  <c:v>46</c:v>
                </c:pt>
                <c:pt idx="1">
                  <c:v>39</c:v>
                </c:pt>
                <c:pt idx="2">
                  <c:v>32</c:v>
                </c:pt>
                <c:pt idx="3">
                  <c:v>40</c:v>
                </c:pt>
                <c:pt idx="4">
                  <c:v>39</c:v>
                </c:pt>
                <c:pt idx="5">
                  <c:v>30</c:v>
                </c:pt>
                <c:pt idx="6">
                  <c:v>35</c:v>
                </c:pt>
                <c:pt idx="7">
                  <c:v>43</c:v>
                </c:pt>
                <c:pt idx="8">
                  <c:v>35</c:v>
                </c:pt>
                <c:pt idx="9">
                  <c:v>40</c:v>
                </c:pt>
                <c:pt idx="10">
                  <c:v>39</c:v>
                </c:pt>
                <c:pt idx="11">
                  <c:v>40</c:v>
                </c:pt>
                <c:pt idx="12">
                  <c:v>47</c:v>
                </c:pt>
                <c:pt idx="13">
                  <c:v>34</c:v>
                </c:pt>
                <c:pt idx="14">
                  <c:v>38</c:v>
                </c:pt>
                <c:pt idx="15">
                  <c:v>32</c:v>
                </c:pt>
                <c:pt idx="16">
                  <c:v>53</c:v>
                </c:pt>
                <c:pt idx="17">
                  <c:v>47</c:v>
                </c:pt>
                <c:pt idx="18">
                  <c:v>61</c:v>
                </c:pt>
                <c:pt idx="19">
                  <c:v>52</c:v>
                </c:pt>
                <c:pt idx="20">
                  <c:v>41</c:v>
                </c:pt>
                <c:pt idx="21">
                  <c:v>40</c:v>
                </c:pt>
                <c:pt idx="22">
                  <c:v>56</c:v>
                </c:pt>
                <c:pt idx="23">
                  <c:v>54</c:v>
                </c:pt>
                <c:pt idx="24">
                  <c:v>54</c:v>
                </c:pt>
                <c:pt idx="25">
                  <c:v>54</c:v>
                </c:pt>
                <c:pt idx="26">
                  <c:v>53</c:v>
                </c:pt>
                <c:pt idx="27">
                  <c:v>47</c:v>
                </c:pt>
                <c:pt idx="28">
                  <c:v>42</c:v>
                </c:pt>
                <c:pt idx="29">
                  <c:v>41</c:v>
                </c:pt>
                <c:pt idx="30">
                  <c:v>18</c:v>
                </c:pt>
                <c:pt idx="31">
                  <c:v>50</c:v>
                </c:pt>
                <c:pt idx="32">
                  <c:v>48</c:v>
                </c:pt>
                <c:pt idx="33">
                  <c:v>50</c:v>
                </c:pt>
                <c:pt idx="34">
                  <c:v>46</c:v>
                </c:pt>
                <c:pt idx="35">
                  <c:v>48</c:v>
                </c:pt>
                <c:pt idx="36">
                  <c:v>54</c:v>
                </c:pt>
                <c:pt idx="37">
                  <c:v>40</c:v>
                </c:pt>
                <c:pt idx="38">
                  <c:v>48</c:v>
                </c:pt>
                <c:pt idx="39">
                  <c:v>53</c:v>
                </c:pt>
                <c:pt idx="40">
                  <c:v>40</c:v>
                </c:pt>
                <c:pt idx="41">
                  <c:v>47</c:v>
                </c:pt>
                <c:pt idx="42">
                  <c:v>51</c:v>
                </c:pt>
                <c:pt idx="43">
                  <c:v>49</c:v>
                </c:pt>
                <c:pt idx="44">
                  <c:v>44</c:v>
                </c:pt>
                <c:pt idx="45">
                  <c:v>42</c:v>
                </c:pt>
                <c:pt idx="46">
                  <c:v>34</c:v>
                </c:pt>
                <c:pt idx="47">
                  <c:v>29</c:v>
                </c:pt>
                <c:pt idx="48">
                  <c:v>46</c:v>
                </c:pt>
                <c:pt idx="49">
                  <c:v>29</c:v>
                </c:pt>
                <c:pt idx="50">
                  <c:v>32</c:v>
                </c:pt>
                <c:pt idx="51">
                  <c:v>40</c:v>
                </c:pt>
                <c:pt idx="52">
                  <c:v>43</c:v>
                </c:pt>
                <c:pt idx="53">
                  <c:v>29</c:v>
                </c:pt>
                <c:pt idx="54">
                  <c:v>37</c:v>
                </c:pt>
                <c:pt idx="55">
                  <c:v>39</c:v>
                </c:pt>
                <c:pt idx="56">
                  <c:v>31</c:v>
                </c:pt>
                <c:pt idx="57">
                  <c:v>24</c:v>
                </c:pt>
                <c:pt idx="58">
                  <c:v>24</c:v>
                </c:pt>
                <c:pt idx="60">
                  <c:v>33</c:v>
                </c:pt>
                <c:pt idx="61">
                  <c:v>42</c:v>
                </c:pt>
                <c:pt idx="62">
                  <c:v>41</c:v>
                </c:pt>
                <c:pt idx="63">
                  <c:v>35</c:v>
                </c:pt>
                <c:pt idx="64">
                  <c:v>51</c:v>
                </c:pt>
                <c:pt idx="65">
                  <c:v>39</c:v>
                </c:pt>
                <c:pt idx="66">
                  <c:v>46</c:v>
                </c:pt>
                <c:pt idx="67">
                  <c:v>31</c:v>
                </c:pt>
                <c:pt idx="68">
                  <c:v>40</c:v>
                </c:pt>
                <c:pt idx="69">
                  <c:v>37</c:v>
                </c:pt>
                <c:pt idx="70">
                  <c:v>30</c:v>
                </c:pt>
                <c:pt idx="71">
                  <c:v>27</c:v>
                </c:pt>
                <c:pt idx="72">
                  <c:v>35</c:v>
                </c:pt>
                <c:pt idx="73">
                  <c:v>33</c:v>
                </c:pt>
                <c:pt idx="74">
                  <c:v>31</c:v>
                </c:pt>
                <c:pt idx="75">
                  <c:v>33</c:v>
                </c:pt>
                <c:pt idx="76">
                  <c:v>38</c:v>
                </c:pt>
                <c:pt idx="77">
                  <c:v>34</c:v>
                </c:pt>
                <c:pt idx="78">
                  <c:v>40</c:v>
                </c:pt>
                <c:pt idx="79">
                  <c:v>24</c:v>
                </c:pt>
                <c:pt idx="80">
                  <c:v>34</c:v>
                </c:pt>
                <c:pt idx="81">
                  <c:v>29</c:v>
                </c:pt>
                <c:pt idx="82">
                  <c:v>37</c:v>
                </c:pt>
                <c:pt idx="83">
                  <c:v>32</c:v>
                </c:pt>
                <c:pt idx="84">
                  <c:v>22</c:v>
                </c:pt>
                <c:pt idx="85">
                  <c:v>29</c:v>
                </c:pt>
                <c:pt idx="86">
                  <c:v>45</c:v>
                </c:pt>
                <c:pt idx="87">
                  <c:v>30</c:v>
                </c:pt>
                <c:pt idx="88">
                  <c:v>18</c:v>
                </c:pt>
                <c:pt idx="89">
                  <c:v>34</c:v>
                </c:pt>
                <c:pt idx="90">
                  <c:v>10</c:v>
                </c:pt>
                <c:pt idx="91">
                  <c:v>34</c:v>
                </c:pt>
                <c:pt idx="92">
                  <c:v>36</c:v>
                </c:pt>
                <c:pt idx="93">
                  <c:v>39</c:v>
                </c:pt>
                <c:pt idx="94">
                  <c:v>27</c:v>
                </c:pt>
                <c:pt idx="95">
                  <c:v>30</c:v>
                </c:pt>
                <c:pt idx="96">
                  <c:v>35</c:v>
                </c:pt>
                <c:pt idx="97">
                  <c:v>29</c:v>
                </c:pt>
                <c:pt idx="98">
                  <c:v>33</c:v>
                </c:pt>
                <c:pt idx="99">
                  <c:v>35</c:v>
                </c:pt>
                <c:pt idx="100">
                  <c:v>36</c:v>
                </c:pt>
                <c:pt idx="101">
                  <c:v>35</c:v>
                </c:pt>
                <c:pt idx="102">
                  <c:v>27</c:v>
                </c:pt>
                <c:pt idx="103">
                  <c:v>32</c:v>
                </c:pt>
                <c:pt idx="104">
                  <c:v>36</c:v>
                </c:pt>
                <c:pt idx="105">
                  <c:v>25</c:v>
                </c:pt>
                <c:pt idx="106">
                  <c:v>25</c:v>
                </c:pt>
                <c:pt idx="107">
                  <c:v>38</c:v>
                </c:pt>
                <c:pt idx="108">
                  <c:v>36</c:v>
                </c:pt>
                <c:pt idx="109">
                  <c:v>30</c:v>
                </c:pt>
                <c:pt idx="110">
                  <c:v>30</c:v>
                </c:pt>
                <c:pt idx="111">
                  <c:v>34</c:v>
                </c:pt>
                <c:pt idx="112">
                  <c:v>30</c:v>
                </c:pt>
                <c:pt idx="113">
                  <c:v>20</c:v>
                </c:pt>
                <c:pt idx="114">
                  <c:v>41</c:v>
                </c:pt>
                <c:pt idx="115">
                  <c:v>32</c:v>
                </c:pt>
                <c:pt idx="116">
                  <c:v>36</c:v>
                </c:pt>
                <c:pt idx="117">
                  <c:v>25</c:v>
                </c:pt>
                <c:pt idx="118">
                  <c:v>28</c:v>
                </c:pt>
                <c:pt idx="119">
                  <c:v>21</c:v>
                </c:pt>
                <c:pt idx="120">
                  <c:v>21</c:v>
                </c:pt>
                <c:pt idx="121">
                  <c:v>45</c:v>
                </c:pt>
                <c:pt idx="122">
                  <c:v>33</c:v>
                </c:pt>
                <c:pt idx="123">
                  <c:v>28</c:v>
                </c:pt>
                <c:pt idx="124">
                  <c:v>38</c:v>
                </c:pt>
                <c:pt idx="125">
                  <c:v>34</c:v>
                </c:pt>
                <c:pt idx="126">
                  <c:v>37</c:v>
                </c:pt>
                <c:pt idx="127">
                  <c:v>37</c:v>
                </c:pt>
                <c:pt idx="128">
                  <c:v>35</c:v>
                </c:pt>
                <c:pt idx="129">
                  <c:v>31</c:v>
                </c:pt>
                <c:pt idx="130">
                  <c:v>25</c:v>
                </c:pt>
                <c:pt idx="131">
                  <c:v>28</c:v>
                </c:pt>
                <c:pt idx="132">
                  <c:v>45</c:v>
                </c:pt>
                <c:pt idx="133">
                  <c:v>47</c:v>
                </c:pt>
                <c:pt idx="134">
                  <c:v>32</c:v>
                </c:pt>
                <c:pt idx="135">
                  <c:v>27</c:v>
                </c:pt>
                <c:pt idx="136">
                  <c:v>33</c:v>
                </c:pt>
                <c:pt idx="137">
                  <c:v>39</c:v>
                </c:pt>
                <c:pt idx="138">
                  <c:v>32</c:v>
                </c:pt>
                <c:pt idx="139">
                  <c:v>36</c:v>
                </c:pt>
                <c:pt idx="140">
                  <c:v>41</c:v>
                </c:pt>
                <c:pt idx="141">
                  <c:v>40</c:v>
                </c:pt>
                <c:pt idx="142">
                  <c:v>34</c:v>
                </c:pt>
                <c:pt idx="143">
                  <c:v>33</c:v>
                </c:pt>
                <c:pt idx="144">
                  <c:v>33</c:v>
                </c:pt>
                <c:pt idx="145">
                  <c:v>41</c:v>
                </c:pt>
                <c:pt idx="146">
                  <c:v>37</c:v>
                </c:pt>
                <c:pt idx="147">
                  <c:v>26</c:v>
                </c:pt>
                <c:pt idx="148">
                  <c:v>37</c:v>
                </c:pt>
                <c:pt idx="149">
                  <c:v>34</c:v>
                </c:pt>
                <c:pt idx="150">
                  <c:v>39</c:v>
                </c:pt>
                <c:pt idx="151">
                  <c:v>27</c:v>
                </c:pt>
                <c:pt idx="152">
                  <c:v>41</c:v>
                </c:pt>
                <c:pt idx="153">
                  <c:v>27</c:v>
                </c:pt>
                <c:pt idx="154">
                  <c:v>44</c:v>
                </c:pt>
                <c:pt idx="155">
                  <c:v>41</c:v>
                </c:pt>
                <c:pt idx="156">
                  <c:v>32</c:v>
                </c:pt>
                <c:pt idx="157">
                  <c:v>27</c:v>
                </c:pt>
                <c:pt idx="158">
                  <c:v>34</c:v>
                </c:pt>
                <c:pt idx="159">
                  <c:v>43</c:v>
                </c:pt>
                <c:pt idx="160">
                  <c:v>34</c:v>
                </c:pt>
                <c:pt idx="161">
                  <c:v>29</c:v>
                </c:pt>
                <c:pt idx="162">
                  <c:v>40</c:v>
                </c:pt>
                <c:pt idx="163">
                  <c:v>35</c:v>
                </c:pt>
                <c:pt idx="164">
                  <c:v>38</c:v>
                </c:pt>
                <c:pt idx="165">
                  <c:v>28</c:v>
                </c:pt>
                <c:pt idx="166">
                  <c:v>32</c:v>
                </c:pt>
                <c:pt idx="167">
                  <c:v>33</c:v>
                </c:pt>
                <c:pt idx="168">
                  <c:v>34</c:v>
                </c:pt>
                <c:pt idx="169">
                  <c:v>40</c:v>
                </c:pt>
                <c:pt idx="170">
                  <c:v>31</c:v>
                </c:pt>
                <c:pt idx="171">
                  <c:v>42</c:v>
                </c:pt>
                <c:pt idx="172">
                  <c:v>28</c:v>
                </c:pt>
                <c:pt idx="173">
                  <c:v>31</c:v>
                </c:pt>
                <c:pt idx="174">
                  <c:v>28</c:v>
                </c:pt>
                <c:pt idx="175">
                  <c:v>37</c:v>
                </c:pt>
                <c:pt idx="176">
                  <c:v>37</c:v>
                </c:pt>
                <c:pt idx="177">
                  <c:v>40</c:v>
                </c:pt>
                <c:pt idx="178">
                  <c:v>32</c:v>
                </c:pt>
                <c:pt idx="179">
                  <c:v>37</c:v>
                </c:pt>
                <c:pt idx="180">
                  <c:v>36</c:v>
                </c:pt>
                <c:pt idx="181">
                  <c:v>15</c:v>
                </c:pt>
                <c:pt idx="182">
                  <c:v>33</c:v>
                </c:pt>
                <c:pt idx="183">
                  <c:v>37</c:v>
                </c:pt>
                <c:pt idx="184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557-4357-96E1-2B446490A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7325664"/>
        <c:axId val="169640272"/>
      </c:lineChart>
      <c:catAx>
        <c:axId val="397325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Día/Mes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9640272"/>
        <c:crosses val="autoZero"/>
        <c:auto val="1"/>
        <c:lblAlgn val="ctr"/>
        <c:lblOffset val="100"/>
        <c:noMultiLvlLbl val="0"/>
      </c:catAx>
      <c:valAx>
        <c:axId val="1696402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Número de defunciones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39732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862961999988949E-2"/>
          <c:y val="4.8039090611749394E-2"/>
          <c:w val="0.93710636109421896"/>
          <c:h val="0.78763829268854202"/>
        </c:manualLayout>
      </c:layout>
      <c:lineChart>
        <c:grouping val="stacked"/>
        <c:varyColors val="0"/>
        <c:ser>
          <c:idx val="0"/>
          <c:order val="0"/>
          <c:tx>
            <c:strRef>
              <c:f>'L16 Exceso de Mortalidad'!$I$1</c:f>
              <c:strCache>
                <c:ptCount val="1"/>
                <c:pt idx="0">
                  <c:v>Cambio proporcional 2020 </c:v>
                </c:pt>
              </c:strCache>
            </c:strRef>
          </c:tx>
          <c:spPr>
            <a:ln w="127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75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dLbls>
            <c:dLbl>
              <c:idx val="27"/>
              <c:layout>
                <c:manualLayout>
                  <c:x val="-1.9379598739443549E-2"/>
                  <c:y val="-5.77839363188158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D93-4379-9348-800C4C3CF345}"/>
                </c:ext>
              </c:extLst>
            </c:dLbl>
            <c:dLbl>
              <c:idx val="28"/>
              <c:layout>
                <c:manualLayout>
                  <c:x val="-5.0851444061919332E-3"/>
                  <c:y val="-6.07680163620552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D93-4379-9348-800C4C3CF345}"/>
                </c:ext>
              </c:extLst>
            </c:dLbl>
            <c:dLbl>
              <c:idx val="29"/>
              <c:layout>
                <c:manualLayout>
                  <c:x val="8.3971250217611641E-3"/>
                  <c:y val="-3.9222924520587781E-2"/>
                </c:manualLayout>
              </c:layout>
              <c:numFmt formatCode="#,##0.0" sourceLinked="0"/>
              <c:spPr>
                <a:solidFill>
                  <a:srgbClr val="00206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l">
                    <a:defRPr sz="12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D93-4379-9348-800C4C3CF34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'L16 Exceso de Mortalidad'!$B$2:$B$31</c:f>
              <c:numCache>
                <c:formatCode>mmm\-yy</c:formatCode>
                <c:ptCount val="30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  <c:pt idx="27">
                  <c:v>44652</c:v>
                </c:pt>
                <c:pt idx="28">
                  <c:v>44682</c:v>
                </c:pt>
                <c:pt idx="29">
                  <c:v>44713</c:v>
                </c:pt>
              </c:numCache>
            </c:numRef>
          </c:cat>
          <c:val>
            <c:numRef>
              <c:f>'L16 Exceso de Mortalidad'!$I$2:$I$31</c:f>
              <c:numCache>
                <c:formatCode>0.0</c:formatCode>
                <c:ptCount val="30"/>
                <c:pt idx="0">
                  <c:v>-9.9595141700404852</c:v>
                </c:pt>
                <c:pt idx="1">
                  <c:v>4.2532146389713157</c:v>
                </c:pt>
                <c:pt idx="2">
                  <c:v>-2.9822926374650511</c:v>
                </c:pt>
                <c:pt idx="3">
                  <c:v>18.040737148399614</c:v>
                </c:pt>
                <c:pt idx="4">
                  <c:v>36.397058823529413</c:v>
                </c:pt>
                <c:pt idx="5">
                  <c:v>60.799238820171261</c:v>
                </c:pt>
                <c:pt idx="6">
                  <c:v>162.2110552763819</c:v>
                </c:pt>
                <c:pt idx="7">
                  <c:v>127.21774193548387</c:v>
                </c:pt>
                <c:pt idx="8">
                  <c:v>70.724029380902408</c:v>
                </c:pt>
                <c:pt idx="9">
                  <c:v>31.224764468371475</c:v>
                </c:pt>
                <c:pt idx="10">
                  <c:v>27.188465499485066</c:v>
                </c:pt>
                <c:pt idx="11">
                  <c:v>26.208808130582085</c:v>
                </c:pt>
                <c:pt idx="12">
                  <c:v>27.240820734341241</c:v>
                </c:pt>
                <c:pt idx="13">
                  <c:v>40.257171117705241</c:v>
                </c:pt>
                <c:pt idx="14">
                  <c:v>59.782608695652186</c:v>
                </c:pt>
                <c:pt idx="15">
                  <c:v>107.98319327731095</c:v>
                </c:pt>
                <c:pt idx="16">
                  <c:v>88.786764705882348</c:v>
                </c:pt>
                <c:pt idx="17">
                  <c:v>39.815989847715727</c:v>
                </c:pt>
                <c:pt idx="18">
                  <c:v>49.748743718592962</c:v>
                </c:pt>
                <c:pt idx="19">
                  <c:v>17.781512605042021</c:v>
                </c:pt>
                <c:pt idx="20">
                  <c:v>8.3945435466946474</c:v>
                </c:pt>
                <c:pt idx="21">
                  <c:v>-6.7294751009417439E-2</c:v>
                </c:pt>
                <c:pt idx="22">
                  <c:v>-2.6776519052523171</c:v>
                </c:pt>
                <c:pt idx="23">
                  <c:v>3.387742531567608</c:v>
                </c:pt>
                <c:pt idx="24">
                  <c:v>7.0734341252699711</c:v>
                </c:pt>
                <c:pt idx="25">
                  <c:v>13.452027695351138</c:v>
                </c:pt>
                <c:pt idx="26">
                  <c:v>-3.1055900621117942</c:v>
                </c:pt>
                <c:pt idx="27">
                  <c:v>-9.2436974789915904</c:v>
                </c:pt>
                <c:pt idx="28">
                  <c:v>-0.36764705882352938</c:v>
                </c:pt>
                <c:pt idx="29">
                  <c:v>-2.347715736040616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D93-4379-9348-800C4C3CF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27636512"/>
        <c:axId val="727643584"/>
      </c:lineChart>
      <c:catAx>
        <c:axId val="72763651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43584"/>
        <c:crosses val="autoZero"/>
        <c:auto val="0"/>
        <c:lblAlgn val="ctr"/>
        <c:lblOffset val="10"/>
        <c:noMultiLvlLbl val="0"/>
      </c:catAx>
      <c:valAx>
        <c:axId val="727643584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2763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Hoja1!$X$32</c:f>
              <c:strCache>
                <c:ptCount val="1"/>
                <c:pt idx="0">
                  <c:v>%Ocupación Hospitalización COVID-19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Hoja1!$M$33:$M$133</c:f>
              <c:numCache>
                <c:formatCode>m/d/yyyy</c:formatCode>
                <c:ptCount val="101"/>
                <c:pt idx="0">
                  <c:v>44652</c:v>
                </c:pt>
                <c:pt idx="1">
                  <c:v>44653</c:v>
                </c:pt>
                <c:pt idx="2">
                  <c:v>44654</c:v>
                </c:pt>
                <c:pt idx="3">
                  <c:v>44655</c:v>
                </c:pt>
                <c:pt idx="4">
                  <c:v>44656</c:v>
                </c:pt>
                <c:pt idx="5">
                  <c:v>44657</c:v>
                </c:pt>
                <c:pt idx="6">
                  <c:v>44658</c:v>
                </c:pt>
                <c:pt idx="7">
                  <c:v>44659</c:v>
                </c:pt>
                <c:pt idx="8">
                  <c:v>44660</c:v>
                </c:pt>
                <c:pt idx="9">
                  <c:v>44661</c:v>
                </c:pt>
                <c:pt idx="10">
                  <c:v>44662</c:v>
                </c:pt>
                <c:pt idx="11">
                  <c:v>44663</c:v>
                </c:pt>
                <c:pt idx="12">
                  <c:v>44664</c:v>
                </c:pt>
                <c:pt idx="13">
                  <c:v>44665</c:v>
                </c:pt>
                <c:pt idx="14">
                  <c:v>44666</c:v>
                </c:pt>
                <c:pt idx="15">
                  <c:v>44667</c:v>
                </c:pt>
                <c:pt idx="16">
                  <c:v>44668</c:v>
                </c:pt>
                <c:pt idx="17">
                  <c:v>44669</c:v>
                </c:pt>
                <c:pt idx="18">
                  <c:v>44670</c:v>
                </c:pt>
                <c:pt idx="19">
                  <c:v>44671</c:v>
                </c:pt>
                <c:pt idx="20">
                  <c:v>44672</c:v>
                </c:pt>
                <c:pt idx="21">
                  <c:v>44673</c:v>
                </c:pt>
                <c:pt idx="22">
                  <c:v>44674</c:v>
                </c:pt>
                <c:pt idx="23">
                  <c:v>44675</c:v>
                </c:pt>
                <c:pt idx="24">
                  <c:v>44676</c:v>
                </c:pt>
                <c:pt idx="25">
                  <c:v>44677</c:v>
                </c:pt>
                <c:pt idx="26">
                  <c:v>44678</c:v>
                </c:pt>
                <c:pt idx="27">
                  <c:v>44679</c:v>
                </c:pt>
                <c:pt idx="28">
                  <c:v>44680</c:v>
                </c:pt>
                <c:pt idx="29">
                  <c:v>44681</c:v>
                </c:pt>
                <c:pt idx="30">
                  <c:v>44682</c:v>
                </c:pt>
                <c:pt idx="31">
                  <c:v>44683</c:v>
                </c:pt>
                <c:pt idx="32">
                  <c:v>44684</c:v>
                </c:pt>
                <c:pt idx="33">
                  <c:v>44685</c:v>
                </c:pt>
                <c:pt idx="34">
                  <c:v>44686</c:v>
                </c:pt>
                <c:pt idx="35">
                  <c:v>44687</c:v>
                </c:pt>
                <c:pt idx="36">
                  <c:v>44688</c:v>
                </c:pt>
                <c:pt idx="37">
                  <c:v>44689</c:v>
                </c:pt>
                <c:pt idx="38">
                  <c:v>44690</c:v>
                </c:pt>
                <c:pt idx="39">
                  <c:v>44691</c:v>
                </c:pt>
                <c:pt idx="40">
                  <c:v>44692</c:v>
                </c:pt>
                <c:pt idx="41">
                  <c:v>44693</c:v>
                </c:pt>
                <c:pt idx="42">
                  <c:v>44694</c:v>
                </c:pt>
                <c:pt idx="43">
                  <c:v>44695</c:v>
                </c:pt>
                <c:pt idx="44">
                  <c:v>44696</c:v>
                </c:pt>
                <c:pt idx="45">
                  <c:v>44697</c:v>
                </c:pt>
                <c:pt idx="46">
                  <c:v>44698</c:v>
                </c:pt>
                <c:pt idx="47">
                  <c:v>44699</c:v>
                </c:pt>
                <c:pt idx="48">
                  <c:v>44700</c:v>
                </c:pt>
                <c:pt idx="49">
                  <c:v>44701</c:v>
                </c:pt>
                <c:pt idx="50">
                  <c:v>44702</c:v>
                </c:pt>
                <c:pt idx="51">
                  <c:v>44703</c:v>
                </c:pt>
                <c:pt idx="52">
                  <c:v>44704</c:v>
                </c:pt>
                <c:pt idx="53">
                  <c:v>44705</c:v>
                </c:pt>
                <c:pt idx="54">
                  <c:v>44706</c:v>
                </c:pt>
                <c:pt idx="55">
                  <c:v>44707</c:v>
                </c:pt>
                <c:pt idx="56">
                  <c:v>44708</c:v>
                </c:pt>
                <c:pt idx="57">
                  <c:v>44709</c:v>
                </c:pt>
                <c:pt idx="58">
                  <c:v>44710</c:v>
                </c:pt>
                <c:pt idx="59">
                  <c:v>44711</c:v>
                </c:pt>
                <c:pt idx="60">
                  <c:v>44712</c:v>
                </c:pt>
                <c:pt idx="61">
                  <c:v>44713</c:v>
                </c:pt>
                <c:pt idx="62">
                  <c:v>44714</c:v>
                </c:pt>
                <c:pt idx="63">
                  <c:v>44715</c:v>
                </c:pt>
                <c:pt idx="64">
                  <c:v>44716</c:v>
                </c:pt>
                <c:pt idx="65">
                  <c:v>44717</c:v>
                </c:pt>
                <c:pt idx="66">
                  <c:v>44718</c:v>
                </c:pt>
                <c:pt idx="67">
                  <c:v>44719</c:v>
                </c:pt>
                <c:pt idx="68">
                  <c:v>44720</c:v>
                </c:pt>
                <c:pt idx="69">
                  <c:v>44721</c:v>
                </c:pt>
                <c:pt idx="70">
                  <c:v>44722</c:v>
                </c:pt>
                <c:pt idx="71">
                  <c:v>44723</c:v>
                </c:pt>
                <c:pt idx="72">
                  <c:v>44724</c:v>
                </c:pt>
                <c:pt idx="73">
                  <c:v>44725</c:v>
                </c:pt>
                <c:pt idx="74">
                  <c:v>44726</c:v>
                </c:pt>
                <c:pt idx="75">
                  <c:v>44727</c:v>
                </c:pt>
                <c:pt idx="76">
                  <c:v>44728</c:v>
                </c:pt>
                <c:pt idx="77">
                  <c:v>44729</c:v>
                </c:pt>
                <c:pt idx="78">
                  <c:v>44730</c:v>
                </c:pt>
                <c:pt idx="79">
                  <c:v>44731</c:v>
                </c:pt>
                <c:pt idx="80">
                  <c:v>44732</c:v>
                </c:pt>
                <c:pt idx="81">
                  <c:v>44733</c:v>
                </c:pt>
                <c:pt idx="82">
                  <c:v>44734</c:v>
                </c:pt>
                <c:pt idx="83">
                  <c:v>44735</c:v>
                </c:pt>
                <c:pt idx="84">
                  <c:v>44736</c:v>
                </c:pt>
                <c:pt idx="85">
                  <c:v>44737</c:v>
                </c:pt>
                <c:pt idx="86">
                  <c:v>44738</c:v>
                </c:pt>
                <c:pt idx="87">
                  <c:v>44739</c:v>
                </c:pt>
                <c:pt idx="88">
                  <c:v>44740</c:v>
                </c:pt>
                <c:pt idx="89">
                  <c:v>44741</c:v>
                </c:pt>
                <c:pt idx="90">
                  <c:v>44742</c:v>
                </c:pt>
                <c:pt idx="91">
                  <c:v>44743</c:v>
                </c:pt>
                <c:pt idx="92">
                  <c:v>44744</c:v>
                </c:pt>
                <c:pt idx="93">
                  <c:v>44745</c:v>
                </c:pt>
                <c:pt idx="94">
                  <c:v>44746</c:v>
                </c:pt>
                <c:pt idx="95">
                  <c:v>44747</c:v>
                </c:pt>
                <c:pt idx="96">
                  <c:v>44748</c:v>
                </c:pt>
                <c:pt idx="97">
                  <c:v>44749</c:v>
                </c:pt>
                <c:pt idx="98">
                  <c:v>44750</c:v>
                </c:pt>
                <c:pt idx="99">
                  <c:v>44751</c:v>
                </c:pt>
                <c:pt idx="100">
                  <c:v>44752</c:v>
                </c:pt>
              </c:numCache>
            </c:numRef>
          </c:cat>
          <c:val>
            <c:numRef>
              <c:f>Hoja1!$X$33:$X$133</c:f>
              <c:numCache>
                <c:formatCode>0%</c:formatCode>
                <c:ptCount val="101"/>
                <c:pt idx="0">
                  <c:v>2.4819855884707767E-2</c:v>
                </c:pt>
                <c:pt idx="1">
                  <c:v>3.122497998398719E-2</c:v>
                </c:pt>
                <c:pt idx="2">
                  <c:v>2.5620496397117692E-2</c:v>
                </c:pt>
                <c:pt idx="3">
                  <c:v>1.0408326661329063E-2</c:v>
                </c:pt>
                <c:pt idx="4">
                  <c:v>4.0832666132906328E-2</c:v>
                </c:pt>
                <c:pt idx="5">
                  <c:v>3.9231385108086471E-2</c:v>
                </c:pt>
                <c:pt idx="6">
                  <c:v>3.2025620496397116E-3</c:v>
                </c:pt>
                <c:pt idx="7">
                  <c:v>4.0032025620496396E-2</c:v>
                </c:pt>
                <c:pt idx="8">
                  <c:v>1.120896717373899E-2</c:v>
                </c:pt>
                <c:pt idx="9">
                  <c:v>3.2025620496397116E-2</c:v>
                </c:pt>
                <c:pt idx="10">
                  <c:v>3.2826261008807048E-2</c:v>
                </c:pt>
                <c:pt idx="11">
                  <c:v>4.8038430744595673E-3</c:v>
                </c:pt>
                <c:pt idx="12">
                  <c:v>2.4019215372297838E-2</c:v>
                </c:pt>
                <c:pt idx="13">
                  <c:v>8.8070456365092076E-3</c:v>
                </c:pt>
                <c:pt idx="14">
                  <c:v>3.6829463570856688E-2</c:v>
                </c:pt>
                <c:pt idx="15">
                  <c:v>3.6829463570856688E-2</c:v>
                </c:pt>
                <c:pt idx="16">
                  <c:v>1.3610888710968775E-2</c:v>
                </c:pt>
                <c:pt idx="17">
                  <c:v>2.2417934347477981E-2</c:v>
                </c:pt>
                <c:pt idx="18">
                  <c:v>1.2009607686148919E-2</c:v>
                </c:pt>
                <c:pt idx="19">
                  <c:v>4.1633306645316254E-2</c:v>
                </c:pt>
                <c:pt idx="20">
                  <c:v>2.4819855884707767E-2</c:v>
                </c:pt>
                <c:pt idx="21">
                  <c:v>4.0032025620496394E-3</c:v>
                </c:pt>
                <c:pt idx="22">
                  <c:v>2.9623698959167333E-2</c:v>
                </c:pt>
                <c:pt idx="23">
                  <c:v>6.4051240992794231E-3</c:v>
                </c:pt>
                <c:pt idx="24">
                  <c:v>3.5228182546036831E-2</c:v>
                </c:pt>
                <c:pt idx="25">
                  <c:v>3.4427542033626898E-2</c:v>
                </c:pt>
                <c:pt idx="26">
                  <c:v>3.6028823058446756E-2</c:v>
                </c:pt>
                <c:pt idx="27">
                  <c:v>2.722177742193755E-2</c:v>
                </c:pt>
                <c:pt idx="28">
                  <c:v>0.1289031224979984</c:v>
                </c:pt>
                <c:pt idx="29">
                  <c:v>4.4035228182546036E-2</c:v>
                </c:pt>
                <c:pt idx="30">
                  <c:v>1.6012810248198558E-3</c:v>
                </c:pt>
                <c:pt idx="31">
                  <c:v>4.0032025620496394E-3</c:v>
                </c:pt>
                <c:pt idx="32">
                  <c:v>1.6012810248198558E-3</c:v>
                </c:pt>
                <c:pt idx="33">
                  <c:v>0.15132105684547639</c:v>
                </c:pt>
                <c:pt idx="34">
                  <c:v>3.2025620496397116E-3</c:v>
                </c:pt>
                <c:pt idx="35">
                  <c:v>4.6437149719775819E-2</c:v>
                </c:pt>
                <c:pt idx="36">
                  <c:v>2.4019215372297837E-3</c:v>
                </c:pt>
                <c:pt idx="37">
                  <c:v>9.6076861489191347E-3</c:v>
                </c:pt>
                <c:pt idx="38">
                  <c:v>1.5212169735788631E-2</c:v>
                </c:pt>
                <c:pt idx="39">
                  <c:v>3.3626901521216973E-2</c:v>
                </c:pt>
                <c:pt idx="40">
                  <c:v>2.9623698959167333E-2</c:v>
                </c:pt>
                <c:pt idx="41">
                  <c:v>3.2025620496397116E-3</c:v>
                </c:pt>
                <c:pt idx="42">
                  <c:v>1.6012810248198558E-3</c:v>
                </c:pt>
                <c:pt idx="43">
                  <c:v>1.120896717373899E-2</c:v>
                </c:pt>
                <c:pt idx="44">
                  <c:v>8.8070456365092076E-3</c:v>
                </c:pt>
                <c:pt idx="45">
                  <c:v>1.2009607686148919E-2</c:v>
                </c:pt>
                <c:pt idx="46">
                  <c:v>0</c:v>
                </c:pt>
                <c:pt idx="47">
                  <c:v>6.4051240992794231E-3</c:v>
                </c:pt>
                <c:pt idx="48">
                  <c:v>1.6012810248198558E-3</c:v>
                </c:pt>
                <c:pt idx="49">
                  <c:v>1.120896717373899E-2</c:v>
                </c:pt>
                <c:pt idx="50">
                  <c:v>8.0064051240992789E-3</c:v>
                </c:pt>
                <c:pt idx="51">
                  <c:v>2.4019215372297837E-3</c:v>
                </c:pt>
                <c:pt idx="52">
                  <c:v>8.0064051240992789E-3</c:v>
                </c:pt>
                <c:pt idx="53">
                  <c:v>9.6076861489191347E-3</c:v>
                </c:pt>
                <c:pt idx="54">
                  <c:v>1.5212169735788631E-2</c:v>
                </c:pt>
                <c:pt idx="55">
                  <c:v>1.0408326661329063E-2</c:v>
                </c:pt>
                <c:pt idx="56">
                  <c:v>6.4051240992794231E-3</c:v>
                </c:pt>
                <c:pt idx="57">
                  <c:v>8.8070456365092076E-3</c:v>
                </c:pt>
                <c:pt idx="58">
                  <c:v>1.120896717373899E-2</c:v>
                </c:pt>
                <c:pt idx="59">
                  <c:v>3.122497998398719E-2</c:v>
                </c:pt>
                <c:pt idx="60">
                  <c:v>1.4411529223378704E-2</c:v>
                </c:pt>
                <c:pt idx="61">
                  <c:v>4.8038430744595673E-3</c:v>
                </c:pt>
                <c:pt idx="62">
                  <c:v>1.0408326661329063E-2</c:v>
                </c:pt>
                <c:pt idx="63">
                  <c:v>7.2057646116893519E-3</c:v>
                </c:pt>
                <c:pt idx="64">
                  <c:v>8.0064051240992789E-3</c:v>
                </c:pt>
                <c:pt idx="65">
                  <c:v>8.8070456365092076E-3</c:v>
                </c:pt>
                <c:pt idx="66">
                  <c:v>1.3610888710968775E-2</c:v>
                </c:pt>
                <c:pt idx="67">
                  <c:v>8.0064051240992789E-3</c:v>
                </c:pt>
                <c:pt idx="68">
                  <c:v>2.0016012810248198E-2</c:v>
                </c:pt>
                <c:pt idx="69">
                  <c:v>1.8414731785428344E-2</c:v>
                </c:pt>
                <c:pt idx="70">
                  <c:v>2.2417934347477981E-2</c:v>
                </c:pt>
                <c:pt idx="71">
                  <c:v>8.0064051240992789E-3</c:v>
                </c:pt>
                <c:pt idx="72">
                  <c:v>9.6076861489191347E-3</c:v>
                </c:pt>
                <c:pt idx="73">
                  <c:v>2.0016012810248198E-2</c:v>
                </c:pt>
                <c:pt idx="74">
                  <c:v>3.2025620496397116E-2</c:v>
                </c:pt>
                <c:pt idx="75">
                  <c:v>4.2433947157726179E-2</c:v>
                </c:pt>
                <c:pt idx="76">
                  <c:v>2.722177742193755E-2</c:v>
                </c:pt>
                <c:pt idx="77">
                  <c:v>4.8038430744595677E-2</c:v>
                </c:pt>
                <c:pt idx="78">
                  <c:v>2.0016012810248198E-2</c:v>
                </c:pt>
                <c:pt idx="79">
                  <c:v>4.8839071257005602E-2</c:v>
                </c:pt>
                <c:pt idx="80">
                  <c:v>2.9623698959167333E-2</c:v>
                </c:pt>
                <c:pt idx="81">
                  <c:v>2.6421136909527621E-2</c:v>
                </c:pt>
                <c:pt idx="82">
                  <c:v>3.8430744595676539E-2</c:v>
                </c:pt>
                <c:pt idx="83">
                  <c:v>2.0016012810248198E-2</c:v>
                </c:pt>
                <c:pt idx="84">
                  <c:v>3.3626901521216973E-2</c:v>
                </c:pt>
                <c:pt idx="85">
                  <c:v>2.4819855884707767E-2</c:v>
                </c:pt>
                <c:pt idx="86">
                  <c:v>9.6076861489191347E-3</c:v>
                </c:pt>
                <c:pt idx="87">
                  <c:v>1.6813450760608487E-2</c:v>
                </c:pt>
                <c:pt idx="88">
                  <c:v>1.0408326661329063E-2</c:v>
                </c:pt>
                <c:pt idx="89">
                  <c:v>2.5620496397117692E-2</c:v>
                </c:pt>
                <c:pt idx="90">
                  <c:v>2.8022417934347479E-2</c:v>
                </c:pt>
                <c:pt idx="91">
                  <c:v>1.4411529223378704E-2</c:v>
                </c:pt>
                <c:pt idx="92">
                  <c:v>2.0016012810248198E-2</c:v>
                </c:pt>
                <c:pt idx="93">
                  <c:v>8.8070456365092076E-3</c:v>
                </c:pt>
                <c:pt idx="94">
                  <c:v>2.321857485988791E-2</c:v>
                </c:pt>
                <c:pt idx="95">
                  <c:v>2.0816653322658127E-2</c:v>
                </c:pt>
                <c:pt idx="96">
                  <c:v>1.2009607686148919E-2</c:v>
                </c:pt>
                <c:pt idx="97">
                  <c:v>1.4411529223378704E-2</c:v>
                </c:pt>
                <c:pt idx="98">
                  <c:v>1.2009607686148919E-2</c:v>
                </c:pt>
                <c:pt idx="99">
                  <c:v>3.7630104083266613E-2</c:v>
                </c:pt>
                <c:pt idx="100">
                  <c:v>3.5228182546036831E-2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4B5-455B-A350-F5B89F614C28}"/>
            </c:ext>
          </c:extLst>
        </c:ser>
        <c:ser>
          <c:idx val="1"/>
          <c:order val="1"/>
          <c:tx>
            <c:strRef>
              <c:f>Hoja1!$Y$32</c:f>
              <c:strCache>
                <c:ptCount val="1"/>
                <c:pt idx="0">
                  <c:v>%Ocupación UCI-COVID-19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Hoja1!$M$33:$M$133</c:f>
              <c:numCache>
                <c:formatCode>m/d/yyyy</c:formatCode>
                <c:ptCount val="101"/>
                <c:pt idx="0">
                  <c:v>44652</c:v>
                </c:pt>
                <c:pt idx="1">
                  <c:v>44653</c:v>
                </c:pt>
                <c:pt idx="2">
                  <c:v>44654</c:v>
                </c:pt>
                <c:pt idx="3">
                  <c:v>44655</c:v>
                </c:pt>
                <c:pt idx="4">
                  <c:v>44656</c:v>
                </c:pt>
                <c:pt idx="5">
                  <c:v>44657</c:v>
                </c:pt>
                <c:pt idx="6">
                  <c:v>44658</c:v>
                </c:pt>
                <c:pt idx="7">
                  <c:v>44659</c:v>
                </c:pt>
                <c:pt idx="8">
                  <c:v>44660</c:v>
                </c:pt>
                <c:pt idx="9">
                  <c:v>44661</c:v>
                </c:pt>
                <c:pt idx="10">
                  <c:v>44662</c:v>
                </c:pt>
                <c:pt idx="11">
                  <c:v>44663</c:v>
                </c:pt>
                <c:pt idx="12">
                  <c:v>44664</c:v>
                </c:pt>
                <c:pt idx="13">
                  <c:v>44665</c:v>
                </c:pt>
                <c:pt idx="14">
                  <c:v>44666</c:v>
                </c:pt>
                <c:pt idx="15">
                  <c:v>44667</c:v>
                </c:pt>
                <c:pt idx="16">
                  <c:v>44668</c:v>
                </c:pt>
                <c:pt idx="17">
                  <c:v>44669</c:v>
                </c:pt>
                <c:pt idx="18">
                  <c:v>44670</c:v>
                </c:pt>
                <c:pt idx="19">
                  <c:v>44671</c:v>
                </c:pt>
                <c:pt idx="20">
                  <c:v>44672</c:v>
                </c:pt>
                <c:pt idx="21">
                  <c:v>44673</c:v>
                </c:pt>
                <c:pt idx="22">
                  <c:v>44674</c:v>
                </c:pt>
                <c:pt idx="23">
                  <c:v>44675</c:v>
                </c:pt>
                <c:pt idx="24">
                  <c:v>44676</c:v>
                </c:pt>
                <c:pt idx="25">
                  <c:v>44677</c:v>
                </c:pt>
                <c:pt idx="26">
                  <c:v>44678</c:v>
                </c:pt>
                <c:pt idx="27">
                  <c:v>44679</c:v>
                </c:pt>
                <c:pt idx="28">
                  <c:v>44680</c:v>
                </c:pt>
                <c:pt idx="29">
                  <c:v>44681</c:v>
                </c:pt>
                <c:pt idx="30">
                  <c:v>44682</c:v>
                </c:pt>
                <c:pt idx="31">
                  <c:v>44683</c:v>
                </c:pt>
                <c:pt idx="32">
                  <c:v>44684</c:v>
                </c:pt>
                <c:pt idx="33">
                  <c:v>44685</c:v>
                </c:pt>
                <c:pt idx="34">
                  <c:v>44686</c:v>
                </c:pt>
                <c:pt idx="35">
                  <c:v>44687</c:v>
                </c:pt>
                <c:pt idx="36">
                  <c:v>44688</c:v>
                </c:pt>
                <c:pt idx="37">
                  <c:v>44689</c:v>
                </c:pt>
                <c:pt idx="38">
                  <c:v>44690</c:v>
                </c:pt>
                <c:pt idx="39">
                  <c:v>44691</c:v>
                </c:pt>
                <c:pt idx="40">
                  <c:v>44692</c:v>
                </c:pt>
                <c:pt idx="41">
                  <c:v>44693</c:v>
                </c:pt>
                <c:pt idx="42">
                  <c:v>44694</c:v>
                </c:pt>
                <c:pt idx="43">
                  <c:v>44695</c:v>
                </c:pt>
                <c:pt idx="44">
                  <c:v>44696</c:v>
                </c:pt>
                <c:pt idx="45">
                  <c:v>44697</c:v>
                </c:pt>
                <c:pt idx="46">
                  <c:v>44698</c:v>
                </c:pt>
                <c:pt idx="47">
                  <c:v>44699</c:v>
                </c:pt>
                <c:pt idx="48">
                  <c:v>44700</c:v>
                </c:pt>
                <c:pt idx="49">
                  <c:v>44701</c:v>
                </c:pt>
                <c:pt idx="50">
                  <c:v>44702</c:v>
                </c:pt>
                <c:pt idx="51">
                  <c:v>44703</c:v>
                </c:pt>
                <c:pt idx="52">
                  <c:v>44704</c:v>
                </c:pt>
                <c:pt idx="53">
                  <c:v>44705</c:v>
                </c:pt>
                <c:pt idx="54">
                  <c:v>44706</c:v>
                </c:pt>
                <c:pt idx="55">
                  <c:v>44707</c:v>
                </c:pt>
                <c:pt idx="56">
                  <c:v>44708</c:v>
                </c:pt>
                <c:pt idx="57">
                  <c:v>44709</c:v>
                </c:pt>
                <c:pt idx="58">
                  <c:v>44710</c:v>
                </c:pt>
                <c:pt idx="59">
                  <c:v>44711</c:v>
                </c:pt>
                <c:pt idx="60">
                  <c:v>44712</c:v>
                </c:pt>
                <c:pt idx="61">
                  <c:v>44713</c:v>
                </c:pt>
                <c:pt idx="62">
                  <c:v>44714</c:v>
                </c:pt>
                <c:pt idx="63">
                  <c:v>44715</c:v>
                </c:pt>
                <c:pt idx="64">
                  <c:v>44716</c:v>
                </c:pt>
                <c:pt idx="65">
                  <c:v>44717</c:v>
                </c:pt>
                <c:pt idx="66">
                  <c:v>44718</c:v>
                </c:pt>
                <c:pt idx="67">
                  <c:v>44719</c:v>
                </c:pt>
                <c:pt idx="68">
                  <c:v>44720</c:v>
                </c:pt>
                <c:pt idx="69">
                  <c:v>44721</c:v>
                </c:pt>
                <c:pt idx="70">
                  <c:v>44722</c:v>
                </c:pt>
                <c:pt idx="71">
                  <c:v>44723</c:v>
                </c:pt>
                <c:pt idx="72">
                  <c:v>44724</c:v>
                </c:pt>
                <c:pt idx="73">
                  <c:v>44725</c:v>
                </c:pt>
                <c:pt idx="74">
                  <c:v>44726</c:v>
                </c:pt>
                <c:pt idx="75">
                  <c:v>44727</c:v>
                </c:pt>
                <c:pt idx="76">
                  <c:v>44728</c:v>
                </c:pt>
                <c:pt idx="77">
                  <c:v>44729</c:v>
                </c:pt>
                <c:pt idx="78">
                  <c:v>44730</c:v>
                </c:pt>
                <c:pt idx="79">
                  <c:v>44731</c:v>
                </c:pt>
                <c:pt idx="80">
                  <c:v>44732</c:v>
                </c:pt>
                <c:pt idx="81">
                  <c:v>44733</c:v>
                </c:pt>
                <c:pt idx="82">
                  <c:v>44734</c:v>
                </c:pt>
                <c:pt idx="83">
                  <c:v>44735</c:v>
                </c:pt>
                <c:pt idx="84">
                  <c:v>44736</c:v>
                </c:pt>
                <c:pt idx="85">
                  <c:v>44737</c:v>
                </c:pt>
                <c:pt idx="86">
                  <c:v>44738</c:v>
                </c:pt>
                <c:pt idx="87">
                  <c:v>44739</c:v>
                </c:pt>
                <c:pt idx="88">
                  <c:v>44740</c:v>
                </c:pt>
                <c:pt idx="89">
                  <c:v>44741</c:v>
                </c:pt>
                <c:pt idx="90">
                  <c:v>44742</c:v>
                </c:pt>
                <c:pt idx="91">
                  <c:v>44743</c:v>
                </c:pt>
                <c:pt idx="92">
                  <c:v>44744</c:v>
                </c:pt>
                <c:pt idx="93">
                  <c:v>44745</c:v>
                </c:pt>
                <c:pt idx="94">
                  <c:v>44746</c:v>
                </c:pt>
                <c:pt idx="95">
                  <c:v>44747</c:v>
                </c:pt>
                <c:pt idx="96">
                  <c:v>44748</c:v>
                </c:pt>
                <c:pt idx="97">
                  <c:v>44749</c:v>
                </c:pt>
                <c:pt idx="98">
                  <c:v>44750</c:v>
                </c:pt>
                <c:pt idx="99">
                  <c:v>44751</c:v>
                </c:pt>
                <c:pt idx="100">
                  <c:v>44752</c:v>
                </c:pt>
              </c:numCache>
            </c:numRef>
          </c:cat>
          <c:val>
            <c:numRef>
              <c:f>Hoja1!$Y$33:$Y$133</c:f>
              <c:numCache>
                <c:formatCode>0%</c:formatCode>
                <c:ptCount val="101"/>
                <c:pt idx="0">
                  <c:v>3.6912751677852351E-2</c:v>
                </c:pt>
                <c:pt idx="1">
                  <c:v>2.0134228187919462E-2</c:v>
                </c:pt>
                <c:pt idx="2">
                  <c:v>3.0201342281879196E-2</c:v>
                </c:pt>
                <c:pt idx="3">
                  <c:v>1.3422818791946308E-2</c:v>
                </c:pt>
                <c:pt idx="4">
                  <c:v>3.6912751677852351E-2</c:v>
                </c:pt>
                <c:pt idx="5">
                  <c:v>6.0402684563758392E-2</c:v>
                </c:pt>
                <c:pt idx="6">
                  <c:v>3.3557046979865771E-3</c:v>
                </c:pt>
                <c:pt idx="7">
                  <c:v>2.3489932885906041E-2</c:v>
                </c:pt>
                <c:pt idx="8">
                  <c:v>2.6845637583892617E-2</c:v>
                </c:pt>
                <c:pt idx="9">
                  <c:v>6.0402684563758392E-2</c:v>
                </c:pt>
                <c:pt idx="10">
                  <c:v>2.0134228187919462E-2</c:v>
                </c:pt>
                <c:pt idx="11">
                  <c:v>0</c:v>
                </c:pt>
                <c:pt idx="12">
                  <c:v>4.3624161073825503E-2</c:v>
                </c:pt>
                <c:pt idx="13">
                  <c:v>1.3422818791946308E-2</c:v>
                </c:pt>
                <c:pt idx="14">
                  <c:v>4.0268456375838924E-2</c:v>
                </c:pt>
                <c:pt idx="15">
                  <c:v>4.6979865771812082E-2</c:v>
                </c:pt>
                <c:pt idx="16">
                  <c:v>1.6778523489932886E-2</c:v>
                </c:pt>
                <c:pt idx="17">
                  <c:v>3.3557046979865772E-2</c:v>
                </c:pt>
                <c:pt idx="18">
                  <c:v>1.6778523489932886E-2</c:v>
                </c:pt>
                <c:pt idx="19">
                  <c:v>6.0402684563758392E-2</c:v>
                </c:pt>
                <c:pt idx="20">
                  <c:v>2.3489932885906041E-2</c:v>
                </c:pt>
                <c:pt idx="21">
                  <c:v>0</c:v>
                </c:pt>
                <c:pt idx="22">
                  <c:v>2.6845637583892617E-2</c:v>
                </c:pt>
                <c:pt idx="23">
                  <c:v>3.0201342281879196E-2</c:v>
                </c:pt>
                <c:pt idx="24">
                  <c:v>5.0335570469798654E-2</c:v>
                </c:pt>
                <c:pt idx="25">
                  <c:v>3.3557046979865772E-2</c:v>
                </c:pt>
                <c:pt idx="26">
                  <c:v>0</c:v>
                </c:pt>
                <c:pt idx="27">
                  <c:v>3.0201342281879196E-2</c:v>
                </c:pt>
                <c:pt idx="28">
                  <c:v>1.3422818791946308E-2</c:v>
                </c:pt>
                <c:pt idx="29">
                  <c:v>6.0402684563758392E-2</c:v>
                </c:pt>
                <c:pt idx="30">
                  <c:v>7.7181208053691275E-2</c:v>
                </c:pt>
                <c:pt idx="31">
                  <c:v>1.0067114093959731E-2</c:v>
                </c:pt>
                <c:pt idx="32">
                  <c:v>3.3557046979865771E-3</c:v>
                </c:pt>
                <c:pt idx="33">
                  <c:v>3.0201342281879196E-2</c:v>
                </c:pt>
                <c:pt idx="34">
                  <c:v>7.3825503355704702E-2</c:v>
                </c:pt>
                <c:pt idx="35">
                  <c:v>9.7315436241610737E-2</c:v>
                </c:pt>
                <c:pt idx="36">
                  <c:v>3.3557046979865771E-3</c:v>
                </c:pt>
                <c:pt idx="37">
                  <c:v>6.7114093959731542E-3</c:v>
                </c:pt>
                <c:pt idx="38">
                  <c:v>4.3624161073825503E-2</c:v>
                </c:pt>
                <c:pt idx="39">
                  <c:v>5.3691275167785234E-2</c:v>
                </c:pt>
                <c:pt idx="40">
                  <c:v>9.3959731543624164E-2</c:v>
                </c:pt>
                <c:pt idx="41">
                  <c:v>0</c:v>
                </c:pt>
                <c:pt idx="42">
                  <c:v>0</c:v>
                </c:pt>
                <c:pt idx="43">
                  <c:v>3.6912751677852351E-2</c:v>
                </c:pt>
                <c:pt idx="44">
                  <c:v>2.6845637583892617E-2</c:v>
                </c:pt>
                <c:pt idx="45">
                  <c:v>3.3557046979865771E-3</c:v>
                </c:pt>
                <c:pt idx="46">
                  <c:v>0</c:v>
                </c:pt>
                <c:pt idx="47">
                  <c:v>2.0134228187919462E-2</c:v>
                </c:pt>
                <c:pt idx="48">
                  <c:v>0</c:v>
                </c:pt>
                <c:pt idx="49">
                  <c:v>2.6845637583892617E-2</c:v>
                </c:pt>
                <c:pt idx="50">
                  <c:v>6.7114093959731542E-3</c:v>
                </c:pt>
                <c:pt idx="51">
                  <c:v>0</c:v>
                </c:pt>
                <c:pt idx="52">
                  <c:v>1.3422818791946308E-2</c:v>
                </c:pt>
                <c:pt idx="53">
                  <c:v>0</c:v>
                </c:pt>
                <c:pt idx="54">
                  <c:v>1.6778523489932886E-2</c:v>
                </c:pt>
                <c:pt idx="55">
                  <c:v>4.0268456375838924E-2</c:v>
                </c:pt>
                <c:pt idx="56">
                  <c:v>0</c:v>
                </c:pt>
                <c:pt idx="57">
                  <c:v>1.3422818791946308E-2</c:v>
                </c:pt>
                <c:pt idx="58">
                  <c:v>0</c:v>
                </c:pt>
                <c:pt idx="59">
                  <c:v>2.6845637583892617E-2</c:v>
                </c:pt>
                <c:pt idx="60">
                  <c:v>0</c:v>
                </c:pt>
                <c:pt idx="61">
                  <c:v>0</c:v>
                </c:pt>
                <c:pt idx="62">
                  <c:v>1.3422818791946308E-2</c:v>
                </c:pt>
                <c:pt idx="63">
                  <c:v>0</c:v>
                </c:pt>
                <c:pt idx="64">
                  <c:v>3.6912751677852351E-2</c:v>
                </c:pt>
                <c:pt idx="65">
                  <c:v>3.6912751677852351E-2</c:v>
                </c:pt>
                <c:pt idx="66">
                  <c:v>6.7114093959731542E-3</c:v>
                </c:pt>
                <c:pt idx="67">
                  <c:v>6.7114093959731542E-3</c:v>
                </c:pt>
                <c:pt idx="68">
                  <c:v>2.6845637583892617E-2</c:v>
                </c:pt>
                <c:pt idx="69">
                  <c:v>5.3691275167785234E-2</c:v>
                </c:pt>
                <c:pt idx="70">
                  <c:v>4.6979865771812082E-2</c:v>
                </c:pt>
                <c:pt idx="71">
                  <c:v>0</c:v>
                </c:pt>
                <c:pt idx="72">
                  <c:v>1.3422818791946308E-2</c:v>
                </c:pt>
                <c:pt idx="73">
                  <c:v>0</c:v>
                </c:pt>
                <c:pt idx="74">
                  <c:v>7.7181208053691275E-2</c:v>
                </c:pt>
                <c:pt idx="75">
                  <c:v>3.0201342281879196E-2</c:v>
                </c:pt>
                <c:pt idx="76">
                  <c:v>6.7114093959731542E-3</c:v>
                </c:pt>
                <c:pt idx="77">
                  <c:v>7.7181208053691275E-2</c:v>
                </c:pt>
                <c:pt idx="78">
                  <c:v>6.7114093959731542E-3</c:v>
                </c:pt>
                <c:pt idx="79">
                  <c:v>2.0134228187919462E-2</c:v>
                </c:pt>
                <c:pt idx="80">
                  <c:v>1.3422818791946308E-2</c:v>
                </c:pt>
                <c:pt idx="81">
                  <c:v>1.0067114093959731E-2</c:v>
                </c:pt>
                <c:pt idx="82">
                  <c:v>4.3624161073825503E-2</c:v>
                </c:pt>
                <c:pt idx="83">
                  <c:v>1.6778523489932886E-2</c:v>
                </c:pt>
                <c:pt idx="84">
                  <c:v>7.0469798657718116E-2</c:v>
                </c:pt>
                <c:pt idx="85">
                  <c:v>3.3557046979865772E-2</c:v>
                </c:pt>
                <c:pt idx="86">
                  <c:v>3.3557046979865771E-3</c:v>
                </c:pt>
                <c:pt idx="87">
                  <c:v>1.0067114093959731E-2</c:v>
                </c:pt>
                <c:pt idx="88">
                  <c:v>3.3557046979865771E-3</c:v>
                </c:pt>
                <c:pt idx="89">
                  <c:v>5.0335570469798654E-2</c:v>
                </c:pt>
                <c:pt idx="90">
                  <c:v>3.0201342281879196E-2</c:v>
                </c:pt>
                <c:pt idx="91">
                  <c:v>0</c:v>
                </c:pt>
                <c:pt idx="92">
                  <c:v>1.3422818791946308E-2</c:v>
                </c:pt>
                <c:pt idx="93">
                  <c:v>0</c:v>
                </c:pt>
                <c:pt idx="94">
                  <c:v>3.0201342281879196E-2</c:v>
                </c:pt>
                <c:pt idx="95">
                  <c:v>5.0335570469798654E-2</c:v>
                </c:pt>
                <c:pt idx="96">
                  <c:v>3.3557046979865771E-3</c:v>
                </c:pt>
                <c:pt idx="97">
                  <c:v>0</c:v>
                </c:pt>
                <c:pt idx="98">
                  <c:v>3.3557046979865771E-3</c:v>
                </c:pt>
                <c:pt idx="99">
                  <c:v>8.3892617449664433E-2</c:v>
                </c:pt>
                <c:pt idx="100">
                  <c:v>4.6979865771812082E-2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B5-455B-A350-F5B89F614C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7637056"/>
        <c:axId val="727644672"/>
      </c:lineChart>
      <c:dateAx>
        <c:axId val="727637056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7644672"/>
        <c:crosses val="autoZero"/>
        <c:auto val="1"/>
        <c:lblOffset val="100"/>
        <c:baseTimeUnit val="days"/>
      </c:dateAx>
      <c:valAx>
        <c:axId val="7276446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763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'atenciones SS historico'!$I$46:$I$123</c:f>
              <c:numCache>
                <c:formatCode>General</c:formatCode>
                <c:ptCount val="7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20</c:v>
                </c:pt>
                <c:pt idx="19">
                  <c:v>21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25</c:v>
                </c:pt>
                <c:pt idx="24">
                  <c:v>26</c:v>
                </c:pt>
                <c:pt idx="25">
                  <c:v>27</c:v>
                </c:pt>
                <c:pt idx="26">
                  <c:v>28</c:v>
                </c:pt>
                <c:pt idx="27">
                  <c:v>29</c:v>
                </c:pt>
                <c:pt idx="28">
                  <c:v>30</c:v>
                </c:pt>
                <c:pt idx="29">
                  <c:v>31</c:v>
                </c:pt>
                <c:pt idx="30">
                  <c:v>32</c:v>
                </c:pt>
                <c:pt idx="31">
                  <c:v>33</c:v>
                </c:pt>
                <c:pt idx="32">
                  <c:v>34</c:v>
                </c:pt>
                <c:pt idx="33">
                  <c:v>35</c:v>
                </c:pt>
                <c:pt idx="34">
                  <c:v>36</c:v>
                </c:pt>
                <c:pt idx="35">
                  <c:v>37</c:v>
                </c:pt>
                <c:pt idx="36">
                  <c:v>38</c:v>
                </c:pt>
                <c:pt idx="37">
                  <c:v>39</c:v>
                </c:pt>
                <c:pt idx="38">
                  <c:v>40</c:v>
                </c:pt>
                <c:pt idx="39">
                  <c:v>41</c:v>
                </c:pt>
                <c:pt idx="40">
                  <c:v>42</c:v>
                </c:pt>
                <c:pt idx="41">
                  <c:v>43</c:v>
                </c:pt>
                <c:pt idx="42">
                  <c:v>44</c:v>
                </c:pt>
                <c:pt idx="43">
                  <c:v>45</c:v>
                </c:pt>
                <c:pt idx="44">
                  <c:v>46</c:v>
                </c:pt>
                <c:pt idx="45">
                  <c:v>47</c:v>
                </c:pt>
                <c:pt idx="46">
                  <c:v>48</c:v>
                </c:pt>
                <c:pt idx="47">
                  <c:v>49</c:v>
                </c:pt>
                <c:pt idx="48">
                  <c:v>50</c:v>
                </c:pt>
                <c:pt idx="49">
                  <c:v>51</c:v>
                </c:pt>
                <c:pt idx="50">
                  <c:v>52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4</c:v>
                </c:pt>
                <c:pt idx="55">
                  <c:v>5</c:v>
                </c:pt>
                <c:pt idx="56">
                  <c:v>6</c:v>
                </c:pt>
                <c:pt idx="57">
                  <c:v>7</c:v>
                </c:pt>
                <c:pt idx="58">
                  <c:v>8</c:v>
                </c:pt>
                <c:pt idx="59">
                  <c:v>9</c:v>
                </c:pt>
                <c:pt idx="60">
                  <c:v>10</c:v>
                </c:pt>
                <c:pt idx="61">
                  <c:v>11</c:v>
                </c:pt>
                <c:pt idx="62">
                  <c:v>12</c:v>
                </c:pt>
                <c:pt idx="63">
                  <c:v>13</c:v>
                </c:pt>
                <c:pt idx="64">
                  <c:v>14</c:v>
                </c:pt>
                <c:pt idx="65">
                  <c:v>15</c:v>
                </c:pt>
                <c:pt idx="66">
                  <c:v>16</c:v>
                </c:pt>
                <c:pt idx="67">
                  <c:v>17</c:v>
                </c:pt>
                <c:pt idx="68">
                  <c:v>18</c:v>
                </c:pt>
                <c:pt idx="69">
                  <c:v>19</c:v>
                </c:pt>
                <c:pt idx="70">
                  <c:v>20</c:v>
                </c:pt>
                <c:pt idx="71">
                  <c:v>21</c:v>
                </c:pt>
                <c:pt idx="72">
                  <c:v>22</c:v>
                </c:pt>
                <c:pt idx="73">
                  <c:v>23</c:v>
                </c:pt>
                <c:pt idx="74">
                  <c:v>24</c:v>
                </c:pt>
                <c:pt idx="75">
                  <c:v>25</c:v>
                </c:pt>
                <c:pt idx="76">
                  <c:v>26</c:v>
                </c:pt>
                <c:pt idx="77">
                  <c:v>27</c:v>
                </c:pt>
              </c:numCache>
            </c:numRef>
          </c:cat>
          <c:val>
            <c:numRef>
              <c:f>'atenciones SS historico'!$J$46:$J$123</c:f>
              <c:numCache>
                <c:formatCode>General</c:formatCode>
                <c:ptCount val="78"/>
                <c:pt idx="0">
                  <c:v>4496</c:v>
                </c:pt>
                <c:pt idx="1">
                  <c:v>3934</c:v>
                </c:pt>
                <c:pt idx="2">
                  <c:v>4119</c:v>
                </c:pt>
                <c:pt idx="3">
                  <c:v>3574</c:v>
                </c:pt>
                <c:pt idx="4">
                  <c:v>4431</c:v>
                </c:pt>
                <c:pt idx="5">
                  <c:v>3886</c:v>
                </c:pt>
                <c:pt idx="6">
                  <c:v>2247</c:v>
                </c:pt>
                <c:pt idx="7">
                  <c:v>4059</c:v>
                </c:pt>
                <c:pt idx="8">
                  <c:v>3083</c:v>
                </c:pt>
                <c:pt idx="9">
                  <c:v>3828</c:v>
                </c:pt>
                <c:pt idx="10">
                  <c:v>2894</c:v>
                </c:pt>
                <c:pt idx="11">
                  <c:v>3030</c:v>
                </c:pt>
                <c:pt idx="12">
                  <c:v>1965</c:v>
                </c:pt>
                <c:pt idx="13">
                  <c:v>3905</c:v>
                </c:pt>
                <c:pt idx="14">
                  <c:v>2884</c:v>
                </c:pt>
                <c:pt idx="15">
                  <c:v>3077</c:v>
                </c:pt>
                <c:pt idx="16">
                  <c:v>1831</c:v>
                </c:pt>
                <c:pt idx="17">
                  <c:v>1134</c:v>
                </c:pt>
                <c:pt idx="18">
                  <c:v>0</c:v>
                </c:pt>
                <c:pt idx="19">
                  <c:v>783</c:v>
                </c:pt>
                <c:pt idx="20">
                  <c:v>1039</c:v>
                </c:pt>
                <c:pt idx="21">
                  <c:v>1512</c:v>
                </c:pt>
                <c:pt idx="22">
                  <c:v>1695</c:v>
                </c:pt>
                <c:pt idx="23">
                  <c:v>1276</c:v>
                </c:pt>
                <c:pt idx="24">
                  <c:v>1345</c:v>
                </c:pt>
                <c:pt idx="25">
                  <c:v>1789</c:v>
                </c:pt>
                <c:pt idx="26">
                  <c:v>2177</c:v>
                </c:pt>
                <c:pt idx="27">
                  <c:v>1928</c:v>
                </c:pt>
                <c:pt idx="28">
                  <c:v>2159</c:v>
                </c:pt>
                <c:pt idx="29">
                  <c:v>2355</c:v>
                </c:pt>
                <c:pt idx="30">
                  <c:v>1395</c:v>
                </c:pt>
                <c:pt idx="31">
                  <c:v>2133</c:v>
                </c:pt>
                <c:pt idx="32">
                  <c:v>2391</c:v>
                </c:pt>
                <c:pt idx="33">
                  <c:v>2404</c:v>
                </c:pt>
                <c:pt idx="34">
                  <c:v>2534</c:v>
                </c:pt>
                <c:pt idx="35">
                  <c:v>3074</c:v>
                </c:pt>
                <c:pt idx="36">
                  <c:v>3077</c:v>
                </c:pt>
                <c:pt idx="37">
                  <c:v>2469</c:v>
                </c:pt>
                <c:pt idx="38">
                  <c:v>2736</c:v>
                </c:pt>
                <c:pt idx="39">
                  <c:v>3233</c:v>
                </c:pt>
                <c:pt idx="40">
                  <c:v>2890</c:v>
                </c:pt>
                <c:pt idx="41">
                  <c:v>2881</c:v>
                </c:pt>
                <c:pt idx="42">
                  <c:v>783</c:v>
                </c:pt>
                <c:pt idx="43">
                  <c:v>1112</c:v>
                </c:pt>
                <c:pt idx="44">
                  <c:v>1065</c:v>
                </c:pt>
                <c:pt idx="45">
                  <c:v>679</c:v>
                </c:pt>
                <c:pt idx="46">
                  <c:v>991</c:v>
                </c:pt>
                <c:pt idx="47">
                  <c:v>752</c:v>
                </c:pt>
                <c:pt idx="48">
                  <c:v>978</c:v>
                </c:pt>
                <c:pt idx="49">
                  <c:v>843</c:v>
                </c:pt>
                <c:pt idx="50">
                  <c:v>1636</c:v>
                </c:pt>
                <c:pt idx="51">
                  <c:v>2825</c:v>
                </c:pt>
                <c:pt idx="52">
                  <c:v>3395</c:v>
                </c:pt>
                <c:pt idx="53">
                  <c:v>3587</c:v>
                </c:pt>
                <c:pt idx="54">
                  <c:v>3448</c:v>
                </c:pt>
                <c:pt idx="55">
                  <c:v>1771</c:v>
                </c:pt>
                <c:pt idx="56">
                  <c:v>1241</c:v>
                </c:pt>
                <c:pt idx="57">
                  <c:v>1045</c:v>
                </c:pt>
                <c:pt idx="58">
                  <c:v>733</c:v>
                </c:pt>
                <c:pt idx="59">
                  <c:v>411</c:v>
                </c:pt>
                <c:pt idx="60">
                  <c:v>591</c:v>
                </c:pt>
                <c:pt idx="61">
                  <c:v>647</c:v>
                </c:pt>
                <c:pt idx="62">
                  <c:v>670</c:v>
                </c:pt>
                <c:pt idx="63">
                  <c:v>549</c:v>
                </c:pt>
                <c:pt idx="64">
                  <c:v>521</c:v>
                </c:pt>
                <c:pt idx="65">
                  <c:v>315</c:v>
                </c:pt>
                <c:pt idx="66">
                  <c:v>511</c:v>
                </c:pt>
                <c:pt idx="67">
                  <c:v>571</c:v>
                </c:pt>
                <c:pt idx="68">
                  <c:v>389</c:v>
                </c:pt>
                <c:pt idx="69">
                  <c:v>684</c:v>
                </c:pt>
                <c:pt idx="70">
                  <c:v>722</c:v>
                </c:pt>
                <c:pt idx="71">
                  <c:v>620</c:v>
                </c:pt>
                <c:pt idx="72">
                  <c:v>682</c:v>
                </c:pt>
                <c:pt idx="73">
                  <c:v>931</c:v>
                </c:pt>
                <c:pt idx="74">
                  <c:v>729</c:v>
                </c:pt>
                <c:pt idx="75">
                  <c:v>352</c:v>
                </c:pt>
                <c:pt idx="76">
                  <c:v>780</c:v>
                </c:pt>
                <c:pt idx="77">
                  <c:v>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38-450A-8FC2-297FE0FC68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27"/>
        <c:axId val="727631616"/>
        <c:axId val="727639776"/>
      </c:barChart>
      <c:catAx>
        <c:axId val="7276316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Semana Epidemiológica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9776"/>
        <c:crosses val="autoZero"/>
        <c:auto val="1"/>
        <c:lblAlgn val="ctr"/>
        <c:lblOffset val="100"/>
        <c:noMultiLvlLbl val="0"/>
      </c:catAx>
      <c:valAx>
        <c:axId val="72763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AtencionesSS_KOBO!$F$5544:$F$5548</c:f>
              <c:strCache>
                <c:ptCount val="5"/>
                <c:pt idx="0">
                  <c:v>Menor de 10</c:v>
                </c:pt>
                <c:pt idx="1">
                  <c:v>10 a 19 años</c:v>
                </c:pt>
                <c:pt idx="2">
                  <c:v>20 a 39 años</c:v>
                </c:pt>
                <c:pt idx="3">
                  <c:v>40 a 64 años</c:v>
                </c:pt>
                <c:pt idx="4">
                  <c:v>65 y más años</c:v>
                </c:pt>
              </c:strCache>
            </c:strRef>
          </c:cat>
          <c:val>
            <c:numRef>
              <c:f>AtencionesSS_KOBO!$H$5544:$H$5548</c:f>
              <c:numCache>
                <c:formatCode>0.0%</c:formatCode>
                <c:ptCount val="5"/>
                <c:pt idx="0">
                  <c:v>0.13287514318442153</c:v>
                </c:pt>
                <c:pt idx="1">
                  <c:v>7.2164948453608241E-2</c:v>
                </c:pt>
                <c:pt idx="2">
                  <c:v>0.34936998854524626</c:v>
                </c:pt>
                <c:pt idx="3">
                  <c:v>0.34135166093928981</c:v>
                </c:pt>
                <c:pt idx="4">
                  <c:v>0.10423825887743414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DC-458E-A487-0E611230F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27634880"/>
        <c:axId val="727637600"/>
      </c:barChart>
      <c:catAx>
        <c:axId val="72763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7600"/>
        <c:crosses val="autoZero"/>
        <c:auto val="1"/>
        <c:lblAlgn val="ctr"/>
        <c:lblOffset val="100"/>
        <c:noMultiLvlLbl val="0"/>
      </c:catAx>
      <c:valAx>
        <c:axId val="727637600"/>
        <c:scaling>
          <c:orientation val="minMax"/>
        </c:scaling>
        <c:delete val="0"/>
        <c:axPos val="b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9677357403495"/>
          <c:y val="8.8369168395070995E-3"/>
          <c:w val="0.86508290122271303"/>
          <c:h val="0.89488101292460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Vacunas!$L$5</c:f>
              <c:strCache>
                <c:ptCount val="1"/>
                <c:pt idx="0">
                  <c:v>Primera</c:v>
                </c:pt>
              </c:strCache>
            </c:strRef>
          </c:tx>
          <c:spPr>
            <a:solidFill>
              <a:schemeClr val="accent5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Vacunas!$K$6:$K$14</c:f>
              <c:strCache>
                <c:ptCount val="9"/>
                <c:pt idx="0">
                  <c:v>De 25 a 49 años</c:v>
                </c:pt>
                <c:pt idx="1">
                  <c:v>De 05 a 11 años</c:v>
                </c:pt>
                <c:pt idx="2">
                  <c:v>De 18 a 24 años</c:v>
                </c:pt>
                <c:pt idx="3">
                  <c:v>De 12 a 17 años</c:v>
                </c:pt>
                <c:pt idx="4">
                  <c:v>De 50 a 59 años</c:v>
                </c:pt>
                <c:pt idx="5">
                  <c:v>De 60 a 69 años</c:v>
                </c:pt>
                <c:pt idx="6">
                  <c:v>De 70 a 79 años</c:v>
                </c:pt>
                <c:pt idx="7">
                  <c:v>De 03 y 04 años</c:v>
                </c:pt>
                <c:pt idx="8">
                  <c:v>De 80 años y más</c:v>
                </c:pt>
              </c:strCache>
            </c:strRef>
          </c:cat>
          <c:val>
            <c:numRef>
              <c:f>Vacunas!$L$6:$L$14</c:f>
              <c:numCache>
                <c:formatCode>_ * #,##0_ ;_ * \-#,##0_ ;_ * "-"??_ ;_ @_ </c:formatCode>
                <c:ptCount val="9"/>
                <c:pt idx="0">
                  <c:v>962006</c:v>
                </c:pt>
                <c:pt idx="1">
                  <c:v>302204</c:v>
                </c:pt>
                <c:pt idx="2">
                  <c:v>294392</c:v>
                </c:pt>
                <c:pt idx="3">
                  <c:v>269919</c:v>
                </c:pt>
                <c:pt idx="4">
                  <c:v>241917</c:v>
                </c:pt>
                <c:pt idx="5">
                  <c:v>171798</c:v>
                </c:pt>
                <c:pt idx="6">
                  <c:v>93098</c:v>
                </c:pt>
                <c:pt idx="7">
                  <c:v>55860</c:v>
                </c:pt>
                <c:pt idx="8">
                  <c:v>50625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32-48F4-85C2-4EDCF4B1DD96}"/>
            </c:ext>
          </c:extLst>
        </c:ser>
        <c:ser>
          <c:idx val="1"/>
          <c:order val="1"/>
          <c:tx>
            <c:strRef>
              <c:f>Vacunas!$M$5</c:f>
              <c:strCache>
                <c:ptCount val="1"/>
                <c:pt idx="0">
                  <c:v>Segunda</c:v>
                </c:pt>
              </c:strCache>
            </c:strRef>
          </c:tx>
          <c:spPr>
            <a:solidFill>
              <a:schemeClr val="accent5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Vacunas!$K$6:$K$14</c:f>
              <c:strCache>
                <c:ptCount val="9"/>
                <c:pt idx="0">
                  <c:v>De 25 a 49 años</c:v>
                </c:pt>
                <c:pt idx="1">
                  <c:v>De 05 a 11 años</c:v>
                </c:pt>
                <c:pt idx="2">
                  <c:v>De 18 a 24 años</c:v>
                </c:pt>
                <c:pt idx="3">
                  <c:v>De 12 a 17 años</c:v>
                </c:pt>
                <c:pt idx="4">
                  <c:v>De 50 a 59 años</c:v>
                </c:pt>
                <c:pt idx="5">
                  <c:v>De 60 a 69 años</c:v>
                </c:pt>
                <c:pt idx="6">
                  <c:v>De 70 a 79 años</c:v>
                </c:pt>
                <c:pt idx="7">
                  <c:v>De 03 y 04 años</c:v>
                </c:pt>
                <c:pt idx="8">
                  <c:v>De 80 años y más</c:v>
                </c:pt>
              </c:strCache>
            </c:strRef>
          </c:cat>
          <c:val>
            <c:numRef>
              <c:f>Vacunas!$M$6:$M$14</c:f>
              <c:numCache>
                <c:formatCode>_ * #,##0_ ;_ * \-#,##0_ ;_ * "-"??_ ;_ @_ </c:formatCode>
                <c:ptCount val="9"/>
                <c:pt idx="0">
                  <c:v>978253</c:v>
                </c:pt>
                <c:pt idx="1">
                  <c:v>288260</c:v>
                </c:pt>
                <c:pt idx="2">
                  <c:v>296017</c:v>
                </c:pt>
                <c:pt idx="3">
                  <c:v>266200</c:v>
                </c:pt>
                <c:pt idx="4">
                  <c:v>245430</c:v>
                </c:pt>
                <c:pt idx="5">
                  <c:v>172382</c:v>
                </c:pt>
                <c:pt idx="6">
                  <c:v>91703</c:v>
                </c:pt>
                <c:pt idx="7">
                  <c:v>32894</c:v>
                </c:pt>
                <c:pt idx="8">
                  <c:v>49433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32-48F4-85C2-4EDCF4B1DD96}"/>
            </c:ext>
          </c:extLst>
        </c:ser>
        <c:ser>
          <c:idx val="2"/>
          <c:order val="2"/>
          <c:tx>
            <c:strRef>
              <c:f>Vacunas!$N$5</c:f>
              <c:strCache>
                <c:ptCount val="1"/>
                <c:pt idx="0">
                  <c:v>Cansino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Vacunas!$K$6:$K$14</c:f>
              <c:strCache>
                <c:ptCount val="9"/>
                <c:pt idx="0">
                  <c:v>De 25 a 49 años</c:v>
                </c:pt>
                <c:pt idx="1">
                  <c:v>De 05 a 11 años</c:v>
                </c:pt>
                <c:pt idx="2">
                  <c:v>De 18 a 24 años</c:v>
                </c:pt>
                <c:pt idx="3">
                  <c:v>De 12 a 17 años</c:v>
                </c:pt>
                <c:pt idx="4">
                  <c:v>De 50 a 59 años</c:v>
                </c:pt>
                <c:pt idx="5">
                  <c:v>De 60 a 69 años</c:v>
                </c:pt>
                <c:pt idx="6">
                  <c:v>De 70 a 79 años</c:v>
                </c:pt>
                <c:pt idx="7">
                  <c:v>De 03 y 04 años</c:v>
                </c:pt>
                <c:pt idx="8">
                  <c:v>De 80 años y más</c:v>
                </c:pt>
              </c:strCache>
            </c:strRef>
          </c:cat>
          <c:val>
            <c:numRef>
              <c:f>Vacunas!$N$6:$N$14</c:f>
              <c:numCache>
                <c:formatCode>General</c:formatCode>
                <c:ptCount val="9"/>
                <c:pt idx="0" formatCode="_ * #,##0_ ;_ * \-#,##0_ ;_ * &quot;-&quot;??_ ;_ @_ ">
                  <c:v>31714</c:v>
                </c:pt>
                <c:pt idx="2" formatCode="_ * #,##0_ ;_ * \-#,##0_ ;_ * &quot;-&quot;??_ ;_ @_ ">
                  <c:v>17146</c:v>
                </c:pt>
                <c:pt idx="4" formatCode="_ * #,##0_ ;_ * \-#,##0_ ;_ * &quot;-&quot;??_ ;_ @_ ">
                  <c:v>3715</c:v>
                </c:pt>
                <c:pt idx="5" formatCode="_ * #,##0_ ;_ * \-#,##0_ ;_ * &quot;-&quot;??_ ;_ @_ ">
                  <c:v>484</c:v>
                </c:pt>
                <c:pt idx="6" formatCode="_ * #,##0_ ;_ * \-#,##0_ ;_ * &quot;-&quot;??_ ;_ @_ ">
                  <c:v>51</c:v>
                </c:pt>
                <c:pt idx="8" formatCode="_ * #,##0_ ;_ * \-#,##0_ ;_ * &quot;-&quot;??_ ;_ @_ 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32-48F4-85C2-4EDCF4B1DD96}"/>
            </c:ext>
          </c:extLst>
        </c:ser>
        <c:ser>
          <c:idx val="3"/>
          <c:order val="3"/>
          <c:tx>
            <c:strRef>
              <c:f>Vacunas!$O$5</c:f>
              <c:strCache>
                <c:ptCount val="1"/>
                <c:pt idx="0">
                  <c:v>Refuerzo 1</c:v>
                </c:pt>
              </c:strCache>
            </c:strRef>
          </c:tx>
          <c:spPr>
            <a:solidFill>
              <a:schemeClr val="accent5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Vacunas!$K$6:$K$14</c:f>
              <c:strCache>
                <c:ptCount val="9"/>
                <c:pt idx="0">
                  <c:v>De 25 a 49 años</c:v>
                </c:pt>
                <c:pt idx="1">
                  <c:v>De 05 a 11 años</c:v>
                </c:pt>
                <c:pt idx="2">
                  <c:v>De 18 a 24 años</c:v>
                </c:pt>
                <c:pt idx="3">
                  <c:v>De 12 a 17 años</c:v>
                </c:pt>
                <c:pt idx="4">
                  <c:v>De 50 a 59 años</c:v>
                </c:pt>
                <c:pt idx="5">
                  <c:v>De 60 a 69 años</c:v>
                </c:pt>
                <c:pt idx="6">
                  <c:v>De 70 a 79 años</c:v>
                </c:pt>
                <c:pt idx="7">
                  <c:v>De 03 y 04 años</c:v>
                </c:pt>
                <c:pt idx="8">
                  <c:v>De 80 años y más</c:v>
                </c:pt>
              </c:strCache>
            </c:strRef>
          </c:cat>
          <c:val>
            <c:numRef>
              <c:f>Vacunas!$O$6:$O$14</c:f>
              <c:numCache>
                <c:formatCode>General</c:formatCode>
                <c:ptCount val="9"/>
                <c:pt idx="0" formatCode="_ * #,##0_ ;_ * \-#,##0_ ;_ * &quot;-&quot;??_ ;_ @_ ">
                  <c:v>711116</c:v>
                </c:pt>
                <c:pt idx="2" formatCode="_ * #,##0_ ;_ * \-#,##0_ ;_ * &quot;-&quot;??_ ;_ @_ ">
                  <c:v>196921</c:v>
                </c:pt>
                <c:pt idx="3" formatCode="_ * #,##0_ ;_ * \-#,##0_ ;_ * &quot;-&quot;??_ ;_ @_ ">
                  <c:v>139325</c:v>
                </c:pt>
                <c:pt idx="4" formatCode="_ * #,##0_ ;_ * \-#,##0_ ;_ * &quot;-&quot;??_ ;_ @_ ">
                  <c:v>221594</c:v>
                </c:pt>
                <c:pt idx="5" formatCode="_ * #,##0_ ;_ * \-#,##0_ ;_ * &quot;-&quot;??_ ;_ @_ ">
                  <c:v>164204</c:v>
                </c:pt>
                <c:pt idx="6" formatCode="_ * #,##0_ ;_ * \-#,##0_ ;_ * &quot;-&quot;??_ ;_ @_ ">
                  <c:v>93424</c:v>
                </c:pt>
                <c:pt idx="8" formatCode="_ * #,##0_ ;_ * \-#,##0_ ;_ * &quot;-&quot;??_ ;_ @_ ">
                  <c:v>47729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32-48F4-85C2-4EDCF4B1DD96}"/>
            </c:ext>
          </c:extLst>
        </c:ser>
        <c:ser>
          <c:idx val="4"/>
          <c:order val="4"/>
          <c:tx>
            <c:strRef>
              <c:f>Vacunas!$P$5</c:f>
              <c:strCache>
                <c:ptCount val="1"/>
                <c:pt idx="0">
                  <c:v>Refuerzo 2</c:v>
                </c:pt>
              </c:strCache>
            </c:strRef>
          </c:tx>
          <c:spPr>
            <a:solidFill>
              <a:schemeClr val="accent5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Vacunas!$K$6:$K$14</c:f>
              <c:strCache>
                <c:ptCount val="9"/>
                <c:pt idx="0">
                  <c:v>De 25 a 49 años</c:v>
                </c:pt>
                <c:pt idx="1">
                  <c:v>De 05 a 11 años</c:v>
                </c:pt>
                <c:pt idx="2">
                  <c:v>De 18 a 24 años</c:v>
                </c:pt>
                <c:pt idx="3">
                  <c:v>De 12 a 17 años</c:v>
                </c:pt>
                <c:pt idx="4">
                  <c:v>De 50 a 59 años</c:v>
                </c:pt>
                <c:pt idx="5">
                  <c:v>De 60 a 69 años</c:v>
                </c:pt>
                <c:pt idx="6">
                  <c:v>De 70 a 79 años</c:v>
                </c:pt>
                <c:pt idx="7">
                  <c:v>De 03 y 04 años</c:v>
                </c:pt>
                <c:pt idx="8">
                  <c:v>De 80 años y más</c:v>
                </c:pt>
              </c:strCache>
            </c:strRef>
          </c:cat>
          <c:val>
            <c:numRef>
              <c:f>Vacunas!$P$6:$P$14</c:f>
              <c:numCache>
                <c:formatCode>General</c:formatCode>
                <c:ptCount val="9"/>
                <c:pt idx="0" formatCode="_ * #,##0_ ;_ * \-#,##0_ ;_ * &quot;-&quot;??_ ;_ @_ ">
                  <c:v>83855</c:v>
                </c:pt>
                <c:pt idx="2" formatCode="_ * #,##0_ ;_ * \-#,##0_ ;_ * &quot;-&quot;??_ ;_ @_ ">
                  <c:v>8143</c:v>
                </c:pt>
                <c:pt idx="3" formatCode="_ * #,##0_ ;_ * \-#,##0_ ;_ * &quot;-&quot;??_ ;_ @_ ">
                  <c:v>20</c:v>
                </c:pt>
                <c:pt idx="4" formatCode="_ * #,##0_ ;_ * \-#,##0_ ;_ * &quot;-&quot;??_ ;_ @_ ">
                  <c:v>63689</c:v>
                </c:pt>
                <c:pt idx="5" formatCode="_ * #,##0_ ;_ * \-#,##0_ ;_ * &quot;-&quot;??_ ;_ @_ ">
                  <c:v>67011</c:v>
                </c:pt>
                <c:pt idx="6" formatCode="_ * #,##0_ ;_ * \-#,##0_ ;_ * &quot;-&quot;??_ ;_ @_ ">
                  <c:v>50921</c:v>
                </c:pt>
                <c:pt idx="8" formatCode="_ * #,##0_ ;_ * \-#,##0_ ;_ * &quot;-&quot;??_ ;_ @_ ">
                  <c:v>22554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32-48F4-85C2-4EDCF4B1DD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727635424"/>
        <c:axId val="727640864"/>
      </c:barChart>
      <c:catAx>
        <c:axId val="727635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7640864"/>
        <c:crosses val="autoZero"/>
        <c:auto val="1"/>
        <c:lblAlgn val="ctr"/>
        <c:lblOffset val="100"/>
        <c:noMultiLvlLbl val="0"/>
      </c:catAx>
      <c:valAx>
        <c:axId val="727640864"/>
        <c:scaling>
          <c:orientation val="minMax"/>
        </c:scaling>
        <c:delete val="0"/>
        <c:axPos val="l"/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727635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5646149414250048"/>
          <c:y val="0.25622373966739637"/>
          <c:w val="0.50780871903207225"/>
          <c:h val="0.18499341109332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s-MX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1395210524443E-2"/>
          <c:y val="5.1118210862619806E-2"/>
          <c:w val="0.96597449205227659"/>
          <c:h val="0.62282702677256763"/>
        </c:manualLayout>
      </c:layout>
      <c:lineChart>
        <c:grouping val="standard"/>
        <c:varyColors val="0"/>
        <c:ser>
          <c:idx val="0"/>
          <c:order val="0"/>
          <c:tx>
            <c:strRef>
              <c:f>Cons_externa!$B$2</c:f>
              <c:strCache>
                <c:ptCount val="1"/>
                <c:pt idx="0">
                  <c:v>Patologíasrespiratorias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Cons_externa!$C$1:$IA$1</c:f>
              <c:strCache>
                <c:ptCount val="233"/>
                <c:pt idx="0">
                  <c:v>9/1/2021</c:v>
                </c:pt>
                <c:pt idx="1">
                  <c:v>9/2/2021</c:v>
                </c:pt>
                <c:pt idx="2">
                  <c:v>9/3/2021</c:v>
                </c:pt>
                <c:pt idx="3">
                  <c:v>9/4/2021</c:v>
                </c:pt>
                <c:pt idx="4">
                  <c:v>9/6/2021</c:v>
                </c:pt>
                <c:pt idx="5">
                  <c:v>9/7/2021</c:v>
                </c:pt>
                <c:pt idx="6">
                  <c:v>9/8/2021</c:v>
                </c:pt>
                <c:pt idx="7">
                  <c:v>9/9/2021</c:v>
                </c:pt>
                <c:pt idx="8">
                  <c:v>9/10/2021</c:v>
                </c:pt>
                <c:pt idx="9">
                  <c:v>9/11/2021</c:v>
                </c:pt>
                <c:pt idx="10">
                  <c:v>9/13/2021</c:v>
                </c:pt>
                <c:pt idx="11">
                  <c:v>9/14/2021</c:v>
                </c:pt>
                <c:pt idx="12">
                  <c:v>9/15/2021</c:v>
                </c:pt>
                <c:pt idx="13">
                  <c:v>9/16/2021</c:v>
                </c:pt>
                <c:pt idx="14">
                  <c:v>9/17/2021</c:v>
                </c:pt>
                <c:pt idx="15">
                  <c:v>9/18/2021</c:v>
                </c:pt>
                <c:pt idx="16">
                  <c:v>9/20/2021</c:v>
                </c:pt>
                <c:pt idx="17">
                  <c:v>9/21/2021</c:v>
                </c:pt>
                <c:pt idx="18">
                  <c:v>9/22/2021</c:v>
                </c:pt>
                <c:pt idx="19">
                  <c:v>9/23/2021</c:v>
                </c:pt>
                <c:pt idx="20">
                  <c:v>9/24/2021</c:v>
                </c:pt>
                <c:pt idx="21">
                  <c:v>9/25/2021</c:v>
                </c:pt>
                <c:pt idx="22">
                  <c:v>9/27/2021</c:v>
                </c:pt>
                <c:pt idx="23">
                  <c:v>9/28/2021</c:v>
                </c:pt>
                <c:pt idx="24">
                  <c:v>9/29/2021</c:v>
                </c:pt>
                <c:pt idx="25">
                  <c:v>9/30/2021</c:v>
                </c:pt>
                <c:pt idx="26">
                  <c:v>10/1/2021</c:v>
                </c:pt>
                <c:pt idx="27">
                  <c:v>10/2/2021</c:v>
                </c:pt>
                <c:pt idx="28">
                  <c:v>10/4/2021</c:v>
                </c:pt>
                <c:pt idx="29">
                  <c:v>10/5/2021</c:v>
                </c:pt>
                <c:pt idx="30">
                  <c:v>10/6/2021</c:v>
                </c:pt>
                <c:pt idx="31">
                  <c:v>10/7/2021</c:v>
                </c:pt>
                <c:pt idx="32">
                  <c:v>10/8/2021</c:v>
                </c:pt>
                <c:pt idx="33">
                  <c:v>10/9/2021</c:v>
                </c:pt>
                <c:pt idx="34">
                  <c:v>10/11/2021</c:v>
                </c:pt>
                <c:pt idx="35">
                  <c:v>10/12/2021</c:v>
                </c:pt>
                <c:pt idx="36">
                  <c:v>10/13/2021</c:v>
                </c:pt>
                <c:pt idx="37">
                  <c:v>10/14/2021</c:v>
                </c:pt>
                <c:pt idx="38">
                  <c:v>10/16/2021</c:v>
                </c:pt>
                <c:pt idx="39">
                  <c:v>10/18/2021</c:v>
                </c:pt>
                <c:pt idx="40">
                  <c:v>10/19/2021</c:v>
                </c:pt>
                <c:pt idx="41">
                  <c:v>10/20/2021</c:v>
                </c:pt>
                <c:pt idx="42">
                  <c:v>10/21/2021</c:v>
                </c:pt>
                <c:pt idx="43">
                  <c:v>10/22/2021</c:v>
                </c:pt>
                <c:pt idx="44">
                  <c:v>10/23/2021</c:v>
                </c:pt>
                <c:pt idx="45">
                  <c:v>10/25/2021</c:v>
                </c:pt>
                <c:pt idx="46">
                  <c:v>10/26/2021</c:v>
                </c:pt>
                <c:pt idx="47">
                  <c:v>10/27/2021</c:v>
                </c:pt>
                <c:pt idx="48">
                  <c:v>10/28/2021</c:v>
                </c:pt>
                <c:pt idx="49">
                  <c:v>10/29/2021</c:v>
                </c:pt>
                <c:pt idx="50">
                  <c:v>10/30/2021</c:v>
                </c:pt>
                <c:pt idx="51">
                  <c:v>11/2/2021</c:v>
                </c:pt>
                <c:pt idx="52">
                  <c:v>11/3/2021</c:v>
                </c:pt>
                <c:pt idx="53">
                  <c:v>11/4/2021</c:v>
                </c:pt>
                <c:pt idx="54">
                  <c:v>11/5/2021</c:v>
                </c:pt>
                <c:pt idx="55">
                  <c:v>11/6/2021</c:v>
                </c:pt>
                <c:pt idx="56">
                  <c:v>11/8/2021</c:v>
                </c:pt>
                <c:pt idx="57">
                  <c:v>11/9/2021</c:v>
                </c:pt>
                <c:pt idx="58">
                  <c:v>11/10/2021</c:v>
                </c:pt>
                <c:pt idx="59">
                  <c:v>11/11/2021</c:v>
                </c:pt>
                <c:pt idx="60">
                  <c:v>11/12/2021</c:v>
                </c:pt>
                <c:pt idx="61">
                  <c:v>11/13/2021</c:v>
                </c:pt>
                <c:pt idx="62">
                  <c:v>11/15/2021</c:v>
                </c:pt>
                <c:pt idx="63">
                  <c:v>11/16/2021</c:v>
                </c:pt>
                <c:pt idx="64">
                  <c:v>11/17/2021</c:v>
                </c:pt>
                <c:pt idx="65">
                  <c:v>11/18/2021</c:v>
                </c:pt>
                <c:pt idx="66">
                  <c:v>11/19/2021</c:v>
                </c:pt>
                <c:pt idx="67">
                  <c:v>11/20/2021</c:v>
                </c:pt>
                <c:pt idx="68">
                  <c:v>11/22/2021</c:v>
                </c:pt>
                <c:pt idx="69">
                  <c:v>11/23/2021</c:v>
                </c:pt>
                <c:pt idx="70">
                  <c:v>11/24/2021</c:v>
                </c:pt>
                <c:pt idx="71">
                  <c:v>11/25/2021</c:v>
                </c:pt>
                <c:pt idx="72">
                  <c:v>11/26/2021</c:v>
                </c:pt>
                <c:pt idx="73">
                  <c:v>11/27/2021</c:v>
                </c:pt>
                <c:pt idx="74">
                  <c:v>11/29/2021</c:v>
                </c:pt>
                <c:pt idx="75">
                  <c:v>11/30/2021</c:v>
                </c:pt>
                <c:pt idx="76">
                  <c:v>12/1/2021</c:v>
                </c:pt>
                <c:pt idx="77">
                  <c:v>12/2/2021</c:v>
                </c:pt>
                <c:pt idx="78">
                  <c:v>12/3/2021</c:v>
                </c:pt>
                <c:pt idx="79">
                  <c:v>12/4/2021</c:v>
                </c:pt>
                <c:pt idx="80">
                  <c:v>12/6/2021</c:v>
                </c:pt>
                <c:pt idx="81">
                  <c:v>12/7/2021</c:v>
                </c:pt>
                <c:pt idx="82">
                  <c:v>12/8/2021</c:v>
                </c:pt>
                <c:pt idx="83">
                  <c:v>12/9/2021</c:v>
                </c:pt>
                <c:pt idx="84">
                  <c:v>12/10/2021</c:v>
                </c:pt>
                <c:pt idx="85">
                  <c:v>12/11/2021</c:v>
                </c:pt>
                <c:pt idx="86">
                  <c:v>12/13/2021</c:v>
                </c:pt>
                <c:pt idx="87">
                  <c:v>12/14/2021</c:v>
                </c:pt>
                <c:pt idx="88">
                  <c:v>12/15/2021</c:v>
                </c:pt>
                <c:pt idx="89">
                  <c:v>12/16/2021</c:v>
                </c:pt>
                <c:pt idx="90">
                  <c:v>12/17/2021</c:v>
                </c:pt>
                <c:pt idx="91">
                  <c:v>12/18/2021</c:v>
                </c:pt>
                <c:pt idx="92">
                  <c:v>12/20/2021</c:v>
                </c:pt>
                <c:pt idx="93">
                  <c:v>12/21/2021</c:v>
                </c:pt>
                <c:pt idx="94">
                  <c:v>12/22/2021</c:v>
                </c:pt>
                <c:pt idx="95">
                  <c:v>12/23/2021</c:v>
                </c:pt>
                <c:pt idx="96">
                  <c:v>12/27/2021</c:v>
                </c:pt>
                <c:pt idx="97">
                  <c:v>12/28/2021</c:v>
                </c:pt>
                <c:pt idx="98">
                  <c:v>12/29/2021</c:v>
                </c:pt>
                <c:pt idx="99">
                  <c:v>12/30/2021</c:v>
                </c:pt>
                <c:pt idx="100">
                  <c:v>1/3/2022</c:v>
                </c:pt>
                <c:pt idx="101">
                  <c:v>1/4/2022</c:v>
                </c:pt>
                <c:pt idx="102">
                  <c:v>1/5/2022</c:v>
                </c:pt>
                <c:pt idx="103">
                  <c:v>1/6/2022</c:v>
                </c:pt>
                <c:pt idx="104">
                  <c:v>1/7/2022</c:v>
                </c:pt>
                <c:pt idx="105">
                  <c:v>1/10/2022</c:v>
                </c:pt>
                <c:pt idx="106">
                  <c:v>1/11/2022</c:v>
                </c:pt>
                <c:pt idx="107">
                  <c:v>1/12/2022</c:v>
                </c:pt>
                <c:pt idx="108">
                  <c:v>1/13/2022</c:v>
                </c:pt>
                <c:pt idx="109">
                  <c:v>1/14/2022</c:v>
                </c:pt>
                <c:pt idx="110">
                  <c:v>1/15/2022</c:v>
                </c:pt>
                <c:pt idx="111">
                  <c:v>1/17/2022</c:v>
                </c:pt>
                <c:pt idx="112">
                  <c:v>1/18/2022</c:v>
                </c:pt>
                <c:pt idx="113">
                  <c:v>1/19/2022</c:v>
                </c:pt>
                <c:pt idx="114">
                  <c:v>1/20/2022</c:v>
                </c:pt>
                <c:pt idx="115">
                  <c:v>1/21/2022</c:v>
                </c:pt>
                <c:pt idx="116">
                  <c:v>1/22/2022</c:v>
                </c:pt>
                <c:pt idx="117">
                  <c:v>1/24/2022</c:v>
                </c:pt>
                <c:pt idx="118">
                  <c:v>1/25/2022</c:v>
                </c:pt>
                <c:pt idx="119">
                  <c:v>1/26/2022</c:v>
                </c:pt>
                <c:pt idx="120">
                  <c:v>1/27/2022</c:v>
                </c:pt>
                <c:pt idx="121">
                  <c:v>1/28/2022</c:v>
                </c:pt>
                <c:pt idx="122">
                  <c:v>1/29/2022</c:v>
                </c:pt>
                <c:pt idx="123">
                  <c:v>1/31/2022</c:v>
                </c:pt>
                <c:pt idx="124">
                  <c:v>2/1/2022</c:v>
                </c:pt>
                <c:pt idx="125">
                  <c:v>2/2/2022</c:v>
                </c:pt>
                <c:pt idx="126">
                  <c:v>2/3/2022</c:v>
                </c:pt>
                <c:pt idx="127">
                  <c:v>2/4/2022</c:v>
                </c:pt>
                <c:pt idx="128">
                  <c:v>2/5/2022</c:v>
                </c:pt>
                <c:pt idx="129">
                  <c:v>2/7/2022</c:v>
                </c:pt>
                <c:pt idx="130">
                  <c:v>2/8/2022</c:v>
                </c:pt>
                <c:pt idx="131">
                  <c:v>2/9/2022</c:v>
                </c:pt>
                <c:pt idx="132">
                  <c:v>2/10/2022</c:v>
                </c:pt>
                <c:pt idx="133">
                  <c:v>2/11/2022</c:v>
                </c:pt>
                <c:pt idx="134">
                  <c:v>2/12/2022</c:v>
                </c:pt>
                <c:pt idx="135">
                  <c:v>2/14/2022</c:v>
                </c:pt>
                <c:pt idx="136">
                  <c:v>2/15/2022</c:v>
                </c:pt>
                <c:pt idx="137">
                  <c:v>2/16/2022</c:v>
                </c:pt>
                <c:pt idx="138">
                  <c:v>2/17/2022</c:v>
                </c:pt>
                <c:pt idx="139">
                  <c:v>2/18/2022</c:v>
                </c:pt>
                <c:pt idx="140">
                  <c:v>2/19/2022</c:v>
                </c:pt>
                <c:pt idx="141">
                  <c:v>2/21/2022</c:v>
                </c:pt>
                <c:pt idx="142">
                  <c:v>2/22/2022</c:v>
                </c:pt>
                <c:pt idx="143">
                  <c:v>2/23/2022</c:v>
                </c:pt>
                <c:pt idx="144">
                  <c:v>2/24/2022</c:v>
                </c:pt>
                <c:pt idx="145">
                  <c:v>2/25/2022</c:v>
                </c:pt>
                <c:pt idx="146">
                  <c:v>2/26/2022</c:v>
                </c:pt>
                <c:pt idx="147">
                  <c:v>3/1/2022</c:v>
                </c:pt>
                <c:pt idx="148">
                  <c:v>3/2/2022</c:v>
                </c:pt>
                <c:pt idx="149">
                  <c:v>3/3/2022</c:v>
                </c:pt>
                <c:pt idx="150">
                  <c:v>3/4/2022</c:v>
                </c:pt>
                <c:pt idx="151">
                  <c:v>3/5/2022</c:v>
                </c:pt>
                <c:pt idx="152">
                  <c:v>3/7/2022</c:v>
                </c:pt>
                <c:pt idx="153">
                  <c:v>3/8/2022</c:v>
                </c:pt>
                <c:pt idx="154">
                  <c:v>3/9/2022</c:v>
                </c:pt>
                <c:pt idx="155">
                  <c:v>3/10/2022</c:v>
                </c:pt>
                <c:pt idx="156">
                  <c:v>3/11/2022</c:v>
                </c:pt>
                <c:pt idx="157">
                  <c:v>3/12/2022</c:v>
                </c:pt>
                <c:pt idx="158">
                  <c:v>3/14/2022</c:v>
                </c:pt>
                <c:pt idx="159">
                  <c:v>3/15/2022</c:v>
                </c:pt>
                <c:pt idx="160">
                  <c:v>3/16/2022</c:v>
                </c:pt>
                <c:pt idx="161">
                  <c:v>3/17/2022</c:v>
                </c:pt>
                <c:pt idx="162">
                  <c:v>3/18/2022</c:v>
                </c:pt>
                <c:pt idx="163">
                  <c:v>3/19/2022</c:v>
                </c:pt>
                <c:pt idx="164">
                  <c:v>3/21/2022</c:v>
                </c:pt>
                <c:pt idx="165">
                  <c:v>3/22/2022</c:v>
                </c:pt>
                <c:pt idx="166">
                  <c:v>3/23/2022</c:v>
                </c:pt>
                <c:pt idx="167">
                  <c:v>3/24/2022</c:v>
                </c:pt>
                <c:pt idx="168">
                  <c:v>3/25/2022</c:v>
                </c:pt>
                <c:pt idx="169">
                  <c:v>3/26/2022</c:v>
                </c:pt>
                <c:pt idx="170">
                  <c:v>3/28/2022</c:v>
                </c:pt>
                <c:pt idx="171">
                  <c:v>3/29/2022</c:v>
                </c:pt>
                <c:pt idx="172">
                  <c:v>3/30/2022</c:v>
                </c:pt>
                <c:pt idx="173">
                  <c:v>3/31/2022</c:v>
                </c:pt>
                <c:pt idx="174">
                  <c:v>4/1/2022</c:v>
                </c:pt>
                <c:pt idx="175">
                  <c:v>4/2/2022</c:v>
                </c:pt>
                <c:pt idx="176">
                  <c:v>4/4/2022</c:v>
                </c:pt>
                <c:pt idx="177">
                  <c:v>4/5/2022</c:v>
                </c:pt>
                <c:pt idx="178">
                  <c:v>4/6/2022</c:v>
                </c:pt>
                <c:pt idx="179">
                  <c:v>4/7/2022</c:v>
                </c:pt>
                <c:pt idx="180">
                  <c:v>4/8/2022</c:v>
                </c:pt>
                <c:pt idx="181">
                  <c:v>4/9/2022</c:v>
                </c:pt>
                <c:pt idx="182">
                  <c:v>4/11/2022</c:v>
                </c:pt>
                <c:pt idx="183">
                  <c:v>4/12/2022</c:v>
                </c:pt>
                <c:pt idx="184">
                  <c:v>4/13/2022</c:v>
                </c:pt>
                <c:pt idx="185">
                  <c:v>4/14/2022</c:v>
                </c:pt>
                <c:pt idx="186">
                  <c:v>4/18/2022</c:v>
                </c:pt>
                <c:pt idx="187">
                  <c:v>4/19/2022</c:v>
                </c:pt>
                <c:pt idx="188">
                  <c:v>4/20/2022</c:v>
                </c:pt>
                <c:pt idx="189">
                  <c:v>4/21/2022</c:v>
                </c:pt>
                <c:pt idx="190">
                  <c:v>4/22/2022</c:v>
                </c:pt>
                <c:pt idx="191">
                  <c:v>4/25/2022</c:v>
                </c:pt>
                <c:pt idx="192">
                  <c:v>4/26/2022</c:v>
                </c:pt>
                <c:pt idx="193">
                  <c:v>4/27/2022</c:v>
                </c:pt>
                <c:pt idx="194">
                  <c:v>4/28/2022</c:v>
                </c:pt>
                <c:pt idx="195">
                  <c:v>4/29/2022</c:v>
                </c:pt>
                <c:pt idx="196">
                  <c:v>5/3/2022</c:v>
                </c:pt>
                <c:pt idx="197">
                  <c:v>5/4/2022</c:v>
                </c:pt>
                <c:pt idx="198">
                  <c:v>5/5/2022</c:v>
                </c:pt>
                <c:pt idx="199">
                  <c:v>5/6/2022</c:v>
                </c:pt>
                <c:pt idx="200">
                  <c:v>5/7/2022</c:v>
                </c:pt>
                <c:pt idx="201">
                  <c:v>5/11/2022</c:v>
                </c:pt>
                <c:pt idx="202">
                  <c:v>5/12/2022</c:v>
                </c:pt>
                <c:pt idx="203">
                  <c:v>5/16/2022</c:v>
                </c:pt>
                <c:pt idx="204">
                  <c:v>5/17/2022</c:v>
                </c:pt>
                <c:pt idx="205">
                  <c:v>5/18/2022</c:v>
                </c:pt>
                <c:pt idx="206">
                  <c:v>5/19/2022</c:v>
                </c:pt>
                <c:pt idx="207">
                  <c:v>5/20/2022</c:v>
                </c:pt>
                <c:pt idx="208">
                  <c:v>5/21/2022</c:v>
                </c:pt>
                <c:pt idx="209">
                  <c:v>5/23/2022</c:v>
                </c:pt>
                <c:pt idx="210">
                  <c:v>5/24/2022</c:v>
                </c:pt>
                <c:pt idx="211">
                  <c:v>5/25/2022</c:v>
                </c:pt>
                <c:pt idx="212">
                  <c:v>5/26/2022</c:v>
                </c:pt>
                <c:pt idx="213">
                  <c:v>5/27/2022</c:v>
                </c:pt>
                <c:pt idx="214">
                  <c:v>5/30/2022</c:v>
                </c:pt>
                <c:pt idx="215">
                  <c:v>5/31/2022</c:v>
                </c:pt>
                <c:pt idx="216">
                  <c:v>6/1/2022</c:v>
                </c:pt>
                <c:pt idx="217">
                  <c:v>6/2/2022</c:v>
                </c:pt>
                <c:pt idx="218">
                  <c:v>6/3/2022</c:v>
                </c:pt>
                <c:pt idx="219">
                  <c:v>6/6/2022</c:v>
                </c:pt>
                <c:pt idx="220">
                  <c:v>6/7/2022</c:v>
                </c:pt>
                <c:pt idx="221">
                  <c:v>6/8/2022</c:v>
                </c:pt>
                <c:pt idx="222">
                  <c:v>6/9/2022</c:v>
                </c:pt>
                <c:pt idx="223">
                  <c:v>6/10/2022</c:v>
                </c:pt>
                <c:pt idx="224">
                  <c:v>6/13/2022</c:v>
                </c:pt>
                <c:pt idx="225">
                  <c:v>6/14/2022</c:v>
                </c:pt>
                <c:pt idx="226">
                  <c:v>6/15/2022</c:v>
                </c:pt>
                <c:pt idx="227">
                  <c:v>6/16/2022</c:v>
                </c:pt>
                <c:pt idx="228">
                  <c:v>6/17/2022</c:v>
                </c:pt>
                <c:pt idx="229">
                  <c:v>6/20/2022</c:v>
                </c:pt>
                <c:pt idx="230">
                  <c:v>6/21/2022</c:v>
                </c:pt>
                <c:pt idx="231">
                  <c:v>6/22/2022</c:v>
                </c:pt>
                <c:pt idx="232">
                  <c:v>6/23/2022</c:v>
                </c:pt>
              </c:strCache>
            </c:strRef>
          </c:cat>
          <c:val>
            <c:numRef>
              <c:f>Cons_externa!$C$2:$IA$2</c:f>
              <c:numCache>
                <c:formatCode>#,##0</c:formatCode>
                <c:ptCount val="233"/>
                <c:pt idx="0">
                  <c:v>168</c:v>
                </c:pt>
                <c:pt idx="1">
                  <c:v>206</c:v>
                </c:pt>
                <c:pt idx="2">
                  <c:v>148</c:v>
                </c:pt>
                <c:pt idx="3">
                  <c:v>23</c:v>
                </c:pt>
                <c:pt idx="4">
                  <c:v>130</c:v>
                </c:pt>
                <c:pt idx="5">
                  <c:v>144</c:v>
                </c:pt>
                <c:pt idx="6">
                  <c:v>156</c:v>
                </c:pt>
                <c:pt idx="7">
                  <c:v>184</c:v>
                </c:pt>
                <c:pt idx="8">
                  <c:v>163</c:v>
                </c:pt>
                <c:pt idx="9">
                  <c:v>17</c:v>
                </c:pt>
                <c:pt idx="10">
                  <c:v>141</c:v>
                </c:pt>
                <c:pt idx="11">
                  <c:v>164</c:v>
                </c:pt>
                <c:pt idx="12">
                  <c:v>172</c:v>
                </c:pt>
                <c:pt idx="13">
                  <c:v>210</c:v>
                </c:pt>
                <c:pt idx="14">
                  <c:v>154</c:v>
                </c:pt>
                <c:pt idx="15">
                  <c:v>12</c:v>
                </c:pt>
                <c:pt idx="16">
                  <c:v>192</c:v>
                </c:pt>
                <c:pt idx="17">
                  <c:v>198</c:v>
                </c:pt>
                <c:pt idx="18">
                  <c:v>182</c:v>
                </c:pt>
                <c:pt idx="19">
                  <c:v>227</c:v>
                </c:pt>
                <c:pt idx="20">
                  <c:v>176</c:v>
                </c:pt>
                <c:pt idx="21">
                  <c:v>19</c:v>
                </c:pt>
                <c:pt idx="22">
                  <c:v>173</c:v>
                </c:pt>
                <c:pt idx="23">
                  <c:v>213</c:v>
                </c:pt>
                <c:pt idx="24">
                  <c:v>187</c:v>
                </c:pt>
                <c:pt idx="25">
                  <c:v>235</c:v>
                </c:pt>
                <c:pt idx="26">
                  <c:v>130</c:v>
                </c:pt>
                <c:pt idx="27">
                  <c:v>21</c:v>
                </c:pt>
                <c:pt idx="28">
                  <c:v>201</c:v>
                </c:pt>
                <c:pt idx="29">
                  <c:v>199</c:v>
                </c:pt>
                <c:pt idx="30">
                  <c:v>174</c:v>
                </c:pt>
                <c:pt idx="31">
                  <c:v>218</c:v>
                </c:pt>
                <c:pt idx="32">
                  <c:v>23</c:v>
                </c:pt>
                <c:pt idx="33">
                  <c:v>25</c:v>
                </c:pt>
                <c:pt idx="34">
                  <c:v>180</c:v>
                </c:pt>
                <c:pt idx="35">
                  <c:v>202</c:v>
                </c:pt>
                <c:pt idx="36">
                  <c:v>208</c:v>
                </c:pt>
                <c:pt idx="37">
                  <c:v>207</c:v>
                </c:pt>
                <c:pt idx="38">
                  <c:v>46</c:v>
                </c:pt>
                <c:pt idx="39">
                  <c:v>172</c:v>
                </c:pt>
                <c:pt idx="40">
                  <c:v>187</c:v>
                </c:pt>
                <c:pt idx="41">
                  <c:v>180</c:v>
                </c:pt>
                <c:pt idx="42">
                  <c:v>165</c:v>
                </c:pt>
                <c:pt idx="43">
                  <c:v>179</c:v>
                </c:pt>
                <c:pt idx="44">
                  <c:v>30</c:v>
                </c:pt>
                <c:pt idx="45">
                  <c:v>163</c:v>
                </c:pt>
                <c:pt idx="46">
                  <c:v>193</c:v>
                </c:pt>
                <c:pt idx="47">
                  <c:v>159</c:v>
                </c:pt>
                <c:pt idx="48">
                  <c:v>194</c:v>
                </c:pt>
                <c:pt idx="49">
                  <c:v>163</c:v>
                </c:pt>
                <c:pt idx="50">
                  <c:v>32</c:v>
                </c:pt>
                <c:pt idx="51">
                  <c:v>9</c:v>
                </c:pt>
                <c:pt idx="52">
                  <c:v>6</c:v>
                </c:pt>
                <c:pt idx="53">
                  <c:v>216</c:v>
                </c:pt>
                <c:pt idx="54">
                  <c:v>174</c:v>
                </c:pt>
                <c:pt idx="55">
                  <c:v>17</c:v>
                </c:pt>
                <c:pt idx="56">
                  <c:v>193</c:v>
                </c:pt>
                <c:pt idx="57">
                  <c:v>196</c:v>
                </c:pt>
                <c:pt idx="58">
                  <c:v>184</c:v>
                </c:pt>
                <c:pt idx="59">
                  <c:v>191</c:v>
                </c:pt>
                <c:pt idx="60">
                  <c:v>164</c:v>
                </c:pt>
                <c:pt idx="61">
                  <c:v>19</c:v>
                </c:pt>
                <c:pt idx="62">
                  <c:v>184</c:v>
                </c:pt>
                <c:pt idx="63">
                  <c:v>186</c:v>
                </c:pt>
                <c:pt idx="64">
                  <c:v>187</c:v>
                </c:pt>
                <c:pt idx="65">
                  <c:v>214</c:v>
                </c:pt>
                <c:pt idx="66">
                  <c:v>195</c:v>
                </c:pt>
                <c:pt idx="67">
                  <c:v>14</c:v>
                </c:pt>
                <c:pt idx="68">
                  <c:v>184</c:v>
                </c:pt>
                <c:pt idx="69">
                  <c:v>203</c:v>
                </c:pt>
                <c:pt idx="70">
                  <c:v>178</c:v>
                </c:pt>
                <c:pt idx="71">
                  <c:v>200</c:v>
                </c:pt>
                <c:pt idx="72">
                  <c:v>160</c:v>
                </c:pt>
                <c:pt idx="73">
                  <c:v>18</c:v>
                </c:pt>
                <c:pt idx="74">
                  <c:v>205</c:v>
                </c:pt>
                <c:pt idx="75">
                  <c:v>197</c:v>
                </c:pt>
                <c:pt idx="76">
                  <c:v>217</c:v>
                </c:pt>
                <c:pt idx="77">
                  <c:v>217</c:v>
                </c:pt>
                <c:pt idx="78">
                  <c:v>200</c:v>
                </c:pt>
                <c:pt idx="79">
                  <c:v>9</c:v>
                </c:pt>
                <c:pt idx="80">
                  <c:v>12</c:v>
                </c:pt>
                <c:pt idx="81">
                  <c:v>235</c:v>
                </c:pt>
                <c:pt idx="82">
                  <c:v>210</c:v>
                </c:pt>
                <c:pt idx="83">
                  <c:v>235</c:v>
                </c:pt>
                <c:pt idx="84">
                  <c:v>191</c:v>
                </c:pt>
                <c:pt idx="85">
                  <c:v>14</c:v>
                </c:pt>
                <c:pt idx="86">
                  <c:v>220</c:v>
                </c:pt>
                <c:pt idx="87">
                  <c:v>218</c:v>
                </c:pt>
                <c:pt idx="88">
                  <c:v>241</c:v>
                </c:pt>
                <c:pt idx="89">
                  <c:v>226</c:v>
                </c:pt>
                <c:pt idx="90">
                  <c:v>212</c:v>
                </c:pt>
                <c:pt idx="91">
                  <c:v>16</c:v>
                </c:pt>
                <c:pt idx="92">
                  <c:v>167</c:v>
                </c:pt>
                <c:pt idx="93">
                  <c:v>157</c:v>
                </c:pt>
                <c:pt idx="94">
                  <c:v>228</c:v>
                </c:pt>
                <c:pt idx="95">
                  <c:v>175</c:v>
                </c:pt>
                <c:pt idx="96">
                  <c:v>228</c:v>
                </c:pt>
                <c:pt idx="97">
                  <c:v>198</c:v>
                </c:pt>
                <c:pt idx="98">
                  <c:v>201</c:v>
                </c:pt>
                <c:pt idx="99">
                  <c:v>181</c:v>
                </c:pt>
                <c:pt idx="100">
                  <c:v>239</c:v>
                </c:pt>
                <c:pt idx="101">
                  <c:v>293</c:v>
                </c:pt>
                <c:pt idx="102">
                  <c:v>340</c:v>
                </c:pt>
                <c:pt idx="103">
                  <c:v>320</c:v>
                </c:pt>
                <c:pt idx="104">
                  <c:v>308</c:v>
                </c:pt>
                <c:pt idx="105">
                  <c:v>395</c:v>
                </c:pt>
                <c:pt idx="106">
                  <c:v>366</c:v>
                </c:pt>
                <c:pt idx="107">
                  <c:v>356</c:v>
                </c:pt>
                <c:pt idx="108">
                  <c:v>397</c:v>
                </c:pt>
                <c:pt idx="109">
                  <c:v>398</c:v>
                </c:pt>
                <c:pt idx="110">
                  <c:v>3</c:v>
                </c:pt>
                <c:pt idx="111">
                  <c:v>372</c:v>
                </c:pt>
                <c:pt idx="112">
                  <c:v>328</c:v>
                </c:pt>
                <c:pt idx="113">
                  <c:v>333</c:v>
                </c:pt>
                <c:pt idx="114">
                  <c:v>317</c:v>
                </c:pt>
                <c:pt idx="115">
                  <c:v>312</c:v>
                </c:pt>
                <c:pt idx="116">
                  <c:v>1</c:v>
                </c:pt>
                <c:pt idx="117">
                  <c:v>394</c:v>
                </c:pt>
                <c:pt idx="118">
                  <c:v>311</c:v>
                </c:pt>
                <c:pt idx="119">
                  <c:v>302</c:v>
                </c:pt>
                <c:pt idx="120">
                  <c:v>277</c:v>
                </c:pt>
                <c:pt idx="121">
                  <c:v>280</c:v>
                </c:pt>
                <c:pt idx="122">
                  <c:v>2</c:v>
                </c:pt>
                <c:pt idx="123">
                  <c:v>299</c:v>
                </c:pt>
                <c:pt idx="124">
                  <c:v>183</c:v>
                </c:pt>
                <c:pt idx="125">
                  <c:v>213</c:v>
                </c:pt>
                <c:pt idx="126">
                  <c:v>182</c:v>
                </c:pt>
                <c:pt idx="127">
                  <c:v>127</c:v>
                </c:pt>
                <c:pt idx="128">
                  <c:v>11</c:v>
                </c:pt>
                <c:pt idx="129">
                  <c:v>209</c:v>
                </c:pt>
                <c:pt idx="130">
                  <c:v>156</c:v>
                </c:pt>
                <c:pt idx="131">
                  <c:v>195</c:v>
                </c:pt>
                <c:pt idx="132">
                  <c:v>182</c:v>
                </c:pt>
                <c:pt idx="133">
                  <c:v>158</c:v>
                </c:pt>
                <c:pt idx="134">
                  <c:v>4</c:v>
                </c:pt>
                <c:pt idx="135">
                  <c:v>207</c:v>
                </c:pt>
                <c:pt idx="136">
                  <c:v>181</c:v>
                </c:pt>
                <c:pt idx="137">
                  <c:v>205</c:v>
                </c:pt>
                <c:pt idx="138">
                  <c:v>198</c:v>
                </c:pt>
                <c:pt idx="139">
                  <c:v>180</c:v>
                </c:pt>
                <c:pt idx="140">
                  <c:v>6</c:v>
                </c:pt>
                <c:pt idx="141">
                  <c:v>192</c:v>
                </c:pt>
                <c:pt idx="142">
                  <c:v>192</c:v>
                </c:pt>
                <c:pt idx="143">
                  <c:v>207</c:v>
                </c:pt>
                <c:pt idx="144">
                  <c:v>213</c:v>
                </c:pt>
                <c:pt idx="145">
                  <c:v>204</c:v>
                </c:pt>
                <c:pt idx="146">
                  <c:v>3</c:v>
                </c:pt>
                <c:pt idx="147">
                  <c:v>1</c:v>
                </c:pt>
                <c:pt idx="148">
                  <c:v>179</c:v>
                </c:pt>
                <c:pt idx="149">
                  <c:v>226</c:v>
                </c:pt>
                <c:pt idx="150">
                  <c:v>171</c:v>
                </c:pt>
                <c:pt idx="151">
                  <c:v>10</c:v>
                </c:pt>
                <c:pt idx="152">
                  <c:v>185</c:v>
                </c:pt>
                <c:pt idx="153">
                  <c:v>184</c:v>
                </c:pt>
                <c:pt idx="154">
                  <c:v>200</c:v>
                </c:pt>
                <c:pt idx="155">
                  <c:v>176</c:v>
                </c:pt>
                <c:pt idx="156">
                  <c:v>156</c:v>
                </c:pt>
                <c:pt idx="157">
                  <c:v>11</c:v>
                </c:pt>
                <c:pt idx="158">
                  <c:v>210</c:v>
                </c:pt>
                <c:pt idx="159">
                  <c:v>204</c:v>
                </c:pt>
                <c:pt idx="160">
                  <c:v>171</c:v>
                </c:pt>
                <c:pt idx="161">
                  <c:v>189</c:v>
                </c:pt>
                <c:pt idx="162">
                  <c:v>169</c:v>
                </c:pt>
                <c:pt idx="163">
                  <c:v>11</c:v>
                </c:pt>
                <c:pt idx="164">
                  <c:v>190</c:v>
                </c:pt>
                <c:pt idx="165">
                  <c:v>184</c:v>
                </c:pt>
                <c:pt idx="166">
                  <c:v>195</c:v>
                </c:pt>
                <c:pt idx="167">
                  <c:v>196</c:v>
                </c:pt>
                <c:pt idx="168">
                  <c:v>170</c:v>
                </c:pt>
                <c:pt idx="169">
                  <c:v>2</c:v>
                </c:pt>
                <c:pt idx="170">
                  <c:v>203</c:v>
                </c:pt>
                <c:pt idx="171">
                  <c:v>189</c:v>
                </c:pt>
                <c:pt idx="172">
                  <c:v>206</c:v>
                </c:pt>
                <c:pt idx="173">
                  <c:v>140</c:v>
                </c:pt>
                <c:pt idx="174">
                  <c:v>162</c:v>
                </c:pt>
                <c:pt idx="175">
                  <c:v>4</c:v>
                </c:pt>
                <c:pt idx="176">
                  <c:v>196</c:v>
                </c:pt>
                <c:pt idx="177">
                  <c:v>188</c:v>
                </c:pt>
                <c:pt idx="178">
                  <c:v>170</c:v>
                </c:pt>
                <c:pt idx="179">
                  <c:v>210</c:v>
                </c:pt>
                <c:pt idx="180">
                  <c:v>188</c:v>
                </c:pt>
                <c:pt idx="181">
                  <c:v>1</c:v>
                </c:pt>
                <c:pt idx="182">
                  <c:v>176</c:v>
                </c:pt>
                <c:pt idx="183">
                  <c:v>212</c:v>
                </c:pt>
                <c:pt idx="184">
                  <c:v>192</c:v>
                </c:pt>
                <c:pt idx="185">
                  <c:v>175</c:v>
                </c:pt>
                <c:pt idx="186">
                  <c:v>196</c:v>
                </c:pt>
                <c:pt idx="187">
                  <c:v>203</c:v>
                </c:pt>
                <c:pt idx="188">
                  <c:v>220</c:v>
                </c:pt>
                <c:pt idx="189">
                  <c:v>203</c:v>
                </c:pt>
                <c:pt idx="190">
                  <c:v>105</c:v>
                </c:pt>
                <c:pt idx="191">
                  <c:v>99</c:v>
                </c:pt>
                <c:pt idx="192">
                  <c:v>113</c:v>
                </c:pt>
                <c:pt idx="193">
                  <c:v>111</c:v>
                </c:pt>
                <c:pt idx="194">
                  <c:v>206</c:v>
                </c:pt>
                <c:pt idx="195">
                  <c:v>181</c:v>
                </c:pt>
                <c:pt idx="196">
                  <c:v>200</c:v>
                </c:pt>
                <c:pt idx="197">
                  <c:v>224</c:v>
                </c:pt>
                <c:pt idx="198">
                  <c:v>227</c:v>
                </c:pt>
                <c:pt idx="199">
                  <c:v>202</c:v>
                </c:pt>
                <c:pt idx="200">
                  <c:v>5</c:v>
                </c:pt>
                <c:pt idx="201">
                  <c:v>193</c:v>
                </c:pt>
                <c:pt idx="202">
                  <c:v>226</c:v>
                </c:pt>
                <c:pt idx="203">
                  <c:v>240</c:v>
                </c:pt>
                <c:pt idx="204">
                  <c:v>240</c:v>
                </c:pt>
                <c:pt idx="205">
                  <c:v>255</c:v>
                </c:pt>
                <c:pt idx="206">
                  <c:v>237</c:v>
                </c:pt>
                <c:pt idx="207">
                  <c:v>185</c:v>
                </c:pt>
                <c:pt idx="208">
                  <c:v>4</c:v>
                </c:pt>
                <c:pt idx="209">
                  <c:v>10</c:v>
                </c:pt>
                <c:pt idx="210">
                  <c:v>216</c:v>
                </c:pt>
                <c:pt idx="211">
                  <c:v>241</c:v>
                </c:pt>
                <c:pt idx="212">
                  <c:v>220</c:v>
                </c:pt>
                <c:pt idx="213">
                  <c:v>186</c:v>
                </c:pt>
                <c:pt idx="214">
                  <c:v>203</c:v>
                </c:pt>
                <c:pt idx="215">
                  <c:v>204</c:v>
                </c:pt>
                <c:pt idx="216">
                  <c:v>204</c:v>
                </c:pt>
                <c:pt idx="217">
                  <c:v>195</c:v>
                </c:pt>
                <c:pt idx="218">
                  <c:v>196</c:v>
                </c:pt>
                <c:pt idx="219">
                  <c:v>232</c:v>
                </c:pt>
                <c:pt idx="220">
                  <c:v>224</c:v>
                </c:pt>
                <c:pt idx="221">
                  <c:v>256</c:v>
                </c:pt>
                <c:pt idx="222">
                  <c:v>245</c:v>
                </c:pt>
                <c:pt idx="223">
                  <c:v>229</c:v>
                </c:pt>
                <c:pt idx="224">
                  <c:v>237</c:v>
                </c:pt>
                <c:pt idx="225">
                  <c:v>233</c:v>
                </c:pt>
                <c:pt idx="226">
                  <c:v>225</c:v>
                </c:pt>
                <c:pt idx="227">
                  <c:v>243</c:v>
                </c:pt>
                <c:pt idx="228">
                  <c:v>195</c:v>
                </c:pt>
                <c:pt idx="229">
                  <c:v>264</c:v>
                </c:pt>
                <c:pt idx="230">
                  <c:v>162</c:v>
                </c:pt>
                <c:pt idx="231">
                  <c:v>158</c:v>
                </c:pt>
                <c:pt idx="232">
                  <c:v>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119-411C-ACBD-B6E1944E8C6C}"/>
            </c:ext>
          </c:extLst>
        </c:ser>
        <c:ser>
          <c:idx val="1"/>
          <c:order val="1"/>
          <c:tx>
            <c:strRef>
              <c:f>Cons_externa!$B$3</c:f>
              <c:strCache>
                <c:ptCount val="1"/>
                <c:pt idx="0">
                  <c:v>Patologías COVID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Cons_externa!$C$1:$IA$1</c:f>
              <c:strCache>
                <c:ptCount val="233"/>
                <c:pt idx="0">
                  <c:v>9/1/2021</c:v>
                </c:pt>
                <c:pt idx="1">
                  <c:v>9/2/2021</c:v>
                </c:pt>
                <c:pt idx="2">
                  <c:v>9/3/2021</c:v>
                </c:pt>
                <c:pt idx="3">
                  <c:v>9/4/2021</c:v>
                </c:pt>
                <c:pt idx="4">
                  <c:v>9/6/2021</c:v>
                </c:pt>
                <c:pt idx="5">
                  <c:v>9/7/2021</c:v>
                </c:pt>
                <c:pt idx="6">
                  <c:v>9/8/2021</c:v>
                </c:pt>
                <c:pt idx="7">
                  <c:v>9/9/2021</c:v>
                </c:pt>
                <c:pt idx="8">
                  <c:v>9/10/2021</c:v>
                </c:pt>
                <c:pt idx="9">
                  <c:v>9/11/2021</c:v>
                </c:pt>
                <c:pt idx="10">
                  <c:v>9/13/2021</c:v>
                </c:pt>
                <c:pt idx="11">
                  <c:v>9/14/2021</c:v>
                </c:pt>
                <c:pt idx="12">
                  <c:v>9/15/2021</c:v>
                </c:pt>
                <c:pt idx="13">
                  <c:v>9/16/2021</c:v>
                </c:pt>
                <c:pt idx="14">
                  <c:v>9/17/2021</c:v>
                </c:pt>
                <c:pt idx="15">
                  <c:v>9/18/2021</c:v>
                </c:pt>
                <c:pt idx="16">
                  <c:v>9/20/2021</c:v>
                </c:pt>
                <c:pt idx="17">
                  <c:v>9/21/2021</c:v>
                </c:pt>
                <c:pt idx="18">
                  <c:v>9/22/2021</c:v>
                </c:pt>
                <c:pt idx="19">
                  <c:v>9/23/2021</c:v>
                </c:pt>
                <c:pt idx="20">
                  <c:v>9/24/2021</c:v>
                </c:pt>
                <c:pt idx="21">
                  <c:v>9/25/2021</c:v>
                </c:pt>
                <c:pt idx="22">
                  <c:v>9/27/2021</c:v>
                </c:pt>
                <c:pt idx="23">
                  <c:v>9/28/2021</c:v>
                </c:pt>
                <c:pt idx="24">
                  <c:v>9/29/2021</c:v>
                </c:pt>
                <c:pt idx="25">
                  <c:v>9/30/2021</c:v>
                </c:pt>
                <c:pt idx="26">
                  <c:v>10/1/2021</c:v>
                </c:pt>
                <c:pt idx="27">
                  <c:v>10/2/2021</c:v>
                </c:pt>
                <c:pt idx="28">
                  <c:v>10/4/2021</c:v>
                </c:pt>
                <c:pt idx="29">
                  <c:v>10/5/2021</c:v>
                </c:pt>
                <c:pt idx="30">
                  <c:v>10/6/2021</c:v>
                </c:pt>
                <c:pt idx="31">
                  <c:v>10/7/2021</c:v>
                </c:pt>
                <c:pt idx="32">
                  <c:v>10/8/2021</c:v>
                </c:pt>
                <c:pt idx="33">
                  <c:v>10/9/2021</c:v>
                </c:pt>
                <c:pt idx="34">
                  <c:v>10/11/2021</c:v>
                </c:pt>
                <c:pt idx="35">
                  <c:v>10/12/2021</c:v>
                </c:pt>
                <c:pt idx="36">
                  <c:v>10/13/2021</c:v>
                </c:pt>
                <c:pt idx="37">
                  <c:v>10/14/2021</c:v>
                </c:pt>
                <c:pt idx="38">
                  <c:v>10/16/2021</c:v>
                </c:pt>
                <c:pt idx="39">
                  <c:v>10/18/2021</c:v>
                </c:pt>
                <c:pt idx="40">
                  <c:v>10/19/2021</c:v>
                </c:pt>
                <c:pt idx="41">
                  <c:v>10/20/2021</c:v>
                </c:pt>
                <c:pt idx="42">
                  <c:v>10/21/2021</c:v>
                </c:pt>
                <c:pt idx="43">
                  <c:v>10/22/2021</c:v>
                </c:pt>
                <c:pt idx="44">
                  <c:v>10/23/2021</c:v>
                </c:pt>
                <c:pt idx="45">
                  <c:v>10/25/2021</c:v>
                </c:pt>
                <c:pt idx="46">
                  <c:v>10/26/2021</c:v>
                </c:pt>
                <c:pt idx="47">
                  <c:v>10/27/2021</c:v>
                </c:pt>
                <c:pt idx="48">
                  <c:v>10/28/2021</c:v>
                </c:pt>
                <c:pt idx="49">
                  <c:v>10/29/2021</c:v>
                </c:pt>
                <c:pt idx="50">
                  <c:v>10/30/2021</c:v>
                </c:pt>
                <c:pt idx="51">
                  <c:v>11/2/2021</c:v>
                </c:pt>
                <c:pt idx="52">
                  <c:v>11/3/2021</c:v>
                </c:pt>
                <c:pt idx="53">
                  <c:v>11/4/2021</c:v>
                </c:pt>
                <c:pt idx="54">
                  <c:v>11/5/2021</c:v>
                </c:pt>
                <c:pt idx="55">
                  <c:v>11/6/2021</c:v>
                </c:pt>
                <c:pt idx="56">
                  <c:v>11/8/2021</c:v>
                </c:pt>
                <c:pt idx="57">
                  <c:v>11/9/2021</c:v>
                </c:pt>
                <c:pt idx="58">
                  <c:v>11/10/2021</c:v>
                </c:pt>
                <c:pt idx="59">
                  <c:v>11/11/2021</c:v>
                </c:pt>
                <c:pt idx="60">
                  <c:v>11/12/2021</c:v>
                </c:pt>
                <c:pt idx="61">
                  <c:v>11/13/2021</c:v>
                </c:pt>
                <c:pt idx="62">
                  <c:v>11/15/2021</c:v>
                </c:pt>
                <c:pt idx="63">
                  <c:v>11/16/2021</c:v>
                </c:pt>
                <c:pt idx="64">
                  <c:v>11/17/2021</c:v>
                </c:pt>
                <c:pt idx="65">
                  <c:v>11/18/2021</c:v>
                </c:pt>
                <c:pt idx="66">
                  <c:v>11/19/2021</c:v>
                </c:pt>
                <c:pt idx="67">
                  <c:v>11/20/2021</c:v>
                </c:pt>
                <c:pt idx="68">
                  <c:v>11/22/2021</c:v>
                </c:pt>
                <c:pt idx="69">
                  <c:v>11/23/2021</c:v>
                </c:pt>
                <c:pt idx="70">
                  <c:v>11/24/2021</c:v>
                </c:pt>
                <c:pt idx="71">
                  <c:v>11/25/2021</c:v>
                </c:pt>
                <c:pt idx="72">
                  <c:v>11/26/2021</c:v>
                </c:pt>
                <c:pt idx="73">
                  <c:v>11/27/2021</c:v>
                </c:pt>
                <c:pt idx="74">
                  <c:v>11/29/2021</c:v>
                </c:pt>
                <c:pt idx="75">
                  <c:v>11/30/2021</c:v>
                </c:pt>
                <c:pt idx="76">
                  <c:v>12/1/2021</c:v>
                </c:pt>
                <c:pt idx="77">
                  <c:v>12/2/2021</c:v>
                </c:pt>
                <c:pt idx="78">
                  <c:v>12/3/2021</c:v>
                </c:pt>
                <c:pt idx="79">
                  <c:v>12/4/2021</c:v>
                </c:pt>
                <c:pt idx="80">
                  <c:v>12/6/2021</c:v>
                </c:pt>
                <c:pt idx="81">
                  <c:v>12/7/2021</c:v>
                </c:pt>
                <c:pt idx="82">
                  <c:v>12/8/2021</c:v>
                </c:pt>
                <c:pt idx="83">
                  <c:v>12/9/2021</c:v>
                </c:pt>
                <c:pt idx="84">
                  <c:v>12/10/2021</c:v>
                </c:pt>
                <c:pt idx="85">
                  <c:v>12/11/2021</c:v>
                </c:pt>
                <c:pt idx="86">
                  <c:v>12/13/2021</c:v>
                </c:pt>
                <c:pt idx="87">
                  <c:v>12/14/2021</c:v>
                </c:pt>
                <c:pt idx="88">
                  <c:v>12/15/2021</c:v>
                </c:pt>
                <c:pt idx="89">
                  <c:v>12/16/2021</c:v>
                </c:pt>
                <c:pt idx="90">
                  <c:v>12/17/2021</c:v>
                </c:pt>
                <c:pt idx="91">
                  <c:v>12/18/2021</c:v>
                </c:pt>
                <c:pt idx="92">
                  <c:v>12/20/2021</c:v>
                </c:pt>
                <c:pt idx="93">
                  <c:v>12/21/2021</c:v>
                </c:pt>
                <c:pt idx="94">
                  <c:v>12/22/2021</c:v>
                </c:pt>
                <c:pt idx="95">
                  <c:v>12/23/2021</c:v>
                </c:pt>
                <c:pt idx="96">
                  <c:v>12/27/2021</c:v>
                </c:pt>
                <c:pt idx="97">
                  <c:v>12/28/2021</c:v>
                </c:pt>
                <c:pt idx="98">
                  <c:v>12/29/2021</c:v>
                </c:pt>
                <c:pt idx="99">
                  <c:v>12/30/2021</c:v>
                </c:pt>
                <c:pt idx="100">
                  <c:v>1/3/2022</c:v>
                </c:pt>
                <c:pt idx="101">
                  <c:v>1/4/2022</c:v>
                </c:pt>
                <c:pt idx="102">
                  <c:v>1/5/2022</c:v>
                </c:pt>
                <c:pt idx="103">
                  <c:v>1/6/2022</c:v>
                </c:pt>
                <c:pt idx="104">
                  <c:v>1/7/2022</c:v>
                </c:pt>
                <c:pt idx="105">
                  <c:v>1/10/2022</c:v>
                </c:pt>
                <c:pt idx="106">
                  <c:v>1/11/2022</c:v>
                </c:pt>
                <c:pt idx="107">
                  <c:v>1/12/2022</c:v>
                </c:pt>
                <c:pt idx="108">
                  <c:v>1/13/2022</c:v>
                </c:pt>
                <c:pt idx="109">
                  <c:v>1/14/2022</c:v>
                </c:pt>
                <c:pt idx="110">
                  <c:v>1/15/2022</c:v>
                </c:pt>
                <c:pt idx="111">
                  <c:v>1/17/2022</c:v>
                </c:pt>
                <c:pt idx="112">
                  <c:v>1/18/2022</c:v>
                </c:pt>
                <c:pt idx="113">
                  <c:v>1/19/2022</c:v>
                </c:pt>
                <c:pt idx="114">
                  <c:v>1/20/2022</c:v>
                </c:pt>
                <c:pt idx="115">
                  <c:v>1/21/2022</c:v>
                </c:pt>
                <c:pt idx="116">
                  <c:v>1/22/2022</c:v>
                </c:pt>
                <c:pt idx="117">
                  <c:v>1/24/2022</c:v>
                </c:pt>
                <c:pt idx="118">
                  <c:v>1/25/2022</c:v>
                </c:pt>
                <c:pt idx="119">
                  <c:v>1/26/2022</c:v>
                </c:pt>
                <c:pt idx="120">
                  <c:v>1/27/2022</c:v>
                </c:pt>
                <c:pt idx="121">
                  <c:v>1/28/2022</c:v>
                </c:pt>
                <c:pt idx="122">
                  <c:v>1/29/2022</c:v>
                </c:pt>
                <c:pt idx="123">
                  <c:v>1/31/2022</c:v>
                </c:pt>
                <c:pt idx="124">
                  <c:v>2/1/2022</c:v>
                </c:pt>
                <c:pt idx="125">
                  <c:v>2/2/2022</c:v>
                </c:pt>
                <c:pt idx="126">
                  <c:v>2/3/2022</c:v>
                </c:pt>
                <c:pt idx="127">
                  <c:v>2/4/2022</c:v>
                </c:pt>
                <c:pt idx="128">
                  <c:v>2/5/2022</c:v>
                </c:pt>
                <c:pt idx="129">
                  <c:v>2/7/2022</c:v>
                </c:pt>
                <c:pt idx="130">
                  <c:v>2/8/2022</c:v>
                </c:pt>
                <c:pt idx="131">
                  <c:v>2/9/2022</c:v>
                </c:pt>
                <c:pt idx="132">
                  <c:v>2/10/2022</c:v>
                </c:pt>
                <c:pt idx="133">
                  <c:v>2/11/2022</c:v>
                </c:pt>
                <c:pt idx="134">
                  <c:v>2/12/2022</c:v>
                </c:pt>
                <c:pt idx="135">
                  <c:v>2/14/2022</c:v>
                </c:pt>
                <c:pt idx="136">
                  <c:v>2/15/2022</c:v>
                </c:pt>
                <c:pt idx="137">
                  <c:v>2/16/2022</c:v>
                </c:pt>
                <c:pt idx="138">
                  <c:v>2/17/2022</c:v>
                </c:pt>
                <c:pt idx="139">
                  <c:v>2/18/2022</c:v>
                </c:pt>
                <c:pt idx="140">
                  <c:v>2/19/2022</c:v>
                </c:pt>
                <c:pt idx="141">
                  <c:v>2/21/2022</c:v>
                </c:pt>
                <c:pt idx="142">
                  <c:v>2/22/2022</c:v>
                </c:pt>
                <c:pt idx="143">
                  <c:v>2/23/2022</c:v>
                </c:pt>
                <c:pt idx="144">
                  <c:v>2/24/2022</c:v>
                </c:pt>
                <c:pt idx="145">
                  <c:v>2/25/2022</c:v>
                </c:pt>
                <c:pt idx="146">
                  <c:v>2/26/2022</c:v>
                </c:pt>
                <c:pt idx="147">
                  <c:v>3/1/2022</c:v>
                </c:pt>
                <c:pt idx="148">
                  <c:v>3/2/2022</c:v>
                </c:pt>
                <c:pt idx="149">
                  <c:v>3/3/2022</c:v>
                </c:pt>
                <c:pt idx="150">
                  <c:v>3/4/2022</c:v>
                </c:pt>
                <c:pt idx="151">
                  <c:v>3/5/2022</c:v>
                </c:pt>
                <c:pt idx="152">
                  <c:v>3/7/2022</c:v>
                </c:pt>
                <c:pt idx="153">
                  <c:v>3/8/2022</c:v>
                </c:pt>
                <c:pt idx="154">
                  <c:v>3/9/2022</c:v>
                </c:pt>
                <c:pt idx="155">
                  <c:v>3/10/2022</c:v>
                </c:pt>
                <c:pt idx="156">
                  <c:v>3/11/2022</c:v>
                </c:pt>
                <c:pt idx="157">
                  <c:v>3/12/2022</c:v>
                </c:pt>
                <c:pt idx="158">
                  <c:v>3/14/2022</c:v>
                </c:pt>
                <c:pt idx="159">
                  <c:v>3/15/2022</c:v>
                </c:pt>
                <c:pt idx="160">
                  <c:v>3/16/2022</c:v>
                </c:pt>
                <c:pt idx="161">
                  <c:v>3/17/2022</c:v>
                </c:pt>
                <c:pt idx="162">
                  <c:v>3/18/2022</c:v>
                </c:pt>
                <c:pt idx="163">
                  <c:v>3/19/2022</c:v>
                </c:pt>
                <c:pt idx="164">
                  <c:v>3/21/2022</c:v>
                </c:pt>
                <c:pt idx="165">
                  <c:v>3/22/2022</c:v>
                </c:pt>
                <c:pt idx="166">
                  <c:v>3/23/2022</c:v>
                </c:pt>
                <c:pt idx="167">
                  <c:v>3/24/2022</c:v>
                </c:pt>
                <c:pt idx="168">
                  <c:v>3/25/2022</c:v>
                </c:pt>
                <c:pt idx="169">
                  <c:v>3/26/2022</c:v>
                </c:pt>
                <c:pt idx="170">
                  <c:v>3/28/2022</c:v>
                </c:pt>
                <c:pt idx="171">
                  <c:v>3/29/2022</c:v>
                </c:pt>
                <c:pt idx="172">
                  <c:v>3/30/2022</c:v>
                </c:pt>
                <c:pt idx="173">
                  <c:v>3/31/2022</c:v>
                </c:pt>
                <c:pt idx="174">
                  <c:v>4/1/2022</c:v>
                </c:pt>
                <c:pt idx="175">
                  <c:v>4/2/2022</c:v>
                </c:pt>
                <c:pt idx="176">
                  <c:v>4/4/2022</c:v>
                </c:pt>
                <c:pt idx="177">
                  <c:v>4/5/2022</c:v>
                </c:pt>
                <c:pt idx="178">
                  <c:v>4/6/2022</c:v>
                </c:pt>
                <c:pt idx="179">
                  <c:v>4/7/2022</c:v>
                </c:pt>
                <c:pt idx="180">
                  <c:v>4/8/2022</c:v>
                </c:pt>
                <c:pt idx="181">
                  <c:v>4/9/2022</c:v>
                </c:pt>
                <c:pt idx="182">
                  <c:v>4/11/2022</c:v>
                </c:pt>
                <c:pt idx="183">
                  <c:v>4/12/2022</c:v>
                </c:pt>
                <c:pt idx="184">
                  <c:v>4/13/2022</c:v>
                </c:pt>
                <c:pt idx="185">
                  <c:v>4/14/2022</c:v>
                </c:pt>
                <c:pt idx="186">
                  <c:v>4/18/2022</c:v>
                </c:pt>
                <c:pt idx="187">
                  <c:v>4/19/2022</c:v>
                </c:pt>
                <c:pt idx="188">
                  <c:v>4/20/2022</c:v>
                </c:pt>
                <c:pt idx="189">
                  <c:v>4/21/2022</c:v>
                </c:pt>
                <c:pt idx="190">
                  <c:v>4/22/2022</c:v>
                </c:pt>
                <c:pt idx="191">
                  <c:v>4/25/2022</c:v>
                </c:pt>
                <c:pt idx="192">
                  <c:v>4/26/2022</c:v>
                </c:pt>
                <c:pt idx="193">
                  <c:v>4/27/2022</c:v>
                </c:pt>
                <c:pt idx="194">
                  <c:v>4/28/2022</c:v>
                </c:pt>
                <c:pt idx="195">
                  <c:v>4/29/2022</c:v>
                </c:pt>
                <c:pt idx="196">
                  <c:v>5/3/2022</c:v>
                </c:pt>
                <c:pt idx="197">
                  <c:v>5/4/2022</c:v>
                </c:pt>
                <c:pt idx="198">
                  <c:v>5/5/2022</c:v>
                </c:pt>
                <c:pt idx="199">
                  <c:v>5/6/2022</c:v>
                </c:pt>
                <c:pt idx="200">
                  <c:v>5/7/2022</c:v>
                </c:pt>
                <c:pt idx="201">
                  <c:v>5/11/2022</c:v>
                </c:pt>
                <c:pt idx="202">
                  <c:v>5/12/2022</c:v>
                </c:pt>
                <c:pt idx="203">
                  <c:v>5/16/2022</c:v>
                </c:pt>
                <c:pt idx="204">
                  <c:v>5/17/2022</c:v>
                </c:pt>
                <c:pt idx="205">
                  <c:v>5/18/2022</c:v>
                </c:pt>
                <c:pt idx="206">
                  <c:v>5/19/2022</c:v>
                </c:pt>
                <c:pt idx="207">
                  <c:v>5/20/2022</c:v>
                </c:pt>
                <c:pt idx="208">
                  <c:v>5/21/2022</c:v>
                </c:pt>
                <c:pt idx="209">
                  <c:v>5/23/2022</c:v>
                </c:pt>
                <c:pt idx="210">
                  <c:v>5/24/2022</c:v>
                </c:pt>
                <c:pt idx="211">
                  <c:v>5/25/2022</c:v>
                </c:pt>
                <c:pt idx="212">
                  <c:v>5/26/2022</c:v>
                </c:pt>
                <c:pt idx="213">
                  <c:v>5/27/2022</c:v>
                </c:pt>
                <c:pt idx="214">
                  <c:v>5/30/2022</c:v>
                </c:pt>
                <c:pt idx="215">
                  <c:v>5/31/2022</c:v>
                </c:pt>
                <c:pt idx="216">
                  <c:v>6/1/2022</c:v>
                </c:pt>
                <c:pt idx="217">
                  <c:v>6/2/2022</c:v>
                </c:pt>
                <c:pt idx="218">
                  <c:v>6/3/2022</c:v>
                </c:pt>
                <c:pt idx="219">
                  <c:v>6/6/2022</c:v>
                </c:pt>
                <c:pt idx="220">
                  <c:v>6/7/2022</c:v>
                </c:pt>
                <c:pt idx="221">
                  <c:v>6/8/2022</c:v>
                </c:pt>
                <c:pt idx="222">
                  <c:v>6/9/2022</c:v>
                </c:pt>
                <c:pt idx="223">
                  <c:v>6/10/2022</c:v>
                </c:pt>
                <c:pt idx="224">
                  <c:v>6/13/2022</c:v>
                </c:pt>
                <c:pt idx="225">
                  <c:v>6/14/2022</c:v>
                </c:pt>
                <c:pt idx="226">
                  <c:v>6/15/2022</c:v>
                </c:pt>
                <c:pt idx="227">
                  <c:v>6/16/2022</c:v>
                </c:pt>
                <c:pt idx="228">
                  <c:v>6/17/2022</c:v>
                </c:pt>
                <c:pt idx="229">
                  <c:v>6/20/2022</c:v>
                </c:pt>
                <c:pt idx="230">
                  <c:v>6/21/2022</c:v>
                </c:pt>
                <c:pt idx="231">
                  <c:v>6/22/2022</c:v>
                </c:pt>
                <c:pt idx="232">
                  <c:v>6/23/2022</c:v>
                </c:pt>
              </c:strCache>
            </c:strRef>
          </c:cat>
          <c:val>
            <c:numRef>
              <c:f>Cons_externa!$C$3:$IA$3</c:f>
              <c:numCache>
                <c:formatCode>#,##0</c:formatCode>
                <c:ptCount val="233"/>
                <c:pt idx="0">
                  <c:v>21</c:v>
                </c:pt>
                <c:pt idx="1">
                  <c:v>24</c:v>
                </c:pt>
                <c:pt idx="2">
                  <c:v>19</c:v>
                </c:pt>
                <c:pt idx="4">
                  <c:v>18</c:v>
                </c:pt>
                <c:pt idx="5">
                  <c:v>16</c:v>
                </c:pt>
                <c:pt idx="6">
                  <c:v>21</c:v>
                </c:pt>
                <c:pt idx="7">
                  <c:v>17</c:v>
                </c:pt>
                <c:pt idx="8">
                  <c:v>17</c:v>
                </c:pt>
                <c:pt idx="10">
                  <c:v>20</c:v>
                </c:pt>
                <c:pt idx="11">
                  <c:v>11</c:v>
                </c:pt>
                <c:pt idx="12">
                  <c:v>20</c:v>
                </c:pt>
                <c:pt idx="13">
                  <c:v>20</c:v>
                </c:pt>
                <c:pt idx="14">
                  <c:v>21</c:v>
                </c:pt>
                <c:pt idx="16">
                  <c:v>33</c:v>
                </c:pt>
                <c:pt idx="17">
                  <c:v>31</c:v>
                </c:pt>
                <c:pt idx="18">
                  <c:v>19</c:v>
                </c:pt>
                <c:pt idx="19">
                  <c:v>29</c:v>
                </c:pt>
                <c:pt idx="20">
                  <c:v>26</c:v>
                </c:pt>
                <c:pt idx="22">
                  <c:v>16</c:v>
                </c:pt>
                <c:pt idx="23">
                  <c:v>23</c:v>
                </c:pt>
                <c:pt idx="24">
                  <c:v>21</c:v>
                </c:pt>
                <c:pt idx="25">
                  <c:v>32</c:v>
                </c:pt>
                <c:pt idx="26">
                  <c:v>14</c:v>
                </c:pt>
                <c:pt idx="27">
                  <c:v>4</c:v>
                </c:pt>
                <c:pt idx="28">
                  <c:v>18</c:v>
                </c:pt>
                <c:pt idx="29">
                  <c:v>28</c:v>
                </c:pt>
                <c:pt idx="30">
                  <c:v>15</c:v>
                </c:pt>
                <c:pt idx="31">
                  <c:v>30</c:v>
                </c:pt>
                <c:pt idx="32">
                  <c:v>1</c:v>
                </c:pt>
                <c:pt idx="33">
                  <c:v>1</c:v>
                </c:pt>
                <c:pt idx="34">
                  <c:v>26</c:v>
                </c:pt>
                <c:pt idx="35">
                  <c:v>25</c:v>
                </c:pt>
                <c:pt idx="36">
                  <c:v>25</c:v>
                </c:pt>
                <c:pt idx="37">
                  <c:v>29</c:v>
                </c:pt>
                <c:pt idx="38">
                  <c:v>3</c:v>
                </c:pt>
                <c:pt idx="39">
                  <c:v>8</c:v>
                </c:pt>
                <c:pt idx="40">
                  <c:v>10</c:v>
                </c:pt>
                <c:pt idx="41">
                  <c:v>20</c:v>
                </c:pt>
                <c:pt idx="42">
                  <c:v>20</c:v>
                </c:pt>
                <c:pt idx="43">
                  <c:v>6</c:v>
                </c:pt>
                <c:pt idx="45">
                  <c:v>16</c:v>
                </c:pt>
                <c:pt idx="46">
                  <c:v>26</c:v>
                </c:pt>
                <c:pt idx="47">
                  <c:v>13</c:v>
                </c:pt>
                <c:pt idx="48">
                  <c:v>22</c:v>
                </c:pt>
                <c:pt idx="49">
                  <c:v>10</c:v>
                </c:pt>
                <c:pt idx="50">
                  <c:v>4</c:v>
                </c:pt>
                <c:pt idx="53">
                  <c:v>21</c:v>
                </c:pt>
                <c:pt idx="54">
                  <c:v>17</c:v>
                </c:pt>
                <c:pt idx="56">
                  <c:v>23</c:v>
                </c:pt>
                <c:pt idx="57">
                  <c:v>26</c:v>
                </c:pt>
                <c:pt idx="58">
                  <c:v>20</c:v>
                </c:pt>
                <c:pt idx="59">
                  <c:v>26</c:v>
                </c:pt>
                <c:pt idx="60">
                  <c:v>11</c:v>
                </c:pt>
                <c:pt idx="62">
                  <c:v>21</c:v>
                </c:pt>
                <c:pt idx="63">
                  <c:v>14</c:v>
                </c:pt>
                <c:pt idx="64">
                  <c:v>12</c:v>
                </c:pt>
                <c:pt idx="65">
                  <c:v>28</c:v>
                </c:pt>
                <c:pt idx="66">
                  <c:v>19</c:v>
                </c:pt>
                <c:pt idx="68">
                  <c:v>28</c:v>
                </c:pt>
                <c:pt idx="69">
                  <c:v>23</c:v>
                </c:pt>
                <c:pt idx="70">
                  <c:v>10</c:v>
                </c:pt>
                <c:pt idx="71">
                  <c:v>19</c:v>
                </c:pt>
                <c:pt idx="72">
                  <c:v>16</c:v>
                </c:pt>
                <c:pt idx="74">
                  <c:v>15</c:v>
                </c:pt>
                <c:pt idx="75">
                  <c:v>20</c:v>
                </c:pt>
                <c:pt idx="76">
                  <c:v>26</c:v>
                </c:pt>
                <c:pt idx="77">
                  <c:v>24</c:v>
                </c:pt>
                <c:pt idx="78">
                  <c:v>22</c:v>
                </c:pt>
                <c:pt idx="81">
                  <c:v>25</c:v>
                </c:pt>
                <c:pt idx="82">
                  <c:v>29</c:v>
                </c:pt>
                <c:pt idx="83">
                  <c:v>22</c:v>
                </c:pt>
                <c:pt idx="84">
                  <c:v>11</c:v>
                </c:pt>
                <c:pt idx="86">
                  <c:v>21</c:v>
                </c:pt>
                <c:pt idx="87">
                  <c:v>25</c:v>
                </c:pt>
                <c:pt idx="88">
                  <c:v>13</c:v>
                </c:pt>
                <c:pt idx="89">
                  <c:v>18</c:v>
                </c:pt>
                <c:pt idx="90">
                  <c:v>22</c:v>
                </c:pt>
                <c:pt idx="92">
                  <c:v>16</c:v>
                </c:pt>
                <c:pt idx="93">
                  <c:v>7</c:v>
                </c:pt>
                <c:pt idx="94">
                  <c:v>28</c:v>
                </c:pt>
                <c:pt idx="95">
                  <c:v>24</c:v>
                </c:pt>
                <c:pt idx="96">
                  <c:v>46</c:v>
                </c:pt>
                <c:pt idx="97">
                  <c:v>30</c:v>
                </c:pt>
                <c:pt idx="98">
                  <c:v>29</c:v>
                </c:pt>
                <c:pt idx="99">
                  <c:v>39</c:v>
                </c:pt>
                <c:pt idx="100">
                  <c:v>102</c:v>
                </c:pt>
                <c:pt idx="101">
                  <c:v>110</c:v>
                </c:pt>
                <c:pt idx="102">
                  <c:v>133</c:v>
                </c:pt>
                <c:pt idx="103">
                  <c:v>146</c:v>
                </c:pt>
                <c:pt idx="104">
                  <c:v>138</c:v>
                </c:pt>
                <c:pt idx="105">
                  <c:v>198</c:v>
                </c:pt>
                <c:pt idx="106">
                  <c:v>180</c:v>
                </c:pt>
                <c:pt idx="107">
                  <c:v>171</c:v>
                </c:pt>
                <c:pt idx="108">
                  <c:v>187</c:v>
                </c:pt>
                <c:pt idx="109">
                  <c:v>199</c:v>
                </c:pt>
                <c:pt idx="110">
                  <c:v>1</c:v>
                </c:pt>
                <c:pt idx="111">
                  <c:v>231</c:v>
                </c:pt>
                <c:pt idx="112">
                  <c:v>208</c:v>
                </c:pt>
                <c:pt idx="113">
                  <c:v>204</c:v>
                </c:pt>
                <c:pt idx="114">
                  <c:v>180</c:v>
                </c:pt>
                <c:pt idx="115">
                  <c:v>201</c:v>
                </c:pt>
                <c:pt idx="117">
                  <c:v>259</c:v>
                </c:pt>
                <c:pt idx="118">
                  <c:v>183</c:v>
                </c:pt>
                <c:pt idx="119">
                  <c:v>157</c:v>
                </c:pt>
                <c:pt idx="120">
                  <c:v>134</c:v>
                </c:pt>
                <c:pt idx="121">
                  <c:v>139</c:v>
                </c:pt>
                <c:pt idx="123">
                  <c:v>180</c:v>
                </c:pt>
                <c:pt idx="124">
                  <c:v>59</c:v>
                </c:pt>
                <c:pt idx="125">
                  <c:v>80</c:v>
                </c:pt>
                <c:pt idx="126">
                  <c:v>70</c:v>
                </c:pt>
                <c:pt idx="127">
                  <c:v>38</c:v>
                </c:pt>
                <c:pt idx="128">
                  <c:v>1</c:v>
                </c:pt>
                <c:pt idx="129">
                  <c:v>91</c:v>
                </c:pt>
                <c:pt idx="130">
                  <c:v>41</c:v>
                </c:pt>
                <c:pt idx="131">
                  <c:v>61</c:v>
                </c:pt>
                <c:pt idx="132">
                  <c:v>49</c:v>
                </c:pt>
                <c:pt idx="133">
                  <c:v>26</c:v>
                </c:pt>
                <c:pt idx="134">
                  <c:v>2</c:v>
                </c:pt>
                <c:pt idx="135">
                  <c:v>48</c:v>
                </c:pt>
                <c:pt idx="136">
                  <c:v>28</c:v>
                </c:pt>
                <c:pt idx="137">
                  <c:v>40</c:v>
                </c:pt>
                <c:pt idx="138">
                  <c:v>39</c:v>
                </c:pt>
                <c:pt idx="139">
                  <c:v>28</c:v>
                </c:pt>
                <c:pt idx="141">
                  <c:v>33</c:v>
                </c:pt>
                <c:pt idx="142">
                  <c:v>23</c:v>
                </c:pt>
                <c:pt idx="143">
                  <c:v>20</c:v>
                </c:pt>
                <c:pt idx="144">
                  <c:v>21</c:v>
                </c:pt>
                <c:pt idx="145">
                  <c:v>22</c:v>
                </c:pt>
                <c:pt idx="148">
                  <c:v>33</c:v>
                </c:pt>
                <c:pt idx="149">
                  <c:v>18</c:v>
                </c:pt>
                <c:pt idx="150">
                  <c:v>16</c:v>
                </c:pt>
                <c:pt idx="152">
                  <c:v>12</c:v>
                </c:pt>
                <c:pt idx="153">
                  <c:v>20</c:v>
                </c:pt>
                <c:pt idx="154">
                  <c:v>27</c:v>
                </c:pt>
                <c:pt idx="155">
                  <c:v>19</c:v>
                </c:pt>
                <c:pt idx="156">
                  <c:v>18</c:v>
                </c:pt>
                <c:pt idx="158">
                  <c:v>28</c:v>
                </c:pt>
                <c:pt idx="159">
                  <c:v>21</c:v>
                </c:pt>
                <c:pt idx="160">
                  <c:v>10</c:v>
                </c:pt>
                <c:pt idx="161">
                  <c:v>15</c:v>
                </c:pt>
                <c:pt idx="162">
                  <c:v>13</c:v>
                </c:pt>
                <c:pt idx="163">
                  <c:v>2</c:v>
                </c:pt>
                <c:pt idx="164">
                  <c:v>19</c:v>
                </c:pt>
                <c:pt idx="165">
                  <c:v>17</c:v>
                </c:pt>
                <c:pt idx="166">
                  <c:v>14</c:v>
                </c:pt>
                <c:pt idx="167">
                  <c:v>15</c:v>
                </c:pt>
                <c:pt idx="168">
                  <c:v>20</c:v>
                </c:pt>
                <c:pt idx="170">
                  <c:v>9</c:v>
                </c:pt>
                <c:pt idx="171">
                  <c:v>11</c:v>
                </c:pt>
                <c:pt idx="172">
                  <c:v>12</c:v>
                </c:pt>
                <c:pt idx="173">
                  <c:v>6</c:v>
                </c:pt>
                <c:pt idx="174">
                  <c:v>18</c:v>
                </c:pt>
                <c:pt idx="176">
                  <c:v>21</c:v>
                </c:pt>
                <c:pt idx="177">
                  <c:v>19</c:v>
                </c:pt>
                <c:pt idx="178">
                  <c:v>13</c:v>
                </c:pt>
                <c:pt idx="179">
                  <c:v>14</c:v>
                </c:pt>
                <c:pt idx="180">
                  <c:v>14</c:v>
                </c:pt>
                <c:pt idx="182">
                  <c:v>8</c:v>
                </c:pt>
                <c:pt idx="183">
                  <c:v>20</c:v>
                </c:pt>
                <c:pt idx="184">
                  <c:v>13</c:v>
                </c:pt>
                <c:pt idx="185">
                  <c:v>23</c:v>
                </c:pt>
                <c:pt idx="186">
                  <c:v>21</c:v>
                </c:pt>
                <c:pt idx="187">
                  <c:v>18</c:v>
                </c:pt>
                <c:pt idx="188">
                  <c:v>12</c:v>
                </c:pt>
                <c:pt idx="189">
                  <c:v>27</c:v>
                </c:pt>
                <c:pt idx="190">
                  <c:v>3</c:v>
                </c:pt>
                <c:pt idx="191">
                  <c:v>15</c:v>
                </c:pt>
                <c:pt idx="192">
                  <c:v>14</c:v>
                </c:pt>
                <c:pt idx="193">
                  <c:v>5</c:v>
                </c:pt>
                <c:pt idx="194">
                  <c:v>19</c:v>
                </c:pt>
                <c:pt idx="195">
                  <c:v>12</c:v>
                </c:pt>
                <c:pt idx="196">
                  <c:v>12</c:v>
                </c:pt>
                <c:pt idx="197">
                  <c:v>11</c:v>
                </c:pt>
                <c:pt idx="198">
                  <c:v>14</c:v>
                </c:pt>
                <c:pt idx="199">
                  <c:v>10</c:v>
                </c:pt>
                <c:pt idx="201">
                  <c:v>10</c:v>
                </c:pt>
                <c:pt idx="202">
                  <c:v>8</c:v>
                </c:pt>
                <c:pt idx="203">
                  <c:v>19</c:v>
                </c:pt>
                <c:pt idx="204">
                  <c:v>20</c:v>
                </c:pt>
                <c:pt idx="205">
                  <c:v>17</c:v>
                </c:pt>
                <c:pt idx="206">
                  <c:v>13</c:v>
                </c:pt>
                <c:pt idx="207">
                  <c:v>8</c:v>
                </c:pt>
                <c:pt idx="210">
                  <c:v>15</c:v>
                </c:pt>
                <c:pt idx="211">
                  <c:v>19</c:v>
                </c:pt>
                <c:pt idx="212">
                  <c:v>24</c:v>
                </c:pt>
                <c:pt idx="213">
                  <c:v>15</c:v>
                </c:pt>
                <c:pt idx="214">
                  <c:v>24</c:v>
                </c:pt>
                <c:pt idx="215">
                  <c:v>18</c:v>
                </c:pt>
                <c:pt idx="216">
                  <c:v>19</c:v>
                </c:pt>
                <c:pt idx="217">
                  <c:v>19</c:v>
                </c:pt>
                <c:pt idx="218">
                  <c:v>24</c:v>
                </c:pt>
                <c:pt idx="219">
                  <c:v>35</c:v>
                </c:pt>
                <c:pt idx="220">
                  <c:v>36</c:v>
                </c:pt>
                <c:pt idx="221">
                  <c:v>35</c:v>
                </c:pt>
                <c:pt idx="222">
                  <c:v>32</c:v>
                </c:pt>
                <c:pt idx="223">
                  <c:v>36</c:v>
                </c:pt>
                <c:pt idx="224">
                  <c:v>55</c:v>
                </c:pt>
                <c:pt idx="225">
                  <c:v>39</c:v>
                </c:pt>
                <c:pt idx="226">
                  <c:v>47</c:v>
                </c:pt>
                <c:pt idx="227">
                  <c:v>46</c:v>
                </c:pt>
                <c:pt idx="228">
                  <c:v>47</c:v>
                </c:pt>
                <c:pt idx="229">
                  <c:v>76</c:v>
                </c:pt>
                <c:pt idx="230">
                  <c:v>43</c:v>
                </c:pt>
                <c:pt idx="231">
                  <c:v>29</c:v>
                </c:pt>
                <c:pt idx="232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19-411C-ACBD-B6E1944E8C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7640320"/>
        <c:axId val="727631072"/>
      </c:lineChart>
      <c:dateAx>
        <c:axId val="72764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1072"/>
        <c:crosses val="autoZero"/>
        <c:auto val="0"/>
        <c:lblOffset val="100"/>
        <c:baseTimeUnit val="days"/>
        <c:majorUnit val="1"/>
      </c:dateAx>
      <c:valAx>
        <c:axId val="727631072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4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Emergencia!$B$2</c:f>
              <c:strCache>
                <c:ptCount val="1"/>
                <c:pt idx="0">
                  <c:v>Patologíasrespiratorias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Emergencia!$C$1:$KI$1</c:f>
              <c:strCache>
                <c:ptCount val="293"/>
                <c:pt idx="0">
                  <c:v>9/1/2021</c:v>
                </c:pt>
                <c:pt idx="1">
                  <c:v>9/2/2021</c:v>
                </c:pt>
                <c:pt idx="2">
                  <c:v>9/3/2021</c:v>
                </c:pt>
                <c:pt idx="3">
                  <c:v>9/4/2021</c:v>
                </c:pt>
                <c:pt idx="4">
                  <c:v>9/5/2021</c:v>
                </c:pt>
                <c:pt idx="5">
                  <c:v>9/6/2021</c:v>
                </c:pt>
                <c:pt idx="6">
                  <c:v>9/7/2021</c:v>
                </c:pt>
                <c:pt idx="7">
                  <c:v>9/8/2021</c:v>
                </c:pt>
                <c:pt idx="8">
                  <c:v>9/9/2021</c:v>
                </c:pt>
                <c:pt idx="9">
                  <c:v>9/10/2021</c:v>
                </c:pt>
                <c:pt idx="10">
                  <c:v>9/11/2021</c:v>
                </c:pt>
                <c:pt idx="11">
                  <c:v>9/12/2021</c:v>
                </c:pt>
                <c:pt idx="12">
                  <c:v>9/13/2021</c:v>
                </c:pt>
                <c:pt idx="13">
                  <c:v>9/14/2021</c:v>
                </c:pt>
                <c:pt idx="14">
                  <c:v>9/15/2021</c:v>
                </c:pt>
                <c:pt idx="15">
                  <c:v>9/16/2021</c:v>
                </c:pt>
                <c:pt idx="16">
                  <c:v>9/17/2021</c:v>
                </c:pt>
                <c:pt idx="17">
                  <c:v>9/18/2021</c:v>
                </c:pt>
                <c:pt idx="18">
                  <c:v>9/19/2021</c:v>
                </c:pt>
                <c:pt idx="19">
                  <c:v>9/20/2021</c:v>
                </c:pt>
                <c:pt idx="20">
                  <c:v>9/21/2021</c:v>
                </c:pt>
                <c:pt idx="21">
                  <c:v>9/22/2021</c:v>
                </c:pt>
                <c:pt idx="22">
                  <c:v>9/23/2021</c:v>
                </c:pt>
                <c:pt idx="23">
                  <c:v>9/24/2021</c:v>
                </c:pt>
                <c:pt idx="24">
                  <c:v>9/25/2021</c:v>
                </c:pt>
                <c:pt idx="25">
                  <c:v>9/26/2021</c:v>
                </c:pt>
                <c:pt idx="26">
                  <c:v>9/27/2021</c:v>
                </c:pt>
                <c:pt idx="27">
                  <c:v>9/28/2021</c:v>
                </c:pt>
                <c:pt idx="28">
                  <c:v>9/29/2021</c:v>
                </c:pt>
                <c:pt idx="29">
                  <c:v>9/30/2021</c:v>
                </c:pt>
                <c:pt idx="30">
                  <c:v>10/1/2021</c:v>
                </c:pt>
                <c:pt idx="31">
                  <c:v>10/2/2021</c:v>
                </c:pt>
                <c:pt idx="32">
                  <c:v>10/3/2021</c:v>
                </c:pt>
                <c:pt idx="33">
                  <c:v>10/4/2021</c:v>
                </c:pt>
                <c:pt idx="34">
                  <c:v>10/5/2021</c:v>
                </c:pt>
                <c:pt idx="35">
                  <c:v>10/6/2021</c:v>
                </c:pt>
                <c:pt idx="36">
                  <c:v>10/7/2021</c:v>
                </c:pt>
                <c:pt idx="37">
                  <c:v>10/8/2021</c:v>
                </c:pt>
                <c:pt idx="38">
                  <c:v>10/9/2021</c:v>
                </c:pt>
                <c:pt idx="39">
                  <c:v>10/10/2021</c:v>
                </c:pt>
                <c:pt idx="40">
                  <c:v>10/11/2021</c:v>
                </c:pt>
                <c:pt idx="41">
                  <c:v>10/12/2021</c:v>
                </c:pt>
                <c:pt idx="42">
                  <c:v>10/13/2021</c:v>
                </c:pt>
                <c:pt idx="43">
                  <c:v>10/14/2021</c:v>
                </c:pt>
                <c:pt idx="44">
                  <c:v>10/16/2021</c:v>
                </c:pt>
                <c:pt idx="45">
                  <c:v>10/17/2021</c:v>
                </c:pt>
                <c:pt idx="46">
                  <c:v>10/18/2021</c:v>
                </c:pt>
                <c:pt idx="47">
                  <c:v>10/19/2021</c:v>
                </c:pt>
                <c:pt idx="48">
                  <c:v>10/20/2021</c:v>
                </c:pt>
                <c:pt idx="49">
                  <c:v>10/21/2021</c:v>
                </c:pt>
                <c:pt idx="50">
                  <c:v>10/22/2021</c:v>
                </c:pt>
                <c:pt idx="51">
                  <c:v>10/23/2021</c:v>
                </c:pt>
                <c:pt idx="52">
                  <c:v>10/24/2021</c:v>
                </c:pt>
                <c:pt idx="53">
                  <c:v>10/25/2021</c:v>
                </c:pt>
                <c:pt idx="54">
                  <c:v>10/26/2021</c:v>
                </c:pt>
                <c:pt idx="55">
                  <c:v>10/27/2021</c:v>
                </c:pt>
                <c:pt idx="56">
                  <c:v>10/28/2021</c:v>
                </c:pt>
                <c:pt idx="57">
                  <c:v>10/29/2021</c:v>
                </c:pt>
                <c:pt idx="58">
                  <c:v>10/30/2021</c:v>
                </c:pt>
                <c:pt idx="59">
                  <c:v>10/31/2021</c:v>
                </c:pt>
                <c:pt idx="60">
                  <c:v>11/1/2021</c:v>
                </c:pt>
                <c:pt idx="61">
                  <c:v>11/2/2021</c:v>
                </c:pt>
                <c:pt idx="62">
                  <c:v>11/3/2021</c:v>
                </c:pt>
                <c:pt idx="63">
                  <c:v>11/4/2021</c:v>
                </c:pt>
                <c:pt idx="64">
                  <c:v>11/5/2021</c:v>
                </c:pt>
                <c:pt idx="65">
                  <c:v>11/6/2021</c:v>
                </c:pt>
                <c:pt idx="66">
                  <c:v>11/7/2021</c:v>
                </c:pt>
                <c:pt idx="67">
                  <c:v>11/8/2021</c:v>
                </c:pt>
                <c:pt idx="68">
                  <c:v>11/9/2021</c:v>
                </c:pt>
                <c:pt idx="69">
                  <c:v>11/10/2021</c:v>
                </c:pt>
                <c:pt idx="70">
                  <c:v>11/11/2021</c:v>
                </c:pt>
                <c:pt idx="71">
                  <c:v>11/12/2021</c:v>
                </c:pt>
                <c:pt idx="72">
                  <c:v>11/13/2021</c:v>
                </c:pt>
                <c:pt idx="73">
                  <c:v>11/14/2021</c:v>
                </c:pt>
                <c:pt idx="74">
                  <c:v>11/15/2021</c:v>
                </c:pt>
                <c:pt idx="75">
                  <c:v>11/16/2021</c:v>
                </c:pt>
                <c:pt idx="76">
                  <c:v>11/17/2021</c:v>
                </c:pt>
                <c:pt idx="77">
                  <c:v>11/18/2021</c:v>
                </c:pt>
                <c:pt idx="78">
                  <c:v>11/19/2021</c:v>
                </c:pt>
                <c:pt idx="79">
                  <c:v>11/20/2021</c:v>
                </c:pt>
                <c:pt idx="80">
                  <c:v>11/21/2021</c:v>
                </c:pt>
                <c:pt idx="81">
                  <c:v>11/22/2021</c:v>
                </c:pt>
                <c:pt idx="82">
                  <c:v>11/23/2021</c:v>
                </c:pt>
                <c:pt idx="83">
                  <c:v>11/24/2021</c:v>
                </c:pt>
                <c:pt idx="84">
                  <c:v>11/25/2021</c:v>
                </c:pt>
                <c:pt idx="85">
                  <c:v>11/26/2021</c:v>
                </c:pt>
                <c:pt idx="86">
                  <c:v>11/27/2021</c:v>
                </c:pt>
                <c:pt idx="87">
                  <c:v>11/28/2021</c:v>
                </c:pt>
                <c:pt idx="88">
                  <c:v>11/29/2021</c:v>
                </c:pt>
                <c:pt idx="89">
                  <c:v>11/30/2021</c:v>
                </c:pt>
                <c:pt idx="90">
                  <c:v>12/1/2021</c:v>
                </c:pt>
                <c:pt idx="91">
                  <c:v>12/2/2021</c:v>
                </c:pt>
                <c:pt idx="92">
                  <c:v>12/3/2021</c:v>
                </c:pt>
                <c:pt idx="93">
                  <c:v>12/4/2021</c:v>
                </c:pt>
                <c:pt idx="94">
                  <c:v>12/5/2021</c:v>
                </c:pt>
                <c:pt idx="95">
                  <c:v>12/6/2021</c:v>
                </c:pt>
                <c:pt idx="96">
                  <c:v>12/7/2021</c:v>
                </c:pt>
                <c:pt idx="97">
                  <c:v>12/8/2021</c:v>
                </c:pt>
                <c:pt idx="98">
                  <c:v>12/9/2021</c:v>
                </c:pt>
                <c:pt idx="99">
                  <c:v>12/10/2021</c:v>
                </c:pt>
                <c:pt idx="100">
                  <c:v>12/11/2021</c:v>
                </c:pt>
                <c:pt idx="101">
                  <c:v>12/12/2021</c:v>
                </c:pt>
                <c:pt idx="102">
                  <c:v>12/13/2021</c:v>
                </c:pt>
                <c:pt idx="103">
                  <c:v>12/14/2021</c:v>
                </c:pt>
                <c:pt idx="104">
                  <c:v>12/15/2021</c:v>
                </c:pt>
                <c:pt idx="105">
                  <c:v>12/16/2021</c:v>
                </c:pt>
                <c:pt idx="106">
                  <c:v>12/17/2021</c:v>
                </c:pt>
                <c:pt idx="107">
                  <c:v>12/18/2021</c:v>
                </c:pt>
                <c:pt idx="108">
                  <c:v>12/19/2021</c:v>
                </c:pt>
                <c:pt idx="109">
                  <c:v>12/20/2021</c:v>
                </c:pt>
                <c:pt idx="110">
                  <c:v>12/21/2021</c:v>
                </c:pt>
                <c:pt idx="111">
                  <c:v>12/22/2021</c:v>
                </c:pt>
                <c:pt idx="112">
                  <c:v>12/23/2021</c:v>
                </c:pt>
                <c:pt idx="113">
                  <c:v>12/24/2021</c:v>
                </c:pt>
                <c:pt idx="114">
                  <c:v>12/25/2021</c:v>
                </c:pt>
                <c:pt idx="115">
                  <c:v>12/26/2021</c:v>
                </c:pt>
                <c:pt idx="116">
                  <c:v>12/27/2021</c:v>
                </c:pt>
                <c:pt idx="117">
                  <c:v>12/28/2021</c:v>
                </c:pt>
                <c:pt idx="118">
                  <c:v>12/29/2021</c:v>
                </c:pt>
                <c:pt idx="119">
                  <c:v>12/30/2021</c:v>
                </c:pt>
                <c:pt idx="120">
                  <c:v>12/31/2021</c:v>
                </c:pt>
                <c:pt idx="121">
                  <c:v>1/1/2022</c:v>
                </c:pt>
                <c:pt idx="122">
                  <c:v>1/2/2022</c:v>
                </c:pt>
                <c:pt idx="123">
                  <c:v>1/3/2022</c:v>
                </c:pt>
                <c:pt idx="124">
                  <c:v>1/4/2022</c:v>
                </c:pt>
                <c:pt idx="125">
                  <c:v>1/5/2022</c:v>
                </c:pt>
                <c:pt idx="126">
                  <c:v>1/6/2022</c:v>
                </c:pt>
                <c:pt idx="127">
                  <c:v>1/7/2022</c:v>
                </c:pt>
                <c:pt idx="128">
                  <c:v>1/8/2022</c:v>
                </c:pt>
                <c:pt idx="129">
                  <c:v>1/9/2022</c:v>
                </c:pt>
                <c:pt idx="130">
                  <c:v>1/10/2022</c:v>
                </c:pt>
                <c:pt idx="131">
                  <c:v>1/11/2022</c:v>
                </c:pt>
                <c:pt idx="132">
                  <c:v>1/12/2022</c:v>
                </c:pt>
                <c:pt idx="133">
                  <c:v>1/13/2022</c:v>
                </c:pt>
                <c:pt idx="134">
                  <c:v>1/14/2022</c:v>
                </c:pt>
                <c:pt idx="135">
                  <c:v>1/15/2022</c:v>
                </c:pt>
                <c:pt idx="136">
                  <c:v>1/16/2022</c:v>
                </c:pt>
                <c:pt idx="137">
                  <c:v>1/17/2022</c:v>
                </c:pt>
                <c:pt idx="138">
                  <c:v>1/18/2022</c:v>
                </c:pt>
                <c:pt idx="139">
                  <c:v>1/19/2022</c:v>
                </c:pt>
                <c:pt idx="140">
                  <c:v>1/20/2022</c:v>
                </c:pt>
                <c:pt idx="141">
                  <c:v>1/21/2022</c:v>
                </c:pt>
                <c:pt idx="142">
                  <c:v>1/22/2022</c:v>
                </c:pt>
                <c:pt idx="143">
                  <c:v>1/23/2022</c:v>
                </c:pt>
                <c:pt idx="144">
                  <c:v>1/24/2022</c:v>
                </c:pt>
                <c:pt idx="145">
                  <c:v>1/25/2022</c:v>
                </c:pt>
                <c:pt idx="146">
                  <c:v>1/26/2022</c:v>
                </c:pt>
                <c:pt idx="147">
                  <c:v>1/27/2022</c:v>
                </c:pt>
                <c:pt idx="148">
                  <c:v>1/28/2022</c:v>
                </c:pt>
                <c:pt idx="149">
                  <c:v>1/29/2022</c:v>
                </c:pt>
                <c:pt idx="150">
                  <c:v>1/30/2022</c:v>
                </c:pt>
                <c:pt idx="151">
                  <c:v>1/31/2022</c:v>
                </c:pt>
                <c:pt idx="152">
                  <c:v>2/1/2022</c:v>
                </c:pt>
                <c:pt idx="153">
                  <c:v>2/2/2022</c:v>
                </c:pt>
                <c:pt idx="154">
                  <c:v>2/3/2022</c:v>
                </c:pt>
                <c:pt idx="155">
                  <c:v>2/4/2022</c:v>
                </c:pt>
                <c:pt idx="156">
                  <c:v>2/5/2022</c:v>
                </c:pt>
                <c:pt idx="157">
                  <c:v>2/6/2022</c:v>
                </c:pt>
                <c:pt idx="158">
                  <c:v>2/7/2022</c:v>
                </c:pt>
                <c:pt idx="159">
                  <c:v>2/8/2022</c:v>
                </c:pt>
                <c:pt idx="160">
                  <c:v>2/9/2022</c:v>
                </c:pt>
                <c:pt idx="161">
                  <c:v>2/10/2022</c:v>
                </c:pt>
                <c:pt idx="162">
                  <c:v>2/11/2022</c:v>
                </c:pt>
                <c:pt idx="163">
                  <c:v>2/12/2022</c:v>
                </c:pt>
                <c:pt idx="164">
                  <c:v>2/13/2022</c:v>
                </c:pt>
                <c:pt idx="165">
                  <c:v>2/14/2022</c:v>
                </c:pt>
                <c:pt idx="166">
                  <c:v>2/15/2022</c:v>
                </c:pt>
                <c:pt idx="167">
                  <c:v>2/16/2022</c:v>
                </c:pt>
                <c:pt idx="168">
                  <c:v>2/17/2022</c:v>
                </c:pt>
                <c:pt idx="169">
                  <c:v>2/18/2022</c:v>
                </c:pt>
                <c:pt idx="170">
                  <c:v>2/19/2022</c:v>
                </c:pt>
                <c:pt idx="171">
                  <c:v>2/20/2022</c:v>
                </c:pt>
                <c:pt idx="172">
                  <c:v>2/21/2022</c:v>
                </c:pt>
                <c:pt idx="173">
                  <c:v>2/22/2022</c:v>
                </c:pt>
                <c:pt idx="174">
                  <c:v>2/23/2022</c:v>
                </c:pt>
                <c:pt idx="175">
                  <c:v>2/24/2022</c:v>
                </c:pt>
                <c:pt idx="176">
                  <c:v>2/25/2022</c:v>
                </c:pt>
                <c:pt idx="177">
                  <c:v>2/26/2022</c:v>
                </c:pt>
                <c:pt idx="178">
                  <c:v>2/27/2022</c:v>
                </c:pt>
                <c:pt idx="179">
                  <c:v>2/28/2022</c:v>
                </c:pt>
                <c:pt idx="180">
                  <c:v>3/1/2022</c:v>
                </c:pt>
                <c:pt idx="181">
                  <c:v>3/2/2022</c:v>
                </c:pt>
                <c:pt idx="182">
                  <c:v>3/3/2022</c:v>
                </c:pt>
                <c:pt idx="183">
                  <c:v>3/4/2022</c:v>
                </c:pt>
                <c:pt idx="184">
                  <c:v>3/5/2022</c:v>
                </c:pt>
                <c:pt idx="185">
                  <c:v>3/6/2022</c:v>
                </c:pt>
                <c:pt idx="186">
                  <c:v>3/7/2022</c:v>
                </c:pt>
                <c:pt idx="187">
                  <c:v>3/8/2022</c:v>
                </c:pt>
                <c:pt idx="188">
                  <c:v>3/9/2022</c:v>
                </c:pt>
                <c:pt idx="189">
                  <c:v>3/10/2022</c:v>
                </c:pt>
                <c:pt idx="190">
                  <c:v>3/11/2022</c:v>
                </c:pt>
                <c:pt idx="191">
                  <c:v>3/12/2022</c:v>
                </c:pt>
                <c:pt idx="192">
                  <c:v>3/13/2022</c:v>
                </c:pt>
                <c:pt idx="193">
                  <c:v>3/14/2022</c:v>
                </c:pt>
                <c:pt idx="194">
                  <c:v>3/15/2022</c:v>
                </c:pt>
                <c:pt idx="195">
                  <c:v>3/16/2022</c:v>
                </c:pt>
                <c:pt idx="196">
                  <c:v>3/17/2022</c:v>
                </c:pt>
                <c:pt idx="197">
                  <c:v>3/18/2022</c:v>
                </c:pt>
                <c:pt idx="198">
                  <c:v>3/19/2022</c:v>
                </c:pt>
                <c:pt idx="199">
                  <c:v>3/20/2022</c:v>
                </c:pt>
                <c:pt idx="200">
                  <c:v>3/21/2022</c:v>
                </c:pt>
                <c:pt idx="201">
                  <c:v>3/22/2022</c:v>
                </c:pt>
                <c:pt idx="202">
                  <c:v>3/23/2022</c:v>
                </c:pt>
                <c:pt idx="203">
                  <c:v>3/24/2022</c:v>
                </c:pt>
                <c:pt idx="204">
                  <c:v>3/25/2022</c:v>
                </c:pt>
                <c:pt idx="205">
                  <c:v>3/26/2022</c:v>
                </c:pt>
                <c:pt idx="206">
                  <c:v>3/27/2022</c:v>
                </c:pt>
                <c:pt idx="207">
                  <c:v>3/28/2022</c:v>
                </c:pt>
                <c:pt idx="208">
                  <c:v>3/29/2022</c:v>
                </c:pt>
                <c:pt idx="209">
                  <c:v>3/30/2022</c:v>
                </c:pt>
                <c:pt idx="210">
                  <c:v>3/31/2022</c:v>
                </c:pt>
                <c:pt idx="211">
                  <c:v>4/1/2022</c:v>
                </c:pt>
                <c:pt idx="212">
                  <c:v>4/2/2022</c:v>
                </c:pt>
                <c:pt idx="213">
                  <c:v>4/3/2022</c:v>
                </c:pt>
                <c:pt idx="214">
                  <c:v>4/4/2022</c:v>
                </c:pt>
                <c:pt idx="215">
                  <c:v>4/5/2022</c:v>
                </c:pt>
                <c:pt idx="216">
                  <c:v>4/6/2022</c:v>
                </c:pt>
                <c:pt idx="217">
                  <c:v>4/7/2022</c:v>
                </c:pt>
                <c:pt idx="218">
                  <c:v>4/8/2022</c:v>
                </c:pt>
                <c:pt idx="219">
                  <c:v>4/9/2022</c:v>
                </c:pt>
                <c:pt idx="220">
                  <c:v>4/10/2022</c:v>
                </c:pt>
                <c:pt idx="221">
                  <c:v>4/11/2022</c:v>
                </c:pt>
                <c:pt idx="222">
                  <c:v>4/12/2022</c:v>
                </c:pt>
                <c:pt idx="223">
                  <c:v>4/13/2022</c:v>
                </c:pt>
                <c:pt idx="224">
                  <c:v>4/14/2022</c:v>
                </c:pt>
                <c:pt idx="225">
                  <c:v>4/15/2022</c:v>
                </c:pt>
                <c:pt idx="226">
                  <c:v>4/16/2022</c:v>
                </c:pt>
                <c:pt idx="227">
                  <c:v>4/17/2022</c:v>
                </c:pt>
                <c:pt idx="228">
                  <c:v>4/18/2022</c:v>
                </c:pt>
                <c:pt idx="229">
                  <c:v>4/19/2022</c:v>
                </c:pt>
                <c:pt idx="230">
                  <c:v>4/20/2022</c:v>
                </c:pt>
                <c:pt idx="231">
                  <c:v>4/21/2022</c:v>
                </c:pt>
                <c:pt idx="232">
                  <c:v>4/22/2022</c:v>
                </c:pt>
                <c:pt idx="233">
                  <c:v>4/23/2022</c:v>
                </c:pt>
                <c:pt idx="234">
                  <c:v>4/24/2022</c:v>
                </c:pt>
                <c:pt idx="235">
                  <c:v>4/25/2022</c:v>
                </c:pt>
                <c:pt idx="236">
                  <c:v>4/26/2022</c:v>
                </c:pt>
                <c:pt idx="237">
                  <c:v>4/27/2022</c:v>
                </c:pt>
                <c:pt idx="238">
                  <c:v>4/28/2022</c:v>
                </c:pt>
                <c:pt idx="239">
                  <c:v>4/29/2022</c:v>
                </c:pt>
                <c:pt idx="240">
                  <c:v>4/30/2022</c:v>
                </c:pt>
                <c:pt idx="241">
                  <c:v>5/1/2022</c:v>
                </c:pt>
                <c:pt idx="242">
                  <c:v>5/2/2022</c:v>
                </c:pt>
                <c:pt idx="243">
                  <c:v>5/3/2022</c:v>
                </c:pt>
                <c:pt idx="244">
                  <c:v>5/4/2022</c:v>
                </c:pt>
                <c:pt idx="245">
                  <c:v>5/5/2022</c:v>
                </c:pt>
                <c:pt idx="246">
                  <c:v>5/6/2022</c:v>
                </c:pt>
                <c:pt idx="247">
                  <c:v>5/7/2022</c:v>
                </c:pt>
                <c:pt idx="248">
                  <c:v>5/8/2022</c:v>
                </c:pt>
                <c:pt idx="249">
                  <c:v>5/11/2022</c:v>
                </c:pt>
                <c:pt idx="250">
                  <c:v>5/12/2022</c:v>
                </c:pt>
                <c:pt idx="251">
                  <c:v>5/13/2022</c:v>
                </c:pt>
                <c:pt idx="252">
                  <c:v>5/14/2022</c:v>
                </c:pt>
                <c:pt idx="253">
                  <c:v>5/15/2022</c:v>
                </c:pt>
                <c:pt idx="254">
                  <c:v>5/16/2022</c:v>
                </c:pt>
                <c:pt idx="255">
                  <c:v>5/17/2022</c:v>
                </c:pt>
                <c:pt idx="256">
                  <c:v>5/18/2022</c:v>
                </c:pt>
                <c:pt idx="257">
                  <c:v>5/19/2022</c:v>
                </c:pt>
                <c:pt idx="258">
                  <c:v>5/20/2022</c:v>
                </c:pt>
                <c:pt idx="259">
                  <c:v>5/21/2022</c:v>
                </c:pt>
                <c:pt idx="260">
                  <c:v>5/22/2022</c:v>
                </c:pt>
                <c:pt idx="261">
                  <c:v>5/23/2022</c:v>
                </c:pt>
                <c:pt idx="262">
                  <c:v>5/24/2022</c:v>
                </c:pt>
                <c:pt idx="263">
                  <c:v>5/25/2022</c:v>
                </c:pt>
                <c:pt idx="264">
                  <c:v>5/26/2022</c:v>
                </c:pt>
                <c:pt idx="265">
                  <c:v>5/27/2022</c:v>
                </c:pt>
                <c:pt idx="266">
                  <c:v>5/28/2022</c:v>
                </c:pt>
                <c:pt idx="267">
                  <c:v>5/29/2022</c:v>
                </c:pt>
                <c:pt idx="268">
                  <c:v>5/30/2022</c:v>
                </c:pt>
                <c:pt idx="269">
                  <c:v>5/31/2022</c:v>
                </c:pt>
                <c:pt idx="270">
                  <c:v>6/1/2022</c:v>
                </c:pt>
                <c:pt idx="271">
                  <c:v>6/2/2022</c:v>
                </c:pt>
                <c:pt idx="272">
                  <c:v>6/3/2022</c:v>
                </c:pt>
                <c:pt idx="273">
                  <c:v>6/4/2022</c:v>
                </c:pt>
                <c:pt idx="274">
                  <c:v>6/5/2022</c:v>
                </c:pt>
                <c:pt idx="275">
                  <c:v>6/6/2022</c:v>
                </c:pt>
                <c:pt idx="276">
                  <c:v>6/7/2022</c:v>
                </c:pt>
                <c:pt idx="277">
                  <c:v>6/8/2022</c:v>
                </c:pt>
                <c:pt idx="278">
                  <c:v>6/9/2022</c:v>
                </c:pt>
                <c:pt idx="279">
                  <c:v>6/10/2022</c:v>
                </c:pt>
                <c:pt idx="280">
                  <c:v>6/11/2022</c:v>
                </c:pt>
                <c:pt idx="281">
                  <c:v>6/12/2022</c:v>
                </c:pt>
                <c:pt idx="282">
                  <c:v>6/13/2022</c:v>
                </c:pt>
                <c:pt idx="283">
                  <c:v>6/14/2022</c:v>
                </c:pt>
                <c:pt idx="284">
                  <c:v>6/15/2022</c:v>
                </c:pt>
                <c:pt idx="285">
                  <c:v>6/16/2022</c:v>
                </c:pt>
                <c:pt idx="286">
                  <c:v>6/17/2022</c:v>
                </c:pt>
                <c:pt idx="287">
                  <c:v>6/18/2022</c:v>
                </c:pt>
                <c:pt idx="288">
                  <c:v>6/19/2022</c:v>
                </c:pt>
                <c:pt idx="289">
                  <c:v>6/20/2022</c:v>
                </c:pt>
                <c:pt idx="290">
                  <c:v>6/21/2022</c:v>
                </c:pt>
                <c:pt idx="291">
                  <c:v>6/22/2022</c:v>
                </c:pt>
                <c:pt idx="292">
                  <c:v>6/23/2022</c:v>
                </c:pt>
              </c:strCache>
            </c:strRef>
          </c:cat>
          <c:val>
            <c:numRef>
              <c:f>Emergencia!$C$2:$KI$2</c:f>
              <c:numCache>
                <c:formatCode>#,##0_);\(#,##0\)</c:formatCode>
                <c:ptCount val="293"/>
                <c:pt idx="0">
                  <c:v>235</c:v>
                </c:pt>
                <c:pt idx="1">
                  <c:v>194</c:v>
                </c:pt>
                <c:pt idx="2">
                  <c:v>180</c:v>
                </c:pt>
                <c:pt idx="3">
                  <c:v>176</c:v>
                </c:pt>
                <c:pt idx="4">
                  <c:v>179</c:v>
                </c:pt>
                <c:pt idx="5">
                  <c:v>203</c:v>
                </c:pt>
                <c:pt idx="6">
                  <c:v>193</c:v>
                </c:pt>
                <c:pt idx="7">
                  <c:v>191</c:v>
                </c:pt>
                <c:pt idx="8">
                  <c:v>180</c:v>
                </c:pt>
                <c:pt idx="9">
                  <c:v>222</c:v>
                </c:pt>
                <c:pt idx="10">
                  <c:v>207</c:v>
                </c:pt>
                <c:pt idx="11">
                  <c:v>165</c:v>
                </c:pt>
                <c:pt idx="12">
                  <c:v>196</c:v>
                </c:pt>
                <c:pt idx="13">
                  <c:v>180</c:v>
                </c:pt>
                <c:pt idx="14">
                  <c:v>172</c:v>
                </c:pt>
                <c:pt idx="15">
                  <c:v>237</c:v>
                </c:pt>
                <c:pt idx="16">
                  <c:v>194</c:v>
                </c:pt>
                <c:pt idx="17">
                  <c:v>141</c:v>
                </c:pt>
                <c:pt idx="18">
                  <c:v>121</c:v>
                </c:pt>
                <c:pt idx="19">
                  <c:v>228</c:v>
                </c:pt>
                <c:pt idx="20">
                  <c:v>197</c:v>
                </c:pt>
                <c:pt idx="21">
                  <c:v>204</c:v>
                </c:pt>
                <c:pt idx="22">
                  <c:v>176</c:v>
                </c:pt>
                <c:pt idx="23">
                  <c:v>195</c:v>
                </c:pt>
                <c:pt idx="24">
                  <c:v>173</c:v>
                </c:pt>
                <c:pt idx="25">
                  <c:v>160</c:v>
                </c:pt>
                <c:pt idx="26">
                  <c:v>230</c:v>
                </c:pt>
                <c:pt idx="27">
                  <c:v>217</c:v>
                </c:pt>
                <c:pt idx="28">
                  <c:v>205</c:v>
                </c:pt>
                <c:pt idx="29">
                  <c:v>226</c:v>
                </c:pt>
                <c:pt idx="30">
                  <c:v>160</c:v>
                </c:pt>
                <c:pt idx="31">
                  <c:v>135</c:v>
                </c:pt>
                <c:pt idx="32">
                  <c:v>137</c:v>
                </c:pt>
                <c:pt idx="33">
                  <c:v>223</c:v>
                </c:pt>
                <c:pt idx="34">
                  <c:v>199</c:v>
                </c:pt>
                <c:pt idx="35">
                  <c:v>174</c:v>
                </c:pt>
                <c:pt idx="36">
                  <c:v>170</c:v>
                </c:pt>
                <c:pt idx="37">
                  <c:v>141</c:v>
                </c:pt>
                <c:pt idx="38">
                  <c:v>133</c:v>
                </c:pt>
                <c:pt idx="39">
                  <c:v>148</c:v>
                </c:pt>
                <c:pt idx="40">
                  <c:v>217</c:v>
                </c:pt>
                <c:pt idx="41">
                  <c:v>181</c:v>
                </c:pt>
                <c:pt idx="42">
                  <c:v>164</c:v>
                </c:pt>
                <c:pt idx="43">
                  <c:v>186</c:v>
                </c:pt>
                <c:pt idx="44">
                  <c:v>117</c:v>
                </c:pt>
                <c:pt idx="45">
                  <c:v>125</c:v>
                </c:pt>
                <c:pt idx="46">
                  <c:v>233</c:v>
                </c:pt>
                <c:pt idx="47">
                  <c:v>193</c:v>
                </c:pt>
                <c:pt idx="48">
                  <c:v>185</c:v>
                </c:pt>
                <c:pt idx="49">
                  <c:v>170</c:v>
                </c:pt>
                <c:pt idx="50">
                  <c:v>171</c:v>
                </c:pt>
                <c:pt idx="51">
                  <c:v>143</c:v>
                </c:pt>
                <c:pt idx="52">
                  <c:v>161</c:v>
                </c:pt>
                <c:pt idx="53">
                  <c:v>192</c:v>
                </c:pt>
                <c:pt idx="54">
                  <c:v>201</c:v>
                </c:pt>
                <c:pt idx="55">
                  <c:v>196</c:v>
                </c:pt>
                <c:pt idx="56">
                  <c:v>177</c:v>
                </c:pt>
                <c:pt idx="57">
                  <c:v>160</c:v>
                </c:pt>
                <c:pt idx="58">
                  <c:v>148</c:v>
                </c:pt>
                <c:pt idx="59">
                  <c:v>117</c:v>
                </c:pt>
                <c:pt idx="60">
                  <c:v>171</c:v>
                </c:pt>
                <c:pt idx="61">
                  <c:v>142</c:v>
                </c:pt>
                <c:pt idx="62">
                  <c:v>190</c:v>
                </c:pt>
                <c:pt idx="63">
                  <c:v>277</c:v>
                </c:pt>
                <c:pt idx="64">
                  <c:v>204</c:v>
                </c:pt>
                <c:pt idx="65">
                  <c:v>208</c:v>
                </c:pt>
                <c:pt idx="66">
                  <c:v>215</c:v>
                </c:pt>
                <c:pt idx="67">
                  <c:v>260</c:v>
                </c:pt>
                <c:pt idx="68">
                  <c:v>272</c:v>
                </c:pt>
                <c:pt idx="69">
                  <c:v>278</c:v>
                </c:pt>
                <c:pt idx="70">
                  <c:v>209</c:v>
                </c:pt>
                <c:pt idx="71">
                  <c:v>234</c:v>
                </c:pt>
                <c:pt idx="72">
                  <c:v>183</c:v>
                </c:pt>
                <c:pt idx="73">
                  <c:v>258</c:v>
                </c:pt>
                <c:pt idx="74">
                  <c:v>279</c:v>
                </c:pt>
                <c:pt idx="75">
                  <c:v>240</c:v>
                </c:pt>
                <c:pt idx="76">
                  <c:v>290</c:v>
                </c:pt>
                <c:pt idx="77">
                  <c:v>256</c:v>
                </c:pt>
                <c:pt idx="78">
                  <c:v>252</c:v>
                </c:pt>
                <c:pt idx="79">
                  <c:v>207</c:v>
                </c:pt>
                <c:pt idx="80">
                  <c:v>232</c:v>
                </c:pt>
                <c:pt idx="81">
                  <c:v>301</c:v>
                </c:pt>
                <c:pt idx="82">
                  <c:v>278</c:v>
                </c:pt>
                <c:pt idx="83">
                  <c:v>296</c:v>
                </c:pt>
                <c:pt idx="84">
                  <c:v>257</c:v>
                </c:pt>
                <c:pt idx="85">
                  <c:v>266</c:v>
                </c:pt>
                <c:pt idx="86">
                  <c:v>207</c:v>
                </c:pt>
                <c:pt idx="87">
                  <c:v>190</c:v>
                </c:pt>
                <c:pt idx="88">
                  <c:v>315</c:v>
                </c:pt>
                <c:pt idx="89">
                  <c:v>245</c:v>
                </c:pt>
                <c:pt idx="90">
                  <c:v>268</c:v>
                </c:pt>
                <c:pt idx="91">
                  <c:v>240</c:v>
                </c:pt>
                <c:pt idx="92">
                  <c:v>249</c:v>
                </c:pt>
                <c:pt idx="93">
                  <c:v>174</c:v>
                </c:pt>
                <c:pt idx="94">
                  <c:v>186</c:v>
                </c:pt>
                <c:pt idx="95">
                  <c:v>233</c:v>
                </c:pt>
                <c:pt idx="96">
                  <c:v>275</c:v>
                </c:pt>
                <c:pt idx="97">
                  <c:v>248</c:v>
                </c:pt>
                <c:pt idx="98">
                  <c:v>271</c:v>
                </c:pt>
                <c:pt idx="99">
                  <c:v>232</c:v>
                </c:pt>
                <c:pt idx="100">
                  <c:v>212</c:v>
                </c:pt>
                <c:pt idx="101">
                  <c:v>205</c:v>
                </c:pt>
                <c:pt idx="102">
                  <c:v>292</c:v>
                </c:pt>
                <c:pt idx="103">
                  <c:v>211</c:v>
                </c:pt>
                <c:pt idx="104">
                  <c:v>262</c:v>
                </c:pt>
                <c:pt idx="105">
                  <c:v>246</c:v>
                </c:pt>
                <c:pt idx="106">
                  <c:v>235</c:v>
                </c:pt>
                <c:pt idx="107">
                  <c:v>224</c:v>
                </c:pt>
                <c:pt idx="108">
                  <c:v>177</c:v>
                </c:pt>
                <c:pt idx="109">
                  <c:v>323</c:v>
                </c:pt>
                <c:pt idx="110">
                  <c:v>352</c:v>
                </c:pt>
                <c:pt idx="111">
                  <c:v>333</c:v>
                </c:pt>
                <c:pt idx="112">
                  <c:v>267</c:v>
                </c:pt>
                <c:pt idx="113">
                  <c:v>253</c:v>
                </c:pt>
                <c:pt idx="114">
                  <c:v>317</c:v>
                </c:pt>
                <c:pt idx="115">
                  <c:v>347</c:v>
                </c:pt>
                <c:pt idx="116">
                  <c:v>579</c:v>
                </c:pt>
                <c:pt idx="117">
                  <c:v>572</c:v>
                </c:pt>
                <c:pt idx="118">
                  <c:v>590</c:v>
                </c:pt>
                <c:pt idx="119">
                  <c:v>572</c:v>
                </c:pt>
                <c:pt idx="120">
                  <c:v>385</c:v>
                </c:pt>
                <c:pt idx="121">
                  <c:v>455</c:v>
                </c:pt>
                <c:pt idx="122">
                  <c:v>641</c:v>
                </c:pt>
                <c:pt idx="123">
                  <c:v>900</c:v>
                </c:pt>
                <c:pt idx="124">
                  <c:v>837</c:v>
                </c:pt>
                <c:pt idx="125">
                  <c:v>819</c:v>
                </c:pt>
                <c:pt idx="126">
                  <c:v>968</c:v>
                </c:pt>
                <c:pt idx="127">
                  <c:v>728</c:v>
                </c:pt>
                <c:pt idx="128">
                  <c:v>664</c:v>
                </c:pt>
                <c:pt idx="129">
                  <c:v>686</c:v>
                </c:pt>
                <c:pt idx="130">
                  <c:v>796</c:v>
                </c:pt>
                <c:pt idx="131">
                  <c:v>790</c:v>
                </c:pt>
                <c:pt idx="132">
                  <c:v>864</c:v>
                </c:pt>
                <c:pt idx="133">
                  <c:v>687</c:v>
                </c:pt>
                <c:pt idx="134">
                  <c:v>744</c:v>
                </c:pt>
                <c:pt idx="135">
                  <c:v>668</c:v>
                </c:pt>
                <c:pt idx="136">
                  <c:v>608</c:v>
                </c:pt>
                <c:pt idx="137">
                  <c:v>789</c:v>
                </c:pt>
                <c:pt idx="138">
                  <c:v>754</c:v>
                </c:pt>
                <c:pt idx="139">
                  <c:v>755</c:v>
                </c:pt>
                <c:pt idx="140">
                  <c:v>710</c:v>
                </c:pt>
                <c:pt idx="141">
                  <c:v>667</c:v>
                </c:pt>
                <c:pt idx="142">
                  <c:v>573</c:v>
                </c:pt>
                <c:pt idx="143">
                  <c:v>525</c:v>
                </c:pt>
                <c:pt idx="144">
                  <c:v>637</c:v>
                </c:pt>
                <c:pt idx="145">
                  <c:v>567</c:v>
                </c:pt>
                <c:pt idx="146">
                  <c:v>570</c:v>
                </c:pt>
                <c:pt idx="147">
                  <c:v>531</c:v>
                </c:pt>
                <c:pt idx="148">
                  <c:v>464</c:v>
                </c:pt>
                <c:pt idx="149">
                  <c:v>361</c:v>
                </c:pt>
                <c:pt idx="150">
                  <c:v>383</c:v>
                </c:pt>
                <c:pt idx="151">
                  <c:v>425</c:v>
                </c:pt>
                <c:pt idx="152">
                  <c:v>353</c:v>
                </c:pt>
                <c:pt idx="153">
                  <c:v>383</c:v>
                </c:pt>
                <c:pt idx="154">
                  <c:v>346</c:v>
                </c:pt>
                <c:pt idx="155">
                  <c:v>340</c:v>
                </c:pt>
                <c:pt idx="156">
                  <c:v>296</c:v>
                </c:pt>
                <c:pt idx="157">
                  <c:v>320</c:v>
                </c:pt>
                <c:pt idx="158">
                  <c:v>375</c:v>
                </c:pt>
                <c:pt idx="159">
                  <c:v>323</c:v>
                </c:pt>
                <c:pt idx="160">
                  <c:v>315</c:v>
                </c:pt>
                <c:pt idx="161">
                  <c:v>265</c:v>
                </c:pt>
                <c:pt idx="162">
                  <c:v>280</c:v>
                </c:pt>
                <c:pt idx="163">
                  <c:v>222</c:v>
                </c:pt>
                <c:pt idx="164">
                  <c:v>189</c:v>
                </c:pt>
                <c:pt idx="165">
                  <c:v>212</c:v>
                </c:pt>
                <c:pt idx="166">
                  <c:v>205</c:v>
                </c:pt>
                <c:pt idx="167">
                  <c:v>212</c:v>
                </c:pt>
                <c:pt idx="168">
                  <c:v>237</c:v>
                </c:pt>
                <c:pt idx="169">
                  <c:v>205</c:v>
                </c:pt>
                <c:pt idx="170">
                  <c:v>138</c:v>
                </c:pt>
                <c:pt idx="171">
                  <c:v>153</c:v>
                </c:pt>
                <c:pt idx="172">
                  <c:v>188</c:v>
                </c:pt>
                <c:pt idx="173">
                  <c:v>194</c:v>
                </c:pt>
                <c:pt idx="174">
                  <c:v>196</c:v>
                </c:pt>
                <c:pt idx="175">
                  <c:v>170</c:v>
                </c:pt>
                <c:pt idx="176">
                  <c:v>175</c:v>
                </c:pt>
                <c:pt idx="177">
                  <c:v>119</c:v>
                </c:pt>
                <c:pt idx="178">
                  <c:v>97</c:v>
                </c:pt>
                <c:pt idx="179">
                  <c:v>125</c:v>
                </c:pt>
                <c:pt idx="180">
                  <c:v>128</c:v>
                </c:pt>
                <c:pt idx="181">
                  <c:v>214</c:v>
                </c:pt>
                <c:pt idx="182">
                  <c:v>226</c:v>
                </c:pt>
                <c:pt idx="183">
                  <c:v>264</c:v>
                </c:pt>
                <c:pt idx="184">
                  <c:v>164</c:v>
                </c:pt>
                <c:pt idx="185">
                  <c:v>169</c:v>
                </c:pt>
                <c:pt idx="186">
                  <c:v>243</c:v>
                </c:pt>
                <c:pt idx="187">
                  <c:v>255</c:v>
                </c:pt>
                <c:pt idx="188">
                  <c:v>326</c:v>
                </c:pt>
                <c:pt idx="189">
                  <c:v>298</c:v>
                </c:pt>
                <c:pt idx="190">
                  <c:v>269</c:v>
                </c:pt>
                <c:pt idx="191">
                  <c:v>267</c:v>
                </c:pt>
                <c:pt idx="192">
                  <c:v>289</c:v>
                </c:pt>
                <c:pt idx="193">
                  <c:v>349</c:v>
                </c:pt>
                <c:pt idx="194">
                  <c:v>278</c:v>
                </c:pt>
                <c:pt idx="195">
                  <c:v>357</c:v>
                </c:pt>
                <c:pt idx="196">
                  <c:v>344</c:v>
                </c:pt>
                <c:pt idx="197">
                  <c:v>349</c:v>
                </c:pt>
                <c:pt idx="198">
                  <c:v>336</c:v>
                </c:pt>
                <c:pt idx="199">
                  <c:v>273</c:v>
                </c:pt>
                <c:pt idx="200">
                  <c:v>358</c:v>
                </c:pt>
                <c:pt idx="201">
                  <c:v>344</c:v>
                </c:pt>
                <c:pt idx="202">
                  <c:v>318</c:v>
                </c:pt>
                <c:pt idx="203">
                  <c:v>309</c:v>
                </c:pt>
                <c:pt idx="204">
                  <c:v>282</c:v>
                </c:pt>
                <c:pt idx="205">
                  <c:v>295</c:v>
                </c:pt>
                <c:pt idx="206">
                  <c:v>295</c:v>
                </c:pt>
                <c:pt idx="207">
                  <c:v>398</c:v>
                </c:pt>
                <c:pt idx="208">
                  <c:v>348</c:v>
                </c:pt>
                <c:pt idx="209">
                  <c:v>355</c:v>
                </c:pt>
                <c:pt idx="210">
                  <c:v>191</c:v>
                </c:pt>
                <c:pt idx="211">
                  <c:v>270</c:v>
                </c:pt>
                <c:pt idx="212">
                  <c:v>199</c:v>
                </c:pt>
                <c:pt idx="213">
                  <c:v>237</c:v>
                </c:pt>
                <c:pt idx="214">
                  <c:v>357</c:v>
                </c:pt>
                <c:pt idx="215">
                  <c:v>308</c:v>
                </c:pt>
                <c:pt idx="216">
                  <c:v>281</c:v>
                </c:pt>
                <c:pt idx="217">
                  <c:v>314</c:v>
                </c:pt>
                <c:pt idx="218">
                  <c:v>275</c:v>
                </c:pt>
                <c:pt idx="219">
                  <c:v>240</c:v>
                </c:pt>
                <c:pt idx="220">
                  <c:v>299</c:v>
                </c:pt>
                <c:pt idx="221">
                  <c:v>437</c:v>
                </c:pt>
                <c:pt idx="222">
                  <c:v>417</c:v>
                </c:pt>
                <c:pt idx="223">
                  <c:v>361</c:v>
                </c:pt>
                <c:pt idx="224">
                  <c:v>373</c:v>
                </c:pt>
                <c:pt idx="225">
                  <c:v>288</c:v>
                </c:pt>
                <c:pt idx="226">
                  <c:v>341</c:v>
                </c:pt>
                <c:pt idx="227">
                  <c:v>334</c:v>
                </c:pt>
                <c:pt idx="228">
                  <c:v>414</c:v>
                </c:pt>
                <c:pt idx="229">
                  <c:v>365</c:v>
                </c:pt>
                <c:pt idx="230">
                  <c:v>347</c:v>
                </c:pt>
                <c:pt idx="231">
                  <c:v>360</c:v>
                </c:pt>
                <c:pt idx="232">
                  <c:v>93</c:v>
                </c:pt>
                <c:pt idx="233">
                  <c:v>73</c:v>
                </c:pt>
                <c:pt idx="234">
                  <c:v>67</c:v>
                </c:pt>
                <c:pt idx="235">
                  <c:v>109</c:v>
                </c:pt>
                <c:pt idx="236">
                  <c:v>95</c:v>
                </c:pt>
                <c:pt idx="237">
                  <c:v>142</c:v>
                </c:pt>
                <c:pt idx="238">
                  <c:v>498</c:v>
                </c:pt>
                <c:pt idx="239">
                  <c:v>396</c:v>
                </c:pt>
                <c:pt idx="240">
                  <c:v>398</c:v>
                </c:pt>
                <c:pt idx="241">
                  <c:v>427</c:v>
                </c:pt>
                <c:pt idx="242">
                  <c:v>480</c:v>
                </c:pt>
                <c:pt idx="243">
                  <c:v>450</c:v>
                </c:pt>
                <c:pt idx="244">
                  <c:v>444</c:v>
                </c:pt>
                <c:pt idx="245">
                  <c:v>488</c:v>
                </c:pt>
                <c:pt idx="246">
                  <c:v>423</c:v>
                </c:pt>
                <c:pt idx="247">
                  <c:v>389</c:v>
                </c:pt>
                <c:pt idx="248">
                  <c:v>384</c:v>
                </c:pt>
                <c:pt idx="249">
                  <c:v>506</c:v>
                </c:pt>
                <c:pt idx="250">
                  <c:v>419</c:v>
                </c:pt>
                <c:pt idx="251">
                  <c:v>6</c:v>
                </c:pt>
                <c:pt idx="252">
                  <c:v>433</c:v>
                </c:pt>
                <c:pt idx="253">
                  <c:v>458</c:v>
                </c:pt>
                <c:pt idx="254">
                  <c:v>590</c:v>
                </c:pt>
                <c:pt idx="255">
                  <c:v>484</c:v>
                </c:pt>
                <c:pt idx="256">
                  <c:v>577</c:v>
                </c:pt>
                <c:pt idx="257">
                  <c:v>408</c:v>
                </c:pt>
                <c:pt idx="258">
                  <c:v>445</c:v>
                </c:pt>
                <c:pt idx="259">
                  <c:v>428</c:v>
                </c:pt>
                <c:pt idx="260">
                  <c:v>472</c:v>
                </c:pt>
                <c:pt idx="261">
                  <c:v>441</c:v>
                </c:pt>
                <c:pt idx="262">
                  <c:v>583</c:v>
                </c:pt>
                <c:pt idx="263">
                  <c:v>607</c:v>
                </c:pt>
                <c:pt idx="264">
                  <c:v>583</c:v>
                </c:pt>
                <c:pt idx="265">
                  <c:v>556</c:v>
                </c:pt>
                <c:pt idx="266">
                  <c:v>497</c:v>
                </c:pt>
                <c:pt idx="267">
                  <c:v>480</c:v>
                </c:pt>
                <c:pt idx="268">
                  <c:v>584</c:v>
                </c:pt>
                <c:pt idx="269">
                  <c:v>545</c:v>
                </c:pt>
                <c:pt idx="270">
                  <c:v>438</c:v>
                </c:pt>
                <c:pt idx="271">
                  <c:v>498</c:v>
                </c:pt>
                <c:pt idx="272">
                  <c:v>466</c:v>
                </c:pt>
                <c:pt idx="273">
                  <c:v>413</c:v>
                </c:pt>
                <c:pt idx="274">
                  <c:v>432</c:v>
                </c:pt>
                <c:pt idx="275">
                  <c:v>568</c:v>
                </c:pt>
                <c:pt idx="276">
                  <c:v>605</c:v>
                </c:pt>
                <c:pt idx="277">
                  <c:v>620</c:v>
                </c:pt>
                <c:pt idx="278">
                  <c:v>586</c:v>
                </c:pt>
                <c:pt idx="279">
                  <c:v>691</c:v>
                </c:pt>
                <c:pt idx="280">
                  <c:v>518</c:v>
                </c:pt>
                <c:pt idx="281">
                  <c:v>569</c:v>
                </c:pt>
                <c:pt idx="282">
                  <c:v>680</c:v>
                </c:pt>
                <c:pt idx="283">
                  <c:v>719</c:v>
                </c:pt>
                <c:pt idx="284">
                  <c:v>653</c:v>
                </c:pt>
                <c:pt idx="285">
                  <c:v>540</c:v>
                </c:pt>
                <c:pt idx="286">
                  <c:v>491</c:v>
                </c:pt>
                <c:pt idx="287">
                  <c:v>450</c:v>
                </c:pt>
                <c:pt idx="288">
                  <c:v>415</c:v>
                </c:pt>
                <c:pt idx="289">
                  <c:v>391</c:v>
                </c:pt>
                <c:pt idx="290">
                  <c:v>252</c:v>
                </c:pt>
                <c:pt idx="291">
                  <c:v>295</c:v>
                </c:pt>
                <c:pt idx="292">
                  <c:v>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B0-404D-8DB0-4A2EE8E9C815}"/>
            </c:ext>
          </c:extLst>
        </c:ser>
        <c:ser>
          <c:idx val="1"/>
          <c:order val="1"/>
          <c:tx>
            <c:strRef>
              <c:f>Emergencia!$B$3</c:f>
              <c:strCache>
                <c:ptCount val="1"/>
                <c:pt idx="0">
                  <c:v>Patologías COVID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Emergencia!$C$1:$KI$1</c:f>
              <c:strCache>
                <c:ptCount val="293"/>
                <c:pt idx="0">
                  <c:v>9/1/2021</c:v>
                </c:pt>
                <c:pt idx="1">
                  <c:v>9/2/2021</c:v>
                </c:pt>
                <c:pt idx="2">
                  <c:v>9/3/2021</c:v>
                </c:pt>
                <c:pt idx="3">
                  <c:v>9/4/2021</c:v>
                </c:pt>
                <c:pt idx="4">
                  <c:v>9/5/2021</c:v>
                </c:pt>
                <c:pt idx="5">
                  <c:v>9/6/2021</c:v>
                </c:pt>
                <c:pt idx="6">
                  <c:v>9/7/2021</c:v>
                </c:pt>
                <c:pt idx="7">
                  <c:v>9/8/2021</c:v>
                </c:pt>
                <c:pt idx="8">
                  <c:v>9/9/2021</c:v>
                </c:pt>
                <c:pt idx="9">
                  <c:v>9/10/2021</c:v>
                </c:pt>
                <c:pt idx="10">
                  <c:v>9/11/2021</c:v>
                </c:pt>
                <c:pt idx="11">
                  <c:v>9/12/2021</c:v>
                </c:pt>
                <c:pt idx="12">
                  <c:v>9/13/2021</c:v>
                </c:pt>
                <c:pt idx="13">
                  <c:v>9/14/2021</c:v>
                </c:pt>
                <c:pt idx="14">
                  <c:v>9/15/2021</c:v>
                </c:pt>
                <c:pt idx="15">
                  <c:v>9/16/2021</c:v>
                </c:pt>
                <c:pt idx="16">
                  <c:v>9/17/2021</c:v>
                </c:pt>
                <c:pt idx="17">
                  <c:v>9/18/2021</c:v>
                </c:pt>
                <c:pt idx="18">
                  <c:v>9/19/2021</c:v>
                </c:pt>
                <c:pt idx="19">
                  <c:v>9/20/2021</c:v>
                </c:pt>
                <c:pt idx="20">
                  <c:v>9/21/2021</c:v>
                </c:pt>
                <c:pt idx="21">
                  <c:v>9/22/2021</c:v>
                </c:pt>
                <c:pt idx="22">
                  <c:v>9/23/2021</c:v>
                </c:pt>
                <c:pt idx="23">
                  <c:v>9/24/2021</c:v>
                </c:pt>
                <c:pt idx="24">
                  <c:v>9/25/2021</c:v>
                </c:pt>
                <c:pt idx="25">
                  <c:v>9/26/2021</c:v>
                </c:pt>
                <c:pt idx="26">
                  <c:v>9/27/2021</c:v>
                </c:pt>
                <c:pt idx="27">
                  <c:v>9/28/2021</c:v>
                </c:pt>
                <c:pt idx="28">
                  <c:v>9/29/2021</c:v>
                </c:pt>
                <c:pt idx="29">
                  <c:v>9/30/2021</c:v>
                </c:pt>
                <c:pt idx="30">
                  <c:v>10/1/2021</c:v>
                </c:pt>
                <c:pt idx="31">
                  <c:v>10/2/2021</c:v>
                </c:pt>
                <c:pt idx="32">
                  <c:v>10/3/2021</c:v>
                </c:pt>
                <c:pt idx="33">
                  <c:v>10/4/2021</c:v>
                </c:pt>
                <c:pt idx="34">
                  <c:v>10/5/2021</c:v>
                </c:pt>
                <c:pt idx="35">
                  <c:v>10/6/2021</c:v>
                </c:pt>
                <c:pt idx="36">
                  <c:v>10/7/2021</c:v>
                </c:pt>
                <c:pt idx="37">
                  <c:v>10/8/2021</c:v>
                </c:pt>
                <c:pt idx="38">
                  <c:v>10/9/2021</c:v>
                </c:pt>
                <c:pt idx="39">
                  <c:v>10/10/2021</c:v>
                </c:pt>
                <c:pt idx="40">
                  <c:v>10/11/2021</c:v>
                </c:pt>
                <c:pt idx="41">
                  <c:v>10/12/2021</c:v>
                </c:pt>
                <c:pt idx="42">
                  <c:v>10/13/2021</c:v>
                </c:pt>
                <c:pt idx="43">
                  <c:v>10/14/2021</c:v>
                </c:pt>
                <c:pt idx="44">
                  <c:v>10/16/2021</c:v>
                </c:pt>
                <c:pt idx="45">
                  <c:v>10/17/2021</c:v>
                </c:pt>
                <c:pt idx="46">
                  <c:v>10/18/2021</c:v>
                </c:pt>
                <c:pt idx="47">
                  <c:v>10/19/2021</c:v>
                </c:pt>
                <c:pt idx="48">
                  <c:v>10/20/2021</c:v>
                </c:pt>
                <c:pt idx="49">
                  <c:v>10/21/2021</c:v>
                </c:pt>
                <c:pt idx="50">
                  <c:v>10/22/2021</c:v>
                </c:pt>
                <c:pt idx="51">
                  <c:v>10/23/2021</c:v>
                </c:pt>
                <c:pt idx="52">
                  <c:v>10/24/2021</c:v>
                </c:pt>
                <c:pt idx="53">
                  <c:v>10/25/2021</c:v>
                </c:pt>
                <c:pt idx="54">
                  <c:v>10/26/2021</c:v>
                </c:pt>
                <c:pt idx="55">
                  <c:v>10/27/2021</c:v>
                </c:pt>
                <c:pt idx="56">
                  <c:v>10/28/2021</c:v>
                </c:pt>
                <c:pt idx="57">
                  <c:v>10/29/2021</c:v>
                </c:pt>
                <c:pt idx="58">
                  <c:v>10/30/2021</c:v>
                </c:pt>
                <c:pt idx="59">
                  <c:v>10/31/2021</c:v>
                </c:pt>
                <c:pt idx="60">
                  <c:v>11/1/2021</c:v>
                </c:pt>
                <c:pt idx="61">
                  <c:v>11/2/2021</c:v>
                </c:pt>
                <c:pt idx="62">
                  <c:v>11/3/2021</c:v>
                </c:pt>
                <c:pt idx="63">
                  <c:v>11/4/2021</c:v>
                </c:pt>
                <c:pt idx="64">
                  <c:v>11/5/2021</c:v>
                </c:pt>
                <c:pt idx="65">
                  <c:v>11/6/2021</c:v>
                </c:pt>
                <c:pt idx="66">
                  <c:v>11/7/2021</c:v>
                </c:pt>
                <c:pt idx="67">
                  <c:v>11/8/2021</c:v>
                </c:pt>
                <c:pt idx="68">
                  <c:v>11/9/2021</c:v>
                </c:pt>
                <c:pt idx="69">
                  <c:v>11/10/2021</c:v>
                </c:pt>
                <c:pt idx="70">
                  <c:v>11/11/2021</c:v>
                </c:pt>
                <c:pt idx="71">
                  <c:v>11/12/2021</c:v>
                </c:pt>
                <c:pt idx="72">
                  <c:v>11/13/2021</c:v>
                </c:pt>
                <c:pt idx="73">
                  <c:v>11/14/2021</c:v>
                </c:pt>
                <c:pt idx="74">
                  <c:v>11/15/2021</c:v>
                </c:pt>
                <c:pt idx="75">
                  <c:v>11/16/2021</c:v>
                </c:pt>
                <c:pt idx="76">
                  <c:v>11/17/2021</c:v>
                </c:pt>
                <c:pt idx="77">
                  <c:v>11/18/2021</c:v>
                </c:pt>
                <c:pt idx="78">
                  <c:v>11/19/2021</c:v>
                </c:pt>
                <c:pt idx="79">
                  <c:v>11/20/2021</c:v>
                </c:pt>
                <c:pt idx="80">
                  <c:v>11/21/2021</c:v>
                </c:pt>
                <c:pt idx="81">
                  <c:v>11/22/2021</c:v>
                </c:pt>
                <c:pt idx="82">
                  <c:v>11/23/2021</c:v>
                </c:pt>
                <c:pt idx="83">
                  <c:v>11/24/2021</c:v>
                </c:pt>
                <c:pt idx="84">
                  <c:v>11/25/2021</c:v>
                </c:pt>
                <c:pt idx="85">
                  <c:v>11/26/2021</c:v>
                </c:pt>
                <c:pt idx="86">
                  <c:v>11/27/2021</c:v>
                </c:pt>
                <c:pt idx="87">
                  <c:v>11/28/2021</c:v>
                </c:pt>
                <c:pt idx="88">
                  <c:v>11/29/2021</c:v>
                </c:pt>
                <c:pt idx="89">
                  <c:v>11/30/2021</c:v>
                </c:pt>
                <c:pt idx="90">
                  <c:v>12/1/2021</c:v>
                </c:pt>
                <c:pt idx="91">
                  <c:v>12/2/2021</c:v>
                </c:pt>
                <c:pt idx="92">
                  <c:v>12/3/2021</c:v>
                </c:pt>
                <c:pt idx="93">
                  <c:v>12/4/2021</c:v>
                </c:pt>
                <c:pt idx="94">
                  <c:v>12/5/2021</c:v>
                </c:pt>
                <c:pt idx="95">
                  <c:v>12/6/2021</c:v>
                </c:pt>
                <c:pt idx="96">
                  <c:v>12/7/2021</c:v>
                </c:pt>
                <c:pt idx="97">
                  <c:v>12/8/2021</c:v>
                </c:pt>
                <c:pt idx="98">
                  <c:v>12/9/2021</c:v>
                </c:pt>
                <c:pt idx="99">
                  <c:v>12/10/2021</c:v>
                </c:pt>
                <c:pt idx="100">
                  <c:v>12/11/2021</c:v>
                </c:pt>
                <c:pt idx="101">
                  <c:v>12/12/2021</c:v>
                </c:pt>
                <c:pt idx="102">
                  <c:v>12/13/2021</c:v>
                </c:pt>
                <c:pt idx="103">
                  <c:v>12/14/2021</c:v>
                </c:pt>
                <c:pt idx="104">
                  <c:v>12/15/2021</c:v>
                </c:pt>
                <c:pt idx="105">
                  <c:v>12/16/2021</c:v>
                </c:pt>
                <c:pt idx="106">
                  <c:v>12/17/2021</c:v>
                </c:pt>
                <c:pt idx="107">
                  <c:v>12/18/2021</c:v>
                </c:pt>
                <c:pt idx="108">
                  <c:v>12/19/2021</c:v>
                </c:pt>
                <c:pt idx="109">
                  <c:v>12/20/2021</c:v>
                </c:pt>
                <c:pt idx="110">
                  <c:v>12/21/2021</c:v>
                </c:pt>
                <c:pt idx="111">
                  <c:v>12/22/2021</c:v>
                </c:pt>
                <c:pt idx="112">
                  <c:v>12/23/2021</c:v>
                </c:pt>
                <c:pt idx="113">
                  <c:v>12/24/2021</c:v>
                </c:pt>
                <c:pt idx="114">
                  <c:v>12/25/2021</c:v>
                </c:pt>
                <c:pt idx="115">
                  <c:v>12/26/2021</c:v>
                </c:pt>
                <c:pt idx="116">
                  <c:v>12/27/2021</c:v>
                </c:pt>
                <c:pt idx="117">
                  <c:v>12/28/2021</c:v>
                </c:pt>
                <c:pt idx="118">
                  <c:v>12/29/2021</c:v>
                </c:pt>
                <c:pt idx="119">
                  <c:v>12/30/2021</c:v>
                </c:pt>
                <c:pt idx="120">
                  <c:v>12/31/2021</c:v>
                </c:pt>
                <c:pt idx="121">
                  <c:v>1/1/2022</c:v>
                </c:pt>
                <c:pt idx="122">
                  <c:v>1/2/2022</c:v>
                </c:pt>
                <c:pt idx="123">
                  <c:v>1/3/2022</c:v>
                </c:pt>
                <c:pt idx="124">
                  <c:v>1/4/2022</c:v>
                </c:pt>
                <c:pt idx="125">
                  <c:v>1/5/2022</c:v>
                </c:pt>
                <c:pt idx="126">
                  <c:v>1/6/2022</c:v>
                </c:pt>
                <c:pt idx="127">
                  <c:v>1/7/2022</c:v>
                </c:pt>
                <c:pt idx="128">
                  <c:v>1/8/2022</c:v>
                </c:pt>
                <c:pt idx="129">
                  <c:v>1/9/2022</c:v>
                </c:pt>
                <c:pt idx="130">
                  <c:v>1/10/2022</c:v>
                </c:pt>
                <c:pt idx="131">
                  <c:v>1/11/2022</c:v>
                </c:pt>
                <c:pt idx="132">
                  <c:v>1/12/2022</c:v>
                </c:pt>
                <c:pt idx="133">
                  <c:v>1/13/2022</c:v>
                </c:pt>
                <c:pt idx="134">
                  <c:v>1/14/2022</c:v>
                </c:pt>
                <c:pt idx="135">
                  <c:v>1/15/2022</c:v>
                </c:pt>
                <c:pt idx="136">
                  <c:v>1/16/2022</c:v>
                </c:pt>
                <c:pt idx="137">
                  <c:v>1/17/2022</c:v>
                </c:pt>
                <c:pt idx="138">
                  <c:v>1/18/2022</c:v>
                </c:pt>
                <c:pt idx="139">
                  <c:v>1/19/2022</c:v>
                </c:pt>
                <c:pt idx="140">
                  <c:v>1/20/2022</c:v>
                </c:pt>
                <c:pt idx="141">
                  <c:v>1/21/2022</c:v>
                </c:pt>
                <c:pt idx="142">
                  <c:v>1/22/2022</c:v>
                </c:pt>
                <c:pt idx="143">
                  <c:v>1/23/2022</c:v>
                </c:pt>
                <c:pt idx="144">
                  <c:v>1/24/2022</c:v>
                </c:pt>
                <c:pt idx="145">
                  <c:v>1/25/2022</c:v>
                </c:pt>
                <c:pt idx="146">
                  <c:v>1/26/2022</c:v>
                </c:pt>
                <c:pt idx="147">
                  <c:v>1/27/2022</c:v>
                </c:pt>
                <c:pt idx="148">
                  <c:v>1/28/2022</c:v>
                </c:pt>
                <c:pt idx="149">
                  <c:v>1/29/2022</c:v>
                </c:pt>
                <c:pt idx="150">
                  <c:v>1/30/2022</c:v>
                </c:pt>
                <c:pt idx="151">
                  <c:v>1/31/2022</c:v>
                </c:pt>
                <c:pt idx="152">
                  <c:v>2/1/2022</c:v>
                </c:pt>
                <c:pt idx="153">
                  <c:v>2/2/2022</c:v>
                </c:pt>
                <c:pt idx="154">
                  <c:v>2/3/2022</c:v>
                </c:pt>
                <c:pt idx="155">
                  <c:v>2/4/2022</c:v>
                </c:pt>
                <c:pt idx="156">
                  <c:v>2/5/2022</c:v>
                </c:pt>
                <c:pt idx="157">
                  <c:v>2/6/2022</c:v>
                </c:pt>
                <c:pt idx="158">
                  <c:v>2/7/2022</c:v>
                </c:pt>
                <c:pt idx="159">
                  <c:v>2/8/2022</c:v>
                </c:pt>
                <c:pt idx="160">
                  <c:v>2/9/2022</c:v>
                </c:pt>
                <c:pt idx="161">
                  <c:v>2/10/2022</c:v>
                </c:pt>
                <c:pt idx="162">
                  <c:v>2/11/2022</c:v>
                </c:pt>
                <c:pt idx="163">
                  <c:v>2/12/2022</c:v>
                </c:pt>
                <c:pt idx="164">
                  <c:v>2/13/2022</c:v>
                </c:pt>
                <c:pt idx="165">
                  <c:v>2/14/2022</c:v>
                </c:pt>
                <c:pt idx="166">
                  <c:v>2/15/2022</c:v>
                </c:pt>
                <c:pt idx="167">
                  <c:v>2/16/2022</c:v>
                </c:pt>
                <c:pt idx="168">
                  <c:v>2/17/2022</c:v>
                </c:pt>
                <c:pt idx="169">
                  <c:v>2/18/2022</c:v>
                </c:pt>
                <c:pt idx="170">
                  <c:v>2/19/2022</c:v>
                </c:pt>
                <c:pt idx="171">
                  <c:v>2/20/2022</c:v>
                </c:pt>
                <c:pt idx="172">
                  <c:v>2/21/2022</c:v>
                </c:pt>
                <c:pt idx="173">
                  <c:v>2/22/2022</c:v>
                </c:pt>
                <c:pt idx="174">
                  <c:v>2/23/2022</c:v>
                </c:pt>
                <c:pt idx="175">
                  <c:v>2/24/2022</c:v>
                </c:pt>
                <c:pt idx="176">
                  <c:v>2/25/2022</c:v>
                </c:pt>
                <c:pt idx="177">
                  <c:v>2/26/2022</c:v>
                </c:pt>
                <c:pt idx="178">
                  <c:v>2/27/2022</c:v>
                </c:pt>
                <c:pt idx="179">
                  <c:v>2/28/2022</c:v>
                </c:pt>
                <c:pt idx="180">
                  <c:v>3/1/2022</c:v>
                </c:pt>
                <c:pt idx="181">
                  <c:v>3/2/2022</c:v>
                </c:pt>
                <c:pt idx="182">
                  <c:v>3/3/2022</c:v>
                </c:pt>
                <c:pt idx="183">
                  <c:v>3/4/2022</c:v>
                </c:pt>
                <c:pt idx="184">
                  <c:v>3/5/2022</c:v>
                </c:pt>
                <c:pt idx="185">
                  <c:v>3/6/2022</c:v>
                </c:pt>
                <c:pt idx="186">
                  <c:v>3/7/2022</c:v>
                </c:pt>
                <c:pt idx="187">
                  <c:v>3/8/2022</c:v>
                </c:pt>
                <c:pt idx="188">
                  <c:v>3/9/2022</c:v>
                </c:pt>
                <c:pt idx="189">
                  <c:v>3/10/2022</c:v>
                </c:pt>
                <c:pt idx="190">
                  <c:v>3/11/2022</c:v>
                </c:pt>
                <c:pt idx="191">
                  <c:v>3/12/2022</c:v>
                </c:pt>
                <c:pt idx="192">
                  <c:v>3/13/2022</c:v>
                </c:pt>
                <c:pt idx="193">
                  <c:v>3/14/2022</c:v>
                </c:pt>
                <c:pt idx="194">
                  <c:v>3/15/2022</c:v>
                </c:pt>
                <c:pt idx="195">
                  <c:v>3/16/2022</c:v>
                </c:pt>
                <c:pt idx="196">
                  <c:v>3/17/2022</c:v>
                </c:pt>
                <c:pt idx="197">
                  <c:v>3/18/2022</c:v>
                </c:pt>
                <c:pt idx="198">
                  <c:v>3/19/2022</c:v>
                </c:pt>
                <c:pt idx="199">
                  <c:v>3/20/2022</c:v>
                </c:pt>
                <c:pt idx="200">
                  <c:v>3/21/2022</c:v>
                </c:pt>
                <c:pt idx="201">
                  <c:v>3/22/2022</c:v>
                </c:pt>
                <c:pt idx="202">
                  <c:v>3/23/2022</c:v>
                </c:pt>
                <c:pt idx="203">
                  <c:v>3/24/2022</c:v>
                </c:pt>
                <c:pt idx="204">
                  <c:v>3/25/2022</c:v>
                </c:pt>
                <c:pt idx="205">
                  <c:v>3/26/2022</c:v>
                </c:pt>
                <c:pt idx="206">
                  <c:v>3/27/2022</c:v>
                </c:pt>
                <c:pt idx="207">
                  <c:v>3/28/2022</c:v>
                </c:pt>
                <c:pt idx="208">
                  <c:v>3/29/2022</c:v>
                </c:pt>
                <c:pt idx="209">
                  <c:v>3/30/2022</c:v>
                </c:pt>
                <c:pt idx="210">
                  <c:v>3/31/2022</c:v>
                </c:pt>
                <c:pt idx="211">
                  <c:v>4/1/2022</c:v>
                </c:pt>
                <c:pt idx="212">
                  <c:v>4/2/2022</c:v>
                </c:pt>
                <c:pt idx="213">
                  <c:v>4/3/2022</c:v>
                </c:pt>
                <c:pt idx="214">
                  <c:v>4/4/2022</c:v>
                </c:pt>
                <c:pt idx="215">
                  <c:v>4/5/2022</c:v>
                </c:pt>
                <c:pt idx="216">
                  <c:v>4/6/2022</c:v>
                </c:pt>
                <c:pt idx="217">
                  <c:v>4/7/2022</c:v>
                </c:pt>
                <c:pt idx="218">
                  <c:v>4/8/2022</c:v>
                </c:pt>
                <c:pt idx="219">
                  <c:v>4/9/2022</c:v>
                </c:pt>
                <c:pt idx="220">
                  <c:v>4/10/2022</c:v>
                </c:pt>
                <c:pt idx="221">
                  <c:v>4/11/2022</c:v>
                </c:pt>
                <c:pt idx="222">
                  <c:v>4/12/2022</c:v>
                </c:pt>
                <c:pt idx="223">
                  <c:v>4/13/2022</c:v>
                </c:pt>
                <c:pt idx="224">
                  <c:v>4/14/2022</c:v>
                </c:pt>
                <c:pt idx="225">
                  <c:v>4/15/2022</c:v>
                </c:pt>
                <c:pt idx="226">
                  <c:v>4/16/2022</c:v>
                </c:pt>
                <c:pt idx="227">
                  <c:v>4/17/2022</c:v>
                </c:pt>
                <c:pt idx="228">
                  <c:v>4/18/2022</c:v>
                </c:pt>
                <c:pt idx="229">
                  <c:v>4/19/2022</c:v>
                </c:pt>
                <c:pt idx="230">
                  <c:v>4/20/2022</c:v>
                </c:pt>
                <c:pt idx="231">
                  <c:v>4/21/2022</c:v>
                </c:pt>
                <c:pt idx="232">
                  <c:v>4/22/2022</c:v>
                </c:pt>
                <c:pt idx="233">
                  <c:v>4/23/2022</c:v>
                </c:pt>
                <c:pt idx="234">
                  <c:v>4/24/2022</c:v>
                </c:pt>
                <c:pt idx="235">
                  <c:v>4/25/2022</c:v>
                </c:pt>
                <c:pt idx="236">
                  <c:v>4/26/2022</c:v>
                </c:pt>
                <c:pt idx="237">
                  <c:v>4/27/2022</c:v>
                </c:pt>
                <c:pt idx="238">
                  <c:v>4/28/2022</c:v>
                </c:pt>
                <c:pt idx="239">
                  <c:v>4/29/2022</c:v>
                </c:pt>
                <c:pt idx="240">
                  <c:v>4/30/2022</c:v>
                </c:pt>
                <c:pt idx="241">
                  <c:v>5/1/2022</c:v>
                </c:pt>
                <c:pt idx="242">
                  <c:v>5/2/2022</c:v>
                </c:pt>
                <c:pt idx="243">
                  <c:v>5/3/2022</c:v>
                </c:pt>
                <c:pt idx="244">
                  <c:v>5/4/2022</c:v>
                </c:pt>
                <c:pt idx="245">
                  <c:v>5/5/2022</c:v>
                </c:pt>
                <c:pt idx="246">
                  <c:v>5/6/2022</c:v>
                </c:pt>
                <c:pt idx="247">
                  <c:v>5/7/2022</c:v>
                </c:pt>
                <c:pt idx="248">
                  <c:v>5/8/2022</c:v>
                </c:pt>
                <c:pt idx="249">
                  <c:v>5/11/2022</c:v>
                </c:pt>
                <c:pt idx="250">
                  <c:v>5/12/2022</c:v>
                </c:pt>
                <c:pt idx="251">
                  <c:v>5/13/2022</c:v>
                </c:pt>
                <c:pt idx="252">
                  <c:v>5/14/2022</c:v>
                </c:pt>
                <c:pt idx="253">
                  <c:v>5/15/2022</c:v>
                </c:pt>
                <c:pt idx="254">
                  <c:v>5/16/2022</c:v>
                </c:pt>
                <c:pt idx="255">
                  <c:v>5/17/2022</c:v>
                </c:pt>
                <c:pt idx="256">
                  <c:v>5/18/2022</c:v>
                </c:pt>
                <c:pt idx="257">
                  <c:v>5/19/2022</c:v>
                </c:pt>
                <c:pt idx="258">
                  <c:v>5/20/2022</c:v>
                </c:pt>
                <c:pt idx="259">
                  <c:v>5/21/2022</c:v>
                </c:pt>
                <c:pt idx="260">
                  <c:v>5/22/2022</c:v>
                </c:pt>
                <c:pt idx="261">
                  <c:v>5/23/2022</c:v>
                </c:pt>
                <c:pt idx="262">
                  <c:v>5/24/2022</c:v>
                </c:pt>
                <c:pt idx="263">
                  <c:v>5/25/2022</c:v>
                </c:pt>
                <c:pt idx="264">
                  <c:v>5/26/2022</c:v>
                </c:pt>
                <c:pt idx="265">
                  <c:v>5/27/2022</c:v>
                </c:pt>
                <c:pt idx="266">
                  <c:v>5/28/2022</c:v>
                </c:pt>
                <c:pt idx="267">
                  <c:v>5/29/2022</c:v>
                </c:pt>
                <c:pt idx="268">
                  <c:v>5/30/2022</c:v>
                </c:pt>
                <c:pt idx="269">
                  <c:v>5/31/2022</c:v>
                </c:pt>
                <c:pt idx="270">
                  <c:v>6/1/2022</c:v>
                </c:pt>
                <c:pt idx="271">
                  <c:v>6/2/2022</c:v>
                </c:pt>
                <c:pt idx="272">
                  <c:v>6/3/2022</c:v>
                </c:pt>
                <c:pt idx="273">
                  <c:v>6/4/2022</c:v>
                </c:pt>
                <c:pt idx="274">
                  <c:v>6/5/2022</c:v>
                </c:pt>
                <c:pt idx="275">
                  <c:v>6/6/2022</c:v>
                </c:pt>
                <c:pt idx="276">
                  <c:v>6/7/2022</c:v>
                </c:pt>
                <c:pt idx="277">
                  <c:v>6/8/2022</c:v>
                </c:pt>
                <c:pt idx="278">
                  <c:v>6/9/2022</c:v>
                </c:pt>
                <c:pt idx="279">
                  <c:v>6/10/2022</c:v>
                </c:pt>
                <c:pt idx="280">
                  <c:v>6/11/2022</c:v>
                </c:pt>
                <c:pt idx="281">
                  <c:v>6/12/2022</c:v>
                </c:pt>
                <c:pt idx="282">
                  <c:v>6/13/2022</c:v>
                </c:pt>
                <c:pt idx="283">
                  <c:v>6/14/2022</c:v>
                </c:pt>
                <c:pt idx="284">
                  <c:v>6/15/2022</c:v>
                </c:pt>
                <c:pt idx="285">
                  <c:v>6/16/2022</c:v>
                </c:pt>
                <c:pt idx="286">
                  <c:v>6/17/2022</c:v>
                </c:pt>
                <c:pt idx="287">
                  <c:v>6/18/2022</c:v>
                </c:pt>
                <c:pt idx="288">
                  <c:v>6/19/2022</c:v>
                </c:pt>
                <c:pt idx="289">
                  <c:v>6/20/2022</c:v>
                </c:pt>
                <c:pt idx="290">
                  <c:v>6/21/2022</c:v>
                </c:pt>
                <c:pt idx="291">
                  <c:v>6/22/2022</c:v>
                </c:pt>
                <c:pt idx="292">
                  <c:v>6/23/2022</c:v>
                </c:pt>
              </c:strCache>
            </c:strRef>
          </c:cat>
          <c:val>
            <c:numRef>
              <c:f>Emergencia!$C$3:$KI$3</c:f>
              <c:numCache>
                <c:formatCode>#,##0_);\(#,##0\)</c:formatCode>
                <c:ptCount val="293"/>
                <c:pt idx="0">
                  <c:v>127</c:v>
                </c:pt>
                <c:pt idx="1">
                  <c:v>98</c:v>
                </c:pt>
                <c:pt idx="2">
                  <c:v>98</c:v>
                </c:pt>
                <c:pt idx="3">
                  <c:v>96</c:v>
                </c:pt>
                <c:pt idx="4">
                  <c:v>87</c:v>
                </c:pt>
                <c:pt idx="5">
                  <c:v>123</c:v>
                </c:pt>
                <c:pt idx="6">
                  <c:v>94</c:v>
                </c:pt>
                <c:pt idx="7">
                  <c:v>110</c:v>
                </c:pt>
                <c:pt idx="8">
                  <c:v>103</c:v>
                </c:pt>
                <c:pt idx="9">
                  <c:v>120</c:v>
                </c:pt>
                <c:pt idx="10">
                  <c:v>86</c:v>
                </c:pt>
                <c:pt idx="11">
                  <c:v>67</c:v>
                </c:pt>
                <c:pt idx="12">
                  <c:v>73</c:v>
                </c:pt>
                <c:pt idx="13">
                  <c:v>79</c:v>
                </c:pt>
                <c:pt idx="14">
                  <c:v>76</c:v>
                </c:pt>
                <c:pt idx="15">
                  <c:v>107</c:v>
                </c:pt>
                <c:pt idx="16">
                  <c:v>81</c:v>
                </c:pt>
                <c:pt idx="17">
                  <c:v>70</c:v>
                </c:pt>
                <c:pt idx="18">
                  <c:v>47</c:v>
                </c:pt>
                <c:pt idx="19">
                  <c:v>116</c:v>
                </c:pt>
                <c:pt idx="20">
                  <c:v>83</c:v>
                </c:pt>
                <c:pt idx="21">
                  <c:v>88</c:v>
                </c:pt>
                <c:pt idx="22">
                  <c:v>77</c:v>
                </c:pt>
                <c:pt idx="23">
                  <c:v>77</c:v>
                </c:pt>
                <c:pt idx="24">
                  <c:v>68</c:v>
                </c:pt>
                <c:pt idx="25">
                  <c:v>54</c:v>
                </c:pt>
                <c:pt idx="26">
                  <c:v>100</c:v>
                </c:pt>
                <c:pt idx="27">
                  <c:v>80</c:v>
                </c:pt>
                <c:pt idx="28">
                  <c:v>74</c:v>
                </c:pt>
                <c:pt idx="29">
                  <c:v>92</c:v>
                </c:pt>
                <c:pt idx="30">
                  <c:v>51</c:v>
                </c:pt>
                <c:pt idx="31">
                  <c:v>55</c:v>
                </c:pt>
                <c:pt idx="32">
                  <c:v>42</c:v>
                </c:pt>
                <c:pt idx="33">
                  <c:v>96</c:v>
                </c:pt>
                <c:pt idx="34">
                  <c:v>91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46</c:v>
                </c:pt>
                <c:pt idx="39">
                  <c:v>46</c:v>
                </c:pt>
                <c:pt idx="40">
                  <c:v>71</c:v>
                </c:pt>
                <c:pt idx="41">
                  <c:v>65</c:v>
                </c:pt>
                <c:pt idx="42">
                  <c:v>48</c:v>
                </c:pt>
                <c:pt idx="43">
                  <c:v>64</c:v>
                </c:pt>
                <c:pt idx="44">
                  <c:v>40</c:v>
                </c:pt>
                <c:pt idx="45">
                  <c:v>46</c:v>
                </c:pt>
                <c:pt idx="46">
                  <c:v>95</c:v>
                </c:pt>
                <c:pt idx="47">
                  <c:v>73</c:v>
                </c:pt>
                <c:pt idx="48">
                  <c:v>83</c:v>
                </c:pt>
                <c:pt idx="49">
                  <c:v>66</c:v>
                </c:pt>
                <c:pt idx="50">
                  <c:v>62</c:v>
                </c:pt>
                <c:pt idx="51">
                  <c:v>57</c:v>
                </c:pt>
                <c:pt idx="52">
                  <c:v>78</c:v>
                </c:pt>
                <c:pt idx="53">
                  <c:v>84</c:v>
                </c:pt>
                <c:pt idx="54">
                  <c:v>67</c:v>
                </c:pt>
                <c:pt idx="55">
                  <c:v>89</c:v>
                </c:pt>
                <c:pt idx="56">
                  <c:v>61</c:v>
                </c:pt>
                <c:pt idx="57">
                  <c:v>68</c:v>
                </c:pt>
                <c:pt idx="58">
                  <c:v>61</c:v>
                </c:pt>
                <c:pt idx="59">
                  <c:v>49</c:v>
                </c:pt>
                <c:pt idx="60">
                  <c:v>62</c:v>
                </c:pt>
                <c:pt idx="61">
                  <c:v>62</c:v>
                </c:pt>
                <c:pt idx="62">
                  <c:v>83</c:v>
                </c:pt>
                <c:pt idx="63">
                  <c:v>126</c:v>
                </c:pt>
                <c:pt idx="64">
                  <c:v>88</c:v>
                </c:pt>
                <c:pt idx="65">
                  <c:v>92</c:v>
                </c:pt>
                <c:pt idx="66">
                  <c:v>119</c:v>
                </c:pt>
                <c:pt idx="67">
                  <c:v>135</c:v>
                </c:pt>
                <c:pt idx="68">
                  <c:v>150</c:v>
                </c:pt>
                <c:pt idx="69">
                  <c:v>135</c:v>
                </c:pt>
                <c:pt idx="70">
                  <c:v>99</c:v>
                </c:pt>
                <c:pt idx="71">
                  <c:v>138</c:v>
                </c:pt>
                <c:pt idx="72">
                  <c:v>97</c:v>
                </c:pt>
                <c:pt idx="73">
                  <c:v>137</c:v>
                </c:pt>
                <c:pt idx="74">
                  <c:v>131</c:v>
                </c:pt>
                <c:pt idx="75">
                  <c:v>127</c:v>
                </c:pt>
                <c:pt idx="76">
                  <c:v>159</c:v>
                </c:pt>
                <c:pt idx="77">
                  <c:v>116</c:v>
                </c:pt>
                <c:pt idx="78">
                  <c:v>110</c:v>
                </c:pt>
                <c:pt idx="79">
                  <c:v>63</c:v>
                </c:pt>
                <c:pt idx="80">
                  <c:v>121</c:v>
                </c:pt>
                <c:pt idx="81">
                  <c:v>158</c:v>
                </c:pt>
                <c:pt idx="82">
                  <c:v>142</c:v>
                </c:pt>
                <c:pt idx="83">
                  <c:v>133</c:v>
                </c:pt>
                <c:pt idx="84">
                  <c:v>110</c:v>
                </c:pt>
                <c:pt idx="85">
                  <c:v>130</c:v>
                </c:pt>
                <c:pt idx="86">
                  <c:v>102</c:v>
                </c:pt>
                <c:pt idx="87">
                  <c:v>94</c:v>
                </c:pt>
                <c:pt idx="88">
                  <c:v>162</c:v>
                </c:pt>
                <c:pt idx="89">
                  <c:v>107</c:v>
                </c:pt>
                <c:pt idx="90">
                  <c:v>147</c:v>
                </c:pt>
                <c:pt idx="91">
                  <c:v>139</c:v>
                </c:pt>
                <c:pt idx="92">
                  <c:v>136</c:v>
                </c:pt>
                <c:pt idx="93">
                  <c:v>81</c:v>
                </c:pt>
                <c:pt idx="94">
                  <c:v>90</c:v>
                </c:pt>
                <c:pt idx="95">
                  <c:v>101</c:v>
                </c:pt>
                <c:pt idx="96">
                  <c:v>176</c:v>
                </c:pt>
                <c:pt idx="97">
                  <c:v>131</c:v>
                </c:pt>
                <c:pt idx="98">
                  <c:v>151</c:v>
                </c:pt>
                <c:pt idx="99">
                  <c:v>117</c:v>
                </c:pt>
                <c:pt idx="100">
                  <c:v>120</c:v>
                </c:pt>
                <c:pt idx="101">
                  <c:v>123</c:v>
                </c:pt>
                <c:pt idx="102">
                  <c:v>167</c:v>
                </c:pt>
                <c:pt idx="103">
                  <c:v>122</c:v>
                </c:pt>
                <c:pt idx="104">
                  <c:v>130</c:v>
                </c:pt>
                <c:pt idx="105">
                  <c:v>134</c:v>
                </c:pt>
                <c:pt idx="106">
                  <c:v>147</c:v>
                </c:pt>
                <c:pt idx="107">
                  <c:v>128</c:v>
                </c:pt>
                <c:pt idx="108">
                  <c:v>92</c:v>
                </c:pt>
                <c:pt idx="109">
                  <c:v>205</c:v>
                </c:pt>
                <c:pt idx="110">
                  <c:v>200</c:v>
                </c:pt>
                <c:pt idx="111">
                  <c:v>188</c:v>
                </c:pt>
                <c:pt idx="112">
                  <c:v>130</c:v>
                </c:pt>
                <c:pt idx="113">
                  <c:v>172</c:v>
                </c:pt>
                <c:pt idx="114">
                  <c:v>214</c:v>
                </c:pt>
                <c:pt idx="115">
                  <c:v>211</c:v>
                </c:pt>
                <c:pt idx="116">
                  <c:v>405</c:v>
                </c:pt>
                <c:pt idx="117">
                  <c:v>409</c:v>
                </c:pt>
                <c:pt idx="118">
                  <c:v>436</c:v>
                </c:pt>
                <c:pt idx="119">
                  <c:v>437</c:v>
                </c:pt>
                <c:pt idx="120">
                  <c:v>253</c:v>
                </c:pt>
                <c:pt idx="121">
                  <c:v>346</c:v>
                </c:pt>
                <c:pt idx="122">
                  <c:v>490</c:v>
                </c:pt>
                <c:pt idx="123">
                  <c:v>670</c:v>
                </c:pt>
                <c:pt idx="124">
                  <c:v>640</c:v>
                </c:pt>
                <c:pt idx="125">
                  <c:v>588</c:v>
                </c:pt>
                <c:pt idx="126">
                  <c:v>697</c:v>
                </c:pt>
                <c:pt idx="127">
                  <c:v>535</c:v>
                </c:pt>
                <c:pt idx="128">
                  <c:v>488</c:v>
                </c:pt>
                <c:pt idx="129">
                  <c:v>509</c:v>
                </c:pt>
                <c:pt idx="130">
                  <c:v>608</c:v>
                </c:pt>
                <c:pt idx="131">
                  <c:v>611</c:v>
                </c:pt>
                <c:pt idx="132">
                  <c:v>657</c:v>
                </c:pt>
                <c:pt idx="133">
                  <c:v>494</c:v>
                </c:pt>
                <c:pt idx="134">
                  <c:v>591</c:v>
                </c:pt>
                <c:pt idx="135">
                  <c:v>493</c:v>
                </c:pt>
                <c:pt idx="136">
                  <c:v>466</c:v>
                </c:pt>
                <c:pt idx="137">
                  <c:v>631</c:v>
                </c:pt>
                <c:pt idx="138">
                  <c:v>594</c:v>
                </c:pt>
                <c:pt idx="139">
                  <c:v>621</c:v>
                </c:pt>
                <c:pt idx="140">
                  <c:v>609</c:v>
                </c:pt>
                <c:pt idx="141">
                  <c:v>550</c:v>
                </c:pt>
                <c:pt idx="142">
                  <c:v>463</c:v>
                </c:pt>
                <c:pt idx="143">
                  <c:v>394</c:v>
                </c:pt>
                <c:pt idx="144">
                  <c:v>504</c:v>
                </c:pt>
                <c:pt idx="145">
                  <c:v>435</c:v>
                </c:pt>
                <c:pt idx="146">
                  <c:v>446</c:v>
                </c:pt>
                <c:pt idx="147">
                  <c:v>391</c:v>
                </c:pt>
                <c:pt idx="148">
                  <c:v>382</c:v>
                </c:pt>
                <c:pt idx="149">
                  <c:v>290</c:v>
                </c:pt>
                <c:pt idx="150">
                  <c:v>281</c:v>
                </c:pt>
                <c:pt idx="151">
                  <c:v>327</c:v>
                </c:pt>
                <c:pt idx="152">
                  <c:v>239</c:v>
                </c:pt>
                <c:pt idx="153">
                  <c:v>287</c:v>
                </c:pt>
                <c:pt idx="154">
                  <c:v>268</c:v>
                </c:pt>
                <c:pt idx="155">
                  <c:v>253</c:v>
                </c:pt>
                <c:pt idx="156">
                  <c:v>211</c:v>
                </c:pt>
                <c:pt idx="157">
                  <c:v>201</c:v>
                </c:pt>
                <c:pt idx="158">
                  <c:v>263</c:v>
                </c:pt>
                <c:pt idx="159">
                  <c:v>214</c:v>
                </c:pt>
                <c:pt idx="160">
                  <c:v>194</c:v>
                </c:pt>
                <c:pt idx="161">
                  <c:v>167</c:v>
                </c:pt>
                <c:pt idx="162">
                  <c:v>171</c:v>
                </c:pt>
                <c:pt idx="163">
                  <c:v>131</c:v>
                </c:pt>
                <c:pt idx="164">
                  <c:v>113</c:v>
                </c:pt>
                <c:pt idx="165">
                  <c:v>118</c:v>
                </c:pt>
                <c:pt idx="166">
                  <c:v>121</c:v>
                </c:pt>
                <c:pt idx="167">
                  <c:v>143</c:v>
                </c:pt>
                <c:pt idx="168">
                  <c:v>145</c:v>
                </c:pt>
                <c:pt idx="169">
                  <c:v>134</c:v>
                </c:pt>
                <c:pt idx="170">
                  <c:v>76</c:v>
                </c:pt>
                <c:pt idx="171">
                  <c:v>95</c:v>
                </c:pt>
                <c:pt idx="172">
                  <c:v>113</c:v>
                </c:pt>
                <c:pt idx="173">
                  <c:v>106</c:v>
                </c:pt>
                <c:pt idx="174">
                  <c:v>117</c:v>
                </c:pt>
                <c:pt idx="175">
                  <c:v>95</c:v>
                </c:pt>
                <c:pt idx="176">
                  <c:v>98</c:v>
                </c:pt>
                <c:pt idx="177">
                  <c:v>40</c:v>
                </c:pt>
                <c:pt idx="178">
                  <c:v>43</c:v>
                </c:pt>
                <c:pt idx="179">
                  <c:v>60</c:v>
                </c:pt>
                <c:pt idx="180">
                  <c:v>66</c:v>
                </c:pt>
                <c:pt idx="181">
                  <c:v>92</c:v>
                </c:pt>
                <c:pt idx="182">
                  <c:v>80</c:v>
                </c:pt>
                <c:pt idx="183">
                  <c:v>101</c:v>
                </c:pt>
                <c:pt idx="184">
                  <c:v>45</c:v>
                </c:pt>
                <c:pt idx="185">
                  <c:v>74</c:v>
                </c:pt>
                <c:pt idx="186">
                  <c:v>97</c:v>
                </c:pt>
                <c:pt idx="187">
                  <c:v>74</c:v>
                </c:pt>
                <c:pt idx="188">
                  <c:v>137</c:v>
                </c:pt>
                <c:pt idx="189">
                  <c:v>128</c:v>
                </c:pt>
                <c:pt idx="190">
                  <c:v>87</c:v>
                </c:pt>
                <c:pt idx="191">
                  <c:v>94</c:v>
                </c:pt>
                <c:pt idx="192">
                  <c:v>92</c:v>
                </c:pt>
                <c:pt idx="193">
                  <c:v>137</c:v>
                </c:pt>
                <c:pt idx="194">
                  <c:v>90</c:v>
                </c:pt>
                <c:pt idx="195">
                  <c:v>120</c:v>
                </c:pt>
                <c:pt idx="196">
                  <c:v>109</c:v>
                </c:pt>
                <c:pt idx="197">
                  <c:v>102</c:v>
                </c:pt>
                <c:pt idx="198">
                  <c:v>107</c:v>
                </c:pt>
                <c:pt idx="199">
                  <c:v>94</c:v>
                </c:pt>
                <c:pt idx="200">
                  <c:v>126</c:v>
                </c:pt>
                <c:pt idx="201">
                  <c:v>96</c:v>
                </c:pt>
                <c:pt idx="202">
                  <c:v>98</c:v>
                </c:pt>
                <c:pt idx="203">
                  <c:v>137</c:v>
                </c:pt>
                <c:pt idx="204">
                  <c:v>88</c:v>
                </c:pt>
                <c:pt idx="205">
                  <c:v>95</c:v>
                </c:pt>
                <c:pt idx="206">
                  <c:v>56</c:v>
                </c:pt>
                <c:pt idx="207">
                  <c:v>94</c:v>
                </c:pt>
                <c:pt idx="208">
                  <c:v>142</c:v>
                </c:pt>
                <c:pt idx="209">
                  <c:v>120</c:v>
                </c:pt>
                <c:pt idx="210">
                  <c:v>76</c:v>
                </c:pt>
                <c:pt idx="211">
                  <c:v>89</c:v>
                </c:pt>
                <c:pt idx="212">
                  <c:v>33</c:v>
                </c:pt>
                <c:pt idx="213">
                  <c:v>61</c:v>
                </c:pt>
                <c:pt idx="214">
                  <c:v>94</c:v>
                </c:pt>
                <c:pt idx="215">
                  <c:v>50</c:v>
                </c:pt>
                <c:pt idx="216">
                  <c:v>83</c:v>
                </c:pt>
                <c:pt idx="217">
                  <c:v>64</c:v>
                </c:pt>
                <c:pt idx="218">
                  <c:v>39</c:v>
                </c:pt>
                <c:pt idx="219">
                  <c:v>69</c:v>
                </c:pt>
                <c:pt idx="220">
                  <c:v>74</c:v>
                </c:pt>
                <c:pt idx="221">
                  <c:v>121</c:v>
                </c:pt>
                <c:pt idx="222">
                  <c:v>81</c:v>
                </c:pt>
                <c:pt idx="223">
                  <c:v>84</c:v>
                </c:pt>
                <c:pt idx="224">
                  <c:v>108</c:v>
                </c:pt>
                <c:pt idx="225">
                  <c:v>54</c:v>
                </c:pt>
                <c:pt idx="226">
                  <c:v>42</c:v>
                </c:pt>
                <c:pt idx="227">
                  <c:v>51</c:v>
                </c:pt>
                <c:pt idx="228">
                  <c:v>108</c:v>
                </c:pt>
                <c:pt idx="229">
                  <c:v>47</c:v>
                </c:pt>
                <c:pt idx="230">
                  <c:v>51</c:v>
                </c:pt>
                <c:pt idx="231">
                  <c:v>29</c:v>
                </c:pt>
                <c:pt idx="234">
                  <c:v>4</c:v>
                </c:pt>
                <c:pt idx="235">
                  <c:v>9</c:v>
                </c:pt>
                <c:pt idx="236">
                  <c:v>6</c:v>
                </c:pt>
                <c:pt idx="237">
                  <c:v>1</c:v>
                </c:pt>
                <c:pt idx="238">
                  <c:v>98</c:v>
                </c:pt>
                <c:pt idx="239">
                  <c:v>32</c:v>
                </c:pt>
                <c:pt idx="240">
                  <c:v>53</c:v>
                </c:pt>
                <c:pt idx="241">
                  <c:v>34</c:v>
                </c:pt>
                <c:pt idx="242">
                  <c:v>32</c:v>
                </c:pt>
                <c:pt idx="243">
                  <c:v>58</c:v>
                </c:pt>
                <c:pt idx="244">
                  <c:v>31</c:v>
                </c:pt>
                <c:pt idx="245">
                  <c:v>36</c:v>
                </c:pt>
                <c:pt idx="246">
                  <c:v>50</c:v>
                </c:pt>
                <c:pt idx="247">
                  <c:v>13</c:v>
                </c:pt>
                <c:pt idx="248">
                  <c:v>24</c:v>
                </c:pt>
                <c:pt idx="249">
                  <c:v>35</c:v>
                </c:pt>
                <c:pt idx="250">
                  <c:v>27</c:v>
                </c:pt>
                <c:pt idx="252">
                  <c:v>27</c:v>
                </c:pt>
                <c:pt idx="253">
                  <c:v>44</c:v>
                </c:pt>
                <c:pt idx="254">
                  <c:v>47</c:v>
                </c:pt>
                <c:pt idx="255">
                  <c:v>25</c:v>
                </c:pt>
                <c:pt idx="256">
                  <c:v>68</c:v>
                </c:pt>
                <c:pt idx="257">
                  <c:v>35</c:v>
                </c:pt>
                <c:pt idx="258">
                  <c:v>17</c:v>
                </c:pt>
                <c:pt idx="259">
                  <c:v>5</c:v>
                </c:pt>
                <c:pt idx="260">
                  <c:v>13</c:v>
                </c:pt>
                <c:pt idx="261">
                  <c:v>44</c:v>
                </c:pt>
                <c:pt idx="262">
                  <c:v>33</c:v>
                </c:pt>
                <c:pt idx="263">
                  <c:v>49</c:v>
                </c:pt>
                <c:pt idx="264">
                  <c:v>52</c:v>
                </c:pt>
                <c:pt idx="265">
                  <c:v>33</c:v>
                </c:pt>
                <c:pt idx="266">
                  <c:v>66</c:v>
                </c:pt>
                <c:pt idx="267">
                  <c:v>45</c:v>
                </c:pt>
                <c:pt idx="268">
                  <c:v>62</c:v>
                </c:pt>
                <c:pt idx="269">
                  <c:v>27</c:v>
                </c:pt>
                <c:pt idx="270">
                  <c:v>25</c:v>
                </c:pt>
                <c:pt idx="271">
                  <c:v>57</c:v>
                </c:pt>
                <c:pt idx="272">
                  <c:v>40</c:v>
                </c:pt>
                <c:pt idx="273">
                  <c:v>36</c:v>
                </c:pt>
                <c:pt idx="274">
                  <c:v>42</c:v>
                </c:pt>
                <c:pt idx="275">
                  <c:v>99</c:v>
                </c:pt>
                <c:pt idx="276">
                  <c:v>96</c:v>
                </c:pt>
                <c:pt idx="277">
                  <c:v>83</c:v>
                </c:pt>
                <c:pt idx="278">
                  <c:v>56</c:v>
                </c:pt>
                <c:pt idx="279">
                  <c:v>148</c:v>
                </c:pt>
                <c:pt idx="280">
                  <c:v>71</c:v>
                </c:pt>
                <c:pt idx="281">
                  <c:v>87</c:v>
                </c:pt>
                <c:pt idx="282">
                  <c:v>157</c:v>
                </c:pt>
                <c:pt idx="283">
                  <c:v>129</c:v>
                </c:pt>
                <c:pt idx="284">
                  <c:v>183</c:v>
                </c:pt>
                <c:pt idx="285">
                  <c:v>113</c:v>
                </c:pt>
                <c:pt idx="286">
                  <c:v>119</c:v>
                </c:pt>
                <c:pt idx="287">
                  <c:v>92</c:v>
                </c:pt>
                <c:pt idx="288">
                  <c:v>97</c:v>
                </c:pt>
                <c:pt idx="289">
                  <c:v>131</c:v>
                </c:pt>
                <c:pt idx="290">
                  <c:v>87</c:v>
                </c:pt>
                <c:pt idx="291">
                  <c:v>97</c:v>
                </c:pt>
                <c:pt idx="292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B0-404D-8DB0-4A2EE8E9C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7638688"/>
        <c:axId val="727634336"/>
      </c:lineChart>
      <c:catAx>
        <c:axId val="72763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4336"/>
        <c:crosses val="autoZero"/>
        <c:auto val="1"/>
        <c:lblAlgn val="ctr"/>
        <c:lblOffset val="80"/>
        <c:tickLblSkip val="2"/>
        <c:noMultiLvlLbl val="0"/>
      </c:catAx>
      <c:valAx>
        <c:axId val="727634336"/>
        <c:scaling>
          <c:orientation val="minMax"/>
        </c:scaling>
        <c:delete val="0"/>
        <c:axPos val="l"/>
        <c:numFmt formatCode="#,##0_);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2763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02427761452207E-2"/>
          <c:y val="5.954826963981643E-2"/>
          <c:w val="0.95623156678977039"/>
          <c:h val="0.86405517075814775"/>
        </c:manualLayout>
      </c:layout>
      <c:lineChart>
        <c:grouping val="standard"/>
        <c:varyColors val="0"/>
        <c:ser>
          <c:idx val="1"/>
          <c:order val="0"/>
          <c:tx>
            <c:strRef>
              <c:f>'incidencias x semana'!$E$2</c:f>
              <c:strCache>
                <c:ptCount val="1"/>
                <c:pt idx="0">
                  <c:v>CORTE SE 27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75"/>
              <c:layout>
                <c:manualLayout>
                  <c:x val="-1.4169393093603948E-2"/>
                  <c:y val="-2.6201238641519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FE8-4BC7-B1E3-043CCBFF6D36}"/>
                </c:ext>
              </c:extLst>
            </c:dLbl>
            <c:dLbl>
              <c:idx val="76"/>
              <c:layout>
                <c:manualLayout>
                  <c:x val="-2.4560258318578831E-2"/>
                  <c:y val="4.7638615711853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FE8-4BC7-B1E3-043CCBFF6D36}"/>
                </c:ext>
              </c:extLst>
            </c:dLbl>
            <c:dLbl>
              <c:idx val="77"/>
              <c:layout>
                <c:manualLayout>
                  <c:x val="-2.0350927711811656E-2"/>
                  <c:y val="1.6673515499148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FE8-4BC7-B1E3-043CCBFF6D36}"/>
                </c:ext>
              </c:extLst>
            </c:dLbl>
            <c:dLbl>
              <c:idx val="78"/>
              <c:layout>
                <c:manualLayout>
                  <c:x val="-2.146160818251695E-3"/>
                  <c:y val="2.6201238641519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FE8-4BC7-B1E3-043CCBFF6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'incidencias x semana'!$A$3:$A$81</c:f>
              <c:strCach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</c:strCache>
            </c:strRef>
          </c:cat>
          <c:val>
            <c:numRef>
              <c:f>'incidencias x semana'!$E$3:$E$81</c:f>
              <c:numCache>
                <c:formatCode>0.0</c:formatCode>
                <c:ptCount val="79"/>
                <c:pt idx="0">
                  <c:v>238.64950415141661</c:v>
                </c:pt>
                <c:pt idx="1">
                  <c:v>180.80685708362435</c:v>
                </c:pt>
                <c:pt idx="2">
                  <c:v>137.31003451767916</c:v>
                </c:pt>
                <c:pt idx="3">
                  <c:v>119.25408298949232</c:v>
                </c:pt>
                <c:pt idx="4">
                  <c:v>144.37694313927869</c:v>
                </c:pt>
                <c:pt idx="5">
                  <c:v>116.32131591152849</c:v>
                </c:pt>
                <c:pt idx="6">
                  <c:v>100.95078965954949</c:v>
                </c:pt>
                <c:pt idx="7">
                  <c:v>107.91169465182504</c:v>
                </c:pt>
                <c:pt idx="8">
                  <c:v>112.64652342829675</c:v>
                </c:pt>
                <c:pt idx="9">
                  <c:v>129.32442777527166</c:v>
                </c:pt>
                <c:pt idx="10">
                  <c:v>138.2640671815951</c:v>
                </c:pt>
                <c:pt idx="11">
                  <c:v>161.01951294314563</c:v>
                </c:pt>
                <c:pt idx="12">
                  <c:v>184.5876531961801</c:v>
                </c:pt>
                <c:pt idx="13">
                  <c:v>203.70364101760688</c:v>
                </c:pt>
                <c:pt idx="14">
                  <c:v>198.22678683586722</c:v>
                </c:pt>
                <c:pt idx="15">
                  <c:v>196.91940874087132</c:v>
                </c:pt>
                <c:pt idx="16">
                  <c:v>183.66895507537217</c:v>
                </c:pt>
                <c:pt idx="17">
                  <c:v>170.17115960811705</c:v>
                </c:pt>
                <c:pt idx="18">
                  <c:v>128.22905693892372</c:v>
                </c:pt>
                <c:pt idx="19">
                  <c:v>110.98579990222083</c:v>
                </c:pt>
                <c:pt idx="20">
                  <c:v>88.195019597562322</c:v>
                </c:pt>
                <c:pt idx="21">
                  <c:v>95.120590046729873</c:v>
                </c:pt>
                <c:pt idx="22">
                  <c:v>82.046809096770716</c:v>
                </c:pt>
                <c:pt idx="23">
                  <c:v>89.78507403742222</c:v>
                </c:pt>
                <c:pt idx="24">
                  <c:v>86.28695426973043</c:v>
                </c:pt>
                <c:pt idx="25">
                  <c:v>98.830717073069636</c:v>
                </c:pt>
                <c:pt idx="26">
                  <c:v>91.233790304850118</c:v>
                </c:pt>
                <c:pt idx="27">
                  <c:v>105.12026574629321</c:v>
                </c:pt>
                <c:pt idx="28">
                  <c:v>103.63621493575732</c:v>
                </c:pt>
                <c:pt idx="29">
                  <c:v>89.502397692558233</c:v>
                </c:pt>
                <c:pt idx="30">
                  <c:v>64.450206628987843</c:v>
                </c:pt>
                <c:pt idx="31">
                  <c:v>52.613134687808603</c:v>
                </c:pt>
                <c:pt idx="32">
                  <c:v>38.7973283325815</c:v>
                </c:pt>
                <c:pt idx="33">
                  <c:v>28.161630857074186</c:v>
                </c:pt>
                <c:pt idx="34">
                  <c:v>25.405536494650363</c:v>
                </c:pt>
                <c:pt idx="35">
                  <c:v>17.949947898862842</c:v>
                </c:pt>
                <c:pt idx="36">
                  <c:v>13.745137269011114</c:v>
                </c:pt>
                <c:pt idx="37">
                  <c:v>12.932442777527166</c:v>
                </c:pt>
                <c:pt idx="38">
                  <c:v>10.423690216859329</c:v>
                </c:pt>
                <c:pt idx="39">
                  <c:v>10.176348415103345</c:v>
                </c:pt>
                <c:pt idx="40">
                  <c:v>9.2929848374034005</c:v>
                </c:pt>
                <c:pt idx="41">
                  <c:v>10.317686587535336</c:v>
                </c:pt>
                <c:pt idx="42">
                  <c:v>10.423690216859329</c:v>
                </c:pt>
                <c:pt idx="43">
                  <c:v>14.169151786307086</c:v>
                </c:pt>
                <c:pt idx="44">
                  <c:v>20.529369545746675</c:v>
                </c:pt>
                <c:pt idx="45">
                  <c:v>20.070020485342706</c:v>
                </c:pt>
                <c:pt idx="46">
                  <c:v>19.57533688183074</c:v>
                </c:pt>
                <c:pt idx="47">
                  <c:v>41.306080893249337</c:v>
                </c:pt>
                <c:pt idx="48">
                  <c:v>32.931794176653874</c:v>
                </c:pt>
                <c:pt idx="49">
                  <c:v>43.214146221081215</c:v>
                </c:pt>
                <c:pt idx="50">
                  <c:v>100.42077151292952</c:v>
                </c:pt>
                <c:pt idx="51">
                  <c:v>261.65229171472316</c:v>
                </c:pt>
                <c:pt idx="52">
                  <c:v>567.68476957309144</c:v>
                </c:pt>
                <c:pt idx="53">
                  <c:v>710.71900007426621</c:v>
                </c:pt>
                <c:pt idx="54">
                  <c:v>633.90170335747916</c:v>
                </c:pt>
                <c:pt idx="55">
                  <c:v>430.23339688298029</c:v>
                </c:pt>
                <c:pt idx="56">
                  <c:v>236.28208976318078</c:v>
                </c:pt>
                <c:pt idx="57">
                  <c:v>137.55737631943515</c:v>
                </c:pt>
                <c:pt idx="58">
                  <c:v>78.937369303266919</c:v>
                </c:pt>
                <c:pt idx="59">
                  <c:v>47.030276876744971</c:v>
                </c:pt>
                <c:pt idx="60">
                  <c:v>37.207273892721602</c:v>
                </c:pt>
                <c:pt idx="61">
                  <c:v>31.165067021253993</c:v>
                </c:pt>
                <c:pt idx="62">
                  <c:v>23.603474796142478</c:v>
                </c:pt>
                <c:pt idx="63">
                  <c:v>14.522497217387066</c:v>
                </c:pt>
                <c:pt idx="64">
                  <c:v>10.671032018615312</c:v>
                </c:pt>
                <c:pt idx="65">
                  <c:v>9.2223157511874057</c:v>
                </c:pt>
                <c:pt idx="66">
                  <c:v>9.8230029840233666</c:v>
                </c:pt>
                <c:pt idx="67">
                  <c:v>11.16571562212728</c:v>
                </c:pt>
                <c:pt idx="68">
                  <c:v>10.565028389291319</c:v>
                </c:pt>
                <c:pt idx="69">
                  <c:v>12.119748286043219</c:v>
                </c:pt>
                <c:pt idx="70">
                  <c:v>15.405860795087007</c:v>
                </c:pt>
                <c:pt idx="71">
                  <c:v>25.900220098162333</c:v>
                </c:pt>
                <c:pt idx="72">
                  <c:v>40.104706427577412</c:v>
                </c:pt>
                <c:pt idx="73">
                  <c:v>79.326049277454885</c:v>
                </c:pt>
                <c:pt idx="74">
                  <c:v>112.18717436789277</c:v>
                </c:pt>
                <c:pt idx="75">
                  <c:v>125.08428260231193</c:v>
                </c:pt>
                <c:pt idx="76">
                  <c:v>78.513354785970932</c:v>
                </c:pt>
                <c:pt idx="77">
                  <c:v>52.330458342944631</c:v>
                </c:pt>
                <c:pt idx="78">
                  <c:v>38.7973283325815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FE8-4BC7-B1E3-043CCBFF6D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871824"/>
        <c:axId val="718872912"/>
      </c:lineChart>
      <c:catAx>
        <c:axId val="718871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72912"/>
        <c:crosses val="autoZero"/>
        <c:auto val="1"/>
        <c:lblAlgn val="ctr"/>
        <c:lblOffset val="100"/>
        <c:noMultiLvlLbl val="0"/>
      </c:catAx>
      <c:valAx>
        <c:axId val="71887291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7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Mstras_positivos_xsemana!$I$2</c:f>
              <c:strCache>
                <c:ptCount val="1"/>
                <c:pt idx="0">
                  <c:v>Test</c:v>
                </c:pt>
              </c:strCache>
            </c:strRef>
          </c:tx>
          <c:spPr>
            <a:noFill/>
            <a:ln>
              <a:solidFill>
                <a:srgbClr val="92D050"/>
              </a:solidFill>
            </a:ln>
            <a:effectLst/>
          </c:spPr>
          <c:invertIfNegative val="0"/>
          <c:cat>
            <c:strRef>
              <c:f>Mstras_positivos_xsemana!$B$3:$B$81</c:f>
              <c:strCache>
                <c:ptCount val="7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1</c:v>
                </c:pt>
                <c:pt idx="53">
                  <c:v>2</c:v>
                </c:pt>
                <c:pt idx="54">
                  <c:v>3</c:v>
                </c:pt>
                <c:pt idx="55">
                  <c:v>4</c:v>
                </c:pt>
                <c:pt idx="56">
                  <c:v>5</c:v>
                </c:pt>
                <c:pt idx="57">
                  <c:v>6</c:v>
                </c:pt>
                <c:pt idx="58">
                  <c:v>7</c:v>
                </c:pt>
                <c:pt idx="59">
                  <c:v>8</c:v>
                </c:pt>
                <c:pt idx="60">
                  <c:v>9</c:v>
                </c:pt>
                <c:pt idx="61">
                  <c:v>10</c:v>
                </c:pt>
                <c:pt idx="62">
                  <c:v>11</c:v>
                </c:pt>
                <c:pt idx="63">
                  <c:v>12</c:v>
                </c:pt>
                <c:pt idx="64">
                  <c:v>13</c:v>
                </c:pt>
                <c:pt idx="65">
                  <c:v>14</c:v>
                </c:pt>
                <c:pt idx="66">
                  <c:v>15</c:v>
                </c:pt>
                <c:pt idx="67">
                  <c:v>16</c:v>
                </c:pt>
                <c:pt idx="68">
                  <c:v>17</c:v>
                </c:pt>
                <c:pt idx="69">
                  <c:v>18</c:v>
                </c:pt>
                <c:pt idx="70">
                  <c:v>19</c:v>
                </c:pt>
                <c:pt idx="71">
                  <c:v>20</c:v>
                </c:pt>
                <c:pt idx="72">
                  <c:v>21</c:v>
                </c:pt>
                <c:pt idx="73">
                  <c:v>22</c:v>
                </c:pt>
                <c:pt idx="74">
                  <c:v>23</c:v>
                </c:pt>
                <c:pt idx="75">
                  <c:v>24</c:v>
                </c:pt>
                <c:pt idx="76">
                  <c:v>25</c:v>
                </c:pt>
                <c:pt idx="77">
                  <c:v>26</c:v>
                </c:pt>
                <c:pt idx="78">
                  <c:v>27</c:v>
                </c:pt>
              </c:strCache>
            </c:strRef>
          </c:cat>
          <c:val>
            <c:numRef>
              <c:f>Mstras_positivos_xsemana!$I$3:$I$81</c:f>
              <c:numCache>
                <c:formatCode>General</c:formatCode>
                <c:ptCount val="79"/>
                <c:pt idx="0">
                  <c:v>18547</c:v>
                </c:pt>
                <c:pt idx="1">
                  <c:v>14837</c:v>
                </c:pt>
                <c:pt idx="2">
                  <c:v>11140</c:v>
                </c:pt>
                <c:pt idx="3">
                  <c:v>10896</c:v>
                </c:pt>
                <c:pt idx="4">
                  <c:v>16800</c:v>
                </c:pt>
                <c:pt idx="5">
                  <c:v>10242</c:v>
                </c:pt>
                <c:pt idx="6">
                  <c:v>9232</c:v>
                </c:pt>
                <c:pt idx="7">
                  <c:v>10433</c:v>
                </c:pt>
                <c:pt idx="8">
                  <c:v>9825</c:v>
                </c:pt>
                <c:pt idx="9">
                  <c:v>10205</c:v>
                </c:pt>
                <c:pt idx="10">
                  <c:v>10519</c:v>
                </c:pt>
                <c:pt idx="11">
                  <c:v>11058</c:v>
                </c:pt>
                <c:pt idx="12">
                  <c:v>11800</c:v>
                </c:pt>
                <c:pt idx="13">
                  <c:v>13004</c:v>
                </c:pt>
                <c:pt idx="14">
                  <c:v>13065</c:v>
                </c:pt>
                <c:pt idx="15">
                  <c:v>12850</c:v>
                </c:pt>
                <c:pt idx="16">
                  <c:v>12080</c:v>
                </c:pt>
                <c:pt idx="17">
                  <c:v>13281</c:v>
                </c:pt>
                <c:pt idx="18">
                  <c:v>9355</c:v>
                </c:pt>
                <c:pt idx="19">
                  <c:v>9153</c:v>
                </c:pt>
                <c:pt idx="20">
                  <c:v>7519</c:v>
                </c:pt>
                <c:pt idx="21">
                  <c:v>8019</c:v>
                </c:pt>
                <c:pt idx="22">
                  <c:v>7322</c:v>
                </c:pt>
                <c:pt idx="23">
                  <c:v>7774</c:v>
                </c:pt>
                <c:pt idx="24">
                  <c:v>7416</c:v>
                </c:pt>
                <c:pt idx="25">
                  <c:v>9442</c:v>
                </c:pt>
                <c:pt idx="26">
                  <c:v>7914</c:v>
                </c:pt>
                <c:pt idx="27">
                  <c:v>8578</c:v>
                </c:pt>
                <c:pt idx="28">
                  <c:v>8834</c:v>
                </c:pt>
                <c:pt idx="29">
                  <c:v>8347</c:v>
                </c:pt>
                <c:pt idx="30">
                  <c:v>7121</c:v>
                </c:pt>
                <c:pt idx="31">
                  <c:v>6221</c:v>
                </c:pt>
                <c:pt idx="32">
                  <c:v>6039</c:v>
                </c:pt>
                <c:pt idx="33">
                  <c:v>5543</c:v>
                </c:pt>
                <c:pt idx="34">
                  <c:v>6551</c:v>
                </c:pt>
                <c:pt idx="35">
                  <c:v>5992</c:v>
                </c:pt>
                <c:pt idx="36">
                  <c:v>4541</c:v>
                </c:pt>
                <c:pt idx="37">
                  <c:v>4057</c:v>
                </c:pt>
                <c:pt idx="38">
                  <c:v>4084</c:v>
                </c:pt>
                <c:pt idx="39">
                  <c:v>3897</c:v>
                </c:pt>
                <c:pt idx="40">
                  <c:v>4853</c:v>
                </c:pt>
                <c:pt idx="41">
                  <c:v>5390</c:v>
                </c:pt>
                <c:pt idx="42">
                  <c:v>4704</c:v>
                </c:pt>
                <c:pt idx="43">
                  <c:v>4990</c:v>
                </c:pt>
                <c:pt idx="44">
                  <c:v>5926</c:v>
                </c:pt>
                <c:pt idx="45">
                  <c:v>5739</c:v>
                </c:pt>
                <c:pt idx="46">
                  <c:v>5207</c:v>
                </c:pt>
                <c:pt idx="47">
                  <c:v>9046</c:v>
                </c:pt>
                <c:pt idx="48">
                  <c:v>7544</c:v>
                </c:pt>
                <c:pt idx="49">
                  <c:v>10461</c:v>
                </c:pt>
                <c:pt idx="50">
                  <c:v>13639</c:v>
                </c:pt>
                <c:pt idx="51">
                  <c:v>20709</c:v>
                </c:pt>
                <c:pt idx="52">
                  <c:v>37623</c:v>
                </c:pt>
                <c:pt idx="53">
                  <c:v>36944</c:v>
                </c:pt>
                <c:pt idx="54">
                  <c:v>31600</c:v>
                </c:pt>
                <c:pt idx="55">
                  <c:v>24800</c:v>
                </c:pt>
                <c:pt idx="56">
                  <c:v>15453</c:v>
                </c:pt>
                <c:pt idx="57">
                  <c:v>11459</c:v>
                </c:pt>
                <c:pt idx="58">
                  <c:v>8107</c:v>
                </c:pt>
                <c:pt idx="59">
                  <c:v>6241</c:v>
                </c:pt>
                <c:pt idx="60">
                  <c:v>6299</c:v>
                </c:pt>
                <c:pt idx="61">
                  <c:v>6675</c:v>
                </c:pt>
                <c:pt idx="62">
                  <c:v>6323</c:v>
                </c:pt>
                <c:pt idx="63">
                  <c:v>6181</c:v>
                </c:pt>
                <c:pt idx="64">
                  <c:v>5048</c:v>
                </c:pt>
                <c:pt idx="65">
                  <c:v>5028</c:v>
                </c:pt>
                <c:pt idx="66">
                  <c:v>4918</c:v>
                </c:pt>
                <c:pt idx="67">
                  <c:v>4783</c:v>
                </c:pt>
                <c:pt idx="68">
                  <c:v>4445</c:v>
                </c:pt>
                <c:pt idx="69">
                  <c:v>4745</c:v>
                </c:pt>
                <c:pt idx="70">
                  <c:v>4591</c:v>
                </c:pt>
                <c:pt idx="71">
                  <c:v>5331</c:v>
                </c:pt>
                <c:pt idx="72">
                  <c:v>5914</c:v>
                </c:pt>
                <c:pt idx="73">
                  <c:v>8302</c:v>
                </c:pt>
                <c:pt idx="74">
                  <c:v>9832</c:v>
                </c:pt>
                <c:pt idx="75">
                  <c:v>9258</c:v>
                </c:pt>
                <c:pt idx="76">
                  <c:v>5405</c:v>
                </c:pt>
                <c:pt idx="77">
                  <c:v>4168</c:v>
                </c:pt>
                <c:pt idx="78">
                  <c:v>2862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1E-48AC-9603-38B1944AD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18872368"/>
        <c:axId val="718873456"/>
      </c:barChart>
      <c:lineChart>
        <c:grouping val="standard"/>
        <c:varyColors val="0"/>
        <c:ser>
          <c:idx val="1"/>
          <c:order val="1"/>
          <c:tx>
            <c:strRef>
              <c:f>Mstras_positivos_xsemana!$J$2</c:f>
              <c:strCache>
                <c:ptCount val="1"/>
                <c:pt idx="0">
                  <c:v>Positividad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75"/>
              <c:layout>
                <c:manualLayout>
                  <c:x val="-3.7054496030428631E-2"/>
                  <c:y val="-9.40814534414296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1E-48AC-9603-38B1944ADB9C}"/>
                </c:ext>
              </c:extLst>
            </c:dLbl>
            <c:dLbl>
              <c:idx val="76"/>
              <c:layout>
                <c:manualLayout>
                  <c:x val="-3.2756022798359291E-2"/>
                  <c:y val="-1.295382354397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C1E-48AC-9603-38B1944ADB9C}"/>
                </c:ext>
              </c:extLst>
            </c:dLbl>
            <c:dLbl>
              <c:idx val="77"/>
              <c:layout>
                <c:manualLayout>
                  <c:x val="-2.9563924251038723E-2"/>
                  <c:y val="1.09683368144881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1E-48AC-9603-38B1944ADB9C}"/>
                </c:ext>
              </c:extLst>
            </c:dLbl>
            <c:dLbl>
              <c:idx val="78"/>
              <c:layout>
                <c:manualLayout>
                  <c:x val="-3.5639492094144995E-3"/>
                  <c:y val="7.0443598775894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1E-48AC-9603-38B1944AD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Mstras_positivos_xsemana!$J$3:$J$81</c:f>
              <c:numCache>
                <c:formatCode>0.0%</c:formatCode>
                <c:ptCount val="79"/>
                <c:pt idx="0">
                  <c:v>0.3641559281824554</c:v>
                </c:pt>
                <c:pt idx="1">
                  <c:v>0.34488104064163916</c:v>
                </c:pt>
                <c:pt idx="2">
                  <c:v>0.34883303411131061</c:v>
                </c:pt>
                <c:pt idx="3">
                  <c:v>0.3097466960352423</c:v>
                </c:pt>
                <c:pt idx="4">
                  <c:v>0.24321428571428572</c:v>
                </c:pt>
                <c:pt idx="5">
                  <c:v>0.32142159734426867</c:v>
                </c:pt>
                <c:pt idx="6">
                  <c:v>0.3094670710571924</c:v>
                </c:pt>
                <c:pt idx="7">
                  <c:v>0.29272500718872807</c:v>
                </c:pt>
                <c:pt idx="8">
                  <c:v>0.32447837150127229</c:v>
                </c:pt>
                <c:pt idx="9">
                  <c:v>0.35864772170504655</c:v>
                </c:pt>
                <c:pt idx="10">
                  <c:v>0.37199353550717751</c:v>
                </c:pt>
                <c:pt idx="11">
                  <c:v>0.41209983722192078</c:v>
                </c:pt>
                <c:pt idx="12">
                  <c:v>0.44271186440677968</c:v>
                </c:pt>
                <c:pt idx="13">
                  <c:v>0.44332513072900648</c:v>
                </c:pt>
                <c:pt idx="14">
                  <c:v>0.42939150401836967</c:v>
                </c:pt>
                <c:pt idx="15">
                  <c:v>0.43369649805447469</c:v>
                </c:pt>
                <c:pt idx="16">
                  <c:v>0.43029801324503314</c:v>
                </c:pt>
                <c:pt idx="17">
                  <c:v>0.3626232964385212</c:v>
                </c:pt>
                <c:pt idx="18">
                  <c:v>0.38792089791555318</c:v>
                </c:pt>
                <c:pt idx="19">
                  <c:v>0.34316617502458213</c:v>
                </c:pt>
                <c:pt idx="20">
                  <c:v>0.33195903710599811</c:v>
                </c:pt>
                <c:pt idx="21">
                  <c:v>0.33570270607307645</c:v>
                </c:pt>
                <c:pt idx="22">
                  <c:v>0.31712646817809342</c:v>
                </c:pt>
                <c:pt idx="23">
                  <c:v>0.32685875996912789</c:v>
                </c:pt>
                <c:pt idx="24">
                  <c:v>0.32928802588996764</c:v>
                </c:pt>
                <c:pt idx="25">
                  <c:v>0.29622961237026052</c:v>
                </c:pt>
                <c:pt idx="26">
                  <c:v>0.32625726560525653</c:v>
                </c:pt>
                <c:pt idx="27">
                  <c:v>0.34681743996269526</c:v>
                </c:pt>
                <c:pt idx="28">
                  <c:v>0.33201267828843106</c:v>
                </c:pt>
                <c:pt idx="29">
                  <c:v>0.30346232179226068</c:v>
                </c:pt>
                <c:pt idx="30">
                  <c:v>0.25614380002808596</c:v>
                </c:pt>
                <c:pt idx="31">
                  <c:v>0.2393505867223919</c:v>
                </c:pt>
                <c:pt idx="32">
                  <c:v>0.18181818181818182</c:v>
                </c:pt>
                <c:pt idx="33">
                  <c:v>0.14378495399603103</c:v>
                </c:pt>
                <c:pt idx="34">
                  <c:v>0.10975423599450465</c:v>
                </c:pt>
                <c:pt idx="35">
                  <c:v>8.4779706275033381E-2</c:v>
                </c:pt>
                <c:pt idx="36">
                  <c:v>8.5663950671658232E-2</c:v>
                </c:pt>
                <c:pt idx="37">
                  <c:v>9.0214444170569383E-2</c:v>
                </c:pt>
                <c:pt idx="38">
                  <c:v>7.2233104799216449E-2</c:v>
                </c:pt>
                <c:pt idx="39">
                  <c:v>7.3903002309468821E-2</c:v>
                </c:pt>
                <c:pt idx="40">
                  <c:v>5.4193282505666601E-2</c:v>
                </c:pt>
                <c:pt idx="41">
                  <c:v>5.4174397031539888E-2</c:v>
                </c:pt>
                <c:pt idx="42">
                  <c:v>6.2712585034013599E-2</c:v>
                </c:pt>
                <c:pt idx="43">
                  <c:v>8.0360721442885766E-2</c:v>
                </c:pt>
                <c:pt idx="44">
                  <c:v>9.804252446844415E-2</c:v>
                </c:pt>
                <c:pt idx="45">
                  <c:v>9.8971946332113606E-2</c:v>
                </c:pt>
                <c:pt idx="46">
                  <c:v>0.10639523718071826</c:v>
                </c:pt>
                <c:pt idx="47">
                  <c:v>0.1292283882378952</c:v>
                </c:pt>
                <c:pt idx="48">
                  <c:v>0.12354188759278897</c:v>
                </c:pt>
                <c:pt idx="49">
                  <c:v>0.11691042921326833</c:v>
                </c:pt>
                <c:pt idx="50">
                  <c:v>0.20837304787741037</c:v>
                </c:pt>
                <c:pt idx="51">
                  <c:v>0.35757400164179826</c:v>
                </c:pt>
                <c:pt idx="52">
                  <c:v>0.42702602131674772</c:v>
                </c:pt>
                <c:pt idx="53">
                  <c:v>0.54444564746643564</c:v>
                </c:pt>
                <c:pt idx="54">
                  <c:v>0.5677215189873418</c:v>
                </c:pt>
                <c:pt idx="55">
                  <c:v>0.49096774193548387</c:v>
                </c:pt>
                <c:pt idx="56">
                  <c:v>0.43273150844496217</c:v>
                </c:pt>
                <c:pt idx="57">
                  <c:v>0.33973296099136052</c:v>
                </c:pt>
                <c:pt idx="58">
                  <c:v>0.27556432712470702</c:v>
                </c:pt>
                <c:pt idx="59">
                  <c:v>0.21326710463066817</c:v>
                </c:pt>
                <c:pt idx="60">
                  <c:v>0.16716939196697889</c:v>
                </c:pt>
                <c:pt idx="61">
                  <c:v>0.13213483146067415</c:v>
                </c:pt>
                <c:pt idx="62">
                  <c:v>0.10564605408824924</c:v>
                </c:pt>
                <c:pt idx="63">
                  <c:v>6.6494094806665585E-2</c:v>
                </c:pt>
                <c:pt idx="64">
                  <c:v>5.98256735340729E-2</c:v>
                </c:pt>
                <c:pt idx="65">
                  <c:v>5.190930787589499E-2</c:v>
                </c:pt>
                <c:pt idx="66">
                  <c:v>5.6527043513623428E-2</c:v>
                </c:pt>
                <c:pt idx="67">
                  <c:v>6.6067321764582895E-2</c:v>
                </c:pt>
                <c:pt idx="68">
                  <c:v>6.7266591676040488E-2</c:v>
                </c:pt>
                <c:pt idx="69">
                  <c:v>7.2286617492096944E-2</c:v>
                </c:pt>
                <c:pt idx="70">
                  <c:v>9.496841646700066E-2</c:v>
                </c:pt>
                <c:pt idx="71">
                  <c:v>0.13749765522416058</c:v>
                </c:pt>
                <c:pt idx="72">
                  <c:v>0.19191748393642205</c:v>
                </c:pt>
                <c:pt idx="73">
                  <c:v>0.27041676704408574</c:v>
                </c:pt>
                <c:pt idx="74">
                  <c:v>0.32292514239218878</c:v>
                </c:pt>
                <c:pt idx="75">
                  <c:v>0.38237200259235254</c:v>
                </c:pt>
                <c:pt idx="76">
                  <c:v>0.41110083256244218</c:v>
                </c:pt>
                <c:pt idx="77">
                  <c:v>0.35532629558541268</c:v>
                </c:pt>
                <c:pt idx="78">
                  <c:v>0.38364779874213839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C1E-48AC-9603-38B1944AD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860400"/>
        <c:axId val="718874544"/>
      </c:lineChart>
      <c:catAx>
        <c:axId val="71887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73456"/>
        <c:crosses val="autoZero"/>
        <c:auto val="1"/>
        <c:lblAlgn val="ctr"/>
        <c:lblOffset val="100"/>
        <c:noMultiLvlLbl val="0"/>
      </c:catAx>
      <c:valAx>
        <c:axId val="71887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72368"/>
        <c:crosses val="autoZero"/>
        <c:crossBetween val="between"/>
      </c:valAx>
      <c:valAx>
        <c:axId val="718874544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60400"/>
        <c:crosses val="max"/>
        <c:crossBetween val="between"/>
      </c:valAx>
      <c:catAx>
        <c:axId val="718860400"/>
        <c:scaling>
          <c:orientation val="minMax"/>
        </c:scaling>
        <c:delete val="1"/>
        <c:axPos val="b"/>
        <c:majorTickMark val="none"/>
        <c:minorTickMark val="none"/>
        <c:tickLblPos val="nextTo"/>
        <c:crossAx val="7188745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'Incidencia g_edad'!$C$18</c:f>
              <c:strCache>
                <c:ptCount val="1"/>
                <c:pt idx="0">
                  <c:v>Menores de 10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 g_edad'!$B$19:$B$26</c:f>
              <c:strCache>
                <c:ptCount val="8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</c:strCache>
            </c:strRef>
          </c:cat>
          <c:val>
            <c:numRef>
              <c:f>'Incidencia g_edad'!$C$19:$C$26</c:f>
              <c:numCache>
                <c:formatCode>0.0</c:formatCode>
                <c:ptCount val="8"/>
                <c:pt idx="0">
                  <c:v>0.61543455886856913</c:v>
                </c:pt>
                <c:pt idx="1">
                  <c:v>1.0872677206678054</c:v>
                </c:pt>
                <c:pt idx="2">
                  <c:v>2.3181368384049437</c:v>
                </c:pt>
                <c:pt idx="3">
                  <c:v>3.4054045590727489</c:v>
                </c:pt>
                <c:pt idx="4">
                  <c:v>3.1592307355253215</c:v>
                </c:pt>
                <c:pt idx="5">
                  <c:v>1.6001298530582797</c:v>
                </c:pt>
                <c:pt idx="6">
                  <c:v>1.0872677206678054</c:v>
                </c:pt>
                <c:pt idx="7">
                  <c:v>0.71800698534666396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12-4B40-B821-BD841C8A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18862032"/>
        <c:axId val="510164016"/>
      </c:lineChart>
      <c:catAx>
        <c:axId val="71886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64016"/>
        <c:crosses val="autoZero"/>
        <c:auto val="1"/>
        <c:lblAlgn val="ctr"/>
        <c:lblOffset val="100"/>
        <c:noMultiLvlLbl val="0"/>
      </c:catAx>
      <c:valAx>
        <c:axId val="510164016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Tasa de incidencia por 10.000  habitantes</a:t>
                </a:r>
              </a:p>
            </c:rich>
          </c:tx>
          <c:layout>
            <c:manualLayout>
              <c:xMode val="edge"/>
              <c:yMode val="edge"/>
              <c:x val="1.2698412698412698E-2"/>
              <c:y val="0.166459259259259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718862032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'Incidencia g_edad'!$D$18</c:f>
              <c:strCache>
                <c:ptCount val="1"/>
                <c:pt idx="0">
                  <c:v>10 a 19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 g_edad'!$B$19:$B$26</c:f>
              <c:strCache>
                <c:ptCount val="8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</c:strCache>
            </c:strRef>
          </c:cat>
          <c:val>
            <c:numRef>
              <c:f>'Incidencia g_edad'!$D$19:$D$26</c:f>
              <c:numCache>
                <c:formatCode>0.0</c:formatCode>
                <c:ptCount val="8"/>
                <c:pt idx="0">
                  <c:v>1.7094951840181851</c:v>
                </c:pt>
                <c:pt idx="1">
                  <c:v>2.7518702962243951</c:v>
                </c:pt>
                <c:pt idx="2">
                  <c:v>4.4822129824867041</c:v>
                </c:pt>
                <c:pt idx="3">
                  <c:v>7.3383207899317204</c:v>
                </c:pt>
                <c:pt idx="4">
                  <c:v>5.5454355969370397</c:v>
                </c:pt>
                <c:pt idx="5">
                  <c:v>1.8554276997270542</c:v>
                </c:pt>
                <c:pt idx="6">
                  <c:v>1.5218676638210671</c:v>
                </c:pt>
                <c:pt idx="7">
                  <c:v>1.104917618938583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A5-471A-A0B1-32EEEB89C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154768"/>
        <c:axId val="510166736"/>
      </c:lineChart>
      <c:catAx>
        <c:axId val="510154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66736"/>
        <c:crosses val="autoZero"/>
        <c:auto val="1"/>
        <c:lblAlgn val="ctr"/>
        <c:lblOffset val="100"/>
        <c:noMultiLvlLbl val="0"/>
      </c:catAx>
      <c:valAx>
        <c:axId val="510166736"/>
        <c:scaling>
          <c:orientation val="minMax"/>
          <c:max val="2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5476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'Incidencia g_edad'!$E$18</c:f>
              <c:strCache>
                <c:ptCount val="1"/>
                <c:pt idx="0">
                  <c:v>20 a 39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 g_edad'!$B$19:$B$26</c:f>
              <c:strCache>
                <c:ptCount val="8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</c:strCache>
            </c:strRef>
          </c:cat>
          <c:val>
            <c:numRef>
              <c:f>'Incidencia g_edad'!$E$19:$E$26</c:f>
              <c:numCache>
                <c:formatCode>0.0</c:formatCode>
                <c:ptCount val="8"/>
                <c:pt idx="0">
                  <c:v>2.8355880295263489</c:v>
                </c:pt>
                <c:pt idx="1">
                  <c:v>4.0365429596786848</c:v>
                </c:pt>
                <c:pt idx="2">
                  <c:v>9.2406809903388076</c:v>
                </c:pt>
                <c:pt idx="3">
                  <c:v>12.498827236029866</c:v>
                </c:pt>
                <c:pt idx="4">
                  <c:v>14.967456814676336</c:v>
                </c:pt>
                <c:pt idx="5">
                  <c:v>8.9293223047437564</c:v>
                </c:pt>
                <c:pt idx="6">
                  <c:v>6.0937342752174084</c:v>
                </c:pt>
                <c:pt idx="7">
                  <c:v>4.5703007064130565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3E-4AC9-9617-FFC5626346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168912"/>
        <c:axId val="510157488"/>
      </c:lineChart>
      <c:catAx>
        <c:axId val="510168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57488"/>
        <c:crosses val="autoZero"/>
        <c:auto val="1"/>
        <c:lblAlgn val="ctr"/>
        <c:lblOffset val="100"/>
        <c:noMultiLvlLbl val="0"/>
      </c:catAx>
      <c:valAx>
        <c:axId val="510157488"/>
        <c:scaling>
          <c:orientation val="minMax"/>
          <c:max val="2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68912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'Incidencia g_edad'!$G$18</c:f>
              <c:strCache>
                <c:ptCount val="1"/>
                <c:pt idx="0">
                  <c:v>Mayores de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 g_edad'!$B$19:$B$26</c:f>
              <c:strCache>
                <c:ptCount val="8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</c:strCache>
            </c:strRef>
          </c:cat>
          <c:val>
            <c:numRef>
              <c:f>'Incidencia g_edad'!$G$19:$G$26</c:f>
              <c:numCache>
                <c:formatCode>0.0</c:formatCode>
                <c:ptCount val="8"/>
                <c:pt idx="0">
                  <c:v>4.2346531527979794</c:v>
                </c:pt>
                <c:pt idx="1">
                  <c:v>6.1755358478303854</c:v>
                </c:pt>
                <c:pt idx="2">
                  <c:v>11.557074229511151</c:v>
                </c:pt>
                <c:pt idx="3">
                  <c:v>15.085951856842803</c:v>
                </c:pt>
                <c:pt idx="4">
                  <c:v>18.570718513832805</c:v>
                </c:pt>
                <c:pt idx="5">
                  <c:v>16.497502907775463</c:v>
                </c:pt>
                <c:pt idx="6">
                  <c:v>9.7044134751620366</c:v>
                </c:pt>
                <c:pt idx="7">
                  <c:v>7.7635307801296287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015-417B-9618-B70E302F29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159664"/>
        <c:axId val="169925024"/>
      </c:lineChart>
      <c:catAx>
        <c:axId val="51015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9925024"/>
        <c:crosses val="autoZero"/>
        <c:auto val="1"/>
        <c:lblAlgn val="ctr"/>
        <c:lblOffset val="100"/>
        <c:noMultiLvlLbl val="0"/>
      </c:catAx>
      <c:valAx>
        <c:axId val="169925024"/>
        <c:scaling>
          <c:orientation val="minMax"/>
          <c:max val="20"/>
          <c:min val="0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10159664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'Incidencia g_edad'!$F$18</c:f>
              <c:strCache>
                <c:ptCount val="1"/>
                <c:pt idx="0">
                  <c:v>40 a 64 años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'Incidencia g_edad'!$B$19:$B$26</c:f>
              <c:strCache>
                <c:ptCount val="8"/>
                <c:pt idx="0">
                  <c:v>20</c:v>
                </c:pt>
                <c:pt idx="1">
                  <c:v>21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  <c:pt idx="5">
                  <c:v>25</c:v>
                </c:pt>
                <c:pt idx="6">
                  <c:v>26</c:v>
                </c:pt>
                <c:pt idx="7">
                  <c:v>27</c:v>
                </c:pt>
              </c:strCache>
            </c:strRef>
          </c:cat>
          <c:val>
            <c:numRef>
              <c:f>'Incidencia g_edad'!$F$19:$F$26</c:f>
              <c:numCache>
                <c:formatCode>0.0</c:formatCode>
                <c:ptCount val="8"/>
                <c:pt idx="0">
                  <c:v>3.6635517461235056</c:v>
                </c:pt>
                <c:pt idx="1">
                  <c:v>6.0652134463600262</c:v>
                </c:pt>
                <c:pt idx="2">
                  <c:v>11.180617180762107</c:v>
                </c:pt>
                <c:pt idx="3">
                  <c:v>16.16033381345591</c:v>
                </c:pt>
                <c:pt idx="4">
                  <c:v>18.358464861130013</c:v>
                </c:pt>
                <c:pt idx="5">
                  <c:v>11.913327529986807</c:v>
                </c:pt>
                <c:pt idx="6">
                  <c:v>7.9648328702759184</c:v>
                </c:pt>
                <c:pt idx="7">
                  <c:v>5.7395644022601591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1A-4130-B644-4BAA888BC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9922848"/>
        <c:axId val="169923392"/>
      </c:lineChart>
      <c:catAx>
        <c:axId val="16992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9923392"/>
        <c:crosses val="autoZero"/>
        <c:auto val="1"/>
        <c:lblAlgn val="ctr"/>
        <c:lblOffset val="100"/>
        <c:noMultiLvlLbl val="0"/>
      </c:catAx>
      <c:valAx>
        <c:axId val="169923392"/>
        <c:scaling>
          <c:orientation val="minMax"/>
          <c:max val="2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EC"/>
                  <a:t>Tasa de incidencia por 10.000 habitantes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MX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169922848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009597201140213E-2"/>
          <c:y val="2.5418833044482957E-2"/>
          <c:w val="0.93648713387779392"/>
          <c:h val="0.7854420546424983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DefxSFallec!$C$1</c:f>
              <c:strCache>
                <c:ptCount val="1"/>
                <c:pt idx="0">
                  <c:v>Confirmado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68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529-4FC5-91BD-098A6D3E7F1B}"/>
                </c:ext>
              </c:extLst>
            </c:dLbl>
            <c:dLbl>
              <c:idx val="69"/>
              <c:layout>
                <c:manualLayout>
                  <c:x val="0"/>
                  <c:y val="-1.8486424032351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29-4FC5-91BD-098A6D3E7F1B}"/>
                </c:ext>
              </c:extLst>
            </c:dLbl>
            <c:dLbl>
              <c:idx val="71"/>
              <c:layout>
                <c:manualLayout>
                  <c:x val="-1.7347234759768071E-18"/>
                  <c:y val="-1.73506941711988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1033456023271349E-2"/>
                      <c:h val="2.08333561549047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529-4FC5-91BD-098A6D3E7F1B}"/>
                </c:ext>
              </c:extLst>
            </c:dLbl>
            <c:dLbl>
              <c:idx val="72"/>
              <c:layout>
                <c:manualLayout>
                  <c:x val="0"/>
                  <c:y val="-2.08799403430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29-4FC5-91BD-098A6D3E7F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DefxSFallec!$B$2:$B$75</c:f>
              <c:strCache>
                <c:ptCount val="7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  <c:pt idx="4">
                  <c:v>Semana 5</c:v>
                </c:pt>
                <c:pt idx="5">
                  <c:v>Semana 6</c:v>
                </c:pt>
                <c:pt idx="6">
                  <c:v>Semana 7</c:v>
                </c:pt>
                <c:pt idx="7">
                  <c:v>Semana 8</c:v>
                </c:pt>
                <c:pt idx="8">
                  <c:v>Semana 9</c:v>
                </c:pt>
                <c:pt idx="9">
                  <c:v>Semana 10</c:v>
                </c:pt>
                <c:pt idx="10">
                  <c:v>Semana 11</c:v>
                </c:pt>
                <c:pt idx="11">
                  <c:v>Semana 12</c:v>
                </c:pt>
                <c:pt idx="12">
                  <c:v>Semana 13</c:v>
                </c:pt>
                <c:pt idx="13">
                  <c:v>Semana 14</c:v>
                </c:pt>
                <c:pt idx="14">
                  <c:v>Semana 15</c:v>
                </c:pt>
                <c:pt idx="15">
                  <c:v>Semana 16</c:v>
                </c:pt>
                <c:pt idx="16">
                  <c:v>Semana 17</c:v>
                </c:pt>
                <c:pt idx="17">
                  <c:v>Semana 18</c:v>
                </c:pt>
                <c:pt idx="18">
                  <c:v>Semana 19</c:v>
                </c:pt>
                <c:pt idx="19">
                  <c:v>Semana 20</c:v>
                </c:pt>
                <c:pt idx="20">
                  <c:v>Semana 21</c:v>
                </c:pt>
                <c:pt idx="21">
                  <c:v>Semana 22</c:v>
                </c:pt>
                <c:pt idx="22">
                  <c:v>Semana 23</c:v>
                </c:pt>
                <c:pt idx="23">
                  <c:v>Semana 24</c:v>
                </c:pt>
                <c:pt idx="24">
                  <c:v>Semana 25</c:v>
                </c:pt>
                <c:pt idx="25">
                  <c:v>Semana 26</c:v>
                </c:pt>
                <c:pt idx="26">
                  <c:v>Semana 27</c:v>
                </c:pt>
                <c:pt idx="27">
                  <c:v>Semana 28</c:v>
                </c:pt>
                <c:pt idx="28">
                  <c:v>Semana 29</c:v>
                </c:pt>
                <c:pt idx="29">
                  <c:v>Semana 30</c:v>
                </c:pt>
                <c:pt idx="30">
                  <c:v>Semana 31</c:v>
                </c:pt>
                <c:pt idx="31">
                  <c:v>Semana 32</c:v>
                </c:pt>
                <c:pt idx="32">
                  <c:v>Semana 33</c:v>
                </c:pt>
                <c:pt idx="33">
                  <c:v>Semana 34</c:v>
                </c:pt>
                <c:pt idx="34">
                  <c:v>Semana 35</c:v>
                </c:pt>
                <c:pt idx="35">
                  <c:v>Semana 36</c:v>
                </c:pt>
                <c:pt idx="36">
                  <c:v>Semana 37</c:v>
                </c:pt>
                <c:pt idx="37">
                  <c:v>Semana 38</c:v>
                </c:pt>
                <c:pt idx="38">
                  <c:v>Semana 40</c:v>
                </c:pt>
                <c:pt idx="39">
                  <c:v>Semana 41</c:v>
                </c:pt>
                <c:pt idx="40">
                  <c:v>Semana 42</c:v>
                </c:pt>
                <c:pt idx="41">
                  <c:v>Semana 43</c:v>
                </c:pt>
                <c:pt idx="42">
                  <c:v>Semana 44</c:v>
                </c:pt>
                <c:pt idx="43">
                  <c:v>Semana 45</c:v>
                </c:pt>
                <c:pt idx="44">
                  <c:v>Semana 46</c:v>
                </c:pt>
                <c:pt idx="45">
                  <c:v>Semana 47</c:v>
                </c:pt>
                <c:pt idx="46">
                  <c:v>Semana 48</c:v>
                </c:pt>
                <c:pt idx="47">
                  <c:v>Semana 50</c:v>
                </c:pt>
                <c:pt idx="48">
                  <c:v>Semana 51</c:v>
                </c:pt>
                <c:pt idx="49">
                  <c:v>Semana 52</c:v>
                </c:pt>
                <c:pt idx="50">
                  <c:v>Semana 53</c:v>
                </c:pt>
                <c:pt idx="51">
                  <c:v>Semana 2</c:v>
                </c:pt>
                <c:pt idx="52">
                  <c:v>Semana 3</c:v>
                </c:pt>
                <c:pt idx="53">
                  <c:v>Semana 4</c:v>
                </c:pt>
                <c:pt idx="54">
                  <c:v>Semana 5</c:v>
                </c:pt>
                <c:pt idx="55">
                  <c:v>Semana 6</c:v>
                </c:pt>
                <c:pt idx="56">
                  <c:v>Semana 7</c:v>
                </c:pt>
                <c:pt idx="57">
                  <c:v>Semana 8</c:v>
                </c:pt>
                <c:pt idx="58">
                  <c:v>Semana 9</c:v>
                </c:pt>
                <c:pt idx="59">
                  <c:v>Semana 10</c:v>
                </c:pt>
                <c:pt idx="60">
                  <c:v>Semana 11</c:v>
                </c:pt>
                <c:pt idx="61">
                  <c:v>Semana 12</c:v>
                </c:pt>
                <c:pt idx="62">
                  <c:v>Semana 13</c:v>
                </c:pt>
                <c:pt idx="63">
                  <c:v>Semana 14</c:v>
                </c:pt>
                <c:pt idx="64">
                  <c:v>Semana 15</c:v>
                </c:pt>
                <c:pt idx="65">
                  <c:v>Semana 18</c:v>
                </c:pt>
                <c:pt idx="66">
                  <c:v>Semana 19</c:v>
                </c:pt>
                <c:pt idx="67">
                  <c:v>Semana 20</c:v>
                </c:pt>
                <c:pt idx="68">
                  <c:v>Semana 21</c:v>
                </c:pt>
                <c:pt idx="69">
                  <c:v>Semana 23</c:v>
                </c:pt>
                <c:pt idx="70">
                  <c:v>Semana 24</c:v>
                </c:pt>
                <c:pt idx="71">
                  <c:v>Semana 25</c:v>
                </c:pt>
                <c:pt idx="72">
                  <c:v>Semana 26</c:v>
                </c:pt>
                <c:pt idx="73">
                  <c:v>Semana 27</c:v>
                </c:pt>
              </c:strCache>
            </c:strRef>
          </c:cat>
          <c:val>
            <c:numRef>
              <c:f>DefxSFallec!$C$2:$C$75</c:f>
              <c:numCache>
                <c:formatCode>General</c:formatCode>
                <c:ptCount val="74"/>
                <c:pt idx="0">
                  <c:v>14</c:v>
                </c:pt>
                <c:pt idx="1">
                  <c:v>32</c:v>
                </c:pt>
                <c:pt idx="2">
                  <c:v>34</c:v>
                </c:pt>
                <c:pt idx="3">
                  <c:v>67</c:v>
                </c:pt>
                <c:pt idx="4">
                  <c:v>60</c:v>
                </c:pt>
                <c:pt idx="5">
                  <c:v>41</c:v>
                </c:pt>
                <c:pt idx="6">
                  <c:v>36</c:v>
                </c:pt>
                <c:pt idx="7">
                  <c:v>48</c:v>
                </c:pt>
                <c:pt idx="8">
                  <c:v>48</c:v>
                </c:pt>
                <c:pt idx="9">
                  <c:v>47</c:v>
                </c:pt>
                <c:pt idx="10">
                  <c:v>55</c:v>
                </c:pt>
                <c:pt idx="11">
                  <c:v>47</c:v>
                </c:pt>
                <c:pt idx="12">
                  <c:v>53</c:v>
                </c:pt>
                <c:pt idx="13">
                  <c:v>73</c:v>
                </c:pt>
                <c:pt idx="14">
                  <c:v>63</c:v>
                </c:pt>
                <c:pt idx="15">
                  <c:v>63</c:v>
                </c:pt>
                <c:pt idx="16">
                  <c:v>99</c:v>
                </c:pt>
                <c:pt idx="17">
                  <c:v>91</c:v>
                </c:pt>
                <c:pt idx="18">
                  <c:v>85</c:v>
                </c:pt>
                <c:pt idx="19">
                  <c:v>86</c:v>
                </c:pt>
                <c:pt idx="20">
                  <c:v>66</c:v>
                </c:pt>
                <c:pt idx="21">
                  <c:v>66</c:v>
                </c:pt>
                <c:pt idx="22">
                  <c:v>29</c:v>
                </c:pt>
                <c:pt idx="23">
                  <c:v>48</c:v>
                </c:pt>
                <c:pt idx="24">
                  <c:v>36</c:v>
                </c:pt>
                <c:pt idx="25">
                  <c:v>27</c:v>
                </c:pt>
                <c:pt idx="26">
                  <c:v>28</c:v>
                </c:pt>
                <c:pt idx="27">
                  <c:v>26</c:v>
                </c:pt>
                <c:pt idx="28">
                  <c:v>16</c:v>
                </c:pt>
                <c:pt idx="29">
                  <c:v>27</c:v>
                </c:pt>
                <c:pt idx="30">
                  <c:v>20</c:v>
                </c:pt>
                <c:pt idx="31">
                  <c:v>23</c:v>
                </c:pt>
                <c:pt idx="32">
                  <c:v>16</c:v>
                </c:pt>
                <c:pt idx="33">
                  <c:v>15</c:v>
                </c:pt>
                <c:pt idx="34">
                  <c:v>13</c:v>
                </c:pt>
                <c:pt idx="35">
                  <c:v>13</c:v>
                </c:pt>
                <c:pt idx="36">
                  <c:v>4</c:v>
                </c:pt>
                <c:pt idx="37">
                  <c:v>3</c:v>
                </c:pt>
                <c:pt idx="38">
                  <c:v>2</c:v>
                </c:pt>
                <c:pt idx="39">
                  <c:v>2</c:v>
                </c:pt>
                <c:pt idx="40">
                  <c:v>1</c:v>
                </c:pt>
                <c:pt idx="41">
                  <c:v>2</c:v>
                </c:pt>
                <c:pt idx="42">
                  <c:v>2</c:v>
                </c:pt>
                <c:pt idx="43">
                  <c:v>1</c:v>
                </c:pt>
                <c:pt idx="44">
                  <c:v>1</c:v>
                </c:pt>
                <c:pt idx="45">
                  <c:v>3</c:v>
                </c:pt>
                <c:pt idx="46">
                  <c:v>2</c:v>
                </c:pt>
                <c:pt idx="47">
                  <c:v>1</c:v>
                </c:pt>
                <c:pt idx="48">
                  <c:v>3</c:v>
                </c:pt>
                <c:pt idx="49">
                  <c:v>1</c:v>
                </c:pt>
                <c:pt idx="50">
                  <c:v>3</c:v>
                </c:pt>
                <c:pt idx="51">
                  <c:v>2</c:v>
                </c:pt>
                <c:pt idx="52">
                  <c:v>8</c:v>
                </c:pt>
                <c:pt idx="53">
                  <c:v>10</c:v>
                </c:pt>
                <c:pt idx="54">
                  <c:v>12</c:v>
                </c:pt>
                <c:pt idx="55">
                  <c:v>13</c:v>
                </c:pt>
                <c:pt idx="56">
                  <c:v>17</c:v>
                </c:pt>
                <c:pt idx="57">
                  <c:v>6</c:v>
                </c:pt>
                <c:pt idx="58">
                  <c:v>4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8">
                  <c:v>1</c:v>
                </c:pt>
                <c:pt idx="69">
                  <c:v>1</c:v>
                </c:pt>
                <c:pt idx="7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29-4FC5-91BD-098A6D3E7F1B}"/>
            </c:ext>
          </c:extLst>
        </c:ser>
        <c:ser>
          <c:idx val="1"/>
          <c:order val="1"/>
          <c:tx>
            <c:strRef>
              <c:f>DefxSFallec!$D$1</c:f>
              <c:strCache>
                <c:ptCount val="1"/>
                <c:pt idx="0">
                  <c:v>Probable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8"/>
              <c:layout>
                <c:manualLayout>
                  <c:x val="-1.5337514714475666E-16"/>
                  <c:y val="-1.8486424032351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529-4FC5-91BD-098A6D3E7F1B}"/>
                </c:ext>
              </c:extLst>
            </c:dLbl>
            <c:dLbl>
              <c:idx val="70"/>
              <c:layout>
                <c:manualLayout>
                  <c:x val="-1.0457517200968942E-3"/>
                  <c:y val="-2.0797227036395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4529-4FC5-91BD-098A6D3E7F1B}"/>
                </c:ext>
              </c:extLst>
            </c:dLbl>
            <c:dLbl>
              <c:idx val="71"/>
              <c:layout>
                <c:manualLayout>
                  <c:x val="0"/>
                  <c:y val="-1.7897091722595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529-4FC5-91BD-098A6D3E7F1B}"/>
                </c:ext>
              </c:extLst>
            </c:dLbl>
            <c:dLbl>
              <c:idx val="73"/>
              <c:layout>
                <c:manualLayout>
                  <c:x val="0"/>
                  <c:y val="-2.3862788963460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529-4FC5-91BD-098A6D3E7F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DefxSFallec!$B$2:$B$75</c:f>
              <c:strCache>
                <c:ptCount val="74"/>
                <c:pt idx="0">
                  <c:v>Semana 1</c:v>
                </c:pt>
                <c:pt idx="1">
                  <c:v>Semana 2</c:v>
                </c:pt>
                <c:pt idx="2">
                  <c:v>Semana 3</c:v>
                </c:pt>
                <c:pt idx="3">
                  <c:v>Semana 4</c:v>
                </c:pt>
                <c:pt idx="4">
                  <c:v>Semana 5</c:v>
                </c:pt>
                <c:pt idx="5">
                  <c:v>Semana 6</c:v>
                </c:pt>
                <c:pt idx="6">
                  <c:v>Semana 7</c:v>
                </c:pt>
                <c:pt idx="7">
                  <c:v>Semana 8</c:v>
                </c:pt>
                <c:pt idx="8">
                  <c:v>Semana 9</c:v>
                </c:pt>
                <c:pt idx="9">
                  <c:v>Semana 10</c:v>
                </c:pt>
                <c:pt idx="10">
                  <c:v>Semana 11</c:v>
                </c:pt>
                <c:pt idx="11">
                  <c:v>Semana 12</c:v>
                </c:pt>
                <c:pt idx="12">
                  <c:v>Semana 13</c:v>
                </c:pt>
                <c:pt idx="13">
                  <c:v>Semana 14</c:v>
                </c:pt>
                <c:pt idx="14">
                  <c:v>Semana 15</c:v>
                </c:pt>
                <c:pt idx="15">
                  <c:v>Semana 16</c:v>
                </c:pt>
                <c:pt idx="16">
                  <c:v>Semana 17</c:v>
                </c:pt>
                <c:pt idx="17">
                  <c:v>Semana 18</c:v>
                </c:pt>
                <c:pt idx="18">
                  <c:v>Semana 19</c:v>
                </c:pt>
                <c:pt idx="19">
                  <c:v>Semana 20</c:v>
                </c:pt>
                <c:pt idx="20">
                  <c:v>Semana 21</c:v>
                </c:pt>
                <c:pt idx="21">
                  <c:v>Semana 22</c:v>
                </c:pt>
                <c:pt idx="22">
                  <c:v>Semana 23</c:v>
                </c:pt>
                <c:pt idx="23">
                  <c:v>Semana 24</c:v>
                </c:pt>
                <c:pt idx="24">
                  <c:v>Semana 25</c:v>
                </c:pt>
                <c:pt idx="25">
                  <c:v>Semana 26</c:v>
                </c:pt>
                <c:pt idx="26">
                  <c:v>Semana 27</c:v>
                </c:pt>
                <c:pt idx="27">
                  <c:v>Semana 28</c:v>
                </c:pt>
                <c:pt idx="28">
                  <c:v>Semana 29</c:v>
                </c:pt>
                <c:pt idx="29">
                  <c:v>Semana 30</c:v>
                </c:pt>
                <c:pt idx="30">
                  <c:v>Semana 31</c:v>
                </c:pt>
                <c:pt idx="31">
                  <c:v>Semana 32</c:v>
                </c:pt>
                <c:pt idx="32">
                  <c:v>Semana 33</c:v>
                </c:pt>
                <c:pt idx="33">
                  <c:v>Semana 34</c:v>
                </c:pt>
                <c:pt idx="34">
                  <c:v>Semana 35</c:v>
                </c:pt>
                <c:pt idx="35">
                  <c:v>Semana 36</c:v>
                </c:pt>
                <c:pt idx="36">
                  <c:v>Semana 37</c:v>
                </c:pt>
                <c:pt idx="37">
                  <c:v>Semana 38</c:v>
                </c:pt>
                <c:pt idx="38">
                  <c:v>Semana 40</c:v>
                </c:pt>
                <c:pt idx="39">
                  <c:v>Semana 41</c:v>
                </c:pt>
                <c:pt idx="40">
                  <c:v>Semana 42</c:v>
                </c:pt>
                <c:pt idx="41">
                  <c:v>Semana 43</c:v>
                </c:pt>
                <c:pt idx="42">
                  <c:v>Semana 44</c:v>
                </c:pt>
                <c:pt idx="43">
                  <c:v>Semana 45</c:v>
                </c:pt>
                <c:pt idx="44">
                  <c:v>Semana 46</c:v>
                </c:pt>
                <c:pt idx="45">
                  <c:v>Semana 47</c:v>
                </c:pt>
                <c:pt idx="46">
                  <c:v>Semana 48</c:v>
                </c:pt>
                <c:pt idx="47">
                  <c:v>Semana 50</c:v>
                </c:pt>
                <c:pt idx="48">
                  <c:v>Semana 51</c:v>
                </c:pt>
                <c:pt idx="49">
                  <c:v>Semana 52</c:v>
                </c:pt>
                <c:pt idx="50">
                  <c:v>Semana 53</c:v>
                </c:pt>
                <c:pt idx="51">
                  <c:v>Semana 2</c:v>
                </c:pt>
                <c:pt idx="52">
                  <c:v>Semana 3</c:v>
                </c:pt>
                <c:pt idx="53">
                  <c:v>Semana 4</c:v>
                </c:pt>
                <c:pt idx="54">
                  <c:v>Semana 5</c:v>
                </c:pt>
                <c:pt idx="55">
                  <c:v>Semana 6</c:v>
                </c:pt>
                <c:pt idx="56">
                  <c:v>Semana 7</c:v>
                </c:pt>
                <c:pt idx="57">
                  <c:v>Semana 8</c:v>
                </c:pt>
                <c:pt idx="58">
                  <c:v>Semana 9</c:v>
                </c:pt>
                <c:pt idx="59">
                  <c:v>Semana 10</c:v>
                </c:pt>
                <c:pt idx="60">
                  <c:v>Semana 11</c:v>
                </c:pt>
                <c:pt idx="61">
                  <c:v>Semana 12</c:v>
                </c:pt>
                <c:pt idx="62">
                  <c:v>Semana 13</c:v>
                </c:pt>
                <c:pt idx="63">
                  <c:v>Semana 14</c:v>
                </c:pt>
                <c:pt idx="64">
                  <c:v>Semana 15</c:v>
                </c:pt>
                <c:pt idx="65">
                  <c:v>Semana 18</c:v>
                </c:pt>
                <c:pt idx="66">
                  <c:v>Semana 19</c:v>
                </c:pt>
                <c:pt idx="67">
                  <c:v>Semana 20</c:v>
                </c:pt>
                <c:pt idx="68">
                  <c:v>Semana 21</c:v>
                </c:pt>
                <c:pt idx="69">
                  <c:v>Semana 23</c:v>
                </c:pt>
                <c:pt idx="70">
                  <c:v>Semana 24</c:v>
                </c:pt>
                <c:pt idx="71">
                  <c:v>Semana 25</c:v>
                </c:pt>
                <c:pt idx="72">
                  <c:v>Semana 26</c:v>
                </c:pt>
                <c:pt idx="73">
                  <c:v>Semana 27</c:v>
                </c:pt>
              </c:strCache>
            </c:strRef>
          </c:cat>
          <c:val>
            <c:numRef>
              <c:f>DefxSFallec!$D$2:$D$75</c:f>
              <c:numCache>
                <c:formatCode>General</c:formatCode>
                <c:ptCount val="74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6</c:v>
                </c:pt>
                <c:pt idx="6">
                  <c:v>2</c:v>
                </c:pt>
                <c:pt idx="7">
                  <c:v>5</c:v>
                </c:pt>
                <c:pt idx="8">
                  <c:v>1</c:v>
                </c:pt>
                <c:pt idx="9">
                  <c:v>3</c:v>
                </c:pt>
                <c:pt idx="10">
                  <c:v>4</c:v>
                </c:pt>
                <c:pt idx="11">
                  <c:v>4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8</c:v>
                </c:pt>
                <c:pt idx="16">
                  <c:v>6</c:v>
                </c:pt>
                <c:pt idx="17">
                  <c:v>5</c:v>
                </c:pt>
                <c:pt idx="18">
                  <c:v>5</c:v>
                </c:pt>
                <c:pt idx="19">
                  <c:v>3</c:v>
                </c:pt>
                <c:pt idx="20">
                  <c:v>5</c:v>
                </c:pt>
                <c:pt idx="21">
                  <c:v>2</c:v>
                </c:pt>
                <c:pt idx="22">
                  <c:v>4</c:v>
                </c:pt>
                <c:pt idx="23">
                  <c:v>3</c:v>
                </c:pt>
                <c:pt idx="24">
                  <c:v>1</c:v>
                </c:pt>
                <c:pt idx="25">
                  <c:v>1</c:v>
                </c:pt>
                <c:pt idx="26">
                  <c:v>2</c:v>
                </c:pt>
                <c:pt idx="27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4</c:v>
                </c:pt>
                <c:pt idx="33">
                  <c:v>1</c:v>
                </c:pt>
                <c:pt idx="34">
                  <c:v>2</c:v>
                </c:pt>
                <c:pt idx="35">
                  <c:v>1</c:v>
                </c:pt>
                <c:pt idx="36">
                  <c:v>1</c:v>
                </c:pt>
                <c:pt idx="37">
                  <c:v>2</c:v>
                </c:pt>
                <c:pt idx="38">
                  <c:v>1</c:v>
                </c:pt>
                <c:pt idx="39">
                  <c:v>2</c:v>
                </c:pt>
                <c:pt idx="42">
                  <c:v>3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2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2">
                  <c:v>1</c:v>
                </c:pt>
                <c:pt idx="63">
                  <c:v>2</c:v>
                </c:pt>
                <c:pt idx="64">
                  <c:v>2</c:v>
                </c:pt>
                <c:pt idx="65">
                  <c:v>3</c:v>
                </c:pt>
                <c:pt idx="66">
                  <c:v>1</c:v>
                </c:pt>
                <c:pt idx="67">
                  <c:v>3</c:v>
                </c:pt>
                <c:pt idx="68">
                  <c:v>2</c:v>
                </c:pt>
                <c:pt idx="70">
                  <c:v>1</c:v>
                </c:pt>
                <c:pt idx="71">
                  <c:v>2</c:v>
                </c:pt>
                <c:pt idx="7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529-4FC5-91BD-098A6D3E7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397323488"/>
        <c:axId val="397332736"/>
      </c:barChart>
      <c:catAx>
        <c:axId val="397323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7332736"/>
        <c:crosses val="autoZero"/>
        <c:auto val="1"/>
        <c:lblAlgn val="ctr"/>
        <c:lblOffset val="100"/>
        <c:noMultiLvlLbl val="0"/>
      </c:catAx>
      <c:valAx>
        <c:axId val="397332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600"/>
                  <a:t>Número</a:t>
                </a:r>
                <a:r>
                  <a:rPr lang="es-EC" sz="1600" baseline="0"/>
                  <a:t> de defunciones</a:t>
                </a:r>
                <a:endParaRPr lang="es-EC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97323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7141255695847319"/>
          <c:y val="0.94858426925403827"/>
          <c:w val="0.2991756512110052"/>
          <c:h val="5.0260511196932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0.75333</cdr:x>
      <cdr:y>0.08826</cdr:y>
    </cdr:from>
    <cdr:to>
      <cdr:x>0.93142</cdr:x>
      <cdr:y>0.22471</cdr:y>
    </cdr:to>
    <cdr:grpSp>
      <cdr:nvGrpSpPr>
        <cdr:cNvPr id="3" name="Grupo 2"/>
        <cdr:cNvGrpSpPr/>
      </cdr:nvGrpSpPr>
      <cdr:grpSpPr>
        <a:xfrm xmlns:a="http://schemas.openxmlformats.org/drawingml/2006/main">
          <a:off x="15134574" y="607209"/>
          <a:ext cx="3577870" cy="938746"/>
          <a:chOff x="7175468" y="412772"/>
          <a:chExt cx="1696308" cy="638146"/>
        </a:xfrm>
      </cdr:grpSpPr>
      <cdr:sp macro="" textlink="">
        <cdr:nvSpPr>
          <cdr:cNvPr id="5" name="CuadroTexto 17"/>
          <cdr:cNvSpPr txBox="1"/>
        </cdr:nvSpPr>
        <cdr:spPr>
          <a:xfrm xmlns:a="http://schemas.openxmlformats.org/drawingml/2006/main" rot="5400000">
            <a:off x="8285574" y="464716"/>
            <a:ext cx="638146" cy="534258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lt1"/>
          </a:solidFill>
          <a:ln xmlns:a="http://schemas.openxmlformats.org/drawingml/2006/main" w="9525" cmpd="sng">
            <a:noFill/>
          </a:ln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/>
          </a:fontRef>
        </cdr:style>
        <cdr:txBody>
          <a:bodyPr xmlns:a="http://schemas.openxmlformats.org/drawingml/2006/main" vert="vert270" wrap="square" rtlCol="0" anchor="ctr"/>
          <a:lstStyle xmlns:a="http://schemas.openxmlformats.org/drawingml/2006/main"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EC" sz="1400"/>
              <a:t>Día del </a:t>
            </a:r>
          </a:p>
          <a:p xmlns:a="http://schemas.openxmlformats.org/drawingml/2006/main">
            <a:pPr algn="ctr"/>
            <a:r>
              <a:rPr lang="es-EC" sz="1400"/>
              <a:t>trabajo</a:t>
            </a:r>
          </a:p>
        </cdr:txBody>
      </cdr:sp>
      <cdr:sp macro="" textlink="">
        <cdr:nvSpPr>
          <cdr:cNvPr id="10" name="CuadroTexto 2"/>
          <cdr:cNvSpPr txBox="1"/>
        </cdr:nvSpPr>
        <cdr:spPr>
          <a:xfrm xmlns:a="http://schemas.openxmlformats.org/drawingml/2006/main" rot="5400000">
            <a:off x="7330074" y="486767"/>
            <a:ext cx="256287" cy="565500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lt1"/>
          </a:solidFill>
          <a:ln xmlns:a="http://schemas.openxmlformats.org/drawingml/2006/main" w="9525" cmpd="sng">
            <a:noFill/>
          </a:ln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dk1"/>
          </a:fontRef>
        </cdr:style>
        <cdr:txBody>
          <a:bodyPr xmlns:a="http://schemas.openxmlformats.org/drawingml/2006/main" vert="vert270" wrap="square" rtlCol="0" anchor="ctr"/>
          <a:lstStyle xmlns:a="http://schemas.openxmlformats.org/drawingml/2006/main"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s-EC" sz="1400"/>
              <a:t>Carnaval</a:t>
            </a:r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0.28235</cdr:x>
      <cdr:y>0.04679</cdr:y>
    </cdr:from>
    <cdr:to>
      <cdr:x>0.52471</cdr:x>
      <cdr:y>0.11265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428999" y="257176"/>
          <a:ext cx="2943225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C" sz="1100"/>
        </a:p>
      </cdr:txBody>
    </cdr:sp>
  </cdr:relSizeAnchor>
  <cdr:relSizeAnchor xmlns:cdr="http://schemas.openxmlformats.org/drawingml/2006/chartDrawing">
    <cdr:from>
      <cdr:x>0.71373</cdr:x>
      <cdr:y>0.01213</cdr:y>
    </cdr:from>
    <cdr:to>
      <cdr:x>0.71529</cdr:x>
      <cdr:y>0.83189</cdr:y>
    </cdr:to>
    <cdr:cxnSp macro="">
      <cdr:nvCxnSpPr>
        <cdr:cNvPr id="4" name="Conector recto 3"/>
        <cdr:cNvCxnSpPr/>
      </cdr:nvCxnSpPr>
      <cdr:spPr>
        <a:xfrm xmlns:a="http://schemas.openxmlformats.org/drawingml/2006/main" flipH="1" flipV="1">
          <a:off x="8667749" y="66675"/>
          <a:ext cx="19050" cy="450532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7339FA4-26D7-4138-A4FB-94F93C8018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A0ED8-41CD-4137-9951-58B05D38FE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C4D9682-0F4E-4E07-B548-161A658355EF}" type="datetimeFigureOut">
              <a:rPr lang="es-ES"/>
              <a:pPr>
                <a:defRPr/>
              </a:pPr>
              <a:t>11/07/2022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2BB2EB-C666-4DD1-92BF-651828961F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BBB672-9A43-427B-89CE-51675DAC3B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286FD61-9984-41E1-B4B1-D581FC68113A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5347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646C31CC-78C7-474A-808E-6FD155A125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F5A18C8B-F5C5-406A-BD72-B8E4CD07490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B2EDFEF-89D5-4B3F-8319-3C36026A1F29}" type="datetimeFigureOut">
              <a:rPr lang="es-MX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55DEC951-83A0-402A-8DF8-1BB3404127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7213" y="685800"/>
            <a:ext cx="57435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MX" noProof="0" dirty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57653982-3D2A-417D-9E7F-CD85B541F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MX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85216A56-27B2-4F40-8076-1C907D5AA1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062300BD-51A6-432F-BABE-E29D8F9A2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F45813-DA65-4B2F-A008-830A6A0279A6}" type="slidenum">
              <a:rPr lang="es-MX" altLang="es-EC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813324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1pPr>
    <a:lvl2pPr marL="1080501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2pPr>
    <a:lvl3pPr marL="21610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3pPr>
    <a:lvl4pPr marL="3241502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4pPr>
    <a:lvl5pPr marL="4322003" algn="l" rtl="0" eaLnBrk="0" fontAlgn="base" hangingPunct="0">
      <a:spcBef>
        <a:spcPct val="30000"/>
      </a:spcBef>
      <a:spcAft>
        <a:spcPct val="0"/>
      </a:spcAft>
      <a:defRPr sz="2836" kern="1200">
        <a:solidFill>
          <a:schemeClr val="tx1"/>
        </a:solidFill>
        <a:latin typeface="+mn-lt"/>
        <a:ea typeface="+mn-ea"/>
        <a:cs typeface="+mn-cs"/>
      </a:defRPr>
    </a:lvl5pPr>
    <a:lvl6pPr marL="5402504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6pPr>
    <a:lvl7pPr marL="64830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7pPr>
    <a:lvl8pPr marL="7563505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8pPr>
    <a:lvl9pPr marL="8644006" algn="l" defTabSz="2161002" rtl="0" eaLnBrk="1" latinLnBrk="0" hangingPunct="1">
      <a:defRPr sz="28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3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361572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ULTIMA PUBLICACIÓN</a:t>
            </a:r>
            <a:r>
              <a:rPr lang="es-ES" baseline="0" dirty="0"/>
              <a:t> CON DATOS DIARIOS CORTE </a:t>
            </a:r>
            <a:r>
              <a:rPr lang="es-ES" baseline="0" dirty="0" smtClean="0"/>
              <a:t>16 DE JUNIO, </a:t>
            </a:r>
            <a:r>
              <a:rPr lang="es-ES" baseline="0" dirty="0"/>
              <a:t>MENSUAL </a:t>
            </a:r>
            <a:r>
              <a:rPr lang="es-ES" baseline="0" dirty="0" smtClean="0"/>
              <a:t>31 DE MAYO DE 2022.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12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823527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UTILIZAR</a:t>
            </a:r>
            <a:r>
              <a:rPr lang="es-ES" baseline="0" dirty="0" smtClean="0"/>
              <a:t> DENOMINADOR PARA UNA CURVA CON CAMAS NO SOLO MSP POR DÍA Y POR INSTITUCIÓN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13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683247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93725" y="1241425"/>
            <a:ext cx="5610225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8BE70-1337-4CC2-9350-C261B762F412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98601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 CON BASE DEPURADA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15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558725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 SS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16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4209858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19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62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403808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20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31887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21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3002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4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737068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273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30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5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17595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6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456893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7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532063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8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639980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7213" y="685800"/>
            <a:ext cx="57435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ACTUALIZAR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9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508084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ACTUALIZADO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F45813-DA65-4B2F-A008-830A6A0279A6}" type="slidenum">
              <a:rPr kumimoji="0" lang="es-MX" altLang="es-EC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MX" altLang="es-EC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993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ACTUALIZADO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45813-DA65-4B2F-A008-830A6A0279A6}" type="slidenum">
              <a:rPr lang="es-MX" altLang="es-EC" smtClean="0"/>
              <a:pPr>
                <a:defRPr/>
              </a:pPr>
              <a:t>11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96677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15060" y="2356703"/>
            <a:ext cx="18090356" cy="5013407"/>
          </a:xfrm>
        </p:spPr>
        <p:txBody>
          <a:bodyPr anchor="b"/>
          <a:lstStyle>
            <a:lvl1pPr algn="ctr">
              <a:defRPr sz="1187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5060" y="7563446"/>
            <a:ext cx="18090356" cy="3476717"/>
          </a:xfrm>
        </p:spPr>
        <p:txBody>
          <a:bodyPr/>
          <a:lstStyle>
            <a:lvl1pPr marL="0" indent="0" algn="ctr">
              <a:buNone/>
              <a:defRPr sz="4748"/>
            </a:lvl1pPr>
            <a:lvl2pPr marL="904524" indent="0" algn="ctr">
              <a:buNone/>
              <a:defRPr sz="3957"/>
            </a:lvl2pPr>
            <a:lvl3pPr marL="1809049" indent="0" algn="ctr">
              <a:buNone/>
              <a:defRPr sz="3561"/>
            </a:lvl3pPr>
            <a:lvl4pPr marL="2713573" indent="0" algn="ctr">
              <a:buNone/>
              <a:defRPr sz="3165"/>
            </a:lvl4pPr>
            <a:lvl5pPr marL="3618098" indent="0" algn="ctr">
              <a:buNone/>
              <a:defRPr sz="3165"/>
            </a:lvl5pPr>
            <a:lvl6pPr marL="4522622" indent="0" algn="ctr">
              <a:buNone/>
              <a:defRPr sz="3165"/>
            </a:lvl6pPr>
            <a:lvl7pPr marL="5427147" indent="0" algn="ctr">
              <a:buNone/>
              <a:defRPr sz="3165"/>
            </a:lvl7pPr>
            <a:lvl8pPr marL="6331671" indent="0" algn="ctr">
              <a:buNone/>
              <a:defRPr sz="3165"/>
            </a:lvl8pPr>
            <a:lvl9pPr marL="7236196" indent="0" algn="ctr">
              <a:buNone/>
              <a:defRPr sz="316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79B03CF-7A5C-4695-B21D-793F6C683612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F3D25E-C60C-442F-B493-F8524FC0AAC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158323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351A30-5E45-45A7-816F-C8B4FEAD4752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93D72-C691-4DEA-84DE-4F02C469A2A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179809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261215" y="766678"/>
            <a:ext cx="5200977" cy="1220351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8283" y="766678"/>
            <a:ext cx="15301426" cy="1220351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B340FD-C0D4-4BEE-A726-A03FE1E8A2AC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564C80-11AF-470F-B996-9ACC131DD2F8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545592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S GENERA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96364" y="1173351"/>
            <a:ext cx="4456281" cy="1173351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3119408" y="5388980"/>
            <a:ext cx="17705099" cy="2783376"/>
          </a:xfrm>
        </p:spPr>
        <p:txBody>
          <a:bodyPr>
            <a:noAutofit/>
          </a:bodyPr>
          <a:lstStyle>
            <a:lvl1pPr algn="ctr">
              <a:defRPr sz="7559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24635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F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n 6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49267" y="5989459"/>
            <a:ext cx="2512051" cy="28291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96363" y="1173351"/>
            <a:ext cx="4456281" cy="1173351"/>
          </a:xfrm>
          <a:prstGeom prst="rect">
            <a:avLst/>
          </a:prstGeom>
        </p:spPr>
      </p:pic>
      <p:sp>
        <p:nvSpPr>
          <p:cNvPr id="12" name="Marcador de texto 11"/>
          <p:cNvSpPr>
            <a:spLocks noGrp="1"/>
          </p:cNvSpPr>
          <p:nvPr>
            <p:ph type="body" sz="quarter" idx="12" hasCustomPrompt="1"/>
          </p:nvPr>
        </p:nvSpPr>
        <p:spPr>
          <a:xfrm>
            <a:off x="665571" y="1151196"/>
            <a:ext cx="17711936" cy="1101341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409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" sz="4410" dirty="0">
                <a:solidFill>
                  <a:schemeClr val="bg1">
                    <a:lumMod val="50000"/>
                  </a:schemeClr>
                </a:solidFill>
                <a:latin typeface="Bambino-Regular" panose="00000500000000000000" pitchFamily="2" charset="0"/>
              </a:rPr>
              <a:t>Información de casos corresponde a pruebas PCR</a:t>
            </a:r>
            <a:endParaRPr lang="es-EC" sz="4410" dirty="0">
              <a:solidFill>
                <a:schemeClr val="bg1">
                  <a:lumMod val="50000"/>
                </a:schemeClr>
              </a:solidFill>
              <a:latin typeface="Bambino-Regular" panose="00000500000000000000" pitchFamily="2" charset="0"/>
            </a:endParaRPr>
          </a:p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242" y="3073037"/>
            <a:ext cx="4550790" cy="7504178"/>
          </a:xfrm>
          <a:prstGeom prst="rect">
            <a:avLst/>
          </a:prstGeom>
        </p:spPr>
      </p:pic>
      <p:sp>
        <p:nvSpPr>
          <p:cNvPr id="14" name="Marcador de texto 11"/>
          <p:cNvSpPr>
            <a:spLocks noGrp="1"/>
          </p:cNvSpPr>
          <p:nvPr>
            <p:ph type="body" sz="quarter" idx="13"/>
          </p:nvPr>
        </p:nvSpPr>
        <p:spPr>
          <a:xfrm>
            <a:off x="2741243" y="3579109"/>
            <a:ext cx="2570487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4"/>
          </p:nvPr>
        </p:nvSpPr>
        <p:spPr>
          <a:xfrm>
            <a:off x="2762675" y="5398527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19" name="Marcador de texto 11"/>
          <p:cNvSpPr>
            <a:spLocks noGrp="1"/>
          </p:cNvSpPr>
          <p:nvPr>
            <p:ph type="body" sz="quarter" idx="15"/>
          </p:nvPr>
        </p:nvSpPr>
        <p:spPr>
          <a:xfrm>
            <a:off x="2762675" y="7318545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F5B3F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20" name="Marcador de texto 11"/>
          <p:cNvSpPr>
            <a:spLocks noGrp="1"/>
          </p:cNvSpPr>
          <p:nvPr>
            <p:ph type="body" sz="quarter" idx="16"/>
          </p:nvPr>
        </p:nvSpPr>
        <p:spPr>
          <a:xfrm>
            <a:off x="2762675" y="9345252"/>
            <a:ext cx="2549052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22" name="Rectángulo 21"/>
          <p:cNvSpPr/>
          <p:nvPr userDrawn="1"/>
        </p:nvSpPr>
        <p:spPr>
          <a:xfrm>
            <a:off x="2384358" y="2736346"/>
            <a:ext cx="3309670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CONFIRMADOS</a:t>
            </a:r>
          </a:p>
        </p:txBody>
      </p:sp>
      <p:sp>
        <p:nvSpPr>
          <p:cNvPr id="26" name="Rectángulo 25"/>
          <p:cNvSpPr/>
          <p:nvPr userDrawn="1"/>
        </p:nvSpPr>
        <p:spPr>
          <a:xfrm>
            <a:off x="2380578" y="4618033"/>
            <a:ext cx="3313453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1599D6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DESCARTADOS</a:t>
            </a:r>
          </a:p>
        </p:txBody>
      </p:sp>
      <p:sp>
        <p:nvSpPr>
          <p:cNvPr id="27" name="Rectángulo 26"/>
          <p:cNvSpPr/>
          <p:nvPr userDrawn="1"/>
        </p:nvSpPr>
        <p:spPr>
          <a:xfrm>
            <a:off x="2384360" y="6667098"/>
            <a:ext cx="3433746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F5B3F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 SOSPECHA</a:t>
            </a:r>
          </a:p>
        </p:txBody>
      </p:sp>
      <p:sp>
        <p:nvSpPr>
          <p:cNvPr id="28" name="Rectángulo 27"/>
          <p:cNvSpPr/>
          <p:nvPr userDrawn="1"/>
        </p:nvSpPr>
        <p:spPr>
          <a:xfrm>
            <a:off x="2377179" y="8626083"/>
            <a:ext cx="3316848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095DA6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MUESTRAS TOMADAS</a:t>
            </a:r>
          </a:p>
        </p:txBody>
      </p:sp>
      <p:sp>
        <p:nvSpPr>
          <p:cNvPr id="32" name="Rectángulo 31"/>
          <p:cNvSpPr/>
          <p:nvPr userDrawn="1"/>
        </p:nvSpPr>
        <p:spPr>
          <a:xfrm>
            <a:off x="0" y="13333531"/>
            <a:ext cx="24120475" cy="10666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655" dirty="0">
              <a:solidFill>
                <a:srgbClr val="095DA6"/>
              </a:solidFill>
            </a:endParaRPr>
          </a:p>
        </p:txBody>
      </p:sp>
      <p:sp>
        <p:nvSpPr>
          <p:cNvPr id="30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48070" y="13445583"/>
            <a:ext cx="7814029" cy="777158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Fuente:</a:t>
            </a:r>
          </a:p>
        </p:txBody>
      </p:sp>
      <p:sp>
        <p:nvSpPr>
          <p:cNvPr id="31" name="Marcador de tex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16798993" y="13445594"/>
            <a:ext cx="7038378" cy="763982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Fecha de última actualización:</a:t>
            </a:r>
          </a:p>
        </p:txBody>
      </p:sp>
      <p:sp>
        <p:nvSpPr>
          <p:cNvPr id="38" name="Rectángulo 37"/>
          <p:cNvSpPr/>
          <p:nvPr userDrawn="1"/>
        </p:nvSpPr>
        <p:spPr>
          <a:xfrm>
            <a:off x="14442485" y="3471827"/>
            <a:ext cx="3573414" cy="335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CASOS CONFIRMADOS POR</a:t>
            </a:r>
            <a:r>
              <a:rPr lang="es-ES_tradnl" sz="1577" baseline="0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SEXO</a:t>
            </a:r>
            <a:endParaRPr lang="es-ES_tradnl" sz="1577" dirty="0">
              <a:solidFill>
                <a:srgbClr val="E73122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579761" y="4157253"/>
            <a:ext cx="7300596" cy="2565117"/>
          </a:xfrm>
          <a:prstGeom prst="rect">
            <a:avLst/>
          </a:prstGeom>
        </p:spPr>
      </p:pic>
      <p:sp>
        <p:nvSpPr>
          <p:cNvPr id="40" name="Marcador de texto 11"/>
          <p:cNvSpPr>
            <a:spLocks noGrp="1"/>
          </p:cNvSpPr>
          <p:nvPr>
            <p:ph type="body" sz="quarter" idx="22"/>
          </p:nvPr>
        </p:nvSpPr>
        <p:spPr>
          <a:xfrm>
            <a:off x="15646529" y="4490606"/>
            <a:ext cx="2400396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1" name="Marcador de texto 11"/>
          <p:cNvSpPr>
            <a:spLocks noGrp="1"/>
          </p:cNvSpPr>
          <p:nvPr>
            <p:ph type="body" sz="quarter" idx="23"/>
          </p:nvPr>
        </p:nvSpPr>
        <p:spPr>
          <a:xfrm>
            <a:off x="20018365" y="4494923"/>
            <a:ext cx="2500898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2" name="Marcador de texto 11"/>
          <p:cNvSpPr>
            <a:spLocks noGrp="1"/>
          </p:cNvSpPr>
          <p:nvPr>
            <p:ph type="body" sz="quarter" idx="24"/>
          </p:nvPr>
        </p:nvSpPr>
        <p:spPr>
          <a:xfrm>
            <a:off x="14840055" y="5774890"/>
            <a:ext cx="2427977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50" baseline="0">
                <a:solidFill>
                  <a:schemeClr val="bg1">
                    <a:lumMod val="50000"/>
                  </a:schemeClr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3" name="Marcador de texto 11"/>
          <p:cNvSpPr>
            <a:spLocks noGrp="1"/>
          </p:cNvSpPr>
          <p:nvPr>
            <p:ph type="body" sz="quarter" idx="25"/>
          </p:nvPr>
        </p:nvSpPr>
        <p:spPr>
          <a:xfrm>
            <a:off x="19000784" y="5739427"/>
            <a:ext cx="2639084" cy="803344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150" baseline="0">
                <a:solidFill>
                  <a:schemeClr val="bg1">
                    <a:lumMod val="50000"/>
                  </a:schemeClr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52" name="Rectángulo 37"/>
          <p:cNvSpPr/>
          <p:nvPr userDrawn="1"/>
        </p:nvSpPr>
        <p:spPr>
          <a:xfrm>
            <a:off x="14442487" y="7224276"/>
            <a:ext cx="8076774" cy="5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s-ES_tradnl" sz="1577" dirty="0">
                <a:solidFill>
                  <a:srgbClr val="FF0000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PORCENTAJE</a:t>
            </a:r>
            <a:r>
              <a:rPr lang="es-ES_tradnl" sz="1577" baseline="0" dirty="0">
                <a:solidFill>
                  <a:srgbClr val="FF0000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DE CASOS CONFIRMADOS POR GRUPO ETARIO CON RESPECTO AL TOTAL DE CASOS CONFIRMADOS</a:t>
            </a:r>
            <a:endParaRPr lang="es-ES_tradnl" sz="1577" dirty="0">
              <a:solidFill>
                <a:srgbClr val="FF0000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pic>
        <p:nvPicPr>
          <p:cNvPr id="53" name="Imagen 5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8226" y="9066431"/>
            <a:ext cx="2812990" cy="3168118"/>
          </a:xfrm>
          <a:prstGeom prst="rect">
            <a:avLst/>
          </a:prstGeom>
        </p:spPr>
      </p:pic>
      <p:sp>
        <p:nvSpPr>
          <p:cNvPr id="34" name="Rectángulo 33"/>
          <p:cNvSpPr/>
          <p:nvPr userDrawn="1"/>
        </p:nvSpPr>
        <p:spPr>
          <a:xfrm>
            <a:off x="9274444" y="6724674"/>
            <a:ext cx="2487865" cy="5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577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TASA DE</a:t>
            </a:r>
          </a:p>
          <a:p>
            <a:pPr algn="ctr"/>
            <a:r>
              <a:rPr lang="es-ES_tradnl" sz="1577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POSITIVIDAD</a:t>
            </a:r>
          </a:p>
        </p:txBody>
      </p:sp>
      <p:sp>
        <p:nvSpPr>
          <p:cNvPr id="54" name="Rectángulo 53"/>
          <p:cNvSpPr/>
          <p:nvPr userDrawn="1"/>
        </p:nvSpPr>
        <p:spPr>
          <a:xfrm>
            <a:off x="8970866" y="9631651"/>
            <a:ext cx="3207709" cy="928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4400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655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Velocidad de contagio</a:t>
            </a:r>
            <a:endParaRPr lang="es-ES_tradnl" sz="1260" dirty="0">
              <a:solidFill>
                <a:schemeClr val="bg1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NÚMERO</a:t>
            </a: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REPRODUCTIVO</a:t>
            </a:r>
          </a:p>
          <a:p>
            <a:pPr algn="ctr"/>
            <a:r>
              <a:rPr lang="es-ES_tradnl" sz="1260" dirty="0">
                <a:solidFill>
                  <a:schemeClr val="bg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EFECTIVO (Rt)</a:t>
            </a:r>
          </a:p>
        </p:txBody>
      </p:sp>
      <p:sp>
        <p:nvSpPr>
          <p:cNvPr id="56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9606711" y="11207318"/>
            <a:ext cx="2027252" cy="756038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4" name="Marcador de texto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65087" y="13445585"/>
            <a:ext cx="7814029" cy="763984"/>
          </a:xfrm>
        </p:spPr>
        <p:txBody>
          <a:bodyPr anchor="ctr"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77" baseline="0">
                <a:solidFill>
                  <a:schemeClr val="accent4">
                    <a:lumMod val="60000"/>
                    <a:lumOff val="40000"/>
                  </a:schemeClr>
                </a:solidFill>
                <a:latin typeface="Bambino-Light" panose="00000400000000000000" pitchFamily="2" charset="0"/>
                <a:ea typeface="Bambino-Light" panose="00000400000000000000" pitchFamily="2" charset="0"/>
                <a:cs typeface="Bambino-Light" panose="00000400000000000000" pitchFamily="2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Elaborado por:</a:t>
            </a:r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8044500" y="3291949"/>
            <a:ext cx="4850154" cy="2563916"/>
            <a:chOff x="446616" y="201572"/>
            <a:chExt cx="2402930" cy="1196820"/>
          </a:xfrm>
        </p:grpSpPr>
        <p:pic>
          <p:nvPicPr>
            <p:cNvPr id="49" name="Imagen 14"/>
            <p:cNvPicPr>
              <a:picLocks noChangeAspect="1"/>
            </p:cNvPicPr>
            <p:nvPr userDrawn="1"/>
          </p:nvPicPr>
          <p:blipFill rotWithShape="1">
            <a:blip r:embed="rId6"/>
            <a:srcRect b="386"/>
            <a:stretch/>
          </p:blipFill>
          <p:spPr>
            <a:xfrm>
              <a:off x="446616" y="201572"/>
              <a:ext cx="2402930" cy="1196820"/>
            </a:xfrm>
            <a:prstGeom prst="rect">
              <a:avLst/>
            </a:prstGeom>
          </p:spPr>
        </p:pic>
        <p:sp>
          <p:nvSpPr>
            <p:cNvPr id="50" name="Rectángulo 15"/>
            <p:cNvSpPr/>
            <p:nvPr userDrawn="1"/>
          </p:nvSpPr>
          <p:spPr>
            <a:xfrm>
              <a:off x="1151465" y="329163"/>
              <a:ext cx="1321042" cy="2919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732" dirty="0">
                  <a:solidFill>
                    <a:srgbClr val="E73122"/>
                  </a:solidFill>
                  <a:latin typeface="Bambino-Regular ☞" charset="0"/>
                  <a:ea typeface="Bambino-Regular ☞" charset="0"/>
                  <a:cs typeface="Bambino-Regular ☞" charset="0"/>
                </a:rPr>
                <a:t>TASA DE LETALIDAD / </a:t>
              </a:r>
            </a:p>
            <a:p>
              <a:r>
                <a:rPr lang="es-ES_tradnl" sz="1732" dirty="0">
                  <a:solidFill>
                    <a:srgbClr val="E73122"/>
                  </a:solidFill>
                  <a:latin typeface="Bambino-Regular ☞" charset="0"/>
                  <a:ea typeface="Bambino-Regular ☞" charset="0"/>
                  <a:cs typeface="Bambino-Regular ☞" charset="0"/>
                </a:rPr>
                <a:t>LETALIDAD CONTEXTO</a:t>
              </a:r>
            </a:p>
          </p:txBody>
        </p:sp>
      </p:grpSp>
      <p:sp>
        <p:nvSpPr>
          <p:cNvPr id="51" name="Marcador de texto 11"/>
          <p:cNvSpPr>
            <a:spLocks noGrp="1"/>
          </p:cNvSpPr>
          <p:nvPr>
            <p:ph type="body" sz="quarter" idx="29"/>
          </p:nvPr>
        </p:nvSpPr>
        <p:spPr>
          <a:xfrm>
            <a:off x="8319283" y="5018729"/>
            <a:ext cx="1954215" cy="700117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chemeClr val="bg1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57" name="Marcador de texto 11"/>
          <p:cNvSpPr>
            <a:spLocks noGrp="1"/>
          </p:cNvSpPr>
          <p:nvPr>
            <p:ph type="body" sz="quarter" idx="30"/>
          </p:nvPr>
        </p:nvSpPr>
        <p:spPr>
          <a:xfrm>
            <a:off x="10644434" y="5074395"/>
            <a:ext cx="2123182" cy="700117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chemeClr val="bg1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36" name="Marcador de texto 11"/>
          <p:cNvSpPr>
            <a:spLocks noGrp="1"/>
          </p:cNvSpPr>
          <p:nvPr>
            <p:ph type="body" sz="quarter" idx="20"/>
          </p:nvPr>
        </p:nvSpPr>
        <p:spPr>
          <a:xfrm>
            <a:off x="9467416" y="7848954"/>
            <a:ext cx="2100433" cy="756038"/>
          </a:xfrm>
        </p:spPr>
        <p:txBody>
          <a:bodyPr>
            <a:noAutofit/>
          </a:bodyPr>
          <a:lstStyle>
            <a:lvl1pPr marL="360013" marR="0" indent="-360013" algn="ctr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45" name="Rectángulo 27"/>
          <p:cNvSpPr/>
          <p:nvPr userDrawn="1"/>
        </p:nvSpPr>
        <p:spPr>
          <a:xfrm>
            <a:off x="1251355" y="10762408"/>
            <a:ext cx="3556166" cy="4319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207" dirty="0">
                <a:solidFill>
                  <a:schemeClr val="tx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PERSONAS</a:t>
            </a:r>
            <a:r>
              <a:rPr lang="es-ES_tradnl" sz="2207" baseline="0" dirty="0">
                <a:solidFill>
                  <a:schemeClr val="tx1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FALLECIDAS</a:t>
            </a:r>
            <a:endParaRPr lang="es-ES_tradnl" sz="2207" dirty="0">
              <a:solidFill>
                <a:schemeClr val="tx1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sp>
        <p:nvSpPr>
          <p:cNvPr id="63" name="Marcador de texto 11"/>
          <p:cNvSpPr>
            <a:spLocks noGrp="1"/>
          </p:cNvSpPr>
          <p:nvPr>
            <p:ph type="body" sz="quarter" idx="31"/>
          </p:nvPr>
        </p:nvSpPr>
        <p:spPr>
          <a:xfrm>
            <a:off x="5727760" y="11394448"/>
            <a:ext cx="2806239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64" name="Marcador de texto 11"/>
          <p:cNvSpPr>
            <a:spLocks noGrp="1"/>
          </p:cNvSpPr>
          <p:nvPr>
            <p:ph type="body" sz="quarter" idx="32"/>
          </p:nvPr>
        </p:nvSpPr>
        <p:spPr>
          <a:xfrm>
            <a:off x="5721751" y="12370952"/>
            <a:ext cx="2812243" cy="770302"/>
          </a:xfrm>
        </p:spPr>
        <p:txBody>
          <a:bodyPr>
            <a:noAutofit/>
          </a:bodyPr>
          <a:lstStyle>
            <a:lvl1pPr marL="360013" marR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37" baseline="0">
                <a:solidFill>
                  <a:srgbClr val="095DA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</a:lstStyle>
          <a:p>
            <a:pPr marL="360013" marR="0" lvl="0" indent="-360013" algn="l" defTabSz="1440043" rtl="0" eaLnBrk="1" fontAlgn="auto" latinLnBrk="0" hangingPunct="1">
              <a:lnSpc>
                <a:spcPct val="90000"/>
              </a:lnSpc>
              <a:spcBef>
                <a:spcPts val="1577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s-ES_tradnl" dirty="0"/>
          </a:p>
        </p:txBody>
      </p:sp>
      <p:sp>
        <p:nvSpPr>
          <p:cNvPr id="65" name="Rectángulo 64"/>
          <p:cNvSpPr/>
          <p:nvPr userDrawn="1"/>
        </p:nvSpPr>
        <p:spPr>
          <a:xfrm>
            <a:off x="3764883" y="11466352"/>
            <a:ext cx="1956871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PROBABLES</a:t>
            </a:r>
          </a:p>
        </p:txBody>
      </p:sp>
      <p:sp>
        <p:nvSpPr>
          <p:cNvPr id="66" name="Rectángulo 65"/>
          <p:cNvSpPr/>
          <p:nvPr userDrawn="1"/>
        </p:nvSpPr>
        <p:spPr>
          <a:xfrm>
            <a:off x="3305010" y="12191012"/>
            <a:ext cx="2416746" cy="335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577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CON</a:t>
            </a:r>
            <a:r>
              <a:rPr lang="es-ES_tradnl" sz="1577" baseline="0" dirty="0">
                <a:solidFill>
                  <a:srgbClr val="E73122"/>
                </a:solidFill>
                <a:latin typeface="Bambino-Regular ☞" charset="0"/>
                <a:ea typeface="Bambino-Regular ☞" charset="0"/>
                <a:cs typeface="Bambino-Regular ☞" charset="0"/>
              </a:rPr>
              <a:t> SOSPECHA</a:t>
            </a:r>
            <a:endParaRPr lang="es-ES_tradnl" sz="1577" dirty="0">
              <a:solidFill>
                <a:srgbClr val="E73122"/>
              </a:solidFill>
              <a:latin typeface="Bambino-Regular ☞" charset="0"/>
              <a:ea typeface="Bambino-Regular ☞" charset="0"/>
              <a:cs typeface="Bambino-Regular ☞" charset="0"/>
            </a:endParaRPr>
          </a:p>
        </p:txBody>
      </p:sp>
      <p:sp>
        <p:nvSpPr>
          <p:cNvPr id="5" name="Rectángulo redondeado 4"/>
          <p:cNvSpPr/>
          <p:nvPr userDrawn="1"/>
        </p:nvSpPr>
        <p:spPr>
          <a:xfrm>
            <a:off x="1291762" y="10720261"/>
            <a:ext cx="4429990" cy="599238"/>
          </a:xfrm>
          <a:prstGeom prst="roundRect">
            <a:avLst/>
          </a:prstGeom>
          <a:noFill/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837" dirty="0"/>
          </a:p>
        </p:txBody>
      </p:sp>
      <p:sp>
        <p:nvSpPr>
          <p:cNvPr id="7" name="Rectángulo redondeado 6"/>
          <p:cNvSpPr/>
          <p:nvPr userDrawn="1"/>
        </p:nvSpPr>
        <p:spPr>
          <a:xfrm>
            <a:off x="7370387" y="2824127"/>
            <a:ext cx="6433200" cy="9671738"/>
          </a:xfrm>
          <a:prstGeom prst="roundRect">
            <a:avLst/>
          </a:prstGeom>
          <a:noFill/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837" dirty="0"/>
          </a:p>
        </p:txBody>
      </p:sp>
    </p:spTree>
    <p:extLst>
      <p:ext uri="{BB962C8B-B14F-4D97-AF65-F5344CB8AC3E}">
        <p14:creationId xmlns:p14="http://schemas.microsoft.com/office/powerpoint/2010/main" val="253815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AEA59-78C5-4AB7-8376-D6B8C0316123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4FE5C-08EA-4C34-93A3-66D66E418E47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895507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20" y="3590055"/>
            <a:ext cx="20803910" cy="5990088"/>
          </a:xfrm>
        </p:spPr>
        <p:txBody>
          <a:bodyPr anchor="b"/>
          <a:lstStyle>
            <a:lvl1pPr>
              <a:defRPr sz="1187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20" y="9636811"/>
            <a:ext cx="20803910" cy="3150046"/>
          </a:xfrm>
        </p:spPr>
        <p:txBody>
          <a:bodyPr/>
          <a:lstStyle>
            <a:lvl1pPr marL="0" indent="0">
              <a:buNone/>
              <a:defRPr sz="4748">
                <a:solidFill>
                  <a:schemeClr val="tx1">
                    <a:tint val="75000"/>
                  </a:schemeClr>
                </a:solidFill>
              </a:defRPr>
            </a:lvl1pPr>
            <a:lvl2pPr marL="904524" indent="0">
              <a:buNone/>
              <a:defRPr sz="3957">
                <a:solidFill>
                  <a:schemeClr val="tx1">
                    <a:tint val="75000"/>
                  </a:schemeClr>
                </a:solidFill>
              </a:defRPr>
            </a:lvl2pPr>
            <a:lvl3pPr marL="1809049" indent="0">
              <a:buNone/>
              <a:defRPr sz="3561">
                <a:solidFill>
                  <a:schemeClr val="tx1">
                    <a:tint val="75000"/>
                  </a:schemeClr>
                </a:solidFill>
              </a:defRPr>
            </a:lvl3pPr>
            <a:lvl4pPr marL="2713573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4pPr>
            <a:lvl5pPr marL="3618098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5pPr>
            <a:lvl6pPr marL="4522622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6pPr>
            <a:lvl7pPr marL="5427147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7pPr>
            <a:lvl8pPr marL="6331671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8pPr>
            <a:lvl9pPr marL="7236196" indent="0">
              <a:buNone/>
              <a:defRPr sz="31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A86CF-EC43-4669-B52D-DD50816BE96A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DE67B5-1B48-464F-92C0-A96C0EE4B94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73196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8283" y="3833390"/>
            <a:ext cx="10251202" cy="91368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10990" y="3833390"/>
            <a:ext cx="10251202" cy="913680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708F48-959D-494F-80DC-1C7B34B2F9DE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CAF86A-CC57-4572-888D-AD9F4C7D3F22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70236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4" y="766679"/>
            <a:ext cx="20803910" cy="27833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1425" y="3530053"/>
            <a:ext cx="10204091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1425" y="5260078"/>
            <a:ext cx="10204091" cy="77367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210990" y="3530053"/>
            <a:ext cx="10254344" cy="1730025"/>
          </a:xfrm>
        </p:spPr>
        <p:txBody>
          <a:bodyPr anchor="b"/>
          <a:lstStyle>
            <a:lvl1pPr marL="0" indent="0">
              <a:buNone/>
              <a:defRPr sz="4748" b="1"/>
            </a:lvl1pPr>
            <a:lvl2pPr marL="904524" indent="0">
              <a:buNone/>
              <a:defRPr sz="3957" b="1"/>
            </a:lvl2pPr>
            <a:lvl3pPr marL="1809049" indent="0">
              <a:buNone/>
              <a:defRPr sz="3561" b="1"/>
            </a:lvl3pPr>
            <a:lvl4pPr marL="2713573" indent="0">
              <a:buNone/>
              <a:defRPr sz="3165" b="1"/>
            </a:lvl4pPr>
            <a:lvl5pPr marL="3618098" indent="0">
              <a:buNone/>
              <a:defRPr sz="3165" b="1"/>
            </a:lvl5pPr>
            <a:lvl6pPr marL="4522622" indent="0">
              <a:buNone/>
              <a:defRPr sz="3165" b="1"/>
            </a:lvl6pPr>
            <a:lvl7pPr marL="5427147" indent="0">
              <a:buNone/>
              <a:defRPr sz="3165" b="1"/>
            </a:lvl7pPr>
            <a:lvl8pPr marL="6331671" indent="0">
              <a:buNone/>
              <a:defRPr sz="3165" b="1"/>
            </a:lvl8pPr>
            <a:lvl9pPr marL="7236196" indent="0">
              <a:buNone/>
              <a:defRPr sz="316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210990" y="5260078"/>
            <a:ext cx="10254344" cy="773678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C62234-1AC0-48E8-9406-C42CE8AF9469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72F5F3-E386-40BF-B5A3-4020914D2A85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71713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9F555D-CEDF-4F79-BD4C-E7154AD46237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252DC5-CC40-473A-A245-051658082FD6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65231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87DCB-20E4-43A1-8F65-FAE5BD9E63C8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10BF8-9AB7-4F1D-883E-6C92F08E097F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1145676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4344" y="2073365"/>
            <a:ext cx="12210990" cy="10233485"/>
          </a:xfrm>
        </p:spPr>
        <p:txBody>
          <a:bodyPr/>
          <a:lstStyle>
            <a:lvl1pPr>
              <a:defRPr sz="6331"/>
            </a:lvl1pPr>
            <a:lvl2pPr>
              <a:defRPr sz="5540"/>
            </a:lvl2pPr>
            <a:lvl3pPr>
              <a:defRPr sz="4748"/>
            </a:lvl3pPr>
            <a:lvl4pPr>
              <a:defRPr sz="3957"/>
            </a:lvl4pPr>
            <a:lvl5pPr>
              <a:defRPr sz="3957"/>
            </a:lvl5pPr>
            <a:lvl6pPr>
              <a:defRPr sz="3957"/>
            </a:lvl6pPr>
            <a:lvl7pPr>
              <a:defRPr sz="3957"/>
            </a:lvl7pPr>
            <a:lvl8pPr>
              <a:defRPr sz="3957"/>
            </a:lvl8pPr>
            <a:lvl9pPr>
              <a:defRPr sz="395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C596C5-7FC8-4FF6-817E-00A94C882579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646747-7BCD-4B69-B26E-0D3810EB4DFD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3314751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425" y="960014"/>
            <a:ext cx="7779480" cy="3360050"/>
          </a:xfrm>
        </p:spPr>
        <p:txBody>
          <a:bodyPr anchor="b"/>
          <a:lstStyle>
            <a:lvl1pPr>
              <a:defRPr sz="63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54344" y="2073365"/>
            <a:ext cx="12210990" cy="10233485"/>
          </a:xfrm>
        </p:spPr>
        <p:txBody>
          <a:bodyPr anchor="t"/>
          <a:lstStyle>
            <a:lvl1pPr marL="0" indent="0">
              <a:buNone/>
              <a:defRPr sz="6331"/>
            </a:lvl1pPr>
            <a:lvl2pPr marL="904524" indent="0">
              <a:buNone/>
              <a:defRPr sz="5540"/>
            </a:lvl2pPr>
            <a:lvl3pPr marL="1809049" indent="0">
              <a:buNone/>
              <a:defRPr sz="4748"/>
            </a:lvl3pPr>
            <a:lvl4pPr marL="2713573" indent="0">
              <a:buNone/>
              <a:defRPr sz="3957"/>
            </a:lvl4pPr>
            <a:lvl5pPr marL="3618098" indent="0">
              <a:buNone/>
              <a:defRPr sz="3957"/>
            </a:lvl5pPr>
            <a:lvl6pPr marL="4522622" indent="0">
              <a:buNone/>
              <a:defRPr sz="3957"/>
            </a:lvl6pPr>
            <a:lvl7pPr marL="5427147" indent="0">
              <a:buNone/>
              <a:defRPr sz="3957"/>
            </a:lvl7pPr>
            <a:lvl8pPr marL="6331671" indent="0">
              <a:buNone/>
              <a:defRPr sz="3957"/>
            </a:lvl8pPr>
            <a:lvl9pPr marL="7236196" indent="0">
              <a:buNone/>
              <a:defRPr sz="395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1425" y="4320064"/>
            <a:ext cx="7779480" cy="8003453"/>
          </a:xfrm>
        </p:spPr>
        <p:txBody>
          <a:bodyPr/>
          <a:lstStyle>
            <a:lvl1pPr marL="0" indent="0">
              <a:buNone/>
              <a:defRPr sz="3165"/>
            </a:lvl1pPr>
            <a:lvl2pPr marL="904524" indent="0">
              <a:buNone/>
              <a:defRPr sz="2770"/>
            </a:lvl2pPr>
            <a:lvl3pPr marL="1809049" indent="0">
              <a:buNone/>
              <a:defRPr sz="2374"/>
            </a:lvl3pPr>
            <a:lvl4pPr marL="2713573" indent="0">
              <a:buNone/>
              <a:defRPr sz="1978"/>
            </a:lvl4pPr>
            <a:lvl5pPr marL="3618098" indent="0">
              <a:buNone/>
              <a:defRPr sz="1978"/>
            </a:lvl5pPr>
            <a:lvl6pPr marL="4522622" indent="0">
              <a:buNone/>
              <a:defRPr sz="1978"/>
            </a:lvl6pPr>
            <a:lvl7pPr marL="5427147" indent="0">
              <a:buNone/>
              <a:defRPr sz="1978"/>
            </a:lvl7pPr>
            <a:lvl8pPr marL="6331671" indent="0">
              <a:buNone/>
              <a:defRPr sz="1978"/>
            </a:lvl8pPr>
            <a:lvl9pPr marL="7236196" indent="0">
              <a:buNone/>
              <a:defRPr sz="1978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2CEEE2-36F6-41E9-A0C8-CFAAEB53B3D4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4F85A-5FAA-4210-ACBE-02521CB98D81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2997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8283" y="766679"/>
            <a:ext cx="20803910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8283" y="3833390"/>
            <a:ext cx="20803910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58283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B346F93-1B4E-41DF-B5F1-817227E28FAA}" type="datetime1">
              <a:rPr lang="es-MX" smtClean="0"/>
              <a:pPr>
                <a:defRPr/>
              </a:pPr>
              <a:t>11/07/2022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89908" y="13346865"/>
            <a:ext cx="8140660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035085" y="13346865"/>
            <a:ext cx="542710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8727D08-AC9D-4ADD-AAF1-94106EC7AB94}" type="slidenum">
              <a:rPr lang="es-MX" altLang="es-EC" smtClean="0"/>
              <a:pPr>
                <a:defRPr/>
              </a:pPr>
              <a:t>‹Nº›</a:t>
            </a:fld>
            <a:endParaRPr lang="es-MX" altLang="es-EC" dirty="0"/>
          </a:p>
        </p:txBody>
      </p:sp>
    </p:spTree>
    <p:extLst>
      <p:ext uri="{BB962C8B-B14F-4D97-AF65-F5344CB8AC3E}">
        <p14:creationId xmlns:p14="http://schemas.microsoft.com/office/powerpoint/2010/main" val="2438669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6" r:id="rId12"/>
    <p:sldLayoutId id="2147484017" r:id="rId13"/>
  </p:sldLayoutIdLst>
  <p:hf sldNum="0" hdr="0" ftr="0" dt="0"/>
  <p:txStyles>
    <p:titleStyle>
      <a:lvl1pPr algn="l" defTabSz="1809049" rtl="0" eaLnBrk="1" latinLnBrk="0" hangingPunct="1">
        <a:lnSpc>
          <a:spcPct val="90000"/>
        </a:lnSpc>
        <a:spcBef>
          <a:spcPct val="0"/>
        </a:spcBef>
        <a:buNone/>
        <a:defRPr sz="87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262" indent="-452262" algn="l" defTabSz="1809049" rtl="0" eaLnBrk="1" latinLnBrk="0" hangingPunct="1">
        <a:lnSpc>
          <a:spcPct val="90000"/>
        </a:lnSpc>
        <a:spcBef>
          <a:spcPts val="1978"/>
        </a:spcBef>
        <a:buFont typeface="Arial" panose="020B0604020202020204" pitchFamily="34" charset="0"/>
        <a:buChar char="•"/>
        <a:defRPr sz="5540" kern="1200">
          <a:solidFill>
            <a:schemeClr val="tx1"/>
          </a:solidFill>
          <a:latin typeface="+mn-lt"/>
          <a:ea typeface="+mn-ea"/>
          <a:cs typeface="+mn-cs"/>
        </a:defRPr>
      </a:lvl1pPr>
      <a:lvl2pPr marL="1356787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4748" kern="1200">
          <a:solidFill>
            <a:schemeClr val="tx1"/>
          </a:solidFill>
          <a:latin typeface="+mn-lt"/>
          <a:ea typeface="+mn-ea"/>
          <a:cs typeface="+mn-cs"/>
        </a:defRPr>
      </a:lvl2pPr>
      <a:lvl3pPr marL="2261311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957" kern="1200">
          <a:solidFill>
            <a:schemeClr val="tx1"/>
          </a:solidFill>
          <a:latin typeface="+mn-lt"/>
          <a:ea typeface="+mn-ea"/>
          <a:cs typeface="+mn-cs"/>
        </a:defRPr>
      </a:lvl3pPr>
      <a:lvl4pPr marL="3165836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4070360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974885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879409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783934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688458" indent="-452262" algn="l" defTabSz="1809049" rtl="0" eaLnBrk="1" latinLnBrk="0" hangingPunct="1">
        <a:lnSpc>
          <a:spcPct val="90000"/>
        </a:lnSpc>
        <a:spcBef>
          <a:spcPts val="989"/>
        </a:spcBef>
        <a:buFont typeface="Arial" panose="020B0604020202020204" pitchFamily="34" charset="0"/>
        <a:buChar char="•"/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1pPr>
      <a:lvl2pPr marL="904524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2pPr>
      <a:lvl3pPr marL="1809049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3pPr>
      <a:lvl4pPr marL="2713573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4pPr>
      <a:lvl5pPr marL="3618098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5pPr>
      <a:lvl6pPr marL="4522622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6pPr>
      <a:lvl7pPr marL="5427147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7pPr>
      <a:lvl8pPr marL="6331671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8pPr>
      <a:lvl9pPr marL="7236196" algn="l" defTabSz="1809049" rtl="0" eaLnBrk="1" latinLnBrk="0" hangingPunct="1">
        <a:defRPr sz="35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3.svg"/><Relationship Id="rId9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10.xml"/><Relationship Id="rId7" Type="http://schemas.openxmlformats.org/officeDocument/2006/relationships/image" Target="NUL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NUL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0.svg"/><Relationship Id="rId3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chart" Target="../charts/char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5" Type="http://schemas.openxmlformats.org/officeDocument/2006/relationships/image" Target="../media/image7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7.xml"/><Relationship Id="rId5" Type="http://schemas.openxmlformats.org/officeDocument/2006/relationships/chart" Target="../charts/chart16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1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sv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4.png"/><Relationship Id="rId5" Type="http://schemas.openxmlformats.org/officeDocument/2006/relationships/image" Target="../media/image1130.svg"/><Relationship Id="rId10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quitosaludable.gob.ec/infomes-epidemiologicos/" TargetMode="Externa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image" Target="../media/image1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2.svg"/><Relationship Id="rId9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8.png"/><Relationship Id="rId7" Type="http://schemas.openxmlformats.org/officeDocument/2006/relationships/image" Target="../media/image91.svg"/><Relationship Id="rId12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hart" Target="../charts/chart7.xml"/><Relationship Id="rId5" Type="http://schemas.openxmlformats.org/officeDocument/2006/relationships/image" Target="../media/image10.png"/><Relationship Id="rId10" Type="http://schemas.openxmlformats.org/officeDocument/2006/relationships/chart" Target="../charts/chart6.xml"/><Relationship Id="rId4" Type="http://schemas.openxmlformats.org/officeDocument/2006/relationships/image" Target="../media/image111.svg"/><Relationship Id="rId9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B3444B8-8E30-461C-81D9-73DE44AF3F12}"/>
              </a:ext>
            </a:extLst>
          </p:cNvPr>
          <p:cNvGrpSpPr/>
          <p:nvPr/>
        </p:nvGrpSpPr>
        <p:grpSpPr>
          <a:xfrm>
            <a:off x="4224886" y="4093258"/>
            <a:ext cx="15670705" cy="6213698"/>
            <a:chOff x="736404" y="1897104"/>
            <a:chExt cx="7463063" cy="2959230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AFB6530-2234-47E0-8138-A4BA4D9BA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736404" y="1897104"/>
              <a:ext cx="2289375" cy="295923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BC161E4D-AB08-43C1-9286-7815443B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060305" y="1897104"/>
              <a:ext cx="5139162" cy="2929711"/>
            </a:xfrm>
            <a:prstGeom prst="rect">
              <a:avLst/>
            </a:prstGeom>
          </p:spPr>
        </p:pic>
      </p:grpSp>
      <p:pic>
        <p:nvPicPr>
          <p:cNvPr id="5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-31300" y="14073310"/>
            <a:ext cx="8390538" cy="32690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422" y="1193737"/>
            <a:ext cx="10460832" cy="672704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372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2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hospitalarios</a:t>
            </a:r>
            <a: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2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COVID-19 </a:t>
            </a:r>
            <a:r>
              <a:rPr lang="en-US" sz="3727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b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DMQ 2021 </a:t>
            </a:r>
            <a:r>
              <a:rPr lang="en-US" sz="372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26-2022 </a:t>
            </a:r>
            <a:r>
              <a:rPr lang="es-EC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372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3727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arcador de texto 7"/>
          <p:cNvSpPr txBox="1">
            <a:spLocks/>
          </p:cNvSpPr>
          <p:nvPr/>
        </p:nvSpPr>
        <p:spPr>
          <a:xfrm>
            <a:off x="4952687" y="13119364"/>
            <a:ext cx="10279831" cy="40724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5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Elaboración: </a:t>
            </a:r>
            <a:r>
              <a:rPr lang="es-ES_tradnl" sz="151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</a:t>
            </a:r>
          </a:p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1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de corte: 2 de julio de 2022</a:t>
            </a:r>
            <a:endParaRPr lang="es-ES_tradnl" sz="151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endParaRPr lang="es-ES_tradnl" sz="151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85" y="12828095"/>
            <a:ext cx="4684356" cy="740848"/>
          </a:xfrm>
          <a:prstGeom prst="rect">
            <a:avLst/>
          </a:prstGeom>
        </p:spPr>
      </p:pic>
      <p:pic>
        <p:nvPicPr>
          <p:cNvPr id="24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4120" y="12921441"/>
            <a:ext cx="1717978" cy="971567"/>
          </a:xfrm>
          <a:prstGeom prst="rect">
            <a:avLst/>
          </a:prstGeom>
        </p:spPr>
      </p:pic>
      <p:pic>
        <p:nvPicPr>
          <p:cNvPr id="25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1" y="13802896"/>
            <a:ext cx="4625778" cy="180223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3871953" y="2766841"/>
            <a:ext cx="4603450" cy="197213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9377"/>
            <a:endParaRPr lang="es-EC" sz="248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979040" y="3405495"/>
            <a:ext cx="1238461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SE 24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922999" y="2972552"/>
            <a:ext cx="2604396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Casos por SE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033843" y="3415162"/>
            <a:ext cx="1309309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SE 25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357363" y="3931758"/>
            <a:ext cx="715078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9377"/>
            <a:r>
              <a:rPr lang="es-EC" sz="2485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331057" y="3938340"/>
            <a:ext cx="749450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9377"/>
            <a:r>
              <a:rPr lang="es-EC" sz="2485" b="1" dirty="0">
                <a:solidFill>
                  <a:srgbClr val="FF0000"/>
                </a:solidFill>
              </a:rPr>
              <a:t>33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6385422" y="5234312"/>
            <a:ext cx="4569224" cy="30602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39377"/>
            <a:endParaRPr lang="es-EC" sz="2485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7021978" y="5268035"/>
            <a:ext cx="3715004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 err="1">
                <a:solidFill>
                  <a:srgbClr val="002060"/>
                </a:solidFill>
              </a:rPr>
              <a:t>Antecendente</a:t>
            </a:r>
            <a:r>
              <a:rPr lang="es-ES" sz="2485" b="1" dirty="0">
                <a:solidFill>
                  <a:srgbClr val="002060"/>
                </a:solidFill>
              </a:rPr>
              <a:t> </a:t>
            </a:r>
            <a:r>
              <a:rPr lang="es-ES" sz="2485" b="1" dirty="0" err="1">
                <a:solidFill>
                  <a:srgbClr val="002060"/>
                </a:solidFill>
              </a:rPr>
              <a:t>Vacunal</a:t>
            </a:r>
            <a:r>
              <a:rPr lang="es-ES" sz="2485" b="1" dirty="0">
                <a:solidFill>
                  <a:srgbClr val="002060"/>
                </a:solidFill>
              </a:rPr>
              <a:t>**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6680561" y="6025315"/>
            <a:ext cx="2150586" cy="85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No vacunado</a:t>
            </a:r>
            <a:endParaRPr lang="es-EC" sz="2485" b="1" dirty="0">
              <a:solidFill>
                <a:srgbClr val="002060"/>
              </a:solidFill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07CFBB27-95EE-45C1-B32E-B270EB7BB0D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38592" y="3498597"/>
            <a:ext cx="1057520" cy="929222"/>
          </a:xfrm>
          <a:prstGeom prst="rect">
            <a:avLst/>
          </a:prstGeom>
        </p:spPr>
      </p:pic>
      <p:sp>
        <p:nvSpPr>
          <p:cNvPr id="37" name="Marcador de texto 7"/>
          <p:cNvSpPr txBox="1">
            <a:spLocks/>
          </p:cNvSpPr>
          <p:nvPr/>
        </p:nvSpPr>
        <p:spPr>
          <a:xfrm>
            <a:off x="2249368" y="11347786"/>
            <a:ext cx="6185956" cy="43489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Información incompleta</a:t>
            </a:r>
          </a:p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Información de pacientes desde la SE 23 a SE 26 del 2022  </a:t>
            </a:r>
          </a:p>
          <a:p>
            <a:pPr marL="0" indent="0" defTabSz="479533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1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 Tasa por 100.000 habitantes</a:t>
            </a:r>
          </a:p>
        </p:txBody>
      </p:sp>
      <p:sp>
        <p:nvSpPr>
          <p:cNvPr id="41" name="CuadroTexto 40"/>
          <p:cNvSpPr txBox="1"/>
          <p:nvPr/>
        </p:nvSpPr>
        <p:spPr>
          <a:xfrm>
            <a:off x="3975178" y="3404481"/>
            <a:ext cx="1347445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SE 23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4295466" y="3945525"/>
            <a:ext cx="916835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9377"/>
            <a:r>
              <a:rPr lang="es-MX" sz="2485" b="1" dirty="0">
                <a:solidFill>
                  <a:srgbClr val="FF0000"/>
                </a:solidFill>
              </a:rPr>
              <a:t>31</a:t>
            </a:r>
            <a:endParaRPr lang="es-EC" sz="2485" b="1" dirty="0">
              <a:solidFill>
                <a:srgbClr val="FF0000"/>
              </a:solidFill>
            </a:endParaRPr>
          </a:p>
        </p:txBody>
      </p:sp>
      <p:sp>
        <p:nvSpPr>
          <p:cNvPr id="48" name="CuadroTexto 47"/>
          <p:cNvSpPr txBox="1"/>
          <p:nvPr/>
        </p:nvSpPr>
        <p:spPr>
          <a:xfrm>
            <a:off x="14282884" y="7836862"/>
            <a:ext cx="7717761" cy="47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59" b="1" dirty="0">
                <a:solidFill>
                  <a:srgbClr val="002060"/>
                </a:solidFill>
              </a:rPr>
              <a:t>Casos según Edad y Estado de Vacunación*</a:t>
            </a:r>
            <a:endParaRPr lang="es-EC" sz="2459" b="1" dirty="0">
              <a:solidFill>
                <a:srgbClr val="002060"/>
              </a:solidFill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6680560" y="7481161"/>
            <a:ext cx="2260606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1ra. refuerzo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52" name="CuadroTexto 51"/>
          <p:cNvSpPr txBox="1"/>
          <p:nvPr/>
        </p:nvSpPr>
        <p:spPr>
          <a:xfrm>
            <a:off x="6611845" y="6901217"/>
            <a:ext cx="2252633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2da. dosis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9031289" y="7441490"/>
            <a:ext cx="1607039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C" sz="2485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58" name="CuadroTexto 57"/>
          <p:cNvSpPr txBox="1"/>
          <p:nvPr/>
        </p:nvSpPr>
        <p:spPr>
          <a:xfrm>
            <a:off x="9052466" y="6253635"/>
            <a:ext cx="1607039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C" sz="2485" b="1" dirty="0">
                <a:solidFill>
                  <a:prstClr val="black"/>
                </a:solidFill>
              </a:rPr>
              <a:t>27</a:t>
            </a:r>
          </a:p>
        </p:txBody>
      </p:sp>
      <p:sp>
        <p:nvSpPr>
          <p:cNvPr id="60" name="CuadroTexto 59"/>
          <p:cNvSpPr txBox="1"/>
          <p:nvPr/>
        </p:nvSpPr>
        <p:spPr>
          <a:xfrm>
            <a:off x="9052466" y="6834349"/>
            <a:ext cx="1607039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MX" sz="2485" b="1" dirty="0">
                <a:solidFill>
                  <a:prstClr val="black"/>
                </a:solidFill>
              </a:rPr>
              <a:t>93</a:t>
            </a:r>
            <a:endParaRPr lang="es-EC" sz="2485" b="1" dirty="0">
              <a:solidFill>
                <a:prstClr val="black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7002351" y="3415162"/>
            <a:ext cx="1471624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85" b="1" dirty="0">
                <a:solidFill>
                  <a:srgbClr val="002060"/>
                </a:solidFill>
              </a:rPr>
              <a:t>SE 26* </a:t>
            </a:r>
            <a:endParaRPr lang="es-EC" sz="2485" b="1" dirty="0">
              <a:solidFill>
                <a:srgbClr val="002060"/>
              </a:solid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7384448" y="3931758"/>
            <a:ext cx="789724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9377"/>
            <a:r>
              <a:rPr lang="es-MX" sz="2485" b="1" dirty="0">
                <a:solidFill>
                  <a:prstClr val="black"/>
                </a:solidFill>
              </a:rPr>
              <a:t>21</a:t>
            </a:r>
            <a:endParaRPr lang="es-EC" sz="2485" b="1" dirty="0">
              <a:solidFill>
                <a:prstClr val="black"/>
              </a:solidFill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8414431" y="9427716"/>
            <a:ext cx="2453649" cy="1389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107" b="1" dirty="0">
                <a:solidFill>
                  <a:srgbClr val="002060"/>
                </a:solidFill>
              </a:rPr>
              <a:t>Pacientes pediátricos menores a 5 años por servicio</a:t>
            </a:r>
            <a:endParaRPr lang="es-EC" sz="2107" b="1" dirty="0">
              <a:solidFill>
                <a:srgbClr val="00206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15169313" y="1854399"/>
            <a:ext cx="5533267" cy="47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39377"/>
            <a:r>
              <a:rPr lang="es-ES" sz="2459" b="1" dirty="0">
                <a:solidFill>
                  <a:srgbClr val="002060"/>
                </a:solidFill>
              </a:rPr>
              <a:t>Casos por severidad</a:t>
            </a:r>
            <a:endParaRPr lang="es-EC" sz="2459" b="1" dirty="0">
              <a:solidFill>
                <a:srgbClr val="002060"/>
              </a:solidFill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9257F2FC-33D6-4C48-9651-6C65C9577B2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78876" y="6090924"/>
            <a:ext cx="1425239" cy="1162092"/>
          </a:xfrm>
          <a:prstGeom prst="rect">
            <a:avLst/>
          </a:prstGeom>
        </p:spPr>
      </p:pic>
      <p:graphicFrame>
        <p:nvGraphicFramePr>
          <p:cNvPr id="12" name="Tabla 11"/>
          <p:cNvGraphicFramePr>
            <a:graphicFrameLocks noGrp="1"/>
          </p:cNvGraphicFramePr>
          <p:nvPr>
            <p:extLst/>
          </p:nvPr>
        </p:nvGraphicFramePr>
        <p:xfrm>
          <a:off x="2818285" y="8949501"/>
          <a:ext cx="5355886" cy="2398285"/>
        </p:xfrm>
        <a:graphic>
          <a:graphicData uri="http://schemas.openxmlformats.org/drawingml/2006/table">
            <a:tbl>
              <a:tblPr/>
              <a:tblGrid>
                <a:gridCol w="1584400">
                  <a:extLst>
                    <a:ext uri="{9D8B030D-6E8A-4147-A177-3AD203B41FA5}">
                      <a16:colId xmlns:a16="http://schemas.microsoft.com/office/drawing/2014/main" val="1659511452"/>
                    </a:ext>
                  </a:extLst>
                </a:gridCol>
                <a:gridCol w="669590">
                  <a:extLst>
                    <a:ext uri="{9D8B030D-6E8A-4147-A177-3AD203B41FA5}">
                      <a16:colId xmlns:a16="http://schemas.microsoft.com/office/drawing/2014/main" val="1008051766"/>
                    </a:ext>
                  </a:extLst>
                </a:gridCol>
                <a:gridCol w="775474">
                  <a:extLst>
                    <a:ext uri="{9D8B030D-6E8A-4147-A177-3AD203B41FA5}">
                      <a16:colId xmlns:a16="http://schemas.microsoft.com/office/drawing/2014/main" val="2186434237"/>
                    </a:ext>
                  </a:extLst>
                </a:gridCol>
                <a:gridCol w="775474">
                  <a:extLst>
                    <a:ext uri="{9D8B030D-6E8A-4147-A177-3AD203B41FA5}">
                      <a16:colId xmlns:a16="http://schemas.microsoft.com/office/drawing/2014/main" val="2178422220"/>
                    </a:ext>
                  </a:extLst>
                </a:gridCol>
                <a:gridCol w="775474">
                  <a:extLst>
                    <a:ext uri="{9D8B030D-6E8A-4147-A177-3AD203B41FA5}">
                      <a16:colId xmlns:a16="http://schemas.microsoft.com/office/drawing/2014/main" val="4057386143"/>
                    </a:ext>
                  </a:extLst>
                </a:gridCol>
                <a:gridCol w="775474">
                  <a:extLst>
                    <a:ext uri="{9D8B030D-6E8A-4147-A177-3AD203B41FA5}">
                      <a16:colId xmlns:a16="http://schemas.microsoft.com/office/drawing/2014/main" val="4080249465"/>
                    </a:ext>
                  </a:extLst>
                </a:gridCol>
              </a:tblGrid>
              <a:tr h="769465">
                <a:tc>
                  <a:txBody>
                    <a:bodyPr/>
                    <a:lstStyle/>
                    <a:p>
                      <a:pPr algn="l" fontAlgn="ctr"/>
                      <a:r>
                        <a:rPr lang="es-EC" sz="2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</a:t>
                      </a: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C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SE23</a:t>
                      </a:r>
                      <a:endParaRPr lang="es-EC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s-EC" sz="2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SE24</a:t>
                      </a:r>
                      <a:endParaRPr lang="es-EC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SE25</a:t>
                      </a:r>
                      <a:endParaRPr lang="es-EC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SE27</a:t>
                      </a:r>
                      <a:endParaRPr lang="es-EC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192246"/>
                  </a:ext>
                </a:extLst>
              </a:tr>
              <a:tr h="650944">
                <a:tc>
                  <a:txBody>
                    <a:bodyPr/>
                    <a:lstStyle/>
                    <a:p>
                      <a:pPr algn="l" fontAlgn="ctr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Hospitalizado</a:t>
                      </a: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MX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66739"/>
                  </a:ext>
                </a:extLst>
              </a:tr>
              <a:tr h="576796">
                <a:tc>
                  <a:txBody>
                    <a:bodyPr/>
                    <a:lstStyle/>
                    <a:p>
                      <a:pPr algn="l" fontAlgn="ctr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UCI</a:t>
                      </a: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329714"/>
                  </a:ext>
                </a:extLst>
              </a:tr>
              <a:tr h="401080">
                <a:tc>
                  <a:txBody>
                    <a:bodyPr/>
                    <a:lstStyle/>
                    <a:p>
                      <a:pPr algn="l" fontAlgn="ctr"/>
                      <a:r>
                        <a:rPr lang="es-EC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2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C" sz="2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913" marR="5913" marT="591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315803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3300836" y="12732493"/>
            <a:ext cx="6419696" cy="366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781" dirty="0"/>
              <a:t>*Se excluye un caso con dosis de refuerzo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0289" y="2431747"/>
            <a:ext cx="7785588" cy="5408010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13300836" y="8655881"/>
          <a:ext cx="10100445" cy="4172212"/>
        </p:xfrm>
        <a:graphic>
          <a:graphicData uri="http://schemas.openxmlformats.org/drawingml/2006/table">
            <a:tbl>
              <a:tblPr/>
              <a:tblGrid>
                <a:gridCol w="2649297">
                  <a:extLst>
                    <a:ext uri="{9D8B030D-6E8A-4147-A177-3AD203B41FA5}">
                      <a16:colId xmlns:a16="http://schemas.microsoft.com/office/drawing/2014/main" val="966455501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4271150290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3266686919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4136874488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1165336832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3551525358"/>
                    </a:ext>
                  </a:extLst>
                </a:gridCol>
                <a:gridCol w="1241858">
                  <a:extLst>
                    <a:ext uri="{9D8B030D-6E8A-4147-A177-3AD203B41FA5}">
                      <a16:colId xmlns:a16="http://schemas.microsoft.com/office/drawing/2014/main" val="668853595"/>
                    </a:ext>
                  </a:extLst>
                </a:gridCol>
              </a:tblGrid>
              <a:tr h="379292">
                <a:tc rowSpan="3"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G_Edad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Dosis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062009"/>
                  </a:ext>
                </a:extLst>
              </a:tr>
              <a:tr h="3792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Ninguna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Segunda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7690414"/>
                  </a:ext>
                </a:extLst>
              </a:tr>
              <a:tr h="37929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459980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 4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27,65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12,43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736335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a 11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2,79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0,48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0692431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a 17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5199956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a 19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1558673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a 49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0,28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3226337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a 64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2,53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3,16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1,66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5129426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y más años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73,06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20,95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11,39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3533331"/>
                  </a:ext>
                </a:extLst>
              </a:tr>
              <a:tr h="37929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2,87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C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1,75</a:t>
                      </a:r>
                    </a:p>
                  </a:txBody>
                  <a:tcPr marL="18844" marR="18844" marT="188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0748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40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663" y="244900"/>
            <a:ext cx="18400582" cy="1268978"/>
          </a:xfrm>
        </p:spPr>
        <p:txBody>
          <a:bodyPr/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Defunciones confirmadas y probables COVID-19, según semana de </a:t>
            </a:r>
            <a:b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fallecimiento. DMQ 2020-2022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8367035" y="12832829"/>
            <a:ext cx="13270265" cy="124048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168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</a:t>
            </a:r>
            <a:r>
              <a:rPr lang="es-ES_tradnl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Salud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de julio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" y="13039576"/>
            <a:ext cx="5776018" cy="913502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33609" y="13099536"/>
            <a:ext cx="2193620" cy="124055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16985106" y="8003443"/>
            <a:ext cx="1275292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/>
              <a:t>2</a:t>
            </a:r>
            <a:endParaRPr lang="es-EC" sz="277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18030460" y="7432965"/>
            <a:ext cx="1590106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SF </a:t>
            </a:r>
            <a:r>
              <a:rPr lang="es-ES" sz="2770" b="1" dirty="0" smtClean="0">
                <a:solidFill>
                  <a:srgbClr val="002060"/>
                </a:solidFill>
              </a:rPr>
              <a:t>27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6862161" y="5080980"/>
            <a:ext cx="2902932" cy="822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Total muertes</a:t>
            </a:r>
          </a:p>
          <a:p>
            <a:pPr algn="ctr"/>
            <a:r>
              <a:rPr lang="es-ES" sz="1978" b="1" dirty="0">
                <a:solidFill>
                  <a:srgbClr val="002060"/>
                </a:solidFill>
              </a:rPr>
              <a:t>2020-2022</a:t>
            </a:r>
            <a:endParaRPr lang="es-EC" sz="1978" b="1" dirty="0">
              <a:solidFill>
                <a:srgbClr val="00206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16884895" y="6639349"/>
            <a:ext cx="2616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2060"/>
                </a:solidFill>
              </a:rPr>
              <a:t>Muertes confirmadas</a:t>
            </a:r>
            <a:endParaRPr lang="es-EC" sz="2000" b="1" dirty="0">
              <a:solidFill>
                <a:srgbClr val="002060"/>
              </a:solidFill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19441553" y="5371221"/>
            <a:ext cx="190972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/>
              <a:t>3.637</a:t>
            </a:r>
            <a:endParaRPr lang="es-EC" sz="2770" b="1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1686597" y="5010730"/>
            <a:ext cx="1590106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5" b="1" dirty="0">
                <a:solidFill>
                  <a:srgbClr val="002060"/>
                </a:solidFill>
              </a:rPr>
              <a:t>Probables</a:t>
            </a:r>
            <a:endParaRPr lang="es-EC" sz="1385" b="1" dirty="0">
              <a:solidFill>
                <a:srgbClr val="002060"/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9390647" y="4977871"/>
            <a:ext cx="1960635" cy="30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385" b="1" dirty="0">
                <a:solidFill>
                  <a:srgbClr val="002060"/>
                </a:solidFill>
              </a:rPr>
              <a:t>Confirmadas</a:t>
            </a:r>
            <a:endParaRPr lang="es-EC" sz="1385" b="1" dirty="0">
              <a:solidFill>
                <a:srgbClr val="002060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21599780" y="5385358"/>
            <a:ext cx="1909729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/>
              <a:t>532</a:t>
            </a:r>
            <a:endParaRPr lang="es-EC" sz="2770" b="1" dirty="0"/>
          </a:p>
        </p:txBody>
      </p:sp>
      <p:sp>
        <p:nvSpPr>
          <p:cNvPr id="34" name="CuadroTexto 33"/>
          <p:cNvSpPr txBox="1"/>
          <p:nvPr/>
        </p:nvSpPr>
        <p:spPr>
          <a:xfrm>
            <a:off x="16859027" y="8951239"/>
            <a:ext cx="3932971" cy="27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87" dirty="0" smtClean="0"/>
              <a:t>SF= Semana </a:t>
            </a:r>
            <a:r>
              <a:rPr lang="es-ES" sz="1187" dirty="0"/>
              <a:t>de Fallecimiento</a:t>
            </a:r>
            <a:endParaRPr lang="es-EC" sz="1187" dirty="0"/>
          </a:p>
        </p:txBody>
      </p:sp>
      <p:sp>
        <p:nvSpPr>
          <p:cNvPr id="35" name="CuadroTexto 34"/>
          <p:cNvSpPr txBox="1"/>
          <p:nvPr/>
        </p:nvSpPr>
        <p:spPr>
          <a:xfrm>
            <a:off x="18237085" y="7951569"/>
            <a:ext cx="1275292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 smtClean="0"/>
              <a:t>0 </a:t>
            </a:r>
            <a:endParaRPr lang="es-EC" sz="277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20264992" y="7256904"/>
            <a:ext cx="2369682" cy="1553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74" b="1" dirty="0" smtClean="0">
                <a:solidFill>
                  <a:srgbClr val="002060"/>
                </a:solidFill>
              </a:rPr>
              <a:t>Letalidad casos confirmados</a:t>
            </a:r>
          </a:p>
          <a:p>
            <a:r>
              <a:rPr lang="es-ES" sz="2374" b="1" dirty="0" smtClean="0">
                <a:solidFill>
                  <a:srgbClr val="002060"/>
                </a:solidFill>
              </a:rPr>
              <a:t> (</a:t>
            </a:r>
            <a:r>
              <a:rPr lang="es-ES" sz="2374" b="1" dirty="0">
                <a:solidFill>
                  <a:srgbClr val="002060"/>
                </a:solidFill>
              </a:rPr>
              <a:t>7</a:t>
            </a:r>
            <a:r>
              <a:rPr lang="es-ES" sz="2374" b="1" dirty="0" smtClean="0">
                <a:solidFill>
                  <a:srgbClr val="002060"/>
                </a:solidFill>
              </a:rPr>
              <a:t> </a:t>
            </a:r>
            <a:r>
              <a:rPr lang="es-ES" sz="2374" b="1" dirty="0">
                <a:solidFill>
                  <a:srgbClr val="002060"/>
                </a:solidFill>
              </a:rPr>
              <a:t>días)</a:t>
            </a:r>
            <a:endParaRPr lang="es-EC" sz="2374" b="1" dirty="0">
              <a:solidFill>
                <a:srgbClr val="002060"/>
              </a:solidFill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16458141" y="4514146"/>
            <a:ext cx="7104703" cy="54005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 dirty="0"/>
          </a:p>
        </p:txBody>
      </p:sp>
      <p:sp>
        <p:nvSpPr>
          <p:cNvPr id="38" name="CuadroTexto 37"/>
          <p:cNvSpPr txBox="1"/>
          <p:nvPr/>
        </p:nvSpPr>
        <p:spPr>
          <a:xfrm>
            <a:off x="22164760" y="7951569"/>
            <a:ext cx="1262657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/>
              <a:t>0%</a:t>
            </a:r>
            <a:endParaRPr lang="es-EC" sz="2770" b="1" dirty="0"/>
          </a:p>
        </p:txBody>
      </p:sp>
      <p:sp>
        <p:nvSpPr>
          <p:cNvPr id="39" name="CuadroTexto 38"/>
          <p:cNvSpPr txBox="1"/>
          <p:nvPr/>
        </p:nvSpPr>
        <p:spPr>
          <a:xfrm>
            <a:off x="16723521" y="7432965"/>
            <a:ext cx="1590106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>
                <a:solidFill>
                  <a:srgbClr val="002060"/>
                </a:solidFill>
              </a:rPr>
              <a:t>SF </a:t>
            </a:r>
            <a:r>
              <a:rPr lang="es-ES" sz="2770" b="1" dirty="0" smtClean="0">
                <a:solidFill>
                  <a:srgbClr val="002060"/>
                </a:solidFill>
              </a:rPr>
              <a:t>26</a:t>
            </a:r>
            <a:endParaRPr lang="es-EC" sz="2770" b="1" dirty="0">
              <a:solidFill>
                <a:srgbClr val="002060"/>
              </a:solidFill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322933" y="2519586"/>
            <a:ext cx="15869430" cy="9865096"/>
            <a:chOff x="0" y="0"/>
            <a:chExt cx="12144374" cy="5495925"/>
          </a:xfrm>
        </p:grpSpPr>
        <p:graphicFrame>
          <p:nvGraphicFramePr>
            <p:cNvPr id="27" name="Gráfico 26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4183069"/>
                </p:ext>
              </p:extLst>
            </p:nvPr>
          </p:nvGraphicFramePr>
          <p:xfrm>
            <a:off x="0" y="0"/>
            <a:ext cx="12144374" cy="54959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40" name="CuadroTexto 2"/>
            <p:cNvSpPr txBox="1"/>
            <p:nvPr/>
          </p:nvSpPr>
          <p:spPr>
            <a:xfrm>
              <a:off x="4600574" y="219075"/>
              <a:ext cx="2800350" cy="4762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2000" dirty="0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41" name="CuadroTexto 3"/>
            <p:cNvSpPr txBox="1"/>
            <p:nvPr/>
          </p:nvSpPr>
          <p:spPr>
            <a:xfrm>
              <a:off x="9096374" y="238125"/>
              <a:ext cx="2800350" cy="4762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200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9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504679"/>
              </p:ext>
            </p:extLst>
          </p:nvPr>
        </p:nvGraphicFramePr>
        <p:xfrm>
          <a:off x="1259037" y="2303562"/>
          <a:ext cx="21890431" cy="10009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96" y="466383"/>
            <a:ext cx="12169352" cy="1268978"/>
          </a:xfrm>
        </p:spPr>
        <p:txBody>
          <a:bodyPr>
            <a:normAutofit/>
          </a:bodyPr>
          <a:lstStyle/>
          <a:p>
            <a:pPr algn="ctr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 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por todas las Causas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91" y="14073309"/>
            <a:ext cx="8390538" cy="326903"/>
          </a:xfrm>
          <a:prstGeom prst="rect">
            <a:avLst/>
          </a:prstGeom>
        </p:spPr>
      </p:pic>
      <p:sp>
        <p:nvSpPr>
          <p:cNvPr id="18" name="Marcador de texto 7"/>
          <p:cNvSpPr txBox="1">
            <a:spLocks/>
          </p:cNvSpPr>
          <p:nvPr/>
        </p:nvSpPr>
        <p:spPr>
          <a:xfrm>
            <a:off x="322933" y="13256409"/>
            <a:ext cx="9450795" cy="72599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INEC 2015-2019. Registro Civil </a:t>
            </a:r>
            <a:r>
              <a:rPr lang="es-ES" sz="1680" dirty="0" smtClean="0">
                <a:latin typeface="Arial" panose="020B0604020202020204" pitchFamily="34" charset="0"/>
                <a:cs typeface="Arial" panose="020B0604020202020204" pitchFamily="34" charset="0"/>
              </a:rPr>
              <a:t>2020-2022.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03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748869" y="133048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</a:rPr>
              <a:t>Exceso de mortalidad mensual</a:t>
            </a:r>
            <a:endParaRPr lang="es-EC" dirty="0">
              <a:solidFill>
                <a:srgbClr val="002060"/>
              </a:solidFill>
            </a:endParaRPr>
          </a:p>
        </p:txBody>
      </p:sp>
      <p:pic>
        <p:nvPicPr>
          <p:cNvPr id="22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62608" y="12999128"/>
            <a:ext cx="2193620" cy="1240558"/>
          </a:xfrm>
          <a:prstGeom prst="rect">
            <a:avLst/>
          </a:prstGeom>
        </p:spPr>
      </p:pic>
      <p:graphicFrame>
        <p:nvGraphicFramePr>
          <p:cNvPr id="13" name="Gráfico 12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4273314"/>
              </p:ext>
            </p:extLst>
          </p:nvPr>
        </p:nvGraphicFramePr>
        <p:xfrm>
          <a:off x="15516620" y="1735361"/>
          <a:ext cx="7632847" cy="3952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873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2837" y="1177858"/>
            <a:ext cx="14500718" cy="100002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C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Ocupación hospitalizaría y UCI/UCIP (adultos y pediátricas) destinadas para COVID-19, por establecimiento de salud que reporta*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96" y="14142596"/>
            <a:ext cx="6612229" cy="257617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7644523" y="13499470"/>
            <a:ext cx="11029097" cy="65477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03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03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03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03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03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03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de julio de </a:t>
            </a:r>
            <a:r>
              <a:rPr lang="es-ES_tradnl" sz="1603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0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2" y="13229402"/>
            <a:ext cx="4551834" cy="719891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2587" y="12756975"/>
            <a:ext cx="1728699" cy="9776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1304840" y="6307653"/>
            <a:ext cx="1852455" cy="87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95" b="1" dirty="0">
                <a:solidFill>
                  <a:srgbClr val="002060"/>
                </a:solidFill>
              </a:rPr>
              <a:t>CAMAS ASIGNADAS ACTUALES**</a:t>
            </a:r>
            <a:endParaRPr lang="es-EC" sz="1695" b="1" dirty="0">
              <a:solidFill>
                <a:srgbClr val="002060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1166105" y="5104131"/>
            <a:ext cx="2179981" cy="87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1695" b="1" dirty="0">
                <a:solidFill>
                  <a:srgbClr val="002060"/>
                </a:solidFill>
              </a:rPr>
              <a:t> DISPONIBILIDAD MÁXIMA DE CAMAS*</a:t>
            </a:r>
            <a:endParaRPr lang="es-EC" sz="1695" b="1" dirty="0">
              <a:solidFill>
                <a:srgbClr val="002060"/>
              </a:solidFill>
            </a:endParaRPr>
          </a:p>
        </p:txBody>
      </p:sp>
      <p:sp>
        <p:nvSpPr>
          <p:cNvPr id="20" name="Marcador de texto 3">
            <a:extLst>
              <a:ext uri="{FF2B5EF4-FFF2-40B4-BE49-F238E27FC236}">
                <a16:creationId xmlns:a16="http://schemas.microsoft.com/office/drawing/2014/main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4740328" y="5264773"/>
            <a:ext cx="1555966" cy="752946"/>
          </a:xfrm>
          <a:prstGeom prst="rect">
            <a:avLst/>
          </a:prstGeom>
        </p:spPr>
        <p:txBody>
          <a:bodyPr vert="horz" lIns="113484" tIns="56740" rIns="113484" bIns="5674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1249</a:t>
            </a:r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4672837" y="6527219"/>
            <a:ext cx="2092067" cy="731540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15" dirty="0" smtClean="0"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endParaRPr lang="es-ES_tradnl" sz="30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9257F2FC-33D6-4C48-9651-6C65C9577B2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25110" y="9617379"/>
            <a:ext cx="1535079" cy="1251647"/>
          </a:xfrm>
          <a:prstGeom prst="rect">
            <a:avLst/>
          </a:prstGeom>
        </p:spPr>
      </p:pic>
      <p:sp>
        <p:nvSpPr>
          <p:cNvPr id="23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4740328" y="8528683"/>
            <a:ext cx="1825527" cy="656889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301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7644523" y="3524519"/>
            <a:ext cx="2903546" cy="10202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015" b="1" dirty="0" smtClean="0">
                <a:solidFill>
                  <a:srgbClr val="FF0000"/>
                </a:solidFill>
              </a:rPr>
              <a:t>UCI/UCIP</a:t>
            </a:r>
          </a:p>
          <a:p>
            <a:pPr algn="ctr"/>
            <a:r>
              <a:rPr lang="es-EC" sz="3015" b="1" dirty="0" smtClean="0">
                <a:solidFill>
                  <a:srgbClr val="FF0000"/>
                </a:solidFill>
              </a:rPr>
              <a:t> </a:t>
            </a:r>
            <a:r>
              <a:rPr lang="es-EC" sz="3015" b="1" dirty="0">
                <a:solidFill>
                  <a:srgbClr val="FF0000"/>
                </a:solidFill>
              </a:rPr>
              <a:t>COVID-19</a:t>
            </a:r>
          </a:p>
        </p:txBody>
      </p:sp>
      <p:sp>
        <p:nvSpPr>
          <p:cNvPr id="25" name="Marcador de texto 3">
            <a:extLst>
              <a:ext uri="{FF2B5EF4-FFF2-40B4-BE49-F238E27FC236}">
                <a16:creationId xmlns:a16="http://schemas.microsoft.com/office/drawing/2014/main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11756026" y="5422924"/>
            <a:ext cx="1555966" cy="752946"/>
          </a:xfrm>
          <a:prstGeom prst="rect">
            <a:avLst/>
          </a:prstGeom>
        </p:spPr>
        <p:txBody>
          <a:bodyPr vert="horz" lIns="113484" tIns="56740" rIns="113484" bIns="5674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_tradnl" sz="301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07CFBB27-95EE-45C1-B32E-B270EB7BB0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07152" y="9697966"/>
            <a:ext cx="1837160" cy="1307022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3346086" y="3571204"/>
            <a:ext cx="4344449" cy="10202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3015" b="1" dirty="0">
                <a:solidFill>
                  <a:srgbClr val="FF0000"/>
                </a:solidFill>
              </a:rPr>
              <a:t>HOSPITALIZACIÓN</a:t>
            </a:r>
          </a:p>
          <a:p>
            <a:pPr algn="ctr"/>
            <a:r>
              <a:rPr lang="es-ES" sz="3015" b="1" dirty="0">
                <a:solidFill>
                  <a:srgbClr val="FF0000"/>
                </a:solidFill>
              </a:rPr>
              <a:t>COVID-19</a:t>
            </a:r>
            <a:endParaRPr lang="es-EC" sz="3015" b="1" dirty="0">
              <a:solidFill>
                <a:srgbClr val="FF0000"/>
              </a:solidFill>
            </a:endParaRPr>
          </a:p>
        </p:txBody>
      </p:sp>
      <p:sp>
        <p:nvSpPr>
          <p:cNvPr id="36" name="Marcador de texto 3">
            <a:extLst>
              <a:ext uri="{FF2B5EF4-FFF2-40B4-BE49-F238E27FC236}">
                <a16:creationId xmlns:a16="http://schemas.microsoft.com/office/drawing/2014/main" id="{81C43DD9-5A34-4BFF-9D4B-BBF421F97015}"/>
              </a:ext>
            </a:extLst>
          </p:cNvPr>
          <p:cNvSpPr txBox="1">
            <a:spLocks/>
          </p:cNvSpPr>
          <p:nvPr/>
        </p:nvSpPr>
        <p:spPr>
          <a:xfrm>
            <a:off x="8478292" y="5212146"/>
            <a:ext cx="1555966" cy="752946"/>
          </a:xfrm>
          <a:prstGeom prst="rect">
            <a:avLst/>
          </a:prstGeom>
        </p:spPr>
        <p:txBody>
          <a:bodyPr vert="horz" lIns="113484" tIns="56740" rIns="113484" bIns="56740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1599D6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01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298</a:t>
            </a:r>
          </a:p>
        </p:txBody>
      </p:sp>
      <p:sp>
        <p:nvSpPr>
          <p:cNvPr id="38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8173883" y="6537203"/>
            <a:ext cx="2092067" cy="731540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3015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s-ES_tradnl" sz="30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8307152" y="8483612"/>
            <a:ext cx="1825527" cy="741325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01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4,7%</a:t>
            </a:r>
            <a:endParaRPr lang="es-ES_tradnl" sz="301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841933" y="3082860"/>
            <a:ext cx="10138183" cy="83517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1317201" y="8455769"/>
            <a:ext cx="1852455" cy="6140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95" b="1" dirty="0">
                <a:solidFill>
                  <a:srgbClr val="002060"/>
                </a:solidFill>
              </a:rPr>
              <a:t>% DE OCUPACIÓN</a:t>
            </a:r>
            <a:endParaRPr lang="es-EC" sz="1695" b="1" dirty="0">
              <a:solidFill>
                <a:srgbClr val="002060"/>
              </a:solidFill>
            </a:endParaRPr>
          </a:p>
        </p:txBody>
      </p:sp>
      <p:graphicFrame>
        <p:nvGraphicFramePr>
          <p:cNvPr id="30" name="Gráfico 29"/>
          <p:cNvGraphicFramePr>
            <a:graphicFrameLocks/>
          </p:cNvGraphicFramePr>
          <p:nvPr>
            <p:extLst/>
          </p:nvPr>
        </p:nvGraphicFramePr>
        <p:xfrm>
          <a:off x="11384423" y="2845835"/>
          <a:ext cx="12125085" cy="8818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1" name="CuadroTexto 30">
            <a:extLst>
              <a:ext uri="{FF2B5EF4-FFF2-40B4-BE49-F238E27FC236}">
                <a16:creationId xmlns:a16="http://schemas.microsoft.com/office/drawing/2014/main" id="{FD40F71E-9772-4634-B651-D6C242DBE000}"/>
              </a:ext>
            </a:extLst>
          </p:cNvPr>
          <p:cNvSpPr txBox="1"/>
          <p:nvPr/>
        </p:nvSpPr>
        <p:spPr>
          <a:xfrm>
            <a:off x="1304841" y="7418370"/>
            <a:ext cx="1852455" cy="8748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95" b="1" dirty="0">
                <a:solidFill>
                  <a:srgbClr val="002060"/>
                </a:solidFill>
              </a:rPr>
              <a:t>CAMAS ASIGNADAS </a:t>
            </a:r>
            <a:r>
              <a:rPr lang="es-ES" sz="1695" b="1" dirty="0" smtClean="0">
                <a:solidFill>
                  <a:srgbClr val="002060"/>
                </a:solidFill>
              </a:rPr>
              <a:t>OCUPADAS**</a:t>
            </a:r>
            <a:endParaRPr lang="es-EC" sz="1695" b="1" dirty="0">
              <a:solidFill>
                <a:srgbClr val="002060"/>
              </a:solidFill>
            </a:endParaRP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4672836" y="7539259"/>
            <a:ext cx="2092067" cy="731540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15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es-ES_tradnl" sz="30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8173883" y="7539259"/>
            <a:ext cx="2092067" cy="731540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3015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s-ES_tradnl" sz="30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5A50B624-7F8C-49F9-989E-961050D7EE02}"/>
              </a:ext>
            </a:extLst>
          </p:cNvPr>
          <p:cNvSpPr txBox="1">
            <a:spLocks/>
          </p:cNvSpPr>
          <p:nvPr/>
        </p:nvSpPr>
        <p:spPr>
          <a:xfrm>
            <a:off x="4910953" y="8453170"/>
            <a:ext cx="1825527" cy="741325"/>
          </a:xfrm>
          <a:prstGeom prst="rect">
            <a:avLst/>
          </a:prstGeom>
        </p:spPr>
        <p:txBody>
          <a:bodyPr vert="horz" lIns="151309" tIns="75655" rIns="151309" bIns="75655" rtlCol="0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kern="1200" baseline="0">
                <a:solidFill>
                  <a:srgbClr val="E73122"/>
                </a:solidFill>
                <a:latin typeface="Bambino-Bold ☞" charset="0"/>
                <a:ea typeface="Bambino-Bold ☞" charset="0"/>
                <a:cs typeface="Bambino-Bold ☞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301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3,5%</a:t>
            </a:r>
            <a:endParaRPr lang="es-ES_tradnl" sz="301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7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adroTexto 50"/>
          <p:cNvSpPr txBox="1"/>
          <p:nvPr/>
        </p:nvSpPr>
        <p:spPr>
          <a:xfrm>
            <a:off x="19893" y="13316632"/>
            <a:ext cx="192002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751966-059C-41B0-9D07-2B5EAF2919AE}"/>
              </a:ext>
            </a:extLst>
          </p:cNvPr>
          <p:cNvSpPr txBox="1"/>
          <p:nvPr/>
        </p:nvSpPr>
        <p:spPr>
          <a:xfrm>
            <a:off x="2030021" y="1690404"/>
            <a:ext cx="401435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>
                <a:solidFill>
                  <a:srgbClr val="002060"/>
                </a:solidFill>
              </a:rPr>
              <a:t>NÚMERO DE MUESTRAS TOMADAS POR LA SS PARA DETECCIÓN DE SARS-COV-2 </a:t>
            </a:r>
            <a:r>
              <a:rPr lang="es-EC" sz="2100" b="1" dirty="0">
                <a:solidFill>
                  <a:srgbClr val="002060"/>
                </a:solidFill>
              </a:rPr>
              <a:t>QUITO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3A26C0B-C79E-4044-8282-54C86D328403}"/>
              </a:ext>
            </a:extLst>
          </p:cNvPr>
          <p:cNvSpPr txBox="1"/>
          <p:nvPr/>
        </p:nvSpPr>
        <p:spPr>
          <a:xfrm>
            <a:off x="2407386" y="4627925"/>
            <a:ext cx="327586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100" dirty="0">
                <a:solidFill>
                  <a:schemeClr val="accent5"/>
                </a:solidFill>
              </a:rPr>
              <a:t>PRUEBAS </a:t>
            </a:r>
            <a:r>
              <a:rPr lang="es-EC" sz="2100" dirty="0" smtClean="0">
                <a:solidFill>
                  <a:schemeClr val="accent5"/>
                </a:solidFill>
              </a:rPr>
              <a:t>DIAGNÓSTICAS*</a:t>
            </a:r>
            <a:endParaRPr lang="es-EC" sz="2100" dirty="0">
              <a:solidFill>
                <a:schemeClr val="accent5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B2DD32E8-237A-4CBC-BECC-4112915A2787}"/>
              </a:ext>
            </a:extLst>
          </p:cNvPr>
          <p:cNvSpPr txBox="1"/>
          <p:nvPr/>
        </p:nvSpPr>
        <p:spPr>
          <a:xfrm>
            <a:off x="2422950" y="6583333"/>
            <a:ext cx="327586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100" dirty="0" smtClean="0">
                <a:solidFill>
                  <a:srgbClr val="EF5B3F"/>
                </a:solidFill>
              </a:rPr>
              <a:t>ANTIGENOS**</a:t>
            </a:r>
            <a:endParaRPr lang="es-EC" sz="2100" dirty="0">
              <a:solidFill>
                <a:srgbClr val="EF5B3F"/>
              </a:solidFill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A7AF5EB-DEA3-40BF-84A1-6E3B75BD39A5}"/>
              </a:ext>
            </a:extLst>
          </p:cNvPr>
          <p:cNvSpPr txBox="1"/>
          <p:nvPr/>
        </p:nvSpPr>
        <p:spPr>
          <a:xfrm>
            <a:off x="1614049" y="7423799"/>
            <a:ext cx="793337" cy="6660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F61916E-215D-486A-AA94-5585B977EC72}"/>
              </a:ext>
            </a:extLst>
          </p:cNvPr>
          <p:cNvSpPr txBox="1"/>
          <p:nvPr/>
        </p:nvSpPr>
        <p:spPr>
          <a:xfrm>
            <a:off x="2452659" y="8483716"/>
            <a:ext cx="4061704" cy="674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_tradnl"/>
            </a:defPPr>
            <a:lvl1pPr algn="just">
              <a:defRPr sz="1010" b="1">
                <a:solidFill>
                  <a:srgbClr val="002060"/>
                </a:solidFill>
                <a:latin typeface="Bambino-Bold ☞"/>
              </a:defRPr>
            </a:lvl1pPr>
          </a:lstStyle>
          <a:p>
            <a:pPr algn="ctr"/>
            <a:r>
              <a:rPr lang="es-EC" sz="1890" dirty="0">
                <a:latin typeface="Arial" panose="020B0604020202020204" pitchFamily="34" charset="0"/>
              </a:rPr>
              <a:t>No ATENCIONES REALIZADAS SS DESDE JULIO 2020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5A43316-ABEF-4009-BD0B-8004A26E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20034" y="8483716"/>
            <a:ext cx="875503" cy="875503"/>
          </a:xfrm>
          <a:prstGeom prst="rect">
            <a:avLst/>
          </a:prstGeom>
        </p:spPr>
      </p:pic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9696241F-4773-4C55-B04E-0CF4BE05E06F}"/>
              </a:ext>
            </a:extLst>
          </p:cNvPr>
          <p:cNvCxnSpPr/>
          <p:nvPr/>
        </p:nvCxnSpPr>
        <p:spPr>
          <a:xfrm>
            <a:off x="15307011" y="6271647"/>
            <a:ext cx="38449" cy="30307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CF7B747-2448-445B-AE47-C4E0794E30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8774" y="3621668"/>
            <a:ext cx="2046149" cy="577726"/>
          </a:xfrm>
        </p:spPr>
        <p:txBody>
          <a:bodyPr/>
          <a:lstStyle/>
          <a:p>
            <a:pPr algn="ctr"/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</a:rPr>
              <a:t>122 995</a:t>
            </a:r>
            <a:endParaRPr lang="es-EC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35529B15-A7A7-47F8-BAC6-1454777E27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36827" y="5462775"/>
            <a:ext cx="2029086" cy="770302"/>
          </a:xfrm>
        </p:spPr>
        <p:txBody>
          <a:bodyPr/>
          <a:lstStyle/>
          <a:p>
            <a:pPr algn="ctr"/>
            <a:r>
              <a:rPr lang="es-ES" sz="3200" dirty="0" smtClean="0">
                <a:solidFill>
                  <a:srgbClr val="095DA6"/>
                </a:solidFill>
              </a:rPr>
              <a:t>106 742</a:t>
            </a:r>
            <a:endParaRPr lang="es-EC" sz="3200" dirty="0">
              <a:solidFill>
                <a:srgbClr val="095DA6"/>
              </a:solidFill>
            </a:endParaRPr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CB1B8B22-B13B-4486-8967-8D5558E88A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84708" y="7401702"/>
            <a:ext cx="2029086" cy="770302"/>
          </a:xfrm>
        </p:spPr>
        <p:txBody>
          <a:bodyPr/>
          <a:lstStyle/>
          <a:p>
            <a:pPr algn="ctr"/>
            <a:r>
              <a:rPr lang="es-ES" sz="3200" dirty="0" smtClean="0">
                <a:solidFill>
                  <a:srgbClr val="095D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16 523</a:t>
            </a:r>
            <a:endParaRPr lang="es-EC" sz="2800" dirty="0">
              <a:solidFill>
                <a:srgbClr val="095D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822E53C3-4724-4E1E-888A-BEB7A09008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5791" y="9393428"/>
            <a:ext cx="2549052" cy="770302"/>
          </a:xfrm>
        </p:spPr>
        <p:txBody>
          <a:bodyPr/>
          <a:lstStyle/>
          <a:p>
            <a:pPr algn="ctr"/>
            <a:r>
              <a:rPr lang="es-ES" sz="3200" dirty="0" smtClean="0"/>
              <a:t>214 306</a:t>
            </a:r>
            <a:endParaRPr lang="es-EC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7100312" y="2486556"/>
            <a:ext cx="39600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16747441" y="906867"/>
            <a:ext cx="4312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8" name="Título 9">
            <a:extLst>
              <a:ext uri="{FF2B5EF4-FFF2-40B4-BE49-F238E27FC236}">
                <a16:creationId xmlns:a16="http://schemas.microsoft.com/office/drawing/2014/main" id="{37CB141C-5804-49C8-A251-4D2374A04865}"/>
              </a:ext>
            </a:extLst>
          </p:cNvPr>
          <p:cNvSpPr txBox="1">
            <a:spLocks/>
          </p:cNvSpPr>
          <p:nvPr/>
        </p:nvSpPr>
        <p:spPr>
          <a:xfrm>
            <a:off x="2484448" y="93700"/>
            <a:ext cx="18950197" cy="12557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Modelo de intervención COVID-19 por el Municipio del </a:t>
            </a: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DMQ </a:t>
            </a:r>
          </a:p>
          <a:p>
            <a:pPr algn="ctr"/>
            <a:r>
              <a:rPr lang="es-E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s-EC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Marcador de texto 7"/>
          <p:cNvSpPr txBox="1">
            <a:spLocks/>
          </p:cNvSpPr>
          <p:nvPr/>
        </p:nvSpPr>
        <p:spPr>
          <a:xfrm>
            <a:off x="2003312" y="13571653"/>
            <a:ext cx="9450796" cy="77488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20 de noviembre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de 2021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CuadroTexto 1"/>
          <p:cNvSpPr txBox="1"/>
          <p:nvPr/>
        </p:nvSpPr>
        <p:spPr>
          <a:xfrm>
            <a:off x="14294787" y="12626529"/>
            <a:ext cx="8909645" cy="21607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1890" dirty="0"/>
              <a:t>En la SE 20 se tuvo un receso y se inicia  con la priorización de la vacunación y toma de muestras de antígeno.</a:t>
            </a:r>
            <a:endParaRPr lang="es-EC" sz="1890" dirty="0"/>
          </a:p>
        </p:txBody>
      </p:sp>
      <p:sp>
        <p:nvSpPr>
          <p:cNvPr id="8" name="CuadroTexto 7"/>
          <p:cNvSpPr txBox="1"/>
          <p:nvPr/>
        </p:nvSpPr>
        <p:spPr>
          <a:xfrm>
            <a:off x="17604853" y="906867"/>
            <a:ext cx="6023412" cy="17643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9269872" y="1575991"/>
            <a:ext cx="13694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002060"/>
                </a:solidFill>
              </a:rPr>
              <a:t>Atenciones en puntos fijos y brigadas móviles, enero 2021 a </a:t>
            </a:r>
            <a:r>
              <a:rPr lang="es-ES" sz="2800" b="1" dirty="0" smtClean="0">
                <a:solidFill>
                  <a:srgbClr val="002060"/>
                </a:solidFill>
              </a:rPr>
              <a:t>junio 2022*. </a:t>
            </a:r>
            <a:r>
              <a:rPr lang="es-ES" sz="2800" b="1" dirty="0">
                <a:solidFill>
                  <a:srgbClr val="002060"/>
                </a:solidFill>
              </a:rPr>
              <a:t>DMQ </a:t>
            </a:r>
            <a:endParaRPr lang="es-EC" sz="2800" b="1" dirty="0">
              <a:solidFill>
                <a:srgbClr val="00206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9893" y="13316632"/>
            <a:ext cx="24100582" cy="1083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39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434645" y="13030042"/>
            <a:ext cx="2193620" cy="1240558"/>
          </a:xfrm>
          <a:prstGeom prst="rect">
            <a:avLst/>
          </a:prstGeom>
        </p:spPr>
      </p:pic>
      <p:sp>
        <p:nvSpPr>
          <p:cNvPr id="41" name="Marcador de texto 7"/>
          <p:cNvSpPr txBox="1">
            <a:spLocks/>
          </p:cNvSpPr>
          <p:nvPr/>
        </p:nvSpPr>
        <p:spPr>
          <a:xfrm>
            <a:off x="191224" y="12734567"/>
            <a:ext cx="13403228" cy="78367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La diferencia de resultados con respecto a semanas anteriores se debe a la depuración realizada a la base en la variable SE.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** </a:t>
            </a: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Pruebas de antígeno incluye las realizadas por el MSP en coordinación con la SMS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 11 de julio de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547070" y="3488379"/>
            <a:ext cx="799580" cy="9034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9B3EDBF-B393-4FFF-893D-8BD00D157F1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1880" y="3589164"/>
            <a:ext cx="777143" cy="77714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561452" y="5464048"/>
            <a:ext cx="845934" cy="933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97152687-14A5-42C7-9DD9-6B988936CC9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4799" y="5476449"/>
            <a:ext cx="686673" cy="776789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75A43316-ABEF-4009-BD0B-8004A26E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4799" y="7308241"/>
            <a:ext cx="849649" cy="849649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1634799" y="9340163"/>
            <a:ext cx="979093" cy="8402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5AC99CF6-24F6-401B-A99F-03112CC2B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1795" y="9269613"/>
            <a:ext cx="782653" cy="92078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15021" y="10696905"/>
            <a:ext cx="5040560" cy="19229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6947669" y="2144279"/>
            <a:ext cx="15583786" cy="10514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43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5883EC6E-D582-42FB-90A1-82C0FF136CCB}"/>
              </a:ext>
            </a:extLst>
          </p:cNvPr>
          <p:cNvSpPr txBox="1"/>
          <p:nvPr/>
        </p:nvSpPr>
        <p:spPr>
          <a:xfrm>
            <a:off x="1427412" y="10792709"/>
            <a:ext cx="468051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C" sz="2000" b="1" dirty="0">
                <a:solidFill>
                  <a:srgbClr val="FF0000"/>
                </a:solidFill>
                <a:latin typeface="+mn-lt"/>
              </a:rPr>
              <a:t>% DE POSITIVIDAD EN PRUEBAS REALIZADAS POR LA SS Y MSP SE </a:t>
            </a:r>
            <a:r>
              <a:rPr lang="es-EC" sz="2000" b="1" dirty="0" smtClean="0">
                <a:solidFill>
                  <a:srgbClr val="FF0000"/>
                </a:solidFill>
                <a:latin typeface="+mn-lt"/>
              </a:rPr>
              <a:t>26</a:t>
            </a:r>
            <a:endParaRPr lang="es-EC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Rectángulo: esquinas redondeadas 11">
            <a:extLst>
              <a:ext uri="{FF2B5EF4-FFF2-40B4-BE49-F238E27FC236}">
                <a16:creationId xmlns:a16="http://schemas.microsoft.com/office/drawing/2014/main" id="{B4F92A5F-9C7A-4C31-84F1-D888021BDA71}"/>
              </a:ext>
            </a:extLst>
          </p:cNvPr>
          <p:cNvSpPr/>
          <p:nvPr/>
        </p:nvSpPr>
        <p:spPr>
          <a:xfrm>
            <a:off x="2129600" y="11508245"/>
            <a:ext cx="3023198" cy="935289"/>
          </a:xfrm>
          <a:prstGeom prst="roundRect">
            <a:avLst/>
          </a:prstGeom>
          <a:solidFill>
            <a:srgbClr val="E73122"/>
          </a:solidFill>
          <a:ln>
            <a:solidFill>
              <a:srgbClr val="E731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49,7%</a:t>
            </a:r>
            <a:endParaRPr lang="es-EC" sz="3600" dirty="0">
              <a:solidFill>
                <a:schemeClr val="bg1"/>
              </a:solidFill>
            </a:endParaRPr>
          </a:p>
        </p:txBody>
      </p:sp>
      <p:graphicFrame>
        <p:nvGraphicFramePr>
          <p:cNvPr id="37" name="Chart 3">
            <a:extLst>
              <a:ext uri="{FF2B5EF4-FFF2-40B4-BE49-F238E27FC236}">
                <a16:creationId xmlns:a16="http://schemas.microsoft.com/office/drawing/2014/main" id="{159143F4-2AE2-7E41-BAF8-BDAD9A4212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978232"/>
              </p:ext>
            </p:extLst>
          </p:nvPr>
        </p:nvGraphicFramePr>
        <p:xfrm>
          <a:off x="8491266" y="2630197"/>
          <a:ext cx="13959226" cy="952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</p:spTree>
    <p:extLst>
      <p:ext uri="{BB962C8B-B14F-4D97-AF65-F5344CB8AC3E}">
        <p14:creationId xmlns:p14="http://schemas.microsoft.com/office/powerpoint/2010/main" val="20996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714398" y="13209697"/>
            <a:ext cx="2207262" cy="11728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788429" y="2032918"/>
            <a:ext cx="677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Distribución de atenciones por sexo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2043351" y="7173915"/>
            <a:ext cx="1026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Distribución de atenciones por grupos de edad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21" name="Título 9">
            <a:extLst>
              <a:ext uri="{FF2B5EF4-FFF2-40B4-BE49-F238E27FC236}">
                <a16:creationId xmlns:a16="http://schemas.microsoft.com/office/drawing/2014/main" id="{546FA2E0-D3E6-4609-A2ED-4B96B4C6D7F2}"/>
              </a:ext>
            </a:extLst>
          </p:cNvPr>
          <p:cNvSpPr txBox="1">
            <a:spLocks/>
          </p:cNvSpPr>
          <p:nvPr/>
        </p:nvSpPr>
        <p:spPr>
          <a:xfrm>
            <a:off x="2484449" y="743741"/>
            <a:ext cx="19200284" cy="12557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atenciones realizadas por la secretaría de salud. </a:t>
            </a:r>
          </a:p>
          <a:p>
            <a:pPr algn="ctr"/>
            <a:r>
              <a:rPr lang="es-EC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C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s-EC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arcador de texto 7"/>
          <p:cNvSpPr txBox="1">
            <a:spLocks/>
          </p:cNvSpPr>
          <p:nvPr/>
        </p:nvSpPr>
        <p:spPr>
          <a:xfrm>
            <a:off x="258261" y="12949972"/>
            <a:ext cx="9902542" cy="8623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Fecha de corte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11 de julio de 2022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122369"/>
              </p:ext>
            </p:extLst>
          </p:nvPr>
        </p:nvGraphicFramePr>
        <p:xfrm>
          <a:off x="1753148" y="3383682"/>
          <a:ext cx="6912768" cy="5234940"/>
        </p:xfrm>
        <a:graphic>
          <a:graphicData uri="http://schemas.openxmlformats.org/drawingml/2006/table">
            <a:tbl>
              <a:tblPr/>
              <a:tblGrid>
                <a:gridCol w="4559486">
                  <a:extLst>
                    <a:ext uri="{9D8B030D-6E8A-4147-A177-3AD203B41FA5}">
                      <a16:colId xmlns:a16="http://schemas.microsoft.com/office/drawing/2014/main" val="969508065"/>
                    </a:ext>
                  </a:extLst>
                </a:gridCol>
                <a:gridCol w="2353282">
                  <a:extLst>
                    <a:ext uri="{9D8B030D-6E8A-4147-A177-3AD203B41FA5}">
                      <a16:colId xmlns:a16="http://schemas.microsoft.com/office/drawing/2014/main" val="1143387044"/>
                    </a:ext>
                  </a:extLst>
                </a:gridCol>
              </a:tblGrid>
              <a:tr h="200025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EC" sz="28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BRIGADAS MÓVILES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371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GUAMANÍ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2078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TUMBACO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1033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CHIMBACALLE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7127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CONOCOTO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70711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SOLANDA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04459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CALDERÓN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693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YARUQUI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647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FERROVIARIA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7857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ECUATORIANA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8922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OTROS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0235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C" sz="2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3586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3707" y="2975207"/>
            <a:ext cx="6434178" cy="4242701"/>
          </a:xfrm>
          <a:prstGeom prst="rect">
            <a:avLst/>
          </a:prstGeom>
        </p:spPr>
      </p:pic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26025"/>
              </p:ext>
            </p:extLst>
          </p:nvPr>
        </p:nvGraphicFramePr>
        <p:xfrm>
          <a:off x="11446140" y="7848178"/>
          <a:ext cx="1180931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0791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uadroTexto 33"/>
          <p:cNvSpPr txBox="1"/>
          <p:nvPr/>
        </p:nvSpPr>
        <p:spPr>
          <a:xfrm>
            <a:off x="22605140" y="3582642"/>
            <a:ext cx="76764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92%</a:t>
            </a:r>
            <a:endParaRPr lang="es-EC" sz="2000" dirty="0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2208"/>
            <a:ext cx="7905500" cy="308005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59009EF-0FBD-4F30-953C-2AD31F4B908C}"/>
              </a:ext>
            </a:extLst>
          </p:cNvPr>
          <p:cNvSpPr txBox="1"/>
          <p:nvPr/>
        </p:nvSpPr>
        <p:spPr>
          <a:xfrm>
            <a:off x="12348269" y="933190"/>
            <a:ext cx="110679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0000"/>
                </a:solidFill>
              </a:rPr>
              <a:t>Cobertura de </a:t>
            </a:r>
            <a:r>
              <a:rPr lang="es-MX" sz="2800" b="1" dirty="0" smtClean="0">
                <a:solidFill>
                  <a:srgbClr val="FF0000"/>
                </a:solidFill>
              </a:rPr>
              <a:t>vacunación. Ministerio de Salud Pública. DMQ</a:t>
            </a:r>
            <a:endParaRPr lang="es-MX" sz="2800" b="1" dirty="0">
              <a:solidFill>
                <a:srgbClr val="FF0000"/>
              </a:solidFill>
            </a:endParaRPr>
          </a:p>
        </p:txBody>
      </p:sp>
      <p:sp>
        <p:nvSpPr>
          <p:cNvPr id="22" name="Título 9">
            <a:extLst>
              <a:ext uri="{FF2B5EF4-FFF2-40B4-BE49-F238E27FC236}">
                <a16:creationId xmlns:a16="http://schemas.microsoft.com/office/drawing/2014/main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466949" y="406206"/>
            <a:ext cx="10923105" cy="7187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52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Inmunizaciones COVID-19 en el DMQ </a:t>
            </a:r>
          </a:p>
        </p:txBody>
      </p:sp>
      <p:sp>
        <p:nvSpPr>
          <p:cNvPr id="21" name="Marcador de texto 7"/>
          <p:cNvSpPr txBox="1">
            <a:spLocks/>
          </p:cNvSpPr>
          <p:nvPr/>
        </p:nvSpPr>
        <p:spPr>
          <a:xfrm>
            <a:off x="8387828" y="13077366"/>
            <a:ext cx="11250219" cy="89492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: Ministerio de Salud Pública (MSP) –CZS9.  SMS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SS 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09 de julio de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2022. MSP 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_tradnl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Vacunómetro</a:t>
            </a:r>
            <a:r>
              <a:rPr lang="es-ES_tradnl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08 de julio de 2022 consultado 11/07/2022 07:49</a:t>
            </a:r>
            <a:endParaRPr lang="es-ES_tradnl" sz="17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0736" y="13077366"/>
            <a:ext cx="2066811" cy="116884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3" y="13160093"/>
            <a:ext cx="5442119" cy="86069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8F971B57-3278-461B-8C42-59523481DDE2}"/>
              </a:ext>
            </a:extLst>
          </p:cNvPr>
          <p:cNvSpPr txBox="1"/>
          <p:nvPr/>
        </p:nvSpPr>
        <p:spPr>
          <a:xfrm>
            <a:off x="1393969" y="2797304"/>
            <a:ext cx="756627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Personas inmunizadas contra COVID-19 por la Secretaría de Salud de Quito, </a:t>
            </a:r>
            <a:r>
              <a:rPr lang="es-ES" sz="2800" b="1" dirty="0" smtClean="0">
                <a:solidFill>
                  <a:srgbClr val="FF0000"/>
                </a:solidFill>
              </a:rPr>
              <a:t>13 </a:t>
            </a:r>
            <a:r>
              <a:rPr lang="es-ES" sz="2800" b="1" dirty="0">
                <a:solidFill>
                  <a:srgbClr val="FF0000"/>
                </a:solidFill>
              </a:rPr>
              <a:t>de </a:t>
            </a:r>
            <a:r>
              <a:rPr lang="es-ES" sz="2800" b="1" dirty="0" smtClean="0">
                <a:solidFill>
                  <a:srgbClr val="FF0000"/>
                </a:solidFill>
              </a:rPr>
              <a:t>marzo de 2021 </a:t>
            </a:r>
            <a:r>
              <a:rPr lang="es-ES" sz="2800" b="1" dirty="0">
                <a:solidFill>
                  <a:srgbClr val="FF0000"/>
                </a:solidFill>
              </a:rPr>
              <a:t>al </a:t>
            </a:r>
            <a:r>
              <a:rPr lang="es-ES" sz="2800" b="1" dirty="0" smtClean="0">
                <a:solidFill>
                  <a:srgbClr val="FF0000"/>
                </a:solidFill>
              </a:rPr>
              <a:t>09 de julio de 2022***</a:t>
            </a:r>
            <a:endParaRPr lang="es-MX" sz="2800" b="1" dirty="0">
              <a:solidFill>
                <a:srgbClr val="FF0000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393969" y="9315155"/>
            <a:ext cx="96191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*Desde </a:t>
            </a:r>
            <a:r>
              <a:rPr lang="es-ES" sz="1400" dirty="0"/>
              <a:t>el  30 de noviembre </a:t>
            </a:r>
            <a:r>
              <a:rPr lang="es-ES" sz="1400" dirty="0" smtClean="0"/>
              <a:t>al 09 de julio de 2022 </a:t>
            </a:r>
          </a:p>
          <a:p>
            <a:r>
              <a:rPr lang="es-ES" sz="1400" dirty="0" smtClean="0"/>
              <a:t>** </a:t>
            </a:r>
            <a:r>
              <a:rPr lang="es-ES" sz="1400" dirty="0"/>
              <a:t>Desde el  </a:t>
            </a:r>
            <a:r>
              <a:rPr lang="es-ES" sz="1400" dirty="0" smtClean="0"/>
              <a:t>03 de abril al 09 de julio de 2022</a:t>
            </a:r>
          </a:p>
          <a:p>
            <a:r>
              <a:rPr lang="es-ES" sz="1400" dirty="0" smtClean="0"/>
              <a:t>*** Los datos han sido sujetos a un proceso de depuración por lo que los resultados podrían variar con respecto a semanas anteriores.</a:t>
            </a:r>
            <a:endParaRPr lang="es-EC" sz="1400" dirty="0"/>
          </a:p>
          <a:p>
            <a:endParaRPr lang="es-EC" sz="1400"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5414" y="2630735"/>
            <a:ext cx="3847133" cy="1980562"/>
          </a:xfrm>
          <a:prstGeom prst="rect">
            <a:avLst/>
          </a:prstGeom>
        </p:spPr>
      </p:pic>
      <p:cxnSp>
        <p:nvCxnSpPr>
          <p:cNvPr id="31" name="Conector recto de flecha 30"/>
          <p:cNvCxnSpPr/>
          <p:nvPr/>
        </p:nvCxnSpPr>
        <p:spPr>
          <a:xfrm flipV="1">
            <a:off x="21702660" y="3982752"/>
            <a:ext cx="902480" cy="234135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7118" y="5324734"/>
            <a:ext cx="3847133" cy="1980562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21452040" y="5666064"/>
            <a:ext cx="666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59%</a:t>
            </a:r>
            <a:endParaRPr lang="es-EC" sz="1600" dirty="0"/>
          </a:p>
        </p:txBody>
      </p:sp>
      <p:cxnSp>
        <p:nvCxnSpPr>
          <p:cNvPr id="37" name="Conector recto de flecha 36"/>
          <p:cNvCxnSpPr/>
          <p:nvPr/>
        </p:nvCxnSpPr>
        <p:spPr>
          <a:xfrm flipV="1">
            <a:off x="21789257" y="6148269"/>
            <a:ext cx="0" cy="427091"/>
          </a:xfrm>
          <a:prstGeom prst="straightConnector1">
            <a:avLst/>
          </a:prstGeom>
          <a:ln w="508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806650"/>
              </p:ext>
            </p:extLst>
          </p:nvPr>
        </p:nvGraphicFramePr>
        <p:xfrm>
          <a:off x="808160" y="4494731"/>
          <a:ext cx="8737888" cy="4176465"/>
        </p:xfrm>
        <a:graphic>
          <a:graphicData uri="http://schemas.openxmlformats.org/drawingml/2006/table">
            <a:tbl>
              <a:tblPr/>
              <a:tblGrid>
                <a:gridCol w="5840787">
                  <a:extLst>
                    <a:ext uri="{9D8B030D-6E8A-4147-A177-3AD203B41FA5}">
                      <a16:colId xmlns:a16="http://schemas.microsoft.com/office/drawing/2014/main" val="636529988"/>
                    </a:ext>
                  </a:extLst>
                </a:gridCol>
                <a:gridCol w="2897101">
                  <a:extLst>
                    <a:ext uri="{9D8B030D-6E8A-4147-A177-3AD203B41FA5}">
                      <a16:colId xmlns:a16="http://schemas.microsoft.com/office/drawing/2014/main" val="607181546"/>
                    </a:ext>
                  </a:extLst>
                </a:gridCol>
              </a:tblGrid>
              <a:tr h="835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Primera</a:t>
                      </a:r>
                      <a:r>
                        <a:rPr lang="es-E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dosis</a:t>
                      </a:r>
                      <a:endParaRPr lang="es-EC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618.493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340062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Segunda</a:t>
                      </a:r>
                      <a:r>
                        <a:rPr lang="es-E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dosis</a:t>
                      </a:r>
                      <a:endParaRPr lang="es-EC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794.785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9626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Primera</a:t>
                      </a:r>
                      <a:r>
                        <a:rPr lang="es-EC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dosis de refuerzo*</a:t>
                      </a:r>
                      <a:endParaRPr lang="es-EC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806.539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816082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Segunda</a:t>
                      </a:r>
                      <a:r>
                        <a:rPr lang="es-ES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dosis de refuerzo**</a:t>
                      </a:r>
                      <a:endParaRPr lang="es-EC" sz="2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217.043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167280"/>
                  </a:ext>
                </a:extLst>
              </a:tr>
              <a:tr h="835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C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2.436.860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505261"/>
                  </a:ext>
                </a:extLst>
              </a:tr>
            </a:tbl>
          </a:graphicData>
        </a:graphic>
      </p:graphicFrame>
      <p:sp>
        <p:nvSpPr>
          <p:cNvPr id="29" name="CuadroTexto 28"/>
          <p:cNvSpPr txBox="1"/>
          <p:nvPr/>
        </p:nvSpPr>
        <p:spPr>
          <a:xfrm>
            <a:off x="22418398" y="6353331"/>
            <a:ext cx="594535" cy="43547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es-EC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14183705" y="7214121"/>
            <a:ext cx="760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Personas vacunadas según grupo de edad</a:t>
            </a:r>
            <a:endParaRPr lang="es-EC" sz="2800" b="1" dirty="0">
              <a:solidFill>
                <a:srgbClr val="FF00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865691" y="1761986"/>
            <a:ext cx="355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Cobertura segunda dosis (&gt;= 3 años)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19925414" y="4644850"/>
            <a:ext cx="3550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Cobertura 1ra. Dosis de refuerzo (&gt;= 3 años)</a:t>
            </a:r>
            <a:endParaRPr lang="es-EC" dirty="0">
              <a:solidFill>
                <a:srgbClr val="FF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61036"/>
              </p:ext>
            </p:extLst>
          </p:nvPr>
        </p:nvGraphicFramePr>
        <p:xfrm>
          <a:off x="11988229" y="1650045"/>
          <a:ext cx="6984776" cy="5138757"/>
        </p:xfrm>
        <a:graphic>
          <a:graphicData uri="http://schemas.openxmlformats.org/drawingml/2006/table">
            <a:tbl>
              <a:tblPr/>
              <a:tblGrid>
                <a:gridCol w="3777481">
                  <a:extLst>
                    <a:ext uri="{9D8B030D-6E8A-4147-A177-3AD203B41FA5}">
                      <a16:colId xmlns:a16="http://schemas.microsoft.com/office/drawing/2014/main" val="2241336616"/>
                    </a:ext>
                  </a:extLst>
                </a:gridCol>
                <a:gridCol w="3207295">
                  <a:extLst>
                    <a:ext uri="{9D8B030D-6E8A-4147-A177-3AD203B41FA5}">
                      <a16:colId xmlns:a16="http://schemas.microsoft.com/office/drawing/2014/main" val="3695979885"/>
                    </a:ext>
                  </a:extLst>
                </a:gridCol>
              </a:tblGrid>
              <a:tr h="790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Primera dosis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2.441.819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2930061"/>
                  </a:ext>
                </a:extLst>
              </a:tr>
              <a:tr h="790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Segunda dosis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2.420.572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2850"/>
                  </a:ext>
                </a:extLst>
              </a:tr>
              <a:tr h="39528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Cansino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53.150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179928"/>
                  </a:ext>
                </a:extLst>
              </a:tr>
              <a:tr h="1185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Primera dosis de refuerzo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1.574.313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08507"/>
                  </a:ext>
                </a:extLst>
              </a:tr>
              <a:tr h="118586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Segunda dosis de refuerzo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296.193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709149"/>
                  </a:ext>
                </a:extLst>
              </a:tr>
              <a:tr h="79057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Población &gt;= 3 años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2.682.806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8359444"/>
                  </a:ext>
                </a:extLst>
              </a:tr>
            </a:tbl>
          </a:graphicData>
        </a:graphic>
      </p:graphicFrame>
      <p:graphicFrame>
        <p:nvGraphicFramePr>
          <p:cNvPr id="26" name="Gráfico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2752268"/>
              </p:ext>
            </p:extLst>
          </p:nvPr>
        </p:nvGraphicFramePr>
        <p:xfrm>
          <a:off x="11988229" y="7888835"/>
          <a:ext cx="11384552" cy="4903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Rectángulo 4"/>
          <p:cNvSpPr/>
          <p:nvPr/>
        </p:nvSpPr>
        <p:spPr>
          <a:xfrm>
            <a:off x="22605140" y="3582641"/>
            <a:ext cx="544329" cy="43366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92%</a:t>
            </a:r>
            <a:endParaRPr lang="es-MX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63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1123" y="14120815"/>
            <a:ext cx="7905500" cy="308005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488" y="12781055"/>
            <a:ext cx="2066811" cy="1168844"/>
          </a:xfrm>
          <a:prstGeom prst="rect">
            <a:avLst/>
          </a:prstGeom>
        </p:spPr>
      </p:pic>
      <p:sp>
        <p:nvSpPr>
          <p:cNvPr id="26" name="Marcador de texto 24"/>
          <p:cNvSpPr txBox="1">
            <a:spLocks/>
          </p:cNvSpPr>
          <p:nvPr/>
        </p:nvSpPr>
        <p:spPr>
          <a:xfrm>
            <a:off x="627855" y="485655"/>
            <a:ext cx="20286641" cy="494187"/>
          </a:xfrm>
          <a:prstGeom prst="rect">
            <a:avLst/>
          </a:prstGeom>
        </p:spPr>
        <p:txBody>
          <a:bodyPr vert="horz" lIns="86155" tIns="43077" rIns="86155" bIns="43077" rtlCol="0" anchor="ctr"/>
          <a:lstStyle>
            <a:defPPr>
              <a:defRPr lang="es-MX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15369" indent="-215369" algn="l" defTabSz="861469" eaLnBrk="1" fontAlgn="auto" hangingPunct="1">
              <a:lnSpc>
                <a:spcPct val="90000"/>
              </a:lnSpc>
              <a:spcBef>
                <a:spcPts val="944"/>
              </a:spcBef>
              <a:spcAft>
                <a:spcPts val="0"/>
              </a:spcAft>
            </a:pPr>
            <a:r>
              <a:rPr lang="es-MX" sz="3957" b="1" dirty="0">
                <a:solidFill>
                  <a:srgbClr val="312783"/>
                </a:solidFill>
                <a:ea typeface="Bambino-Bold ☞" charset="0"/>
              </a:rPr>
              <a:t>Atenciones por consulta externa y emergencia en </a:t>
            </a:r>
            <a:r>
              <a:rPr lang="es-MX" sz="3957" b="1" dirty="0" smtClean="0">
                <a:solidFill>
                  <a:srgbClr val="312783"/>
                </a:solidFill>
                <a:ea typeface="Bambino-Bold ☞" charset="0"/>
              </a:rPr>
              <a:t>los Hospitales del </a:t>
            </a:r>
            <a:r>
              <a:rPr lang="es-MX" sz="3957" b="1" dirty="0">
                <a:solidFill>
                  <a:srgbClr val="312783"/>
                </a:solidFill>
                <a:ea typeface="Bambino-Bold ☞" charset="0"/>
              </a:rPr>
              <a:t>IESS</a:t>
            </a:r>
            <a:endParaRPr lang="es-EC" sz="3957" b="1" dirty="0">
              <a:solidFill>
                <a:srgbClr val="312783"/>
              </a:solidFill>
              <a:ea typeface="Bambino-Bold ☞" charset="0"/>
            </a:endParaRPr>
          </a:p>
        </p:txBody>
      </p:sp>
      <p:sp>
        <p:nvSpPr>
          <p:cNvPr id="30" name="Marcador de texto 7"/>
          <p:cNvSpPr txBox="1">
            <a:spLocks/>
          </p:cNvSpPr>
          <p:nvPr/>
        </p:nvSpPr>
        <p:spPr>
          <a:xfrm>
            <a:off x="0" y="13179513"/>
            <a:ext cx="20996145" cy="108624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buNone/>
            </a:pP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</a:t>
            </a:r>
            <a:r>
              <a:rPr lang="es-EC" sz="1700" dirty="0" smtClean="0"/>
              <a:t>https</a:t>
            </a:r>
            <a:r>
              <a:rPr lang="es-EC" sz="1700" dirty="0"/>
              <a:t>://public.tableau.com/app/profile/vigilancia.salud/viz/Atenciones_respiratorias_CE_EM_16377734007900/ATENCIONESCEEM?publish=yes</a:t>
            </a: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corte: </a:t>
            </a: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 de 2022</a:t>
            </a:r>
            <a:endParaRPr lang="es-ES_tradnl" sz="1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54484" y="3739993"/>
            <a:ext cx="6716692" cy="3531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61469"/>
            <a:endParaRPr lang="es-EC" sz="1695" dirty="0">
              <a:solidFill>
                <a:prstClr val="black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15221" y="1223890"/>
            <a:ext cx="192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2060"/>
                </a:solidFill>
              </a:rPr>
              <a:t>Evolución de las atenciones en consulta externa por fecha de atención y tipo de atención. 01 de septiembre de 2021 al 23 de junio de 2022</a:t>
            </a:r>
            <a:endParaRPr lang="es-EC" sz="2400" dirty="0">
              <a:solidFill>
                <a:srgbClr val="00206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14603" y="5495032"/>
            <a:ext cx="1749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rgbClr val="002060"/>
                </a:solidFill>
              </a:rPr>
              <a:t>Evolución de las atenciones en emergencia por fecha de atención y tipo de atención. 01 de septiembre de 2021 al 23 de junio de 2022</a:t>
            </a:r>
            <a:endParaRPr lang="es-EC" sz="2400" dirty="0">
              <a:solidFill>
                <a:srgbClr val="00206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771303" y="9006410"/>
            <a:ext cx="1749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002060"/>
                </a:solidFill>
              </a:rPr>
              <a:t>Evolución de las atenciones por mes y establecimiento. Enero 2021 – Junio 2022</a:t>
            </a:r>
            <a:endParaRPr lang="es-EC" sz="2000" dirty="0">
              <a:solidFill>
                <a:srgbClr val="002060"/>
              </a:solidFill>
            </a:endParaRPr>
          </a:p>
        </p:txBody>
      </p: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113818"/>
              </p:ext>
            </p:extLst>
          </p:nvPr>
        </p:nvGraphicFramePr>
        <p:xfrm>
          <a:off x="1835101" y="1827536"/>
          <a:ext cx="20018224" cy="3356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945568"/>
              </p:ext>
            </p:extLst>
          </p:nvPr>
        </p:nvGraphicFramePr>
        <p:xfrm>
          <a:off x="1835101" y="5828506"/>
          <a:ext cx="20378264" cy="30702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483351"/>
              </p:ext>
            </p:extLst>
          </p:nvPr>
        </p:nvGraphicFramePr>
        <p:xfrm>
          <a:off x="1691086" y="9714736"/>
          <a:ext cx="20721045" cy="3159564"/>
        </p:xfrm>
        <a:graphic>
          <a:graphicData uri="http://schemas.openxmlformats.org/drawingml/2006/table">
            <a:tbl>
              <a:tblPr/>
              <a:tblGrid>
                <a:gridCol w="5146029">
                  <a:extLst>
                    <a:ext uri="{9D8B030D-6E8A-4147-A177-3AD203B41FA5}">
                      <a16:colId xmlns:a16="http://schemas.microsoft.com/office/drawing/2014/main" val="1549636725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829249573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4260971366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2383192247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194894033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787868314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1803418712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2803034266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1668590245"/>
                    </a:ext>
                  </a:extLst>
                </a:gridCol>
                <a:gridCol w="810129">
                  <a:extLst>
                    <a:ext uri="{9D8B030D-6E8A-4147-A177-3AD203B41FA5}">
                      <a16:colId xmlns:a16="http://schemas.microsoft.com/office/drawing/2014/main" val="3894839133"/>
                    </a:ext>
                  </a:extLst>
                </a:gridCol>
                <a:gridCol w="810129">
                  <a:extLst>
                    <a:ext uri="{9D8B030D-6E8A-4147-A177-3AD203B41FA5}">
                      <a16:colId xmlns:a16="http://schemas.microsoft.com/office/drawing/2014/main" val="1231242107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3322783981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570622697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3535051026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2475967551"/>
                    </a:ext>
                  </a:extLst>
                </a:gridCol>
                <a:gridCol w="832949">
                  <a:extLst>
                    <a:ext uri="{9D8B030D-6E8A-4147-A177-3AD203B41FA5}">
                      <a16:colId xmlns:a16="http://schemas.microsoft.com/office/drawing/2014/main" val="1949912186"/>
                    </a:ext>
                  </a:extLst>
                </a:gridCol>
                <a:gridCol w="810129">
                  <a:extLst>
                    <a:ext uri="{9D8B030D-6E8A-4147-A177-3AD203B41FA5}">
                      <a16:colId xmlns:a16="http://schemas.microsoft.com/office/drawing/2014/main" val="3119451662"/>
                    </a:ext>
                  </a:extLst>
                </a:gridCol>
                <a:gridCol w="912821">
                  <a:extLst>
                    <a:ext uri="{9D8B030D-6E8A-4147-A177-3AD203B41FA5}">
                      <a16:colId xmlns:a16="http://schemas.microsoft.com/office/drawing/2014/main" val="1491334020"/>
                    </a:ext>
                  </a:extLst>
                </a:gridCol>
                <a:gridCol w="992693">
                  <a:extLst>
                    <a:ext uri="{9D8B030D-6E8A-4147-A177-3AD203B41FA5}">
                      <a16:colId xmlns:a16="http://schemas.microsoft.com/office/drawing/2014/main" val="1713481681"/>
                    </a:ext>
                  </a:extLst>
                </a:gridCol>
              </a:tblGrid>
              <a:tr h="33939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Establecimiento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076246"/>
                  </a:ext>
                </a:extLst>
              </a:tr>
              <a:tr h="66427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Agosto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Octubre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Diciembre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623062"/>
                  </a:ext>
                </a:extLst>
              </a:tr>
              <a:tr h="66427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 DE ESPECIALIDADES CARLOS ANDRADE MARIN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5.584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4.523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5.775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6.815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4.632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3.853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4.432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3.687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3.736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3.033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3.135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3.344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6.904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3.258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3.915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4.159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4.962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4.062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08805"/>
                  </a:ext>
                </a:extLst>
              </a:tr>
              <a:tr h="33939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 GENERAL DEL SUR DE QUITO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10.339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9.169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12.327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15.063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13.100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8.544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12.082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5.686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4.240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4.068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5.772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7.897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15.306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4.611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6.570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6.017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9.270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8.272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772194"/>
                  </a:ext>
                </a:extLst>
              </a:tr>
              <a:tr h="33939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 GENERAL SAN FRANCISCO DE QUITO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1.635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1.245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1.578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1.576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1.254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1.484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1.957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1.715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1.795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1.607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1.999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2.297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5.299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2.372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2.534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2.023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3.073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2.926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7332983"/>
                  </a:ext>
                </a:extLst>
              </a:tr>
              <a:tr h="339391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17.558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14.937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19.680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23.454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18.986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13.881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18.471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11.088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9.771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8.708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10.906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13.538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27.509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10.241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13.019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12.199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17.305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15.260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2044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4060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" y="14077745"/>
            <a:ext cx="7905500" cy="308005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488" y="12781055"/>
            <a:ext cx="2066811" cy="1168844"/>
          </a:xfrm>
          <a:prstGeom prst="rect">
            <a:avLst/>
          </a:prstGeom>
        </p:spPr>
      </p:pic>
      <p:sp>
        <p:nvSpPr>
          <p:cNvPr id="26" name="Marcador de texto 24"/>
          <p:cNvSpPr txBox="1">
            <a:spLocks/>
          </p:cNvSpPr>
          <p:nvPr/>
        </p:nvSpPr>
        <p:spPr>
          <a:xfrm>
            <a:off x="898997" y="728177"/>
            <a:ext cx="22106456" cy="494187"/>
          </a:xfrm>
          <a:prstGeom prst="rect">
            <a:avLst/>
          </a:prstGeom>
        </p:spPr>
        <p:txBody>
          <a:bodyPr vert="horz" lIns="86155" tIns="43077" rIns="86155" bIns="43077" rtlCol="0" anchor="ctr"/>
          <a:lstStyle>
            <a:defPPr>
              <a:defRPr lang="es-MX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15369" indent="-215369" algn="ctr" defTabSz="861469" eaLnBrk="1" fontAlgn="auto" hangingPunct="1">
              <a:lnSpc>
                <a:spcPct val="90000"/>
              </a:lnSpc>
              <a:spcBef>
                <a:spcPts val="944"/>
              </a:spcBef>
              <a:spcAft>
                <a:spcPts val="0"/>
              </a:spcAft>
            </a:pPr>
            <a:r>
              <a:rPr lang="en-US" sz="4400" b="1" dirty="0" err="1" smtClean="0">
                <a:solidFill>
                  <a:srgbClr val="312783"/>
                </a:solidFill>
                <a:ea typeface="Bambino-Bold ☞" charset="0"/>
              </a:rPr>
              <a:t>Variantes</a:t>
            </a:r>
            <a:r>
              <a:rPr lang="en-US" sz="4400" b="1" dirty="0" smtClean="0">
                <a:solidFill>
                  <a:srgbClr val="312783"/>
                </a:solidFill>
                <a:ea typeface="Bambino-Bold ☞" charset="0"/>
              </a:rPr>
              <a:t> de COVID-19 </a:t>
            </a:r>
            <a:r>
              <a:rPr lang="en-US" sz="4400" b="1" dirty="0" err="1" smtClean="0">
                <a:solidFill>
                  <a:srgbClr val="312783"/>
                </a:solidFill>
                <a:ea typeface="Bambino-Bold ☞" charset="0"/>
              </a:rPr>
              <a:t>identificadas</a:t>
            </a:r>
            <a:r>
              <a:rPr lang="en-US" sz="4400" b="1" dirty="0" smtClean="0">
                <a:solidFill>
                  <a:srgbClr val="312783"/>
                </a:solidFill>
                <a:ea typeface="Bambino-Bold ☞" charset="0"/>
              </a:rPr>
              <a:t> </a:t>
            </a:r>
            <a:r>
              <a:rPr lang="en-US" sz="4400" b="1" dirty="0" err="1" smtClean="0">
                <a:solidFill>
                  <a:srgbClr val="312783"/>
                </a:solidFill>
                <a:ea typeface="Bambino-Bold ☞" charset="0"/>
              </a:rPr>
              <a:t>en</a:t>
            </a:r>
            <a:r>
              <a:rPr lang="en-US" sz="4400" b="1" dirty="0" smtClean="0">
                <a:solidFill>
                  <a:srgbClr val="312783"/>
                </a:solidFill>
                <a:ea typeface="Bambino-Bold ☞" charset="0"/>
              </a:rPr>
              <a:t> el Ecuador. 2020-2022</a:t>
            </a:r>
            <a:endParaRPr lang="es-EC" sz="4400" b="1" dirty="0">
              <a:solidFill>
                <a:srgbClr val="312783"/>
              </a:solidFill>
              <a:ea typeface="Bambino-Bold ☞" charset="0"/>
            </a:endParaRPr>
          </a:p>
        </p:txBody>
      </p:sp>
      <p:sp>
        <p:nvSpPr>
          <p:cNvPr id="30" name="Marcador de texto 7"/>
          <p:cNvSpPr txBox="1">
            <a:spLocks/>
          </p:cNvSpPr>
          <p:nvPr/>
        </p:nvSpPr>
        <p:spPr>
          <a:xfrm>
            <a:off x="3730" y="13127585"/>
            <a:ext cx="10026721" cy="122992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GISAID</a:t>
            </a:r>
          </a:p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corte: julio de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1125" y="2307748"/>
            <a:ext cx="14041560" cy="9356854"/>
          </a:xfrm>
          <a:prstGeom prst="rect">
            <a:avLst/>
          </a:prstGeom>
        </p:spPr>
      </p:pic>
      <p:pic>
        <p:nvPicPr>
          <p:cNvPr id="14" name="Marcador de contenido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7324040" y="3853827"/>
            <a:ext cx="4032448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926855" y="13123472"/>
            <a:ext cx="2193620" cy="1240558"/>
          </a:xfrm>
          <a:prstGeom prst="rect">
            <a:avLst/>
          </a:prstGeom>
        </p:spPr>
      </p:pic>
      <p:sp>
        <p:nvSpPr>
          <p:cNvPr id="8" name="Marcador de texto 7"/>
          <p:cNvSpPr txBox="1">
            <a:spLocks/>
          </p:cNvSpPr>
          <p:nvPr/>
        </p:nvSpPr>
        <p:spPr>
          <a:xfrm>
            <a:off x="274398" y="13203591"/>
            <a:ext cx="9902542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 de julio de 2022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9">
            <a:extLst>
              <a:ext uri="{FF2B5EF4-FFF2-40B4-BE49-F238E27FC236}">
                <a16:creationId xmlns:a16="http://schemas.microsoft.com/office/drawing/2014/main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703056" y="512591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Rastreo de Contactos </a:t>
            </a:r>
            <a:r>
              <a:rPr lang="es-EC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(caso índice)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898997" y="6696050"/>
            <a:ext cx="2232248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1331045" y="12384682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1474839" y="6696050"/>
            <a:ext cx="2160462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2123133" y="6696050"/>
            <a:ext cx="1728192" cy="72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1474839" y="6696050"/>
            <a:ext cx="216046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1474839" y="6974083"/>
            <a:ext cx="2376486" cy="5860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915221" y="6696050"/>
            <a:ext cx="2016224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691085" y="6696050"/>
            <a:ext cx="1944216" cy="72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703056" y="11760937"/>
            <a:ext cx="1940358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/>
          </a:p>
        </p:txBody>
      </p:sp>
      <p:sp>
        <p:nvSpPr>
          <p:cNvPr id="16" name="CuadroTexto 15"/>
          <p:cNvSpPr txBox="1"/>
          <p:nvPr/>
        </p:nvSpPr>
        <p:spPr>
          <a:xfrm>
            <a:off x="1691085" y="6696050"/>
            <a:ext cx="1944216" cy="86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3163106" y="6696050"/>
            <a:ext cx="1912355" cy="72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915221" y="6696050"/>
            <a:ext cx="1512168" cy="72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707087" y="6696050"/>
            <a:ext cx="1512390" cy="5040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3234892" y="6708894"/>
            <a:ext cx="1728414" cy="530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667162" y="6558639"/>
            <a:ext cx="1552315" cy="7886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5" name="Rectángulo 24"/>
          <p:cNvSpPr/>
          <p:nvPr/>
        </p:nvSpPr>
        <p:spPr>
          <a:xfrm>
            <a:off x="2703056" y="6708894"/>
            <a:ext cx="1724333" cy="851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2915221" y="6948078"/>
            <a:ext cx="1728193" cy="1044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4" name="CuadroTexto 23"/>
          <p:cNvSpPr txBox="1"/>
          <p:nvPr/>
        </p:nvSpPr>
        <p:spPr>
          <a:xfrm>
            <a:off x="1331045" y="6631219"/>
            <a:ext cx="2234177" cy="8389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1062" y="1806430"/>
            <a:ext cx="18362040" cy="10656180"/>
          </a:xfrm>
          <a:prstGeom prst="rect">
            <a:avLst/>
          </a:prstGeom>
          <a:solidFill>
            <a:srgbClr val="312783"/>
          </a:solidFill>
          <a:ln>
            <a:solidFill>
              <a:schemeClr val="accent1"/>
            </a:solidFill>
          </a:ln>
        </p:spPr>
      </p:pic>
      <p:sp>
        <p:nvSpPr>
          <p:cNvPr id="26" name="CuadroTexto 25"/>
          <p:cNvSpPr txBox="1"/>
          <p:nvPr/>
        </p:nvSpPr>
        <p:spPr>
          <a:xfrm>
            <a:off x="2731062" y="6708894"/>
            <a:ext cx="1912352" cy="9952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531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1917F06-12C1-4636-864A-F9E92E62F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3693" y="2663602"/>
            <a:ext cx="9937104" cy="4654087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86A8965B-A2BE-40EE-A340-292D99EBB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14198424"/>
            <a:ext cx="6292903" cy="24517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995341" y="8280226"/>
            <a:ext cx="16849872" cy="393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5400" b="1" dirty="0"/>
              <a:t>Informe </a:t>
            </a:r>
            <a:r>
              <a:rPr lang="es-ES" sz="5400" b="1" dirty="0" smtClean="0"/>
              <a:t>de Vigilancia Epidemiológica del </a:t>
            </a:r>
          </a:p>
          <a:p>
            <a:pPr algn="ctr"/>
            <a:r>
              <a:rPr lang="es-ES" sz="5400" b="1" dirty="0" smtClean="0">
                <a:solidFill>
                  <a:srgbClr val="00B0F0"/>
                </a:solidFill>
              </a:rPr>
              <a:t>Distrito </a:t>
            </a:r>
            <a:r>
              <a:rPr lang="es-ES" sz="5400" b="1" dirty="0">
                <a:solidFill>
                  <a:srgbClr val="00B0F0"/>
                </a:solidFill>
              </a:rPr>
              <a:t>Metropolitano de Quito</a:t>
            </a: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/>
              <a:t/>
            </a:r>
            <a:br>
              <a:rPr lang="es-ES" sz="5400" b="1" dirty="0"/>
            </a:br>
            <a:r>
              <a:rPr lang="es-ES" sz="5400" b="1" dirty="0">
                <a:solidFill>
                  <a:srgbClr val="FF0000"/>
                </a:solidFill>
              </a:rPr>
              <a:t>Semana Epidemiológica </a:t>
            </a:r>
            <a:r>
              <a:rPr lang="es-ES" sz="5400" b="1" dirty="0" smtClean="0">
                <a:solidFill>
                  <a:srgbClr val="FF0000"/>
                </a:solidFill>
              </a:rPr>
              <a:t>27 </a:t>
            </a:r>
            <a:r>
              <a:rPr lang="es-ES" sz="5400" b="1" dirty="0">
                <a:solidFill>
                  <a:srgbClr val="FF0000"/>
                </a:solidFill>
              </a:rPr>
              <a:t>-2022</a:t>
            </a:r>
            <a:r>
              <a:rPr lang="es-ES" sz="3364" b="1" dirty="0"/>
              <a:t/>
            </a:r>
            <a:br>
              <a:rPr lang="es-ES" sz="3364" b="1" dirty="0"/>
            </a:br>
            <a:endParaRPr lang="es-EC" sz="3364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819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0971" y="14016539"/>
            <a:ext cx="8390538" cy="326903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598576" y="13005521"/>
            <a:ext cx="2193620" cy="1240558"/>
          </a:xfrm>
          <a:prstGeom prst="rect">
            <a:avLst/>
          </a:prstGeom>
        </p:spPr>
      </p:pic>
      <p:sp>
        <p:nvSpPr>
          <p:cNvPr id="8" name="Marcador de texto 7"/>
          <p:cNvSpPr txBox="1">
            <a:spLocks/>
          </p:cNvSpPr>
          <p:nvPr/>
        </p:nvSpPr>
        <p:spPr>
          <a:xfrm>
            <a:off x="274398" y="13203591"/>
            <a:ext cx="9902542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Subsistemas.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07 de julio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9">
            <a:extLst>
              <a:ext uri="{FF2B5EF4-FFF2-40B4-BE49-F238E27FC236}">
                <a16:creationId xmlns:a16="http://schemas.microsoft.com/office/drawing/2014/main" id="{540CFB6C-2AE9-4DF3-8884-EF2993D3055E}"/>
              </a:ext>
            </a:extLst>
          </p:cNvPr>
          <p:cNvSpPr txBox="1">
            <a:spLocks/>
          </p:cNvSpPr>
          <p:nvPr/>
        </p:nvSpPr>
        <p:spPr>
          <a:xfrm>
            <a:off x="2703056" y="512591"/>
            <a:ext cx="1920028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Rastreo de Contactos </a:t>
            </a:r>
            <a:r>
              <a:rPr lang="es-EC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(contactos)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189029" y="11880626"/>
            <a:ext cx="1512168" cy="376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19909109" y="12096650"/>
            <a:ext cx="1800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20125133" y="12096650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19189029" y="11880626"/>
            <a:ext cx="1872208" cy="376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9715078" y="12256773"/>
            <a:ext cx="1562183" cy="4159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9189029" y="11592594"/>
            <a:ext cx="1620180" cy="462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20413165" y="11880626"/>
            <a:ext cx="2016224" cy="376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3" name="Rectángulo 12"/>
          <p:cNvSpPr/>
          <p:nvPr/>
        </p:nvSpPr>
        <p:spPr>
          <a:xfrm>
            <a:off x="19189029" y="12054915"/>
            <a:ext cx="1872208" cy="411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706" y="1650490"/>
            <a:ext cx="19298144" cy="110892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CuadroTexto 14"/>
          <p:cNvSpPr txBox="1"/>
          <p:nvPr/>
        </p:nvSpPr>
        <p:spPr>
          <a:xfrm>
            <a:off x="20413165" y="12096650"/>
            <a:ext cx="17281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704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3733" y="216577"/>
            <a:ext cx="17336884" cy="903339"/>
          </a:xfrm>
        </p:spPr>
        <p:txBody>
          <a:bodyPr>
            <a:normAutofit/>
          </a:bodyPr>
          <a:lstStyle/>
          <a:p>
            <a:pPr marL="215369" indent="-215369" defTabSz="861469">
              <a:spcBef>
                <a:spcPts val="944"/>
              </a:spcBef>
            </a:pPr>
            <a:r>
              <a:rPr lang="es-ES" sz="3957" b="1" dirty="0">
                <a:solidFill>
                  <a:srgbClr val="312783"/>
                </a:solidFill>
                <a:latin typeface="Arial" panose="020B0604020202020204" pitchFamily="34" charset="0"/>
                <a:ea typeface="Bambino-Bold ☞" charset="0"/>
                <a:cs typeface="Arial" panose="020B0604020202020204" pitchFamily="34" charset="0"/>
              </a:rPr>
              <a:t>Viruela del Mono / </a:t>
            </a:r>
            <a:r>
              <a:rPr lang="es-ES" sz="3957" b="1" dirty="0" err="1">
                <a:solidFill>
                  <a:srgbClr val="312783"/>
                </a:solidFill>
                <a:latin typeface="Arial" panose="020B0604020202020204" pitchFamily="34" charset="0"/>
                <a:ea typeface="Bambino-Bold ☞" charset="0"/>
                <a:cs typeface="Arial" panose="020B0604020202020204" pitchFamily="34" charset="0"/>
              </a:rPr>
              <a:t>Monkeypox</a:t>
            </a:r>
            <a:endParaRPr lang="es-EC" altLang="en-US" sz="3957" b="1" dirty="0">
              <a:solidFill>
                <a:srgbClr val="312783"/>
              </a:solidFill>
              <a:latin typeface="Arial" panose="020B0604020202020204" pitchFamily="34" charset="0"/>
              <a:ea typeface="Bambino-Bold ☞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4092208"/>
            <a:ext cx="7905500" cy="308005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19435" y="13168639"/>
            <a:ext cx="10929367" cy="8402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583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583" b="1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583" b="1" dirty="0" err="1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 in Data, OMS, PAHO</a:t>
            </a: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583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08 de julio de 2022</a:t>
            </a:r>
            <a:endParaRPr lang="es-ES_tradnl" sz="158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268632" y="12758502"/>
            <a:ext cx="2406862" cy="136115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8938285" y="10204393"/>
            <a:ext cx="558797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sz="1695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568" y="1706442"/>
            <a:ext cx="7281932" cy="5708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CuadroTexto 23"/>
          <p:cNvSpPr txBox="1"/>
          <p:nvPr/>
        </p:nvSpPr>
        <p:spPr>
          <a:xfrm>
            <a:off x="13178057" y="1787984"/>
            <a:ext cx="9915754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epidemiológicos</a:t>
            </a:r>
          </a:p>
          <a:p>
            <a:endParaRPr lang="es-EC" dirty="0">
              <a:solidFill>
                <a:srgbClr val="312783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12979773" y="2784920"/>
            <a:ext cx="9953672" cy="4414606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Desde el 1 de enero </a:t>
            </a:r>
            <a:r>
              <a:rPr lang="es-ES" sz="22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8 de julio de 2022, se notificaron 8238 casos confirmados</a:t>
            </a:r>
          </a:p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Existen 57 países con reporte de caso</a:t>
            </a:r>
          </a:p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82% de los casos confirmados (6.496 34 países) se registraron en Europa; 15% (1184 casos en 14 países) en América, 2% (173 casos en 8 países) en África, &lt;1% (24 casos en 4 países) en la región del Pacífico Occidental y &lt;1% (15 casos en 3 países) en la región del Mediterráneo Oriental.</a:t>
            </a:r>
          </a:p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Durante los últimos siete días los casos reportados a nivel global han aumentado un 41,6%.</a:t>
            </a:r>
          </a:p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mayor incremento, del 82%, se produjo en África, seguida por el Pacífico Occidental (60%), América (57%) y Europa (38%).</a:t>
            </a:r>
          </a:p>
          <a:p>
            <a:pPr marL="339197" indent="-339197" algn="just">
              <a:buFontTx/>
              <a:buChar char="-"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El 78% de los casos confirmados a nivel global corresponde a hombres entre 18 a 44 años (se han registrado siete casos en menores de 18 años en países de África y Europa)</a:t>
            </a:r>
          </a:p>
          <a:p>
            <a:pPr marL="339197" indent="-339197">
              <a:buFontTx/>
              <a:buChar char="-"/>
            </a:pP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3149628" y="8243545"/>
            <a:ext cx="105038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9197" indent="-339197">
              <a:buFontTx/>
              <a:buChar char="-"/>
            </a:pPr>
            <a:r>
              <a:rPr lang="es-ES" sz="2200" dirty="0" smtClean="0">
                <a:solidFill>
                  <a:schemeClr val="dk1"/>
                </a:solidFill>
              </a:rPr>
              <a:t>La </a:t>
            </a:r>
            <a:r>
              <a:rPr lang="es-ES" sz="2200" dirty="0">
                <a:solidFill>
                  <a:schemeClr val="dk1"/>
                </a:solidFill>
              </a:rPr>
              <a:t>evolución clínica del virus ha cambiado. Por lo tanto, los síntomas y signos del brote actual son:</a:t>
            </a:r>
          </a:p>
          <a:p>
            <a:pPr marL="339197" indent="-339197">
              <a:buFont typeface="Courier New" panose="02070309020205020404" pitchFamily="49" charset="0"/>
              <a:buChar char="o"/>
            </a:pPr>
            <a:r>
              <a:rPr lang="es-ES" sz="2200" dirty="0"/>
              <a:t>Pocas o incluso de una sola lesión</a:t>
            </a:r>
          </a:p>
          <a:p>
            <a:pPr marL="339197" indent="-339197" algn="just">
              <a:buFont typeface="Courier New" panose="02070309020205020404" pitchFamily="49" charset="0"/>
              <a:buChar char="o"/>
            </a:pPr>
            <a:r>
              <a:rPr lang="es-ES" sz="2200" dirty="0"/>
              <a:t>Ausencia de lesiones cutáneas en algunos casos, con dolor anal y sangrado rectal</a:t>
            </a:r>
          </a:p>
          <a:p>
            <a:pPr marL="339197" indent="-339197">
              <a:buFont typeface="Courier New" panose="02070309020205020404" pitchFamily="49" charset="0"/>
              <a:buChar char="o"/>
            </a:pPr>
            <a:r>
              <a:rPr lang="es-ES" sz="2200" dirty="0"/>
              <a:t>Lesiones en el área genital o perineal/perianal que no se extienden a otras áreas del cuerpo</a:t>
            </a:r>
          </a:p>
          <a:p>
            <a:pPr marL="339197" indent="-339197">
              <a:buFont typeface="Courier New" panose="02070309020205020404" pitchFamily="49" charset="0"/>
              <a:buChar char="o"/>
            </a:pPr>
            <a:r>
              <a:rPr lang="es-ES" sz="2200" dirty="0"/>
              <a:t>Lesiones que aparecen en diferentes etapas de desarrollo (asincrónicas)</a:t>
            </a:r>
          </a:p>
          <a:p>
            <a:pPr marL="339197" indent="-339197">
              <a:buFont typeface="Courier New" panose="02070309020205020404" pitchFamily="49" charset="0"/>
              <a:buChar char="o"/>
            </a:pPr>
            <a:r>
              <a:rPr lang="es-ES" sz="2200" dirty="0"/>
              <a:t>Aparición de lesiones antes de la aparición de fiebre, malestar general y otros síntomas sistémicos (ausencia de período prodrómico). </a:t>
            </a:r>
          </a:p>
          <a:p>
            <a:pPr marL="1243721" lvl="1" indent="-339197">
              <a:buFontTx/>
              <a:buChar char="-"/>
            </a:pPr>
            <a:endParaRPr lang="es-ES" sz="2200" dirty="0">
              <a:solidFill>
                <a:schemeClr val="dk1"/>
              </a:solidFill>
            </a:endParaRPr>
          </a:p>
          <a:p>
            <a:pPr marL="1243721" lvl="1" indent="-339197">
              <a:buFontTx/>
              <a:buChar char="-"/>
            </a:pPr>
            <a:endParaRPr lang="es-ES" sz="2200" dirty="0">
              <a:solidFill>
                <a:schemeClr val="dk1"/>
              </a:solidFill>
            </a:endParaRPr>
          </a:p>
          <a:p>
            <a:endParaRPr lang="es-ES" sz="22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s-EC" sz="2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0"/>
          <a:srcRect r="17909"/>
          <a:stretch/>
        </p:blipFill>
        <p:spPr>
          <a:xfrm>
            <a:off x="8236279" y="2896598"/>
            <a:ext cx="4684284" cy="8605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944" y="7678653"/>
            <a:ext cx="7558556" cy="52264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CuadroTexto 20"/>
          <p:cNvSpPr txBox="1"/>
          <p:nvPr/>
        </p:nvSpPr>
        <p:spPr>
          <a:xfrm>
            <a:off x="13251342" y="7119597"/>
            <a:ext cx="9915754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3127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Síntomas y signos clínicos </a:t>
            </a:r>
          </a:p>
          <a:p>
            <a:endParaRPr lang="es-EC" dirty="0">
              <a:solidFill>
                <a:srgbClr val="3127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" y="14077745"/>
            <a:ext cx="7905500" cy="308005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488" y="12781055"/>
            <a:ext cx="2066811" cy="1168844"/>
          </a:xfrm>
          <a:prstGeom prst="rect">
            <a:avLst/>
          </a:prstGeom>
        </p:spPr>
      </p:pic>
      <p:sp>
        <p:nvSpPr>
          <p:cNvPr id="26" name="Marcador de texto 24"/>
          <p:cNvSpPr txBox="1">
            <a:spLocks/>
          </p:cNvSpPr>
          <p:nvPr/>
        </p:nvSpPr>
        <p:spPr>
          <a:xfrm>
            <a:off x="1069847" y="778778"/>
            <a:ext cx="14721886" cy="494187"/>
          </a:xfrm>
          <a:prstGeom prst="rect">
            <a:avLst/>
          </a:prstGeom>
        </p:spPr>
        <p:txBody>
          <a:bodyPr vert="horz" lIns="86155" tIns="43077" rIns="86155" bIns="43077" rtlCol="0" anchor="ctr"/>
          <a:lstStyle>
            <a:defPPr>
              <a:defRPr lang="es-MX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15369" indent="-215369" algn="l" defTabSz="861469" eaLnBrk="1" fontAlgn="auto" hangingPunct="1">
              <a:lnSpc>
                <a:spcPct val="90000"/>
              </a:lnSpc>
              <a:spcBef>
                <a:spcPts val="944"/>
              </a:spcBef>
              <a:spcAft>
                <a:spcPts val="0"/>
              </a:spcAft>
            </a:pPr>
            <a:r>
              <a:rPr lang="en-US" sz="3957" b="1" dirty="0" err="1">
                <a:solidFill>
                  <a:srgbClr val="312783"/>
                </a:solidFill>
                <a:ea typeface="Bambino-Bold ☞" charset="0"/>
              </a:rPr>
              <a:t>Reporte</a:t>
            </a:r>
            <a:r>
              <a:rPr lang="en-US" sz="3957" b="1" dirty="0">
                <a:solidFill>
                  <a:srgbClr val="312783"/>
                </a:solidFill>
                <a:ea typeface="Bambino-Bold ☞" charset="0"/>
              </a:rPr>
              <a:t> de </a:t>
            </a:r>
            <a:r>
              <a:rPr lang="en-US" sz="3957" b="1" dirty="0" err="1">
                <a:solidFill>
                  <a:srgbClr val="312783"/>
                </a:solidFill>
                <a:ea typeface="Bambino-Bold ☞" charset="0"/>
              </a:rPr>
              <a:t>movilidad</a:t>
            </a:r>
            <a:r>
              <a:rPr lang="en-US" sz="3957" b="1" dirty="0">
                <a:solidFill>
                  <a:srgbClr val="312783"/>
                </a:solidFill>
                <a:ea typeface="Bambino-Bold ☞" charset="0"/>
              </a:rPr>
              <a:t> de Google </a:t>
            </a:r>
            <a:r>
              <a:rPr lang="en-US" sz="3957" b="1" dirty="0" err="1">
                <a:solidFill>
                  <a:srgbClr val="312783"/>
                </a:solidFill>
                <a:ea typeface="Bambino-Bold ☞" charset="0"/>
              </a:rPr>
              <a:t>en</a:t>
            </a:r>
            <a:r>
              <a:rPr lang="en-US" sz="3957" b="1" dirty="0">
                <a:solidFill>
                  <a:srgbClr val="312783"/>
                </a:solidFill>
                <a:ea typeface="Bambino-Bold ☞" charset="0"/>
              </a:rPr>
              <a:t> el DMQ 2021-2022</a:t>
            </a:r>
            <a:endParaRPr lang="es-EC" sz="3957" b="1" dirty="0">
              <a:solidFill>
                <a:srgbClr val="312783"/>
              </a:solidFill>
              <a:ea typeface="Bambino-Bold ☞" charset="0"/>
            </a:endParaRPr>
          </a:p>
        </p:txBody>
      </p:sp>
      <p:sp>
        <p:nvSpPr>
          <p:cNvPr id="30" name="Marcador de texto 7"/>
          <p:cNvSpPr txBox="1">
            <a:spLocks/>
          </p:cNvSpPr>
          <p:nvPr/>
        </p:nvSpPr>
        <p:spPr>
          <a:xfrm>
            <a:off x="3730" y="13127585"/>
            <a:ext cx="10026721" cy="122992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: </a:t>
            </a:r>
            <a:r>
              <a:rPr lang="es-ES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s-ES" sz="17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Mobility</a:t>
            </a:r>
            <a:endParaRPr lang="es-ES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corte: julio de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5101" y="1871514"/>
            <a:ext cx="20378264" cy="105851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96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" y="14077745"/>
            <a:ext cx="7905500" cy="308005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6488" y="12781055"/>
            <a:ext cx="2066811" cy="1168844"/>
          </a:xfrm>
          <a:prstGeom prst="rect">
            <a:avLst/>
          </a:prstGeom>
        </p:spPr>
      </p:pic>
      <p:sp>
        <p:nvSpPr>
          <p:cNvPr id="30" name="Marcador de texto 7"/>
          <p:cNvSpPr txBox="1">
            <a:spLocks/>
          </p:cNvSpPr>
          <p:nvPr/>
        </p:nvSpPr>
        <p:spPr>
          <a:xfrm>
            <a:off x="0" y="13140194"/>
            <a:ext cx="11089232" cy="8048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Fuente: Resolución AQ-10</a:t>
            </a:r>
          </a:p>
          <a:p>
            <a:pPr marL="0" indent="0" defTabSz="646102">
              <a:spcBef>
                <a:spcPts val="0"/>
              </a:spcBef>
              <a:buNone/>
            </a:pP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_tradnl" sz="1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corte: julio de </a:t>
            </a:r>
            <a:r>
              <a:rPr lang="es-ES_tradnl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  <a:p>
            <a:pPr marL="0" indent="0" defTabSz="646102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arcador de texto 24"/>
          <p:cNvSpPr txBox="1">
            <a:spLocks/>
          </p:cNvSpPr>
          <p:nvPr/>
        </p:nvSpPr>
        <p:spPr>
          <a:xfrm>
            <a:off x="7127689" y="761191"/>
            <a:ext cx="9289032" cy="666106"/>
          </a:xfrm>
          <a:prstGeom prst="rect">
            <a:avLst/>
          </a:prstGeom>
        </p:spPr>
        <p:txBody>
          <a:bodyPr vert="horz" lIns="86155" tIns="43077" rIns="86155" bIns="43077" rtlCol="0" anchor="ctr"/>
          <a:lstStyle>
            <a:defPPr>
              <a:defRPr lang="es-MX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215369" indent="-215369" algn="ctr" defTabSz="861469" eaLnBrk="1" fontAlgn="auto" hangingPunct="1">
              <a:lnSpc>
                <a:spcPct val="90000"/>
              </a:lnSpc>
              <a:spcBef>
                <a:spcPts val="944"/>
              </a:spcBef>
              <a:spcAft>
                <a:spcPts val="0"/>
              </a:spcAft>
            </a:pPr>
            <a:r>
              <a:rPr lang="es-EC" sz="4200" b="1" dirty="0" smtClean="0">
                <a:solidFill>
                  <a:srgbClr val="312783"/>
                </a:solidFill>
                <a:ea typeface="Bambino-Bold ☞" charset="0"/>
              </a:rPr>
              <a:t>Nivel de alerta en el DMQ. SE 27</a:t>
            </a:r>
            <a:endParaRPr lang="es-EC" sz="4200" b="1" dirty="0">
              <a:solidFill>
                <a:srgbClr val="312783"/>
              </a:solidFill>
              <a:ea typeface="Bambino-Bold ☞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032080"/>
              </p:ext>
            </p:extLst>
          </p:nvPr>
        </p:nvGraphicFramePr>
        <p:xfrm>
          <a:off x="682972" y="2447579"/>
          <a:ext cx="14617629" cy="5472606"/>
        </p:xfrm>
        <a:graphic>
          <a:graphicData uri="http://schemas.openxmlformats.org/drawingml/2006/table">
            <a:tbl>
              <a:tblPr/>
              <a:tblGrid>
                <a:gridCol w="1624181">
                  <a:extLst>
                    <a:ext uri="{9D8B030D-6E8A-4147-A177-3AD203B41FA5}">
                      <a16:colId xmlns:a16="http://schemas.microsoft.com/office/drawing/2014/main" val="2284641974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2079038720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357796474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2846792927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656105724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1841476582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874752725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4137896077"/>
                    </a:ext>
                  </a:extLst>
                </a:gridCol>
                <a:gridCol w="1624181">
                  <a:extLst>
                    <a:ext uri="{9D8B030D-6E8A-4147-A177-3AD203B41FA5}">
                      <a16:colId xmlns:a16="http://schemas.microsoft.com/office/drawing/2014/main" val="1944133829"/>
                    </a:ext>
                  </a:extLst>
                </a:gridCol>
              </a:tblGrid>
              <a:tr h="12766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Estratos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 diagnóstica temprana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Transmisión del virus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Gravedad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Capacidad del servicio hospitalario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Cobertura de Vacunación (Esquema completo)</a:t>
                      </a:r>
                      <a:b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3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673790"/>
                  </a:ext>
                </a:extLst>
              </a:tr>
              <a:tr h="165266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Retraso Diagnóstico </a:t>
                      </a:r>
                      <a:b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(días)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Positividad en los últimos 7 días (</a:t>
                      </a:r>
                      <a:r>
                        <a:rPr lang="es-E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Inlcuyendo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factor de corrección)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Tasa de incidencia por 100.000 habitantes en los últimos 7 días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Letalidad en casos confirmados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Exceso de mortalidad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Ocupación de camas de UCI –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Ocupación de camas de hospitalización COVID-19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de Cobertura de Vacunación (Esquema completo)</a:t>
                      </a:r>
                      <a:b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&gt;=3 años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075861"/>
                  </a:ext>
                </a:extLst>
              </a:tr>
              <a:tr h="4750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 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 0.5%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809049" rtl="0" eaLnBrk="1" fontAlgn="ctr" latinLnBrk="0" hangingPunct="1"/>
                      <a:r>
                        <a:rPr lang="es-EC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&lt;10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356377"/>
                  </a:ext>
                </a:extLst>
              </a:tr>
              <a:tr h="4750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1 - &lt;= 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a 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26 - 50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0.5 - 1%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&gt;1 - 3%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11 - 30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21 - 50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86 - 90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237069"/>
                  </a:ext>
                </a:extLst>
              </a:tr>
              <a:tr h="643254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&gt;2 - ≤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10% - 20%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51 - 150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&gt;1 - 3%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&gt;3 - 13%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31 - 60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51 - 70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83 - 85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867050"/>
                  </a:ext>
                </a:extLst>
              </a:tr>
              <a:tr h="4750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&gt;5 - ≤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&gt;20% - 30%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151 - 250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&gt;3 a &lt;=5%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a 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a 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a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80 - 82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76057"/>
                  </a:ext>
                </a:extLst>
              </a:tr>
              <a:tr h="47501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251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25%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461680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987972"/>
              </p:ext>
            </p:extLst>
          </p:nvPr>
        </p:nvGraphicFramePr>
        <p:xfrm>
          <a:off x="682970" y="8280226"/>
          <a:ext cx="14617630" cy="3312367"/>
        </p:xfrm>
        <a:graphic>
          <a:graphicData uri="http://schemas.openxmlformats.org/drawingml/2006/table">
            <a:tbl>
              <a:tblPr/>
              <a:tblGrid>
                <a:gridCol w="1656187">
                  <a:extLst>
                    <a:ext uri="{9D8B030D-6E8A-4147-A177-3AD203B41FA5}">
                      <a16:colId xmlns:a16="http://schemas.microsoft.com/office/drawing/2014/main" val="419903142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3439371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81862461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29350278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26393995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292102098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43919211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643843570"/>
                    </a:ext>
                  </a:extLst>
                </a:gridCol>
                <a:gridCol w="1584179">
                  <a:extLst>
                    <a:ext uri="{9D8B030D-6E8A-4147-A177-3AD203B41FA5}">
                      <a16:colId xmlns:a16="http://schemas.microsoft.com/office/drawing/2014/main" val="1796031227"/>
                    </a:ext>
                  </a:extLst>
                </a:gridCol>
              </a:tblGrid>
              <a:tr h="331237"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0483071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69801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2005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1101556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749679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425162"/>
                  </a:ext>
                </a:extLst>
              </a:tr>
              <a:tr h="49685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AA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126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17787806" y="5298188"/>
            <a:ext cx="324036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s-EC" sz="4000" b="1" dirty="0">
                <a:solidFill>
                  <a:schemeClr val="bg1"/>
                </a:solidFill>
              </a:rPr>
              <a:t>ÍNDICE</a:t>
            </a:r>
            <a:r>
              <a:rPr lang="es-EC" sz="4800" dirty="0">
                <a:solidFill>
                  <a:schemeClr val="bg1"/>
                </a:solidFill>
              </a:rPr>
              <a:t> </a:t>
            </a:r>
            <a:r>
              <a:rPr lang="es-EC" sz="4000" b="1" dirty="0" smtClean="0">
                <a:solidFill>
                  <a:schemeClr val="bg1"/>
                </a:solidFill>
              </a:rPr>
              <a:t>0,05</a:t>
            </a:r>
            <a:endParaRPr lang="es-EC" sz="4800" dirty="0">
              <a:solidFill>
                <a:schemeClr val="bg1"/>
              </a:solidFill>
            </a:endParaRP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320871"/>
              </p:ext>
            </p:extLst>
          </p:nvPr>
        </p:nvGraphicFramePr>
        <p:xfrm>
          <a:off x="16668749" y="7632154"/>
          <a:ext cx="5478475" cy="3199656"/>
        </p:xfrm>
        <a:graphic>
          <a:graphicData uri="http://schemas.openxmlformats.org/drawingml/2006/table">
            <a:tbl>
              <a:tblPr/>
              <a:tblGrid>
                <a:gridCol w="1863427">
                  <a:extLst>
                    <a:ext uri="{9D8B030D-6E8A-4147-A177-3AD203B41FA5}">
                      <a16:colId xmlns:a16="http://schemas.microsoft.com/office/drawing/2014/main" val="456073609"/>
                    </a:ext>
                  </a:extLst>
                </a:gridCol>
                <a:gridCol w="3615048">
                  <a:extLst>
                    <a:ext uri="{9D8B030D-6E8A-4147-A177-3AD203B41FA5}">
                      <a16:colId xmlns:a16="http://schemas.microsoft.com/office/drawing/2014/main" val="2152167000"/>
                    </a:ext>
                  </a:extLst>
                </a:gridCol>
              </a:tblGrid>
              <a:tr h="53327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Niveles y Umbrales de Alerta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902590"/>
                  </a:ext>
                </a:extLst>
              </a:tr>
              <a:tr h="5332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Blanco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0,10 - 0,20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561590"/>
                  </a:ext>
                </a:extLst>
              </a:tr>
              <a:tr h="5332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Verde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0,21 - 0,50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897412"/>
                  </a:ext>
                </a:extLst>
              </a:tr>
              <a:tr h="5332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Amarillo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0,50 - 0,75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42590"/>
                  </a:ext>
                </a:extLst>
              </a:tr>
              <a:tr h="5332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Rojo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7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0,76 - 0,90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37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28179"/>
                  </a:ext>
                </a:extLst>
              </a:tr>
              <a:tr h="533276">
                <a:tc>
                  <a:txBody>
                    <a:bodyPr/>
                    <a:lstStyle/>
                    <a:p>
                      <a:pPr algn="l" fontAlgn="ctr"/>
                      <a:r>
                        <a:rPr lang="es-EC" sz="1800" b="0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Negro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0,91 - 1,00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583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27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8180917" y="849701"/>
            <a:ext cx="4968552" cy="17418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6" name="Rectangle 5"/>
          <p:cNvSpPr/>
          <p:nvPr/>
        </p:nvSpPr>
        <p:spPr>
          <a:xfrm>
            <a:off x="6708148" y="6039434"/>
            <a:ext cx="9633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chemeClr val="accent2">
                    <a:lumMod val="50000"/>
                  </a:schemeClr>
                </a:solidFill>
              </a:rPr>
              <a:t>Informe epidemiológico </a:t>
            </a:r>
            <a:r>
              <a:rPr lang="es-ES" dirty="0">
                <a:solidFill>
                  <a:schemeClr val="accent2">
                    <a:lumMod val="50000"/>
                  </a:schemeClr>
                </a:solidFill>
              </a:rPr>
              <a:t>de COVID-19 del Distrito Metropolitano de Quito, Ecuador </a:t>
            </a:r>
            <a:r>
              <a:rPr lang="es-ES" dirty="0" smtClean="0">
                <a:solidFill>
                  <a:schemeClr val="accent2">
                    <a:lumMod val="50000"/>
                  </a:schemeClr>
                </a:solidFill>
              </a:rPr>
              <a:t>2021-2022</a:t>
            </a:r>
            <a:endParaRPr lang="es-EC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90092" y="4555904"/>
            <a:ext cx="8655145" cy="43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206" dirty="0">
                <a:hlinkClick r:id="rId2"/>
              </a:rPr>
              <a:t>https://www.quitosaludable.gob.ec/infomes-epidemiologicos/</a:t>
            </a:r>
            <a:r>
              <a:rPr lang="es-EC" sz="2206" dirty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653" y="7128098"/>
            <a:ext cx="9306566" cy="4443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12533" y="10465841"/>
            <a:ext cx="829242" cy="85829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7078495" y="849701"/>
            <a:ext cx="40537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Marcador de texto 1"/>
          <p:cNvSpPr txBox="1">
            <a:spLocks/>
          </p:cNvSpPr>
          <p:nvPr/>
        </p:nvSpPr>
        <p:spPr>
          <a:xfrm>
            <a:off x="2844059" y="2019948"/>
            <a:ext cx="18295216" cy="1748536"/>
          </a:xfrm>
          <a:prstGeom prst="rect">
            <a:avLst/>
          </a:prstGeom>
        </p:spPr>
        <p:txBody>
          <a:bodyPr vert="horz" lIns="144002" tIns="72003" rIns="144002" bIns="72003" rtlCol="0">
            <a:noAutofit/>
          </a:bodyPr>
          <a:lstStyle>
            <a:lvl1pPr marL="228600" marR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600" b="1" baseline="0">
                <a:solidFill>
                  <a:srgbClr val="095DA6"/>
                </a:solidFill>
                <a:latin typeface="Bambino-Bold ☞"/>
                <a:ea typeface="Bambino-Bold ☞" charset="0"/>
                <a:cs typeface="Bambino-Bold ☞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algn="ctr"/>
            <a:r>
              <a:rPr lang="es-ES" sz="5039" dirty="0"/>
              <a:t>Información disponible en la página web de la Secretaría de Salud</a:t>
            </a:r>
            <a:endParaRPr lang="es-EC" sz="5039" dirty="0"/>
          </a:p>
        </p:txBody>
      </p:sp>
      <p:pic>
        <p:nvPicPr>
          <p:cNvPr id="18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0" y="14073310"/>
            <a:ext cx="8390538" cy="326903"/>
          </a:xfrm>
          <a:prstGeom prst="rect">
            <a:avLst/>
          </a:prstGeom>
        </p:spPr>
      </p:pic>
      <p:pic>
        <p:nvPicPr>
          <p:cNvPr id="19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1628653" y="13076194"/>
            <a:ext cx="2491822" cy="132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4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E1AE1D7-058F-488E-AFFB-E6E9EBACA981}"/>
              </a:ext>
            </a:extLst>
          </p:cNvPr>
          <p:cNvSpPr/>
          <p:nvPr/>
        </p:nvSpPr>
        <p:spPr>
          <a:xfrm>
            <a:off x="1" y="-1"/>
            <a:ext cx="24120474" cy="14400213"/>
          </a:xfrm>
          <a:prstGeom prst="rect">
            <a:avLst/>
          </a:prstGeom>
          <a:solidFill>
            <a:srgbClr val="3127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D7C259A-B434-4F48-A349-F478FE47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080149" y="3790056"/>
            <a:ext cx="11960176" cy="682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30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807" y="698240"/>
            <a:ext cx="21081654" cy="126897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confirmados para COVID-19, según provincia de residencia. Marzo – julio 2022</a:t>
            </a:r>
            <a: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pic>
        <p:nvPicPr>
          <p:cNvPr id="21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796834" y="13279822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997" y="2231554"/>
            <a:ext cx="12097344" cy="10369151"/>
          </a:xfrm>
          <a:prstGeom prst="rect">
            <a:avLst/>
          </a:prstGeom>
        </p:spPr>
      </p:pic>
      <p:pic>
        <p:nvPicPr>
          <p:cNvPr id="19" name="Marcador de contenido 4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413" y="2306776"/>
            <a:ext cx="9865096" cy="9645857"/>
          </a:xfrm>
        </p:spPr>
      </p:pic>
    </p:spTree>
    <p:extLst>
      <p:ext uri="{BB962C8B-B14F-4D97-AF65-F5344CB8AC3E}">
        <p14:creationId xmlns:p14="http://schemas.microsoft.com/office/powerpoint/2010/main" val="19112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157" y="58605"/>
            <a:ext cx="17877672" cy="1048901"/>
          </a:xfrm>
        </p:spPr>
        <p:txBody>
          <a:bodyPr/>
          <a:lstStyle/>
          <a:p>
            <a:pPr algn="ctr" eaLnBrk="1" hangingPunct="1"/>
            <a:r>
              <a:rPr lang="es-ES" altLang="en-US" sz="395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 epidemiológico - Semana Epidemiológica </a:t>
            </a:r>
            <a:r>
              <a:rPr lang="es-ES" altLang="en-US" sz="395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altLang="en-US" sz="3957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es-EC" altLang="en-US" sz="395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-6751" y="14092208"/>
            <a:ext cx="7905500" cy="308005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1834162" y="1257334"/>
            <a:ext cx="10591724" cy="438902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 dirty="0"/>
          </a:p>
        </p:txBody>
      </p:sp>
      <p:sp>
        <p:nvSpPr>
          <p:cNvPr id="19" name="CuadroTexto 18"/>
          <p:cNvSpPr txBox="1"/>
          <p:nvPr/>
        </p:nvSpPr>
        <p:spPr>
          <a:xfrm>
            <a:off x="2331116" y="2414547"/>
            <a:ext cx="2684639" cy="1127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74" b="1" dirty="0">
                <a:solidFill>
                  <a:srgbClr val="002060"/>
                </a:solidFill>
              </a:rPr>
              <a:t>Total casos</a:t>
            </a:r>
          </a:p>
          <a:p>
            <a:pPr algn="ctr"/>
            <a:r>
              <a:rPr lang="es-ES" sz="2374" b="1" dirty="0">
                <a:solidFill>
                  <a:srgbClr val="002060"/>
                </a:solidFill>
              </a:rPr>
              <a:t>acumulados</a:t>
            </a:r>
          </a:p>
          <a:p>
            <a:pPr algn="ctr"/>
            <a:r>
              <a:rPr lang="es-ES" sz="1978" b="1" dirty="0">
                <a:solidFill>
                  <a:srgbClr val="002060"/>
                </a:solidFill>
              </a:rPr>
              <a:t>2020-2022</a:t>
            </a:r>
            <a:endParaRPr lang="es-EC" sz="1978" b="1" dirty="0">
              <a:solidFill>
                <a:srgbClr val="00206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960170" y="2702947"/>
            <a:ext cx="168363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323.282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47" name="Rectángulo redondeado 46"/>
          <p:cNvSpPr/>
          <p:nvPr/>
        </p:nvSpPr>
        <p:spPr>
          <a:xfrm>
            <a:off x="13316146" y="1233169"/>
            <a:ext cx="9473283" cy="435681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695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742558" y="13059150"/>
            <a:ext cx="2066811" cy="1168844"/>
          </a:xfrm>
          <a:prstGeom prst="rect">
            <a:avLst/>
          </a:prstGeom>
        </p:spPr>
      </p:pic>
      <p:sp>
        <p:nvSpPr>
          <p:cNvPr id="53" name="CuadroTexto 52"/>
          <p:cNvSpPr txBox="1"/>
          <p:nvPr/>
        </p:nvSpPr>
        <p:spPr>
          <a:xfrm>
            <a:off x="2788617" y="3885122"/>
            <a:ext cx="2603615" cy="82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74" b="1" dirty="0">
                <a:solidFill>
                  <a:srgbClr val="002060"/>
                </a:solidFill>
              </a:rPr>
              <a:t>% </a:t>
            </a:r>
            <a:r>
              <a:rPr lang="es-ES" sz="2374" b="1" dirty="0" smtClean="0">
                <a:solidFill>
                  <a:srgbClr val="002060"/>
                </a:solidFill>
              </a:rPr>
              <a:t>Positividad</a:t>
            </a:r>
          </a:p>
          <a:p>
            <a:r>
              <a:rPr lang="es-ES" sz="2374" b="1" dirty="0" smtClean="0">
                <a:solidFill>
                  <a:srgbClr val="002060"/>
                </a:solidFill>
              </a:rPr>
              <a:t> (</a:t>
            </a:r>
            <a:r>
              <a:rPr lang="es-ES" sz="2374" b="1" dirty="0">
                <a:solidFill>
                  <a:srgbClr val="002060"/>
                </a:solidFill>
              </a:rPr>
              <a:t>7</a:t>
            </a:r>
            <a:r>
              <a:rPr lang="es-ES" sz="2374" b="1" dirty="0" smtClean="0">
                <a:solidFill>
                  <a:srgbClr val="002060"/>
                </a:solidFill>
              </a:rPr>
              <a:t> </a:t>
            </a:r>
            <a:r>
              <a:rPr lang="es-ES" sz="2374" b="1" dirty="0">
                <a:solidFill>
                  <a:srgbClr val="002060"/>
                </a:solidFill>
              </a:rPr>
              <a:t>días)</a:t>
            </a:r>
            <a:endParaRPr lang="es-EC" sz="2374" b="1" dirty="0">
              <a:solidFill>
                <a:srgbClr val="002060"/>
              </a:solidFill>
            </a:endParaRPr>
          </a:p>
        </p:txBody>
      </p:sp>
      <p:sp>
        <p:nvSpPr>
          <p:cNvPr id="55" name="CuadroTexto 54"/>
          <p:cNvSpPr txBox="1"/>
          <p:nvPr/>
        </p:nvSpPr>
        <p:spPr>
          <a:xfrm>
            <a:off x="2843246" y="4960919"/>
            <a:ext cx="1972520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 smtClean="0">
                <a:solidFill>
                  <a:srgbClr val="002060"/>
                </a:solidFill>
              </a:rPr>
              <a:t>38,4%</a:t>
            </a:r>
            <a:endParaRPr lang="es-EC" sz="2770" dirty="0">
              <a:solidFill>
                <a:srgbClr val="002060"/>
              </a:solidFill>
            </a:endParaRPr>
          </a:p>
        </p:txBody>
      </p:sp>
      <p:sp>
        <p:nvSpPr>
          <p:cNvPr id="45" name="Marcador de texto 7"/>
          <p:cNvSpPr txBox="1">
            <a:spLocks/>
          </p:cNvSpPr>
          <p:nvPr/>
        </p:nvSpPr>
        <p:spPr>
          <a:xfrm>
            <a:off x="8296758" y="13272235"/>
            <a:ext cx="8904465" cy="9739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11 de julio de </a:t>
            </a:r>
            <a:r>
              <a:rPr lang="es-ES_tradnl" sz="170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700" dirty="0">
                <a:latin typeface="Arial" panose="020B0604020202020204" pitchFamily="34" charset="0"/>
                <a:cs typeface="Arial" panose="020B0604020202020204" pitchFamily="34" charset="0"/>
              </a:rPr>
              <a:t>*SF = Semana de fallecimiento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Imagen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9" y="13269865"/>
            <a:ext cx="5442119" cy="860695"/>
          </a:xfrm>
          <a:prstGeom prst="rect">
            <a:avLst/>
          </a:prstGeom>
        </p:spPr>
      </p:pic>
      <p:sp>
        <p:nvSpPr>
          <p:cNvPr id="52" name="CuadroTexto 51"/>
          <p:cNvSpPr txBox="1"/>
          <p:nvPr/>
        </p:nvSpPr>
        <p:spPr>
          <a:xfrm>
            <a:off x="6005076" y="3875753"/>
            <a:ext cx="3278490" cy="118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74" b="1" dirty="0" smtClean="0">
                <a:solidFill>
                  <a:srgbClr val="002060"/>
                </a:solidFill>
              </a:rPr>
              <a:t>Incidencia</a:t>
            </a:r>
          </a:p>
          <a:p>
            <a:r>
              <a:rPr lang="es-ES" sz="2374" b="1" dirty="0" smtClean="0">
                <a:solidFill>
                  <a:srgbClr val="002060"/>
                </a:solidFill>
              </a:rPr>
              <a:t> (</a:t>
            </a:r>
            <a:r>
              <a:rPr lang="es-ES" sz="2374" b="1" dirty="0">
                <a:solidFill>
                  <a:srgbClr val="002060"/>
                </a:solidFill>
              </a:rPr>
              <a:t>7</a:t>
            </a:r>
            <a:r>
              <a:rPr lang="es-ES" sz="2374" b="1" dirty="0" smtClean="0">
                <a:solidFill>
                  <a:srgbClr val="002060"/>
                </a:solidFill>
              </a:rPr>
              <a:t> días por 100.000 Habitantes)</a:t>
            </a:r>
            <a:endParaRPr lang="es-EC" sz="2374" b="1" dirty="0">
              <a:solidFill>
                <a:srgbClr val="002060"/>
              </a:solidFill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6666698" y="4971114"/>
            <a:ext cx="1070496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 smtClean="0">
                <a:solidFill>
                  <a:srgbClr val="002060"/>
                </a:solidFill>
              </a:rPr>
              <a:t>38,8</a:t>
            </a:r>
            <a:endParaRPr lang="es-EC" sz="2770" dirty="0">
              <a:solidFill>
                <a:srgbClr val="002060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10173826" y="3847029"/>
            <a:ext cx="1890275" cy="118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74" b="1" dirty="0" smtClean="0">
                <a:solidFill>
                  <a:srgbClr val="002060"/>
                </a:solidFill>
              </a:rPr>
              <a:t>Retraso diagnóstico</a:t>
            </a:r>
          </a:p>
          <a:p>
            <a:r>
              <a:rPr lang="es-ES" sz="2374" b="1" dirty="0" smtClean="0">
                <a:solidFill>
                  <a:srgbClr val="002060"/>
                </a:solidFill>
              </a:rPr>
              <a:t> (</a:t>
            </a:r>
            <a:r>
              <a:rPr lang="es-ES" sz="2374" b="1" dirty="0">
                <a:solidFill>
                  <a:srgbClr val="002060"/>
                </a:solidFill>
              </a:rPr>
              <a:t>7</a:t>
            </a:r>
            <a:r>
              <a:rPr lang="es-ES" sz="2374" b="1" dirty="0" smtClean="0">
                <a:solidFill>
                  <a:srgbClr val="002060"/>
                </a:solidFill>
              </a:rPr>
              <a:t> </a:t>
            </a:r>
            <a:r>
              <a:rPr lang="es-ES" sz="2374" b="1" dirty="0">
                <a:solidFill>
                  <a:srgbClr val="002060"/>
                </a:solidFill>
              </a:rPr>
              <a:t>días)</a:t>
            </a:r>
            <a:endParaRPr lang="es-EC" sz="2374" b="1" dirty="0">
              <a:solidFill>
                <a:srgbClr val="002060"/>
              </a:solidFill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10340387" y="5097756"/>
            <a:ext cx="1241164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 smtClean="0"/>
              <a:t>1</a:t>
            </a:r>
            <a:endParaRPr lang="es-EC" sz="2770" dirty="0"/>
          </a:p>
        </p:txBody>
      </p:sp>
      <p:sp>
        <p:nvSpPr>
          <p:cNvPr id="70" name="CuadroTexto 69"/>
          <p:cNvSpPr txBox="1"/>
          <p:nvPr/>
        </p:nvSpPr>
        <p:spPr>
          <a:xfrm>
            <a:off x="7260336" y="2447578"/>
            <a:ext cx="2752067" cy="1188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74" b="1" dirty="0" smtClean="0">
                <a:solidFill>
                  <a:srgbClr val="002060"/>
                </a:solidFill>
              </a:rPr>
              <a:t>Letalidad casos confirmados</a:t>
            </a:r>
          </a:p>
          <a:p>
            <a:r>
              <a:rPr lang="es-ES" sz="2374" b="1" dirty="0" smtClean="0">
                <a:solidFill>
                  <a:srgbClr val="002060"/>
                </a:solidFill>
              </a:rPr>
              <a:t> (</a:t>
            </a:r>
            <a:r>
              <a:rPr lang="es-ES" sz="2374" b="1" dirty="0">
                <a:solidFill>
                  <a:srgbClr val="002060"/>
                </a:solidFill>
              </a:rPr>
              <a:t>7</a:t>
            </a:r>
            <a:r>
              <a:rPr lang="es-ES" sz="2374" b="1" dirty="0" smtClean="0">
                <a:solidFill>
                  <a:srgbClr val="002060"/>
                </a:solidFill>
              </a:rPr>
              <a:t> </a:t>
            </a:r>
            <a:r>
              <a:rPr lang="es-ES" sz="2374" b="1" dirty="0">
                <a:solidFill>
                  <a:srgbClr val="002060"/>
                </a:solidFill>
              </a:rPr>
              <a:t>días)</a:t>
            </a:r>
            <a:endParaRPr lang="es-EC" sz="2374" b="1" dirty="0">
              <a:solidFill>
                <a:srgbClr val="002060"/>
              </a:solidFill>
            </a:endParaRPr>
          </a:p>
        </p:txBody>
      </p:sp>
      <p:sp>
        <p:nvSpPr>
          <p:cNvPr id="71" name="CuadroTexto 70"/>
          <p:cNvSpPr txBox="1"/>
          <p:nvPr/>
        </p:nvSpPr>
        <p:spPr>
          <a:xfrm>
            <a:off x="10424905" y="2668091"/>
            <a:ext cx="1275292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dirty="0" smtClean="0">
                <a:solidFill>
                  <a:srgbClr val="002060"/>
                </a:solidFill>
              </a:rPr>
              <a:t>0% </a:t>
            </a:r>
            <a:endParaRPr lang="es-EC" sz="2770" dirty="0">
              <a:solidFill>
                <a:srgbClr val="002060"/>
              </a:solidFill>
            </a:endParaRPr>
          </a:p>
        </p:txBody>
      </p:sp>
      <p:sp>
        <p:nvSpPr>
          <p:cNvPr id="73" name="CuadroTexto 72"/>
          <p:cNvSpPr txBox="1"/>
          <p:nvPr/>
        </p:nvSpPr>
        <p:spPr>
          <a:xfrm>
            <a:off x="13390814" y="2841675"/>
            <a:ext cx="349558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 smtClean="0">
                <a:solidFill>
                  <a:srgbClr val="002060"/>
                </a:solidFill>
              </a:rPr>
              <a:t>Casos Confirmados</a:t>
            </a:r>
            <a:endParaRPr lang="es-EC" sz="2300" b="1" dirty="0">
              <a:solidFill>
                <a:srgbClr val="002060"/>
              </a:solidFill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13710023" y="4773945"/>
            <a:ext cx="253339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 smtClean="0">
                <a:solidFill>
                  <a:srgbClr val="002060"/>
                </a:solidFill>
              </a:rPr>
              <a:t>Fallecidos</a:t>
            </a:r>
            <a:endParaRPr lang="es-EC" sz="2300" b="1" dirty="0">
              <a:solidFill>
                <a:srgbClr val="002060"/>
              </a:solidFill>
            </a:endParaRPr>
          </a:p>
        </p:txBody>
      </p:sp>
      <p:sp>
        <p:nvSpPr>
          <p:cNvPr id="75" name="CuadroTexto 74"/>
          <p:cNvSpPr txBox="1"/>
          <p:nvPr/>
        </p:nvSpPr>
        <p:spPr>
          <a:xfrm>
            <a:off x="19901984" y="2802535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19907959" y="2154515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DMQ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77" name="CuadroTexto 76"/>
          <p:cNvSpPr txBox="1"/>
          <p:nvPr/>
        </p:nvSpPr>
        <p:spPr>
          <a:xfrm>
            <a:off x="17431201" y="2129182"/>
            <a:ext cx="1727728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Ecuador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78" name="CuadroTexto 77"/>
          <p:cNvSpPr txBox="1"/>
          <p:nvPr/>
        </p:nvSpPr>
        <p:spPr>
          <a:xfrm>
            <a:off x="19901984" y="3801182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79" name="CuadroTexto 78"/>
          <p:cNvSpPr txBox="1"/>
          <p:nvPr/>
        </p:nvSpPr>
        <p:spPr>
          <a:xfrm>
            <a:off x="1906995" y="1386245"/>
            <a:ext cx="10589902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FF0000"/>
                </a:solidFill>
              </a:rPr>
              <a:t>SARS CoV2 – COVID - 19</a:t>
            </a:r>
            <a:endParaRPr lang="es-EC" sz="2770" b="1" dirty="0">
              <a:solidFill>
                <a:srgbClr val="FF0000"/>
              </a:solidFill>
            </a:endParaRPr>
          </a:p>
        </p:txBody>
      </p:sp>
      <p:sp>
        <p:nvSpPr>
          <p:cNvPr id="80" name="CuadroTexto 79"/>
          <p:cNvSpPr txBox="1"/>
          <p:nvPr/>
        </p:nvSpPr>
        <p:spPr>
          <a:xfrm>
            <a:off x="13896663" y="1360488"/>
            <a:ext cx="8316702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FF0000"/>
                </a:solidFill>
              </a:rPr>
              <a:t>Viruela Símica</a:t>
            </a:r>
            <a:endParaRPr lang="es-EC" sz="2770" b="1" dirty="0">
              <a:solidFill>
                <a:srgbClr val="FF0000"/>
              </a:solidFill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17815535" y="2802535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1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82" name="CuadroTexto 81"/>
          <p:cNvSpPr txBox="1"/>
          <p:nvPr/>
        </p:nvSpPr>
        <p:spPr>
          <a:xfrm>
            <a:off x="17852829" y="3801182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8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13390814" y="3848600"/>
            <a:ext cx="42324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300" b="1" dirty="0" smtClean="0">
                <a:solidFill>
                  <a:srgbClr val="002060"/>
                </a:solidFill>
              </a:rPr>
              <a:t>Personas en aislamiento</a:t>
            </a:r>
            <a:endParaRPr lang="es-EC" sz="2300" b="1" dirty="0">
              <a:solidFill>
                <a:srgbClr val="002060"/>
              </a:solidFill>
            </a:endParaRPr>
          </a:p>
        </p:txBody>
      </p:sp>
      <p:sp>
        <p:nvSpPr>
          <p:cNvPr id="84" name="CuadroTexto 83"/>
          <p:cNvSpPr txBox="1"/>
          <p:nvPr/>
        </p:nvSpPr>
        <p:spPr>
          <a:xfrm>
            <a:off x="17815534" y="4737239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sp>
        <p:nvSpPr>
          <p:cNvPr id="85" name="CuadroTexto 84"/>
          <p:cNvSpPr txBox="1"/>
          <p:nvPr/>
        </p:nvSpPr>
        <p:spPr>
          <a:xfrm>
            <a:off x="19901983" y="4738332"/>
            <a:ext cx="1519293" cy="51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770" b="1" dirty="0" smtClean="0">
                <a:solidFill>
                  <a:srgbClr val="002060"/>
                </a:solidFill>
              </a:rPr>
              <a:t>0</a:t>
            </a:r>
            <a:endParaRPr lang="es-EC" sz="2770" b="1" dirty="0">
              <a:solidFill>
                <a:srgbClr val="002060"/>
              </a:solidFill>
            </a:endParaRPr>
          </a:p>
        </p:txBody>
      </p:sp>
      <p:grpSp>
        <p:nvGrpSpPr>
          <p:cNvPr id="68" name="Grupo 67"/>
          <p:cNvGrpSpPr/>
          <p:nvPr/>
        </p:nvGrpSpPr>
        <p:grpSpPr>
          <a:xfrm>
            <a:off x="2123133" y="6360089"/>
            <a:ext cx="20090232" cy="6879780"/>
            <a:chOff x="0" y="0"/>
            <a:chExt cx="9525000" cy="4676775"/>
          </a:xfrm>
        </p:grpSpPr>
        <p:graphicFrame>
          <p:nvGraphicFramePr>
            <p:cNvPr id="69" name="Gráfico 6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900189448"/>
                </p:ext>
              </p:extLst>
            </p:nvPr>
          </p:nvGraphicFramePr>
          <p:xfrm>
            <a:off x="0" y="0"/>
            <a:ext cx="9525000" cy="46767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72" name="CuadroTexto 8"/>
            <p:cNvSpPr txBox="1"/>
            <p:nvPr/>
          </p:nvSpPr>
          <p:spPr>
            <a:xfrm>
              <a:off x="6200775" y="992654"/>
              <a:ext cx="141705" cy="143887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Fin de</a:t>
              </a:r>
              <a:r>
                <a:rPr lang="es-EC" sz="1400" baseline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Año</a:t>
              </a:r>
            </a:p>
          </p:txBody>
        </p:sp>
        <p:sp>
          <p:nvSpPr>
            <p:cNvPr id="86" name="CuadroTexto 9"/>
            <p:cNvSpPr txBox="1"/>
            <p:nvPr/>
          </p:nvSpPr>
          <p:spPr>
            <a:xfrm>
              <a:off x="2633245" y="221932"/>
              <a:ext cx="904875" cy="3238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87" name="CuadroTexto 10"/>
            <p:cNvSpPr txBox="1"/>
            <p:nvPr/>
          </p:nvSpPr>
          <p:spPr>
            <a:xfrm>
              <a:off x="7724775" y="138826"/>
              <a:ext cx="657225" cy="32385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</a:p>
          </p:txBody>
        </p:sp>
        <p:sp>
          <p:nvSpPr>
            <p:cNvPr id="88" name="CuadroTexto 3"/>
            <p:cNvSpPr txBox="1"/>
            <p:nvPr/>
          </p:nvSpPr>
          <p:spPr>
            <a:xfrm rot="5400000" flipH="1">
              <a:off x="1854778" y="371475"/>
              <a:ext cx="574097" cy="543791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 dirty="0">
                  <a:latin typeface="Arial" panose="020B0604020202020204" pitchFamily="34" charset="0"/>
                  <a:cs typeface="Arial" panose="020B0604020202020204" pitchFamily="34" charset="0"/>
                </a:rPr>
                <a:t>Semana Santa</a:t>
              </a:r>
            </a:p>
          </p:txBody>
        </p:sp>
        <p:sp>
          <p:nvSpPr>
            <p:cNvPr id="89" name="CuadroTexto 2"/>
            <p:cNvSpPr txBox="1"/>
            <p:nvPr/>
          </p:nvSpPr>
          <p:spPr>
            <a:xfrm rot="5400000">
              <a:off x="1258165" y="419100"/>
              <a:ext cx="256309" cy="565439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Carnaval</a:t>
              </a:r>
            </a:p>
          </p:txBody>
        </p:sp>
        <p:sp>
          <p:nvSpPr>
            <p:cNvPr id="90" name="CuadroTexto 5"/>
            <p:cNvSpPr txBox="1"/>
            <p:nvPr/>
          </p:nvSpPr>
          <p:spPr>
            <a:xfrm rot="5400000">
              <a:off x="5303042" y="273844"/>
              <a:ext cx="466725" cy="757237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Día</a:t>
              </a:r>
              <a:r>
                <a:rPr lang="es-EC" sz="1400" baseline="0">
                  <a:latin typeface="Arial" panose="020B0604020202020204" pitchFamily="34" charset="0"/>
                  <a:cs typeface="Arial" panose="020B0604020202020204" pitchFamily="34" charset="0"/>
                </a:rPr>
                <a:t> de los </a:t>
              </a:r>
            </a:p>
            <a:p>
              <a:pPr algn="ctr"/>
              <a:r>
                <a:rPr lang="es-EC" sz="1400" baseline="0">
                  <a:latin typeface="Arial" panose="020B0604020202020204" pitchFamily="34" charset="0"/>
                  <a:cs typeface="Arial" panose="020B0604020202020204" pitchFamily="34" charset="0"/>
                </a:rPr>
                <a:t>difuntos</a:t>
              </a:r>
              <a:endParaRPr lang="es-EC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uadroTexto 17"/>
            <p:cNvSpPr txBox="1"/>
            <p:nvPr/>
          </p:nvSpPr>
          <p:spPr>
            <a:xfrm rot="5400000">
              <a:off x="7734301" y="457200"/>
              <a:ext cx="638174" cy="53421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Semana Santa</a:t>
              </a:r>
            </a:p>
          </p:txBody>
        </p:sp>
        <p:sp>
          <p:nvSpPr>
            <p:cNvPr id="92" name="CuadroTexto 7"/>
            <p:cNvSpPr txBox="1"/>
            <p:nvPr/>
          </p:nvSpPr>
          <p:spPr>
            <a:xfrm rot="5400000" flipH="1">
              <a:off x="6019800" y="485775"/>
              <a:ext cx="295275" cy="504826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Ómicron</a:t>
              </a:r>
            </a:p>
          </p:txBody>
        </p:sp>
        <p:sp>
          <p:nvSpPr>
            <p:cNvPr id="93" name="CuadroTexto 6"/>
            <p:cNvSpPr txBox="1"/>
            <p:nvPr/>
          </p:nvSpPr>
          <p:spPr>
            <a:xfrm>
              <a:off x="5800725" y="1163570"/>
              <a:ext cx="179456" cy="1255780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Fiestas</a:t>
              </a:r>
              <a:r>
                <a:rPr lang="es-EC" sz="1400" baseline="0">
                  <a:latin typeface="Arial" panose="020B0604020202020204" pitchFamily="34" charset="0"/>
                  <a:cs typeface="Arial" panose="020B0604020202020204" pitchFamily="34" charset="0"/>
                </a:rPr>
                <a:t> de Quito</a:t>
              </a:r>
              <a:endParaRPr lang="es-EC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CuadroTexto 4"/>
            <p:cNvSpPr txBox="1"/>
            <p:nvPr/>
          </p:nvSpPr>
          <p:spPr>
            <a:xfrm flipH="1">
              <a:off x="4676774" y="1002071"/>
              <a:ext cx="316273" cy="1445854"/>
            </a:xfrm>
            <a:prstGeom prst="rect">
              <a:avLst/>
            </a:prstGeom>
            <a:solidFill>
              <a:schemeClr val="lt1"/>
            </a:solidFill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vert="vert270"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1400">
                  <a:latin typeface="Arial" panose="020B0604020202020204" pitchFamily="34" charset="0"/>
                  <a:cs typeface="Arial" panose="020B0604020202020204" pitchFamily="34" charset="0"/>
                </a:rPr>
                <a:t>Independencia</a:t>
              </a:r>
              <a:r>
                <a:rPr lang="es-EC" sz="1400" baseline="0">
                  <a:latin typeface="Arial" panose="020B0604020202020204" pitchFamily="34" charset="0"/>
                  <a:cs typeface="Arial" panose="020B0604020202020204" pitchFamily="34" charset="0"/>
                </a:rPr>
                <a:t> de Guayaquil</a:t>
              </a:r>
              <a:endParaRPr lang="es-EC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CuadroTexto 37"/>
          <p:cNvSpPr txBox="1"/>
          <p:nvPr/>
        </p:nvSpPr>
        <p:spPr>
          <a:xfrm>
            <a:off x="4662195" y="6056715"/>
            <a:ext cx="1479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Número de casos </a:t>
            </a:r>
            <a:r>
              <a:rPr lang="es-ES" sz="2800" b="1" dirty="0" smtClean="0"/>
              <a:t>confirmados para COVID -19 . </a:t>
            </a:r>
            <a:r>
              <a:rPr lang="es-ES" sz="2800" b="1" dirty="0"/>
              <a:t>DMQ 2020-2022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1351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sp>
        <p:nvSpPr>
          <p:cNvPr id="14" name="Marcador de texto 7"/>
          <p:cNvSpPr txBox="1">
            <a:spLocks/>
          </p:cNvSpPr>
          <p:nvPr/>
        </p:nvSpPr>
        <p:spPr>
          <a:xfrm>
            <a:off x="8846841" y="13149697"/>
            <a:ext cx="12307659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*Denominador corresponde a la población del DMQ estimada por el MSP proporcionado por la CZS9.</a:t>
            </a:r>
          </a:p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11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13039576"/>
            <a:ext cx="5776018" cy="913502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86" y="348498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Incidencia acumulada* (por cada 100.000 habitantes) de casos por semana epidemiológica. DMQ 2021 - 2022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6689830"/>
              </p:ext>
            </p:extLst>
          </p:nvPr>
        </p:nvGraphicFramePr>
        <p:xfrm>
          <a:off x="2339157" y="2447578"/>
          <a:ext cx="20522280" cy="1015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427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0095" y="14073306"/>
            <a:ext cx="8390538" cy="326903"/>
          </a:xfrm>
          <a:prstGeom prst="rect">
            <a:avLst/>
          </a:prstGeom>
        </p:spPr>
      </p:pic>
      <p:sp>
        <p:nvSpPr>
          <p:cNvPr id="14" name="Marcador de texto 7"/>
          <p:cNvSpPr txBox="1">
            <a:spLocks/>
          </p:cNvSpPr>
          <p:nvPr/>
        </p:nvSpPr>
        <p:spPr>
          <a:xfrm>
            <a:off x="8380443" y="13149697"/>
            <a:ext cx="12307659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11 de julio de 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9" y="13039576"/>
            <a:ext cx="5776018" cy="913502"/>
          </a:xfrm>
          <a:prstGeom prst="rect">
            <a:avLst/>
          </a:prstGeom>
        </p:spPr>
      </p:pic>
      <p:pic>
        <p:nvPicPr>
          <p:cNvPr id="11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620898" y="13159651"/>
            <a:ext cx="2193620" cy="1240558"/>
          </a:xfrm>
          <a:prstGeom prst="rect">
            <a:avLst/>
          </a:prstGeo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86" y="348498"/>
            <a:ext cx="18974549" cy="1595024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Positividad por semanas epidemiológica. DMQ 2021 - 2022</a:t>
            </a:r>
            <a:endParaRPr lang="es-EC" altLang="en-US" sz="4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972586"/>
              </p:ext>
            </p:extLst>
          </p:nvPr>
        </p:nvGraphicFramePr>
        <p:xfrm>
          <a:off x="2123132" y="2063750"/>
          <a:ext cx="20594289" cy="1074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9924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195" y="244900"/>
            <a:ext cx="18974549" cy="1268978"/>
          </a:xfrm>
        </p:spPr>
        <p:txBody>
          <a:bodyPr/>
          <a:lstStyle/>
          <a:p>
            <a:pPr algn="ctr" eaLnBrk="1" hangingPunct="1"/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(por 10.000 habitantes) </a:t>
            </a:r>
            <a:r>
              <a:rPr lang="es-ES" alt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altLang="en-U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– SE27</a:t>
            </a:r>
            <a:r>
              <a:rPr lang="es-ES" alt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altLang="en-U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grupos de edad. DMQ 2021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901" y="14073309"/>
            <a:ext cx="8390538" cy="326903"/>
          </a:xfrm>
          <a:prstGeom prst="rect">
            <a:avLst/>
          </a:prstGeom>
        </p:spPr>
      </p:pic>
      <p:sp>
        <p:nvSpPr>
          <p:cNvPr id="16" name="Marcador de texto 7"/>
          <p:cNvSpPr txBox="1">
            <a:spLocks/>
          </p:cNvSpPr>
          <p:nvPr/>
        </p:nvSpPr>
        <p:spPr>
          <a:xfrm>
            <a:off x="6006237" y="13159651"/>
            <a:ext cx="9450795" cy="7934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11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" y="13039576"/>
            <a:ext cx="5776018" cy="913502"/>
          </a:xfrm>
          <a:prstGeom prst="rect">
            <a:avLst/>
          </a:prstGeom>
        </p:spPr>
      </p:pic>
      <p:pic>
        <p:nvPicPr>
          <p:cNvPr id="23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914600" y="13158385"/>
            <a:ext cx="2193620" cy="124055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422461" y="12377443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sp>
        <p:nvSpPr>
          <p:cNvPr id="17" name="CuadroTexto 16"/>
          <p:cNvSpPr txBox="1"/>
          <p:nvPr/>
        </p:nvSpPr>
        <p:spPr>
          <a:xfrm>
            <a:off x="10044013" y="6829039"/>
            <a:ext cx="3381054" cy="4476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309" dirty="0"/>
              <a:t>Semana Epidemiológica</a:t>
            </a:r>
            <a:endParaRPr lang="es-EC" sz="2309" dirty="0"/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00000000-0008-0000-2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754732"/>
              </p:ext>
            </p:extLst>
          </p:nvPr>
        </p:nvGraphicFramePr>
        <p:xfrm>
          <a:off x="845140" y="2165176"/>
          <a:ext cx="7560840" cy="409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00000000-0008-0000-2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149229"/>
              </p:ext>
            </p:extLst>
          </p:nvPr>
        </p:nvGraphicFramePr>
        <p:xfrm>
          <a:off x="9170441" y="2198230"/>
          <a:ext cx="7138267" cy="406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00000000-0008-0000-2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1193705"/>
              </p:ext>
            </p:extLst>
          </p:nvPr>
        </p:nvGraphicFramePr>
        <p:xfrm>
          <a:off x="16956781" y="2164889"/>
          <a:ext cx="6408712" cy="4243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00000000-0008-0000-25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673046"/>
              </p:ext>
            </p:extLst>
          </p:nvPr>
        </p:nvGraphicFramePr>
        <p:xfrm>
          <a:off x="12780317" y="7841764"/>
          <a:ext cx="9865096" cy="403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00000000-0008-0000-2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792513"/>
              </p:ext>
            </p:extLst>
          </p:nvPr>
        </p:nvGraphicFramePr>
        <p:xfrm>
          <a:off x="1505737" y="7608714"/>
          <a:ext cx="9546388" cy="4535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226632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829" y="336724"/>
            <a:ext cx="18974549" cy="1268978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SE26–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SE27 </a:t>
            </a:r>
            <a:r>
              <a:rPr lang="es-E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parroquia de domicilio. DMQ </a:t>
            </a:r>
            <a:r>
              <a:rPr lang="es-EC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sp>
        <p:nvSpPr>
          <p:cNvPr id="18" name="Marcador de texto 7"/>
          <p:cNvSpPr txBox="1">
            <a:spLocks/>
          </p:cNvSpPr>
          <p:nvPr/>
        </p:nvSpPr>
        <p:spPr>
          <a:xfrm>
            <a:off x="8603853" y="13461024"/>
            <a:ext cx="9450795" cy="693259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Elaborado por: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corte: 11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" y="13039576"/>
            <a:ext cx="5776018" cy="913502"/>
          </a:xfrm>
          <a:prstGeom prst="rect">
            <a:avLst/>
          </a:prstGeom>
        </p:spPr>
      </p:pic>
      <p:pic>
        <p:nvPicPr>
          <p:cNvPr id="17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1660378" y="13053168"/>
            <a:ext cx="2193620" cy="12405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67" y="1943522"/>
            <a:ext cx="9280106" cy="10441160"/>
          </a:xfrm>
          <a:prstGeom prst="rect">
            <a:avLst/>
          </a:prstGeom>
        </p:spPr>
      </p:pic>
      <p:pic>
        <p:nvPicPr>
          <p:cNvPr id="1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3"/>
          <a:stretch/>
        </p:blipFill>
        <p:spPr>
          <a:xfrm>
            <a:off x="12996341" y="2758184"/>
            <a:ext cx="9073008" cy="8762402"/>
          </a:xfrm>
        </p:spPr>
      </p:pic>
    </p:spTree>
    <p:extLst>
      <p:ext uri="{BB962C8B-B14F-4D97-AF65-F5344CB8AC3E}">
        <p14:creationId xmlns:p14="http://schemas.microsoft.com/office/powerpoint/2010/main" val="329185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4"/>
          <a:stretch/>
        </p:blipFill>
        <p:spPr>
          <a:xfrm>
            <a:off x="13070409" y="2303562"/>
            <a:ext cx="10051531" cy="9793088"/>
          </a:xfrm>
          <a:prstGeom prst="rect">
            <a:avLst/>
          </a:prstGeom>
        </p:spPr>
      </p:pic>
      <p:pic>
        <p:nvPicPr>
          <p:cNvPr id="13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9"/>
          <a:stretch/>
        </p:blipFill>
        <p:spPr>
          <a:xfrm>
            <a:off x="1838650" y="1627660"/>
            <a:ext cx="10369152" cy="10138091"/>
          </a:xfrm>
        </p:spPr>
      </p:pic>
      <p:sp>
        <p:nvSpPr>
          <p:cNvPr id="5122" name="Título 1">
            <a:extLst>
              <a:ext uri="{FF2B5EF4-FFF2-40B4-BE49-F238E27FC236}">
                <a16:creationId xmlns:a16="http://schemas.microsoft.com/office/drawing/2014/main" id="{F47050C7-1254-41FF-9765-849FC137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165" y="789491"/>
            <a:ext cx="18974549" cy="1268978"/>
          </a:xfrm>
        </p:spPr>
        <p:txBody>
          <a:bodyPr>
            <a:noAutofit/>
          </a:bodyPr>
          <a:lstStyle/>
          <a:p>
            <a:pPr algn="ctr" eaLnBrk="1" hangingPunct="1"/>
            <a:r>
              <a:rPr lang="es-ES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incidencia acumulada y porcentaje de positividad por parroquia de domicilio. DMQ 2021 </a:t>
            </a:r>
            <a:r>
              <a:rPr lang="es-ES" sz="4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26 – SE 27</a:t>
            </a:r>
            <a: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C" sz="4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C" alt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FA4897B6-4CFC-45E3-BE04-4CC7E6C46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37107" y="14073309"/>
            <a:ext cx="8390538" cy="326903"/>
          </a:xfrm>
          <a:prstGeom prst="rect">
            <a:avLst/>
          </a:prstGeom>
        </p:spPr>
      </p:pic>
      <p:pic>
        <p:nvPicPr>
          <p:cNvPr id="21" name="Gráfico 6">
            <a:extLst>
              <a:ext uri="{FF2B5EF4-FFF2-40B4-BE49-F238E27FC236}">
                <a16:creationId xmlns:a16="http://schemas.microsoft.com/office/drawing/2014/main" id="{3CEEB141-3C6A-4ECF-B558-1E3D9479A8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1660378" y="13139339"/>
            <a:ext cx="2193620" cy="1240558"/>
          </a:xfrm>
          <a:prstGeom prst="rect">
            <a:avLst/>
          </a:prstGeom>
        </p:spPr>
      </p:pic>
      <p:sp>
        <p:nvSpPr>
          <p:cNvPr id="22" name="Marcador de texto 7"/>
          <p:cNvSpPr txBox="1">
            <a:spLocks/>
          </p:cNvSpPr>
          <p:nvPr/>
        </p:nvSpPr>
        <p:spPr>
          <a:xfrm>
            <a:off x="8796834" y="13279822"/>
            <a:ext cx="15057164" cy="80354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Elaborado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por: Dirección Metropolitana de Políticas y Planeamiento de la Salud (DMPPS)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_tradnl" sz="1680" dirty="0">
                <a:latin typeface="Arial" panose="020B0604020202020204" pitchFamily="34" charset="0"/>
                <a:cs typeface="Arial" panose="020B0604020202020204" pitchFamily="34" charset="0"/>
              </a:rPr>
              <a:t>Ministerio de Salud Pública (MSP) –CZS9. Datos provisionales sujetos a variación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Fecha de corte: </a:t>
            </a:r>
            <a:r>
              <a:rPr lang="es-ES_tradnl" sz="168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 de julio de </a:t>
            </a:r>
            <a:r>
              <a:rPr lang="es-ES_tradnl" sz="1680" b="1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_tradnl" sz="168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07" y="13039576"/>
            <a:ext cx="5400600" cy="913502"/>
          </a:xfrm>
          <a:prstGeom prst="rect">
            <a:avLst/>
          </a:prstGeom>
        </p:spPr>
      </p:pic>
      <p:sp>
        <p:nvSpPr>
          <p:cNvPr id="2" name="AutoShape 2" descr="blob:https://web.whatsapp.com/e0f59512-d010-4ad3-bbb1-17458e5a534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03098" y="9648378"/>
            <a:ext cx="2444636" cy="12647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5261" y="9360346"/>
            <a:ext cx="2444636" cy="1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8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30168</TotalTime>
  <Words>2798</Words>
  <Application>Microsoft Office PowerPoint</Application>
  <PresentationFormat>Personalizado</PresentationFormat>
  <Paragraphs>688</Paragraphs>
  <Slides>25</Slides>
  <Notes>21</Notes>
  <HiddenSlides>2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4" baseType="lpstr">
      <vt:lpstr>Arial</vt:lpstr>
      <vt:lpstr>Bambino-Bold ☞</vt:lpstr>
      <vt:lpstr>Bambino-Light</vt:lpstr>
      <vt:lpstr>Bambino-Regular</vt:lpstr>
      <vt:lpstr>Bambino-Regular ☞</vt:lpstr>
      <vt:lpstr>Calibri</vt:lpstr>
      <vt:lpstr>Calibri Light</vt:lpstr>
      <vt:lpstr>Courier New</vt:lpstr>
      <vt:lpstr>Tema de Office</vt:lpstr>
      <vt:lpstr>Presentación de PowerPoint</vt:lpstr>
      <vt:lpstr>Presentación de PowerPoint</vt:lpstr>
      <vt:lpstr>Casos confirmados para COVID-19, según provincia de residencia. Marzo – julio 2022 </vt:lpstr>
      <vt:lpstr>Resumen epidemiológico - Semana Epidemiológica SE 27</vt:lpstr>
      <vt:lpstr>Incidencia acumulada* (por cada 100.000 habitantes) de casos por semana epidemiológica. DMQ 2021 - 2022</vt:lpstr>
      <vt:lpstr>Positividad por semanas epidemiológica. DMQ 2021 - 2022</vt:lpstr>
      <vt:lpstr>Tasa de incidencia acumulada (por 10.000 habitantes) SE 20 – SE27, según grupos de edad. DMQ 2021</vt:lpstr>
      <vt:lpstr>Tasa de incidencia acumulada SE26– SE27 por parroquia de domicilio. DMQ 2022</vt:lpstr>
      <vt:lpstr>Tasa de incidencia acumulada y porcentaje de positividad por parroquia de domicilio. DMQ 2021 SE 26 – SE 27 </vt:lpstr>
      <vt:lpstr>Ingresos hospitalarios por COVID-19 en el  DMQ 2021 SE 26-2022  </vt:lpstr>
      <vt:lpstr>Defunciones confirmadas y probables COVID-19, según semana de  fallecimiento. DMQ 2020-2022</vt:lpstr>
      <vt:lpstr>Mortalidad General por todas las Causas</vt:lpstr>
      <vt:lpstr>Ocupación hospitalizaría y UCI/UCIP (adultos y pediátricas) destinadas para COVID-19, por establecimiento de salud que reporta*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Viruela del Mono / Monkeypox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 Figueroa Parra</dc:creator>
  <cp:lastModifiedBy>Cristian German Romo Unda</cp:lastModifiedBy>
  <cp:revision>1692</cp:revision>
  <dcterms:created xsi:type="dcterms:W3CDTF">2009-03-22T18:53:33Z</dcterms:created>
  <dcterms:modified xsi:type="dcterms:W3CDTF">2022-07-11T21:49:50Z</dcterms:modified>
</cp:coreProperties>
</file>