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80" r:id="rId5"/>
    <p:sldId id="281" r:id="rId6"/>
    <p:sldId id="282" r:id="rId7"/>
    <p:sldId id="283" r:id="rId8"/>
    <p:sldId id="284" r:id="rId9"/>
    <p:sldId id="286" r:id="rId10"/>
    <p:sldId id="271" r:id="rId11"/>
  </p:sldIdLst>
  <p:sldSz cx="12192000" cy="6858000"/>
  <p:notesSz cx="7023100" cy="93091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6689A-53C2-461D-85DE-5F435B9F251B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73BCF-2C36-4E2E-8BFD-1CAE3A5F48CD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TOTAL</a:t>
          </a:r>
          <a:endParaRPr lang="es-ES" dirty="0"/>
        </a:p>
      </dgm:t>
    </dgm:pt>
    <dgm:pt modelId="{4D0828D8-D305-4F17-A03B-03E5B0E3A4B4}" type="parTrans" cxnId="{D0545FD2-B5FD-4A21-BA1E-AD6A38CA5EA5}">
      <dgm:prSet/>
      <dgm:spPr/>
      <dgm:t>
        <a:bodyPr/>
        <a:lstStyle/>
        <a:p>
          <a:endParaRPr lang="es-ES"/>
        </a:p>
      </dgm:t>
    </dgm:pt>
    <dgm:pt modelId="{632B9D05-C15F-49B5-889B-8C0C443B02C1}" type="sibTrans" cxnId="{D0545FD2-B5FD-4A21-BA1E-AD6A38CA5EA5}">
      <dgm:prSet/>
      <dgm:spPr/>
      <dgm:t>
        <a:bodyPr/>
        <a:lstStyle/>
        <a:p>
          <a:endParaRPr lang="es-ES"/>
        </a:p>
      </dgm:t>
    </dgm:pt>
    <dgm:pt modelId="{B95EF2F8-3107-464E-A907-E703DBF3D320}">
      <dgm:prSet phldrT="[Texto]"/>
      <dgm:spPr/>
      <dgm:t>
        <a:bodyPr/>
        <a:lstStyle/>
        <a:p>
          <a:r>
            <a:rPr lang="es-ES" b="1" dirty="0" smtClean="0"/>
            <a:t>4.443</a:t>
          </a:r>
          <a:endParaRPr lang="es-ES" b="1" dirty="0"/>
        </a:p>
      </dgm:t>
    </dgm:pt>
    <dgm:pt modelId="{AAC69E4F-0286-40AF-909F-7FDCCC562E5D}" type="parTrans" cxnId="{CF6A1BF6-76A7-4621-8E0D-1E369C810423}">
      <dgm:prSet/>
      <dgm:spPr/>
      <dgm:t>
        <a:bodyPr/>
        <a:lstStyle/>
        <a:p>
          <a:endParaRPr lang="es-ES"/>
        </a:p>
      </dgm:t>
    </dgm:pt>
    <dgm:pt modelId="{BA670E1C-5D60-439A-90BB-0E0758DC5206}" type="sibTrans" cxnId="{CF6A1BF6-76A7-4621-8E0D-1E369C810423}">
      <dgm:prSet/>
      <dgm:spPr/>
      <dgm:t>
        <a:bodyPr/>
        <a:lstStyle/>
        <a:p>
          <a:endParaRPr lang="es-ES"/>
        </a:p>
      </dgm:t>
    </dgm:pt>
    <dgm:pt modelId="{04522695-F42B-49A2-B365-77C3434DF482}" type="pres">
      <dgm:prSet presAssocID="{C796689A-53C2-461D-85DE-5F435B9F25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806DD66-063A-4343-AEE5-6E0CD8717363}" type="pres">
      <dgm:prSet presAssocID="{87873BCF-2C36-4E2E-8BFD-1CAE3A5F48CD}" presName="compositeNode" presStyleCnt="0">
        <dgm:presLayoutVars>
          <dgm:bulletEnabled val="1"/>
        </dgm:presLayoutVars>
      </dgm:prSet>
      <dgm:spPr/>
    </dgm:pt>
    <dgm:pt modelId="{624CF64F-B393-48D8-90C3-98605A17AE47}" type="pres">
      <dgm:prSet presAssocID="{87873BCF-2C36-4E2E-8BFD-1CAE3A5F48CD}" presName="bgRect" presStyleLbl="node1" presStyleIdx="0" presStyleCnt="1"/>
      <dgm:spPr/>
      <dgm:t>
        <a:bodyPr/>
        <a:lstStyle/>
        <a:p>
          <a:endParaRPr lang="es-ES"/>
        </a:p>
      </dgm:t>
    </dgm:pt>
    <dgm:pt modelId="{BBBC5E36-1B55-4CC8-9889-76792CD1742D}" type="pres">
      <dgm:prSet presAssocID="{87873BCF-2C36-4E2E-8BFD-1CAE3A5F48CD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C71894-4BF3-4A45-94D4-9B3D92207E65}" type="pres">
      <dgm:prSet presAssocID="{87873BCF-2C36-4E2E-8BFD-1CAE3A5F48CD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9239B49-9F82-4F95-AB92-BE0A04C19E24}" type="presOf" srcId="{B95EF2F8-3107-464E-A907-E703DBF3D320}" destId="{68C71894-4BF3-4A45-94D4-9B3D92207E65}" srcOrd="0" destOrd="0" presId="urn:microsoft.com/office/officeart/2005/8/layout/hProcess7"/>
    <dgm:cxn modelId="{4FF16F81-ACDF-4C0E-87B3-5F099CC0908F}" type="presOf" srcId="{C796689A-53C2-461D-85DE-5F435B9F251B}" destId="{04522695-F42B-49A2-B365-77C3434DF482}" srcOrd="0" destOrd="0" presId="urn:microsoft.com/office/officeart/2005/8/layout/hProcess7"/>
    <dgm:cxn modelId="{D0545FD2-B5FD-4A21-BA1E-AD6A38CA5EA5}" srcId="{C796689A-53C2-461D-85DE-5F435B9F251B}" destId="{87873BCF-2C36-4E2E-8BFD-1CAE3A5F48CD}" srcOrd="0" destOrd="0" parTransId="{4D0828D8-D305-4F17-A03B-03E5B0E3A4B4}" sibTransId="{632B9D05-C15F-49B5-889B-8C0C443B02C1}"/>
    <dgm:cxn modelId="{CF6A1BF6-76A7-4621-8E0D-1E369C810423}" srcId="{87873BCF-2C36-4E2E-8BFD-1CAE3A5F48CD}" destId="{B95EF2F8-3107-464E-A907-E703DBF3D320}" srcOrd="0" destOrd="0" parTransId="{AAC69E4F-0286-40AF-909F-7FDCCC562E5D}" sibTransId="{BA670E1C-5D60-439A-90BB-0E0758DC5206}"/>
    <dgm:cxn modelId="{00DF37DD-4045-4B12-B548-A767EA64335F}" type="presOf" srcId="{87873BCF-2C36-4E2E-8BFD-1CAE3A5F48CD}" destId="{624CF64F-B393-48D8-90C3-98605A17AE47}" srcOrd="0" destOrd="0" presId="urn:microsoft.com/office/officeart/2005/8/layout/hProcess7"/>
    <dgm:cxn modelId="{8E9A8C18-D606-4225-802A-F5E5FCD9DCF1}" type="presOf" srcId="{87873BCF-2C36-4E2E-8BFD-1CAE3A5F48CD}" destId="{BBBC5E36-1B55-4CC8-9889-76792CD1742D}" srcOrd="1" destOrd="0" presId="urn:microsoft.com/office/officeart/2005/8/layout/hProcess7"/>
    <dgm:cxn modelId="{1519253C-E573-4C41-AD29-4A192C3444E4}" type="presParOf" srcId="{04522695-F42B-49A2-B365-77C3434DF482}" destId="{7806DD66-063A-4343-AEE5-6E0CD8717363}" srcOrd="0" destOrd="0" presId="urn:microsoft.com/office/officeart/2005/8/layout/hProcess7"/>
    <dgm:cxn modelId="{A0A5DDAD-FF8E-4F4C-B269-17AE8269111F}" type="presParOf" srcId="{7806DD66-063A-4343-AEE5-6E0CD8717363}" destId="{624CF64F-B393-48D8-90C3-98605A17AE47}" srcOrd="0" destOrd="0" presId="urn:microsoft.com/office/officeart/2005/8/layout/hProcess7"/>
    <dgm:cxn modelId="{14FC69EF-BBD4-4047-9784-31130E46B9C7}" type="presParOf" srcId="{7806DD66-063A-4343-AEE5-6E0CD8717363}" destId="{BBBC5E36-1B55-4CC8-9889-76792CD1742D}" srcOrd="1" destOrd="0" presId="urn:microsoft.com/office/officeart/2005/8/layout/hProcess7"/>
    <dgm:cxn modelId="{A3B1A8B9-ACC1-46CA-ACC1-0931F4201878}" type="presParOf" srcId="{7806DD66-063A-4343-AEE5-6E0CD8717363}" destId="{68C71894-4BF3-4A45-94D4-9B3D92207E6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CF64F-B393-48D8-90C3-98605A17AE47}">
      <dsp:nvSpPr>
        <dsp:cNvPr id="0" name=""/>
        <dsp:cNvSpPr/>
      </dsp:nvSpPr>
      <dsp:spPr>
        <a:xfrm>
          <a:off x="0" y="0"/>
          <a:ext cx="1693494" cy="694038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TOTAL</a:t>
          </a:r>
          <a:endParaRPr lang="es-ES" sz="1500" kern="1200" dirty="0"/>
        </a:p>
      </dsp:txBody>
      <dsp:txXfrm rot="16200000">
        <a:off x="-115206" y="115206"/>
        <a:ext cx="569111" cy="338698"/>
      </dsp:txXfrm>
    </dsp:sp>
    <dsp:sp modelId="{68C71894-4BF3-4A45-94D4-9B3D92207E65}">
      <dsp:nvSpPr>
        <dsp:cNvPr id="0" name=""/>
        <dsp:cNvSpPr/>
      </dsp:nvSpPr>
      <dsp:spPr>
        <a:xfrm>
          <a:off x="338698" y="0"/>
          <a:ext cx="1261653" cy="6940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0" bIns="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b="1" kern="1200" dirty="0" smtClean="0"/>
            <a:t>4.443</a:t>
          </a:r>
          <a:endParaRPr lang="es-ES" sz="3900" b="1" kern="1200" dirty="0"/>
        </a:p>
      </dsp:txBody>
      <dsp:txXfrm>
        <a:off x="338698" y="0"/>
        <a:ext cx="1261653" cy="694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951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0298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349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267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179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206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456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046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604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E9CB-C5E4-D447-87EB-F9BE3040ECD0}" type="datetimeFigureOut">
              <a:rPr lang="es-ES_tradnl" smtClean="0"/>
              <a:t>26/06/2022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79" y="653879"/>
            <a:ext cx="5550243" cy="55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748" y="1282358"/>
            <a:ext cx="7632505" cy="429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0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7798"/>
            <a:ext cx="12192000" cy="371474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15365" y="2171944"/>
            <a:ext cx="101612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1">
                    <a:lumMod val="75000"/>
                  </a:schemeClr>
                </a:solidFill>
                <a:ea typeface="Roboto Bk" pitchFamily="2" charset="0"/>
                <a:cs typeface="Helvetica" panose="020B0604020202020204" pitchFamily="34" charset="0"/>
              </a:rPr>
              <a:t>INFORME SOBRE ACTIVIDADES REALIZADAS POR LA SECRETARÍA GENERAL DE SEGURIDAD Y GOBERNABILIDAD EN EL MARCO DE LAS PROTESTAS Y MOVILIZACIONES</a:t>
            </a:r>
            <a:endParaRPr lang="es-ES" sz="3200" b="1" dirty="0">
              <a:solidFill>
                <a:schemeClr val="accent1">
                  <a:lumMod val="75000"/>
                </a:schemeClr>
              </a:solidFill>
              <a:ea typeface="Roboto Bk" pitchFamily="2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9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/>
          </p:cNvSpPr>
          <p:nvPr/>
        </p:nvSpPr>
        <p:spPr bwMode="auto">
          <a:xfrm>
            <a:off x="1528505" y="243887"/>
            <a:ext cx="916436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  <a:t>ORGANIZACIÓN FRENTE A LA EMERGENCIA</a:t>
            </a:r>
            <a:endParaRPr lang="en-US" sz="4000" b="1" spc="150" dirty="0">
              <a:solidFill>
                <a:schemeClr val="accent2"/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75260" y="1890915"/>
            <a:ext cx="2990474" cy="1697462"/>
            <a:chOff x="0" y="1333057"/>
            <a:chExt cx="2991253" cy="1697904"/>
          </a:xfrm>
          <a:solidFill>
            <a:schemeClr val="accent1">
              <a:lumMod val="50000"/>
            </a:schemeClr>
          </a:solidFill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 flipH="1">
              <a:off x="0" y="1596631"/>
              <a:ext cx="1765330" cy="8458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3599" b="1" dirty="0">
                <a:latin typeface="Roboto Bold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 flipH="1">
              <a:off x="1501756" y="1333057"/>
              <a:ext cx="1489497" cy="1697904"/>
            </a:xfrm>
            <a:custGeom>
              <a:avLst/>
              <a:gdLst>
                <a:gd name="T0" fmla="*/ 102 w 102"/>
                <a:gd name="T1" fmla="*/ 0 h 116"/>
                <a:gd name="T2" fmla="*/ 0 w 102"/>
                <a:gd name="T3" fmla="*/ 33 h 116"/>
                <a:gd name="T4" fmla="*/ 68 w 102"/>
                <a:gd name="T5" fmla="*/ 116 h 116"/>
                <a:gd name="T6" fmla="*/ 102 w 102"/>
                <a:gd name="T7" fmla="*/ 105 h 116"/>
                <a:gd name="T8" fmla="*/ 102 w 102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16">
                  <a:moveTo>
                    <a:pt x="102" y="0"/>
                  </a:moveTo>
                  <a:cubicBezTo>
                    <a:pt x="60" y="0"/>
                    <a:pt x="26" y="13"/>
                    <a:pt x="0" y="33"/>
                  </a:cubicBezTo>
                  <a:cubicBezTo>
                    <a:pt x="23" y="61"/>
                    <a:pt x="45" y="89"/>
                    <a:pt x="68" y="116"/>
                  </a:cubicBezTo>
                  <a:cubicBezTo>
                    <a:pt x="76" y="110"/>
                    <a:pt x="88" y="105"/>
                    <a:pt x="102" y="105"/>
                  </a:cubicBezTo>
                  <a:cubicBezTo>
                    <a:pt x="102" y="70"/>
                    <a:pt x="102" y="35"/>
                    <a:pt x="10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3599" b="1" dirty="0">
                <a:latin typeface="Roboto Bold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75261" y="1964452"/>
            <a:ext cx="3782828" cy="2089655"/>
            <a:chOff x="0" y="1406613"/>
            <a:chExt cx="4229436" cy="2090199"/>
          </a:xfrm>
          <a:solidFill>
            <a:srgbClr val="C00000"/>
          </a:solidFill>
        </p:grpSpPr>
        <p:sp>
          <p:nvSpPr>
            <p:cNvPr id="50" name="Freeform 5"/>
            <p:cNvSpPr>
              <a:spLocks/>
            </p:cNvSpPr>
            <p:nvPr/>
          </p:nvSpPr>
          <p:spPr bwMode="auto">
            <a:xfrm flipH="1">
              <a:off x="2335384" y="1406613"/>
              <a:ext cx="1894052" cy="1869533"/>
            </a:xfrm>
            <a:custGeom>
              <a:avLst/>
              <a:gdLst>
                <a:gd name="T0" fmla="*/ 62 w 130"/>
                <a:gd name="T1" fmla="*/ 0 h 128"/>
                <a:gd name="T2" fmla="*/ 0 w 130"/>
                <a:gd name="T3" fmla="*/ 97 h 128"/>
                <a:gd name="T4" fmla="*/ 101 w 130"/>
                <a:gd name="T5" fmla="*/ 128 h 128"/>
                <a:gd name="T6" fmla="*/ 130 w 130"/>
                <a:gd name="T7" fmla="*/ 83 h 128"/>
                <a:gd name="T8" fmla="*/ 62 w 13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28">
                  <a:moveTo>
                    <a:pt x="62" y="0"/>
                  </a:moveTo>
                  <a:cubicBezTo>
                    <a:pt x="31" y="25"/>
                    <a:pt x="10" y="59"/>
                    <a:pt x="0" y="97"/>
                  </a:cubicBezTo>
                  <a:cubicBezTo>
                    <a:pt x="34" y="107"/>
                    <a:pt x="67" y="117"/>
                    <a:pt x="101" y="128"/>
                  </a:cubicBezTo>
                  <a:cubicBezTo>
                    <a:pt x="106" y="111"/>
                    <a:pt x="115" y="95"/>
                    <a:pt x="130" y="83"/>
                  </a:cubicBezTo>
                  <a:cubicBezTo>
                    <a:pt x="107" y="56"/>
                    <a:pt x="85" y="28"/>
                    <a:pt x="6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3599" b="1" dirty="0">
                <a:latin typeface="Roboto Bold" charset="0"/>
              </a:endParaRPr>
            </a:p>
          </p:txBody>
        </p:sp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 flipH="1">
              <a:off x="0" y="2442518"/>
              <a:ext cx="2813495" cy="10542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3599" b="1" dirty="0">
                <a:latin typeface="Roboto Bold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75261" y="3220697"/>
            <a:ext cx="4274317" cy="1721974"/>
            <a:chOff x="0" y="2663184"/>
            <a:chExt cx="4915953" cy="2004385"/>
          </a:xfrm>
          <a:solidFill>
            <a:schemeClr val="accent1">
              <a:lumMod val="75000"/>
            </a:schemeClr>
          </a:solidFill>
        </p:grpSpPr>
        <p:sp>
          <p:nvSpPr>
            <p:cNvPr id="57" name="Freeform 7"/>
            <p:cNvSpPr>
              <a:spLocks/>
            </p:cNvSpPr>
            <p:nvPr/>
          </p:nvSpPr>
          <p:spPr bwMode="auto">
            <a:xfrm flipH="1">
              <a:off x="3254827" y="2663184"/>
              <a:ext cx="1661126" cy="2004385"/>
            </a:xfrm>
            <a:custGeom>
              <a:avLst/>
              <a:gdLst>
                <a:gd name="T0" fmla="*/ 13 w 114"/>
                <a:gd name="T1" fmla="*/ 0 h 137"/>
                <a:gd name="T2" fmla="*/ 13 w 114"/>
                <a:gd name="T3" fmla="*/ 137 h 137"/>
                <a:gd name="T4" fmla="*/ 114 w 114"/>
                <a:gd name="T5" fmla="*/ 106 h 137"/>
                <a:gd name="T6" fmla="*/ 114 w 114"/>
                <a:gd name="T7" fmla="*/ 31 h 137"/>
                <a:gd name="T8" fmla="*/ 13 w 114"/>
                <a:gd name="T9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37">
                  <a:moveTo>
                    <a:pt x="13" y="0"/>
                  </a:moveTo>
                  <a:cubicBezTo>
                    <a:pt x="0" y="44"/>
                    <a:pt x="0" y="92"/>
                    <a:pt x="13" y="137"/>
                  </a:cubicBezTo>
                  <a:cubicBezTo>
                    <a:pt x="46" y="126"/>
                    <a:pt x="80" y="116"/>
                    <a:pt x="114" y="106"/>
                  </a:cubicBezTo>
                  <a:cubicBezTo>
                    <a:pt x="107" y="81"/>
                    <a:pt x="107" y="55"/>
                    <a:pt x="114" y="31"/>
                  </a:cubicBezTo>
                  <a:cubicBezTo>
                    <a:pt x="80" y="21"/>
                    <a:pt x="46" y="11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3599" b="1" dirty="0">
                <a:latin typeface="Roboto Bold" charset="0"/>
              </a:endParaRPr>
            </a:p>
          </p:txBody>
        </p:sp>
        <p:sp>
          <p:nvSpPr>
            <p:cNvPr id="58" name="Rectangle 14"/>
            <p:cNvSpPr>
              <a:spLocks noChangeArrowheads="1"/>
            </p:cNvSpPr>
            <p:nvPr/>
          </p:nvSpPr>
          <p:spPr bwMode="auto">
            <a:xfrm flipH="1">
              <a:off x="0" y="3094111"/>
              <a:ext cx="3545848" cy="116277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3599" b="1" dirty="0">
                <a:latin typeface="Roboto Bold" charset="0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942804" y="2370314"/>
            <a:ext cx="78258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1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PMU</a:t>
            </a:r>
            <a:endParaRPr lang="en-US" sz="21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59415" y="3063947"/>
            <a:ext cx="31895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1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COE METROPOLITANO</a:t>
            </a:r>
            <a:endParaRPr lang="en-US" sz="21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4024" y="3867868"/>
            <a:ext cx="32207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1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GRUPO DE TRABAJO 2</a:t>
            </a:r>
            <a:endParaRPr lang="en-US" sz="21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337444" y="2181125"/>
            <a:ext cx="264525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Roboto Bold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668875" y="1784409"/>
            <a:ext cx="348597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20"/>
              </a:lnSpc>
            </a:pPr>
            <a:r>
              <a:rPr lang="es-ES" sz="1300" dirty="0" smtClean="0">
                <a:latin typeface="Lato Light" charset="0"/>
                <a:ea typeface="Lato Light" charset="0"/>
                <a:cs typeface="Lato Light" charset="0"/>
              </a:rPr>
              <a:t>Se instaló el </a:t>
            </a:r>
            <a:r>
              <a:rPr lang="es-ES" sz="1300" dirty="0">
                <a:latin typeface="Lato Light" charset="0"/>
                <a:ea typeface="Lato Light" charset="0"/>
                <a:cs typeface="Lato Light" charset="0"/>
              </a:rPr>
              <a:t>P</a:t>
            </a:r>
            <a:r>
              <a:rPr lang="es-ES" sz="1300" dirty="0" smtClean="0">
                <a:latin typeface="Lato Light" charset="0"/>
                <a:ea typeface="Lato Light" charset="0"/>
                <a:cs typeface="Lato Light" charset="0"/>
              </a:rPr>
              <a:t>uesto de Mando </a:t>
            </a:r>
            <a:r>
              <a:rPr lang="es-ES" sz="1300" dirty="0">
                <a:latin typeface="Lato Light" charset="0"/>
                <a:ea typeface="Lato Light" charset="0"/>
                <a:cs typeface="Lato Light" charset="0"/>
              </a:rPr>
              <a:t>U</a:t>
            </a:r>
            <a:r>
              <a:rPr lang="es-ES" sz="1300" dirty="0" smtClean="0">
                <a:latin typeface="Lato Light" charset="0"/>
                <a:ea typeface="Lato Light" charset="0"/>
                <a:cs typeface="Lato Light" charset="0"/>
              </a:rPr>
              <a:t>nificado, para monitoreo de las manifestaciones desde la noche del domingo, 12 de junio del 2022.</a:t>
            </a:r>
            <a:endParaRPr lang="en-US" sz="13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337444" y="4157407"/>
            <a:ext cx="264525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Roboto Bold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337444" y="3179663"/>
            <a:ext cx="264525" cy="2769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Roboto Bold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668875" y="4003952"/>
            <a:ext cx="348597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es-ES" sz="1300" dirty="0" smtClean="0">
                <a:latin typeface="Lato Light" charset="0"/>
                <a:ea typeface="Lato Light" charset="0"/>
                <a:cs typeface="Lato Light" charset="0"/>
              </a:rPr>
              <a:t>Como Resolución del COE Metropolitano, se instalaron  las </a:t>
            </a:r>
            <a:r>
              <a:rPr lang="es-ES" sz="1300" dirty="0">
                <a:latin typeface="Lato Light" charset="0"/>
                <a:ea typeface="Lato Light" charset="0"/>
                <a:cs typeface="Lato Light" charset="0"/>
              </a:rPr>
              <a:t>M</a:t>
            </a:r>
            <a:r>
              <a:rPr lang="es-ES" sz="1300" dirty="0" smtClean="0">
                <a:latin typeface="Lato Light" charset="0"/>
                <a:ea typeface="Lato Light" charset="0"/>
                <a:cs typeface="Lato Light" charset="0"/>
              </a:rPr>
              <a:t>esas Técnicas y los Grupos de Trabajo.</a:t>
            </a:r>
            <a:endParaRPr lang="en-US" sz="13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68875" y="3080764"/>
            <a:ext cx="348597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es-ES" sz="1300" dirty="0" smtClean="0">
                <a:latin typeface="Lato Light" charset="0"/>
                <a:ea typeface="Lato Light" charset="0"/>
                <a:cs typeface="Lato Light" charset="0"/>
              </a:rPr>
              <a:t>Se instaló el COE Metropolitano, convocado por el  Alcalde del Distrito Metropolitano de Quito, el 14 de Junio del 2022.</a:t>
            </a:r>
            <a:endParaRPr lang="en-US" sz="1300" dirty="0">
              <a:latin typeface="Lato Light" charset="0"/>
              <a:ea typeface="Lato Light" charset="0"/>
              <a:cs typeface="Lato Light" charset="0"/>
            </a:endParaRP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617" y="5983570"/>
            <a:ext cx="4370172" cy="77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1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>
            <a:spLocks/>
          </p:cNvSpPr>
          <p:nvPr/>
        </p:nvSpPr>
        <p:spPr bwMode="auto">
          <a:xfrm>
            <a:off x="3161877" y="425093"/>
            <a:ext cx="6191129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s-ES" sz="4000" b="1" spc="150" dirty="0" smtClean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GRUPO DE TRABAJO 2</a:t>
            </a:r>
          </a:p>
          <a:p>
            <a:pPr algn="ctr"/>
            <a:r>
              <a:rPr lang="es-ES" sz="3500" b="1" spc="150" dirty="0" smtClean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OBJETIVOS</a:t>
            </a:r>
            <a:endParaRPr lang="en-US" sz="3500" b="1" spc="150" dirty="0">
              <a:solidFill>
                <a:schemeClr val="accent1">
                  <a:lumMod val="75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52" name="Freeform 6"/>
          <p:cNvSpPr>
            <a:spLocks/>
          </p:cNvSpPr>
          <p:nvPr/>
        </p:nvSpPr>
        <p:spPr bwMode="auto">
          <a:xfrm>
            <a:off x="5510936" y="4585260"/>
            <a:ext cx="270757" cy="916784"/>
          </a:xfrm>
          <a:custGeom>
            <a:avLst/>
            <a:gdLst>
              <a:gd name="T0" fmla="*/ 0 w 500"/>
              <a:gd name="T1" fmla="*/ 0 h 1693"/>
              <a:gd name="T2" fmla="*/ 500 w 500"/>
              <a:gd name="T3" fmla="*/ 343 h 1693"/>
              <a:gd name="T4" fmla="*/ 500 w 500"/>
              <a:gd name="T5" fmla="*/ 1693 h 1693"/>
              <a:gd name="T6" fmla="*/ 0 w 500"/>
              <a:gd name="T7" fmla="*/ 1350 h 1693"/>
              <a:gd name="T8" fmla="*/ 0 w 500"/>
              <a:gd name="T9" fmla="*/ 0 h 1693"/>
              <a:gd name="T10" fmla="*/ 0 w 500"/>
              <a:gd name="T11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" h="1693">
                <a:moveTo>
                  <a:pt x="0" y="0"/>
                </a:moveTo>
                <a:lnTo>
                  <a:pt x="500" y="343"/>
                </a:lnTo>
                <a:lnTo>
                  <a:pt x="500" y="1693"/>
                </a:lnTo>
                <a:lnTo>
                  <a:pt x="0" y="135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57" name="Freeform 7"/>
          <p:cNvSpPr>
            <a:spLocks/>
          </p:cNvSpPr>
          <p:nvPr/>
        </p:nvSpPr>
        <p:spPr bwMode="auto">
          <a:xfrm>
            <a:off x="5781693" y="4770999"/>
            <a:ext cx="5033322" cy="731045"/>
          </a:xfrm>
          <a:custGeom>
            <a:avLst/>
            <a:gdLst>
              <a:gd name="T0" fmla="*/ 0 w 6193"/>
              <a:gd name="T1" fmla="*/ 0 h 1529"/>
              <a:gd name="T2" fmla="*/ 5976 w 6193"/>
              <a:gd name="T3" fmla="*/ 0 h 1529"/>
              <a:gd name="T4" fmla="*/ 6193 w 6193"/>
              <a:gd name="T5" fmla="*/ 217 h 1529"/>
              <a:gd name="T6" fmla="*/ 6193 w 6193"/>
              <a:gd name="T7" fmla="*/ 1312 h 1529"/>
              <a:gd name="T8" fmla="*/ 5976 w 6193"/>
              <a:gd name="T9" fmla="*/ 1529 h 1529"/>
              <a:gd name="T10" fmla="*/ 0 w 6193"/>
              <a:gd name="T11" fmla="*/ 1529 h 1529"/>
              <a:gd name="T12" fmla="*/ 0 w 6193"/>
              <a:gd name="T13" fmla="*/ 0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93" h="1529">
                <a:moveTo>
                  <a:pt x="0" y="0"/>
                </a:moveTo>
                <a:cubicBezTo>
                  <a:pt x="5976" y="0"/>
                  <a:pt x="5976" y="0"/>
                  <a:pt x="5976" y="0"/>
                </a:cubicBezTo>
                <a:cubicBezTo>
                  <a:pt x="6095" y="0"/>
                  <a:pt x="6193" y="98"/>
                  <a:pt x="6193" y="217"/>
                </a:cubicBezTo>
                <a:cubicBezTo>
                  <a:pt x="6193" y="1312"/>
                  <a:pt x="6193" y="1312"/>
                  <a:pt x="6193" y="1312"/>
                </a:cubicBezTo>
                <a:cubicBezTo>
                  <a:pt x="6193" y="1432"/>
                  <a:pt x="6095" y="1529"/>
                  <a:pt x="5976" y="1529"/>
                </a:cubicBezTo>
                <a:cubicBezTo>
                  <a:pt x="0" y="1529"/>
                  <a:pt x="0" y="1529"/>
                  <a:pt x="0" y="1529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5510936" y="2229403"/>
            <a:ext cx="270757" cy="916784"/>
          </a:xfrm>
          <a:custGeom>
            <a:avLst/>
            <a:gdLst>
              <a:gd name="T0" fmla="*/ 0 w 500"/>
              <a:gd name="T1" fmla="*/ 0 h 1693"/>
              <a:gd name="T2" fmla="*/ 500 w 500"/>
              <a:gd name="T3" fmla="*/ 343 h 1693"/>
              <a:gd name="T4" fmla="*/ 500 w 500"/>
              <a:gd name="T5" fmla="*/ 1693 h 1693"/>
              <a:gd name="T6" fmla="*/ 0 w 500"/>
              <a:gd name="T7" fmla="*/ 1350 h 1693"/>
              <a:gd name="T8" fmla="*/ 0 w 500"/>
              <a:gd name="T9" fmla="*/ 0 h 1693"/>
              <a:gd name="T10" fmla="*/ 0 w 500"/>
              <a:gd name="T11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" h="1693">
                <a:moveTo>
                  <a:pt x="0" y="0"/>
                </a:moveTo>
                <a:lnTo>
                  <a:pt x="500" y="343"/>
                </a:lnTo>
                <a:lnTo>
                  <a:pt x="500" y="1693"/>
                </a:lnTo>
                <a:lnTo>
                  <a:pt x="0" y="135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60" name="Freeform 10"/>
          <p:cNvSpPr>
            <a:spLocks/>
          </p:cNvSpPr>
          <p:nvPr/>
        </p:nvSpPr>
        <p:spPr bwMode="auto">
          <a:xfrm>
            <a:off x="5781693" y="2415142"/>
            <a:ext cx="5033322" cy="731045"/>
          </a:xfrm>
          <a:custGeom>
            <a:avLst/>
            <a:gdLst>
              <a:gd name="T0" fmla="*/ 0 w 6193"/>
              <a:gd name="T1" fmla="*/ 0 h 1529"/>
              <a:gd name="T2" fmla="*/ 5976 w 6193"/>
              <a:gd name="T3" fmla="*/ 0 h 1529"/>
              <a:gd name="T4" fmla="*/ 6193 w 6193"/>
              <a:gd name="T5" fmla="*/ 217 h 1529"/>
              <a:gd name="T6" fmla="*/ 6193 w 6193"/>
              <a:gd name="T7" fmla="*/ 1313 h 1529"/>
              <a:gd name="T8" fmla="*/ 5976 w 6193"/>
              <a:gd name="T9" fmla="*/ 1529 h 1529"/>
              <a:gd name="T10" fmla="*/ 0 w 6193"/>
              <a:gd name="T11" fmla="*/ 1529 h 1529"/>
              <a:gd name="T12" fmla="*/ 0 w 6193"/>
              <a:gd name="T13" fmla="*/ 0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93" h="1529">
                <a:moveTo>
                  <a:pt x="0" y="0"/>
                </a:moveTo>
                <a:cubicBezTo>
                  <a:pt x="5976" y="0"/>
                  <a:pt x="5976" y="0"/>
                  <a:pt x="5976" y="0"/>
                </a:cubicBezTo>
                <a:cubicBezTo>
                  <a:pt x="6095" y="0"/>
                  <a:pt x="6193" y="98"/>
                  <a:pt x="6193" y="217"/>
                </a:cubicBezTo>
                <a:cubicBezTo>
                  <a:pt x="6193" y="1313"/>
                  <a:pt x="6193" y="1313"/>
                  <a:pt x="6193" y="1313"/>
                </a:cubicBezTo>
                <a:cubicBezTo>
                  <a:pt x="6193" y="1432"/>
                  <a:pt x="6095" y="1529"/>
                  <a:pt x="5976" y="1529"/>
                </a:cubicBezTo>
                <a:cubicBezTo>
                  <a:pt x="0" y="1529"/>
                  <a:pt x="0" y="1529"/>
                  <a:pt x="0" y="1529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62" name="Freeform 12"/>
          <p:cNvSpPr>
            <a:spLocks/>
          </p:cNvSpPr>
          <p:nvPr/>
        </p:nvSpPr>
        <p:spPr bwMode="auto">
          <a:xfrm>
            <a:off x="5510936" y="3483008"/>
            <a:ext cx="270757" cy="916784"/>
          </a:xfrm>
          <a:custGeom>
            <a:avLst/>
            <a:gdLst>
              <a:gd name="T0" fmla="*/ 0 w 500"/>
              <a:gd name="T1" fmla="*/ 0 h 1693"/>
              <a:gd name="T2" fmla="*/ 500 w 500"/>
              <a:gd name="T3" fmla="*/ 344 h 1693"/>
              <a:gd name="T4" fmla="*/ 500 w 500"/>
              <a:gd name="T5" fmla="*/ 1693 h 1693"/>
              <a:gd name="T6" fmla="*/ 0 w 500"/>
              <a:gd name="T7" fmla="*/ 1350 h 1693"/>
              <a:gd name="T8" fmla="*/ 0 w 500"/>
              <a:gd name="T9" fmla="*/ 0 h 1693"/>
              <a:gd name="T10" fmla="*/ 0 w 500"/>
              <a:gd name="T11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" h="1693">
                <a:moveTo>
                  <a:pt x="0" y="0"/>
                </a:moveTo>
                <a:lnTo>
                  <a:pt x="500" y="344"/>
                </a:lnTo>
                <a:lnTo>
                  <a:pt x="500" y="1693"/>
                </a:lnTo>
                <a:lnTo>
                  <a:pt x="0" y="135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60000"/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63" name="Freeform 13"/>
          <p:cNvSpPr>
            <a:spLocks/>
          </p:cNvSpPr>
          <p:nvPr/>
        </p:nvSpPr>
        <p:spPr bwMode="auto">
          <a:xfrm>
            <a:off x="5781693" y="3676772"/>
            <a:ext cx="5033322" cy="730503"/>
          </a:xfrm>
          <a:custGeom>
            <a:avLst/>
            <a:gdLst>
              <a:gd name="T0" fmla="*/ 0 w 6193"/>
              <a:gd name="T1" fmla="*/ 0 h 1528"/>
              <a:gd name="T2" fmla="*/ 5976 w 6193"/>
              <a:gd name="T3" fmla="*/ 0 h 1528"/>
              <a:gd name="T4" fmla="*/ 6193 w 6193"/>
              <a:gd name="T5" fmla="*/ 216 h 1528"/>
              <a:gd name="T6" fmla="*/ 6193 w 6193"/>
              <a:gd name="T7" fmla="*/ 1312 h 1528"/>
              <a:gd name="T8" fmla="*/ 5976 w 6193"/>
              <a:gd name="T9" fmla="*/ 1528 h 1528"/>
              <a:gd name="T10" fmla="*/ 0 w 6193"/>
              <a:gd name="T11" fmla="*/ 1528 h 1528"/>
              <a:gd name="T12" fmla="*/ 0 w 6193"/>
              <a:gd name="T13" fmla="*/ 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93" h="1528">
                <a:moveTo>
                  <a:pt x="0" y="0"/>
                </a:moveTo>
                <a:cubicBezTo>
                  <a:pt x="5976" y="0"/>
                  <a:pt x="5976" y="0"/>
                  <a:pt x="5976" y="0"/>
                </a:cubicBezTo>
                <a:cubicBezTo>
                  <a:pt x="6095" y="0"/>
                  <a:pt x="6193" y="97"/>
                  <a:pt x="6193" y="216"/>
                </a:cubicBezTo>
                <a:cubicBezTo>
                  <a:pt x="6193" y="1312"/>
                  <a:pt x="6193" y="1312"/>
                  <a:pt x="6193" y="1312"/>
                </a:cubicBezTo>
                <a:cubicBezTo>
                  <a:pt x="6193" y="1431"/>
                  <a:pt x="6095" y="1528"/>
                  <a:pt x="5976" y="1528"/>
                </a:cubicBezTo>
                <a:cubicBezTo>
                  <a:pt x="0" y="1528"/>
                  <a:pt x="0" y="1528"/>
                  <a:pt x="0" y="152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81693" y="2423166"/>
            <a:ext cx="4672123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MONITOREO Y ALERTA, PRESENCIA DE MANIFESTANTES Y CIERRES VIALES</a:t>
            </a:r>
            <a:endParaRPr lang="en-US" sz="20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81693" y="3688396"/>
            <a:ext cx="5081025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COORDINACIÓN DE LOGÍSTICA PARA HABILITACIÓN VIAL</a:t>
            </a:r>
            <a:endParaRPr lang="en-US" sz="20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81693" y="4782578"/>
            <a:ext cx="503332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COORDINAR RESGUARDO PARA MANTENER LOS SERVICIOS PÚBLICOS</a:t>
            </a:r>
            <a:endParaRPr lang="en-US" sz="20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06419" y="5184687"/>
            <a:ext cx="527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04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34129" y="4963026"/>
            <a:ext cx="587020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en-US" sz="1200" dirty="0">
                <a:solidFill>
                  <a:schemeClr val="bg1"/>
                </a:solidFill>
                <a:latin typeface="Lato Light" charset="0"/>
                <a:ea typeface="Lato Light" charset="0"/>
                <a:cs typeface="Lato Light" charset="0"/>
              </a:rPr>
              <a:t>STEP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859975" y="3944469"/>
            <a:ext cx="527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03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834129" y="3722808"/>
            <a:ext cx="587020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en-US" sz="1200" dirty="0">
                <a:solidFill>
                  <a:schemeClr val="bg1"/>
                </a:solidFill>
                <a:latin typeface="Lato Light" charset="0"/>
                <a:ea typeface="Lato Light" charset="0"/>
                <a:cs typeface="Lato Light" charset="0"/>
              </a:rPr>
              <a:t>STEP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859975" y="2669387"/>
            <a:ext cx="527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02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834129" y="2447726"/>
            <a:ext cx="587020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en-US" sz="1200" dirty="0">
                <a:solidFill>
                  <a:schemeClr val="bg1"/>
                </a:solidFill>
                <a:latin typeface="Lato Light" charset="0"/>
                <a:ea typeface="Lato Light" charset="0"/>
                <a:cs typeface="Lato Light" charset="0"/>
              </a:rPr>
              <a:t>STEP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77614" y="2076203"/>
            <a:ext cx="415443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Secretaría </a:t>
            </a:r>
            <a:r>
              <a:rPr lang="es-ES" sz="1400" dirty="0"/>
              <a:t>General de Seguridad y Gobernabilidad</a:t>
            </a:r>
            <a:r>
              <a:rPr lang="es-ES" sz="1400" dirty="0" smtClean="0"/>
              <a:t>. 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Policía </a:t>
            </a:r>
            <a:r>
              <a:rPr lang="es-ES" sz="1400" dirty="0"/>
              <a:t>Nacional. </a:t>
            </a:r>
            <a:r>
              <a:rPr lang="es-ES" sz="1400" dirty="0" smtClean="0"/>
              <a:t> 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Fuerzas </a:t>
            </a:r>
            <a:r>
              <a:rPr lang="es-ES" sz="1400" dirty="0"/>
              <a:t>Armadas. </a:t>
            </a:r>
            <a:endParaRPr lang="es-ES" sz="1400" dirty="0" smtClean="0"/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Agencia </a:t>
            </a:r>
            <a:r>
              <a:rPr lang="es-ES" sz="1400" dirty="0"/>
              <a:t>Metropolitana de </a:t>
            </a:r>
            <a:r>
              <a:rPr lang="es-ES" sz="1400" dirty="0" smtClean="0"/>
              <a:t>Tránsito.  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Agencia </a:t>
            </a:r>
            <a:r>
              <a:rPr lang="es-ES" sz="1400" dirty="0"/>
              <a:t>Metropolitana de </a:t>
            </a:r>
            <a:r>
              <a:rPr lang="es-ES" sz="1400" dirty="0" smtClean="0"/>
              <a:t>Control</a:t>
            </a:r>
            <a:r>
              <a:rPr lang="es-ES" sz="1400" dirty="0" smtClean="0"/>
              <a:t>.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Agencia de Coordinación Distrital de Comercio.</a:t>
            </a:r>
            <a:endParaRPr lang="es-ES" sz="1400" dirty="0" smtClean="0"/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Empresa </a:t>
            </a:r>
            <a:r>
              <a:rPr lang="es-ES" sz="1400" dirty="0"/>
              <a:t>Pública de Transporte y </a:t>
            </a:r>
            <a:r>
              <a:rPr lang="es-ES" sz="1400" dirty="0" smtClean="0"/>
              <a:t>Pasajeros. 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Cuerpo </a:t>
            </a:r>
            <a:r>
              <a:rPr lang="es-ES" sz="1400" dirty="0"/>
              <a:t>de Agentes de Control Metropolitano. </a:t>
            </a:r>
            <a:endParaRPr lang="es-ES" sz="1400" dirty="0" smtClean="0"/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Cuerpo </a:t>
            </a:r>
            <a:r>
              <a:rPr lang="es-ES" sz="1400" dirty="0"/>
              <a:t>de Bomberos de Quito. </a:t>
            </a:r>
            <a:endParaRPr lang="es-ES" sz="1400" dirty="0" smtClean="0"/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EP-EMSEGURIDAD.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EMASEO. 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EPMMOP. 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EPMAPS.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 smtClean="0"/>
              <a:t>EMGIRS.</a:t>
            </a:r>
          </a:p>
          <a:p>
            <a:pPr marL="285750" indent="-285750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s-ES" sz="1400" dirty="0"/>
              <a:t>EP Mercado </a:t>
            </a:r>
            <a:r>
              <a:rPr lang="es-ES" sz="1400" dirty="0" smtClean="0"/>
              <a:t>Mayorista.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085783" y="1470828"/>
            <a:ext cx="2076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rPr>
              <a:t>INTEGRANTES</a:t>
            </a:r>
            <a:endParaRPr lang="en-US" sz="2000" b="1" dirty="0">
              <a:solidFill>
                <a:schemeClr val="tx2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617" y="5983570"/>
            <a:ext cx="4370172" cy="77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05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/>
          </p:cNvSpPr>
          <p:nvPr/>
        </p:nvSpPr>
        <p:spPr bwMode="auto">
          <a:xfrm>
            <a:off x="4753693" y="243887"/>
            <a:ext cx="271401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s-ES" sz="4000" b="1" spc="150" dirty="0" smtClean="0">
                <a:solidFill>
                  <a:schemeClr val="accent5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LOGÍSTICA</a:t>
            </a:r>
            <a:endParaRPr lang="en-US" sz="4000" b="1" spc="150" dirty="0">
              <a:solidFill>
                <a:schemeClr val="accent5">
                  <a:lumMod val="75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4" name="Freeform 143"/>
          <p:cNvSpPr>
            <a:spLocks noChangeArrowheads="1"/>
          </p:cNvSpPr>
          <p:nvPr/>
        </p:nvSpPr>
        <p:spPr bwMode="auto">
          <a:xfrm>
            <a:off x="8035241" y="3186832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" name="Freeform 144"/>
          <p:cNvSpPr>
            <a:spLocks noChangeArrowheads="1"/>
          </p:cNvSpPr>
          <p:nvPr/>
        </p:nvSpPr>
        <p:spPr bwMode="auto">
          <a:xfrm>
            <a:off x="8275638" y="3124038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" name="Freeform 145"/>
          <p:cNvSpPr>
            <a:spLocks noChangeArrowheads="1"/>
          </p:cNvSpPr>
          <p:nvPr/>
        </p:nvSpPr>
        <p:spPr bwMode="auto">
          <a:xfrm flipH="1">
            <a:off x="8210888" y="3124038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7" name="Freeform 146"/>
          <p:cNvSpPr>
            <a:spLocks noChangeArrowheads="1"/>
          </p:cNvSpPr>
          <p:nvPr/>
        </p:nvSpPr>
        <p:spPr bwMode="auto">
          <a:xfrm>
            <a:off x="11269846" y="3188970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23041" y="3377962"/>
            <a:ext cx="712676" cy="477046"/>
          </a:xfrm>
          <a:prstGeom prst="rect">
            <a:avLst/>
          </a:prstGeom>
          <a:noFill/>
        </p:spPr>
        <p:txBody>
          <a:bodyPr wrap="none" lIns="45711" tIns="22856" rIns="45711" bIns="22856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320</a:t>
            </a:r>
            <a:endParaRPr lang="id-ID" sz="28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9167079" y="3405700"/>
            <a:ext cx="1972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defTabSz="2286000"/>
            <a:r>
              <a:rPr lang="es-ES" sz="12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CUERPO DE BOMBEROS DEL DMQ.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12" name="Freeform 143"/>
          <p:cNvSpPr>
            <a:spLocks noChangeArrowheads="1"/>
          </p:cNvSpPr>
          <p:nvPr/>
        </p:nvSpPr>
        <p:spPr bwMode="auto">
          <a:xfrm>
            <a:off x="697053" y="3191108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3" name="Freeform 144"/>
          <p:cNvSpPr>
            <a:spLocks noChangeArrowheads="1"/>
          </p:cNvSpPr>
          <p:nvPr/>
        </p:nvSpPr>
        <p:spPr bwMode="auto">
          <a:xfrm>
            <a:off x="911978" y="3124038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4" name="Freeform 145"/>
          <p:cNvSpPr>
            <a:spLocks noChangeArrowheads="1"/>
          </p:cNvSpPr>
          <p:nvPr/>
        </p:nvSpPr>
        <p:spPr bwMode="auto">
          <a:xfrm flipH="1">
            <a:off x="847228" y="3124038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5" name="Freeform 146"/>
          <p:cNvSpPr>
            <a:spLocks noChangeArrowheads="1"/>
          </p:cNvSpPr>
          <p:nvPr/>
        </p:nvSpPr>
        <p:spPr bwMode="auto">
          <a:xfrm>
            <a:off x="3906186" y="3188970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9381" y="3328534"/>
            <a:ext cx="712676" cy="477046"/>
          </a:xfrm>
          <a:prstGeom prst="rect">
            <a:avLst/>
          </a:prstGeom>
          <a:noFill/>
        </p:spPr>
        <p:txBody>
          <a:bodyPr wrap="none" lIns="45711" tIns="22856" rIns="45711" bIns="22856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700</a:t>
            </a:r>
            <a:endParaRPr lang="id-ID" sz="28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1826295" y="3328534"/>
            <a:ext cx="184608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defTabSz="2286000"/>
            <a:r>
              <a:rPr lang="es-ES" sz="12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AGENCIA METROPOLITANA DE TRANSITO.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20" name="Freeform 143"/>
          <p:cNvSpPr>
            <a:spLocks noChangeArrowheads="1"/>
          </p:cNvSpPr>
          <p:nvPr/>
        </p:nvSpPr>
        <p:spPr bwMode="auto">
          <a:xfrm>
            <a:off x="4353411" y="3186832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1" name="Freeform 144"/>
          <p:cNvSpPr>
            <a:spLocks noChangeArrowheads="1"/>
          </p:cNvSpPr>
          <p:nvPr/>
        </p:nvSpPr>
        <p:spPr bwMode="auto">
          <a:xfrm>
            <a:off x="4493730" y="3133826"/>
            <a:ext cx="1005727" cy="812366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rgbClr val="C00000"/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2" name="Freeform 145"/>
          <p:cNvSpPr>
            <a:spLocks noChangeArrowheads="1"/>
          </p:cNvSpPr>
          <p:nvPr/>
        </p:nvSpPr>
        <p:spPr bwMode="auto">
          <a:xfrm flipH="1">
            <a:off x="4466222" y="3131072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rgbClr val="86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solidFill>
                <a:srgbClr val="C00000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3" name="Freeform 146"/>
          <p:cNvSpPr>
            <a:spLocks noChangeArrowheads="1"/>
          </p:cNvSpPr>
          <p:nvPr/>
        </p:nvSpPr>
        <p:spPr bwMode="auto">
          <a:xfrm>
            <a:off x="7588016" y="3188970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rgbClr val="86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00946" y="3390319"/>
            <a:ext cx="993202" cy="477046"/>
          </a:xfrm>
          <a:prstGeom prst="rect">
            <a:avLst/>
          </a:prstGeom>
          <a:noFill/>
        </p:spPr>
        <p:txBody>
          <a:bodyPr wrap="none" lIns="45711" tIns="22856" rIns="45711" bIns="22856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1.200</a:t>
            </a:r>
            <a:endParaRPr lang="id-ID" sz="28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7" name="Rectangle 26"/>
          <p:cNvSpPr>
            <a:spLocks/>
          </p:cNvSpPr>
          <p:nvPr/>
        </p:nvSpPr>
        <p:spPr bwMode="auto">
          <a:xfrm>
            <a:off x="5626531" y="3436248"/>
            <a:ext cx="2291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defTabSz="2286000"/>
            <a:r>
              <a:rPr lang="es-ES" sz="12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CUERPO DE AGENTES DE CONTROL.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28" name="Freeform 143"/>
          <p:cNvSpPr>
            <a:spLocks noChangeArrowheads="1"/>
          </p:cNvSpPr>
          <p:nvPr/>
        </p:nvSpPr>
        <p:spPr bwMode="auto">
          <a:xfrm>
            <a:off x="8035241" y="1633440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9" name="Freeform 144"/>
          <p:cNvSpPr>
            <a:spLocks noChangeArrowheads="1"/>
          </p:cNvSpPr>
          <p:nvPr/>
        </p:nvSpPr>
        <p:spPr bwMode="auto">
          <a:xfrm>
            <a:off x="8275638" y="1570646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0" name="Freeform 145"/>
          <p:cNvSpPr>
            <a:spLocks noChangeArrowheads="1"/>
          </p:cNvSpPr>
          <p:nvPr/>
        </p:nvSpPr>
        <p:spPr bwMode="auto">
          <a:xfrm flipH="1">
            <a:off x="8210888" y="1570646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1" name="Freeform 146"/>
          <p:cNvSpPr>
            <a:spLocks noChangeArrowheads="1"/>
          </p:cNvSpPr>
          <p:nvPr/>
        </p:nvSpPr>
        <p:spPr bwMode="auto">
          <a:xfrm>
            <a:off x="11269846" y="1635578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76740" y="1775142"/>
            <a:ext cx="605277" cy="600156"/>
          </a:xfrm>
          <a:prstGeom prst="rect">
            <a:avLst/>
          </a:prstGeom>
          <a:noFill/>
        </p:spPr>
        <p:txBody>
          <a:bodyPr wrap="none" lIns="45711" tIns="22856" rIns="45711" bIns="22856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45</a:t>
            </a:r>
            <a:endParaRPr lang="id-ID" sz="36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9153147" y="1744442"/>
            <a:ext cx="19860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defTabSz="2286000"/>
            <a:r>
              <a:rPr lang="es-ES" sz="12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AGENCIA METROPOLITANA DE CONTROL.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38" name="Freeform 143"/>
          <p:cNvSpPr>
            <a:spLocks noChangeArrowheads="1"/>
          </p:cNvSpPr>
          <p:nvPr/>
        </p:nvSpPr>
        <p:spPr bwMode="auto">
          <a:xfrm>
            <a:off x="671581" y="1633440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solidFill>
                <a:schemeClr val="bg1">
                  <a:lumMod val="95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9" name="Freeform 144"/>
          <p:cNvSpPr>
            <a:spLocks noChangeArrowheads="1"/>
          </p:cNvSpPr>
          <p:nvPr/>
        </p:nvSpPr>
        <p:spPr bwMode="auto">
          <a:xfrm>
            <a:off x="911978" y="1570646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30</a:t>
            </a:r>
            <a:endParaRPr lang="en-US" sz="30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0" name="Freeform 145"/>
          <p:cNvSpPr>
            <a:spLocks noChangeArrowheads="1"/>
          </p:cNvSpPr>
          <p:nvPr/>
        </p:nvSpPr>
        <p:spPr bwMode="auto">
          <a:xfrm flipH="1">
            <a:off x="847228" y="1570646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1" name="Freeform 146"/>
          <p:cNvSpPr>
            <a:spLocks noChangeArrowheads="1"/>
          </p:cNvSpPr>
          <p:nvPr/>
        </p:nvSpPr>
        <p:spPr bwMode="auto">
          <a:xfrm>
            <a:off x="3906186" y="1635578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1773335" y="1480621"/>
            <a:ext cx="1984218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2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SECRETARÍA DE SEGURIDAD.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46" name="Freeform 143"/>
          <p:cNvSpPr>
            <a:spLocks noChangeArrowheads="1"/>
          </p:cNvSpPr>
          <p:nvPr/>
        </p:nvSpPr>
        <p:spPr bwMode="auto">
          <a:xfrm>
            <a:off x="4353411" y="1633440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7" name="Freeform 144"/>
          <p:cNvSpPr>
            <a:spLocks noChangeArrowheads="1"/>
          </p:cNvSpPr>
          <p:nvPr/>
        </p:nvSpPr>
        <p:spPr bwMode="auto">
          <a:xfrm>
            <a:off x="4558296" y="1592385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rgbClr val="C00000"/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18</a:t>
            </a:r>
            <a:endParaRPr lang="en-US" sz="30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8" name="Freeform 145"/>
          <p:cNvSpPr>
            <a:spLocks noChangeArrowheads="1"/>
          </p:cNvSpPr>
          <p:nvPr/>
        </p:nvSpPr>
        <p:spPr bwMode="auto">
          <a:xfrm flipH="1">
            <a:off x="4496262" y="1584644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rgbClr val="86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9" name="Freeform 146"/>
          <p:cNvSpPr>
            <a:spLocks noChangeArrowheads="1"/>
          </p:cNvSpPr>
          <p:nvPr/>
        </p:nvSpPr>
        <p:spPr bwMode="auto">
          <a:xfrm>
            <a:off x="7588016" y="1635578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rgbClr val="86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3" name="Rectangle 52"/>
          <p:cNvSpPr>
            <a:spLocks/>
          </p:cNvSpPr>
          <p:nvPr/>
        </p:nvSpPr>
        <p:spPr bwMode="auto">
          <a:xfrm>
            <a:off x="5383534" y="1771727"/>
            <a:ext cx="2194024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2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JEFATURA DE SEGURIDAD.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54" name="Freeform 143"/>
          <p:cNvSpPr>
            <a:spLocks noChangeArrowheads="1"/>
          </p:cNvSpPr>
          <p:nvPr/>
        </p:nvSpPr>
        <p:spPr bwMode="auto">
          <a:xfrm>
            <a:off x="8049979" y="4705863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5" name="Freeform 144"/>
          <p:cNvSpPr>
            <a:spLocks noChangeArrowheads="1"/>
          </p:cNvSpPr>
          <p:nvPr/>
        </p:nvSpPr>
        <p:spPr bwMode="auto">
          <a:xfrm>
            <a:off x="8210888" y="4643069"/>
            <a:ext cx="1059364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6" name="Freeform 145"/>
          <p:cNvSpPr>
            <a:spLocks noChangeArrowheads="1"/>
          </p:cNvSpPr>
          <p:nvPr/>
        </p:nvSpPr>
        <p:spPr bwMode="auto">
          <a:xfrm flipH="1">
            <a:off x="8168101" y="4639968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7" name="Freeform 146"/>
          <p:cNvSpPr>
            <a:spLocks noChangeArrowheads="1"/>
          </p:cNvSpPr>
          <p:nvPr/>
        </p:nvSpPr>
        <p:spPr bwMode="auto">
          <a:xfrm>
            <a:off x="11284584" y="4708001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8" name="TextBox 34"/>
          <p:cNvSpPr txBox="1"/>
          <p:nvPr/>
        </p:nvSpPr>
        <p:spPr>
          <a:xfrm>
            <a:off x="8238715" y="4847565"/>
            <a:ext cx="993202" cy="477046"/>
          </a:xfrm>
          <a:prstGeom prst="rect">
            <a:avLst/>
          </a:prstGeom>
          <a:noFill/>
        </p:spPr>
        <p:txBody>
          <a:bodyPr wrap="none" lIns="45711" tIns="22856" rIns="45711" bIns="22856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1.000</a:t>
            </a:r>
            <a:endParaRPr lang="id-ID" sz="36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9" name="Rectangle 36"/>
          <p:cNvSpPr>
            <a:spLocks/>
          </p:cNvSpPr>
          <p:nvPr/>
        </p:nvSpPr>
        <p:spPr bwMode="auto">
          <a:xfrm>
            <a:off x="9450842" y="4765357"/>
            <a:ext cx="2299026" cy="4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2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FUERZAS ARMADAS.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60" name="Freeform 143"/>
          <p:cNvSpPr>
            <a:spLocks noChangeArrowheads="1"/>
          </p:cNvSpPr>
          <p:nvPr/>
        </p:nvSpPr>
        <p:spPr bwMode="auto">
          <a:xfrm>
            <a:off x="686319" y="4705863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solidFill>
                <a:schemeClr val="bg1">
                  <a:lumMod val="95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1" name="Freeform 144"/>
          <p:cNvSpPr>
            <a:spLocks noChangeArrowheads="1"/>
          </p:cNvSpPr>
          <p:nvPr/>
        </p:nvSpPr>
        <p:spPr bwMode="auto">
          <a:xfrm>
            <a:off x="926716" y="4643069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30</a:t>
            </a:r>
            <a:endParaRPr lang="en-US" sz="30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2" name="Freeform 145"/>
          <p:cNvSpPr>
            <a:spLocks noChangeArrowheads="1"/>
          </p:cNvSpPr>
          <p:nvPr/>
        </p:nvSpPr>
        <p:spPr bwMode="auto">
          <a:xfrm flipH="1">
            <a:off x="861966" y="4643069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3" name="Freeform 146"/>
          <p:cNvSpPr>
            <a:spLocks noChangeArrowheads="1"/>
          </p:cNvSpPr>
          <p:nvPr/>
        </p:nvSpPr>
        <p:spPr bwMode="auto">
          <a:xfrm>
            <a:off x="3920924" y="4708001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4" name="Rectangle 44"/>
          <p:cNvSpPr>
            <a:spLocks/>
          </p:cNvSpPr>
          <p:nvPr/>
        </p:nvSpPr>
        <p:spPr bwMode="auto">
          <a:xfrm>
            <a:off x="1829776" y="4862946"/>
            <a:ext cx="198421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defTabSz="2286000"/>
            <a:r>
              <a:rPr lang="es-ES" sz="12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CUERPO DE AGENTES DE CONTROL METROPOLITANO.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65" name="Freeform 143"/>
          <p:cNvSpPr>
            <a:spLocks noChangeArrowheads="1"/>
          </p:cNvSpPr>
          <p:nvPr/>
        </p:nvSpPr>
        <p:spPr bwMode="auto">
          <a:xfrm>
            <a:off x="4368149" y="4705863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6" name="Freeform 144"/>
          <p:cNvSpPr>
            <a:spLocks noChangeArrowheads="1"/>
          </p:cNvSpPr>
          <p:nvPr/>
        </p:nvSpPr>
        <p:spPr bwMode="auto">
          <a:xfrm>
            <a:off x="4536520" y="4677165"/>
            <a:ext cx="967858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rgbClr val="C00000"/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1.100</a:t>
            </a:r>
            <a:endParaRPr lang="en-US" sz="28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7" name="Freeform 145"/>
          <p:cNvSpPr>
            <a:spLocks noChangeArrowheads="1"/>
          </p:cNvSpPr>
          <p:nvPr/>
        </p:nvSpPr>
        <p:spPr bwMode="auto">
          <a:xfrm flipH="1">
            <a:off x="4494843" y="4677165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rgbClr val="86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8" name="Freeform 146"/>
          <p:cNvSpPr>
            <a:spLocks noChangeArrowheads="1"/>
          </p:cNvSpPr>
          <p:nvPr/>
        </p:nvSpPr>
        <p:spPr bwMode="auto">
          <a:xfrm>
            <a:off x="7602754" y="4708001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rgbClr val="86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9" name="Rectangle 52"/>
          <p:cNvSpPr>
            <a:spLocks/>
          </p:cNvSpPr>
          <p:nvPr/>
        </p:nvSpPr>
        <p:spPr bwMode="auto">
          <a:xfrm>
            <a:off x="5659203" y="4761487"/>
            <a:ext cx="2194024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2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POLICÍA NACIONAL.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pic>
        <p:nvPicPr>
          <p:cNvPr id="70" name="Imagen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195" y="6089825"/>
            <a:ext cx="4370172" cy="778973"/>
          </a:xfrm>
          <a:prstGeom prst="rect">
            <a:avLst/>
          </a:prstGeom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857966307"/>
              </p:ext>
            </p:extLst>
          </p:nvPr>
        </p:nvGraphicFramePr>
        <p:xfrm>
          <a:off x="3191600" y="5948707"/>
          <a:ext cx="1693494" cy="694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" name="TextBox 33"/>
          <p:cNvSpPr txBox="1"/>
          <p:nvPr/>
        </p:nvSpPr>
        <p:spPr>
          <a:xfrm>
            <a:off x="1829776" y="888138"/>
            <a:ext cx="8792587" cy="4385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5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APROXIMADO DIARIO DE FUNCIONARIOS POR INSTITUCIÓN.</a:t>
            </a:r>
            <a:endParaRPr lang="en-US" sz="225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0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/>
          </p:cNvSpPr>
          <p:nvPr/>
        </p:nvSpPr>
        <p:spPr bwMode="auto">
          <a:xfrm>
            <a:off x="4628723" y="243887"/>
            <a:ext cx="296395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s-ES" sz="4000" b="1" spc="150" dirty="0" smtClean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LOGÍSTICA</a:t>
            </a:r>
            <a:endParaRPr lang="en-US" sz="4000" b="1" spc="150" dirty="0">
              <a:solidFill>
                <a:schemeClr val="accent2"/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55848" y="908144"/>
            <a:ext cx="8246280" cy="4385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5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APROXIMADO DIARIO DE MAQUINARA POR INSTITUCIÓN.</a:t>
            </a:r>
            <a:endParaRPr lang="en-US" sz="225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" name="Freeform 143"/>
          <p:cNvSpPr>
            <a:spLocks noChangeArrowheads="1"/>
          </p:cNvSpPr>
          <p:nvPr/>
        </p:nvSpPr>
        <p:spPr bwMode="auto">
          <a:xfrm>
            <a:off x="8170965" y="4413764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" name="Freeform 144"/>
          <p:cNvSpPr>
            <a:spLocks noChangeArrowheads="1"/>
          </p:cNvSpPr>
          <p:nvPr/>
        </p:nvSpPr>
        <p:spPr bwMode="auto">
          <a:xfrm>
            <a:off x="8411362" y="4350970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6" name="Freeform 145"/>
          <p:cNvSpPr>
            <a:spLocks noChangeArrowheads="1"/>
          </p:cNvSpPr>
          <p:nvPr/>
        </p:nvSpPr>
        <p:spPr bwMode="auto">
          <a:xfrm flipH="1">
            <a:off x="8346612" y="4350970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7" name="Freeform 146"/>
          <p:cNvSpPr>
            <a:spLocks noChangeArrowheads="1"/>
          </p:cNvSpPr>
          <p:nvPr/>
        </p:nvSpPr>
        <p:spPr bwMode="auto">
          <a:xfrm>
            <a:off x="11405570" y="4415902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219882" y="4691094"/>
            <a:ext cx="2185688" cy="31210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20"/>
              </a:lnSpc>
            </a:pP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HABILITACIÓN DE VÍAS</a:t>
            </a:r>
            <a:endParaRPr lang="en-US" sz="1000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9327313" y="4272292"/>
            <a:ext cx="907300" cy="41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OBJETIVO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12" name="Freeform 143"/>
          <p:cNvSpPr>
            <a:spLocks noChangeArrowheads="1"/>
          </p:cNvSpPr>
          <p:nvPr/>
        </p:nvSpPr>
        <p:spPr bwMode="auto">
          <a:xfrm>
            <a:off x="1414231" y="4306253"/>
            <a:ext cx="2384486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3" name="Freeform 144"/>
          <p:cNvSpPr>
            <a:spLocks noChangeArrowheads="1"/>
          </p:cNvSpPr>
          <p:nvPr/>
        </p:nvSpPr>
        <p:spPr bwMode="auto">
          <a:xfrm>
            <a:off x="612299" y="4267831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4" name="Freeform 145"/>
          <p:cNvSpPr>
            <a:spLocks noChangeArrowheads="1"/>
          </p:cNvSpPr>
          <p:nvPr/>
        </p:nvSpPr>
        <p:spPr bwMode="auto">
          <a:xfrm flipH="1">
            <a:off x="547549" y="4267831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5" name="Freeform 146"/>
          <p:cNvSpPr>
            <a:spLocks noChangeArrowheads="1"/>
          </p:cNvSpPr>
          <p:nvPr/>
        </p:nvSpPr>
        <p:spPr bwMode="auto">
          <a:xfrm>
            <a:off x="3606507" y="4332763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420819" y="4540188"/>
            <a:ext cx="2185688" cy="60225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 VOLQUETA 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 MINICARGADORA</a:t>
            </a:r>
            <a:endParaRPr lang="en-US" sz="1000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1533484" y="4169110"/>
            <a:ext cx="779059" cy="41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EMASEO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20" name="Freeform 143"/>
          <p:cNvSpPr>
            <a:spLocks noChangeArrowheads="1"/>
          </p:cNvSpPr>
          <p:nvPr/>
        </p:nvSpPr>
        <p:spPr bwMode="auto">
          <a:xfrm>
            <a:off x="4343423" y="3594720"/>
            <a:ext cx="3234605" cy="1450919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1" name="Freeform 144"/>
          <p:cNvSpPr>
            <a:spLocks noChangeArrowheads="1"/>
          </p:cNvSpPr>
          <p:nvPr/>
        </p:nvSpPr>
        <p:spPr bwMode="auto">
          <a:xfrm>
            <a:off x="4583820" y="3531927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rgbClr val="860000"/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2" name="Freeform 145"/>
          <p:cNvSpPr>
            <a:spLocks noChangeArrowheads="1"/>
          </p:cNvSpPr>
          <p:nvPr/>
        </p:nvSpPr>
        <p:spPr bwMode="auto">
          <a:xfrm flipH="1">
            <a:off x="4519070" y="3531927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3" name="Freeform 146"/>
          <p:cNvSpPr>
            <a:spLocks noChangeArrowheads="1"/>
          </p:cNvSpPr>
          <p:nvPr/>
        </p:nvSpPr>
        <p:spPr bwMode="auto">
          <a:xfrm>
            <a:off x="7578028" y="3596859"/>
            <a:ext cx="117423" cy="1448780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5392340" y="3872051"/>
            <a:ext cx="2185688" cy="11254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8 </a:t>
            </a:r>
            <a:r>
              <a:rPr lang="es-ES" sz="1000" dirty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VOLQUETAS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 RETROEXCAVADORA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4 </a:t>
            </a:r>
            <a:r>
              <a:rPr lang="es-ES" sz="1000" dirty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MINICARGADORA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3 CAMIONETAS</a:t>
            </a:r>
            <a:endParaRPr lang="en-US" sz="1000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7" name="Rectangle 26"/>
          <p:cNvSpPr>
            <a:spLocks/>
          </p:cNvSpPr>
          <p:nvPr/>
        </p:nvSpPr>
        <p:spPr bwMode="auto">
          <a:xfrm>
            <a:off x="5479841" y="3475300"/>
            <a:ext cx="579710" cy="41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TOTAL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28" name="Freeform 143"/>
          <p:cNvSpPr>
            <a:spLocks noChangeArrowheads="1"/>
          </p:cNvSpPr>
          <p:nvPr/>
        </p:nvSpPr>
        <p:spPr bwMode="auto">
          <a:xfrm>
            <a:off x="8170965" y="2596115"/>
            <a:ext cx="3234605" cy="89416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9" name="Freeform 144"/>
          <p:cNvSpPr>
            <a:spLocks noChangeArrowheads="1"/>
          </p:cNvSpPr>
          <p:nvPr/>
        </p:nvSpPr>
        <p:spPr bwMode="auto">
          <a:xfrm>
            <a:off x="8411362" y="2533321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0" name="Freeform 145"/>
          <p:cNvSpPr>
            <a:spLocks noChangeArrowheads="1"/>
          </p:cNvSpPr>
          <p:nvPr/>
        </p:nvSpPr>
        <p:spPr bwMode="auto">
          <a:xfrm flipH="1">
            <a:off x="8346612" y="2533321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1" name="Freeform 146"/>
          <p:cNvSpPr>
            <a:spLocks noChangeArrowheads="1"/>
          </p:cNvSpPr>
          <p:nvPr/>
        </p:nvSpPr>
        <p:spPr bwMode="auto">
          <a:xfrm>
            <a:off x="11405570" y="2598253"/>
            <a:ext cx="117423" cy="89202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9219882" y="2873445"/>
            <a:ext cx="2185688" cy="60225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2 VOLQUETAS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 MINICARGADORA</a:t>
            </a:r>
            <a:endParaRPr lang="en-US" sz="1000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9327313" y="2459952"/>
            <a:ext cx="759823" cy="41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EPMAPS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38" name="Freeform 143"/>
          <p:cNvSpPr>
            <a:spLocks noChangeArrowheads="1"/>
          </p:cNvSpPr>
          <p:nvPr/>
        </p:nvSpPr>
        <p:spPr bwMode="auto">
          <a:xfrm>
            <a:off x="554472" y="2503188"/>
            <a:ext cx="3234605" cy="1355906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solidFill>
                <a:schemeClr val="bg1">
                  <a:lumMod val="95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9" name="Freeform 144"/>
          <p:cNvSpPr>
            <a:spLocks noChangeArrowheads="1"/>
          </p:cNvSpPr>
          <p:nvPr/>
        </p:nvSpPr>
        <p:spPr bwMode="auto">
          <a:xfrm>
            <a:off x="794869" y="2440394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0" name="Freeform 145"/>
          <p:cNvSpPr>
            <a:spLocks noChangeArrowheads="1"/>
          </p:cNvSpPr>
          <p:nvPr/>
        </p:nvSpPr>
        <p:spPr bwMode="auto">
          <a:xfrm flipH="1">
            <a:off x="730119" y="2440394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1" name="Freeform 146"/>
          <p:cNvSpPr>
            <a:spLocks noChangeArrowheads="1"/>
          </p:cNvSpPr>
          <p:nvPr/>
        </p:nvSpPr>
        <p:spPr bwMode="auto">
          <a:xfrm>
            <a:off x="3723930" y="2505326"/>
            <a:ext cx="111394" cy="1353768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1589350" y="2733623"/>
            <a:ext cx="2185688" cy="11254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2 VOLQUETAS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 RETROEXCAVADORA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 MINICARGADORA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2 CAMIONETAS</a:t>
            </a:r>
            <a:endParaRPr lang="en-US" sz="1000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1697495" y="2410432"/>
            <a:ext cx="1634999" cy="41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EP EMSEGURIDAD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46" name="Freeform 143"/>
          <p:cNvSpPr>
            <a:spLocks noChangeArrowheads="1"/>
          </p:cNvSpPr>
          <p:nvPr/>
        </p:nvSpPr>
        <p:spPr bwMode="auto">
          <a:xfrm>
            <a:off x="4343423" y="1777071"/>
            <a:ext cx="3234605" cy="1336674"/>
          </a:xfrm>
          <a:custGeom>
            <a:avLst/>
            <a:gdLst>
              <a:gd name="T0" fmla="*/ 283 w 15344"/>
              <a:gd name="T1" fmla="*/ 0 h 4244"/>
              <a:gd name="T2" fmla="*/ 283 w 15344"/>
              <a:gd name="T3" fmla="*/ 0 h 4244"/>
              <a:gd name="T4" fmla="*/ 0 w 15344"/>
              <a:gd name="T5" fmla="*/ 282 h 4244"/>
              <a:gd name="T6" fmla="*/ 0 w 15344"/>
              <a:gd name="T7" fmla="*/ 3951 h 4244"/>
              <a:gd name="T8" fmla="*/ 283 w 15344"/>
              <a:gd name="T9" fmla="*/ 4243 h 4244"/>
              <a:gd name="T10" fmla="*/ 15343 w 15344"/>
              <a:gd name="T11" fmla="*/ 4243 h 4244"/>
              <a:gd name="T12" fmla="*/ 15343 w 15344"/>
              <a:gd name="T13" fmla="*/ 0 h 4244"/>
              <a:gd name="T14" fmla="*/ 283 w 15344"/>
              <a:gd name="T15" fmla="*/ 0 h 4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44" h="4244">
                <a:moveTo>
                  <a:pt x="283" y="0"/>
                </a:moveTo>
                <a:lnTo>
                  <a:pt x="283" y="0"/>
                </a:lnTo>
                <a:cubicBezTo>
                  <a:pt x="129" y="0"/>
                  <a:pt x="0" y="128"/>
                  <a:pt x="0" y="282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0" y="4114"/>
                  <a:pt x="129" y="4243"/>
                  <a:pt x="283" y="4243"/>
                </a:cubicBezTo>
                <a:cubicBezTo>
                  <a:pt x="15343" y="4243"/>
                  <a:pt x="15343" y="4243"/>
                  <a:pt x="15343" y="4243"/>
                </a:cubicBezTo>
                <a:cubicBezTo>
                  <a:pt x="15343" y="0"/>
                  <a:pt x="15343" y="0"/>
                  <a:pt x="15343" y="0"/>
                </a:cubicBez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7" name="Freeform 144"/>
          <p:cNvSpPr>
            <a:spLocks noChangeArrowheads="1"/>
          </p:cNvSpPr>
          <p:nvPr/>
        </p:nvSpPr>
        <p:spPr bwMode="auto">
          <a:xfrm>
            <a:off x="4583820" y="1714278"/>
            <a:ext cx="748235" cy="817017"/>
          </a:xfrm>
          <a:custGeom>
            <a:avLst/>
            <a:gdLst>
              <a:gd name="T0" fmla="*/ 3240 w 3550"/>
              <a:gd name="T1" fmla="*/ 0 h 3876"/>
              <a:gd name="T2" fmla="*/ 3240 w 3550"/>
              <a:gd name="T3" fmla="*/ 0 h 3876"/>
              <a:gd name="T4" fmla="*/ 300 w 3550"/>
              <a:gd name="T5" fmla="*/ 0 h 3876"/>
              <a:gd name="T6" fmla="*/ 0 w 3550"/>
              <a:gd name="T7" fmla="*/ 0 h 3876"/>
              <a:gd name="T8" fmla="*/ 300 w 3550"/>
              <a:gd name="T9" fmla="*/ 300 h 3876"/>
              <a:gd name="T10" fmla="*/ 300 w 3550"/>
              <a:gd name="T11" fmla="*/ 3695 h 3876"/>
              <a:gd name="T12" fmla="*/ 489 w 3550"/>
              <a:gd name="T13" fmla="*/ 3875 h 3876"/>
              <a:gd name="T14" fmla="*/ 3360 w 3550"/>
              <a:gd name="T15" fmla="*/ 3875 h 3876"/>
              <a:gd name="T16" fmla="*/ 3549 w 3550"/>
              <a:gd name="T17" fmla="*/ 3695 h 3876"/>
              <a:gd name="T18" fmla="*/ 3549 w 3550"/>
              <a:gd name="T19" fmla="*/ 300 h 3876"/>
              <a:gd name="T20" fmla="*/ 3240 w 3550"/>
              <a:gd name="T21" fmla="*/ 0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50" h="3876">
                <a:moveTo>
                  <a:pt x="3240" y="0"/>
                </a:moveTo>
                <a:lnTo>
                  <a:pt x="3240" y="0"/>
                </a:lnTo>
                <a:cubicBezTo>
                  <a:pt x="300" y="0"/>
                  <a:pt x="300" y="0"/>
                  <a:pt x="300" y="0"/>
                </a:cubicBezTo>
                <a:cubicBezTo>
                  <a:pt x="0" y="0"/>
                  <a:pt x="0" y="0"/>
                  <a:pt x="0" y="0"/>
                </a:cubicBezTo>
                <a:cubicBezTo>
                  <a:pt x="163" y="0"/>
                  <a:pt x="300" y="137"/>
                  <a:pt x="300" y="300"/>
                </a:cubicBezTo>
                <a:cubicBezTo>
                  <a:pt x="300" y="3695"/>
                  <a:pt x="300" y="3695"/>
                  <a:pt x="300" y="3695"/>
                </a:cubicBezTo>
                <a:cubicBezTo>
                  <a:pt x="300" y="3798"/>
                  <a:pt x="386" y="3875"/>
                  <a:pt x="489" y="3875"/>
                </a:cubicBezTo>
                <a:cubicBezTo>
                  <a:pt x="3360" y="3875"/>
                  <a:pt x="3360" y="3875"/>
                  <a:pt x="3360" y="3875"/>
                </a:cubicBezTo>
                <a:cubicBezTo>
                  <a:pt x="3463" y="3875"/>
                  <a:pt x="3549" y="3798"/>
                  <a:pt x="3549" y="3695"/>
                </a:cubicBezTo>
                <a:cubicBezTo>
                  <a:pt x="3549" y="300"/>
                  <a:pt x="3549" y="300"/>
                  <a:pt x="3549" y="300"/>
                </a:cubicBezTo>
                <a:cubicBezTo>
                  <a:pt x="3549" y="137"/>
                  <a:pt x="3412" y="0"/>
                  <a:pt x="3240" y="0"/>
                </a:cubicBezTo>
              </a:path>
            </a:pathLst>
          </a:custGeom>
          <a:solidFill>
            <a:srgbClr val="860000"/>
          </a:solidFill>
          <a:ln>
            <a:noFill/>
          </a:ln>
          <a:effectLst>
            <a:outerShdw blurRad="165100" dist="127000" dir="5400000" sx="101000" sy="101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8" name="Freeform 145"/>
          <p:cNvSpPr>
            <a:spLocks noChangeArrowheads="1"/>
          </p:cNvSpPr>
          <p:nvPr/>
        </p:nvSpPr>
        <p:spPr bwMode="auto">
          <a:xfrm flipH="1">
            <a:off x="4519070" y="1714278"/>
            <a:ext cx="129117" cy="64932"/>
          </a:xfrm>
          <a:custGeom>
            <a:avLst/>
            <a:gdLst>
              <a:gd name="T0" fmla="*/ 381 w 763"/>
              <a:gd name="T1" fmla="*/ 0 h 382"/>
              <a:gd name="T2" fmla="*/ 381 w 763"/>
              <a:gd name="T3" fmla="*/ 0 h 382"/>
              <a:gd name="T4" fmla="*/ 0 w 763"/>
              <a:gd name="T5" fmla="*/ 381 h 382"/>
              <a:gd name="T6" fmla="*/ 762 w 763"/>
              <a:gd name="T7" fmla="*/ 381 h 382"/>
              <a:gd name="T8" fmla="*/ 381 w 763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3" h="382">
                <a:moveTo>
                  <a:pt x="381" y="0"/>
                </a:moveTo>
                <a:lnTo>
                  <a:pt x="381" y="0"/>
                </a:lnTo>
                <a:cubicBezTo>
                  <a:pt x="172" y="0"/>
                  <a:pt x="0" y="170"/>
                  <a:pt x="0" y="381"/>
                </a:cubicBezTo>
                <a:cubicBezTo>
                  <a:pt x="762" y="381"/>
                  <a:pt x="762" y="381"/>
                  <a:pt x="762" y="381"/>
                </a:cubicBezTo>
                <a:cubicBezTo>
                  <a:pt x="762" y="170"/>
                  <a:pt x="592" y="0"/>
                  <a:pt x="381" y="0"/>
                </a:cubicBezTo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9" name="Freeform 146"/>
          <p:cNvSpPr>
            <a:spLocks noChangeArrowheads="1"/>
          </p:cNvSpPr>
          <p:nvPr/>
        </p:nvSpPr>
        <p:spPr bwMode="auto">
          <a:xfrm>
            <a:off x="7578028" y="1779210"/>
            <a:ext cx="117423" cy="1327046"/>
          </a:xfrm>
          <a:custGeom>
            <a:avLst/>
            <a:gdLst>
              <a:gd name="T0" fmla="*/ 253 w 526"/>
              <a:gd name="T1" fmla="*/ 0 h 3985"/>
              <a:gd name="T2" fmla="*/ 253 w 526"/>
              <a:gd name="T3" fmla="*/ 0 h 3985"/>
              <a:gd name="T4" fmla="*/ 0 w 526"/>
              <a:gd name="T5" fmla="*/ 0 h 3985"/>
              <a:gd name="T6" fmla="*/ 0 w 526"/>
              <a:gd name="T7" fmla="*/ 3984 h 3985"/>
              <a:gd name="T8" fmla="*/ 253 w 526"/>
              <a:gd name="T9" fmla="*/ 3984 h 3985"/>
              <a:gd name="T10" fmla="*/ 525 w 526"/>
              <a:gd name="T11" fmla="*/ 3716 h 3985"/>
              <a:gd name="T12" fmla="*/ 525 w 526"/>
              <a:gd name="T13" fmla="*/ 268 h 3985"/>
              <a:gd name="T14" fmla="*/ 253 w 526"/>
              <a:gd name="T15" fmla="*/ 0 h 3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3985">
                <a:moveTo>
                  <a:pt x="253" y="0"/>
                </a:moveTo>
                <a:lnTo>
                  <a:pt x="253" y="0"/>
                </a:lnTo>
                <a:cubicBezTo>
                  <a:pt x="0" y="0"/>
                  <a:pt x="0" y="0"/>
                  <a:pt x="0" y="0"/>
                </a:cubicBezTo>
                <a:cubicBezTo>
                  <a:pt x="0" y="3984"/>
                  <a:pt x="0" y="3984"/>
                  <a:pt x="0" y="3984"/>
                </a:cubicBezTo>
                <a:cubicBezTo>
                  <a:pt x="253" y="3984"/>
                  <a:pt x="253" y="3984"/>
                  <a:pt x="253" y="3984"/>
                </a:cubicBezTo>
                <a:cubicBezTo>
                  <a:pt x="404" y="3984"/>
                  <a:pt x="525" y="3863"/>
                  <a:pt x="525" y="3716"/>
                </a:cubicBezTo>
                <a:cubicBezTo>
                  <a:pt x="525" y="268"/>
                  <a:pt x="525" y="268"/>
                  <a:pt x="525" y="268"/>
                </a:cubicBezTo>
                <a:cubicBezTo>
                  <a:pt x="525" y="121"/>
                  <a:pt x="404" y="0"/>
                  <a:pt x="253" y="0"/>
                </a:cubicBezTo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0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3" name="Rectangle 52"/>
          <p:cNvSpPr>
            <a:spLocks/>
          </p:cNvSpPr>
          <p:nvPr/>
        </p:nvSpPr>
        <p:spPr bwMode="auto">
          <a:xfrm>
            <a:off x="5479841" y="1638454"/>
            <a:ext cx="798295" cy="41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defTabSz="2286000">
              <a:lnSpc>
                <a:spcPts val="3870"/>
              </a:lnSpc>
            </a:pPr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EPMMOP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54" name="Subtitle 2"/>
          <p:cNvSpPr txBox="1">
            <a:spLocks/>
          </p:cNvSpPr>
          <p:nvPr/>
        </p:nvSpPr>
        <p:spPr>
          <a:xfrm>
            <a:off x="5296442" y="2056857"/>
            <a:ext cx="2185688" cy="11254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3</a:t>
            </a: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 VOLQUETAS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 CAMIÓN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 MINICARGADORA</a:t>
            </a:r>
          </a:p>
          <a:p>
            <a:pPr marL="171450" indent="-171450" algn="l">
              <a:lnSpc>
                <a:spcPts val="182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1</a:t>
            </a:r>
            <a:r>
              <a:rPr lang="es-ES" sz="1000" dirty="0" smtClean="0">
                <a:solidFill>
                  <a:schemeClr val="tx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 CAMIONETA</a:t>
            </a:r>
            <a:endParaRPr lang="en-US" sz="1000" dirty="0">
              <a:solidFill>
                <a:schemeClr val="tx2">
                  <a:lumMod val="50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pic>
        <p:nvPicPr>
          <p:cNvPr id="55" name="Imagen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28" y="5687392"/>
            <a:ext cx="4370172" cy="77897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94" y="2505326"/>
            <a:ext cx="608419" cy="608419"/>
          </a:xfrm>
          <a:prstGeom prst="rect">
            <a:avLst/>
          </a:prstGeom>
          <a:ln>
            <a:noFill/>
          </a:ln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933" y="1851533"/>
            <a:ext cx="608419" cy="60841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3" y="4396397"/>
            <a:ext cx="608419" cy="608419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228" y="2637619"/>
            <a:ext cx="608419" cy="608419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083" y="3609294"/>
            <a:ext cx="608419" cy="608419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907" y="4455268"/>
            <a:ext cx="608419" cy="60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8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828680" y="3121293"/>
            <a:ext cx="1440745" cy="1442647"/>
          </a:xfrm>
          <a:prstGeom prst="rect">
            <a:avLst/>
          </a:prstGeom>
          <a:solidFill>
            <a:srgbClr val="C00000"/>
          </a:solidFill>
          <a:ln w="9525" cap="flat">
            <a:noFill/>
            <a:prstDash val="solid"/>
            <a:miter lim="800000"/>
            <a:headEnd/>
            <a:tailEnd/>
          </a:ln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27" name="Freeform 28"/>
          <p:cNvSpPr>
            <a:spLocks/>
          </p:cNvSpPr>
          <p:nvPr/>
        </p:nvSpPr>
        <p:spPr bwMode="auto">
          <a:xfrm>
            <a:off x="4529724" y="2283975"/>
            <a:ext cx="32961" cy="964089"/>
          </a:xfrm>
          <a:custGeom>
            <a:avLst/>
            <a:gdLst>
              <a:gd name="T0" fmla="*/ 18 w 36"/>
              <a:gd name="T1" fmla="*/ 0 h 1050"/>
              <a:gd name="T2" fmla="*/ 36 w 36"/>
              <a:gd name="T3" fmla="*/ 10 h 1050"/>
              <a:gd name="T4" fmla="*/ 36 w 36"/>
              <a:gd name="T5" fmla="*/ 1040 h 1050"/>
              <a:gd name="T6" fmla="*/ 18 w 36"/>
              <a:gd name="T7" fmla="*/ 1050 h 1050"/>
              <a:gd name="T8" fmla="*/ 0 w 36"/>
              <a:gd name="T9" fmla="*/ 1040 h 1050"/>
              <a:gd name="T10" fmla="*/ 0 w 36"/>
              <a:gd name="T11" fmla="*/ 10 h 1050"/>
              <a:gd name="T12" fmla="*/ 18 w 36"/>
              <a:gd name="T13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" h="1050">
                <a:moveTo>
                  <a:pt x="18" y="0"/>
                </a:moveTo>
                <a:cubicBezTo>
                  <a:pt x="28" y="0"/>
                  <a:pt x="36" y="4"/>
                  <a:pt x="36" y="10"/>
                </a:cubicBezTo>
                <a:cubicBezTo>
                  <a:pt x="36" y="1040"/>
                  <a:pt x="36" y="1040"/>
                  <a:pt x="36" y="1040"/>
                </a:cubicBezTo>
                <a:cubicBezTo>
                  <a:pt x="36" y="1045"/>
                  <a:pt x="28" y="1050"/>
                  <a:pt x="18" y="1050"/>
                </a:cubicBezTo>
                <a:cubicBezTo>
                  <a:pt x="8" y="1050"/>
                  <a:pt x="0" y="1045"/>
                  <a:pt x="0" y="10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8" y="0"/>
                  <a:pt x="18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4417532" y="2171149"/>
            <a:ext cx="256711" cy="256711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82424" y="3121293"/>
            <a:ext cx="1440112" cy="2375676"/>
            <a:chOff x="5330284" y="6604943"/>
            <a:chExt cx="2880223" cy="4751352"/>
          </a:xfrm>
          <a:solidFill>
            <a:schemeClr val="accent1">
              <a:lumMod val="50000"/>
            </a:schemeClr>
          </a:solidFill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330284" y="6604943"/>
              <a:ext cx="2880223" cy="2885293"/>
            </a:xfrm>
            <a:prstGeom prst="rect">
              <a:avLst/>
            </a:pr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Roboto Bold" charset="0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6709545" y="9202467"/>
              <a:ext cx="65921" cy="1929445"/>
            </a:xfrm>
            <a:custGeom>
              <a:avLst/>
              <a:gdLst>
                <a:gd name="T0" fmla="*/ 18 w 36"/>
                <a:gd name="T1" fmla="*/ 1051 h 1051"/>
                <a:gd name="T2" fmla="*/ 0 w 36"/>
                <a:gd name="T3" fmla="*/ 1040 h 1051"/>
                <a:gd name="T4" fmla="*/ 0 w 36"/>
                <a:gd name="T5" fmla="*/ 11 h 1051"/>
                <a:gd name="T6" fmla="*/ 18 w 36"/>
                <a:gd name="T7" fmla="*/ 0 h 1051"/>
                <a:gd name="T8" fmla="*/ 36 w 36"/>
                <a:gd name="T9" fmla="*/ 11 h 1051"/>
                <a:gd name="T10" fmla="*/ 36 w 36"/>
                <a:gd name="T11" fmla="*/ 1040 h 1051"/>
                <a:gd name="T12" fmla="*/ 18 w 36"/>
                <a:gd name="T13" fmla="*/ 1051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051">
                  <a:moveTo>
                    <a:pt x="18" y="1051"/>
                  </a:moveTo>
                  <a:cubicBezTo>
                    <a:pt x="8" y="1051"/>
                    <a:pt x="0" y="1046"/>
                    <a:pt x="0" y="104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8" y="0"/>
                    <a:pt x="18" y="0"/>
                  </a:cubicBezTo>
                  <a:cubicBezTo>
                    <a:pt x="28" y="0"/>
                    <a:pt x="36" y="5"/>
                    <a:pt x="36" y="11"/>
                  </a:cubicBezTo>
                  <a:cubicBezTo>
                    <a:pt x="36" y="1040"/>
                    <a:pt x="36" y="1040"/>
                    <a:pt x="36" y="1040"/>
                  </a:cubicBezTo>
                  <a:cubicBezTo>
                    <a:pt x="36" y="1046"/>
                    <a:pt x="28" y="1051"/>
                    <a:pt x="18" y="105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Roboto Bold" charset="0"/>
              </a:endParaRPr>
            </a:p>
          </p:txBody>
        </p:sp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6486430" y="10841608"/>
              <a:ext cx="513421" cy="51468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Roboto Bold" charset="0"/>
              </a:endParaRPr>
            </a:p>
          </p:txBody>
        </p:sp>
      </p:grpSp>
      <p:sp>
        <p:nvSpPr>
          <p:cNvPr id="33" name="Rectangle 32"/>
          <p:cNvSpPr>
            <a:spLocks/>
          </p:cNvSpPr>
          <p:nvPr/>
        </p:nvSpPr>
        <p:spPr bwMode="auto">
          <a:xfrm>
            <a:off x="3136247" y="243887"/>
            <a:ext cx="591950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s-ES" sz="4000" b="1" spc="150" dirty="0" smtClean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ACCIONES REALIZADAS</a:t>
            </a:r>
            <a:endParaRPr lang="en-US" sz="4000" b="1" spc="150" dirty="0">
              <a:solidFill>
                <a:schemeClr val="accent1">
                  <a:lumMod val="75000"/>
                </a:schemeClr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462438" y="3301307"/>
            <a:ext cx="1080084" cy="1081985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8060" y="3301306"/>
            <a:ext cx="1080718" cy="1082619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375628" y="3121293"/>
            <a:ext cx="1440745" cy="144264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>
            <a:noFill/>
            <a:prstDash val="solid"/>
            <a:miter lim="800000"/>
            <a:headEnd/>
            <a:tailEnd/>
          </a:ln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556276" y="3301307"/>
            <a:ext cx="1080084" cy="1081985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928564" y="3121293"/>
            <a:ext cx="1440745" cy="1442647"/>
          </a:xfrm>
          <a:prstGeom prst="rect">
            <a:avLst/>
          </a:prstGeom>
          <a:solidFill>
            <a:srgbClr val="C00000"/>
          </a:solidFill>
          <a:ln w="9525" cap="flat">
            <a:noFill/>
            <a:prstDash val="solid"/>
            <a:miter lim="800000"/>
            <a:headEnd/>
            <a:tailEnd/>
          </a:ln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108578" y="3301306"/>
            <a:ext cx="1080084" cy="1082619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8485628" y="3121293"/>
            <a:ext cx="1440745" cy="144264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>
            <a:noFill/>
            <a:prstDash val="solid"/>
            <a:miter lim="800000"/>
            <a:headEnd/>
            <a:tailEnd/>
          </a:ln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8665641" y="3301307"/>
            <a:ext cx="1080084" cy="1081985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6112163" y="4420055"/>
            <a:ext cx="32961" cy="964723"/>
          </a:xfrm>
          <a:custGeom>
            <a:avLst/>
            <a:gdLst>
              <a:gd name="T0" fmla="*/ 18 w 36"/>
              <a:gd name="T1" fmla="*/ 1051 h 1051"/>
              <a:gd name="T2" fmla="*/ 0 w 36"/>
              <a:gd name="T3" fmla="*/ 1040 h 1051"/>
              <a:gd name="T4" fmla="*/ 0 w 36"/>
              <a:gd name="T5" fmla="*/ 11 h 1051"/>
              <a:gd name="T6" fmla="*/ 18 w 36"/>
              <a:gd name="T7" fmla="*/ 0 h 1051"/>
              <a:gd name="T8" fmla="*/ 36 w 36"/>
              <a:gd name="T9" fmla="*/ 11 h 1051"/>
              <a:gd name="T10" fmla="*/ 36 w 36"/>
              <a:gd name="T11" fmla="*/ 1040 h 1051"/>
              <a:gd name="T12" fmla="*/ 18 w 36"/>
              <a:gd name="T13" fmla="*/ 1051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" h="1051">
                <a:moveTo>
                  <a:pt x="18" y="1051"/>
                </a:moveTo>
                <a:cubicBezTo>
                  <a:pt x="8" y="1051"/>
                  <a:pt x="0" y="1046"/>
                  <a:pt x="0" y="104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8" y="0"/>
                  <a:pt x="18" y="0"/>
                </a:cubicBezTo>
                <a:cubicBezTo>
                  <a:pt x="28" y="0"/>
                  <a:pt x="36" y="5"/>
                  <a:pt x="36" y="11"/>
                </a:cubicBezTo>
                <a:cubicBezTo>
                  <a:pt x="36" y="1040"/>
                  <a:pt x="36" y="1040"/>
                  <a:pt x="36" y="1040"/>
                </a:cubicBezTo>
                <a:cubicBezTo>
                  <a:pt x="36" y="1046"/>
                  <a:pt x="28" y="1051"/>
                  <a:pt x="18" y="1051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5999972" y="5239625"/>
            <a:ext cx="256711" cy="2573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29" name="Freeform 30"/>
          <p:cNvSpPr>
            <a:spLocks/>
          </p:cNvSpPr>
          <p:nvPr/>
        </p:nvSpPr>
        <p:spPr bwMode="auto">
          <a:xfrm>
            <a:off x="7615658" y="2283975"/>
            <a:ext cx="32961" cy="964089"/>
          </a:xfrm>
          <a:custGeom>
            <a:avLst/>
            <a:gdLst>
              <a:gd name="T0" fmla="*/ 18 w 36"/>
              <a:gd name="T1" fmla="*/ 0 h 1050"/>
              <a:gd name="T2" fmla="*/ 36 w 36"/>
              <a:gd name="T3" fmla="*/ 10 h 1050"/>
              <a:gd name="T4" fmla="*/ 36 w 36"/>
              <a:gd name="T5" fmla="*/ 1040 h 1050"/>
              <a:gd name="T6" fmla="*/ 18 w 36"/>
              <a:gd name="T7" fmla="*/ 1050 h 1050"/>
              <a:gd name="T8" fmla="*/ 0 w 36"/>
              <a:gd name="T9" fmla="*/ 1040 h 1050"/>
              <a:gd name="T10" fmla="*/ 0 w 36"/>
              <a:gd name="T11" fmla="*/ 10 h 1050"/>
              <a:gd name="T12" fmla="*/ 18 w 36"/>
              <a:gd name="T13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" h="1050">
                <a:moveTo>
                  <a:pt x="18" y="0"/>
                </a:moveTo>
                <a:cubicBezTo>
                  <a:pt x="28" y="0"/>
                  <a:pt x="36" y="4"/>
                  <a:pt x="36" y="10"/>
                </a:cubicBezTo>
                <a:cubicBezTo>
                  <a:pt x="36" y="1040"/>
                  <a:pt x="36" y="1040"/>
                  <a:pt x="36" y="1040"/>
                </a:cubicBezTo>
                <a:cubicBezTo>
                  <a:pt x="36" y="1045"/>
                  <a:pt x="28" y="1050"/>
                  <a:pt x="18" y="1050"/>
                </a:cubicBezTo>
                <a:cubicBezTo>
                  <a:pt x="8" y="1050"/>
                  <a:pt x="0" y="1045"/>
                  <a:pt x="0" y="10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8" y="0"/>
                  <a:pt x="18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30" name="Oval 31"/>
          <p:cNvSpPr>
            <a:spLocks noChangeArrowheads="1"/>
          </p:cNvSpPr>
          <p:nvPr/>
        </p:nvSpPr>
        <p:spPr bwMode="auto">
          <a:xfrm>
            <a:off x="7504101" y="2171149"/>
            <a:ext cx="256711" cy="256711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31" name="Freeform 32"/>
          <p:cNvSpPr>
            <a:spLocks/>
          </p:cNvSpPr>
          <p:nvPr/>
        </p:nvSpPr>
        <p:spPr bwMode="auto">
          <a:xfrm>
            <a:off x="9206000" y="4420055"/>
            <a:ext cx="32961" cy="964723"/>
          </a:xfrm>
          <a:custGeom>
            <a:avLst/>
            <a:gdLst>
              <a:gd name="T0" fmla="*/ 18 w 36"/>
              <a:gd name="T1" fmla="*/ 1051 h 1051"/>
              <a:gd name="T2" fmla="*/ 0 w 36"/>
              <a:gd name="T3" fmla="*/ 1040 h 1051"/>
              <a:gd name="T4" fmla="*/ 0 w 36"/>
              <a:gd name="T5" fmla="*/ 11 h 1051"/>
              <a:gd name="T6" fmla="*/ 18 w 36"/>
              <a:gd name="T7" fmla="*/ 0 h 1051"/>
              <a:gd name="T8" fmla="*/ 36 w 36"/>
              <a:gd name="T9" fmla="*/ 11 h 1051"/>
              <a:gd name="T10" fmla="*/ 36 w 36"/>
              <a:gd name="T11" fmla="*/ 1040 h 1051"/>
              <a:gd name="T12" fmla="*/ 18 w 36"/>
              <a:gd name="T13" fmla="*/ 1051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" h="1051">
                <a:moveTo>
                  <a:pt x="18" y="1051"/>
                </a:moveTo>
                <a:cubicBezTo>
                  <a:pt x="8" y="1051"/>
                  <a:pt x="0" y="1046"/>
                  <a:pt x="0" y="104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8" y="0"/>
                  <a:pt x="18" y="0"/>
                </a:cubicBezTo>
                <a:cubicBezTo>
                  <a:pt x="28" y="0"/>
                  <a:pt x="36" y="5"/>
                  <a:pt x="36" y="11"/>
                </a:cubicBezTo>
                <a:cubicBezTo>
                  <a:pt x="36" y="1040"/>
                  <a:pt x="36" y="1040"/>
                  <a:pt x="36" y="1040"/>
                </a:cubicBezTo>
                <a:cubicBezTo>
                  <a:pt x="36" y="1046"/>
                  <a:pt x="28" y="1051"/>
                  <a:pt x="18" y="1051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9094442" y="5239625"/>
            <a:ext cx="256711" cy="2573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  <a:extLst/>
        </p:spPr>
        <p:txBody>
          <a:bodyPr vert="horz" wrap="square" lIns="45708" tIns="22854" rIns="45708" bIns="22854" numCol="1" anchor="t" anchorCtr="0" compatLnSpc="1">
            <a:prstTxWarp prst="textNoShape">
              <a:avLst/>
            </a:prstTxWarp>
          </a:bodyPr>
          <a:lstStyle/>
          <a:p>
            <a:endParaRPr lang="en-US" b="1" dirty="0">
              <a:latin typeface="Roboto Bold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624812" y="3459497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rPr>
              <a:t>16</a:t>
            </a:r>
            <a:endParaRPr lang="en-US" sz="4000" b="1" dirty="0">
              <a:solidFill>
                <a:schemeClr val="tx2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958193" y="3549911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rPr>
              <a:t>9.106</a:t>
            </a:r>
            <a:endParaRPr lang="en-US" sz="3200" b="1" dirty="0">
              <a:solidFill>
                <a:schemeClr val="tx2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733034" y="3489255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rPr>
              <a:t>72</a:t>
            </a:r>
            <a:endParaRPr lang="en-US" sz="4000" b="1" dirty="0">
              <a:solidFill>
                <a:schemeClr val="tx2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7101034" y="3597549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rPr>
              <a:t>2316</a:t>
            </a:r>
            <a:endParaRPr lang="en-US" sz="3200" b="1" dirty="0">
              <a:solidFill>
                <a:schemeClr val="tx2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278966" y="3360563"/>
            <a:ext cx="7393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" b="1" dirty="0" smtClean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rPr>
              <a:t>Metros 3</a:t>
            </a:r>
            <a:endParaRPr lang="en-US" sz="1050" b="1" dirty="0">
              <a:solidFill>
                <a:schemeClr val="tx2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8707658" y="3508132"/>
            <a:ext cx="1040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</a:rPr>
              <a:t>193</a:t>
            </a:r>
            <a:endParaRPr lang="en-US" sz="4000" b="1" dirty="0">
              <a:solidFill>
                <a:schemeClr val="tx2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121754" y="5640290"/>
            <a:ext cx="2210725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es-ES" sz="1750" b="1" dirty="0" smtClean="0">
                <a:solidFill>
                  <a:schemeClr val="accent1">
                    <a:lumMod val="75000"/>
                  </a:schemeClr>
                </a:solidFill>
                <a:latin typeface="Lato Light" charset="0"/>
                <a:ea typeface="Lato Light" charset="0"/>
                <a:cs typeface="Lato Light" charset="0"/>
              </a:rPr>
              <a:t>GT-2</a:t>
            </a:r>
          </a:p>
          <a:p>
            <a:pPr algn="ctr">
              <a:lnSpc>
                <a:spcPts val="2220"/>
              </a:lnSpc>
            </a:pPr>
            <a:r>
              <a:rPr lang="es-ES" sz="1400" dirty="0" smtClean="0">
                <a:latin typeface="Lato Light" charset="0"/>
                <a:ea typeface="Lato Light" charset="0"/>
                <a:cs typeface="Lato Light" charset="0"/>
              </a:rPr>
              <a:t>VÍAS HABILITADAS.</a:t>
            </a:r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883172" y="5640290"/>
            <a:ext cx="22107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en-US" sz="1750" b="1" dirty="0" smtClean="0">
                <a:solidFill>
                  <a:schemeClr val="accent1">
                    <a:lumMod val="75000"/>
                  </a:schemeClr>
                </a:solidFill>
                <a:latin typeface="Lato Light" charset="0"/>
                <a:ea typeface="Lato Light" charset="0"/>
                <a:cs typeface="Lato Light" charset="0"/>
              </a:rPr>
              <a:t>AMC</a:t>
            </a:r>
          </a:p>
          <a:p>
            <a:pPr algn="ctr">
              <a:lnSpc>
                <a:spcPts val="2220"/>
              </a:lnSpc>
            </a:pPr>
            <a:r>
              <a:rPr lang="es-ES" sz="1400" dirty="0" smtClean="0">
                <a:latin typeface="Lato Light" charset="0"/>
                <a:ea typeface="Lato Light" charset="0"/>
                <a:cs typeface="Lato Light" charset="0"/>
              </a:rPr>
              <a:t>INFRACCIONES ADMINISTRATIVAS.</a:t>
            </a:r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012940" y="5640290"/>
            <a:ext cx="22107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es-ES" sz="1750" b="1" dirty="0" smtClean="0">
                <a:solidFill>
                  <a:schemeClr val="accent1">
                    <a:lumMod val="75000"/>
                  </a:schemeClr>
                </a:solidFill>
                <a:latin typeface="Lato Light" charset="0"/>
                <a:ea typeface="Lato Light" charset="0"/>
                <a:cs typeface="Lato Light" charset="0"/>
              </a:rPr>
              <a:t>POLICÍA NACIONAL</a:t>
            </a:r>
          </a:p>
          <a:p>
            <a:pPr algn="ctr">
              <a:lnSpc>
                <a:spcPts val="2220"/>
              </a:lnSpc>
            </a:pPr>
            <a:r>
              <a:rPr lang="es-ES" sz="1400" dirty="0" smtClean="0">
                <a:latin typeface="Lato Light" charset="0"/>
                <a:ea typeface="Lato Light" charset="0"/>
                <a:cs typeface="Lato Light" charset="0"/>
              </a:rPr>
              <a:t>DETENIDOS.</a:t>
            </a:r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832689" y="1029912"/>
            <a:ext cx="359889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es-ES" sz="1750" b="1" dirty="0" smtClean="0">
                <a:solidFill>
                  <a:srgbClr val="C00000"/>
                </a:solidFill>
                <a:latin typeface="Lato Light" charset="0"/>
                <a:ea typeface="Lato Light" charset="0"/>
                <a:cs typeface="Lato Light" charset="0"/>
              </a:rPr>
              <a:t>EMPRESAS PÚBLICAS</a:t>
            </a:r>
          </a:p>
          <a:p>
            <a:pPr algn="ctr">
              <a:lnSpc>
                <a:spcPts val="2220"/>
              </a:lnSpc>
            </a:pPr>
            <a:r>
              <a:rPr lang="es-ES" sz="1400" dirty="0" smtClean="0">
                <a:latin typeface="Lato Light" charset="0"/>
                <a:ea typeface="Lato Light" charset="0"/>
                <a:cs typeface="Lato Light" charset="0"/>
              </a:rPr>
              <a:t>LEVANTAMIENTO DE MATERIAL (ESCOMBROS) PARA HABILITACIÓN DE VÍAS.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457322" y="1200864"/>
            <a:ext cx="22107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en-US" sz="1750" b="1" dirty="0" smtClean="0">
                <a:solidFill>
                  <a:srgbClr val="C00000"/>
                </a:solidFill>
                <a:latin typeface="Lato Light" charset="0"/>
                <a:ea typeface="Lato Light" charset="0"/>
                <a:cs typeface="Lato Light" charset="0"/>
              </a:rPr>
              <a:t>AMT</a:t>
            </a:r>
          </a:p>
          <a:p>
            <a:pPr algn="ctr">
              <a:lnSpc>
                <a:spcPts val="2220"/>
              </a:lnSpc>
            </a:pPr>
            <a:r>
              <a:rPr lang="es-ES" sz="1400" dirty="0" smtClean="0">
                <a:latin typeface="Lato Light" charset="0"/>
                <a:ea typeface="Lato Light" charset="0"/>
                <a:cs typeface="Lato Light" charset="0"/>
              </a:rPr>
              <a:t>SANCIONES DE TRÁNSITO.</a:t>
            </a:r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pic>
        <p:nvPicPr>
          <p:cNvPr id="40" name="Imagen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720" y="6109649"/>
            <a:ext cx="4370172" cy="77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216"/>
          <p:cNvSpPr/>
          <p:nvPr/>
        </p:nvSpPr>
        <p:spPr>
          <a:xfrm rot="4800">
            <a:off x="2276217" y="2710592"/>
            <a:ext cx="26369" cy="12883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" h="343">
                <a:moveTo>
                  <a:pt x="4" y="8"/>
                </a:move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7" y="0"/>
                  <a:pt x="8" y="2"/>
                  <a:pt x="8" y="4"/>
                </a:cubicBezTo>
                <a:cubicBezTo>
                  <a:pt x="8" y="6"/>
                  <a:pt x="7" y="8"/>
                  <a:pt x="4" y="8"/>
                </a:cubicBezTo>
                <a:close/>
                <a:moveTo>
                  <a:pt x="4" y="28"/>
                </a:moveTo>
                <a:cubicBezTo>
                  <a:pt x="2" y="28"/>
                  <a:pt x="0" y="26"/>
                  <a:pt x="0" y="24"/>
                </a:cubicBezTo>
                <a:cubicBezTo>
                  <a:pt x="0" y="21"/>
                  <a:pt x="2" y="19"/>
                  <a:pt x="4" y="19"/>
                </a:cubicBezTo>
                <a:cubicBezTo>
                  <a:pt x="7" y="19"/>
                  <a:pt x="8" y="21"/>
                  <a:pt x="8" y="24"/>
                </a:cubicBezTo>
                <a:cubicBezTo>
                  <a:pt x="8" y="26"/>
                  <a:pt x="7" y="28"/>
                  <a:pt x="4" y="28"/>
                </a:cubicBezTo>
                <a:close/>
                <a:moveTo>
                  <a:pt x="4" y="48"/>
                </a:moveTo>
                <a:cubicBezTo>
                  <a:pt x="2" y="48"/>
                  <a:pt x="0" y="46"/>
                  <a:pt x="0" y="43"/>
                </a:cubicBezTo>
                <a:cubicBezTo>
                  <a:pt x="0" y="41"/>
                  <a:pt x="2" y="39"/>
                  <a:pt x="4" y="39"/>
                </a:cubicBezTo>
                <a:cubicBezTo>
                  <a:pt x="7" y="39"/>
                  <a:pt x="8" y="41"/>
                  <a:pt x="8" y="43"/>
                </a:cubicBezTo>
                <a:cubicBezTo>
                  <a:pt x="8" y="46"/>
                  <a:pt x="7" y="48"/>
                  <a:pt x="4" y="48"/>
                </a:cubicBezTo>
                <a:close/>
                <a:moveTo>
                  <a:pt x="4" y="67"/>
                </a:moveTo>
                <a:cubicBezTo>
                  <a:pt x="2" y="67"/>
                  <a:pt x="0" y="65"/>
                  <a:pt x="0" y="63"/>
                </a:cubicBezTo>
                <a:cubicBezTo>
                  <a:pt x="0" y="61"/>
                  <a:pt x="2" y="59"/>
                  <a:pt x="4" y="59"/>
                </a:cubicBezTo>
                <a:cubicBezTo>
                  <a:pt x="7" y="59"/>
                  <a:pt x="8" y="61"/>
                  <a:pt x="8" y="63"/>
                </a:cubicBezTo>
                <a:cubicBezTo>
                  <a:pt x="8" y="65"/>
                  <a:pt x="7" y="67"/>
                  <a:pt x="4" y="67"/>
                </a:cubicBezTo>
                <a:close/>
                <a:moveTo>
                  <a:pt x="4" y="87"/>
                </a:moveTo>
                <a:cubicBezTo>
                  <a:pt x="2" y="87"/>
                  <a:pt x="0" y="85"/>
                  <a:pt x="0" y="83"/>
                </a:cubicBezTo>
                <a:cubicBezTo>
                  <a:pt x="0" y="81"/>
                  <a:pt x="2" y="79"/>
                  <a:pt x="4" y="79"/>
                </a:cubicBezTo>
                <a:cubicBezTo>
                  <a:pt x="7" y="79"/>
                  <a:pt x="8" y="80"/>
                  <a:pt x="8" y="83"/>
                </a:cubicBezTo>
                <a:cubicBezTo>
                  <a:pt x="8" y="85"/>
                  <a:pt x="7" y="87"/>
                  <a:pt x="4" y="87"/>
                </a:cubicBezTo>
                <a:close/>
                <a:moveTo>
                  <a:pt x="4" y="107"/>
                </a:moveTo>
                <a:cubicBezTo>
                  <a:pt x="2" y="107"/>
                  <a:pt x="0" y="105"/>
                  <a:pt x="0" y="103"/>
                </a:cubicBezTo>
                <a:cubicBezTo>
                  <a:pt x="0" y="100"/>
                  <a:pt x="2" y="98"/>
                  <a:pt x="4" y="98"/>
                </a:cubicBezTo>
                <a:cubicBezTo>
                  <a:pt x="7" y="98"/>
                  <a:pt x="8" y="100"/>
                  <a:pt x="8" y="102"/>
                </a:cubicBezTo>
                <a:lnTo>
                  <a:pt x="8" y="103"/>
                </a:lnTo>
                <a:cubicBezTo>
                  <a:pt x="8" y="105"/>
                  <a:pt x="7" y="107"/>
                  <a:pt x="4" y="107"/>
                </a:cubicBezTo>
                <a:close/>
                <a:moveTo>
                  <a:pt x="4" y="126"/>
                </a:moveTo>
                <a:cubicBezTo>
                  <a:pt x="2" y="126"/>
                  <a:pt x="0" y="125"/>
                  <a:pt x="0" y="122"/>
                </a:cubicBezTo>
                <a:cubicBezTo>
                  <a:pt x="0" y="120"/>
                  <a:pt x="2" y="118"/>
                  <a:pt x="4" y="118"/>
                </a:cubicBezTo>
                <a:cubicBezTo>
                  <a:pt x="7" y="118"/>
                  <a:pt x="8" y="120"/>
                  <a:pt x="8" y="122"/>
                </a:cubicBezTo>
                <a:cubicBezTo>
                  <a:pt x="8" y="125"/>
                  <a:pt x="7" y="126"/>
                  <a:pt x="4" y="126"/>
                </a:cubicBezTo>
                <a:close/>
                <a:moveTo>
                  <a:pt x="4" y="146"/>
                </a:moveTo>
                <a:cubicBezTo>
                  <a:pt x="2" y="146"/>
                  <a:pt x="0" y="144"/>
                  <a:pt x="0" y="142"/>
                </a:cubicBezTo>
                <a:cubicBezTo>
                  <a:pt x="0" y="140"/>
                  <a:pt x="2" y="138"/>
                  <a:pt x="4" y="138"/>
                </a:cubicBezTo>
                <a:cubicBezTo>
                  <a:pt x="7" y="138"/>
                  <a:pt x="8" y="139"/>
                  <a:pt x="8" y="142"/>
                </a:cubicBezTo>
                <a:cubicBezTo>
                  <a:pt x="8" y="144"/>
                  <a:pt x="7" y="146"/>
                  <a:pt x="4" y="146"/>
                </a:cubicBezTo>
                <a:close/>
                <a:moveTo>
                  <a:pt x="4" y="166"/>
                </a:moveTo>
                <a:cubicBezTo>
                  <a:pt x="2" y="166"/>
                  <a:pt x="0" y="164"/>
                  <a:pt x="0" y="162"/>
                </a:cubicBezTo>
                <a:lnTo>
                  <a:pt x="0" y="161"/>
                </a:lnTo>
                <a:cubicBezTo>
                  <a:pt x="0" y="159"/>
                  <a:pt x="2" y="157"/>
                  <a:pt x="4" y="157"/>
                </a:cubicBezTo>
                <a:cubicBezTo>
                  <a:pt x="7" y="157"/>
                  <a:pt x="8" y="159"/>
                  <a:pt x="8" y="161"/>
                </a:cubicBezTo>
                <a:lnTo>
                  <a:pt x="8" y="162"/>
                </a:lnTo>
                <a:cubicBezTo>
                  <a:pt x="8" y="164"/>
                  <a:pt x="7" y="166"/>
                  <a:pt x="4" y="166"/>
                </a:cubicBezTo>
                <a:close/>
                <a:moveTo>
                  <a:pt x="4" y="185"/>
                </a:moveTo>
                <a:cubicBezTo>
                  <a:pt x="2" y="185"/>
                  <a:pt x="0" y="184"/>
                  <a:pt x="0" y="181"/>
                </a:cubicBezTo>
                <a:cubicBezTo>
                  <a:pt x="0" y="179"/>
                  <a:pt x="2" y="177"/>
                  <a:pt x="4" y="177"/>
                </a:cubicBezTo>
                <a:cubicBezTo>
                  <a:pt x="7" y="177"/>
                  <a:pt x="8" y="179"/>
                  <a:pt x="8" y="181"/>
                </a:cubicBezTo>
                <a:cubicBezTo>
                  <a:pt x="8" y="184"/>
                  <a:pt x="7" y="185"/>
                  <a:pt x="4" y="185"/>
                </a:cubicBezTo>
                <a:close/>
                <a:moveTo>
                  <a:pt x="4" y="205"/>
                </a:moveTo>
                <a:cubicBezTo>
                  <a:pt x="2" y="205"/>
                  <a:pt x="0" y="203"/>
                  <a:pt x="0" y="201"/>
                </a:cubicBezTo>
                <a:cubicBezTo>
                  <a:pt x="0" y="199"/>
                  <a:pt x="2" y="197"/>
                  <a:pt x="4" y="197"/>
                </a:cubicBezTo>
                <a:cubicBezTo>
                  <a:pt x="7" y="197"/>
                  <a:pt x="8" y="198"/>
                  <a:pt x="8" y="201"/>
                </a:cubicBezTo>
                <a:cubicBezTo>
                  <a:pt x="8" y="203"/>
                  <a:pt x="7" y="205"/>
                  <a:pt x="4" y="205"/>
                </a:cubicBezTo>
                <a:close/>
                <a:moveTo>
                  <a:pt x="4" y="225"/>
                </a:moveTo>
                <a:cubicBezTo>
                  <a:pt x="2" y="225"/>
                  <a:pt x="0" y="223"/>
                  <a:pt x="0" y="221"/>
                </a:cubicBezTo>
                <a:lnTo>
                  <a:pt x="0" y="220"/>
                </a:lnTo>
                <a:cubicBezTo>
                  <a:pt x="0" y="218"/>
                  <a:pt x="2" y="217"/>
                  <a:pt x="4" y="217"/>
                </a:cubicBezTo>
                <a:cubicBezTo>
                  <a:pt x="7" y="217"/>
                  <a:pt x="8" y="218"/>
                  <a:pt x="8" y="220"/>
                </a:cubicBezTo>
                <a:lnTo>
                  <a:pt x="8" y="221"/>
                </a:lnTo>
                <a:cubicBezTo>
                  <a:pt x="8" y="223"/>
                  <a:pt x="7" y="225"/>
                  <a:pt x="4" y="225"/>
                </a:cubicBezTo>
                <a:close/>
                <a:moveTo>
                  <a:pt x="4" y="244"/>
                </a:moveTo>
                <a:cubicBezTo>
                  <a:pt x="2" y="244"/>
                  <a:pt x="0" y="243"/>
                  <a:pt x="0" y="241"/>
                </a:cubicBezTo>
                <a:cubicBezTo>
                  <a:pt x="0" y="238"/>
                  <a:pt x="2" y="236"/>
                  <a:pt x="4" y="236"/>
                </a:cubicBezTo>
                <a:cubicBezTo>
                  <a:pt x="7" y="236"/>
                  <a:pt x="8" y="238"/>
                  <a:pt x="8" y="240"/>
                </a:cubicBezTo>
                <a:lnTo>
                  <a:pt x="8" y="241"/>
                </a:lnTo>
                <a:cubicBezTo>
                  <a:pt x="8" y="243"/>
                  <a:pt x="7" y="244"/>
                  <a:pt x="4" y="244"/>
                </a:cubicBezTo>
                <a:close/>
                <a:moveTo>
                  <a:pt x="4" y="264"/>
                </a:moveTo>
                <a:cubicBezTo>
                  <a:pt x="2" y="264"/>
                  <a:pt x="0" y="263"/>
                  <a:pt x="0" y="260"/>
                </a:cubicBezTo>
                <a:cubicBezTo>
                  <a:pt x="0" y="258"/>
                  <a:pt x="2" y="256"/>
                  <a:pt x="4" y="256"/>
                </a:cubicBezTo>
                <a:cubicBezTo>
                  <a:pt x="7" y="256"/>
                  <a:pt x="8" y="258"/>
                  <a:pt x="8" y="260"/>
                </a:cubicBezTo>
                <a:cubicBezTo>
                  <a:pt x="8" y="263"/>
                  <a:pt x="7" y="264"/>
                  <a:pt x="4" y="264"/>
                </a:cubicBezTo>
                <a:close/>
                <a:moveTo>
                  <a:pt x="4" y="284"/>
                </a:moveTo>
                <a:cubicBezTo>
                  <a:pt x="2" y="284"/>
                  <a:pt x="0" y="282"/>
                  <a:pt x="0" y="280"/>
                </a:cubicBezTo>
                <a:cubicBezTo>
                  <a:pt x="0" y="278"/>
                  <a:pt x="2" y="276"/>
                  <a:pt x="4" y="276"/>
                </a:cubicBezTo>
                <a:cubicBezTo>
                  <a:pt x="7" y="276"/>
                  <a:pt x="8" y="277"/>
                  <a:pt x="8" y="280"/>
                </a:cubicBezTo>
                <a:cubicBezTo>
                  <a:pt x="8" y="282"/>
                  <a:pt x="7" y="284"/>
                  <a:pt x="4" y="284"/>
                </a:cubicBezTo>
                <a:close/>
                <a:moveTo>
                  <a:pt x="4" y="304"/>
                </a:moveTo>
                <a:cubicBezTo>
                  <a:pt x="2" y="304"/>
                  <a:pt x="0" y="302"/>
                  <a:pt x="0" y="300"/>
                </a:cubicBezTo>
                <a:cubicBezTo>
                  <a:pt x="0" y="297"/>
                  <a:pt x="2" y="295"/>
                  <a:pt x="4" y="295"/>
                </a:cubicBezTo>
                <a:cubicBezTo>
                  <a:pt x="7" y="295"/>
                  <a:pt x="8" y="297"/>
                  <a:pt x="8" y="299"/>
                </a:cubicBezTo>
                <a:lnTo>
                  <a:pt x="8" y="300"/>
                </a:lnTo>
                <a:cubicBezTo>
                  <a:pt x="8" y="302"/>
                  <a:pt x="7" y="304"/>
                  <a:pt x="4" y="304"/>
                </a:cubicBezTo>
                <a:close/>
                <a:moveTo>
                  <a:pt x="4" y="324"/>
                </a:moveTo>
                <a:cubicBezTo>
                  <a:pt x="2" y="324"/>
                  <a:pt x="0" y="322"/>
                  <a:pt x="0" y="319"/>
                </a:cubicBezTo>
                <a:cubicBezTo>
                  <a:pt x="0" y="317"/>
                  <a:pt x="2" y="315"/>
                  <a:pt x="4" y="315"/>
                </a:cubicBezTo>
                <a:cubicBezTo>
                  <a:pt x="7" y="315"/>
                  <a:pt x="8" y="317"/>
                  <a:pt x="8" y="319"/>
                </a:cubicBezTo>
                <a:cubicBezTo>
                  <a:pt x="8" y="322"/>
                  <a:pt x="7" y="324"/>
                  <a:pt x="4" y="324"/>
                </a:cubicBezTo>
                <a:close/>
                <a:moveTo>
                  <a:pt x="4" y="343"/>
                </a:moveTo>
                <a:cubicBezTo>
                  <a:pt x="2" y="343"/>
                  <a:pt x="0" y="341"/>
                  <a:pt x="0" y="339"/>
                </a:cubicBezTo>
                <a:cubicBezTo>
                  <a:pt x="0" y="337"/>
                  <a:pt x="2" y="335"/>
                  <a:pt x="4" y="335"/>
                </a:cubicBezTo>
                <a:cubicBezTo>
                  <a:pt x="7" y="335"/>
                  <a:pt x="8" y="337"/>
                  <a:pt x="8" y="339"/>
                </a:cubicBezTo>
                <a:cubicBezTo>
                  <a:pt x="8" y="341"/>
                  <a:pt x="7" y="343"/>
                  <a:pt x="4" y="343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reeform: Shape 7217"/>
          <p:cNvSpPr/>
          <p:nvPr/>
        </p:nvSpPr>
        <p:spPr>
          <a:xfrm rot="4800">
            <a:off x="3993805" y="2712999"/>
            <a:ext cx="30136" cy="12883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" h="343">
                <a:moveTo>
                  <a:pt x="4" y="8"/>
                </a:move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7" y="0"/>
                  <a:pt x="9" y="2"/>
                  <a:pt x="9" y="4"/>
                </a:cubicBezTo>
                <a:cubicBezTo>
                  <a:pt x="9" y="6"/>
                  <a:pt x="7" y="8"/>
                  <a:pt x="4" y="8"/>
                </a:cubicBezTo>
                <a:close/>
                <a:moveTo>
                  <a:pt x="4" y="28"/>
                </a:moveTo>
                <a:cubicBezTo>
                  <a:pt x="2" y="28"/>
                  <a:pt x="0" y="26"/>
                  <a:pt x="0" y="24"/>
                </a:cubicBezTo>
                <a:cubicBezTo>
                  <a:pt x="0" y="21"/>
                  <a:pt x="2" y="19"/>
                  <a:pt x="4" y="19"/>
                </a:cubicBezTo>
                <a:cubicBezTo>
                  <a:pt x="7" y="19"/>
                  <a:pt x="9" y="21"/>
                  <a:pt x="9" y="24"/>
                </a:cubicBezTo>
                <a:cubicBezTo>
                  <a:pt x="9" y="26"/>
                  <a:pt x="7" y="28"/>
                  <a:pt x="4" y="28"/>
                </a:cubicBezTo>
                <a:close/>
                <a:moveTo>
                  <a:pt x="4" y="48"/>
                </a:moveTo>
                <a:cubicBezTo>
                  <a:pt x="2" y="48"/>
                  <a:pt x="0" y="46"/>
                  <a:pt x="0" y="43"/>
                </a:cubicBezTo>
                <a:cubicBezTo>
                  <a:pt x="0" y="41"/>
                  <a:pt x="2" y="39"/>
                  <a:pt x="4" y="39"/>
                </a:cubicBezTo>
                <a:cubicBezTo>
                  <a:pt x="7" y="39"/>
                  <a:pt x="9" y="41"/>
                  <a:pt x="9" y="43"/>
                </a:cubicBezTo>
                <a:cubicBezTo>
                  <a:pt x="9" y="46"/>
                  <a:pt x="7" y="48"/>
                  <a:pt x="4" y="48"/>
                </a:cubicBezTo>
                <a:close/>
                <a:moveTo>
                  <a:pt x="4" y="67"/>
                </a:moveTo>
                <a:cubicBezTo>
                  <a:pt x="2" y="67"/>
                  <a:pt x="0" y="65"/>
                  <a:pt x="0" y="63"/>
                </a:cubicBezTo>
                <a:cubicBezTo>
                  <a:pt x="0" y="61"/>
                  <a:pt x="2" y="59"/>
                  <a:pt x="4" y="59"/>
                </a:cubicBezTo>
                <a:cubicBezTo>
                  <a:pt x="7" y="59"/>
                  <a:pt x="9" y="61"/>
                  <a:pt x="9" y="63"/>
                </a:cubicBezTo>
                <a:cubicBezTo>
                  <a:pt x="9" y="65"/>
                  <a:pt x="7" y="67"/>
                  <a:pt x="4" y="67"/>
                </a:cubicBezTo>
                <a:close/>
                <a:moveTo>
                  <a:pt x="4" y="87"/>
                </a:moveTo>
                <a:cubicBezTo>
                  <a:pt x="2" y="87"/>
                  <a:pt x="0" y="85"/>
                  <a:pt x="0" y="83"/>
                </a:cubicBezTo>
                <a:cubicBezTo>
                  <a:pt x="0" y="81"/>
                  <a:pt x="2" y="79"/>
                  <a:pt x="4" y="79"/>
                </a:cubicBezTo>
                <a:cubicBezTo>
                  <a:pt x="7" y="79"/>
                  <a:pt x="9" y="80"/>
                  <a:pt x="9" y="83"/>
                </a:cubicBezTo>
                <a:cubicBezTo>
                  <a:pt x="9" y="85"/>
                  <a:pt x="7" y="87"/>
                  <a:pt x="4" y="87"/>
                </a:cubicBezTo>
                <a:close/>
                <a:moveTo>
                  <a:pt x="4" y="107"/>
                </a:moveTo>
                <a:cubicBezTo>
                  <a:pt x="2" y="107"/>
                  <a:pt x="0" y="105"/>
                  <a:pt x="0" y="103"/>
                </a:cubicBezTo>
                <a:cubicBezTo>
                  <a:pt x="0" y="100"/>
                  <a:pt x="2" y="98"/>
                  <a:pt x="4" y="98"/>
                </a:cubicBezTo>
                <a:cubicBezTo>
                  <a:pt x="7" y="98"/>
                  <a:pt x="9" y="100"/>
                  <a:pt x="9" y="102"/>
                </a:cubicBezTo>
                <a:lnTo>
                  <a:pt x="9" y="103"/>
                </a:lnTo>
                <a:cubicBezTo>
                  <a:pt x="9" y="105"/>
                  <a:pt x="7" y="107"/>
                  <a:pt x="4" y="107"/>
                </a:cubicBezTo>
                <a:close/>
                <a:moveTo>
                  <a:pt x="4" y="126"/>
                </a:moveTo>
                <a:cubicBezTo>
                  <a:pt x="2" y="126"/>
                  <a:pt x="0" y="125"/>
                  <a:pt x="0" y="122"/>
                </a:cubicBezTo>
                <a:cubicBezTo>
                  <a:pt x="0" y="120"/>
                  <a:pt x="2" y="118"/>
                  <a:pt x="4" y="118"/>
                </a:cubicBezTo>
                <a:cubicBezTo>
                  <a:pt x="7" y="118"/>
                  <a:pt x="9" y="120"/>
                  <a:pt x="9" y="122"/>
                </a:cubicBezTo>
                <a:cubicBezTo>
                  <a:pt x="9" y="125"/>
                  <a:pt x="7" y="126"/>
                  <a:pt x="4" y="126"/>
                </a:cubicBezTo>
                <a:close/>
                <a:moveTo>
                  <a:pt x="4" y="146"/>
                </a:moveTo>
                <a:cubicBezTo>
                  <a:pt x="2" y="146"/>
                  <a:pt x="0" y="144"/>
                  <a:pt x="0" y="142"/>
                </a:cubicBezTo>
                <a:cubicBezTo>
                  <a:pt x="0" y="140"/>
                  <a:pt x="2" y="138"/>
                  <a:pt x="4" y="138"/>
                </a:cubicBezTo>
                <a:cubicBezTo>
                  <a:pt x="7" y="138"/>
                  <a:pt x="9" y="139"/>
                  <a:pt x="9" y="142"/>
                </a:cubicBezTo>
                <a:cubicBezTo>
                  <a:pt x="9" y="144"/>
                  <a:pt x="7" y="146"/>
                  <a:pt x="4" y="146"/>
                </a:cubicBezTo>
                <a:close/>
                <a:moveTo>
                  <a:pt x="4" y="166"/>
                </a:moveTo>
                <a:cubicBezTo>
                  <a:pt x="2" y="166"/>
                  <a:pt x="0" y="164"/>
                  <a:pt x="0" y="162"/>
                </a:cubicBezTo>
                <a:lnTo>
                  <a:pt x="0" y="161"/>
                </a:lnTo>
                <a:cubicBezTo>
                  <a:pt x="0" y="159"/>
                  <a:pt x="2" y="157"/>
                  <a:pt x="4" y="157"/>
                </a:cubicBezTo>
                <a:cubicBezTo>
                  <a:pt x="7" y="157"/>
                  <a:pt x="9" y="159"/>
                  <a:pt x="9" y="161"/>
                </a:cubicBezTo>
                <a:lnTo>
                  <a:pt x="9" y="162"/>
                </a:lnTo>
                <a:cubicBezTo>
                  <a:pt x="9" y="164"/>
                  <a:pt x="7" y="166"/>
                  <a:pt x="4" y="166"/>
                </a:cubicBezTo>
                <a:close/>
                <a:moveTo>
                  <a:pt x="4" y="185"/>
                </a:moveTo>
                <a:cubicBezTo>
                  <a:pt x="2" y="185"/>
                  <a:pt x="0" y="184"/>
                  <a:pt x="0" y="181"/>
                </a:cubicBezTo>
                <a:cubicBezTo>
                  <a:pt x="0" y="179"/>
                  <a:pt x="2" y="177"/>
                  <a:pt x="4" y="177"/>
                </a:cubicBezTo>
                <a:cubicBezTo>
                  <a:pt x="7" y="177"/>
                  <a:pt x="9" y="179"/>
                  <a:pt x="9" y="181"/>
                </a:cubicBezTo>
                <a:cubicBezTo>
                  <a:pt x="9" y="184"/>
                  <a:pt x="7" y="185"/>
                  <a:pt x="4" y="185"/>
                </a:cubicBezTo>
                <a:close/>
                <a:moveTo>
                  <a:pt x="4" y="205"/>
                </a:moveTo>
                <a:cubicBezTo>
                  <a:pt x="2" y="205"/>
                  <a:pt x="0" y="203"/>
                  <a:pt x="0" y="201"/>
                </a:cubicBezTo>
                <a:cubicBezTo>
                  <a:pt x="0" y="199"/>
                  <a:pt x="2" y="197"/>
                  <a:pt x="4" y="197"/>
                </a:cubicBezTo>
                <a:cubicBezTo>
                  <a:pt x="7" y="197"/>
                  <a:pt x="9" y="198"/>
                  <a:pt x="9" y="201"/>
                </a:cubicBezTo>
                <a:cubicBezTo>
                  <a:pt x="9" y="203"/>
                  <a:pt x="7" y="205"/>
                  <a:pt x="4" y="205"/>
                </a:cubicBezTo>
                <a:close/>
                <a:moveTo>
                  <a:pt x="4" y="225"/>
                </a:moveTo>
                <a:cubicBezTo>
                  <a:pt x="2" y="225"/>
                  <a:pt x="0" y="223"/>
                  <a:pt x="0" y="221"/>
                </a:cubicBezTo>
                <a:lnTo>
                  <a:pt x="0" y="220"/>
                </a:lnTo>
                <a:cubicBezTo>
                  <a:pt x="0" y="218"/>
                  <a:pt x="2" y="217"/>
                  <a:pt x="4" y="217"/>
                </a:cubicBezTo>
                <a:cubicBezTo>
                  <a:pt x="7" y="217"/>
                  <a:pt x="9" y="218"/>
                  <a:pt x="9" y="220"/>
                </a:cubicBezTo>
                <a:lnTo>
                  <a:pt x="9" y="221"/>
                </a:lnTo>
                <a:cubicBezTo>
                  <a:pt x="9" y="223"/>
                  <a:pt x="7" y="225"/>
                  <a:pt x="4" y="225"/>
                </a:cubicBezTo>
                <a:close/>
                <a:moveTo>
                  <a:pt x="4" y="244"/>
                </a:moveTo>
                <a:cubicBezTo>
                  <a:pt x="2" y="244"/>
                  <a:pt x="0" y="243"/>
                  <a:pt x="0" y="241"/>
                </a:cubicBezTo>
                <a:cubicBezTo>
                  <a:pt x="0" y="238"/>
                  <a:pt x="2" y="236"/>
                  <a:pt x="4" y="236"/>
                </a:cubicBezTo>
                <a:cubicBezTo>
                  <a:pt x="7" y="236"/>
                  <a:pt x="9" y="238"/>
                  <a:pt x="9" y="240"/>
                </a:cubicBezTo>
                <a:lnTo>
                  <a:pt x="9" y="241"/>
                </a:lnTo>
                <a:cubicBezTo>
                  <a:pt x="9" y="243"/>
                  <a:pt x="7" y="244"/>
                  <a:pt x="4" y="244"/>
                </a:cubicBezTo>
                <a:close/>
                <a:moveTo>
                  <a:pt x="4" y="264"/>
                </a:moveTo>
                <a:cubicBezTo>
                  <a:pt x="2" y="264"/>
                  <a:pt x="0" y="263"/>
                  <a:pt x="0" y="260"/>
                </a:cubicBezTo>
                <a:cubicBezTo>
                  <a:pt x="0" y="258"/>
                  <a:pt x="2" y="256"/>
                  <a:pt x="4" y="256"/>
                </a:cubicBezTo>
                <a:cubicBezTo>
                  <a:pt x="7" y="256"/>
                  <a:pt x="9" y="258"/>
                  <a:pt x="9" y="260"/>
                </a:cubicBezTo>
                <a:cubicBezTo>
                  <a:pt x="9" y="263"/>
                  <a:pt x="7" y="264"/>
                  <a:pt x="4" y="264"/>
                </a:cubicBezTo>
                <a:close/>
                <a:moveTo>
                  <a:pt x="4" y="284"/>
                </a:moveTo>
                <a:cubicBezTo>
                  <a:pt x="2" y="284"/>
                  <a:pt x="0" y="282"/>
                  <a:pt x="0" y="280"/>
                </a:cubicBezTo>
                <a:cubicBezTo>
                  <a:pt x="0" y="278"/>
                  <a:pt x="2" y="276"/>
                  <a:pt x="4" y="276"/>
                </a:cubicBezTo>
                <a:cubicBezTo>
                  <a:pt x="7" y="276"/>
                  <a:pt x="9" y="277"/>
                  <a:pt x="9" y="280"/>
                </a:cubicBezTo>
                <a:cubicBezTo>
                  <a:pt x="9" y="282"/>
                  <a:pt x="7" y="284"/>
                  <a:pt x="4" y="284"/>
                </a:cubicBezTo>
                <a:close/>
                <a:moveTo>
                  <a:pt x="4" y="304"/>
                </a:moveTo>
                <a:cubicBezTo>
                  <a:pt x="2" y="304"/>
                  <a:pt x="0" y="302"/>
                  <a:pt x="0" y="300"/>
                </a:cubicBezTo>
                <a:cubicBezTo>
                  <a:pt x="0" y="297"/>
                  <a:pt x="2" y="295"/>
                  <a:pt x="4" y="295"/>
                </a:cubicBezTo>
                <a:cubicBezTo>
                  <a:pt x="7" y="295"/>
                  <a:pt x="9" y="297"/>
                  <a:pt x="9" y="299"/>
                </a:cubicBezTo>
                <a:lnTo>
                  <a:pt x="9" y="300"/>
                </a:lnTo>
                <a:cubicBezTo>
                  <a:pt x="9" y="302"/>
                  <a:pt x="7" y="304"/>
                  <a:pt x="4" y="304"/>
                </a:cubicBezTo>
                <a:close/>
                <a:moveTo>
                  <a:pt x="4" y="324"/>
                </a:moveTo>
                <a:cubicBezTo>
                  <a:pt x="2" y="324"/>
                  <a:pt x="0" y="322"/>
                  <a:pt x="0" y="319"/>
                </a:cubicBezTo>
                <a:cubicBezTo>
                  <a:pt x="0" y="317"/>
                  <a:pt x="2" y="315"/>
                  <a:pt x="4" y="315"/>
                </a:cubicBezTo>
                <a:cubicBezTo>
                  <a:pt x="7" y="315"/>
                  <a:pt x="9" y="317"/>
                  <a:pt x="9" y="319"/>
                </a:cubicBezTo>
                <a:cubicBezTo>
                  <a:pt x="9" y="322"/>
                  <a:pt x="7" y="324"/>
                  <a:pt x="4" y="324"/>
                </a:cubicBezTo>
                <a:close/>
                <a:moveTo>
                  <a:pt x="4" y="343"/>
                </a:moveTo>
                <a:cubicBezTo>
                  <a:pt x="2" y="343"/>
                  <a:pt x="0" y="341"/>
                  <a:pt x="0" y="339"/>
                </a:cubicBezTo>
                <a:cubicBezTo>
                  <a:pt x="0" y="337"/>
                  <a:pt x="2" y="335"/>
                  <a:pt x="4" y="335"/>
                </a:cubicBezTo>
                <a:cubicBezTo>
                  <a:pt x="7" y="335"/>
                  <a:pt x="9" y="337"/>
                  <a:pt x="9" y="339"/>
                </a:cubicBezTo>
                <a:cubicBezTo>
                  <a:pt x="9" y="341"/>
                  <a:pt x="7" y="343"/>
                  <a:pt x="4" y="343"/>
                </a:cubicBezTo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" name="Freeform: Shape 7218"/>
          <p:cNvSpPr/>
          <p:nvPr/>
        </p:nvSpPr>
        <p:spPr>
          <a:xfrm rot="4800">
            <a:off x="5669956" y="2715332"/>
            <a:ext cx="30136" cy="12883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" h="343">
                <a:moveTo>
                  <a:pt x="4" y="8"/>
                </a:move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7" y="0"/>
                  <a:pt x="9" y="2"/>
                  <a:pt x="9" y="4"/>
                </a:cubicBezTo>
                <a:cubicBezTo>
                  <a:pt x="9" y="6"/>
                  <a:pt x="7" y="8"/>
                  <a:pt x="4" y="8"/>
                </a:cubicBezTo>
                <a:close/>
                <a:moveTo>
                  <a:pt x="4" y="28"/>
                </a:moveTo>
                <a:cubicBezTo>
                  <a:pt x="2" y="28"/>
                  <a:pt x="0" y="26"/>
                  <a:pt x="0" y="24"/>
                </a:cubicBezTo>
                <a:cubicBezTo>
                  <a:pt x="0" y="21"/>
                  <a:pt x="2" y="19"/>
                  <a:pt x="4" y="19"/>
                </a:cubicBezTo>
                <a:cubicBezTo>
                  <a:pt x="7" y="19"/>
                  <a:pt x="9" y="21"/>
                  <a:pt x="9" y="24"/>
                </a:cubicBezTo>
                <a:cubicBezTo>
                  <a:pt x="9" y="26"/>
                  <a:pt x="7" y="28"/>
                  <a:pt x="4" y="28"/>
                </a:cubicBezTo>
                <a:close/>
                <a:moveTo>
                  <a:pt x="4" y="48"/>
                </a:moveTo>
                <a:cubicBezTo>
                  <a:pt x="2" y="48"/>
                  <a:pt x="0" y="46"/>
                  <a:pt x="0" y="43"/>
                </a:cubicBezTo>
                <a:cubicBezTo>
                  <a:pt x="0" y="41"/>
                  <a:pt x="2" y="39"/>
                  <a:pt x="4" y="39"/>
                </a:cubicBezTo>
                <a:cubicBezTo>
                  <a:pt x="7" y="39"/>
                  <a:pt x="9" y="41"/>
                  <a:pt x="9" y="43"/>
                </a:cubicBezTo>
                <a:cubicBezTo>
                  <a:pt x="9" y="46"/>
                  <a:pt x="7" y="48"/>
                  <a:pt x="4" y="48"/>
                </a:cubicBezTo>
                <a:close/>
                <a:moveTo>
                  <a:pt x="4" y="67"/>
                </a:moveTo>
                <a:cubicBezTo>
                  <a:pt x="2" y="67"/>
                  <a:pt x="0" y="65"/>
                  <a:pt x="0" y="63"/>
                </a:cubicBezTo>
                <a:cubicBezTo>
                  <a:pt x="0" y="61"/>
                  <a:pt x="2" y="59"/>
                  <a:pt x="4" y="59"/>
                </a:cubicBezTo>
                <a:cubicBezTo>
                  <a:pt x="7" y="59"/>
                  <a:pt x="9" y="61"/>
                  <a:pt x="9" y="63"/>
                </a:cubicBezTo>
                <a:cubicBezTo>
                  <a:pt x="9" y="65"/>
                  <a:pt x="7" y="67"/>
                  <a:pt x="4" y="67"/>
                </a:cubicBezTo>
                <a:close/>
                <a:moveTo>
                  <a:pt x="4" y="87"/>
                </a:moveTo>
                <a:cubicBezTo>
                  <a:pt x="2" y="87"/>
                  <a:pt x="0" y="85"/>
                  <a:pt x="0" y="83"/>
                </a:cubicBezTo>
                <a:cubicBezTo>
                  <a:pt x="0" y="81"/>
                  <a:pt x="2" y="79"/>
                  <a:pt x="4" y="79"/>
                </a:cubicBezTo>
                <a:cubicBezTo>
                  <a:pt x="7" y="79"/>
                  <a:pt x="9" y="80"/>
                  <a:pt x="9" y="83"/>
                </a:cubicBezTo>
                <a:cubicBezTo>
                  <a:pt x="9" y="85"/>
                  <a:pt x="7" y="87"/>
                  <a:pt x="4" y="87"/>
                </a:cubicBezTo>
                <a:close/>
                <a:moveTo>
                  <a:pt x="4" y="107"/>
                </a:moveTo>
                <a:cubicBezTo>
                  <a:pt x="2" y="107"/>
                  <a:pt x="0" y="105"/>
                  <a:pt x="0" y="103"/>
                </a:cubicBezTo>
                <a:cubicBezTo>
                  <a:pt x="0" y="100"/>
                  <a:pt x="2" y="98"/>
                  <a:pt x="4" y="98"/>
                </a:cubicBezTo>
                <a:cubicBezTo>
                  <a:pt x="7" y="98"/>
                  <a:pt x="9" y="100"/>
                  <a:pt x="9" y="102"/>
                </a:cubicBezTo>
                <a:lnTo>
                  <a:pt x="9" y="103"/>
                </a:lnTo>
                <a:cubicBezTo>
                  <a:pt x="9" y="105"/>
                  <a:pt x="7" y="107"/>
                  <a:pt x="4" y="107"/>
                </a:cubicBezTo>
                <a:close/>
                <a:moveTo>
                  <a:pt x="4" y="126"/>
                </a:moveTo>
                <a:cubicBezTo>
                  <a:pt x="2" y="126"/>
                  <a:pt x="0" y="125"/>
                  <a:pt x="0" y="122"/>
                </a:cubicBezTo>
                <a:cubicBezTo>
                  <a:pt x="0" y="120"/>
                  <a:pt x="2" y="118"/>
                  <a:pt x="4" y="118"/>
                </a:cubicBezTo>
                <a:cubicBezTo>
                  <a:pt x="7" y="118"/>
                  <a:pt x="9" y="120"/>
                  <a:pt x="9" y="122"/>
                </a:cubicBezTo>
                <a:cubicBezTo>
                  <a:pt x="9" y="125"/>
                  <a:pt x="7" y="126"/>
                  <a:pt x="4" y="126"/>
                </a:cubicBezTo>
                <a:close/>
                <a:moveTo>
                  <a:pt x="4" y="146"/>
                </a:moveTo>
                <a:cubicBezTo>
                  <a:pt x="2" y="146"/>
                  <a:pt x="0" y="144"/>
                  <a:pt x="0" y="142"/>
                </a:cubicBezTo>
                <a:cubicBezTo>
                  <a:pt x="0" y="140"/>
                  <a:pt x="2" y="138"/>
                  <a:pt x="4" y="138"/>
                </a:cubicBezTo>
                <a:cubicBezTo>
                  <a:pt x="7" y="138"/>
                  <a:pt x="9" y="139"/>
                  <a:pt x="9" y="142"/>
                </a:cubicBezTo>
                <a:cubicBezTo>
                  <a:pt x="9" y="144"/>
                  <a:pt x="7" y="146"/>
                  <a:pt x="4" y="146"/>
                </a:cubicBezTo>
                <a:close/>
                <a:moveTo>
                  <a:pt x="4" y="166"/>
                </a:moveTo>
                <a:cubicBezTo>
                  <a:pt x="2" y="166"/>
                  <a:pt x="0" y="164"/>
                  <a:pt x="0" y="162"/>
                </a:cubicBezTo>
                <a:lnTo>
                  <a:pt x="0" y="161"/>
                </a:lnTo>
                <a:cubicBezTo>
                  <a:pt x="0" y="159"/>
                  <a:pt x="2" y="157"/>
                  <a:pt x="4" y="157"/>
                </a:cubicBezTo>
                <a:cubicBezTo>
                  <a:pt x="7" y="157"/>
                  <a:pt x="9" y="159"/>
                  <a:pt x="9" y="161"/>
                </a:cubicBezTo>
                <a:lnTo>
                  <a:pt x="9" y="162"/>
                </a:lnTo>
                <a:cubicBezTo>
                  <a:pt x="9" y="164"/>
                  <a:pt x="7" y="166"/>
                  <a:pt x="4" y="166"/>
                </a:cubicBezTo>
                <a:close/>
                <a:moveTo>
                  <a:pt x="4" y="185"/>
                </a:moveTo>
                <a:cubicBezTo>
                  <a:pt x="2" y="185"/>
                  <a:pt x="0" y="184"/>
                  <a:pt x="0" y="181"/>
                </a:cubicBezTo>
                <a:cubicBezTo>
                  <a:pt x="0" y="179"/>
                  <a:pt x="2" y="177"/>
                  <a:pt x="4" y="177"/>
                </a:cubicBezTo>
                <a:cubicBezTo>
                  <a:pt x="7" y="177"/>
                  <a:pt x="9" y="179"/>
                  <a:pt x="9" y="181"/>
                </a:cubicBezTo>
                <a:cubicBezTo>
                  <a:pt x="9" y="184"/>
                  <a:pt x="7" y="185"/>
                  <a:pt x="4" y="185"/>
                </a:cubicBezTo>
                <a:close/>
                <a:moveTo>
                  <a:pt x="4" y="205"/>
                </a:moveTo>
                <a:cubicBezTo>
                  <a:pt x="2" y="205"/>
                  <a:pt x="0" y="203"/>
                  <a:pt x="0" y="201"/>
                </a:cubicBezTo>
                <a:cubicBezTo>
                  <a:pt x="0" y="199"/>
                  <a:pt x="2" y="197"/>
                  <a:pt x="4" y="197"/>
                </a:cubicBezTo>
                <a:cubicBezTo>
                  <a:pt x="7" y="197"/>
                  <a:pt x="9" y="198"/>
                  <a:pt x="9" y="201"/>
                </a:cubicBezTo>
                <a:cubicBezTo>
                  <a:pt x="9" y="203"/>
                  <a:pt x="7" y="205"/>
                  <a:pt x="4" y="205"/>
                </a:cubicBezTo>
                <a:close/>
                <a:moveTo>
                  <a:pt x="4" y="225"/>
                </a:moveTo>
                <a:cubicBezTo>
                  <a:pt x="2" y="225"/>
                  <a:pt x="0" y="223"/>
                  <a:pt x="0" y="221"/>
                </a:cubicBezTo>
                <a:lnTo>
                  <a:pt x="0" y="220"/>
                </a:lnTo>
                <a:cubicBezTo>
                  <a:pt x="0" y="218"/>
                  <a:pt x="2" y="217"/>
                  <a:pt x="4" y="217"/>
                </a:cubicBezTo>
                <a:cubicBezTo>
                  <a:pt x="7" y="217"/>
                  <a:pt x="9" y="218"/>
                  <a:pt x="9" y="220"/>
                </a:cubicBezTo>
                <a:lnTo>
                  <a:pt x="9" y="221"/>
                </a:lnTo>
                <a:cubicBezTo>
                  <a:pt x="9" y="223"/>
                  <a:pt x="7" y="225"/>
                  <a:pt x="4" y="225"/>
                </a:cubicBezTo>
                <a:close/>
                <a:moveTo>
                  <a:pt x="4" y="244"/>
                </a:moveTo>
                <a:cubicBezTo>
                  <a:pt x="2" y="244"/>
                  <a:pt x="0" y="243"/>
                  <a:pt x="0" y="241"/>
                </a:cubicBezTo>
                <a:cubicBezTo>
                  <a:pt x="0" y="238"/>
                  <a:pt x="2" y="236"/>
                  <a:pt x="4" y="236"/>
                </a:cubicBezTo>
                <a:cubicBezTo>
                  <a:pt x="7" y="236"/>
                  <a:pt x="9" y="238"/>
                  <a:pt x="9" y="240"/>
                </a:cubicBezTo>
                <a:lnTo>
                  <a:pt x="9" y="241"/>
                </a:lnTo>
                <a:cubicBezTo>
                  <a:pt x="9" y="243"/>
                  <a:pt x="7" y="244"/>
                  <a:pt x="4" y="244"/>
                </a:cubicBezTo>
                <a:close/>
                <a:moveTo>
                  <a:pt x="4" y="264"/>
                </a:moveTo>
                <a:cubicBezTo>
                  <a:pt x="2" y="264"/>
                  <a:pt x="0" y="263"/>
                  <a:pt x="0" y="260"/>
                </a:cubicBezTo>
                <a:cubicBezTo>
                  <a:pt x="0" y="258"/>
                  <a:pt x="2" y="256"/>
                  <a:pt x="4" y="256"/>
                </a:cubicBezTo>
                <a:cubicBezTo>
                  <a:pt x="7" y="256"/>
                  <a:pt x="9" y="258"/>
                  <a:pt x="9" y="260"/>
                </a:cubicBezTo>
                <a:cubicBezTo>
                  <a:pt x="9" y="263"/>
                  <a:pt x="7" y="264"/>
                  <a:pt x="4" y="264"/>
                </a:cubicBezTo>
                <a:close/>
                <a:moveTo>
                  <a:pt x="4" y="284"/>
                </a:moveTo>
                <a:cubicBezTo>
                  <a:pt x="2" y="284"/>
                  <a:pt x="0" y="282"/>
                  <a:pt x="0" y="280"/>
                </a:cubicBezTo>
                <a:cubicBezTo>
                  <a:pt x="0" y="278"/>
                  <a:pt x="2" y="276"/>
                  <a:pt x="4" y="276"/>
                </a:cubicBezTo>
                <a:cubicBezTo>
                  <a:pt x="7" y="276"/>
                  <a:pt x="9" y="277"/>
                  <a:pt x="9" y="280"/>
                </a:cubicBezTo>
                <a:cubicBezTo>
                  <a:pt x="9" y="282"/>
                  <a:pt x="7" y="284"/>
                  <a:pt x="4" y="284"/>
                </a:cubicBezTo>
                <a:close/>
                <a:moveTo>
                  <a:pt x="4" y="304"/>
                </a:moveTo>
                <a:cubicBezTo>
                  <a:pt x="2" y="304"/>
                  <a:pt x="0" y="302"/>
                  <a:pt x="0" y="300"/>
                </a:cubicBezTo>
                <a:cubicBezTo>
                  <a:pt x="0" y="297"/>
                  <a:pt x="2" y="295"/>
                  <a:pt x="4" y="295"/>
                </a:cubicBezTo>
                <a:cubicBezTo>
                  <a:pt x="7" y="295"/>
                  <a:pt x="9" y="297"/>
                  <a:pt x="9" y="299"/>
                </a:cubicBezTo>
                <a:lnTo>
                  <a:pt x="9" y="300"/>
                </a:lnTo>
                <a:cubicBezTo>
                  <a:pt x="9" y="302"/>
                  <a:pt x="7" y="304"/>
                  <a:pt x="4" y="304"/>
                </a:cubicBezTo>
                <a:close/>
                <a:moveTo>
                  <a:pt x="4" y="324"/>
                </a:moveTo>
                <a:cubicBezTo>
                  <a:pt x="2" y="324"/>
                  <a:pt x="0" y="322"/>
                  <a:pt x="0" y="319"/>
                </a:cubicBezTo>
                <a:cubicBezTo>
                  <a:pt x="0" y="317"/>
                  <a:pt x="2" y="315"/>
                  <a:pt x="4" y="315"/>
                </a:cubicBezTo>
                <a:cubicBezTo>
                  <a:pt x="7" y="315"/>
                  <a:pt x="9" y="317"/>
                  <a:pt x="9" y="319"/>
                </a:cubicBezTo>
                <a:cubicBezTo>
                  <a:pt x="9" y="322"/>
                  <a:pt x="7" y="324"/>
                  <a:pt x="4" y="324"/>
                </a:cubicBezTo>
                <a:close/>
                <a:moveTo>
                  <a:pt x="4" y="343"/>
                </a:moveTo>
                <a:cubicBezTo>
                  <a:pt x="2" y="343"/>
                  <a:pt x="0" y="341"/>
                  <a:pt x="0" y="339"/>
                </a:cubicBezTo>
                <a:cubicBezTo>
                  <a:pt x="0" y="337"/>
                  <a:pt x="2" y="335"/>
                  <a:pt x="4" y="335"/>
                </a:cubicBezTo>
                <a:cubicBezTo>
                  <a:pt x="7" y="335"/>
                  <a:pt x="9" y="337"/>
                  <a:pt x="9" y="339"/>
                </a:cubicBezTo>
                <a:cubicBezTo>
                  <a:pt x="9" y="341"/>
                  <a:pt x="7" y="343"/>
                  <a:pt x="4" y="343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" name="Freeform: Shape 7219"/>
          <p:cNvSpPr/>
          <p:nvPr/>
        </p:nvSpPr>
        <p:spPr>
          <a:xfrm rot="4800">
            <a:off x="7387544" y="2717729"/>
            <a:ext cx="30136" cy="12883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" h="343">
                <a:moveTo>
                  <a:pt x="5" y="8"/>
                </a:move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9" y="2"/>
                  <a:pt x="9" y="4"/>
                </a:cubicBezTo>
                <a:cubicBezTo>
                  <a:pt x="9" y="6"/>
                  <a:pt x="7" y="8"/>
                  <a:pt x="5" y="8"/>
                </a:cubicBezTo>
                <a:close/>
                <a:moveTo>
                  <a:pt x="5" y="28"/>
                </a:moveTo>
                <a:cubicBezTo>
                  <a:pt x="2" y="28"/>
                  <a:pt x="0" y="26"/>
                  <a:pt x="0" y="24"/>
                </a:cubicBezTo>
                <a:cubicBezTo>
                  <a:pt x="0" y="21"/>
                  <a:pt x="2" y="19"/>
                  <a:pt x="5" y="19"/>
                </a:cubicBezTo>
                <a:cubicBezTo>
                  <a:pt x="7" y="19"/>
                  <a:pt x="9" y="21"/>
                  <a:pt x="9" y="24"/>
                </a:cubicBezTo>
                <a:cubicBezTo>
                  <a:pt x="9" y="26"/>
                  <a:pt x="7" y="28"/>
                  <a:pt x="5" y="28"/>
                </a:cubicBezTo>
                <a:close/>
                <a:moveTo>
                  <a:pt x="5" y="48"/>
                </a:moveTo>
                <a:cubicBezTo>
                  <a:pt x="2" y="48"/>
                  <a:pt x="0" y="46"/>
                  <a:pt x="0" y="43"/>
                </a:cubicBezTo>
                <a:cubicBezTo>
                  <a:pt x="0" y="41"/>
                  <a:pt x="2" y="39"/>
                  <a:pt x="5" y="39"/>
                </a:cubicBezTo>
                <a:cubicBezTo>
                  <a:pt x="7" y="39"/>
                  <a:pt x="9" y="41"/>
                  <a:pt x="9" y="43"/>
                </a:cubicBezTo>
                <a:cubicBezTo>
                  <a:pt x="9" y="46"/>
                  <a:pt x="7" y="48"/>
                  <a:pt x="5" y="48"/>
                </a:cubicBezTo>
                <a:close/>
                <a:moveTo>
                  <a:pt x="5" y="67"/>
                </a:moveTo>
                <a:cubicBezTo>
                  <a:pt x="2" y="67"/>
                  <a:pt x="0" y="65"/>
                  <a:pt x="0" y="63"/>
                </a:cubicBezTo>
                <a:cubicBezTo>
                  <a:pt x="0" y="61"/>
                  <a:pt x="2" y="59"/>
                  <a:pt x="5" y="59"/>
                </a:cubicBezTo>
                <a:cubicBezTo>
                  <a:pt x="7" y="59"/>
                  <a:pt x="9" y="61"/>
                  <a:pt x="9" y="63"/>
                </a:cubicBezTo>
                <a:cubicBezTo>
                  <a:pt x="9" y="65"/>
                  <a:pt x="7" y="67"/>
                  <a:pt x="5" y="67"/>
                </a:cubicBezTo>
                <a:close/>
                <a:moveTo>
                  <a:pt x="5" y="87"/>
                </a:moveTo>
                <a:cubicBezTo>
                  <a:pt x="2" y="87"/>
                  <a:pt x="0" y="85"/>
                  <a:pt x="0" y="83"/>
                </a:cubicBezTo>
                <a:cubicBezTo>
                  <a:pt x="0" y="81"/>
                  <a:pt x="2" y="79"/>
                  <a:pt x="5" y="79"/>
                </a:cubicBezTo>
                <a:cubicBezTo>
                  <a:pt x="7" y="79"/>
                  <a:pt x="9" y="80"/>
                  <a:pt x="9" y="83"/>
                </a:cubicBezTo>
                <a:cubicBezTo>
                  <a:pt x="9" y="85"/>
                  <a:pt x="7" y="87"/>
                  <a:pt x="5" y="87"/>
                </a:cubicBezTo>
                <a:close/>
                <a:moveTo>
                  <a:pt x="5" y="107"/>
                </a:moveTo>
                <a:cubicBezTo>
                  <a:pt x="2" y="107"/>
                  <a:pt x="0" y="105"/>
                  <a:pt x="0" y="103"/>
                </a:cubicBezTo>
                <a:cubicBezTo>
                  <a:pt x="0" y="100"/>
                  <a:pt x="2" y="98"/>
                  <a:pt x="5" y="98"/>
                </a:cubicBezTo>
                <a:cubicBezTo>
                  <a:pt x="7" y="98"/>
                  <a:pt x="9" y="100"/>
                  <a:pt x="9" y="102"/>
                </a:cubicBezTo>
                <a:lnTo>
                  <a:pt x="9" y="103"/>
                </a:lnTo>
                <a:cubicBezTo>
                  <a:pt x="9" y="105"/>
                  <a:pt x="7" y="107"/>
                  <a:pt x="5" y="107"/>
                </a:cubicBezTo>
                <a:close/>
                <a:moveTo>
                  <a:pt x="5" y="126"/>
                </a:moveTo>
                <a:cubicBezTo>
                  <a:pt x="2" y="126"/>
                  <a:pt x="0" y="125"/>
                  <a:pt x="0" y="122"/>
                </a:cubicBezTo>
                <a:cubicBezTo>
                  <a:pt x="0" y="120"/>
                  <a:pt x="2" y="118"/>
                  <a:pt x="5" y="118"/>
                </a:cubicBezTo>
                <a:cubicBezTo>
                  <a:pt x="7" y="118"/>
                  <a:pt x="9" y="120"/>
                  <a:pt x="9" y="122"/>
                </a:cubicBezTo>
                <a:cubicBezTo>
                  <a:pt x="9" y="125"/>
                  <a:pt x="7" y="126"/>
                  <a:pt x="5" y="126"/>
                </a:cubicBezTo>
                <a:close/>
                <a:moveTo>
                  <a:pt x="5" y="146"/>
                </a:moveTo>
                <a:cubicBezTo>
                  <a:pt x="2" y="146"/>
                  <a:pt x="0" y="144"/>
                  <a:pt x="0" y="142"/>
                </a:cubicBezTo>
                <a:cubicBezTo>
                  <a:pt x="0" y="140"/>
                  <a:pt x="2" y="138"/>
                  <a:pt x="5" y="138"/>
                </a:cubicBezTo>
                <a:cubicBezTo>
                  <a:pt x="7" y="138"/>
                  <a:pt x="9" y="139"/>
                  <a:pt x="9" y="142"/>
                </a:cubicBezTo>
                <a:cubicBezTo>
                  <a:pt x="9" y="144"/>
                  <a:pt x="7" y="146"/>
                  <a:pt x="5" y="146"/>
                </a:cubicBezTo>
                <a:close/>
                <a:moveTo>
                  <a:pt x="5" y="166"/>
                </a:moveTo>
                <a:cubicBezTo>
                  <a:pt x="2" y="166"/>
                  <a:pt x="0" y="164"/>
                  <a:pt x="0" y="162"/>
                </a:cubicBezTo>
                <a:lnTo>
                  <a:pt x="0" y="161"/>
                </a:lnTo>
                <a:cubicBezTo>
                  <a:pt x="0" y="159"/>
                  <a:pt x="2" y="157"/>
                  <a:pt x="5" y="157"/>
                </a:cubicBezTo>
                <a:cubicBezTo>
                  <a:pt x="7" y="157"/>
                  <a:pt x="9" y="159"/>
                  <a:pt x="9" y="161"/>
                </a:cubicBezTo>
                <a:lnTo>
                  <a:pt x="9" y="162"/>
                </a:lnTo>
                <a:cubicBezTo>
                  <a:pt x="9" y="164"/>
                  <a:pt x="7" y="166"/>
                  <a:pt x="5" y="166"/>
                </a:cubicBezTo>
                <a:close/>
                <a:moveTo>
                  <a:pt x="5" y="185"/>
                </a:moveTo>
                <a:cubicBezTo>
                  <a:pt x="2" y="185"/>
                  <a:pt x="0" y="184"/>
                  <a:pt x="0" y="181"/>
                </a:cubicBezTo>
                <a:cubicBezTo>
                  <a:pt x="0" y="179"/>
                  <a:pt x="2" y="177"/>
                  <a:pt x="5" y="177"/>
                </a:cubicBezTo>
                <a:cubicBezTo>
                  <a:pt x="7" y="177"/>
                  <a:pt x="9" y="179"/>
                  <a:pt x="9" y="181"/>
                </a:cubicBezTo>
                <a:cubicBezTo>
                  <a:pt x="9" y="184"/>
                  <a:pt x="7" y="185"/>
                  <a:pt x="5" y="185"/>
                </a:cubicBezTo>
                <a:close/>
                <a:moveTo>
                  <a:pt x="5" y="205"/>
                </a:moveTo>
                <a:cubicBezTo>
                  <a:pt x="2" y="205"/>
                  <a:pt x="0" y="203"/>
                  <a:pt x="0" y="201"/>
                </a:cubicBezTo>
                <a:cubicBezTo>
                  <a:pt x="0" y="199"/>
                  <a:pt x="2" y="197"/>
                  <a:pt x="5" y="197"/>
                </a:cubicBezTo>
                <a:cubicBezTo>
                  <a:pt x="7" y="197"/>
                  <a:pt x="9" y="198"/>
                  <a:pt x="9" y="201"/>
                </a:cubicBezTo>
                <a:cubicBezTo>
                  <a:pt x="9" y="203"/>
                  <a:pt x="7" y="205"/>
                  <a:pt x="5" y="205"/>
                </a:cubicBezTo>
                <a:close/>
                <a:moveTo>
                  <a:pt x="5" y="225"/>
                </a:moveTo>
                <a:cubicBezTo>
                  <a:pt x="2" y="225"/>
                  <a:pt x="0" y="223"/>
                  <a:pt x="0" y="221"/>
                </a:cubicBezTo>
                <a:lnTo>
                  <a:pt x="0" y="220"/>
                </a:lnTo>
                <a:cubicBezTo>
                  <a:pt x="0" y="218"/>
                  <a:pt x="2" y="217"/>
                  <a:pt x="5" y="217"/>
                </a:cubicBezTo>
                <a:cubicBezTo>
                  <a:pt x="7" y="217"/>
                  <a:pt x="9" y="218"/>
                  <a:pt x="9" y="220"/>
                </a:cubicBezTo>
                <a:lnTo>
                  <a:pt x="9" y="221"/>
                </a:lnTo>
                <a:cubicBezTo>
                  <a:pt x="9" y="223"/>
                  <a:pt x="7" y="225"/>
                  <a:pt x="5" y="225"/>
                </a:cubicBezTo>
                <a:close/>
                <a:moveTo>
                  <a:pt x="5" y="244"/>
                </a:moveTo>
                <a:cubicBezTo>
                  <a:pt x="2" y="244"/>
                  <a:pt x="0" y="243"/>
                  <a:pt x="0" y="241"/>
                </a:cubicBezTo>
                <a:cubicBezTo>
                  <a:pt x="0" y="238"/>
                  <a:pt x="2" y="236"/>
                  <a:pt x="5" y="236"/>
                </a:cubicBezTo>
                <a:cubicBezTo>
                  <a:pt x="7" y="236"/>
                  <a:pt x="9" y="238"/>
                  <a:pt x="9" y="240"/>
                </a:cubicBezTo>
                <a:lnTo>
                  <a:pt x="9" y="241"/>
                </a:lnTo>
                <a:cubicBezTo>
                  <a:pt x="9" y="243"/>
                  <a:pt x="7" y="244"/>
                  <a:pt x="5" y="244"/>
                </a:cubicBezTo>
                <a:close/>
                <a:moveTo>
                  <a:pt x="5" y="264"/>
                </a:moveTo>
                <a:cubicBezTo>
                  <a:pt x="2" y="264"/>
                  <a:pt x="0" y="263"/>
                  <a:pt x="0" y="260"/>
                </a:cubicBezTo>
                <a:cubicBezTo>
                  <a:pt x="0" y="258"/>
                  <a:pt x="2" y="256"/>
                  <a:pt x="5" y="256"/>
                </a:cubicBezTo>
                <a:cubicBezTo>
                  <a:pt x="7" y="256"/>
                  <a:pt x="9" y="258"/>
                  <a:pt x="9" y="260"/>
                </a:cubicBezTo>
                <a:cubicBezTo>
                  <a:pt x="9" y="263"/>
                  <a:pt x="7" y="264"/>
                  <a:pt x="5" y="264"/>
                </a:cubicBezTo>
                <a:close/>
                <a:moveTo>
                  <a:pt x="5" y="284"/>
                </a:moveTo>
                <a:cubicBezTo>
                  <a:pt x="2" y="284"/>
                  <a:pt x="0" y="282"/>
                  <a:pt x="0" y="280"/>
                </a:cubicBezTo>
                <a:cubicBezTo>
                  <a:pt x="0" y="278"/>
                  <a:pt x="2" y="276"/>
                  <a:pt x="5" y="276"/>
                </a:cubicBezTo>
                <a:cubicBezTo>
                  <a:pt x="7" y="276"/>
                  <a:pt x="9" y="277"/>
                  <a:pt x="9" y="280"/>
                </a:cubicBezTo>
                <a:cubicBezTo>
                  <a:pt x="9" y="282"/>
                  <a:pt x="7" y="284"/>
                  <a:pt x="5" y="284"/>
                </a:cubicBezTo>
                <a:close/>
                <a:moveTo>
                  <a:pt x="5" y="304"/>
                </a:moveTo>
                <a:cubicBezTo>
                  <a:pt x="2" y="304"/>
                  <a:pt x="0" y="302"/>
                  <a:pt x="0" y="300"/>
                </a:cubicBezTo>
                <a:cubicBezTo>
                  <a:pt x="0" y="297"/>
                  <a:pt x="2" y="295"/>
                  <a:pt x="5" y="295"/>
                </a:cubicBezTo>
                <a:cubicBezTo>
                  <a:pt x="7" y="295"/>
                  <a:pt x="9" y="297"/>
                  <a:pt x="9" y="299"/>
                </a:cubicBezTo>
                <a:lnTo>
                  <a:pt x="9" y="300"/>
                </a:lnTo>
                <a:cubicBezTo>
                  <a:pt x="9" y="302"/>
                  <a:pt x="7" y="304"/>
                  <a:pt x="5" y="304"/>
                </a:cubicBezTo>
                <a:close/>
                <a:moveTo>
                  <a:pt x="5" y="324"/>
                </a:moveTo>
                <a:cubicBezTo>
                  <a:pt x="2" y="324"/>
                  <a:pt x="0" y="322"/>
                  <a:pt x="0" y="319"/>
                </a:cubicBezTo>
                <a:cubicBezTo>
                  <a:pt x="0" y="317"/>
                  <a:pt x="2" y="315"/>
                  <a:pt x="5" y="315"/>
                </a:cubicBezTo>
                <a:cubicBezTo>
                  <a:pt x="7" y="315"/>
                  <a:pt x="9" y="317"/>
                  <a:pt x="9" y="319"/>
                </a:cubicBezTo>
                <a:cubicBezTo>
                  <a:pt x="9" y="322"/>
                  <a:pt x="7" y="324"/>
                  <a:pt x="5" y="324"/>
                </a:cubicBezTo>
                <a:close/>
                <a:moveTo>
                  <a:pt x="5" y="343"/>
                </a:moveTo>
                <a:cubicBezTo>
                  <a:pt x="2" y="343"/>
                  <a:pt x="0" y="341"/>
                  <a:pt x="0" y="339"/>
                </a:cubicBezTo>
                <a:cubicBezTo>
                  <a:pt x="0" y="337"/>
                  <a:pt x="2" y="335"/>
                  <a:pt x="5" y="335"/>
                </a:cubicBezTo>
                <a:cubicBezTo>
                  <a:pt x="7" y="335"/>
                  <a:pt x="9" y="337"/>
                  <a:pt x="9" y="339"/>
                </a:cubicBezTo>
                <a:cubicBezTo>
                  <a:pt x="9" y="341"/>
                  <a:pt x="7" y="343"/>
                  <a:pt x="5" y="343"/>
                </a:cubicBezTo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" name="Freeform: Shape 7220"/>
          <p:cNvSpPr/>
          <p:nvPr/>
        </p:nvSpPr>
        <p:spPr>
          <a:xfrm rot="4800">
            <a:off x="9127734" y="2720167"/>
            <a:ext cx="26369" cy="12883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" h="343">
                <a:moveTo>
                  <a:pt x="4" y="8"/>
                </a:move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7" y="0"/>
                  <a:pt x="8" y="2"/>
                  <a:pt x="8" y="4"/>
                </a:cubicBezTo>
                <a:cubicBezTo>
                  <a:pt x="8" y="6"/>
                  <a:pt x="7" y="8"/>
                  <a:pt x="4" y="8"/>
                </a:cubicBezTo>
                <a:close/>
                <a:moveTo>
                  <a:pt x="4" y="28"/>
                </a:moveTo>
                <a:cubicBezTo>
                  <a:pt x="2" y="28"/>
                  <a:pt x="0" y="26"/>
                  <a:pt x="0" y="24"/>
                </a:cubicBezTo>
                <a:cubicBezTo>
                  <a:pt x="0" y="21"/>
                  <a:pt x="2" y="19"/>
                  <a:pt x="4" y="19"/>
                </a:cubicBezTo>
                <a:cubicBezTo>
                  <a:pt x="7" y="19"/>
                  <a:pt x="8" y="21"/>
                  <a:pt x="8" y="24"/>
                </a:cubicBezTo>
                <a:cubicBezTo>
                  <a:pt x="8" y="26"/>
                  <a:pt x="7" y="28"/>
                  <a:pt x="4" y="28"/>
                </a:cubicBezTo>
                <a:close/>
                <a:moveTo>
                  <a:pt x="4" y="48"/>
                </a:moveTo>
                <a:cubicBezTo>
                  <a:pt x="2" y="48"/>
                  <a:pt x="0" y="46"/>
                  <a:pt x="0" y="43"/>
                </a:cubicBezTo>
                <a:cubicBezTo>
                  <a:pt x="0" y="41"/>
                  <a:pt x="2" y="39"/>
                  <a:pt x="4" y="39"/>
                </a:cubicBezTo>
                <a:cubicBezTo>
                  <a:pt x="7" y="39"/>
                  <a:pt x="8" y="41"/>
                  <a:pt x="8" y="43"/>
                </a:cubicBezTo>
                <a:cubicBezTo>
                  <a:pt x="8" y="46"/>
                  <a:pt x="7" y="48"/>
                  <a:pt x="4" y="48"/>
                </a:cubicBezTo>
                <a:close/>
                <a:moveTo>
                  <a:pt x="4" y="67"/>
                </a:moveTo>
                <a:cubicBezTo>
                  <a:pt x="2" y="67"/>
                  <a:pt x="0" y="65"/>
                  <a:pt x="0" y="63"/>
                </a:cubicBezTo>
                <a:cubicBezTo>
                  <a:pt x="0" y="61"/>
                  <a:pt x="2" y="59"/>
                  <a:pt x="4" y="59"/>
                </a:cubicBezTo>
                <a:cubicBezTo>
                  <a:pt x="7" y="59"/>
                  <a:pt x="8" y="61"/>
                  <a:pt x="8" y="63"/>
                </a:cubicBezTo>
                <a:cubicBezTo>
                  <a:pt x="8" y="65"/>
                  <a:pt x="7" y="67"/>
                  <a:pt x="4" y="67"/>
                </a:cubicBezTo>
                <a:close/>
                <a:moveTo>
                  <a:pt x="4" y="87"/>
                </a:moveTo>
                <a:cubicBezTo>
                  <a:pt x="2" y="87"/>
                  <a:pt x="0" y="85"/>
                  <a:pt x="0" y="83"/>
                </a:cubicBezTo>
                <a:cubicBezTo>
                  <a:pt x="0" y="81"/>
                  <a:pt x="2" y="79"/>
                  <a:pt x="4" y="79"/>
                </a:cubicBezTo>
                <a:cubicBezTo>
                  <a:pt x="7" y="79"/>
                  <a:pt x="8" y="80"/>
                  <a:pt x="8" y="83"/>
                </a:cubicBezTo>
                <a:cubicBezTo>
                  <a:pt x="8" y="85"/>
                  <a:pt x="7" y="87"/>
                  <a:pt x="4" y="87"/>
                </a:cubicBezTo>
                <a:close/>
                <a:moveTo>
                  <a:pt x="4" y="107"/>
                </a:moveTo>
                <a:cubicBezTo>
                  <a:pt x="2" y="107"/>
                  <a:pt x="0" y="105"/>
                  <a:pt x="0" y="103"/>
                </a:cubicBezTo>
                <a:cubicBezTo>
                  <a:pt x="0" y="100"/>
                  <a:pt x="2" y="98"/>
                  <a:pt x="4" y="98"/>
                </a:cubicBezTo>
                <a:cubicBezTo>
                  <a:pt x="7" y="98"/>
                  <a:pt x="8" y="100"/>
                  <a:pt x="8" y="102"/>
                </a:cubicBezTo>
                <a:lnTo>
                  <a:pt x="8" y="103"/>
                </a:lnTo>
                <a:cubicBezTo>
                  <a:pt x="8" y="105"/>
                  <a:pt x="7" y="107"/>
                  <a:pt x="4" y="107"/>
                </a:cubicBezTo>
                <a:close/>
                <a:moveTo>
                  <a:pt x="4" y="126"/>
                </a:moveTo>
                <a:cubicBezTo>
                  <a:pt x="2" y="126"/>
                  <a:pt x="0" y="125"/>
                  <a:pt x="0" y="122"/>
                </a:cubicBezTo>
                <a:cubicBezTo>
                  <a:pt x="0" y="120"/>
                  <a:pt x="2" y="118"/>
                  <a:pt x="4" y="118"/>
                </a:cubicBezTo>
                <a:cubicBezTo>
                  <a:pt x="7" y="118"/>
                  <a:pt x="8" y="120"/>
                  <a:pt x="8" y="122"/>
                </a:cubicBezTo>
                <a:cubicBezTo>
                  <a:pt x="8" y="125"/>
                  <a:pt x="7" y="126"/>
                  <a:pt x="4" y="126"/>
                </a:cubicBezTo>
                <a:close/>
                <a:moveTo>
                  <a:pt x="4" y="146"/>
                </a:moveTo>
                <a:cubicBezTo>
                  <a:pt x="2" y="146"/>
                  <a:pt x="0" y="144"/>
                  <a:pt x="0" y="142"/>
                </a:cubicBezTo>
                <a:cubicBezTo>
                  <a:pt x="0" y="140"/>
                  <a:pt x="2" y="138"/>
                  <a:pt x="4" y="138"/>
                </a:cubicBezTo>
                <a:cubicBezTo>
                  <a:pt x="7" y="138"/>
                  <a:pt x="8" y="139"/>
                  <a:pt x="8" y="142"/>
                </a:cubicBezTo>
                <a:cubicBezTo>
                  <a:pt x="8" y="144"/>
                  <a:pt x="7" y="146"/>
                  <a:pt x="4" y="146"/>
                </a:cubicBezTo>
                <a:close/>
                <a:moveTo>
                  <a:pt x="4" y="166"/>
                </a:moveTo>
                <a:cubicBezTo>
                  <a:pt x="2" y="166"/>
                  <a:pt x="0" y="164"/>
                  <a:pt x="0" y="162"/>
                </a:cubicBezTo>
                <a:lnTo>
                  <a:pt x="0" y="161"/>
                </a:lnTo>
                <a:cubicBezTo>
                  <a:pt x="0" y="159"/>
                  <a:pt x="2" y="157"/>
                  <a:pt x="4" y="157"/>
                </a:cubicBezTo>
                <a:cubicBezTo>
                  <a:pt x="7" y="157"/>
                  <a:pt x="8" y="159"/>
                  <a:pt x="8" y="161"/>
                </a:cubicBezTo>
                <a:lnTo>
                  <a:pt x="8" y="162"/>
                </a:lnTo>
                <a:cubicBezTo>
                  <a:pt x="8" y="164"/>
                  <a:pt x="7" y="166"/>
                  <a:pt x="4" y="166"/>
                </a:cubicBezTo>
                <a:close/>
                <a:moveTo>
                  <a:pt x="4" y="185"/>
                </a:moveTo>
                <a:cubicBezTo>
                  <a:pt x="2" y="185"/>
                  <a:pt x="0" y="184"/>
                  <a:pt x="0" y="181"/>
                </a:cubicBezTo>
                <a:cubicBezTo>
                  <a:pt x="0" y="179"/>
                  <a:pt x="2" y="177"/>
                  <a:pt x="4" y="177"/>
                </a:cubicBezTo>
                <a:cubicBezTo>
                  <a:pt x="7" y="177"/>
                  <a:pt x="8" y="179"/>
                  <a:pt x="8" y="181"/>
                </a:cubicBezTo>
                <a:cubicBezTo>
                  <a:pt x="8" y="184"/>
                  <a:pt x="7" y="185"/>
                  <a:pt x="4" y="185"/>
                </a:cubicBezTo>
                <a:close/>
                <a:moveTo>
                  <a:pt x="4" y="205"/>
                </a:moveTo>
                <a:cubicBezTo>
                  <a:pt x="2" y="205"/>
                  <a:pt x="0" y="203"/>
                  <a:pt x="0" y="201"/>
                </a:cubicBezTo>
                <a:cubicBezTo>
                  <a:pt x="0" y="199"/>
                  <a:pt x="2" y="197"/>
                  <a:pt x="4" y="197"/>
                </a:cubicBezTo>
                <a:cubicBezTo>
                  <a:pt x="7" y="197"/>
                  <a:pt x="8" y="198"/>
                  <a:pt x="8" y="201"/>
                </a:cubicBezTo>
                <a:cubicBezTo>
                  <a:pt x="8" y="203"/>
                  <a:pt x="7" y="205"/>
                  <a:pt x="4" y="205"/>
                </a:cubicBezTo>
                <a:close/>
                <a:moveTo>
                  <a:pt x="4" y="225"/>
                </a:moveTo>
                <a:cubicBezTo>
                  <a:pt x="2" y="225"/>
                  <a:pt x="0" y="223"/>
                  <a:pt x="0" y="221"/>
                </a:cubicBezTo>
                <a:lnTo>
                  <a:pt x="0" y="220"/>
                </a:lnTo>
                <a:cubicBezTo>
                  <a:pt x="0" y="218"/>
                  <a:pt x="2" y="217"/>
                  <a:pt x="4" y="217"/>
                </a:cubicBezTo>
                <a:cubicBezTo>
                  <a:pt x="7" y="217"/>
                  <a:pt x="8" y="218"/>
                  <a:pt x="8" y="220"/>
                </a:cubicBezTo>
                <a:lnTo>
                  <a:pt x="8" y="221"/>
                </a:lnTo>
                <a:cubicBezTo>
                  <a:pt x="8" y="223"/>
                  <a:pt x="7" y="225"/>
                  <a:pt x="4" y="225"/>
                </a:cubicBezTo>
                <a:close/>
                <a:moveTo>
                  <a:pt x="4" y="244"/>
                </a:moveTo>
                <a:cubicBezTo>
                  <a:pt x="2" y="244"/>
                  <a:pt x="0" y="243"/>
                  <a:pt x="0" y="241"/>
                </a:cubicBezTo>
                <a:cubicBezTo>
                  <a:pt x="0" y="238"/>
                  <a:pt x="2" y="236"/>
                  <a:pt x="4" y="236"/>
                </a:cubicBezTo>
                <a:cubicBezTo>
                  <a:pt x="7" y="236"/>
                  <a:pt x="8" y="238"/>
                  <a:pt x="8" y="240"/>
                </a:cubicBezTo>
                <a:lnTo>
                  <a:pt x="8" y="241"/>
                </a:lnTo>
                <a:cubicBezTo>
                  <a:pt x="8" y="243"/>
                  <a:pt x="7" y="244"/>
                  <a:pt x="4" y="244"/>
                </a:cubicBezTo>
                <a:close/>
                <a:moveTo>
                  <a:pt x="4" y="264"/>
                </a:moveTo>
                <a:cubicBezTo>
                  <a:pt x="2" y="264"/>
                  <a:pt x="0" y="263"/>
                  <a:pt x="0" y="260"/>
                </a:cubicBezTo>
                <a:cubicBezTo>
                  <a:pt x="0" y="258"/>
                  <a:pt x="2" y="256"/>
                  <a:pt x="4" y="256"/>
                </a:cubicBezTo>
                <a:cubicBezTo>
                  <a:pt x="7" y="256"/>
                  <a:pt x="8" y="258"/>
                  <a:pt x="8" y="260"/>
                </a:cubicBezTo>
                <a:cubicBezTo>
                  <a:pt x="8" y="263"/>
                  <a:pt x="7" y="264"/>
                  <a:pt x="4" y="264"/>
                </a:cubicBezTo>
                <a:close/>
                <a:moveTo>
                  <a:pt x="4" y="284"/>
                </a:moveTo>
                <a:cubicBezTo>
                  <a:pt x="2" y="284"/>
                  <a:pt x="0" y="282"/>
                  <a:pt x="0" y="280"/>
                </a:cubicBezTo>
                <a:cubicBezTo>
                  <a:pt x="0" y="278"/>
                  <a:pt x="2" y="276"/>
                  <a:pt x="4" y="276"/>
                </a:cubicBezTo>
                <a:cubicBezTo>
                  <a:pt x="7" y="276"/>
                  <a:pt x="8" y="277"/>
                  <a:pt x="8" y="280"/>
                </a:cubicBezTo>
                <a:cubicBezTo>
                  <a:pt x="8" y="282"/>
                  <a:pt x="7" y="284"/>
                  <a:pt x="4" y="284"/>
                </a:cubicBezTo>
                <a:close/>
                <a:moveTo>
                  <a:pt x="4" y="304"/>
                </a:moveTo>
                <a:cubicBezTo>
                  <a:pt x="2" y="304"/>
                  <a:pt x="0" y="302"/>
                  <a:pt x="0" y="300"/>
                </a:cubicBezTo>
                <a:cubicBezTo>
                  <a:pt x="0" y="297"/>
                  <a:pt x="2" y="295"/>
                  <a:pt x="4" y="295"/>
                </a:cubicBezTo>
                <a:cubicBezTo>
                  <a:pt x="7" y="295"/>
                  <a:pt x="8" y="297"/>
                  <a:pt x="8" y="299"/>
                </a:cubicBezTo>
                <a:lnTo>
                  <a:pt x="8" y="300"/>
                </a:lnTo>
                <a:cubicBezTo>
                  <a:pt x="8" y="302"/>
                  <a:pt x="7" y="304"/>
                  <a:pt x="4" y="304"/>
                </a:cubicBezTo>
                <a:close/>
                <a:moveTo>
                  <a:pt x="4" y="324"/>
                </a:moveTo>
                <a:cubicBezTo>
                  <a:pt x="2" y="324"/>
                  <a:pt x="0" y="322"/>
                  <a:pt x="0" y="319"/>
                </a:cubicBezTo>
                <a:cubicBezTo>
                  <a:pt x="0" y="317"/>
                  <a:pt x="2" y="315"/>
                  <a:pt x="4" y="315"/>
                </a:cubicBezTo>
                <a:cubicBezTo>
                  <a:pt x="7" y="315"/>
                  <a:pt x="8" y="317"/>
                  <a:pt x="8" y="319"/>
                </a:cubicBezTo>
                <a:cubicBezTo>
                  <a:pt x="8" y="322"/>
                  <a:pt x="7" y="324"/>
                  <a:pt x="4" y="324"/>
                </a:cubicBezTo>
                <a:close/>
                <a:moveTo>
                  <a:pt x="4" y="343"/>
                </a:moveTo>
                <a:cubicBezTo>
                  <a:pt x="2" y="343"/>
                  <a:pt x="0" y="341"/>
                  <a:pt x="0" y="339"/>
                </a:cubicBezTo>
                <a:cubicBezTo>
                  <a:pt x="0" y="337"/>
                  <a:pt x="2" y="335"/>
                  <a:pt x="4" y="335"/>
                </a:cubicBezTo>
                <a:cubicBezTo>
                  <a:pt x="7" y="335"/>
                  <a:pt x="8" y="337"/>
                  <a:pt x="8" y="339"/>
                </a:cubicBezTo>
                <a:cubicBezTo>
                  <a:pt x="8" y="341"/>
                  <a:pt x="7" y="343"/>
                  <a:pt x="4" y="343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" name="Freeform: Shape 7221"/>
          <p:cNvSpPr/>
          <p:nvPr/>
        </p:nvSpPr>
        <p:spPr>
          <a:xfrm rot="4800">
            <a:off x="661588" y="4042498"/>
            <a:ext cx="2253852" cy="52741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6" h="104">
                <a:moveTo>
                  <a:pt x="0" y="104"/>
                </a:moveTo>
                <a:lnTo>
                  <a:pt x="406" y="104"/>
                </a:lnTo>
                <a:lnTo>
                  <a:pt x="40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79" name="Freeform: Shape 7688"/>
          <p:cNvSpPr/>
          <p:nvPr/>
        </p:nvSpPr>
        <p:spPr>
          <a:xfrm rot="4800">
            <a:off x="6914243" y="1611428"/>
            <a:ext cx="2618054" cy="1642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96" h="437">
                <a:moveTo>
                  <a:pt x="414" y="0"/>
                </a:moveTo>
                <a:lnTo>
                  <a:pt x="23" y="0"/>
                </a:lnTo>
                <a:cubicBezTo>
                  <a:pt x="11" y="0"/>
                  <a:pt x="1" y="10"/>
                  <a:pt x="0" y="22"/>
                </a:cubicBezTo>
                <a:lnTo>
                  <a:pt x="0" y="23"/>
                </a:lnTo>
                <a:lnTo>
                  <a:pt x="0" y="79"/>
                </a:lnTo>
                <a:cubicBezTo>
                  <a:pt x="0" y="100"/>
                  <a:pt x="17" y="117"/>
                  <a:pt x="38" y="117"/>
                </a:cubicBezTo>
                <a:cubicBezTo>
                  <a:pt x="46" y="117"/>
                  <a:pt x="53" y="115"/>
                  <a:pt x="59" y="111"/>
                </a:cubicBezTo>
                <a:lnTo>
                  <a:pt x="64" y="108"/>
                </a:lnTo>
                <a:cubicBezTo>
                  <a:pt x="84" y="96"/>
                  <a:pt x="107" y="90"/>
                  <a:pt x="130" y="90"/>
                </a:cubicBezTo>
                <a:cubicBezTo>
                  <a:pt x="201" y="90"/>
                  <a:pt x="259" y="147"/>
                  <a:pt x="259" y="219"/>
                </a:cubicBezTo>
                <a:cubicBezTo>
                  <a:pt x="259" y="289"/>
                  <a:pt x="201" y="347"/>
                  <a:pt x="130" y="347"/>
                </a:cubicBezTo>
                <a:cubicBezTo>
                  <a:pt x="107" y="347"/>
                  <a:pt x="85" y="341"/>
                  <a:pt x="65" y="330"/>
                </a:cubicBezTo>
                <a:lnTo>
                  <a:pt x="59" y="326"/>
                </a:lnTo>
                <a:cubicBezTo>
                  <a:pt x="53" y="322"/>
                  <a:pt x="46" y="320"/>
                  <a:pt x="38" y="320"/>
                </a:cubicBezTo>
                <a:cubicBezTo>
                  <a:pt x="17" y="320"/>
                  <a:pt x="0" y="337"/>
                  <a:pt x="0" y="358"/>
                </a:cubicBezTo>
                <a:lnTo>
                  <a:pt x="0" y="414"/>
                </a:lnTo>
                <a:lnTo>
                  <a:pt x="0" y="415"/>
                </a:lnTo>
                <a:cubicBezTo>
                  <a:pt x="1" y="427"/>
                  <a:pt x="11" y="437"/>
                  <a:pt x="23" y="437"/>
                </a:cubicBezTo>
                <a:lnTo>
                  <a:pt x="414" y="437"/>
                </a:lnTo>
                <a:cubicBezTo>
                  <a:pt x="426" y="437"/>
                  <a:pt x="437" y="427"/>
                  <a:pt x="437" y="414"/>
                </a:cubicBezTo>
                <a:lnTo>
                  <a:pt x="437" y="358"/>
                </a:lnTo>
                <a:cubicBezTo>
                  <a:pt x="437" y="328"/>
                  <a:pt x="461" y="304"/>
                  <a:pt x="490" y="304"/>
                </a:cubicBezTo>
                <a:cubicBezTo>
                  <a:pt x="498" y="304"/>
                  <a:pt x="506" y="306"/>
                  <a:pt x="513" y="309"/>
                </a:cubicBezTo>
                <a:lnTo>
                  <a:pt x="519" y="313"/>
                </a:lnTo>
                <a:cubicBezTo>
                  <a:pt x="538" y="325"/>
                  <a:pt x="560" y="332"/>
                  <a:pt x="582" y="332"/>
                </a:cubicBezTo>
                <a:cubicBezTo>
                  <a:pt x="645" y="332"/>
                  <a:pt x="696" y="281"/>
                  <a:pt x="696" y="219"/>
                </a:cubicBezTo>
                <a:cubicBezTo>
                  <a:pt x="696" y="156"/>
                  <a:pt x="645" y="105"/>
                  <a:pt x="582" y="105"/>
                </a:cubicBezTo>
                <a:cubicBezTo>
                  <a:pt x="560" y="105"/>
                  <a:pt x="538" y="112"/>
                  <a:pt x="519" y="124"/>
                </a:cubicBezTo>
                <a:lnTo>
                  <a:pt x="511" y="129"/>
                </a:lnTo>
                <a:cubicBezTo>
                  <a:pt x="504" y="131"/>
                  <a:pt x="498" y="133"/>
                  <a:pt x="490" y="133"/>
                </a:cubicBezTo>
                <a:cubicBezTo>
                  <a:pt x="461" y="133"/>
                  <a:pt x="437" y="109"/>
                  <a:pt x="437" y="79"/>
                </a:cubicBezTo>
                <a:lnTo>
                  <a:pt x="437" y="23"/>
                </a:lnTo>
                <a:cubicBezTo>
                  <a:pt x="437" y="10"/>
                  <a:pt x="426" y="0"/>
                  <a:pt x="414" y="0"/>
                </a:cubicBezTo>
                <a:close/>
                <a:moveTo>
                  <a:pt x="414" y="8"/>
                </a:moveTo>
                <a:cubicBezTo>
                  <a:pt x="422" y="8"/>
                  <a:pt x="429" y="14"/>
                  <a:pt x="429" y="23"/>
                </a:cubicBezTo>
                <a:lnTo>
                  <a:pt x="429" y="79"/>
                </a:lnTo>
                <a:cubicBezTo>
                  <a:pt x="429" y="113"/>
                  <a:pt x="457" y="140"/>
                  <a:pt x="490" y="140"/>
                </a:cubicBezTo>
                <a:cubicBezTo>
                  <a:pt x="498" y="140"/>
                  <a:pt x="506" y="139"/>
                  <a:pt x="514" y="135"/>
                </a:cubicBezTo>
                <a:lnTo>
                  <a:pt x="515" y="135"/>
                </a:lnTo>
                <a:lnTo>
                  <a:pt x="523" y="131"/>
                </a:lnTo>
                <a:cubicBezTo>
                  <a:pt x="523" y="130"/>
                  <a:pt x="524" y="130"/>
                  <a:pt x="524" y="130"/>
                </a:cubicBezTo>
                <a:cubicBezTo>
                  <a:pt x="541" y="119"/>
                  <a:pt x="562" y="113"/>
                  <a:pt x="582" y="113"/>
                </a:cubicBezTo>
                <a:cubicBezTo>
                  <a:pt x="641" y="113"/>
                  <a:pt x="688" y="160"/>
                  <a:pt x="688" y="219"/>
                </a:cubicBezTo>
                <a:cubicBezTo>
                  <a:pt x="688" y="277"/>
                  <a:pt x="641" y="325"/>
                  <a:pt x="582" y="325"/>
                </a:cubicBezTo>
                <a:cubicBezTo>
                  <a:pt x="562" y="325"/>
                  <a:pt x="541" y="318"/>
                  <a:pt x="524" y="307"/>
                </a:cubicBezTo>
                <a:cubicBezTo>
                  <a:pt x="524" y="306"/>
                  <a:pt x="524" y="306"/>
                  <a:pt x="523" y="306"/>
                </a:cubicBezTo>
                <a:lnTo>
                  <a:pt x="516" y="303"/>
                </a:lnTo>
                <a:cubicBezTo>
                  <a:pt x="508" y="299"/>
                  <a:pt x="499" y="297"/>
                  <a:pt x="490" y="297"/>
                </a:cubicBezTo>
                <a:cubicBezTo>
                  <a:pt x="457" y="297"/>
                  <a:pt x="429" y="324"/>
                  <a:pt x="429" y="358"/>
                </a:cubicBezTo>
                <a:lnTo>
                  <a:pt x="429" y="414"/>
                </a:lnTo>
                <a:cubicBezTo>
                  <a:pt x="429" y="422"/>
                  <a:pt x="422" y="429"/>
                  <a:pt x="414" y="429"/>
                </a:cubicBezTo>
                <a:lnTo>
                  <a:pt x="23" y="429"/>
                </a:lnTo>
                <a:cubicBezTo>
                  <a:pt x="15" y="429"/>
                  <a:pt x="8" y="423"/>
                  <a:pt x="8" y="415"/>
                </a:cubicBezTo>
                <a:lnTo>
                  <a:pt x="8" y="414"/>
                </a:lnTo>
                <a:lnTo>
                  <a:pt x="8" y="358"/>
                </a:lnTo>
                <a:cubicBezTo>
                  <a:pt x="8" y="341"/>
                  <a:pt x="21" y="327"/>
                  <a:pt x="38" y="327"/>
                </a:cubicBezTo>
                <a:cubicBezTo>
                  <a:pt x="44" y="327"/>
                  <a:pt x="50" y="329"/>
                  <a:pt x="55" y="332"/>
                </a:cubicBezTo>
                <a:lnTo>
                  <a:pt x="62" y="336"/>
                </a:lnTo>
                <a:cubicBezTo>
                  <a:pt x="82" y="348"/>
                  <a:pt x="106" y="355"/>
                  <a:pt x="130" y="355"/>
                </a:cubicBezTo>
                <a:cubicBezTo>
                  <a:pt x="206" y="355"/>
                  <a:pt x="267" y="294"/>
                  <a:pt x="267" y="219"/>
                </a:cubicBezTo>
                <a:cubicBezTo>
                  <a:pt x="267" y="143"/>
                  <a:pt x="206" y="82"/>
                  <a:pt x="130" y="82"/>
                </a:cubicBezTo>
                <a:cubicBezTo>
                  <a:pt x="106" y="82"/>
                  <a:pt x="82" y="89"/>
                  <a:pt x="61" y="101"/>
                </a:cubicBezTo>
                <a:cubicBezTo>
                  <a:pt x="60" y="101"/>
                  <a:pt x="60" y="101"/>
                  <a:pt x="60" y="101"/>
                </a:cubicBezTo>
                <a:lnTo>
                  <a:pt x="55" y="105"/>
                </a:lnTo>
                <a:cubicBezTo>
                  <a:pt x="50" y="108"/>
                  <a:pt x="44" y="110"/>
                  <a:pt x="38" y="110"/>
                </a:cubicBezTo>
                <a:cubicBezTo>
                  <a:pt x="21" y="110"/>
                  <a:pt x="8" y="96"/>
                  <a:pt x="8" y="79"/>
                </a:cubicBezTo>
                <a:lnTo>
                  <a:pt x="8" y="23"/>
                </a:lnTo>
                <a:cubicBezTo>
                  <a:pt x="8" y="22"/>
                  <a:pt x="8" y="22"/>
                  <a:pt x="8" y="22"/>
                </a:cubicBezTo>
                <a:cubicBezTo>
                  <a:pt x="8" y="14"/>
                  <a:pt x="15" y="8"/>
                  <a:pt x="23" y="8"/>
                </a:cubicBezTo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0" name="Freeform: Shape 7689"/>
          <p:cNvSpPr/>
          <p:nvPr/>
        </p:nvSpPr>
        <p:spPr>
          <a:xfrm rot="4800">
            <a:off x="5211723" y="1609053"/>
            <a:ext cx="2618054" cy="1642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96" h="437">
                <a:moveTo>
                  <a:pt x="414" y="0"/>
                </a:moveTo>
                <a:lnTo>
                  <a:pt x="23" y="0"/>
                </a:lnTo>
                <a:cubicBezTo>
                  <a:pt x="11" y="0"/>
                  <a:pt x="1" y="10"/>
                  <a:pt x="0" y="22"/>
                </a:cubicBezTo>
                <a:cubicBezTo>
                  <a:pt x="0" y="22"/>
                  <a:pt x="1" y="22"/>
                  <a:pt x="1" y="23"/>
                </a:cubicBezTo>
                <a:lnTo>
                  <a:pt x="1" y="79"/>
                </a:lnTo>
                <a:cubicBezTo>
                  <a:pt x="1" y="100"/>
                  <a:pt x="18" y="117"/>
                  <a:pt x="39" y="117"/>
                </a:cubicBezTo>
                <a:cubicBezTo>
                  <a:pt x="46" y="117"/>
                  <a:pt x="53" y="115"/>
                  <a:pt x="59" y="111"/>
                </a:cubicBezTo>
                <a:lnTo>
                  <a:pt x="65" y="108"/>
                </a:lnTo>
                <a:cubicBezTo>
                  <a:pt x="85" y="96"/>
                  <a:pt x="108" y="90"/>
                  <a:pt x="131" y="90"/>
                </a:cubicBezTo>
                <a:cubicBezTo>
                  <a:pt x="202" y="90"/>
                  <a:pt x="260" y="147"/>
                  <a:pt x="260" y="219"/>
                </a:cubicBezTo>
                <a:cubicBezTo>
                  <a:pt x="260" y="289"/>
                  <a:pt x="202" y="347"/>
                  <a:pt x="131" y="347"/>
                </a:cubicBezTo>
                <a:cubicBezTo>
                  <a:pt x="108" y="347"/>
                  <a:pt x="85" y="341"/>
                  <a:pt x="66" y="330"/>
                </a:cubicBezTo>
                <a:lnTo>
                  <a:pt x="59" y="326"/>
                </a:lnTo>
                <a:cubicBezTo>
                  <a:pt x="53" y="322"/>
                  <a:pt x="46" y="320"/>
                  <a:pt x="39" y="320"/>
                </a:cubicBezTo>
                <a:cubicBezTo>
                  <a:pt x="18" y="320"/>
                  <a:pt x="1" y="337"/>
                  <a:pt x="1" y="358"/>
                </a:cubicBezTo>
                <a:lnTo>
                  <a:pt x="1" y="414"/>
                </a:lnTo>
                <a:lnTo>
                  <a:pt x="0" y="415"/>
                </a:lnTo>
                <a:cubicBezTo>
                  <a:pt x="1" y="427"/>
                  <a:pt x="11" y="437"/>
                  <a:pt x="23" y="437"/>
                </a:cubicBezTo>
                <a:lnTo>
                  <a:pt x="414" y="437"/>
                </a:lnTo>
                <a:cubicBezTo>
                  <a:pt x="427" y="437"/>
                  <a:pt x="437" y="427"/>
                  <a:pt x="437" y="414"/>
                </a:cubicBezTo>
                <a:lnTo>
                  <a:pt x="437" y="358"/>
                </a:lnTo>
                <a:cubicBezTo>
                  <a:pt x="437" y="328"/>
                  <a:pt x="461" y="304"/>
                  <a:pt x="491" y="304"/>
                </a:cubicBezTo>
                <a:cubicBezTo>
                  <a:pt x="499" y="304"/>
                  <a:pt x="506" y="306"/>
                  <a:pt x="513" y="309"/>
                </a:cubicBezTo>
                <a:lnTo>
                  <a:pt x="520" y="313"/>
                </a:lnTo>
                <a:cubicBezTo>
                  <a:pt x="539" y="325"/>
                  <a:pt x="560" y="332"/>
                  <a:pt x="583" y="332"/>
                </a:cubicBezTo>
                <a:cubicBezTo>
                  <a:pt x="645" y="332"/>
                  <a:pt x="696" y="281"/>
                  <a:pt x="696" y="219"/>
                </a:cubicBezTo>
                <a:cubicBezTo>
                  <a:pt x="696" y="156"/>
                  <a:pt x="645" y="105"/>
                  <a:pt x="583" y="105"/>
                </a:cubicBezTo>
                <a:cubicBezTo>
                  <a:pt x="560" y="105"/>
                  <a:pt x="539" y="112"/>
                  <a:pt x="520" y="124"/>
                </a:cubicBezTo>
                <a:lnTo>
                  <a:pt x="511" y="129"/>
                </a:lnTo>
                <a:cubicBezTo>
                  <a:pt x="505" y="131"/>
                  <a:pt x="498" y="133"/>
                  <a:pt x="491" y="133"/>
                </a:cubicBezTo>
                <a:cubicBezTo>
                  <a:pt x="461" y="133"/>
                  <a:pt x="437" y="109"/>
                  <a:pt x="437" y="79"/>
                </a:cubicBezTo>
                <a:lnTo>
                  <a:pt x="437" y="23"/>
                </a:lnTo>
                <a:cubicBezTo>
                  <a:pt x="437" y="10"/>
                  <a:pt x="427" y="0"/>
                  <a:pt x="414" y="0"/>
                </a:cubicBezTo>
                <a:close/>
                <a:moveTo>
                  <a:pt x="414" y="8"/>
                </a:moveTo>
                <a:cubicBezTo>
                  <a:pt x="423" y="8"/>
                  <a:pt x="430" y="14"/>
                  <a:pt x="430" y="23"/>
                </a:cubicBezTo>
                <a:lnTo>
                  <a:pt x="430" y="79"/>
                </a:lnTo>
                <a:cubicBezTo>
                  <a:pt x="430" y="113"/>
                  <a:pt x="457" y="140"/>
                  <a:pt x="491" y="140"/>
                </a:cubicBezTo>
                <a:cubicBezTo>
                  <a:pt x="499" y="140"/>
                  <a:pt x="507" y="139"/>
                  <a:pt x="514" y="135"/>
                </a:cubicBezTo>
                <a:lnTo>
                  <a:pt x="515" y="135"/>
                </a:lnTo>
                <a:lnTo>
                  <a:pt x="524" y="131"/>
                </a:lnTo>
                <a:cubicBezTo>
                  <a:pt x="524" y="130"/>
                  <a:pt x="524" y="130"/>
                  <a:pt x="524" y="130"/>
                </a:cubicBezTo>
                <a:cubicBezTo>
                  <a:pt x="542" y="119"/>
                  <a:pt x="562" y="113"/>
                  <a:pt x="583" y="113"/>
                </a:cubicBezTo>
                <a:cubicBezTo>
                  <a:pt x="641" y="113"/>
                  <a:pt x="689" y="160"/>
                  <a:pt x="689" y="219"/>
                </a:cubicBezTo>
                <a:cubicBezTo>
                  <a:pt x="689" y="277"/>
                  <a:pt x="641" y="325"/>
                  <a:pt x="583" y="325"/>
                </a:cubicBezTo>
                <a:cubicBezTo>
                  <a:pt x="562" y="325"/>
                  <a:pt x="542" y="318"/>
                  <a:pt x="524" y="307"/>
                </a:cubicBezTo>
                <a:cubicBezTo>
                  <a:pt x="524" y="306"/>
                  <a:pt x="524" y="306"/>
                  <a:pt x="524" y="306"/>
                </a:cubicBezTo>
                <a:lnTo>
                  <a:pt x="517" y="303"/>
                </a:lnTo>
                <a:lnTo>
                  <a:pt x="516" y="303"/>
                </a:lnTo>
                <a:cubicBezTo>
                  <a:pt x="508" y="299"/>
                  <a:pt x="500" y="297"/>
                  <a:pt x="491" y="297"/>
                </a:cubicBezTo>
                <a:cubicBezTo>
                  <a:pt x="457" y="297"/>
                  <a:pt x="430" y="324"/>
                  <a:pt x="430" y="358"/>
                </a:cubicBezTo>
                <a:lnTo>
                  <a:pt x="430" y="414"/>
                </a:lnTo>
                <a:cubicBezTo>
                  <a:pt x="430" y="422"/>
                  <a:pt x="423" y="429"/>
                  <a:pt x="414" y="429"/>
                </a:cubicBezTo>
                <a:lnTo>
                  <a:pt x="23" y="429"/>
                </a:lnTo>
                <a:cubicBezTo>
                  <a:pt x="15" y="429"/>
                  <a:pt x="9" y="423"/>
                  <a:pt x="8" y="415"/>
                </a:cubicBezTo>
                <a:lnTo>
                  <a:pt x="8" y="414"/>
                </a:lnTo>
                <a:lnTo>
                  <a:pt x="8" y="358"/>
                </a:lnTo>
                <a:cubicBezTo>
                  <a:pt x="8" y="341"/>
                  <a:pt x="22" y="327"/>
                  <a:pt x="39" y="327"/>
                </a:cubicBezTo>
                <a:cubicBezTo>
                  <a:pt x="44" y="327"/>
                  <a:pt x="50" y="329"/>
                  <a:pt x="55" y="332"/>
                </a:cubicBezTo>
                <a:lnTo>
                  <a:pt x="56" y="332"/>
                </a:lnTo>
                <a:lnTo>
                  <a:pt x="62" y="336"/>
                </a:lnTo>
                <a:cubicBezTo>
                  <a:pt x="83" y="348"/>
                  <a:pt x="106" y="355"/>
                  <a:pt x="131" y="355"/>
                </a:cubicBezTo>
                <a:cubicBezTo>
                  <a:pt x="206" y="355"/>
                  <a:pt x="267" y="294"/>
                  <a:pt x="267" y="219"/>
                </a:cubicBezTo>
                <a:cubicBezTo>
                  <a:pt x="267" y="143"/>
                  <a:pt x="206" y="82"/>
                  <a:pt x="131" y="82"/>
                </a:cubicBezTo>
                <a:cubicBezTo>
                  <a:pt x="106" y="82"/>
                  <a:pt x="82" y="89"/>
                  <a:pt x="61" y="101"/>
                </a:cubicBezTo>
                <a:lnTo>
                  <a:pt x="55" y="105"/>
                </a:lnTo>
                <a:cubicBezTo>
                  <a:pt x="50" y="108"/>
                  <a:pt x="44" y="110"/>
                  <a:pt x="39" y="110"/>
                </a:cubicBezTo>
                <a:cubicBezTo>
                  <a:pt x="22" y="110"/>
                  <a:pt x="8" y="96"/>
                  <a:pt x="8" y="79"/>
                </a:cubicBezTo>
                <a:lnTo>
                  <a:pt x="8" y="23"/>
                </a:lnTo>
                <a:cubicBezTo>
                  <a:pt x="8" y="22"/>
                  <a:pt x="8" y="22"/>
                  <a:pt x="8" y="22"/>
                </a:cubicBezTo>
                <a:cubicBezTo>
                  <a:pt x="9" y="14"/>
                  <a:pt x="15" y="8"/>
                  <a:pt x="23" y="8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1" name="Freeform: Shape 7690"/>
          <p:cNvSpPr/>
          <p:nvPr/>
        </p:nvSpPr>
        <p:spPr>
          <a:xfrm rot="4800">
            <a:off x="3512970" y="1606677"/>
            <a:ext cx="2618054" cy="1642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96" h="437">
                <a:moveTo>
                  <a:pt x="414" y="0"/>
                </a:moveTo>
                <a:lnTo>
                  <a:pt x="23" y="0"/>
                </a:lnTo>
                <a:cubicBezTo>
                  <a:pt x="10" y="0"/>
                  <a:pt x="1" y="10"/>
                  <a:pt x="0" y="22"/>
                </a:cubicBezTo>
                <a:lnTo>
                  <a:pt x="0" y="23"/>
                </a:lnTo>
                <a:lnTo>
                  <a:pt x="0" y="79"/>
                </a:lnTo>
                <a:cubicBezTo>
                  <a:pt x="0" y="100"/>
                  <a:pt x="17" y="117"/>
                  <a:pt x="38" y="117"/>
                </a:cubicBezTo>
                <a:cubicBezTo>
                  <a:pt x="45" y="117"/>
                  <a:pt x="53" y="115"/>
                  <a:pt x="59" y="111"/>
                </a:cubicBezTo>
                <a:lnTo>
                  <a:pt x="64" y="108"/>
                </a:lnTo>
                <a:cubicBezTo>
                  <a:pt x="84" y="96"/>
                  <a:pt x="107" y="90"/>
                  <a:pt x="130" y="90"/>
                </a:cubicBezTo>
                <a:cubicBezTo>
                  <a:pt x="201" y="90"/>
                  <a:pt x="259" y="147"/>
                  <a:pt x="259" y="219"/>
                </a:cubicBezTo>
                <a:cubicBezTo>
                  <a:pt x="259" y="289"/>
                  <a:pt x="201" y="347"/>
                  <a:pt x="130" y="347"/>
                </a:cubicBezTo>
                <a:cubicBezTo>
                  <a:pt x="107" y="347"/>
                  <a:pt x="85" y="341"/>
                  <a:pt x="65" y="330"/>
                </a:cubicBezTo>
                <a:lnTo>
                  <a:pt x="59" y="326"/>
                </a:lnTo>
                <a:cubicBezTo>
                  <a:pt x="53" y="322"/>
                  <a:pt x="45" y="320"/>
                  <a:pt x="38" y="320"/>
                </a:cubicBezTo>
                <a:cubicBezTo>
                  <a:pt x="17" y="320"/>
                  <a:pt x="0" y="337"/>
                  <a:pt x="0" y="358"/>
                </a:cubicBezTo>
                <a:lnTo>
                  <a:pt x="0" y="414"/>
                </a:lnTo>
                <a:lnTo>
                  <a:pt x="0" y="415"/>
                </a:lnTo>
                <a:cubicBezTo>
                  <a:pt x="1" y="427"/>
                  <a:pt x="10" y="437"/>
                  <a:pt x="23" y="437"/>
                </a:cubicBezTo>
                <a:lnTo>
                  <a:pt x="414" y="437"/>
                </a:lnTo>
                <a:cubicBezTo>
                  <a:pt x="426" y="437"/>
                  <a:pt x="437" y="427"/>
                  <a:pt x="437" y="414"/>
                </a:cubicBezTo>
                <a:lnTo>
                  <a:pt x="437" y="358"/>
                </a:lnTo>
                <a:cubicBezTo>
                  <a:pt x="437" y="328"/>
                  <a:pt x="461" y="304"/>
                  <a:pt x="490" y="304"/>
                </a:cubicBezTo>
                <a:cubicBezTo>
                  <a:pt x="498" y="304"/>
                  <a:pt x="505" y="306"/>
                  <a:pt x="513" y="309"/>
                </a:cubicBezTo>
                <a:lnTo>
                  <a:pt x="519" y="313"/>
                </a:lnTo>
                <a:cubicBezTo>
                  <a:pt x="538" y="325"/>
                  <a:pt x="560" y="332"/>
                  <a:pt x="582" y="332"/>
                </a:cubicBezTo>
                <a:cubicBezTo>
                  <a:pt x="645" y="332"/>
                  <a:pt x="696" y="281"/>
                  <a:pt x="696" y="219"/>
                </a:cubicBezTo>
                <a:cubicBezTo>
                  <a:pt x="696" y="156"/>
                  <a:pt x="645" y="105"/>
                  <a:pt x="582" y="105"/>
                </a:cubicBezTo>
                <a:cubicBezTo>
                  <a:pt x="560" y="105"/>
                  <a:pt x="538" y="112"/>
                  <a:pt x="519" y="124"/>
                </a:cubicBezTo>
                <a:lnTo>
                  <a:pt x="511" y="129"/>
                </a:lnTo>
                <a:cubicBezTo>
                  <a:pt x="504" y="131"/>
                  <a:pt x="497" y="133"/>
                  <a:pt x="490" y="133"/>
                </a:cubicBezTo>
                <a:cubicBezTo>
                  <a:pt x="461" y="133"/>
                  <a:pt x="437" y="109"/>
                  <a:pt x="437" y="79"/>
                </a:cubicBezTo>
                <a:lnTo>
                  <a:pt x="437" y="23"/>
                </a:lnTo>
                <a:cubicBezTo>
                  <a:pt x="437" y="10"/>
                  <a:pt x="426" y="0"/>
                  <a:pt x="414" y="0"/>
                </a:cubicBezTo>
                <a:close/>
                <a:moveTo>
                  <a:pt x="414" y="8"/>
                </a:moveTo>
                <a:cubicBezTo>
                  <a:pt x="422" y="8"/>
                  <a:pt x="429" y="14"/>
                  <a:pt x="429" y="23"/>
                </a:cubicBezTo>
                <a:lnTo>
                  <a:pt x="429" y="79"/>
                </a:lnTo>
                <a:cubicBezTo>
                  <a:pt x="429" y="113"/>
                  <a:pt x="457" y="140"/>
                  <a:pt x="490" y="140"/>
                </a:cubicBezTo>
                <a:cubicBezTo>
                  <a:pt x="498" y="140"/>
                  <a:pt x="506" y="139"/>
                  <a:pt x="514" y="135"/>
                </a:cubicBezTo>
                <a:lnTo>
                  <a:pt x="523" y="131"/>
                </a:lnTo>
                <a:cubicBezTo>
                  <a:pt x="523" y="130"/>
                  <a:pt x="523" y="130"/>
                  <a:pt x="523" y="130"/>
                </a:cubicBezTo>
                <a:cubicBezTo>
                  <a:pt x="541" y="119"/>
                  <a:pt x="561" y="113"/>
                  <a:pt x="582" y="113"/>
                </a:cubicBezTo>
                <a:cubicBezTo>
                  <a:pt x="641" y="113"/>
                  <a:pt x="688" y="160"/>
                  <a:pt x="688" y="219"/>
                </a:cubicBezTo>
                <a:cubicBezTo>
                  <a:pt x="688" y="277"/>
                  <a:pt x="641" y="325"/>
                  <a:pt x="582" y="325"/>
                </a:cubicBezTo>
                <a:cubicBezTo>
                  <a:pt x="561" y="325"/>
                  <a:pt x="541" y="318"/>
                  <a:pt x="524" y="307"/>
                </a:cubicBezTo>
                <a:cubicBezTo>
                  <a:pt x="523" y="306"/>
                  <a:pt x="523" y="306"/>
                  <a:pt x="523" y="306"/>
                </a:cubicBezTo>
                <a:lnTo>
                  <a:pt x="516" y="303"/>
                </a:lnTo>
                <a:cubicBezTo>
                  <a:pt x="508" y="299"/>
                  <a:pt x="499" y="297"/>
                  <a:pt x="490" y="297"/>
                </a:cubicBezTo>
                <a:cubicBezTo>
                  <a:pt x="457" y="297"/>
                  <a:pt x="429" y="324"/>
                  <a:pt x="429" y="358"/>
                </a:cubicBezTo>
                <a:lnTo>
                  <a:pt x="429" y="414"/>
                </a:lnTo>
                <a:cubicBezTo>
                  <a:pt x="429" y="422"/>
                  <a:pt x="422" y="429"/>
                  <a:pt x="414" y="429"/>
                </a:cubicBezTo>
                <a:lnTo>
                  <a:pt x="23" y="429"/>
                </a:lnTo>
                <a:cubicBezTo>
                  <a:pt x="15" y="429"/>
                  <a:pt x="8" y="423"/>
                  <a:pt x="7" y="415"/>
                </a:cubicBezTo>
                <a:lnTo>
                  <a:pt x="7" y="414"/>
                </a:lnTo>
                <a:lnTo>
                  <a:pt x="7" y="358"/>
                </a:lnTo>
                <a:cubicBezTo>
                  <a:pt x="7" y="341"/>
                  <a:pt x="21" y="327"/>
                  <a:pt x="38" y="327"/>
                </a:cubicBezTo>
                <a:cubicBezTo>
                  <a:pt x="44" y="327"/>
                  <a:pt x="50" y="329"/>
                  <a:pt x="55" y="332"/>
                </a:cubicBezTo>
                <a:lnTo>
                  <a:pt x="62" y="336"/>
                </a:lnTo>
                <a:cubicBezTo>
                  <a:pt x="82" y="348"/>
                  <a:pt x="106" y="355"/>
                  <a:pt x="130" y="355"/>
                </a:cubicBezTo>
                <a:cubicBezTo>
                  <a:pt x="205" y="355"/>
                  <a:pt x="266" y="294"/>
                  <a:pt x="266" y="219"/>
                </a:cubicBezTo>
                <a:cubicBezTo>
                  <a:pt x="266" y="143"/>
                  <a:pt x="205" y="82"/>
                  <a:pt x="130" y="82"/>
                </a:cubicBezTo>
                <a:cubicBezTo>
                  <a:pt x="106" y="82"/>
                  <a:pt x="82" y="89"/>
                  <a:pt x="60" y="101"/>
                </a:cubicBezTo>
                <a:lnTo>
                  <a:pt x="55" y="105"/>
                </a:lnTo>
                <a:cubicBezTo>
                  <a:pt x="50" y="108"/>
                  <a:pt x="44" y="110"/>
                  <a:pt x="38" y="110"/>
                </a:cubicBezTo>
                <a:cubicBezTo>
                  <a:pt x="21" y="110"/>
                  <a:pt x="7" y="96"/>
                  <a:pt x="7" y="79"/>
                </a:cubicBezTo>
                <a:lnTo>
                  <a:pt x="7" y="23"/>
                </a:lnTo>
                <a:cubicBezTo>
                  <a:pt x="7" y="22"/>
                  <a:pt x="7" y="22"/>
                  <a:pt x="7" y="22"/>
                </a:cubicBezTo>
                <a:cubicBezTo>
                  <a:pt x="8" y="14"/>
                  <a:pt x="15" y="8"/>
                  <a:pt x="23" y="8"/>
                </a:cubicBezTo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2" name="Freeform: Shape 7691"/>
          <p:cNvSpPr/>
          <p:nvPr/>
        </p:nvSpPr>
        <p:spPr>
          <a:xfrm rot="4800">
            <a:off x="1811196" y="1611428"/>
            <a:ext cx="2618054" cy="1642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96" h="437">
                <a:moveTo>
                  <a:pt x="414" y="0"/>
                </a:moveTo>
                <a:lnTo>
                  <a:pt x="23" y="0"/>
                </a:lnTo>
                <a:cubicBezTo>
                  <a:pt x="11" y="0"/>
                  <a:pt x="1" y="10"/>
                  <a:pt x="0" y="22"/>
                </a:cubicBezTo>
                <a:lnTo>
                  <a:pt x="0" y="23"/>
                </a:lnTo>
                <a:lnTo>
                  <a:pt x="0" y="79"/>
                </a:lnTo>
                <a:cubicBezTo>
                  <a:pt x="0" y="100"/>
                  <a:pt x="18" y="117"/>
                  <a:pt x="38" y="117"/>
                </a:cubicBezTo>
                <a:cubicBezTo>
                  <a:pt x="46" y="117"/>
                  <a:pt x="53" y="115"/>
                  <a:pt x="59" y="111"/>
                </a:cubicBezTo>
                <a:lnTo>
                  <a:pt x="65" y="108"/>
                </a:lnTo>
                <a:cubicBezTo>
                  <a:pt x="85" y="96"/>
                  <a:pt x="107" y="90"/>
                  <a:pt x="131" y="90"/>
                </a:cubicBezTo>
                <a:cubicBezTo>
                  <a:pt x="201" y="90"/>
                  <a:pt x="260" y="147"/>
                  <a:pt x="260" y="219"/>
                </a:cubicBezTo>
                <a:cubicBezTo>
                  <a:pt x="260" y="289"/>
                  <a:pt x="201" y="347"/>
                  <a:pt x="131" y="347"/>
                </a:cubicBezTo>
                <a:cubicBezTo>
                  <a:pt x="108" y="347"/>
                  <a:pt x="85" y="341"/>
                  <a:pt x="66" y="330"/>
                </a:cubicBezTo>
                <a:lnTo>
                  <a:pt x="59" y="326"/>
                </a:lnTo>
                <a:cubicBezTo>
                  <a:pt x="53" y="322"/>
                  <a:pt x="46" y="320"/>
                  <a:pt x="38" y="320"/>
                </a:cubicBezTo>
                <a:cubicBezTo>
                  <a:pt x="18" y="320"/>
                  <a:pt x="0" y="337"/>
                  <a:pt x="0" y="358"/>
                </a:cubicBezTo>
                <a:lnTo>
                  <a:pt x="0" y="414"/>
                </a:lnTo>
                <a:lnTo>
                  <a:pt x="0" y="415"/>
                </a:lnTo>
                <a:cubicBezTo>
                  <a:pt x="1" y="427"/>
                  <a:pt x="11" y="437"/>
                  <a:pt x="23" y="437"/>
                </a:cubicBezTo>
                <a:lnTo>
                  <a:pt x="414" y="437"/>
                </a:lnTo>
                <a:cubicBezTo>
                  <a:pt x="427" y="437"/>
                  <a:pt x="437" y="427"/>
                  <a:pt x="437" y="414"/>
                </a:cubicBezTo>
                <a:lnTo>
                  <a:pt x="437" y="358"/>
                </a:lnTo>
                <a:cubicBezTo>
                  <a:pt x="437" y="328"/>
                  <a:pt x="461" y="304"/>
                  <a:pt x="491" y="304"/>
                </a:cubicBezTo>
                <a:cubicBezTo>
                  <a:pt x="498" y="304"/>
                  <a:pt x="506" y="306"/>
                  <a:pt x="513" y="309"/>
                </a:cubicBezTo>
                <a:lnTo>
                  <a:pt x="520" y="313"/>
                </a:lnTo>
                <a:cubicBezTo>
                  <a:pt x="539" y="325"/>
                  <a:pt x="560" y="332"/>
                  <a:pt x="583" y="332"/>
                </a:cubicBezTo>
                <a:cubicBezTo>
                  <a:pt x="645" y="332"/>
                  <a:pt x="696" y="281"/>
                  <a:pt x="696" y="219"/>
                </a:cubicBezTo>
                <a:cubicBezTo>
                  <a:pt x="696" y="156"/>
                  <a:pt x="645" y="105"/>
                  <a:pt x="583" y="105"/>
                </a:cubicBezTo>
                <a:cubicBezTo>
                  <a:pt x="560" y="105"/>
                  <a:pt x="539" y="112"/>
                  <a:pt x="520" y="124"/>
                </a:cubicBezTo>
                <a:lnTo>
                  <a:pt x="511" y="129"/>
                </a:lnTo>
                <a:cubicBezTo>
                  <a:pt x="505" y="131"/>
                  <a:pt x="497" y="133"/>
                  <a:pt x="491" y="133"/>
                </a:cubicBezTo>
                <a:cubicBezTo>
                  <a:pt x="461" y="133"/>
                  <a:pt x="437" y="109"/>
                  <a:pt x="437" y="79"/>
                </a:cubicBezTo>
                <a:lnTo>
                  <a:pt x="437" y="23"/>
                </a:lnTo>
                <a:cubicBezTo>
                  <a:pt x="437" y="10"/>
                  <a:pt x="427" y="0"/>
                  <a:pt x="414" y="0"/>
                </a:cubicBezTo>
                <a:close/>
                <a:moveTo>
                  <a:pt x="414" y="8"/>
                </a:moveTo>
                <a:cubicBezTo>
                  <a:pt x="423" y="8"/>
                  <a:pt x="429" y="14"/>
                  <a:pt x="429" y="23"/>
                </a:cubicBezTo>
                <a:lnTo>
                  <a:pt x="429" y="79"/>
                </a:lnTo>
                <a:cubicBezTo>
                  <a:pt x="430" y="113"/>
                  <a:pt x="457" y="140"/>
                  <a:pt x="491" y="140"/>
                </a:cubicBezTo>
                <a:cubicBezTo>
                  <a:pt x="499" y="140"/>
                  <a:pt x="506" y="139"/>
                  <a:pt x="514" y="135"/>
                </a:cubicBezTo>
                <a:lnTo>
                  <a:pt x="523" y="131"/>
                </a:lnTo>
                <a:cubicBezTo>
                  <a:pt x="523" y="130"/>
                  <a:pt x="524" y="130"/>
                  <a:pt x="524" y="130"/>
                </a:cubicBezTo>
                <a:cubicBezTo>
                  <a:pt x="542" y="119"/>
                  <a:pt x="562" y="113"/>
                  <a:pt x="583" y="113"/>
                </a:cubicBezTo>
                <a:cubicBezTo>
                  <a:pt x="641" y="113"/>
                  <a:pt x="689" y="160"/>
                  <a:pt x="689" y="219"/>
                </a:cubicBezTo>
                <a:cubicBezTo>
                  <a:pt x="689" y="277"/>
                  <a:pt x="641" y="325"/>
                  <a:pt x="583" y="325"/>
                </a:cubicBezTo>
                <a:cubicBezTo>
                  <a:pt x="562" y="325"/>
                  <a:pt x="542" y="318"/>
                  <a:pt x="524" y="307"/>
                </a:cubicBezTo>
                <a:cubicBezTo>
                  <a:pt x="524" y="306"/>
                  <a:pt x="523" y="306"/>
                  <a:pt x="523" y="306"/>
                </a:cubicBezTo>
                <a:lnTo>
                  <a:pt x="517" y="303"/>
                </a:lnTo>
                <a:lnTo>
                  <a:pt x="516" y="303"/>
                </a:lnTo>
                <a:cubicBezTo>
                  <a:pt x="508" y="299"/>
                  <a:pt x="500" y="297"/>
                  <a:pt x="491" y="297"/>
                </a:cubicBezTo>
                <a:cubicBezTo>
                  <a:pt x="457" y="297"/>
                  <a:pt x="430" y="324"/>
                  <a:pt x="429" y="358"/>
                </a:cubicBezTo>
                <a:lnTo>
                  <a:pt x="429" y="414"/>
                </a:lnTo>
                <a:cubicBezTo>
                  <a:pt x="429" y="422"/>
                  <a:pt x="423" y="429"/>
                  <a:pt x="414" y="429"/>
                </a:cubicBezTo>
                <a:lnTo>
                  <a:pt x="23" y="429"/>
                </a:lnTo>
                <a:cubicBezTo>
                  <a:pt x="15" y="429"/>
                  <a:pt x="9" y="423"/>
                  <a:pt x="8" y="415"/>
                </a:cubicBezTo>
                <a:lnTo>
                  <a:pt x="8" y="414"/>
                </a:lnTo>
                <a:lnTo>
                  <a:pt x="8" y="358"/>
                </a:lnTo>
                <a:cubicBezTo>
                  <a:pt x="8" y="341"/>
                  <a:pt x="22" y="327"/>
                  <a:pt x="38" y="327"/>
                </a:cubicBezTo>
                <a:cubicBezTo>
                  <a:pt x="44" y="327"/>
                  <a:pt x="50" y="329"/>
                  <a:pt x="55" y="332"/>
                </a:cubicBezTo>
                <a:lnTo>
                  <a:pt x="62" y="336"/>
                </a:lnTo>
                <a:cubicBezTo>
                  <a:pt x="83" y="348"/>
                  <a:pt x="106" y="355"/>
                  <a:pt x="131" y="355"/>
                </a:cubicBezTo>
                <a:cubicBezTo>
                  <a:pt x="206" y="355"/>
                  <a:pt x="267" y="294"/>
                  <a:pt x="267" y="219"/>
                </a:cubicBezTo>
                <a:cubicBezTo>
                  <a:pt x="267" y="143"/>
                  <a:pt x="206" y="82"/>
                  <a:pt x="131" y="82"/>
                </a:cubicBezTo>
                <a:cubicBezTo>
                  <a:pt x="106" y="82"/>
                  <a:pt x="82" y="89"/>
                  <a:pt x="61" y="101"/>
                </a:cubicBezTo>
                <a:lnTo>
                  <a:pt x="55" y="105"/>
                </a:lnTo>
                <a:cubicBezTo>
                  <a:pt x="50" y="108"/>
                  <a:pt x="44" y="110"/>
                  <a:pt x="38" y="110"/>
                </a:cubicBezTo>
                <a:cubicBezTo>
                  <a:pt x="22" y="110"/>
                  <a:pt x="8" y="96"/>
                  <a:pt x="8" y="79"/>
                </a:cubicBezTo>
                <a:lnTo>
                  <a:pt x="8" y="23"/>
                </a:lnTo>
                <a:cubicBezTo>
                  <a:pt x="8" y="22"/>
                  <a:pt x="8" y="22"/>
                  <a:pt x="8" y="22"/>
                </a:cubicBezTo>
                <a:cubicBezTo>
                  <a:pt x="9" y="14"/>
                  <a:pt x="15" y="8"/>
                  <a:pt x="23" y="8"/>
                </a:cubicBezTo>
                <a:close/>
              </a:path>
            </a:pathLst>
          </a:custGeom>
          <a:solidFill>
            <a:schemeClr val="accent1"/>
          </a:solidFill>
          <a:ln cap="flat">
            <a:solidFill>
              <a:schemeClr val="accent1">
                <a:lumMod val="50000"/>
              </a:schemeClr>
            </a:solidFill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3" name="Freeform: Shape 7692"/>
          <p:cNvSpPr/>
          <p:nvPr/>
        </p:nvSpPr>
        <p:spPr>
          <a:xfrm rot="4800">
            <a:off x="10312608" y="1614755"/>
            <a:ext cx="583883" cy="43697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6" h="117">
                <a:moveTo>
                  <a:pt x="156" y="85"/>
                </a:moveTo>
                <a:cubicBezTo>
                  <a:pt x="148" y="83"/>
                  <a:pt x="139" y="82"/>
                  <a:pt x="131" y="82"/>
                </a:cubicBezTo>
                <a:cubicBezTo>
                  <a:pt x="106" y="82"/>
                  <a:pt x="82" y="89"/>
                  <a:pt x="61" y="101"/>
                </a:cubicBezTo>
                <a:lnTo>
                  <a:pt x="60" y="101"/>
                </a:lnTo>
                <a:lnTo>
                  <a:pt x="55" y="105"/>
                </a:lnTo>
                <a:cubicBezTo>
                  <a:pt x="50" y="108"/>
                  <a:pt x="44" y="110"/>
                  <a:pt x="38" y="110"/>
                </a:cubicBezTo>
                <a:cubicBezTo>
                  <a:pt x="22" y="110"/>
                  <a:pt x="8" y="96"/>
                  <a:pt x="8" y="79"/>
                </a:cubicBezTo>
                <a:lnTo>
                  <a:pt x="8" y="23"/>
                </a:lnTo>
                <a:cubicBezTo>
                  <a:pt x="8" y="22"/>
                  <a:pt x="8" y="22"/>
                  <a:pt x="8" y="22"/>
                </a:cubicBezTo>
                <a:cubicBezTo>
                  <a:pt x="8" y="14"/>
                  <a:pt x="15" y="8"/>
                  <a:pt x="23" y="8"/>
                </a:cubicBezTo>
                <a:lnTo>
                  <a:pt x="156" y="8"/>
                </a:lnTo>
                <a:lnTo>
                  <a:pt x="156" y="0"/>
                </a:lnTo>
                <a:lnTo>
                  <a:pt x="23" y="0"/>
                </a:lnTo>
                <a:cubicBezTo>
                  <a:pt x="11" y="0"/>
                  <a:pt x="1" y="10"/>
                  <a:pt x="0" y="22"/>
                </a:cubicBezTo>
                <a:lnTo>
                  <a:pt x="0" y="23"/>
                </a:lnTo>
                <a:lnTo>
                  <a:pt x="0" y="79"/>
                </a:lnTo>
                <a:cubicBezTo>
                  <a:pt x="0" y="100"/>
                  <a:pt x="17" y="117"/>
                  <a:pt x="38" y="117"/>
                </a:cubicBezTo>
                <a:cubicBezTo>
                  <a:pt x="46" y="117"/>
                  <a:pt x="53" y="115"/>
                  <a:pt x="59" y="111"/>
                </a:cubicBezTo>
                <a:lnTo>
                  <a:pt x="64" y="108"/>
                </a:lnTo>
                <a:cubicBezTo>
                  <a:pt x="84" y="96"/>
                  <a:pt x="107" y="90"/>
                  <a:pt x="131" y="90"/>
                </a:cubicBezTo>
                <a:cubicBezTo>
                  <a:pt x="139" y="90"/>
                  <a:pt x="148" y="91"/>
                  <a:pt x="156" y="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4" name="Freeform: Shape 7693"/>
          <p:cNvSpPr/>
          <p:nvPr/>
        </p:nvSpPr>
        <p:spPr>
          <a:xfrm rot="4800">
            <a:off x="8616764" y="1613563"/>
            <a:ext cx="2279026" cy="1642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6" h="437">
                <a:moveTo>
                  <a:pt x="606" y="322"/>
                </a:moveTo>
                <a:cubicBezTo>
                  <a:pt x="598" y="324"/>
                  <a:pt x="590" y="325"/>
                  <a:pt x="582" y="325"/>
                </a:cubicBezTo>
                <a:cubicBezTo>
                  <a:pt x="561" y="325"/>
                  <a:pt x="541" y="317"/>
                  <a:pt x="523" y="307"/>
                </a:cubicBezTo>
                <a:cubicBezTo>
                  <a:pt x="521" y="305"/>
                  <a:pt x="508" y="296"/>
                  <a:pt x="490" y="297"/>
                </a:cubicBezTo>
                <a:cubicBezTo>
                  <a:pt x="456" y="297"/>
                  <a:pt x="429" y="324"/>
                  <a:pt x="429" y="358"/>
                </a:cubicBezTo>
                <a:lnTo>
                  <a:pt x="429" y="414"/>
                </a:lnTo>
                <a:cubicBezTo>
                  <a:pt x="429" y="422"/>
                  <a:pt x="422" y="429"/>
                  <a:pt x="413" y="429"/>
                </a:cubicBezTo>
                <a:lnTo>
                  <a:pt x="23" y="429"/>
                </a:lnTo>
                <a:cubicBezTo>
                  <a:pt x="14" y="429"/>
                  <a:pt x="8" y="423"/>
                  <a:pt x="7" y="415"/>
                </a:cubicBezTo>
                <a:lnTo>
                  <a:pt x="7" y="414"/>
                </a:lnTo>
                <a:lnTo>
                  <a:pt x="7" y="358"/>
                </a:lnTo>
                <a:cubicBezTo>
                  <a:pt x="7" y="341"/>
                  <a:pt x="21" y="327"/>
                  <a:pt x="38" y="327"/>
                </a:cubicBezTo>
                <a:cubicBezTo>
                  <a:pt x="44" y="327"/>
                  <a:pt x="49" y="329"/>
                  <a:pt x="55" y="332"/>
                </a:cubicBezTo>
                <a:lnTo>
                  <a:pt x="61" y="336"/>
                </a:lnTo>
                <a:cubicBezTo>
                  <a:pt x="82" y="348"/>
                  <a:pt x="106" y="355"/>
                  <a:pt x="130" y="355"/>
                </a:cubicBezTo>
                <a:cubicBezTo>
                  <a:pt x="205" y="355"/>
                  <a:pt x="266" y="294"/>
                  <a:pt x="266" y="219"/>
                </a:cubicBezTo>
                <a:cubicBezTo>
                  <a:pt x="266" y="143"/>
                  <a:pt x="205" y="82"/>
                  <a:pt x="130" y="82"/>
                </a:cubicBezTo>
                <a:cubicBezTo>
                  <a:pt x="105" y="82"/>
                  <a:pt x="81" y="89"/>
                  <a:pt x="60" y="101"/>
                </a:cubicBezTo>
                <a:lnTo>
                  <a:pt x="55" y="105"/>
                </a:lnTo>
                <a:cubicBezTo>
                  <a:pt x="49" y="108"/>
                  <a:pt x="44" y="110"/>
                  <a:pt x="38" y="110"/>
                </a:cubicBezTo>
                <a:cubicBezTo>
                  <a:pt x="21" y="110"/>
                  <a:pt x="7" y="96"/>
                  <a:pt x="7" y="79"/>
                </a:cubicBezTo>
                <a:lnTo>
                  <a:pt x="7" y="23"/>
                </a:lnTo>
                <a:cubicBezTo>
                  <a:pt x="7" y="22"/>
                  <a:pt x="7" y="22"/>
                  <a:pt x="7" y="22"/>
                </a:cubicBezTo>
                <a:cubicBezTo>
                  <a:pt x="8" y="14"/>
                  <a:pt x="14" y="8"/>
                  <a:pt x="23" y="8"/>
                </a:cubicBezTo>
                <a:lnTo>
                  <a:pt x="413" y="8"/>
                </a:lnTo>
                <a:cubicBezTo>
                  <a:pt x="422" y="8"/>
                  <a:pt x="429" y="14"/>
                  <a:pt x="429" y="23"/>
                </a:cubicBezTo>
                <a:lnTo>
                  <a:pt x="429" y="79"/>
                </a:lnTo>
                <a:cubicBezTo>
                  <a:pt x="429" y="113"/>
                  <a:pt x="456" y="140"/>
                  <a:pt x="490" y="140"/>
                </a:cubicBezTo>
                <a:cubicBezTo>
                  <a:pt x="497" y="140"/>
                  <a:pt x="503" y="139"/>
                  <a:pt x="510" y="137"/>
                </a:cubicBezTo>
                <a:cubicBezTo>
                  <a:pt x="511" y="136"/>
                  <a:pt x="520" y="132"/>
                  <a:pt x="523" y="130"/>
                </a:cubicBezTo>
                <a:cubicBezTo>
                  <a:pt x="541" y="120"/>
                  <a:pt x="561" y="113"/>
                  <a:pt x="582" y="113"/>
                </a:cubicBezTo>
                <a:cubicBezTo>
                  <a:pt x="590" y="113"/>
                  <a:pt x="598" y="113"/>
                  <a:pt x="606" y="115"/>
                </a:cubicBezTo>
                <a:lnTo>
                  <a:pt x="606" y="108"/>
                </a:lnTo>
                <a:cubicBezTo>
                  <a:pt x="598" y="106"/>
                  <a:pt x="590" y="105"/>
                  <a:pt x="582" y="105"/>
                </a:cubicBezTo>
                <a:cubicBezTo>
                  <a:pt x="559" y="105"/>
                  <a:pt x="538" y="112"/>
                  <a:pt x="519" y="124"/>
                </a:cubicBezTo>
                <a:lnTo>
                  <a:pt x="510" y="129"/>
                </a:lnTo>
                <a:cubicBezTo>
                  <a:pt x="504" y="131"/>
                  <a:pt x="497" y="133"/>
                  <a:pt x="490" y="133"/>
                </a:cubicBezTo>
                <a:cubicBezTo>
                  <a:pt x="460" y="133"/>
                  <a:pt x="436" y="109"/>
                  <a:pt x="436" y="79"/>
                </a:cubicBezTo>
                <a:lnTo>
                  <a:pt x="436" y="23"/>
                </a:lnTo>
                <a:cubicBezTo>
                  <a:pt x="436" y="10"/>
                  <a:pt x="426" y="0"/>
                  <a:pt x="413" y="0"/>
                </a:cubicBezTo>
                <a:lnTo>
                  <a:pt x="23" y="0"/>
                </a:lnTo>
                <a:cubicBezTo>
                  <a:pt x="10" y="0"/>
                  <a:pt x="0" y="10"/>
                  <a:pt x="0" y="22"/>
                </a:cubicBezTo>
                <a:lnTo>
                  <a:pt x="0" y="23"/>
                </a:lnTo>
                <a:lnTo>
                  <a:pt x="0" y="79"/>
                </a:lnTo>
                <a:cubicBezTo>
                  <a:pt x="0" y="100"/>
                  <a:pt x="17" y="117"/>
                  <a:pt x="38" y="117"/>
                </a:cubicBezTo>
                <a:cubicBezTo>
                  <a:pt x="45" y="117"/>
                  <a:pt x="52" y="115"/>
                  <a:pt x="58" y="111"/>
                </a:cubicBezTo>
                <a:lnTo>
                  <a:pt x="64" y="108"/>
                </a:lnTo>
                <a:cubicBezTo>
                  <a:pt x="84" y="96"/>
                  <a:pt x="107" y="90"/>
                  <a:pt x="130" y="90"/>
                </a:cubicBezTo>
                <a:cubicBezTo>
                  <a:pt x="201" y="90"/>
                  <a:pt x="259" y="147"/>
                  <a:pt x="259" y="219"/>
                </a:cubicBezTo>
                <a:cubicBezTo>
                  <a:pt x="259" y="289"/>
                  <a:pt x="201" y="347"/>
                  <a:pt x="130" y="347"/>
                </a:cubicBezTo>
                <a:cubicBezTo>
                  <a:pt x="107" y="347"/>
                  <a:pt x="84" y="341"/>
                  <a:pt x="65" y="330"/>
                </a:cubicBezTo>
                <a:lnTo>
                  <a:pt x="58" y="326"/>
                </a:lnTo>
                <a:cubicBezTo>
                  <a:pt x="52" y="322"/>
                  <a:pt x="45" y="320"/>
                  <a:pt x="38" y="320"/>
                </a:cubicBezTo>
                <a:cubicBezTo>
                  <a:pt x="17" y="320"/>
                  <a:pt x="0" y="337"/>
                  <a:pt x="0" y="358"/>
                </a:cubicBezTo>
                <a:lnTo>
                  <a:pt x="0" y="414"/>
                </a:lnTo>
                <a:lnTo>
                  <a:pt x="0" y="415"/>
                </a:lnTo>
                <a:cubicBezTo>
                  <a:pt x="0" y="427"/>
                  <a:pt x="10" y="437"/>
                  <a:pt x="23" y="437"/>
                </a:cubicBezTo>
                <a:lnTo>
                  <a:pt x="413" y="437"/>
                </a:lnTo>
                <a:cubicBezTo>
                  <a:pt x="426" y="437"/>
                  <a:pt x="436" y="427"/>
                  <a:pt x="436" y="414"/>
                </a:cubicBezTo>
                <a:lnTo>
                  <a:pt x="436" y="358"/>
                </a:lnTo>
                <a:cubicBezTo>
                  <a:pt x="436" y="328"/>
                  <a:pt x="460" y="304"/>
                  <a:pt x="490" y="304"/>
                </a:cubicBezTo>
                <a:cubicBezTo>
                  <a:pt x="498" y="304"/>
                  <a:pt x="505" y="306"/>
                  <a:pt x="512" y="309"/>
                </a:cubicBezTo>
                <a:lnTo>
                  <a:pt x="519" y="313"/>
                </a:lnTo>
                <a:cubicBezTo>
                  <a:pt x="538" y="325"/>
                  <a:pt x="559" y="332"/>
                  <a:pt x="582" y="332"/>
                </a:cubicBezTo>
                <a:cubicBezTo>
                  <a:pt x="590" y="332"/>
                  <a:pt x="598" y="331"/>
                  <a:pt x="606" y="33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5" name="Freeform: Shape 7694"/>
          <p:cNvSpPr/>
          <p:nvPr/>
        </p:nvSpPr>
        <p:spPr>
          <a:xfrm rot="4800">
            <a:off x="10310923" y="2820138"/>
            <a:ext cx="583883" cy="43697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6" h="117">
                <a:moveTo>
                  <a:pt x="156" y="109"/>
                </a:moveTo>
                <a:lnTo>
                  <a:pt x="23" y="109"/>
                </a:lnTo>
                <a:cubicBezTo>
                  <a:pt x="15" y="109"/>
                  <a:pt x="8" y="103"/>
                  <a:pt x="8" y="95"/>
                </a:cubicBezTo>
                <a:lnTo>
                  <a:pt x="8" y="94"/>
                </a:lnTo>
                <a:lnTo>
                  <a:pt x="8" y="38"/>
                </a:lnTo>
                <a:cubicBezTo>
                  <a:pt x="8" y="21"/>
                  <a:pt x="22" y="7"/>
                  <a:pt x="38" y="7"/>
                </a:cubicBezTo>
                <a:cubicBezTo>
                  <a:pt x="44" y="7"/>
                  <a:pt x="50" y="9"/>
                  <a:pt x="55" y="12"/>
                </a:cubicBezTo>
                <a:lnTo>
                  <a:pt x="62" y="16"/>
                </a:lnTo>
                <a:cubicBezTo>
                  <a:pt x="83" y="28"/>
                  <a:pt x="106" y="35"/>
                  <a:pt x="131" y="35"/>
                </a:cubicBezTo>
                <a:cubicBezTo>
                  <a:pt x="139" y="35"/>
                  <a:pt x="148" y="34"/>
                  <a:pt x="156" y="32"/>
                </a:cubicBezTo>
                <a:lnTo>
                  <a:pt x="156" y="25"/>
                </a:lnTo>
                <a:cubicBezTo>
                  <a:pt x="148" y="26"/>
                  <a:pt x="139" y="27"/>
                  <a:pt x="131" y="27"/>
                </a:cubicBezTo>
                <a:cubicBezTo>
                  <a:pt x="108" y="27"/>
                  <a:pt x="85" y="21"/>
                  <a:pt x="66" y="10"/>
                </a:cubicBezTo>
                <a:lnTo>
                  <a:pt x="59" y="6"/>
                </a:lnTo>
                <a:cubicBezTo>
                  <a:pt x="53" y="2"/>
                  <a:pt x="46" y="0"/>
                  <a:pt x="38" y="0"/>
                </a:cubicBezTo>
                <a:cubicBezTo>
                  <a:pt x="17" y="0"/>
                  <a:pt x="0" y="17"/>
                  <a:pt x="0" y="38"/>
                </a:cubicBezTo>
                <a:lnTo>
                  <a:pt x="0" y="94"/>
                </a:lnTo>
                <a:lnTo>
                  <a:pt x="0" y="95"/>
                </a:lnTo>
                <a:cubicBezTo>
                  <a:pt x="1" y="107"/>
                  <a:pt x="11" y="117"/>
                  <a:pt x="23" y="117"/>
                </a:cubicBezTo>
                <a:lnTo>
                  <a:pt x="156" y="1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6" name="Freeform: Shape 7695"/>
          <p:cNvSpPr/>
          <p:nvPr/>
        </p:nvSpPr>
        <p:spPr>
          <a:xfrm rot="4800">
            <a:off x="1173882" y="1602670"/>
            <a:ext cx="1555765" cy="1642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14" h="437">
                <a:moveTo>
                  <a:pt x="300" y="105"/>
                </a:moveTo>
                <a:cubicBezTo>
                  <a:pt x="278" y="105"/>
                  <a:pt x="256" y="112"/>
                  <a:pt x="237" y="124"/>
                </a:cubicBezTo>
                <a:lnTo>
                  <a:pt x="229" y="129"/>
                </a:lnTo>
                <a:cubicBezTo>
                  <a:pt x="222" y="131"/>
                  <a:pt x="215" y="133"/>
                  <a:pt x="208" y="133"/>
                </a:cubicBezTo>
                <a:cubicBezTo>
                  <a:pt x="179" y="133"/>
                  <a:pt x="154" y="109"/>
                  <a:pt x="154" y="79"/>
                </a:cubicBezTo>
                <a:lnTo>
                  <a:pt x="154" y="23"/>
                </a:lnTo>
                <a:cubicBezTo>
                  <a:pt x="154" y="10"/>
                  <a:pt x="144" y="0"/>
                  <a:pt x="131" y="0"/>
                </a:cubicBezTo>
                <a:lnTo>
                  <a:pt x="0" y="0"/>
                </a:lnTo>
                <a:lnTo>
                  <a:pt x="0" y="8"/>
                </a:lnTo>
                <a:lnTo>
                  <a:pt x="131" y="8"/>
                </a:lnTo>
                <a:cubicBezTo>
                  <a:pt x="140" y="8"/>
                  <a:pt x="147" y="14"/>
                  <a:pt x="147" y="23"/>
                </a:cubicBezTo>
                <a:lnTo>
                  <a:pt x="147" y="79"/>
                </a:lnTo>
                <a:cubicBezTo>
                  <a:pt x="147" y="113"/>
                  <a:pt x="174" y="140"/>
                  <a:pt x="208" y="140"/>
                </a:cubicBezTo>
                <a:cubicBezTo>
                  <a:pt x="216" y="140"/>
                  <a:pt x="224" y="139"/>
                  <a:pt x="231" y="135"/>
                </a:cubicBezTo>
                <a:cubicBezTo>
                  <a:pt x="232" y="135"/>
                  <a:pt x="232" y="135"/>
                  <a:pt x="232" y="135"/>
                </a:cubicBezTo>
                <a:lnTo>
                  <a:pt x="241" y="131"/>
                </a:lnTo>
                <a:cubicBezTo>
                  <a:pt x="241" y="130"/>
                  <a:pt x="241" y="130"/>
                  <a:pt x="241" y="130"/>
                </a:cubicBezTo>
                <a:cubicBezTo>
                  <a:pt x="259" y="119"/>
                  <a:pt x="279" y="113"/>
                  <a:pt x="300" y="113"/>
                </a:cubicBezTo>
                <a:cubicBezTo>
                  <a:pt x="359" y="113"/>
                  <a:pt x="406" y="160"/>
                  <a:pt x="406" y="219"/>
                </a:cubicBezTo>
                <a:cubicBezTo>
                  <a:pt x="406" y="277"/>
                  <a:pt x="359" y="325"/>
                  <a:pt x="300" y="325"/>
                </a:cubicBezTo>
                <a:cubicBezTo>
                  <a:pt x="279" y="325"/>
                  <a:pt x="259" y="318"/>
                  <a:pt x="241" y="307"/>
                </a:cubicBezTo>
                <a:cubicBezTo>
                  <a:pt x="241" y="306"/>
                  <a:pt x="241" y="306"/>
                  <a:pt x="241" y="306"/>
                </a:cubicBezTo>
                <a:lnTo>
                  <a:pt x="234" y="303"/>
                </a:lnTo>
                <a:cubicBezTo>
                  <a:pt x="226" y="299"/>
                  <a:pt x="217" y="297"/>
                  <a:pt x="208" y="297"/>
                </a:cubicBezTo>
                <a:cubicBezTo>
                  <a:pt x="174" y="297"/>
                  <a:pt x="147" y="324"/>
                  <a:pt x="147" y="358"/>
                </a:cubicBezTo>
                <a:lnTo>
                  <a:pt x="147" y="414"/>
                </a:lnTo>
                <a:cubicBezTo>
                  <a:pt x="147" y="422"/>
                  <a:pt x="140" y="429"/>
                  <a:pt x="131" y="429"/>
                </a:cubicBezTo>
                <a:lnTo>
                  <a:pt x="0" y="429"/>
                </a:lnTo>
                <a:lnTo>
                  <a:pt x="0" y="437"/>
                </a:lnTo>
                <a:lnTo>
                  <a:pt x="131" y="437"/>
                </a:lnTo>
                <a:cubicBezTo>
                  <a:pt x="144" y="437"/>
                  <a:pt x="154" y="427"/>
                  <a:pt x="154" y="414"/>
                </a:cubicBezTo>
                <a:lnTo>
                  <a:pt x="154" y="358"/>
                </a:lnTo>
                <a:cubicBezTo>
                  <a:pt x="154" y="328"/>
                  <a:pt x="179" y="304"/>
                  <a:pt x="208" y="304"/>
                </a:cubicBezTo>
                <a:cubicBezTo>
                  <a:pt x="216" y="304"/>
                  <a:pt x="223" y="306"/>
                  <a:pt x="230" y="309"/>
                </a:cubicBezTo>
                <a:lnTo>
                  <a:pt x="237" y="313"/>
                </a:lnTo>
                <a:cubicBezTo>
                  <a:pt x="256" y="325"/>
                  <a:pt x="278" y="332"/>
                  <a:pt x="300" y="332"/>
                </a:cubicBezTo>
                <a:cubicBezTo>
                  <a:pt x="363" y="332"/>
                  <a:pt x="414" y="281"/>
                  <a:pt x="414" y="219"/>
                </a:cubicBezTo>
                <a:cubicBezTo>
                  <a:pt x="414" y="156"/>
                  <a:pt x="363" y="105"/>
                  <a:pt x="300" y="10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7" name="TextBox 486"/>
          <p:cNvSpPr txBox="1"/>
          <p:nvPr/>
        </p:nvSpPr>
        <p:spPr>
          <a:xfrm>
            <a:off x="508788" y="4658152"/>
            <a:ext cx="2418743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es-ES" sz="1400" dirty="0">
                <a:latin typeface="Roboto" charset="0"/>
                <a:ea typeface="Roboto" charset="0"/>
                <a:cs typeface="Roboto" charset="0"/>
              </a:rPr>
              <a:t>Operativos interinstitucionales diarios, para trasladar este químico, necesario para potabilizar el </a:t>
            </a:r>
            <a:r>
              <a:rPr lang="es-ES" sz="1400" dirty="0" smtClean="0">
                <a:latin typeface="Roboto" charset="0"/>
                <a:ea typeface="Roboto" charset="0"/>
                <a:cs typeface="Roboto" charset="0"/>
              </a:rPr>
              <a:t>agua.</a:t>
            </a:r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13269" y="4658152"/>
            <a:ext cx="18601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Lato Light" charset="0"/>
                <a:ea typeface="Lato Light" charset="0"/>
                <a:cs typeface="Lato Light" charset="0"/>
              </a:rPr>
              <a:t>Operativos interinstitucionales diarios, para recolectar escombros y basura, permitiendo la habilitación de vías. </a:t>
            </a:r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5009541" y="4658152"/>
            <a:ext cx="18830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Roboto" charset="0"/>
                <a:ea typeface="Roboto" charset="0"/>
                <a:cs typeface="Roboto" charset="0"/>
              </a:rPr>
              <a:t>Operativos interinstitucionales diarios, para mantener abiertos los </a:t>
            </a:r>
            <a:r>
              <a:rPr lang="es-ES" sz="1400" dirty="0" smtClean="0">
                <a:latin typeface="Roboto" charset="0"/>
                <a:ea typeface="Roboto" charset="0"/>
                <a:cs typeface="Roboto" charset="0"/>
              </a:rPr>
              <a:t>centros de abasto.</a:t>
            </a:r>
            <a:endParaRPr lang="en-US" sz="1400" dirty="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92" name="TextBox 491"/>
          <p:cNvSpPr txBox="1"/>
          <p:nvPr/>
        </p:nvSpPr>
        <p:spPr>
          <a:xfrm>
            <a:off x="5230770" y="4264480"/>
            <a:ext cx="1294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YOUR TITLE</a:t>
            </a:r>
          </a:p>
        </p:txBody>
      </p:sp>
      <p:sp>
        <p:nvSpPr>
          <p:cNvPr id="493" name="TextBox 492"/>
          <p:cNvSpPr txBox="1"/>
          <p:nvPr/>
        </p:nvSpPr>
        <p:spPr>
          <a:xfrm>
            <a:off x="7028783" y="4658152"/>
            <a:ext cx="17989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Lato Light" charset="0"/>
                <a:ea typeface="Lato Light" charset="0"/>
                <a:cs typeface="Lato Light" charset="0"/>
              </a:rPr>
              <a:t>Entrega de 1.500 refrigerios e hidratación, distribuidos para la Policía Nacional, Fuerzas Armadas y CACM</a:t>
            </a:r>
            <a:r>
              <a:rPr lang="es-ES" sz="1400" dirty="0" smtClean="0">
                <a:latin typeface="Lato Light" charset="0"/>
                <a:ea typeface="Lato Light" charset="0"/>
                <a:cs typeface="Lato Light" charset="0"/>
              </a:rPr>
              <a:t>.</a:t>
            </a:r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495" name="TextBox 494"/>
          <p:cNvSpPr txBox="1"/>
          <p:nvPr/>
        </p:nvSpPr>
        <p:spPr>
          <a:xfrm>
            <a:off x="9005166" y="4693771"/>
            <a:ext cx="24499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Lato Light" charset="0"/>
                <a:ea typeface="Lato Light" charset="0"/>
                <a:cs typeface="Lato Light" charset="0"/>
              </a:rPr>
              <a:t>Instalación de baterías sanitarias y suministro de agua, en los recintos de acogida de los manifestantes.</a:t>
            </a:r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496" name="TextBox 495"/>
          <p:cNvSpPr txBox="1"/>
          <p:nvPr/>
        </p:nvSpPr>
        <p:spPr>
          <a:xfrm>
            <a:off x="8667615" y="4264480"/>
            <a:ext cx="1294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YOUR TITLE</a:t>
            </a:r>
          </a:p>
        </p:txBody>
      </p:sp>
      <p:pic>
        <p:nvPicPr>
          <p:cNvPr id="81" name="Imagen 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753" y="2094694"/>
            <a:ext cx="687242" cy="687242"/>
          </a:xfrm>
          <a:prstGeom prst="rect">
            <a:avLst/>
          </a:prstGeom>
        </p:spPr>
      </p:pic>
      <p:pic>
        <p:nvPicPr>
          <p:cNvPr id="82" name="Imagen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111" y="2094694"/>
            <a:ext cx="578891" cy="57889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020" y="2125940"/>
            <a:ext cx="512932" cy="51293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860" y="2160653"/>
            <a:ext cx="491748" cy="491748"/>
          </a:xfrm>
          <a:prstGeom prst="rect">
            <a:avLst/>
          </a:prstGeom>
        </p:spPr>
      </p:pic>
      <p:sp>
        <p:nvSpPr>
          <p:cNvPr id="85" name="Rectangle 32"/>
          <p:cNvSpPr>
            <a:spLocks/>
          </p:cNvSpPr>
          <p:nvPr/>
        </p:nvSpPr>
        <p:spPr bwMode="auto">
          <a:xfrm>
            <a:off x="2356401" y="290847"/>
            <a:ext cx="741908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s-ES" sz="4000" b="1" spc="150" dirty="0" smtClean="0">
                <a:solidFill>
                  <a:schemeClr val="tx2"/>
                </a:solidFill>
                <a:latin typeface="Roboto" charset="0"/>
                <a:ea typeface="Roboto" charset="0"/>
                <a:cs typeface="Roboto" charset="0"/>
                <a:sym typeface="Bebas Neue" charset="0"/>
              </a:rPr>
              <a:t>ACCIONES DE RELEVANCIA</a:t>
            </a:r>
            <a:endParaRPr lang="en-US" sz="4000" b="1" spc="150" dirty="0">
              <a:solidFill>
                <a:schemeClr val="accent2"/>
              </a:solidFill>
              <a:latin typeface="Roboto" charset="0"/>
              <a:ea typeface="Roboto" charset="0"/>
              <a:cs typeface="Roboto" charset="0"/>
              <a:sym typeface="Bebas Neue" charset="0"/>
            </a:endParaRPr>
          </a:p>
        </p:txBody>
      </p:sp>
      <p:sp>
        <p:nvSpPr>
          <p:cNvPr id="86" name="TextBox 33"/>
          <p:cNvSpPr txBox="1"/>
          <p:nvPr/>
        </p:nvSpPr>
        <p:spPr>
          <a:xfrm>
            <a:off x="2945350" y="909048"/>
            <a:ext cx="6233566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250" b="1" dirty="0" smtClean="0">
                <a:solidFill>
                  <a:schemeClr val="accent1"/>
                </a:solidFill>
                <a:latin typeface="Roboto" charset="0"/>
                <a:ea typeface="Roboto" charset="0"/>
                <a:cs typeface="Roboto" charset="0"/>
              </a:rPr>
              <a:t>PRINCIPALES COORDINACIONES DEL GT-2</a:t>
            </a:r>
            <a:endParaRPr lang="en-US" sz="2250" b="1" dirty="0">
              <a:solidFill>
                <a:schemeClr val="accent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718" y="2147359"/>
            <a:ext cx="553027" cy="553027"/>
          </a:xfrm>
          <a:prstGeom prst="rect">
            <a:avLst/>
          </a:prstGeom>
        </p:spPr>
      </p:pic>
      <p:sp>
        <p:nvSpPr>
          <p:cNvPr id="96" name="Freeform: Shape 7221"/>
          <p:cNvSpPr/>
          <p:nvPr/>
        </p:nvSpPr>
        <p:spPr>
          <a:xfrm rot="4800">
            <a:off x="3136381" y="4034291"/>
            <a:ext cx="1736636" cy="5401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6" h="104">
                <a:moveTo>
                  <a:pt x="0" y="104"/>
                </a:moveTo>
                <a:lnTo>
                  <a:pt x="406" y="104"/>
                </a:lnTo>
                <a:lnTo>
                  <a:pt x="40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7" name="TextBox 487"/>
          <p:cNvSpPr txBox="1"/>
          <p:nvPr/>
        </p:nvSpPr>
        <p:spPr>
          <a:xfrm>
            <a:off x="3207736" y="4035560"/>
            <a:ext cx="1661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RECOLECCIÓN DE ESCOMBROS</a:t>
            </a:r>
            <a:endParaRPr lang="en-US" sz="14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98" name="Freeform: Shape 7221"/>
          <p:cNvSpPr/>
          <p:nvPr/>
        </p:nvSpPr>
        <p:spPr>
          <a:xfrm rot="4800">
            <a:off x="5009922" y="4039862"/>
            <a:ext cx="1882332" cy="54562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6" h="104">
                <a:moveTo>
                  <a:pt x="0" y="104"/>
                </a:moveTo>
                <a:lnTo>
                  <a:pt x="406" y="104"/>
                </a:lnTo>
                <a:lnTo>
                  <a:pt x="40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9" name="TextBox 487"/>
          <p:cNvSpPr txBox="1"/>
          <p:nvPr/>
        </p:nvSpPr>
        <p:spPr>
          <a:xfrm>
            <a:off x="624232" y="4010303"/>
            <a:ext cx="2291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TRASLADO DE SULFATO DE ALUMINIO</a:t>
            </a:r>
            <a:endParaRPr lang="en-US" sz="14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00" name="Freeform: Shape 7221"/>
          <p:cNvSpPr/>
          <p:nvPr/>
        </p:nvSpPr>
        <p:spPr>
          <a:xfrm rot="4800">
            <a:off x="7038715" y="4039963"/>
            <a:ext cx="1736636" cy="5401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6" h="104">
                <a:moveTo>
                  <a:pt x="0" y="104"/>
                </a:moveTo>
                <a:lnTo>
                  <a:pt x="406" y="104"/>
                </a:lnTo>
                <a:lnTo>
                  <a:pt x="40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1" name="TextBox 487"/>
          <p:cNvSpPr txBox="1"/>
          <p:nvPr/>
        </p:nvSpPr>
        <p:spPr>
          <a:xfrm>
            <a:off x="7212627" y="4043924"/>
            <a:ext cx="150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DOTACIÓN DE ALIMENTOS</a:t>
            </a:r>
            <a:endParaRPr lang="en-US" sz="14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02" name="Freeform: Shape 7221"/>
          <p:cNvSpPr/>
          <p:nvPr/>
        </p:nvSpPr>
        <p:spPr>
          <a:xfrm rot="4800">
            <a:off x="8972286" y="4012036"/>
            <a:ext cx="2482480" cy="5401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6" h="104">
                <a:moveTo>
                  <a:pt x="0" y="104"/>
                </a:moveTo>
                <a:lnTo>
                  <a:pt x="406" y="104"/>
                </a:lnTo>
                <a:lnTo>
                  <a:pt x="40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3" name="TextBox 487"/>
          <p:cNvSpPr txBox="1"/>
          <p:nvPr/>
        </p:nvSpPr>
        <p:spPr>
          <a:xfrm>
            <a:off x="9052821" y="4010649"/>
            <a:ext cx="2363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INSTALACIÓN DE BATERIAS SANITARIAS</a:t>
            </a:r>
            <a:endParaRPr lang="en-US" sz="14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04" name="TextBox 487"/>
          <p:cNvSpPr txBox="1"/>
          <p:nvPr/>
        </p:nvSpPr>
        <p:spPr>
          <a:xfrm>
            <a:off x="4790008" y="4037459"/>
            <a:ext cx="2291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APERTURA DE MERCADOS</a:t>
            </a:r>
            <a:endParaRPr lang="en-US" sz="14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pic>
        <p:nvPicPr>
          <p:cNvPr id="105" name="Imagen 10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835" y="6122555"/>
            <a:ext cx="4370172" cy="77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455</Words>
  <Application>Microsoft Office PowerPoint</Application>
  <PresentationFormat>Panorámica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1" baseType="lpstr">
      <vt:lpstr>Arial</vt:lpstr>
      <vt:lpstr>Arial Unicode MS</vt:lpstr>
      <vt:lpstr>Bebas Neue</vt:lpstr>
      <vt:lpstr>Calibri</vt:lpstr>
      <vt:lpstr>Calibri Light</vt:lpstr>
      <vt:lpstr>Helvetica</vt:lpstr>
      <vt:lpstr>Lato Light</vt:lpstr>
      <vt:lpstr>Roboto</vt:lpstr>
      <vt:lpstr>Roboto Bk</vt:lpstr>
      <vt:lpstr>Roboto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</cp:lastModifiedBy>
  <cp:revision>164</cp:revision>
  <cp:lastPrinted>2019-07-30T22:40:16Z</cp:lastPrinted>
  <dcterms:created xsi:type="dcterms:W3CDTF">2019-05-28T19:57:24Z</dcterms:created>
  <dcterms:modified xsi:type="dcterms:W3CDTF">2022-06-26T19:12:36Z</dcterms:modified>
</cp:coreProperties>
</file>