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789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737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08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811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2041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426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534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1171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5200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4011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487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BA2E-5DE8-45F4-BB98-59117E9BE50C}" type="datetimeFigureOut">
              <a:rPr lang="es-EC" smtClean="0"/>
              <a:t>26/6/22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4836-F2BA-4541-A1F0-6C1B7078B92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015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43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56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0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8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28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3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4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97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F7A3880-32D3-0645-96F5-4AEF51ABE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"/>
            <a:ext cx="12192000" cy="685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9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6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8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68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80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8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"/>
            <a:ext cx="12192000" cy="685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863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0</Words>
  <Application>Microsoft Macintosh PowerPoint</Application>
  <PresentationFormat>Panorámica</PresentationFormat>
  <Paragraphs>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Carla Del Rocío Rodriguez Hidalgo</dc:creator>
  <cp:lastModifiedBy>El OsO</cp:lastModifiedBy>
  <cp:revision>8</cp:revision>
  <dcterms:created xsi:type="dcterms:W3CDTF">2022-06-26T12:28:05Z</dcterms:created>
  <dcterms:modified xsi:type="dcterms:W3CDTF">2022-06-26T18:44:16Z</dcterms:modified>
</cp:coreProperties>
</file>