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72" r:id="rId3"/>
    <p:sldId id="275" r:id="rId4"/>
    <p:sldId id="276" r:id="rId5"/>
    <p:sldId id="277" r:id="rId6"/>
    <p:sldId id="278" r:id="rId7"/>
    <p:sldId id="280" r:id="rId8"/>
    <p:sldId id="283" r:id="rId9"/>
    <p:sldId id="284" r:id="rId10"/>
    <p:sldId id="285" r:id="rId11"/>
    <p:sldId id="288" r:id="rId12"/>
    <p:sldId id="287" r:id="rId13"/>
    <p:sldId id="289" r:id="rId14"/>
    <p:sldId id="290" r:id="rId15"/>
  </p:sldIdLst>
  <p:sldSz cx="12192000" cy="6858000"/>
  <p:notesSz cx="7023100" cy="93091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p:restoredTop sz="94674"/>
  </p:normalViewPr>
  <p:slideViewPr>
    <p:cSldViewPr snapToGrid="0" snapToObjects="1">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9E3530-8580-46AC-9669-3BD595ECE4FB}" type="doc">
      <dgm:prSet loTypeId="urn:microsoft.com/office/officeart/2005/8/layout/hList2" loCatId="list" qsTypeId="urn:microsoft.com/office/officeart/2005/8/quickstyle/simple1" qsCatId="simple" csTypeId="urn:microsoft.com/office/officeart/2005/8/colors/accent3_1" csCatId="accent3" phldr="1"/>
      <dgm:spPr/>
      <dgm:t>
        <a:bodyPr/>
        <a:lstStyle/>
        <a:p>
          <a:endParaRPr lang="es-EC"/>
        </a:p>
      </dgm:t>
    </dgm:pt>
    <dgm:pt modelId="{5D44EB0B-BD74-4D12-9CFB-807CD080D955}">
      <dgm:prSet phldrT="[Texto]"/>
      <dgm:spPr/>
      <dgm:t>
        <a:bodyPr/>
        <a:lstStyle/>
        <a:p>
          <a:r>
            <a:rPr lang="es-EC" b="1" dirty="0">
              <a:effectLst/>
              <a:latin typeface="+mn-lt"/>
              <a:ea typeface="Calibri" panose="020F0502020204030204" pitchFamily="34" charset="0"/>
              <a:cs typeface="Times New Roman" panose="02020603050405020304" pitchFamily="18" charset="0"/>
            </a:rPr>
            <a:t>MTT-2:</a:t>
          </a:r>
          <a:endParaRPr lang="es-EC" dirty="0">
            <a:latin typeface="+mn-lt"/>
          </a:endParaRPr>
        </a:p>
      </dgm:t>
    </dgm:pt>
    <dgm:pt modelId="{9E1DC08E-2618-47BF-A10D-C9A330A3F148}" type="parTrans" cxnId="{57D1C612-1F05-475F-8F8F-836177E241A1}">
      <dgm:prSet/>
      <dgm:spPr/>
      <dgm:t>
        <a:bodyPr/>
        <a:lstStyle/>
        <a:p>
          <a:endParaRPr lang="es-EC">
            <a:latin typeface="+mn-lt"/>
          </a:endParaRPr>
        </a:p>
      </dgm:t>
    </dgm:pt>
    <dgm:pt modelId="{13AB3E18-6FB7-4149-A168-E450CCB52325}" type="sibTrans" cxnId="{57D1C612-1F05-475F-8F8F-836177E241A1}">
      <dgm:prSet/>
      <dgm:spPr/>
      <dgm:t>
        <a:bodyPr/>
        <a:lstStyle/>
        <a:p>
          <a:endParaRPr lang="es-EC">
            <a:latin typeface="+mn-lt"/>
          </a:endParaRPr>
        </a:p>
      </dgm:t>
    </dgm:pt>
    <dgm:pt modelId="{00CDBFD2-6424-4978-9570-261349804E35}">
      <dgm:prSet phldrT="[Texto]"/>
      <dgm:spPr/>
      <dgm:t>
        <a:bodyPr/>
        <a:lstStyle/>
        <a:p>
          <a:pPr>
            <a:buFont typeface="Arial" panose="020B0604020202020204" pitchFamily="34" charset="0"/>
            <a:buChar char="•"/>
          </a:pPr>
          <a:r>
            <a:rPr lang="es-EC" b="1" dirty="0">
              <a:effectLst/>
              <a:latin typeface="+mn-lt"/>
              <a:ea typeface="Calibri" panose="020F0502020204030204" pitchFamily="34" charset="0"/>
              <a:cs typeface="Times New Roman" panose="02020603050405020304" pitchFamily="18" charset="0"/>
            </a:rPr>
            <a:t>Salud y APH - </a:t>
          </a:r>
          <a:r>
            <a:rPr lang="es-EC" dirty="0">
              <a:effectLst/>
              <a:latin typeface="+mn-lt"/>
              <a:ea typeface="Calibri" panose="020F0502020204030204" pitchFamily="34" charset="0"/>
              <a:cs typeface="Times New Roman" panose="02020603050405020304" pitchFamily="18" charset="0"/>
            </a:rPr>
            <a:t>Responsable Secretaría de Salud</a:t>
          </a:r>
          <a:endParaRPr lang="es-EC" dirty="0">
            <a:latin typeface="+mn-lt"/>
          </a:endParaRPr>
        </a:p>
      </dgm:t>
    </dgm:pt>
    <dgm:pt modelId="{FEAB0BEB-3082-4833-8BB1-05DFFD03F532}" type="parTrans" cxnId="{86AFF0CF-B361-4129-ADEB-39C3153F9274}">
      <dgm:prSet/>
      <dgm:spPr/>
      <dgm:t>
        <a:bodyPr/>
        <a:lstStyle/>
        <a:p>
          <a:endParaRPr lang="es-EC">
            <a:latin typeface="+mn-lt"/>
          </a:endParaRPr>
        </a:p>
      </dgm:t>
    </dgm:pt>
    <dgm:pt modelId="{90D2F673-5F88-4056-9A93-5199F4537D67}" type="sibTrans" cxnId="{86AFF0CF-B361-4129-ADEB-39C3153F9274}">
      <dgm:prSet/>
      <dgm:spPr/>
      <dgm:t>
        <a:bodyPr/>
        <a:lstStyle/>
        <a:p>
          <a:endParaRPr lang="es-EC">
            <a:latin typeface="+mn-lt"/>
          </a:endParaRPr>
        </a:p>
      </dgm:t>
    </dgm:pt>
    <dgm:pt modelId="{E36E9916-169A-4567-B56B-FD0BA1805A8B}">
      <dgm:prSet phldrT="[Texto]"/>
      <dgm:spPr/>
      <dgm:t>
        <a:bodyPr/>
        <a:lstStyle/>
        <a:p>
          <a:r>
            <a:rPr lang="es-EC" b="1" dirty="0">
              <a:effectLst/>
              <a:latin typeface="+mn-lt"/>
              <a:ea typeface="Calibri" panose="020F0502020204030204" pitchFamily="34" charset="0"/>
              <a:cs typeface="Times New Roman" panose="02020603050405020304" pitchFamily="18" charset="0"/>
            </a:rPr>
            <a:t>MTT- 6:</a:t>
          </a:r>
          <a:r>
            <a:rPr lang="es-EC" dirty="0">
              <a:effectLst/>
              <a:latin typeface="+mn-lt"/>
              <a:ea typeface="Calibri" panose="020F0502020204030204" pitchFamily="34" charset="0"/>
              <a:cs typeface="Times New Roman" panose="02020603050405020304" pitchFamily="18" charset="0"/>
            </a:rPr>
            <a:t> </a:t>
          </a:r>
          <a:endParaRPr lang="es-EC" dirty="0">
            <a:latin typeface="+mn-lt"/>
          </a:endParaRPr>
        </a:p>
      </dgm:t>
    </dgm:pt>
    <dgm:pt modelId="{91BA83F9-C491-425F-985D-5B7BB7F240C8}" type="parTrans" cxnId="{5E200CA7-B060-4768-88A7-B9CC8D43847F}">
      <dgm:prSet/>
      <dgm:spPr/>
      <dgm:t>
        <a:bodyPr/>
        <a:lstStyle/>
        <a:p>
          <a:endParaRPr lang="es-EC">
            <a:latin typeface="+mn-lt"/>
          </a:endParaRPr>
        </a:p>
      </dgm:t>
    </dgm:pt>
    <dgm:pt modelId="{2AD6952D-2327-43B0-A96F-9A2076F41877}" type="sibTrans" cxnId="{5E200CA7-B060-4768-88A7-B9CC8D43847F}">
      <dgm:prSet/>
      <dgm:spPr/>
      <dgm:t>
        <a:bodyPr/>
        <a:lstStyle/>
        <a:p>
          <a:endParaRPr lang="es-EC">
            <a:latin typeface="+mn-lt"/>
          </a:endParaRPr>
        </a:p>
      </dgm:t>
    </dgm:pt>
    <dgm:pt modelId="{28889574-6C1E-49D7-ADAD-DD7A5E6783A0}">
      <dgm:prSet phldrT="[Texto]"/>
      <dgm:spPr/>
      <dgm:t>
        <a:bodyPr/>
        <a:lstStyle/>
        <a:p>
          <a:pPr>
            <a:buFont typeface="Arial" panose="020B0604020202020204" pitchFamily="34" charset="0"/>
            <a:buChar char="•"/>
          </a:pPr>
          <a:r>
            <a:rPr lang="es-EC" dirty="0">
              <a:effectLst/>
              <a:latin typeface="+mn-lt"/>
              <a:ea typeface="Calibri" panose="020F0502020204030204" pitchFamily="34" charset="0"/>
              <a:cs typeface="Times New Roman" panose="02020603050405020304" pitchFamily="18" charset="0"/>
            </a:rPr>
            <a:t>Medios de vida y Productividad – Responsable Secretaría de Desarrollo Competitivo y Productividad.</a:t>
          </a:r>
          <a:endParaRPr lang="es-EC" dirty="0">
            <a:latin typeface="+mn-lt"/>
          </a:endParaRPr>
        </a:p>
      </dgm:t>
    </dgm:pt>
    <dgm:pt modelId="{27CB548F-ECC0-4845-BA43-080B4A624DD3}" type="parTrans" cxnId="{D5D9150D-E53D-4FEF-BDA1-83E180DC2820}">
      <dgm:prSet/>
      <dgm:spPr/>
      <dgm:t>
        <a:bodyPr/>
        <a:lstStyle/>
        <a:p>
          <a:endParaRPr lang="es-EC">
            <a:latin typeface="+mn-lt"/>
          </a:endParaRPr>
        </a:p>
      </dgm:t>
    </dgm:pt>
    <dgm:pt modelId="{1889FF58-18F0-4FEB-9BE9-EB64AA2FCD56}" type="sibTrans" cxnId="{D5D9150D-E53D-4FEF-BDA1-83E180DC2820}">
      <dgm:prSet/>
      <dgm:spPr/>
      <dgm:t>
        <a:bodyPr/>
        <a:lstStyle/>
        <a:p>
          <a:endParaRPr lang="es-EC">
            <a:latin typeface="+mn-lt"/>
          </a:endParaRPr>
        </a:p>
      </dgm:t>
    </dgm:pt>
    <dgm:pt modelId="{E909E119-FC0F-47AC-BFE8-077BECFCFA7C}">
      <dgm:prSet phldrT="[Texto]"/>
      <dgm:spPr/>
      <dgm:t>
        <a:bodyPr/>
        <a:lstStyle/>
        <a:p>
          <a:r>
            <a:rPr lang="es-EC" b="1" dirty="0">
              <a:effectLst/>
              <a:latin typeface="+mn-lt"/>
              <a:ea typeface="Calibri" panose="020F0502020204030204" pitchFamily="34" charset="0"/>
              <a:cs typeface="Times New Roman" panose="02020603050405020304" pitchFamily="18" charset="0"/>
            </a:rPr>
            <a:t>GT – 1:</a:t>
          </a:r>
          <a:r>
            <a:rPr lang="es-EC" dirty="0">
              <a:effectLst/>
              <a:latin typeface="+mn-lt"/>
              <a:ea typeface="Calibri" panose="020F0502020204030204" pitchFamily="34" charset="0"/>
              <a:cs typeface="Times New Roman" panose="02020603050405020304" pitchFamily="18" charset="0"/>
            </a:rPr>
            <a:t> </a:t>
          </a:r>
          <a:endParaRPr lang="es-EC" dirty="0">
            <a:latin typeface="+mn-lt"/>
          </a:endParaRPr>
        </a:p>
      </dgm:t>
    </dgm:pt>
    <dgm:pt modelId="{E092B068-72CC-449C-A0FD-8B387BCC44B9}" type="parTrans" cxnId="{95D1B329-7FC9-417F-B637-2472AAB99B6C}">
      <dgm:prSet/>
      <dgm:spPr/>
      <dgm:t>
        <a:bodyPr/>
        <a:lstStyle/>
        <a:p>
          <a:endParaRPr lang="es-EC">
            <a:latin typeface="+mn-lt"/>
          </a:endParaRPr>
        </a:p>
      </dgm:t>
    </dgm:pt>
    <dgm:pt modelId="{CBB48292-F723-41DA-95A0-07AFC59DDE33}" type="sibTrans" cxnId="{95D1B329-7FC9-417F-B637-2472AAB99B6C}">
      <dgm:prSet/>
      <dgm:spPr/>
      <dgm:t>
        <a:bodyPr/>
        <a:lstStyle/>
        <a:p>
          <a:endParaRPr lang="es-EC">
            <a:latin typeface="+mn-lt"/>
          </a:endParaRPr>
        </a:p>
      </dgm:t>
    </dgm:pt>
    <dgm:pt modelId="{7CE5E09B-C95B-4CAB-8F1F-C23C493BCB6F}">
      <dgm:prSet phldrT="[Texto]"/>
      <dgm:spPr/>
      <dgm:t>
        <a:bodyPr/>
        <a:lstStyle/>
        <a:p>
          <a:pPr>
            <a:buFont typeface="Arial" panose="020B0604020202020204" pitchFamily="34" charset="0"/>
            <a:buChar char="•"/>
          </a:pPr>
          <a:r>
            <a:rPr lang="es-EC" dirty="0">
              <a:effectLst/>
              <a:latin typeface="+mn-lt"/>
              <a:ea typeface="Calibri" panose="020F0502020204030204" pitchFamily="34" charset="0"/>
              <a:cs typeface="Times New Roman" panose="02020603050405020304" pitchFamily="18" charset="0"/>
            </a:rPr>
            <a:t>Grupo de trabajo de Logística – Cuerpo de Agente de Control Metropolitano</a:t>
          </a:r>
          <a:endParaRPr lang="es-EC" dirty="0">
            <a:latin typeface="+mn-lt"/>
          </a:endParaRPr>
        </a:p>
      </dgm:t>
    </dgm:pt>
    <dgm:pt modelId="{9B862710-5E2F-4B58-A1D2-7F173ED14595}" type="parTrans" cxnId="{CA85D048-8383-420A-81FB-41D1E804E760}">
      <dgm:prSet/>
      <dgm:spPr/>
      <dgm:t>
        <a:bodyPr/>
        <a:lstStyle/>
        <a:p>
          <a:endParaRPr lang="es-EC">
            <a:latin typeface="+mn-lt"/>
          </a:endParaRPr>
        </a:p>
      </dgm:t>
    </dgm:pt>
    <dgm:pt modelId="{8D27EEA3-45B7-4FD0-8AA1-625ADCCCAAB4}" type="sibTrans" cxnId="{CA85D048-8383-420A-81FB-41D1E804E760}">
      <dgm:prSet/>
      <dgm:spPr/>
      <dgm:t>
        <a:bodyPr/>
        <a:lstStyle/>
        <a:p>
          <a:endParaRPr lang="es-EC">
            <a:latin typeface="+mn-lt"/>
          </a:endParaRPr>
        </a:p>
      </dgm:t>
    </dgm:pt>
    <dgm:pt modelId="{22071983-EE72-44D8-8DE8-47E8168E547A}">
      <dgm:prSet phldrT="[Texto]"/>
      <dgm:spPr/>
      <dgm:t>
        <a:bodyPr/>
        <a:lstStyle/>
        <a:p>
          <a:pPr>
            <a:buFont typeface="Arial" panose="020B0604020202020204" pitchFamily="34" charset="0"/>
            <a:buChar char="•"/>
          </a:pPr>
          <a:r>
            <a:rPr lang="es-EC" b="1" dirty="0">
              <a:effectLst/>
              <a:latin typeface="+mn-lt"/>
              <a:ea typeface="Calibri" panose="020F0502020204030204" pitchFamily="34" charset="0"/>
              <a:cs typeface="Times New Roman" panose="02020603050405020304" pitchFamily="18" charset="0"/>
            </a:rPr>
            <a:t>GT – 2:</a:t>
          </a:r>
          <a:r>
            <a:rPr lang="es-EC" dirty="0">
              <a:effectLst/>
              <a:latin typeface="+mn-lt"/>
              <a:ea typeface="Calibri" panose="020F0502020204030204" pitchFamily="34" charset="0"/>
              <a:cs typeface="Times New Roman" panose="02020603050405020304" pitchFamily="18" charset="0"/>
            </a:rPr>
            <a:t> </a:t>
          </a:r>
          <a:endParaRPr lang="es-EC" dirty="0">
            <a:latin typeface="+mn-lt"/>
          </a:endParaRPr>
        </a:p>
      </dgm:t>
    </dgm:pt>
    <dgm:pt modelId="{DBA76D0F-5C6A-4621-8941-015FABB1B238}" type="parTrans" cxnId="{29C47635-C39E-44C9-8C1D-A0869FD1A225}">
      <dgm:prSet/>
      <dgm:spPr/>
      <dgm:t>
        <a:bodyPr/>
        <a:lstStyle/>
        <a:p>
          <a:endParaRPr lang="es-EC">
            <a:latin typeface="+mn-lt"/>
          </a:endParaRPr>
        </a:p>
      </dgm:t>
    </dgm:pt>
    <dgm:pt modelId="{DF3FD82A-63E9-4256-B240-8C45853B4AF8}" type="sibTrans" cxnId="{29C47635-C39E-44C9-8C1D-A0869FD1A225}">
      <dgm:prSet/>
      <dgm:spPr/>
      <dgm:t>
        <a:bodyPr/>
        <a:lstStyle/>
        <a:p>
          <a:endParaRPr lang="es-EC">
            <a:latin typeface="+mn-lt"/>
          </a:endParaRPr>
        </a:p>
      </dgm:t>
    </dgm:pt>
    <dgm:pt modelId="{C69B229E-9252-4171-A6CD-601EA0DACEBE}">
      <dgm:prSet/>
      <dgm:spPr/>
      <dgm:t>
        <a:bodyPr/>
        <a:lstStyle/>
        <a:p>
          <a:r>
            <a:rPr lang="es-EC" dirty="0">
              <a:effectLst/>
              <a:latin typeface="+mn-lt"/>
              <a:ea typeface="Calibri" panose="020F0502020204030204" pitchFamily="34" charset="0"/>
              <a:cs typeface="Times New Roman" panose="02020603050405020304" pitchFamily="18" charset="0"/>
            </a:rPr>
            <a:t>Grupo de trabajo de Seguridad y Control – Secretaría General de Seguridad y Gobernabilidad.</a:t>
          </a:r>
          <a:endParaRPr lang="es-EC" dirty="0">
            <a:latin typeface="+mn-lt"/>
          </a:endParaRPr>
        </a:p>
      </dgm:t>
    </dgm:pt>
    <dgm:pt modelId="{9373CAC1-A441-453C-96EE-DB36D36C0C91}" type="parTrans" cxnId="{2BEB7909-7AF2-4DA8-8C80-1AA378DB00A6}">
      <dgm:prSet/>
      <dgm:spPr/>
      <dgm:t>
        <a:bodyPr/>
        <a:lstStyle/>
        <a:p>
          <a:endParaRPr lang="es-EC">
            <a:latin typeface="+mn-lt"/>
          </a:endParaRPr>
        </a:p>
      </dgm:t>
    </dgm:pt>
    <dgm:pt modelId="{1BEBFE43-FF2A-4B43-A27F-07C6D7E5CAA4}" type="sibTrans" cxnId="{2BEB7909-7AF2-4DA8-8C80-1AA378DB00A6}">
      <dgm:prSet/>
      <dgm:spPr/>
      <dgm:t>
        <a:bodyPr/>
        <a:lstStyle/>
        <a:p>
          <a:endParaRPr lang="es-EC">
            <a:latin typeface="+mn-lt"/>
          </a:endParaRPr>
        </a:p>
      </dgm:t>
    </dgm:pt>
    <dgm:pt modelId="{FFCD0A2F-F77C-4321-8F84-33A63105A8E5}">
      <dgm:prSet phldrT="[Texto]"/>
      <dgm:spPr/>
      <dgm:t>
        <a:bodyPr/>
        <a:lstStyle/>
        <a:p>
          <a:pPr>
            <a:buFont typeface="+mj-lt"/>
            <a:buAutoNum type="arabicPeriod"/>
          </a:pPr>
          <a:r>
            <a:rPr lang="es-EC" b="1" dirty="0">
              <a:effectLst/>
              <a:latin typeface="+mn-lt"/>
              <a:ea typeface="Calibri" panose="020F0502020204030204" pitchFamily="34" charset="0"/>
              <a:cs typeface="Times New Roman" panose="02020603050405020304" pitchFamily="18" charset="0"/>
            </a:rPr>
            <a:t>MTT-3:</a:t>
          </a:r>
          <a:endParaRPr lang="es-EC" dirty="0">
            <a:latin typeface="+mn-lt"/>
          </a:endParaRPr>
        </a:p>
      </dgm:t>
    </dgm:pt>
    <dgm:pt modelId="{7FF50015-3FB4-42CC-94EB-B38EC590793F}" type="parTrans" cxnId="{D842B0CA-A620-494D-BFD0-6D7F02C9BC1D}">
      <dgm:prSet/>
      <dgm:spPr/>
      <dgm:t>
        <a:bodyPr/>
        <a:lstStyle/>
        <a:p>
          <a:endParaRPr lang="es-EC">
            <a:latin typeface="+mn-lt"/>
          </a:endParaRPr>
        </a:p>
      </dgm:t>
    </dgm:pt>
    <dgm:pt modelId="{28DA3552-9817-419C-B672-5D24960E0DE6}" type="sibTrans" cxnId="{D842B0CA-A620-494D-BFD0-6D7F02C9BC1D}">
      <dgm:prSet/>
      <dgm:spPr/>
      <dgm:t>
        <a:bodyPr/>
        <a:lstStyle/>
        <a:p>
          <a:endParaRPr lang="es-EC">
            <a:latin typeface="+mn-lt"/>
          </a:endParaRPr>
        </a:p>
      </dgm:t>
    </dgm:pt>
    <dgm:pt modelId="{7509827D-4EA5-45BB-BC8B-D3C4CA7CE022}">
      <dgm:prSet phldrT="[Texto]"/>
      <dgm:spPr/>
      <dgm:t>
        <a:bodyPr/>
        <a:lstStyle/>
        <a:p>
          <a:pPr>
            <a:buFont typeface="Arial" panose="020B0604020202020204" pitchFamily="34" charset="0"/>
            <a:buChar char="•"/>
          </a:pPr>
          <a:r>
            <a:rPr lang="es-EC" dirty="0">
              <a:effectLst/>
              <a:latin typeface="+mn-lt"/>
              <a:ea typeface="Calibri" panose="020F0502020204030204" pitchFamily="34" charset="0"/>
              <a:cs typeface="Times New Roman" panose="02020603050405020304" pitchFamily="18" charset="0"/>
            </a:rPr>
            <a:t>Servicios básicos esenciales - Responsable Secretaría General de Planificación del MDMQ.</a:t>
          </a:r>
          <a:endParaRPr lang="es-EC" dirty="0">
            <a:latin typeface="+mn-lt"/>
          </a:endParaRPr>
        </a:p>
      </dgm:t>
    </dgm:pt>
    <dgm:pt modelId="{5CC9CC5F-C15D-498D-A833-08F7512C7733}" type="parTrans" cxnId="{EB832FAC-AF09-49C9-9C5D-61BF11CDC4F9}">
      <dgm:prSet/>
      <dgm:spPr/>
      <dgm:t>
        <a:bodyPr/>
        <a:lstStyle/>
        <a:p>
          <a:endParaRPr lang="es-EC">
            <a:latin typeface="+mn-lt"/>
          </a:endParaRPr>
        </a:p>
      </dgm:t>
    </dgm:pt>
    <dgm:pt modelId="{D013DBE5-3C75-4830-B67A-6EFC353429AD}" type="sibTrans" cxnId="{EB832FAC-AF09-49C9-9C5D-61BF11CDC4F9}">
      <dgm:prSet/>
      <dgm:spPr/>
      <dgm:t>
        <a:bodyPr/>
        <a:lstStyle/>
        <a:p>
          <a:endParaRPr lang="es-EC">
            <a:latin typeface="+mn-lt"/>
          </a:endParaRPr>
        </a:p>
      </dgm:t>
    </dgm:pt>
    <dgm:pt modelId="{97C0C746-2660-4328-8ADE-BC5682FC0436}" type="pres">
      <dgm:prSet presAssocID="{EA9E3530-8580-46AC-9669-3BD595ECE4FB}" presName="linearFlow" presStyleCnt="0">
        <dgm:presLayoutVars>
          <dgm:dir/>
          <dgm:animLvl val="lvl"/>
          <dgm:resizeHandles/>
        </dgm:presLayoutVars>
      </dgm:prSet>
      <dgm:spPr/>
    </dgm:pt>
    <dgm:pt modelId="{76C092B0-E776-457E-880D-BAF7315F888A}" type="pres">
      <dgm:prSet presAssocID="{5D44EB0B-BD74-4D12-9CFB-807CD080D955}" presName="compositeNode" presStyleCnt="0">
        <dgm:presLayoutVars>
          <dgm:bulletEnabled val="1"/>
        </dgm:presLayoutVars>
      </dgm:prSet>
      <dgm:spPr/>
    </dgm:pt>
    <dgm:pt modelId="{809C893A-9DC2-45DF-8DEB-52B0D66B732E}" type="pres">
      <dgm:prSet presAssocID="{5D44EB0B-BD74-4D12-9CFB-807CD080D955}" presName="imag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édico"/>
        </a:ext>
      </dgm:extLst>
    </dgm:pt>
    <dgm:pt modelId="{67C71FF5-205B-4E71-BAF1-9D9CF4587D97}" type="pres">
      <dgm:prSet presAssocID="{5D44EB0B-BD74-4D12-9CFB-807CD080D955}" presName="childNode" presStyleLbl="node1" presStyleIdx="0" presStyleCnt="5" custLinFactNeighborX="3959" custLinFactNeighborY="1688">
        <dgm:presLayoutVars>
          <dgm:bulletEnabled val="1"/>
        </dgm:presLayoutVars>
      </dgm:prSet>
      <dgm:spPr/>
    </dgm:pt>
    <dgm:pt modelId="{CD6785EB-25FA-4040-898E-80DA2319ABD6}" type="pres">
      <dgm:prSet presAssocID="{5D44EB0B-BD74-4D12-9CFB-807CD080D955}" presName="parentNode" presStyleLbl="revTx" presStyleIdx="0" presStyleCnt="5">
        <dgm:presLayoutVars>
          <dgm:chMax val="0"/>
          <dgm:bulletEnabled val="1"/>
        </dgm:presLayoutVars>
      </dgm:prSet>
      <dgm:spPr/>
    </dgm:pt>
    <dgm:pt modelId="{F42DD093-B65D-4BD4-8173-243914E7773E}" type="pres">
      <dgm:prSet presAssocID="{13AB3E18-6FB7-4149-A168-E450CCB52325}" presName="sibTrans" presStyleCnt="0"/>
      <dgm:spPr/>
    </dgm:pt>
    <dgm:pt modelId="{17397F5C-6EA9-4003-A81D-80B41F8D5629}" type="pres">
      <dgm:prSet presAssocID="{FFCD0A2F-F77C-4321-8F84-33A63105A8E5}" presName="compositeNode" presStyleCnt="0">
        <dgm:presLayoutVars>
          <dgm:bulletEnabled val="1"/>
        </dgm:presLayoutVars>
      </dgm:prSet>
      <dgm:spPr/>
    </dgm:pt>
    <dgm:pt modelId="{5406FACC-1952-41EE-9C60-EAC6DFB4179F}" type="pres">
      <dgm:prSet presAssocID="{FFCD0A2F-F77C-4321-8F84-33A63105A8E5}" presName="image" presStyleLbl="fgImgPlac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Agua"/>
        </a:ext>
      </dgm:extLst>
    </dgm:pt>
    <dgm:pt modelId="{B6E52FAF-657B-4655-8BE0-8D4DF2297EFA}" type="pres">
      <dgm:prSet presAssocID="{FFCD0A2F-F77C-4321-8F84-33A63105A8E5}" presName="childNode" presStyleLbl="node1" presStyleIdx="1" presStyleCnt="5" custLinFactNeighborX="3959" custLinFactNeighborY="1688">
        <dgm:presLayoutVars>
          <dgm:bulletEnabled val="1"/>
        </dgm:presLayoutVars>
      </dgm:prSet>
      <dgm:spPr/>
    </dgm:pt>
    <dgm:pt modelId="{A8C50846-D6E0-4414-AF4B-7931B70890D9}" type="pres">
      <dgm:prSet presAssocID="{FFCD0A2F-F77C-4321-8F84-33A63105A8E5}" presName="parentNode" presStyleLbl="revTx" presStyleIdx="1" presStyleCnt="5">
        <dgm:presLayoutVars>
          <dgm:chMax val="0"/>
          <dgm:bulletEnabled val="1"/>
        </dgm:presLayoutVars>
      </dgm:prSet>
      <dgm:spPr/>
    </dgm:pt>
    <dgm:pt modelId="{52FCD472-F2FD-45BE-B04F-A5DC0E072B9C}" type="pres">
      <dgm:prSet presAssocID="{28DA3552-9817-419C-B672-5D24960E0DE6}" presName="sibTrans" presStyleCnt="0"/>
      <dgm:spPr/>
    </dgm:pt>
    <dgm:pt modelId="{F4283ACC-AB90-4750-8396-ACAFABE58826}" type="pres">
      <dgm:prSet presAssocID="{E36E9916-169A-4567-B56B-FD0BA1805A8B}" presName="compositeNode" presStyleCnt="0">
        <dgm:presLayoutVars>
          <dgm:bulletEnabled val="1"/>
        </dgm:presLayoutVars>
      </dgm:prSet>
      <dgm:spPr/>
    </dgm:pt>
    <dgm:pt modelId="{1EE50AAF-622C-4B66-8334-8772D203796E}" type="pres">
      <dgm:prSet presAssocID="{E36E9916-169A-4567-B56B-FD0BA1805A8B}" presName="image" presStyleLbl="fgImgPlac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ientífico"/>
        </a:ext>
      </dgm:extLst>
    </dgm:pt>
    <dgm:pt modelId="{89A147A2-F5E9-4FD3-AD61-244583EF3951}" type="pres">
      <dgm:prSet presAssocID="{E36E9916-169A-4567-B56B-FD0BA1805A8B}" presName="childNode" presStyleLbl="node1" presStyleIdx="2" presStyleCnt="5">
        <dgm:presLayoutVars>
          <dgm:bulletEnabled val="1"/>
        </dgm:presLayoutVars>
      </dgm:prSet>
      <dgm:spPr/>
    </dgm:pt>
    <dgm:pt modelId="{6E288E85-05AC-48D0-9C8F-807C57BF65F0}" type="pres">
      <dgm:prSet presAssocID="{E36E9916-169A-4567-B56B-FD0BA1805A8B}" presName="parentNode" presStyleLbl="revTx" presStyleIdx="2" presStyleCnt="5">
        <dgm:presLayoutVars>
          <dgm:chMax val="0"/>
          <dgm:bulletEnabled val="1"/>
        </dgm:presLayoutVars>
      </dgm:prSet>
      <dgm:spPr/>
    </dgm:pt>
    <dgm:pt modelId="{0FA12994-036C-4BA2-9B9C-6F8F422426AA}" type="pres">
      <dgm:prSet presAssocID="{2AD6952D-2327-43B0-A96F-9A2076F41877}" presName="sibTrans" presStyleCnt="0"/>
      <dgm:spPr/>
    </dgm:pt>
    <dgm:pt modelId="{CDD8CA1D-5571-4561-AC9C-EDE3EC84A473}" type="pres">
      <dgm:prSet presAssocID="{E909E119-FC0F-47AC-BFE8-077BECFCFA7C}" presName="compositeNode" presStyleCnt="0">
        <dgm:presLayoutVars>
          <dgm:bulletEnabled val="1"/>
        </dgm:presLayoutVars>
      </dgm:prSet>
      <dgm:spPr/>
    </dgm:pt>
    <dgm:pt modelId="{56DE9A3C-28C1-4B76-9D3D-3E9693DE7728}" type="pres">
      <dgm:prSet presAssocID="{E909E119-FC0F-47AC-BFE8-077BECFCFA7C}" presName="image" presStyleLbl="fgImgPlac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Aula"/>
        </a:ext>
      </dgm:extLst>
    </dgm:pt>
    <dgm:pt modelId="{77CE8D4F-DDF9-43C1-AB16-D86803A576AD}" type="pres">
      <dgm:prSet presAssocID="{E909E119-FC0F-47AC-BFE8-077BECFCFA7C}" presName="childNode" presStyleLbl="node1" presStyleIdx="3" presStyleCnt="5">
        <dgm:presLayoutVars>
          <dgm:bulletEnabled val="1"/>
        </dgm:presLayoutVars>
      </dgm:prSet>
      <dgm:spPr/>
    </dgm:pt>
    <dgm:pt modelId="{2EBE8CED-E3CC-4A28-96F3-2B80DF39E5B0}" type="pres">
      <dgm:prSet presAssocID="{E909E119-FC0F-47AC-BFE8-077BECFCFA7C}" presName="parentNode" presStyleLbl="revTx" presStyleIdx="3" presStyleCnt="5">
        <dgm:presLayoutVars>
          <dgm:chMax val="0"/>
          <dgm:bulletEnabled val="1"/>
        </dgm:presLayoutVars>
      </dgm:prSet>
      <dgm:spPr/>
    </dgm:pt>
    <dgm:pt modelId="{9C2A35C9-4B3C-4CA0-B676-04F8497420C3}" type="pres">
      <dgm:prSet presAssocID="{CBB48292-F723-41DA-95A0-07AFC59DDE33}" presName="sibTrans" presStyleCnt="0"/>
      <dgm:spPr/>
    </dgm:pt>
    <dgm:pt modelId="{AF708302-FDB7-499D-9934-7802BCFECFA7}" type="pres">
      <dgm:prSet presAssocID="{22071983-EE72-44D8-8DE8-47E8168E547A}" presName="compositeNode" presStyleCnt="0">
        <dgm:presLayoutVars>
          <dgm:bulletEnabled val="1"/>
        </dgm:presLayoutVars>
      </dgm:prSet>
      <dgm:spPr/>
    </dgm:pt>
    <dgm:pt modelId="{E15AB487-5F3B-4A07-8A44-FBFAD29DCDA2}" type="pres">
      <dgm:prSet presAssocID="{22071983-EE72-44D8-8DE8-47E8168E547A}" presName="image" presStyleLbl="fgImgPlac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Sirena"/>
        </a:ext>
      </dgm:extLst>
    </dgm:pt>
    <dgm:pt modelId="{B97AD92C-EA95-429B-88DB-1215928EE832}" type="pres">
      <dgm:prSet presAssocID="{22071983-EE72-44D8-8DE8-47E8168E547A}" presName="childNode" presStyleLbl="node1" presStyleIdx="4" presStyleCnt="5">
        <dgm:presLayoutVars>
          <dgm:bulletEnabled val="1"/>
        </dgm:presLayoutVars>
      </dgm:prSet>
      <dgm:spPr/>
    </dgm:pt>
    <dgm:pt modelId="{7F96770C-FC14-42D2-8DD7-6C758C8F9739}" type="pres">
      <dgm:prSet presAssocID="{22071983-EE72-44D8-8DE8-47E8168E547A}" presName="parentNode" presStyleLbl="revTx" presStyleIdx="4" presStyleCnt="5">
        <dgm:presLayoutVars>
          <dgm:chMax val="0"/>
          <dgm:bulletEnabled val="1"/>
        </dgm:presLayoutVars>
      </dgm:prSet>
      <dgm:spPr/>
    </dgm:pt>
  </dgm:ptLst>
  <dgm:cxnLst>
    <dgm:cxn modelId="{2BEB7909-7AF2-4DA8-8C80-1AA378DB00A6}" srcId="{22071983-EE72-44D8-8DE8-47E8168E547A}" destId="{C69B229E-9252-4171-A6CD-601EA0DACEBE}" srcOrd="0" destOrd="0" parTransId="{9373CAC1-A441-453C-96EE-DB36D36C0C91}" sibTransId="{1BEBFE43-FF2A-4B43-A27F-07C6D7E5CAA4}"/>
    <dgm:cxn modelId="{D5D9150D-E53D-4FEF-BDA1-83E180DC2820}" srcId="{E36E9916-169A-4567-B56B-FD0BA1805A8B}" destId="{28889574-6C1E-49D7-ADAD-DD7A5E6783A0}" srcOrd="0" destOrd="0" parTransId="{27CB548F-ECC0-4845-BA43-080B4A624DD3}" sibTransId="{1889FF58-18F0-4FEB-9BE9-EB64AA2FCD56}"/>
    <dgm:cxn modelId="{57D1C612-1F05-475F-8F8F-836177E241A1}" srcId="{EA9E3530-8580-46AC-9669-3BD595ECE4FB}" destId="{5D44EB0B-BD74-4D12-9CFB-807CD080D955}" srcOrd="0" destOrd="0" parTransId="{9E1DC08E-2618-47BF-A10D-C9A330A3F148}" sibTransId="{13AB3E18-6FB7-4149-A168-E450CCB52325}"/>
    <dgm:cxn modelId="{890B2529-96FB-4E3B-BF94-3BA10368D2AD}" type="presOf" srcId="{22071983-EE72-44D8-8DE8-47E8168E547A}" destId="{7F96770C-FC14-42D2-8DD7-6C758C8F9739}" srcOrd="0" destOrd="0" presId="urn:microsoft.com/office/officeart/2005/8/layout/hList2"/>
    <dgm:cxn modelId="{95D1B329-7FC9-417F-B637-2472AAB99B6C}" srcId="{EA9E3530-8580-46AC-9669-3BD595ECE4FB}" destId="{E909E119-FC0F-47AC-BFE8-077BECFCFA7C}" srcOrd="3" destOrd="0" parTransId="{E092B068-72CC-449C-A0FD-8B387BCC44B9}" sibTransId="{CBB48292-F723-41DA-95A0-07AFC59DDE33}"/>
    <dgm:cxn modelId="{29C47635-C39E-44C9-8C1D-A0869FD1A225}" srcId="{EA9E3530-8580-46AC-9669-3BD595ECE4FB}" destId="{22071983-EE72-44D8-8DE8-47E8168E547A}" srcOrd="4" destOrd="0" parTransId="{DBA76D0F-5C6A-4621-8941-015FABB1B238}" sibTransId="{DF3FD82A-63E9-4256-B240-8C45853B4AF8}"/>
    <dgm:cxn modelId="{CA85D048-8383-420A-81FB-41D1E804E760}" srcId="{E909E119-FC0F-47AC-BFE8-077BECFCFA7C}" destId="{7CE5E09B-C95B-4CAB-8F1F-C23C493BCB6F}" srcOrd="0" destOrd="0" parTransId="{9B862710-5E2F-4B58-A1D2-7F173ED14595}" sibTransId="{8D27EEA3-45B7-4FD0-8AA1-625ADCCCAAB4}"/>
    <dgm:cxn modelId="{7153C06A-0468-425B-937F-90401DC682C5}" type="presOf" srcId="{FFCD0A2F-F77C-4321-8F84-33A63105A8E5}" destId="{A8C50846-D6E0-4414-AF4B-7931B70890D9}" srcOrd="0" destOrd="0" presId="urn:microsoft.com/office/officeart/2005/8/layout/hList2"/>
    <dgm:cxn modelId="{27CA8A6B-C6C3-4176-A100-7B9EBEE7EBE9}" type="presOf" srcId="{00CDBFD2-6424-4978-9570-261349804E35}" destId="{67C71FF5-205B-4E71-BAF1-9D9CF4587D97}" srcOrd="0" destOrd="0" presId="urn:microsoft.com/office/officeart/2005/8/layout/hList2"/>
    <dgm:cxn modelId="{899D376F-75C9-463E-BAAF-AB83C777E168}" type="presOf" srcId="{EA9E3530-8580-46AC-9669-3BD595ECE4FB}" destId="{97C0C746-2660-4328-8ADE-BC5682FC0436}" srcOrd="0" destOrd="0" presId="urn:microsoft.com/office/officeart/2005/8/layout/hList2"/>
    <dgm:cxn modelId="{ECDCCF75-D9DA-4707-BA8C-06CAB57B7644}" type="presOf" srcId="{E36E9916-169A-4567-B56B-FD0BA1805A8B}" destId="{6E288E85-05AC-48D0-9C8F-807C57BF65F0}" srcOrd="0" destOrd="0" presId="urn:microsoft.com/office/officeart/2005/8/layout/hList2"/>
    <dgm:cxn modelId="{5AF4E858-5C33-45E8-B88F-C1F58BA55E6E}" type="presOf" srcId="{5D44EB0B-BD74-4D12-9CFB-807CD080D955}" destId="{CD6785EB-25FA-4040-898E-80DA2319ABD6}" srcOrd="0" destOrd="0" presId="urn:microsoft.com/office/officeart/2005/8/layout/hList2"/>
    <dgm:cxn modelId="{A82B0281-A36B-496F-8F9D-FB3F7CCEAB9D}" type="presOf" srcId="{7CE5E09B-C95B-4CAB-8F1F-C23C493BCB6F}" destId="{77CE8D4F-DDF9-43C1-AB16-D86803A576AD}" srcOrd="0" destOrd="0" presId="urn:microsoft.com/office/officeart/2005/8/layout/hList2"/>
    <dgm:cxn modelId="{5E200CA7-B060-4768-88A7-B9CC8D43847F}" srcId="{EA9E3530-8580-46AC-9669-3BD595ECE4FB}" destId="{E36E9916-169A-4567-B56B-FD0BA1805A8B}" srcOrd="2" destOrd="0" parTransId="{91BA83F9-C491-425F-985D-5B7BB7F240C8}" sibTransId="{2AD6952D-2327-43B0-A96F-9A2076F41877}"/>
    <dgm:cxn modelId="{5F5643AB-EDA8-42F9-BC2B-474F9C313E2D}" type="presOf" srcId="{E909E119-FC0F-47AC-BFE8-077BECFCFA7C}" destId="{2EBE8CED-E3CC-4A28-96F3-2B80DF39E5B0}" srcOrd="0" destOrd="0" presId="urn:microsoft.com/office/officeart/2005/8/layout/hList2"/>
    <dgm:cxn modelId="{EB832FAC-AF09-49C9-9C5D-61BF11CDC4F9}" srcId="{FFCD0A2F-F77C-4321-8F84-33A63105A8E5}" destId="{7509827D-4EA5-45BB-BC8B-D3C4CA7CE022}" srcOrd="0" destOrd="0" parTransId="{5CC9CC5F-C15D-498D-A833-08F7512C7733}" sibTransId="{D013DBE5-3C75-4830-B67A-6EFC353429AD}"/>
    <dgm:cxn modelId="{D842B0CA-A620-494D-BFD0-6D7F02C9BC1D}" srcId="{EA9E3530-8580-46AC-9669-3BD595ECE4FB}" destId="{FFCD0A2F-F77C-4321-8F84-33A63105A8E5}" srcOrd="1" destOrd="0" parTransId="{7FF50015-3FB4-42CC-94EB-B38EC590793F}" sibTransId="{28DA3552-9817-419C-B672-5D24960E0DE6}"/>
    <dgm:cxn modelId="{3BAE5ECE-0C78-447D-BE7C-25290EFC4226}" type="presOf" srcId="{28889574-6C1E-49D7-ADAD-DD7A5E6783A0}" destId="{89A147A2-F5E9-4FD3-AD61-244583EF3951}" srcOrd="0" destOrd="0" presId="urn:microsoft.com/office/officeart/2005/8/layout/hList2"/>
    <dgm:cxn modelId="{86AFF0CF-B361-4129-ADEB-39C3153F9274}" srcId="{5D44EB0B-BD74-4D12-9CFB-807CD080D955}" destId="{00CDBFD2-6424-4978-9570-261349804E35}" srcOrd="0" destOrd="0" parTransId="{FEAB0BEB-3082-4833-8BB1-05DFFD03F532}" sibTransId="{90D2F673-5F88-4056-9A93-5199F4537D67}"/>
    <dgm:cxn modelId="{10D3E7D4-7FD5-475A-870D-D547DBFC48D4}" type="presOf" srcId="{C69B229E-9252-4171-A6CD-601EA0DACEBE}" destId="{B97AD92C-EA95-429B-88DB-1215928EE832}" srcOrd="0" destOrd="0" presId="urn:microsoft.com/office/officeart/2005/8/layout/hList2"/>
    <dgm:cxn modelId="{827883FB-577A-4619-8427-139EA7E099C7}" type="presOf" srcId="{7509827D-4EA5-45BB-BC8B-D3C4CA7CE022}" destId="{B6E52FAF-657B-4655-8BE0-8D4DF2297EFA}" srcOrd="0" destOrd="0" presId="urn:microsoft.com/office/officeart/2005/8/layout/hList2"/>
    <dgm:cxn modelId="{E348B83F-0ED0-436A-ABBF-C5E8F7EFB751}" type="presParOf" srcId="{97C0C746-2660-4328-8ADE-BC5682FC0436}" destId="{76C092B0-E776-457E-880D-BAF7315F888A}" srcOrd="0" destOrd="0" presId="urn:microsoft.com/office/officeart/2005/8/layout/hList2"/>
    <dgm:cxn modelId="{0A70A4C6-A185-420A-A93A-B05ECDEACD9B}" type="presParOf" srcId="{76C092B0-E776-457E-880D-BAF7315F888A}" destId="{809C893A-9DC2-45DF-8DEB-52B0D66B732E}" srcOrd="0" destOrd="0" presId="urn:microsoft.com/office/officeart/2005/8/layout/hList2"/>
    <dgm:cxn modelId="{8582E697-30FF-43FD-844E-DDDEA3AE604A}" type="presParOf" srcId="{76C092B0-E776-457E-880D-BAF7315F888A}" destId="{67C71FF5-205B-4E71-BAF1-9D9CF4587D97}" srcOrd="1" destOrd="0" presId="urn:microsoft.com/office/officeart/2005/8/layout/hList2"/>
    <dgm:cxn modelId="{EF4A1D66-53C4-4F91-926A-2FFA4A53B73D}" type="presParOf" srcId="{76C092B0-E776-457E-880D-BAF7315F888A}" destId="{CD6785EB-25FA-4040-898E-80DA2319ABD6}" srcOrd="2" destOrd="0" presId="urn:microsoft.com/office/officeart/2005/8/layout/hList2"/>
    <dgm:cxn modelId="{61DE8994-DCF5-4A03-98F4-35907B8123AA}" type="presParOf" srcId="{97C0C746-2660-4328-8ADE-BC5682FC0436}" destId="{F42DD093-B65D-4BD4-8173-243914E7773E}" srcOrd="1" destOrd="0" presId="urn:microsoft.com/office/officeart/2005/8/layout/hList2"/>
    <dgm:cxn modelId="{7BCDF56F-6AEA-4BB2-B63D-8C1D4969088C}" type="presParOf" srcId="{97C0C746-2660-4328-8ADE-BC5682FC0436}" destId="{17397F5C-6EA9-4003-A81D-80B41F8D5629}" srcOrd="2" destOrd="0" presId="urn:microsoft.com/office/officeart/2005/8/layout/hList2"/>
    <dgm:cxn modelId="{DB09452D-994A-4EF0-B08B-591C406A8164}" type="presParOf" srcId="{17397F5C-6EA9-4003-A81D-80B41F8D5629}" destId="{5406FACC-1952-41EE-9C60-EAC6DFB4179F}" srcOrd="0" destOrd="0" presId="urn:microsoft.com/office/officeart/2005/8/layout/hList2"/>
    <dgm:cxn modelId="{0B321A92-21E8-4F91-827E-7842F9401B70}" type="presParOf" srcId="{17397F5C-6EA9-4003-A81D-80B41F8D5629}" destId="{B6E52FAF-657B-4655-8BE0-8D4DF2297EFA}" srcOrd="1" destOrd="0" presId="urn:microsoft.com/office/officeart/2005/8/layout/hList2"/>
    <dgm:cxn modelId="{55C0E30C-A688-4A27-A2AB-C4F37E3539B7}" type="presParOf" srcId="{17397F5C-6EA9-4003-A81D-80B41F8D5629}" destId="{A8C50846-D6E0-4414-AF4B-7931B70890D9}" srcOrd="2" destOrd="0" presId="urn:microsoft.com/office/officeart/2005/8/layout/hList2"/>
    <dgm:cxn modelId="{7F97EF3C-DA1C-4035-A230-90E08B1BBC2A}" type="presParOf" srcId="{97C0C746-2660-4328-8ADE-BC5682FC0436}" destId="{52FCD472-F2FD-45BE-B04F-A5DC0E072B9C}" srcOrd="3" destOrd="0" presId="urn:microsoft.com/office/officeart/2005/8/layout/hList2"/>
    <dgm:cxn modelId="{491A6171-27AF-4B9D-A3A4-8D56FAE16C11}" type="presParOf" srcId="{97C0C746-2660-4328-8ADE-BC5682FC0436}" destId="{F4283ACC-AB90-4750-8396-ACAFABE58826}" srcOrd="4" destOrd="0" presId="urn:microsoft.com/office/officeart/2005/8/layout/hList2"/>
    <dgm:cxn modelId="{1D46F3AE-6213-480E-B57B-593829B29640}" type="presParOf" srcId="{F4283ACC-AB90-4750-8396-ACAFABE58826}" destId="{1EE50AAF-622C-4B66-8334-8772D203796E}" srcOrd="0" destOrd="0" presId="urn:microsoft.com/office/officeart/2005/8/layout/hList2"/>
    <dgm:cxn modelId="{AAEF8ECC-D1AC-401C-B4DB-0ABE448F9D47}" type="presParOf" srcId="{F4283ACC-AB90-4750-8396-ACAFABE58826}" destId="{89A147A2-F5E9-4FD3-AD61-244583EF3951}" srcOrd="1" destOrd="0" presId="urn:microsoft.com/office/officeart/2005/8/layout/hList2"/>
    <dgm:cxn modelId="{72F16AF9-6B5F-4B13-A714-800BA07296BE}" type="presParOf" srcId="{F4283ACC-AB90-4750-8396-ACAFABE58826}" destId="{6E288E85-05AC-48D0-9C8F-807C57BF65F0}" srcOrd="2" destOrd="0" presId="urn:microsoft.com/office/officeart/2005/8/layout/hList2"/>
    <dgm:cxn modelId="{1D478CCD-93BC-4872-BBF9-2C7B5ACF207C}" type="presParOf" srcId="{97C0C746-2660-4328-8ADE-BC5682FC0436}" destId="{0FA12994-036C-4BA2-9B9C-6F8F422426AA}" srcOrd="5" destOrd="0" presId="urn:microsoft.com/office/officeart/2005/8/layout/hList2"/>
    <dgm:cxn modelId="{9F902DE2-EF59-484E-9BA1-234707E1D215}" type="presParOf" srcId="{97C0C746-2660-4328-8ADE-BC5682FC0436}" destId="{CDD8CA1D-5571-4561-AC9C-EDE3EC84A473}" srcOrd="6" destOrd="0" presId="urn:microsoft.com/office/officeart/2005/8/layout/hList2"/>
    <dgm:cxn modelId="{3FFCB82A-19FE-48FF-AEF2-BA9E4E27D6C2}" type="presParOf" srcId="{CDD8CA1D-5571-4561-AC9C-EDE3EC84A473}" destId="{56DE9A3C-28C1-4B76-9D3D-3E9693DE7728}" srcOrd="0" destOrd="0" presId="urn:microsoft.com/office/officeart/2005/8/layout/hList2"/>
    <dgm:cxn modelId="{B46E941B-46C3-44C1-A9F4-EC450DFB6E1F}" type="presParOf" srcId="{CDD8CA1D-5571-4561-AC9C-EDE3EC84A473}" destId="{77CE8D4F-DDF9-43C1-AB16-D86803A576AD}" srcOrd="1" destOrd="0" presId="urn:microsoft.com/office/officeart/2005/8/layout/hList2"/>
    <dgm:cxn modelId="{E003F4C5-BE76-4D27-88FD-75C73EDEC3D1}" type="presParOf" srcId="{CDD8CA1D-5571-4561-AC9C-EDE3EC84A473}" destId="{2EBE8CED-E3CC-4A28-96F3-2B80DF39E5B0}" srcOrd="2" destOrd="0" presId="urn:microsoft.com/office/officeart/2005/8/layout/hList2"/>
    <dgm:cxn modelId="{FF8BE5D6-042D-4DAE-B71E-7021C182EE72}" type="presParOf" srcId="{97C0C746-2660-4328-8ADE-BC5682FC0436}" destId="{9C2A35C9-4B3C-4CA0-B676-04F8497420C3}" srcOrd="7" destOrd="0" presId="urn:microsoft.com/office/officeart/2005/8/layout/hList2"/>
    <dgm:cxn modelId="{9EBE9074-3184-4A4F-9233-A3186DA209D1}" type="presParOf" srcId="{97C0C746-2660-4328-8ADE-BC5682FC0436}" destId="{AF708302-FDB7-499D-9934-7802BCFECFA7}" srcOrd="8" destOrd="0" presId="urn:microsoft.com/office/officeart/2005/8/layout/hList2"/>
    <dgm:cxn modelId="{456D083C-C6D5-49EC-B7A7-FAE3E95498E3}" type="presParOf" srcId="{AF708302-FDB7-499D-9934-7802BCFECFA7}" destId="{E15AB487-5F3B-4A07-8A44-FBFAD29DCDA2}" srcOrd="0" destOrd="0" presId="urn:microsoft.com/office/officeart/2005/8/layout/hList2"/>
    <dgm:cxn modelId="{B6D19201-B38B-4FAF-A243-A0557AA16AAB}" type="presParOf" srcId="{AF708302-FDB7-499D-9934-7802BCFECFA7}" destId="{B97AD92C-EA95-429B-88DB-1215928EE832}" srcOrd="1" destOrd="0" presId="urn:microsoft.com/office/officeart/2005/8/layout/hList2"/>
    <dgm:cxn modelId="{E9C10A9D-FCB9-4CA4-8F67-BDDFFE8626DC}" type="presParOf" srcId="{AF708302-FDB7-499D-9934-7802BCFECFA7}" destId="{7F96770C-FC14-42D2-8DD7-6C758C8F9739}"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AE6792-AE54-44FF-9325-661C69970FD4}" type="doc">
      <dgm:prSet loTypeId="urn:microsoft.com/office/officeart/2005/8/layout/vList2" loCatId="list" qsTypeId="urn:microsoft.com/office/officeart/2005/8/quickstyle/simple1" qsCatId="simple" csTypeId="urn:microsoft.com/office/officeart/2005/8/colors/accent3_3" csCatId="accent3" phldr="1"/>
      <dgm:spPr/>
      <dgm:t>
        <a:bodyPr/>
        <a:lstStyle/>
        <a:p>
          <a:endParaRPr lang="es-EC"/>
        </a:p>
      </dgm:t>
    </dgm:pt>
    <dgm:pt modelId="{1322E088-691F-4A09-8552-047CA4150CD8}">
      <dgm:prSet custT="1"/>
      <dgm:spPr>
        <a:noFill/>
      </dgm:spPr>
      <dgm:t>
        <a:bodyPr/>
        <a:lstStyle/>
        <a:p>
          <a:pPr algn="just"/>
          <a:r>
            <a:rPr lang="es-EC" sz="1400" b="1" dirty="0">
              <a:solidFill>
                <a:schemeClr val="tx1"/>
              </a:solidFill>
            </a:rPr>
            <a:t>Coordinación 9 - MSP</a:t>
          </a:r>
          <a:endParaRPr lang="es-EC" sz="1400" dirty="0">
            <a:solidFill>
              <a:schemeClr val="tx1"/>
            </a:solidFill>
          </a:endParaRPr>
        </a:p>
      </dgm:t>
    </dgm:pt>
    <dgm:pt modelId="{6F8FDA9F-7322-463D-971A-56D8BE532454}" type="parTrans" cxnId="{A8DD8319-1C81-439F-AA32-D396C36A8C81}">
      <dgm:prSet/>
      <dgm:spPr/>
      <dgm:t>
        <a:bodyPr/>
        <a:lstStyle/>
        <a:p>
          <a:pPr algn="just"/>
          <a:endParaRPr lang="es-EC" sz="1400"/>
        </a:p>
      </dgm:t>
    </dgm:pt>
    <dgm:pt modelId="{2D062CE8-3787-4419-8087-C3A7BEDC1E5D}" type="sibTrans" cxnId="{A8DD8319-1C81-439F-AA32-D396C36A8C81}">
      <dgm:prSet/>
      <dgm:spPr/>
      <dgm:t>
        <a:bodyPr/>
        <a:lstStyle/>
        <a:p>
          <a:pPr algn="just"/>
          <a:endParaRPr lang="es-EC" sz="1400"/>
        </a:p>
      </dgm:t>
    </dgm:pt>
    <dgm:pt modelId="{3CA4F354-97EE-4535-90DD-79430D93AF03}">
      <dgm:prSet custT="1"/>
      <dgm:spPr/>
      <dgm:t>
        <a:bodyPr/>
        <a:lstStyle/>
        <a:p>
          <a:pPr algn="just"/>
          <a:r>
            <a:rPr lang="es-EC" sz="1400" dirty="0"/>
            <a:t>Los establecimientos de salud no se encuentran cerrados, mantienen un retraso en el horario de llegada del personal.  </a:t>
          </a:r>
        </a:p>
      </dgm:t>
    </dgm:pt>
    <dgm:pt modelId="{408F5380-426B-4EE0-8BE9-EC4733362AE4}" type="parTrans" cxnId="{A9201E33-AF7E-4B0C-903E-A3DA4909FD12}">
      <dgm:prSet/>
      <dgm:spPr/>
      <dgm:t>
        <a:bodyPr/>
        <a:lstStyle/>
        <a:p>
          <a:pPr algn="just"/>
          <a:endParaRPr lang="es-EC" sz="1400"/>
        </a:p>
      </dgm:t>
    </dgm:pt>
    <dgm:pt modelId="{97E4A818-0C8B-48E2-B028-E33F6BCF9A31}" type="sibTrans" cxnId="{A9201E33-AF7E-4B0C-903E-A3DA4909FD12}">
      <dgm:prSet/>
      <dgm:spPr/>
      <dgm:t>
        <a:bodyPr/>
        <a:lstStyle/>
        <a:p>
          <a:pPr algn="just"/>
          <a:endParaRPr lang="es-EC" sz="1400"/>
        </a:p>
      </dgm:t>
    </dgm:pt>
    <dgm:pt modelId="{7BED170B-B6B9-49E9-9354-CB4BF8A1E4BC}">
      <dgm:prSet custT="1"/>
      <dgm:spPr/>
      <dgm:t>
        <a:bodyPr/>
        <a:lstStyle/>
        <a:p>
          <a:pPr algn="just"/>
          <a:r>
            <a:rPr lang="es-EC" sz="1400" dirty="0"/>
            <a:t>Segundo y tercer nivel de atención, principalmente de traumas: craneales, faciales, oculares y extremidades, se remite reportes de atenciones en dos cortes, matutino y vespertino.</a:t>
          </a:r>
        </a:p>
      </dgm:t>
    </dgm:pt>
    <dgm:pt modelId="{AE322A4B-32C9-4EC3-9ADD-57C49654F09B}" type="parTrans" cxnId="{AB9759F8-7E16-4B5E-A059-E97B95D92087}">
      <dgm:prSet/>
      <dgm:spPr/>
      <dgm:t>
        <a:bodyPr/>
        <a:lstStyle/>
        <a:p>
          <a:pPr algn="just"/>
          <a:endParaRPr lang="es-EC" sz="1400"/>
        </a:p>
      </dgm:t>
    </dgm:pt>
    <dgm:pt modelId="{916671F0-1979-4F69-99EF-1CFA801BB33E}" type="sibTrans" cxnId="{AB9759F8-7E16-4B5E-A059-E97B95D92087}">
      <dgm:prSet/>
      <dgm:spPr/>
      <dgm:t>
        <a:bodyPr/>
        <a:lstStyle/>
        <a:p>
          <a:pPr algn="just"/>
          <a:endParaRPr lang="es-EC" sz="1400"/>
        </a:p>
      </dgm:t>
    </dgm:pt>
    <dgm:pt modelId="{97B66B81-0516-4B13-94E5-952DD0B94D01}">
      <dgm:prSet custT="1"/>
      <dgm:spPr/>
      <dgm:t>
        <a:bodyPr/>
        <a:lstStyle/>
        <a:p>
          <a:pPr algn="just"/>
          <a:r>
            <a:rPr lang="es-EC" sz="1400" dirty="0"/>
            <a:t>Manejan comunicación directa con Cruz Roja y Municipio para la recepción de pacientes.</a:t>
          </a:r>
        </a:p>
      </dgm:t>
    </dgm:pt>
    <dgm:pt modelId="{2A9E8DF7-4743-4678-B4AA-7EF13D43BAF9}" type="parTrans" cxnId="{82203803-32F2-47D9-8EC7-8E5CBA29F1DA}">
      <dgm:prSet/>
      <dgm:spPr/>
      <dgm:t>
        <a:bodyPr/>
        <a:lstStyle/>
        <a:p>
          <a:pPr algn="just"/>
          <a:endParaRPr lang="es-EC" sz="1400"/>
        </a:p>
      </dgm:t>
    </dgm:pt>
    <dgm:pt modelId="{306BD557-B005-4EC0-9B7A-3893E06C7727}" type="sibTrans" cxnId="{82203803-32F2-47D9-8EC7-8E5CBA29F1DA}">
      <dgm:prSet/>
      <dgm:spPr/>
      <dgm:t>
        <a:bodyPr/>
        <a:lstStyle/>
        <a:p>
          <a:pPr algn="just"/>
          <a:endParaRPr lang="es-EC" sz="1400"/>
        </a:p>
      </dgm:t>
    </dgm:pt>
    <dgm:pt modelId="{8F069A1F-8249-45E2-95B5-CE5953CE5B29}">
      <dgm:prSet custT="1"/>
      <dgm:spPr>
        <a:noFill/>
      </dgm:spPr>
      <dgm:t>
        <a:bodyPr/>
        <a:lstStyle/>
        <a:p>
          <a:pPr algn="just"/>
          <a:r>
            <a:rPr lang="es-EC" sz="1400" b="1">
              <a:solidFill>
                <a:schemeClr val="tx1"/>
              </a:solidFill>
            </a:rPr>
            <a:t>Cuerpo de Bomberos</a:t>
          </a:r>
          <a:endParaRPr lang="es-EC" sz="1400">
            <a:solidFill>
              <a:schemeClr val="tx1"/>
            </a:solidFill>
          </a:endParaRPr>
        </a:p>
      </dgm:t>
    </dgm:pt>
    <dgm:pt modelId="{5A5383AF-D210-4F57-8869-6D6130F33E06}" type="parTrans" cxnId="{7B04E5C5-3782-4DD8-8FD9-6857138C7269}">
      <dgm:prSet/>
      <dgm:spPr/>
      <dgm:t>
        <a:bodyPr/>
        <a:lstStyle/>
        <a:p>
          <a:pPr algn="just"/>
          <a:endParaRPr lang="es-EC" sz="1400"/>
        </a:p>
      </dgm:t>
    </dgm:pt>
    <dgm:pt modelId="{C7041B3C-365A-4C16-AA2C-04EEBEDF905B}" type="sibTrans" cxnId="{7B04E5C5-3782-4DD8-8FD9-6857138C7269}">
      <dgm:prSet/>
      <dgm:spPr/>
      <dgm:t>
        <a:bodyPr/>
        <a:lstStyle/>
        <a:p>
          <a:pPr algn="just"/>
          <a:endParaRPr lang="es-EC" sz="1400"/>
        </a:p>
      </dgm:t>
    </dgm:pt>
    <dgm:pt modelId="{2E22E43A-EA3B-4CE3-805B-44D5E389B3B4}">
      <dgm:prSet custT="1"/>
      <dgm:spPr/>
      <dgm:t>
        <a:bodyPr/>
        <a:lstStyle/>
        <a:p>
          <a:pPr algn="just"/>
          <a:r>
            <a:rPr lang="es-EC" sz="1400" dirty="0"/>
            <a:t>Mantienen 70 personas operativas entre paramédicos y la unidad de rescate, distribuidos en puntos estratégicos de manifestaciones. </a:t>
          </a:r>
        </a:p>
      </dgm:t>
    </dgm:pt>
    <dgm:pt modelId="{52D0838C-EDBB-4F2B-B281-4743768E4CFC}" type="parTrans" cxnId="{96C55BFD-A760-4420-9832-659B705F2FD1}">
      <dgm:prSet/>
      <dgm:spPr/>
      <dgm:t>
        <a:bodyPr/>
        <a:lstStyle/>
        <a:p>
          <a:pPr algn="just"/>
          <a:endParaRPr lang="es-EC" sz="1400"/>
        </a:p>
      </dgm:t>
    </dgm:pt>
    <dgm:pt modelId="{BF141C64-6CF7-42D8-9134-31D06F6A9408}" type="sibTrans" cxnId="{96C55BFD-A760-4420-9832-659B705F2FD1}">
      <dgm:prSet/>
      <dgm:spPr/>
      <dgm:t>
        <a:bodyPr/>
        <a:lstStyle/>
        <a:p>
          <a:pPr algn="just"/>
          <a:endParaRPr lang="es-EC" sz="1400"/>
        </a:p>
      </dgm:t>
    </dgm:pt>
    <dgm:pt modelId="{4312F8D0-1C0C-49A8-A01D-5B53B60457A3}">
      <dgm:prSet custT="1"/>
      <dgm:spPr/>
      <dgm:t>
        <a:bodyPr/>
        <a:lstStyle/>
        <a:p>
          <a:pPr algn="just"/>
          <a:r>
            <a:rPr lang="es-EC" sz="1400" dirty="0"/>
            <a:t>20 ambulancias operativas y la unidad de siniestros. </a:t>
          </a:r>
        </a:p>
      </dgm:t>
    </dgm:pt>
    <dgm:pt modelId="{24C7C460-70AC-4BE3-B87E-3B29660DF396}" type="parTrans" cxnId="{F0BB6C11-D636-43D9-A3CB-75DD114A1D47}">
      <dgm:prSet/>
      <dgm:spPr/>
      <dgm:t>
        <a:bodyPr/>
        <a:lstStyle/>
        <a:p>
          <a:pPr algn="just"/>
          <a:endParaRPr lang="es-EC" sz="1400"/>
        </a:p>
      </dgm:t>
    </dgm:pt>
    <dgm:pt modelId="{F019290F-E464-418F-9F46-96BB7C08E15A}" type="sibTrans" cxnId="{F0BB6C11-D636-43D9-A3CB-75DD114A1D47}">
      <dgm:prSet/>
      <dgm:spPr/>
      <dgm:t>
        <a:bodyPr/>
        <a:lstStyle/>
        <a:p>
          <a:pPr algn="just"/>
          <a:endParaRPr lang="es-EC" sz="1400"/>
        </a:p>
      </dgm:t>
    </dgm:pt>
    <dgm:pt modelId="{09EF5CBC-5EE8-406C-8592-A04D67853DE7}">
      <dgm:prSet custT="1"/>
      <dgm:spPr/>
      <dgm:t>
        <a:bodyPr/>
        <a:lstStyle/>
        <a:p>
          <a:pPr algn="just"/>
          <a:r>
            <a:rPr lang="es-EC" sz="1400"/>
            <a:t>Tienen 2 vehículos que hacen una avanzada y camionetas para transportar a los pacientes.</a:t>
          </a:r>
        </a:p>
      </dgm:t>
    </dgm:pt>
    <dgm:pt modelId="{E79F155F-717E-4E7D-A327-E28610EDE4F7}" type="parTrans" cxnId="{F0123A70-B16F-4AEA-A1FF-F83C9F7B3EF9}">
      <dgm:prSet/>
      <dgm:spPr/>
      <dgm:t>
        <a:bodyPr/>
        <a:lstStyle/>
        <a:p>
          <a:pPr algn="just"/>
          <a:endParaRPr lang="es-EC" sz="1400"/>
        </a:p>
      </dgm:t>
    </dgm:pt>
    <dgm:pt modelId="{1B429E5A-8BEF-4EBC-94B2-3A310443CBC9}" type="sibTrans" cxnId="{F0123A70-B16F-4AEA-A1FF-F83C9F7B3EF9}">
      <dgm:prSet/>
      <dgm:spPr/>
      <dgm:t>
        <a:bodyPr/>
        <a:lstStyle/>
        <a:p>
          <a:pPr algn="just"/>
          <a:endParaRPr lang="es-EC" sz="1400"/>
        </a:p>
      </dgm:t>
    </dgm:pt>
    <dgm:pt modelId="{3C58A525-EAC1-4361-A6B6-7AA116EC8E25}">
      <dgm:prSet custT="1"/>
      <dgm:spPr>
        <a:noFill/>
      </dgm:spPr>
      <dgm:t>
        <a:bodyPr/>
        <a:lstStyle/>
        <a:p>
          <a:pPr algn="just"/>
          <a:r>
            <a:rPr lang="es-EC" sz="1400" b="1">
              <a:solidFill>
                <a:schemeClr val="tx1"/>
              </a:solidFill>
            </a:rPr>
            <a:t>Cruz Roja</a:t>
          </a:r>
          <a:endParaRPr lang="es-EC" sz="1400">
            <a:solidFill>
              <a:schemeClr val="tx1"/>
            </a:solidFill>
          </a:endParaRPr>
        </a:p>
      </dgm:t>
    </dgm:pt>
    <dgm:pt modelId="{84D23C17-84E2-4055-AD01-98895442503F}" type="parTrans" cxnId="{2A3B03F4-AD67-484F-9CDC-1B7A7CB342FD}">
      <dgm:prSet/>
      <dgm:spPr/>
      <dgm:t>
        <a:bodyPr/>
        <a:lstStyle/>
        <a:p>
          <a:pPr algn="just"/>
          <a:endParaRPr lang="es-EC" sz="1400"/>
        </a:p>
      </dgm:t>
    </dgm:pt>
    <dgm:pt modelId="{AD7C7B14-7ABA-4B50-8BBA-5C56B26A1CB2}" type="sibTrans" cxnId="{2A3B03F4-AD67-484F-9CDC-1B7A7CB342FD}">
      <dgm:prSet/>
      <dgm:spPr/>
      <dgm:t>
        <a:bodyPr/>
        <a:lstStyle/>
        <a:p>
          <a:pPr algn="just"/>
          <a:endParaRPr lang="es-EC" sz="1400"/>
        </a:p>
      </dgm:t>
    </dgm:pt>
    <dgm:pt modelId="{BA848DE9-F4B2-49CC-B47D-10FBD062A525}">
      <dgm:prSet custT="1"/>
      <dgm:spPr/>
      <dgm:t>
        <a:bodyPr/>
        <a:lstStyle/>
        <a:p>
          <a:pPr algn="just"/>
          <a:r>
            <a:rPr lang="es-EC" sz="1400" dirty="0"/>
            <a:t>3 unidades de ambulancia.</a:t>
          </a:r>
        </a:p>
      </dgm:t>
    </dgm:pt>
    <dgm:pt modelId="{DEF317A9-01C0-4D27-B9D5-F8E403B9C6AC}" type="parTrans" cxnId="{CA8E5656-DF22-4D22-93CE-5A5FEE90695E}">
      <dgm:prSet/>
      <dgm:spPr/>
      <dgm:t>
        <a:bodyPr/>
        <a:lstStyle/>
        <a:p>
          <a:pPr algn="just"/>
          <a:endParaRPr lang="es-EC" sz="1400"/>
        </a:p>
      </dgm:t>
    </dgm:pt>
    <dgm:pt modelId="{525776DA-8C6F-4437-943C-0E8E9A5D553E}" type="sibTrans" cxnId="{CA8E5656-DF22-4D22-93CE-5A5FEE90695E}">
      <dgm:prSet/>
      <dgm:spPr/>
      <dgm:t>
        <a:bodyPr/>
        <a:lstStyle/>
        <a:p>
          <a:pPr algn="just"/>
          <a:endParaRPr lang="es-EC" sz="1400"/>
        </a:p>
      </dgm:t>
    </dgm:pt>
    <dgm:pt modelId="{F4832356-A2F6-4B43-AEC8-B4D7AFDD20AF}">
      <dgm:prSet custT="1"/>
      <dgm:spPr/>
      <dgm:t>
        <a:bodyPr/>
        <a:lstStyle/>
        <a:p>
          <a:pPr algn="just"/>
          <a:r>
            <a:rPr lang="es-EC" sz="1400"/>
            <a:t>Personal a pie: paramédicos y personal para ayuda psicosocial en puntos estratégicos.</a:t>
          </a:r>
        </a:p>
      </dgm:t>
    </dgm:pt>
    <dgm:pt modelId="{E9E07893-0B8E-4D24-A1A5-110FE7174689}" type="parTrans" cxnId="{EAEFA558-E968-4B36-AE50-61122B9F0D9A}">
      <dgm:prSet/>
      <dgm:spPr/>
      <dgm:t>
        <a:bodyPr/>
        <a:lstStyle/>
        <a:p>
          <a:pPr algn="just"/>
          <a:endParaRPr lang="es-EC" sz="1400"/>
        </a:p>
      </dgm:t>
    </dgm:pt>
    <dgm:pt modelId="{88FD10B5-7162-4D9E-994D-46315F53C071}" type="sibTrans" cxnId="{EAEFA558-E968-4B36-AE50-61122B9F0D9A}">
      <dgm:prSet/>
      <dgm:spPr/>
      <dgm:t>
        <a:bodyPr/>
        <a:lstStyle/>
        <a:p>
          <a:pPr algn="just"/>
          <a:endParaRPr lang="es-EC" sz="1400"/>
        </a:p>
      </dgm:t>
    </dgm:pt>
    <dgm:pt modelId="{D2C913D1-1311-4D2C-824E-0DC475B965F8}">
      <dgm:prSet custT="1"/>
      <dgm:spPr/>
      <dgm:t>
        <a:bodyPr/>
        <a:lstStyle/>
        <a:p>
          <a:pPr algn="just"/>
          <a:r>
            <a:rPr lang="es-EC" sz="1400" dirty="0"/>
            <a:t>En las Universidades Central y Salesiana realizan trabajo con los niños y apoyo psicosocial.</a:t>
          </a:r>
        </a:p>
      </dgm:t>
    </dgm:pt>
    <dgm:pt modelId="{90BE5383-9729-4449-AEA6-F3A8B99C6C87}" type="parTrans" cxnId="{BBA55394-B154-4F6A-ACE5-2C6463753BB7}">
      <dgm:prSet/>
      <dgm:spPr/>
      <dgm:t>
        <a:bodyPr/>
        <a:lstStyle/>
        <a:p>
          <a:pPr algn="just"/>
          <a:endParaRPr lang="es-EC" sz="1400"/>
        </a:p>
      </dgm:t>
    </dgm:pt>
    <dgm:pt modelId="{62785733-963E-4775-BB49-586DDC6090A5}" type="sibTrans" cxnId="{BBA55394-B154-4F6A-ACE5-2C6463753BB7}">
      <dgm:prSet/>
      <dgm:spPr/>
      <dgm:t>
        <a:bodyPr/>
        <a:lstStyle/>
        <a:p>
          <a:pPr algn="just"/>
          <a:endParaRPr lang="es-EC" sz="1400"/>
        </a:p>
      </dgm:t>
    </dgm:pt>
    <dgm:pt modelId="{1123D9A4-272E-4CB6-95AA-B6DF636F4FEB}">
      <dgm:prSet custT="1"/>
      <dgm:spPr/>
      <dgm:t>
        <a:bodyPr/>
        <a:lstStyle/>
        <a:p>
          <a:pPr algn="just"/>
          <a:r>
            <a:rPr lang="es-EC" sz="1400"/>
            <a:t>Se coordinó con cuerpo de bomberos, para el traslado de pacientes del punto crítico hasta la ambulancia y luego al cuerpo de bomberos.</a:t>
          </a:r>
        </a:p>
      </dgm:t>
    </dgm:pt>
    <dgm:pt modelId="{28802D28-21DC-4974-ABE6-DFD8E2D41B89}" type="parTrans" cxnId="{8033ED12-510F-42AF-A5A6-49817507ABFF}">
      <dgm:prSet/>
      <dgm:spPr/>
      <dgm:t>
        <a:bodyPr/>
        <a:lstStyle/>
        <a:p>
          <a:pPr algn="just"/>
          <a:endParaRPr lang="es-EC" sz="1400"/>
        </a:p>
      </dgm:t>
    </dgm:pt>
    <dgm:pt modelId="{54A2A178-5601-4BB1-A6BE-AE1BB5C3C15C}" type="sibTrans" cxnId="{8033ED12-510F-42AF-A5A6-49817507ABFF}">
      <dgm:prSet/>
      <dgm:spPr/>
      <dgm:t>
        <a:bodyPr/>
        <a:lstStyle/>
        <a:p>
          <a:pPr algn="just"/>
          <a:endParaRPr lang="es-EC" sz="1400"/>
        </a:p>
      </dgm:t>
    </dgm:pt>
    <dgm:pt modelId="{9CA41FAD-1857-4266-9808-5068B2753DFE}">
      <dgm:prSet custT="1"/>
      <dgm:spPr>
        <a:noFill/>
      </dgm:spPr>
      <dgm:t>
        <a:bodyPr/>
        <a:lstStyle/>
        <a:p>
          <a:pPr algn="just"/>
          <a:r>
            <a:rPr lang="es-EC" sz="1400" b="1">
              <a:solidFill>
                <a:schemeClr val="tx1"/>
              </a:solidFill>
            </a:rPr>
            <a:t>Secretaría de Salud.</a:t>
          </a:r>
          <a:endParaRPr lang="es-EC" sz="1400">
            <a:solidFill>
              <a:schemeClr val="tx1"/>
            </a:solidFill>
          </a:endParaRPr>
        </a:p>
      </dgm:t>
    </dgm:pt>
    <dgm:pt modelId="{E2E961B6-11F8-4CE5-84AF-1344CC3D5CBD}" type="parTrans" cxnId="{E413924F-E09C-49BC-9668-2F630DF23873}">
      <dgm:prSet/>
      <dgm:spPr/>
      <dgm:t>
        <a:bodyPr/>
        <a:lstStyle/>
        <a:p>
          <a:pPr algn="just"/>
          <a:endParaRPr lang="es-EC" sz="1400"/>
        </a:p>
      </dgm:t>
    </dgm:pt>
    <dgm:pt modelId="{F89E14AE-6858-44CB-9B83-280C147A3F7B}" type="sibTrans" cxnId="{E413924F-E09C-49BC-9668-2F630DF23873}">
      <dgm:prSet/>
      <dgm:spPr/>
      <dgm:t>
        <a:bodyPr/>
        <a:lstStyle/>
        <a:p>
          <a:pPr algn="just"/>
          <a:endParaRPr lang="es-EC" sz="1400"/>
        </a:p>
      </dgm:t>
    </dgm:pt>
    <dgm:pt modelId="{8EE3EB9F-F923-4F09-8E94-A80DD156FDAA}">
      <dgm:prSet custT="1"/>
      <dgm:spPr/>
      <dgm:t>
        <a:bodyPr/>
        <a:lstStyle/>
        <a:p>
          <a:pPr algn="just"/>
          <a:r>
            <a:rPr lang="es-EC" sz="1400" dirty="0"/>
            <a:t>Disminución del número de atenciones y búsqueda activa de pacientes COVID-19 del 20 al 40 % de atenciones regulares..</a:t>
          </a:r>
        </a:p>
      </dgm:t>
    </dgm:pt>
    <dgm:pt modelId="{28423EFE-111B-4DD8-828A-648C0A022BCB}" type="parTrans" cxnId="{EAC53439-2F79-4399-808E-A8F2912002C6}">
      <dgm:prSet/>
      <dgm:spPr/>
      <dgm:t>
        <a:bodyPr/>
        <a:lstStyle/>
        <a:p>
          <a:pPr algn="just"/>
          <a:endParaRPr lang="es-EC" sz="1400"/>
        </a:p>
      </dgm:t>
    </dgm:pt>
    <dgm:pt modelId="{FADB0C32-8D6E-4A04-8F17-33811E7AC90F}" type="sibTrans" cxnId="{EAC53439-2F79-4399-808E-A8F2912002C6}">
      <dgm:prSet/>
      <dgm:spPr/>
      <dgm:t>
        <a:bodyPr/>
        <a:lstStyle/>
        <a:p>
          <a:pPr algn="just"/>
          <a:endParaRPr lang="es-EC" sz="1400"/>
        </a:p>
      </dgm:t>
    </dgm:pt>
    <dgm:pt modelId="{0A3CD98F-0B39-4923-8BA3-FE0CD1EE237B}" type="pres">
      <dgm:prSet presAssocID="{67AE6792-AE54-44FF-9325-661C69970FD4}" presName="linear" presStyleCnt="0">
        <dgm:presLayoutVars>
          <dgm:animLvl val="lvl"/>
          <dgm:resizeHandles val="exact"/>
        </dgm:presLayoutVars>
      </dgm:prSet>
      <dgm:spPr/>
    </dgm:pt>
    <dgm:pt modelId="{D9132559-B06F-444E-AE49-66FC707FFB5D}" type="pres">
      <dgm:prSet presAssocID="{1322E088-691F-4A09-8552-047CA4150CD8}" presName="parentText" presStyleLbl="node1" presStyleIdx="0" presStyleCnt="4">
        <dgm:presLayoutVars>
          <dgm:chMax val="0"/>
          <dgm:bulletEnabled val="1"/>
        </dgm:presLayoutVars>
      </dgm:prSet>
      <dgm:spPr/>
    </dgm:pt>
    <dgm:pt modelId="{FF07CF48-D78B-4C13-BA58-5587F6B6443D}" type="pres">
      <dgm:prSet presAssocID="{1322E088-691F-4A09-8552-047CA4150CD8}" presName="childText" presStyleLbl="revTx" presStyleIdx="0" presStyleCnt="4">
        <dgm:presLayoutVars>
          <dgm:bulletEnabled val="1"/>
        </dgm:presLayoutVars>
      </dgm:prSet>
      <dgm:spPr/>
    </dgm:pt>
    <dgm:pt modelId="{F7FAED64-9325-49AC-B52D-F423AEB9DCCD}" type="pres">
      <dgm:prSet presAssocID="{8F069A1F-8249-45E2-95B5-CE5953CE5B29}" presName="parentText" presStyleLbl="node1" presStyleIdx="1" presStyleCnt="4">
        <dgm:presLayoutVars>
          <dgm:chMax val="0"/>
          <dgm:bulletEnabled val="1"/>
        </dgm:presLayoutVars>
      </dgm:prSet>
      <dgm:spPr/>
    </dgm:pt>
    <dgm:pt modelId="{DF289B8A-08C4-4470-9D5A-E5470EA86D3F}" type="pres">
      <dgm:prSet presAssocID="{8F069A1F-8249-45E2-95B5-CE5953CE5B29}" presName="childText" presStyleLbl="revTx" presStyleIdx="1" presStyleCnt="4">
        <dgm:presLayoutVars>
          <dgm:bulletEnabled val="1"/>
        </dgm:presLayoutVars>
      </dgm:prSet>
      <dgm:spPr/>
    </dgm:pt>
    <dgm:pt modelId="{CEDAA5D1-2965-45B7-A16B-C8D01A7A541A}" type="pres">
      <dgm:prSet presAssocID="{3C58A525-EAC1-4361-A6B6-7AA116EC8E25}" presName="parentText" presStyleLbl="node1" presStyleIdx="2" presStyleCnt="4">
        <dgm:presLayoutVars>
          <dgm:chMax val="0"/>
          <dgm:bulletEnabled val="1"/>
        </dgm:presLayoutVars>
      </dgm:prSet>
      <dgm:spPr/>
    </dgm:pt>
    <dgm:pt modelId="{F524B49C-C3D0-47FE-96FA-2152E12DF1E1}" type="pres">
      <dgm:prSet presAssocID="{3C58A525-EAC1-4361-A6B6-7AA116EC8E25}" presName="childText" presStyleLbl="revTx" presStyleIdx="2" presStyleCnt="4">
        <dgm:presLayoutVars>
          <dgm:bulletEnabled val="1"/>
        </dgm:presLayoutVars>
      </dgm:prSet>
      <dgm:spPr/>
    </dgm:pt>
    <dgm:pt modelId="{78CDAF1C-E613-485B-A82D-E616561AE172}" type="pres">
      <dgm:prSet presAssocID="{9CA41FAD-1857-4266-9808-5068B2753DFE}" presName="parentText" presStyleLbl="node1" presStyleIdx="3" presStyleCnt="4">
        <dgm:presLayoutVars>
          <dgm:chMax val="0"/>
          <dgm:bulletEnabled val="1"/>
        </dgm:presLayoutVars>
      </dgm:prSet>
      <dgm:spPr/>
    </dgm:pt>
    <dgm:pt modelId="{0DBE2080-E713-4155-8810-80B973CAD989}" type="pres">
      <dgm:prSet presAssocID="{9CA41FAD-1857-4266-9808-5068B2753DFE}" presName="childText" presStyleLbl="revTx" presStyleIdx="3" presStyleCnt="4">
        <dgm:presLayoutVars>
          <dgm:bulletEnabled val="1"/>
        </dgm:presLayoutVars>
      </dgm:prSet>
      <dgm:spPr/>
    </dgm:pt>
  </dgm:ptLst>
  <dgm:cxnLst>
    <dgm:cxn modelId="{82203803-32F2-47D9-8EC7-8E5CBA29F1DA}" srcId="{1322E088-691F-4A09-8552-047CA4150CD8}" destId="{97B66B81-0516-4B13-94E5-952DD0B94D01}" srcOrd="2" destOrd="0" parTransId="{2A9E8DF7-4743-4678-B4AA-7EF13D43BAF9}" sibTransId="{306BD557-B005-4EC0-9B7A-3893E06C7727}"/>
    <dgm:cxn modelId="{5B98A807-4F2B-49A9-A276-580C5457AFA6}" type="presOf" srcId="{1322E088-691F-4A09-8552-047CA4150CD8}" destId="{D9132559-B06F-444E-AE49-66FC707FFB5D}" srcOrd="0" destOrd="0" presId="urn:microsoft.com/office/officeart/2005/8/layout/vList2"/>
    <dgm:cxn modelId="{04616C0B-2663-40D7-AEC5-CCB40588DA74}" type="presOf" srcId="{8EE3EB9F-F923-4F09-8E94-A80DD156FDAA}" destId="{0DBE2080-E713-4155-8810-80B973CAD989}" srcOrd="0" destOrd="0" presId="urn:microsoft.com/office/officeart/2005/8/layout/vList2"/>
    <dgm:cxn modelId="{F0BB6C11-D636-43D9-A3CB-75DD114A1D47}" srcId="{8F069A1F-8249-45E2-95B5-CE5953CE5B29}" destId="{4312F8D0-1C0C-49A8-A01D-5B53B60457A3}" srcOrd="1" destOrd="0" parTransId="{24C7C460-70AC-4BE3-B87E-3B29660DF396}" sibTransId="{F019290F-E464-418F-9F46-96BB7C08E15A}"/>
    <dgm:cxn modelId="{37F0CE12-8BC5-4A72-BE75-DA64FB0477AF}" type="presOf" srcId="{3C58A525-EAC1-4361-A6B6-7AA116EC8E25}" destId="{CEDAA5D1-2965-45B7-A16B-C8D01A7A541A}" srcOrd="0" destOrd="0" presId="urn:microsoft.com/office/officeart/2005/8/layout/vList2"/>
    <dgm:cxn modelId="{8033ED12-510F-42AF-A5A6-49817507ABFF}" srcId="{3C58A525-EAC1-4361-A6B6-7AA116EC8E25}" destId="{1123D9A4-272E-4CB6-95AA-B6DF636F4FEB}" srcOrd="3" destOrd="0" parTransId="{28802D28-21DC-4974-ABE6-DFD8E2D41B89}" sibTransId="{54A2A178-5601-4BB1-A6BE-AE1BB5C3C15C}"/>
    <dgm:cxn modelId="{3A33CD18-A07B-4D7B-841B-51661167BED3}" type="presOf" srcId="{4312F8D0-1C0C-49A8-A01D-5B53B60457A3}" destId="{DF289B8A-08C4-4470-9D5A-E5470EA86D3F}" srcOrd="0" destOrd="1" presId="urn:microsoft.com/office/officeart/2005/8/layout/vList2"/>
    <dgm:cxn modelId="{A8DD8319-1C81-439F-AA32-D396C36A8C81}" srcId="{67AE6792-AE54-44FF-9325-661C69970FD4}" destId="{1322E088-691F-4A09-8552-047CA4150CD8}" srcOrd="0" destOrd="0" parTransId="{6F8FDA9F-7322-463D-971A-56D8BE532454}" sibTransId="{2D062CE8-3787-4419-8087-C3A7BEDC1E5D}"/>
    <dgm:cxn modelId="{0017A42D-8E9F-4B5D-8EEB-B527C41A90C2}" type="presOf" srcId="{F4832356-A2F6-4B43-AEC8-B4D7AFDD20AF}" destId="{F524B49C-C3D0-47FE-96FA-2152E12DF1E1}" srcOrd="0" destOrd="1" presId="urn:microsoft.com/office/officeart/2005/8/layout/vList2"/>
    <dgm:cxn modelId="{A9201E33-AF7E-4B0C-903E-A3DA4909FD12}" srcId="{1322E088-691F-4A09-8552-047CA4150CD8}" destId="{3CA4F354-97EE-4535-90DD-79430D93AF03}" srcOrd="0" destOrd="0" parTransId="{408F5380-426B-4EE0-8BE9-EC4733362AE4}" sibTransId="{97E4A818-0C8B-48E2-B028-E33F6BCF9A31}"/>
    <dgm:cxn modelId="{EAC53439-2F79-4399-808E-A8F2912002C6}" srcId="{9CA41FAD-1857-4266-9808-5068B2753DFE}" destId="{8EE3EB9F-F923-4F09-8E94-A80DD156FDAA}" srcOrd="0" destOrd="0" parTransId="{28423EFE-111B-4DD8-828A-648C0A022BCB}" sibTransId="{FADB0C32-8D6E-4A04-8F17-33811E7AC90F}"/>
    <dgm:cxn modelId="{749B5F5B-AEB8-496B-A24C-A0D708C8358C}" type="presOf" srcId="{D2C913D1-1311-4D2C-824E-0DC475B965F8}" destId="{F524B49C-C3D0-47FE-96FA-2152E12DF1E1}" srcOrd="0" destOrd="2" presId="urn:microsoft.com/office/officeart/2005/8/layout/vList2"/>
    <dgm:cxn modelId="{4793555E-C3AB-4348-ABF6-310038F3316F}" type="presOf" srcId="{2E22E43A-EA3B-4CE3-805B-44D5E389B3B4}" destId="{DF289B8A-08C4-4470-9D5A-E5470EA86D3F}" srcOrd="0" destOrd="0" presId="urn:microsoft.com/office/officeart/2005/8/layout/vList2"/>
    <dgm:cxn modelId="{05A00747-22B4-43E7-8542-41830C38C98A}" type="presOf" srcId="{8F069A1F-8249-45E2-95B5-CE5953CE5B29}" destId="{F7FAED64-9325-49AC-B52D-F423AEB9DCCD}" srcOrd="0" destOrd="0" presId="urn:microsoft.com/office/officeart/2005/8/layout/vList2"/>
    <dgm:cxn modelId="{E7855D4B-2D7D-433A-BF19-C7B9651BA582}" type="presOf" srcId="{9CA41FAD-1857-4266-9808-5068B2753DFE}" destId="{78CDAF1C-E613-485B-A82D-E616561AE172}" srcOrd="0" destOrd="0" presId="urn:microsoft.com/office/officeart/2005/8/layout/vList2"/>
    <dgm:cxn modelId="{E413924F-E09C-49BC-9668-2F630DF23873}" srcId="{67AE6792-AE54-44FF-9325-661C69970FD4}" destId="{9CA41FAD-1857-4266-9808-5068B2753DFE}" srcOrd="3" destOrd="0" parTransId="{E2E961B6-11F8-4CE5-84AF-1344CC3D5CBD}" sibTransId="{F89E14AE-6858-44CB-9B83-280C147A3F7B}"/>
    <dgm:cxn modelId="{F0123A70-B16F-4AEA-A1FF-F83C9F7B3EF9}" srcId="{8F069A1F-8249-45E2-95B5-CE5953CE5B29}" destId="{09EF5CBC-5EE8-406C-8592-A04D67853DE7}" srcOrd="2" destOrd="0" parTransId="{E79F155F-717E-4E7D-A327-E28610EDE4F7}" sibTransId="{1B429E5A-8BEF-4EBC-94B2-3A310443CBC9}"/>
    <dgm:cxn modelId="{C25D1773-7556-468F-B060-65A5CC71F3B6}" type="presOf" srcId="{09EF5CBC-5EE8-406C-8592-A04D67853DE7}" destId="{DF289B8A-08C4-4470-9D5A-E5470EA86D3F}" srcOrd="0" destOrd="2" presId="urn:microsoft.com/office/officeart/2005/8/layout/vList2"/>
    <dgm:cxn modelId="{CA8E5656-DF22-4D22-93CE-5A5FEE90695E}" srcId="{3C58A525-EAC1-4361-A6B6-7AA116EC8E25}" destId="{BA848DE9-F4B2-49CC-B47D-10FBD062A525}" srcOrd="0" destOrd="0" parTransId="{DEF317A9-01C0-4D27-B9D5-F8E403B9C6AC}" sibTransId="{525776DA-8C6F-4437-943C-0E8E9A5D553E}"/>
    <dgm:cxn modelId="{EAEFA558-E968-4B36-AE50-61122B9F0D9A}" srcId="{3C58A525-EAC1-4361-A6B6-7AA116EC8E25}" destId="{F4832356-A2F6-4B43-AEC8-B4D7AFDD20AF}" srcOrd="1" destOrd="0" parTransId="{E9E07893-0B8E-4D24-A1A5-110FE7174689}" sibTransId="{88FD10B5-7162-4D9E-994D-46315F53C071}"/>
    <dgm:cxn modelId="{BBA55394-B154-4F6A-ACE5-2C6463753BB7}" srcId="{3C58A525-EAC1-4361-A6B6-7AA116EC8E25}" destId="{D2C913D1-1311-4D2C-824E-0DC475B965F8}" srcOrd="2" destOrd="0" parTransId="{90BE5383-9729-4449-AEA6-F3A8B99C6C87}" sibTransId="{62785733-963E-4775-BB49-586DDC6090A5}"/>
    <dgm:cxn modelId="{7FB1E4B2-5750-4A84-B56D-21F0D73EB189}" type="presOf" srcId="{BA848DE9-F4B2-49CC-B47D-10FBD062A525}" destId="{F524B49C-C3D0-47FE-96FA-2152E12DF1E1}" srcOrd="0" destOrd="0" presId="urn:microsoft.com/office/officeart/2005/8/layout/vList2"/>
    <dgm:cxn modelId="{7B04E5C5-3782-4DD8-8FD9-6857138C7269}" srcId="{67AE6792-AE54-44FF-9325-661C69970FD4}" destId="{8F069A1F-8249-45E2-95B5-CE5953CE5B29}" srcOrd="1" destOrd="0" parTransId="{5A5383AF-D210-4F57-8869-6D6130F33E06}" sibTransId="{C7041B3C-365A-4C16-AA2C-04EEBEDF905B}"/>
    <dgm:cxn modelId="{E792D1C6-C1DB-4623-9336-E7C8DC36040A}" type="presOf" srcId="{97B66B81-0516-4B13-94E5-952DD0B94D01}" destId="{FF07CF48-D78B-4C13-BA58-5587F6B6443D}" srcOrd="0" destOrd="2" presId="urn:microsoft.com/office/officeart/2005/8/layout/vList2"/>
    <dgm:cxn modelId="{713456C9-FBD9-43B8-A02C-78DD997753B6}" type="presOf" srcId="{67AE6792-AE54-44FF-9325-661C69970FD4}" destId="{0A3CD98F-0B39-4923-8BA3-FE0CD1EE237B}" srcOrd="0" destOrd="0" presId="urn:microsoft.com/office/officeart/2005/8/layout/vList2"/>
    <dgm:cxn modelId="{E0DFBBCE-B6BC-48A3-A28E-F53A4D109C11}" type="presOf" srcId="{3CA4F354-97EE-4535-90DD-79430D93AF03}" destId="{FF07CF48-D78B-4C13-BA58-5587F6B6443D}" srcOrd="0" destOrd="0" presId="urn:microsoft.com/office/officeart/2005/8/layout/vList2"/>
    <dgm:cxn modelId="{F60F44D5-F657-4054-9FD0-5E942A779A36}" type="presOf" srcId="{1123D9A4-272E-4CB6-95AA-B6DF636F4FEB}" destId="{F524B49C-C3D0-47FE-96FA-2152E12DF1E1}" srcOrd="0" destOrd="3" presId="urn:microsoft.com/office/officeart/2005/8/layout/vList2"/>
    <dgm:cxn modelId="{E1A10BDE-0E89-4013-B131-FD7B9A6FC1C1}" type="presOf" srcId="{7BED170B-B6B9-49E9-9354-CB4BF8A1E4BC}" destId="{FF07CF48-D78B-4C13-BA58-5587F6B6443D}" srcOrd="0" destOrd="1" presId="urn:microsoft.com/office/officeart/2005/8/layout/vList2"/>
    <dgm:cxn modelId="{2A3B03F4-AD67-484F-9CDC-1B7A7CB342FD}" srcId="{67AE6792-AE54-44FF-9325-661C69970FD4}" destId="{3C58A525-EAC1-4361-A6B6-7AA116EC8E25}" srcOrd="2" destOrd="0" parTransId="{84D23C17-84E2-4055-AD01-98895442503F}" sibTransId="{AD7C7B14-7ABA-4B50-8BBA-5C56B26A1CB2}"/>
    <dgm:cxn modelId="{AB9759F8-7E16-4B5E-A059-E97B95D92087}" srcId="{1322E088-691F-4A09-8552-047CA4150CD8}" destId="{7BED170B-B6B9-49E9-9354-CB4BF8A1E4BC}" srcOrd="1" destOrd="0" parTransId="{AE322A4B-32C9-4EC3-9ADD-57C49654F09B}" sibTransId="{916671F0-1979-4F69-99EF-1CFA801BB33E}"/>
    <dgm:cxn modelId="{96C55BFD-A760-4420-9832-659B705F2FD1}" srcId="{8F069A1F-8249-45E2-95B5-CE5953CE5B29}" destId="{2E22E43A-EA3B-4CE3-805B-44D5E389B3B4}" srcOrd="0" destOrd="0" parTransId="{52D0838C-EDBB-4F2B-B281-4743768E4CFC}" sibTransId="{BF141C64-6CF7-42D8-9134-31D06F6A9408}"/>
    <dgm:cxn modelId="{CF485089-4BC0-4812-BD56-A381786EFFC9}" type="presParOf" srcId="{0A3CD98F-0B39-4923-8BA3-FE0CD1EE237B}" destId="{D9132559-B06F-444E-AE49-66FC707FFB5D}" srcOrd="0" destOrd="0" presId="urn:microsoft.com/office/officeart/2005/8/layout/vList2"/>
    <dgm:cxn modelId="{40B63A93-128B-4A2E-82DF-827A3DFA8633}" type="presParOf" srcId="{0A3CD98F-0B39-4923-8BA3-FE0CD1EE237B}" destId="{FF07CF48-D78B-4C13-BA58-5587F6B6443D}" srcOrd="1" destOrd="0" presId="urn:microsoft.com/office/officeart/2005/8/layout/vList2"/>
    <dgm:cxn modelId="{1CF4E612-FCFE-4DC3-B57B-CF85506E6298}" type="presParOf" srcId="{0A3CD98F-0B39-4923-8BA3-FE0CD1EE237B}" destId="{F7FAED64-9325-49AC-B52D-F423AEB9DCCD}" srcOrd="2" destOrd="0" presId="urn:microsoft.com/office/officeart/2005/8/layout/vList2"/>
    <dgm:cxn modelId="{00D2F719-AAD1-41F8-AB68-3FE052C2CCF8}" type="presParOf" srcId="{0A3CD98F-0B39-4923-8BA3-FE0CD1EE237B}" destId="{DF289B8A-08C4-4470-9D5A-E5470EA86D3F}" srcOrd="3" destOrd="0" presId="urn:microsoft.com/office/officeart/2005/8/layout/vList2"/>
    <dgm:cxn modelId="{27595B1C-E001-47B0-A1E6-10BD933453DE}" type="presParOf" srcId="{0A3CD98F-0B39-4923-8BA3-FE0CD1EE237B}" destId="{CEDAA5D1-2965-45B7-A16B-C8D01A7A541A}" srcOrd="4" destOrd="0" presId="urn:microsoft.com/office/officeart/2005/8/layout/vList2"/>
    <dgm:cxn modelId="{C4E699EA-ED8A-46A9-B8A4-C1126047B007}" type="presParOf" srcId="{0A3CD98F-0B39-4923-8BA3-FE0CD1EE237B}" destId="{F524B49C-C3D0-47FE-96FA-2152E12DF1E1}" srcOrd="5" destOrd="0" presId="urn:microsoft.com/office/officeart/2005/8/layout/vList2"/>
    <dgm:cxn modelId="{5115E7FE-CFE1-4C5A-BB7B-BFF12055890A}" type="presParOf" srcId="{0A3CD98F-0B39-4923-8BA3-FE0CD1EE237B}" destId="{78CDAF1C-E613-485B-A82D-E616561AE172}" srcOrd="6" destOrd="0" presId="urn:microsoft.com/office/officeart/2005/8/layout/vList2"/>
    <dgm:cxn modelId="{5A752F73-84A0-45FD-9804-B25D1E3FF9D0}" type="presParOf" srcId="{0A3CD98F-0B39-4923-8BA3-FE0CD1EE237B}" destId="{0DBE2080-E713-4155-8810-80B973CAD989}"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5DB1BE-E78A-42FE-9577-D0327790877E}" type="doc">
      <dgm:prSet loTypeId="urn:microsoft.com/office/officeart/2005/8/layout/hierarchy3" loCatId="hierarchy" qsTypeId="urn:microsoft.com/office/officeart/2005/8/quickstyle/simple1" qsCatId="simple" csTypeId="urn:microsoft.com/office/officeart/2005/8/colors/accent3_2" csCatId="accent3" phldr="1"/>
      <dgm:spPr/>
      <dgm:t>
        <a:bodyPr/>
        <a:lstStyle/>
        <a:p>
          <a:endParaRPr lang="es-EC"/>
        </a:p>
      </dgm:t>
    </dgm:pt>
    <dgm:pt modelId="{136890AD-536D-4493-B4C6-AE1C9DBA9232}">
      <dgm:prSet/>
      <dgm:spPr/>
      <dgm:t>
        <a:bodyPr/>
        <a:lstStyle/>
        <a:p>
          <a:r>
            <a:rPr lang="es-EC" b="1"/>
            <a:t>Secretaría de Movilidad</a:t>
          </a:r>
          <a:endParaRPr lang="es-EC"/>
        </a:p>
      </dgm:t>
    </dgm:pt>
    <dgm:pt modelId="{29D3557A-486F-4AE4-95D4-50F28B56C717}" type="parTrans" cxnId="{FF4DD9B6-B6F4-4EBA-86FC-5D863ADFDAD4}">
      <dgm:prSet/>
      <dgm:spPr/>
      <dgm:t>
        <a:bodyPr/>
        <a:lstStyle/>
        <a:p>
          <a:endParaRPr lang="es-EC"/>
        </a:p>
      </dgm:t>
    </dgm:pt>
    <dgm:pt modelId="{616B892B-814C-424B-8813-2D9C9AF667CB}" type="sibTrans" cxnId="{FF4DD9B6-B6F4-4EBA-86FC-5D863ADFDAD4}">
      <dgm:prSet/>
      <dgm:spPr/>
      <dgm:t>
        <a:bodyPr/>
        <a:lstStyle/>
        <a:p>
          <a:endParaRPr lang="es-EC"/>
        </a:p>
      </dgm:t>
    </dgm:pt>
    <dgm:pt modelId="{BA940CFE-C498-47CB-A4B4-2A1C79A3236A}">
      <dgm:prSet custT="1"/>
      <dgm:spPr/>
      <dgm:t>
        <a:bodyPr/>
        <a:lstStyle/>
        <a:p>
          <a:r>
            <a:rPr lang="es-EC" sz="1400" dirty="0"/>
            <a:t>Se ejecuta, de manera activa, el plan de activación emergente para desviar las rutas de transporte, con la finalidad de realizar monitoreos permanentes y garantizar la libre movilidad de los ciudadanos del DMQ.</a:t>
          </a:r>
        </a:p>
      </dgm:t>
    </dgm:pt>
    <dgm:pt modelId="{1788CEB1-3631-4B03-AD35-757D93E3DAEC}" type="parTrans" cxnId="{66DA64D6-DB58-4E27-BAC0-9FB8E762CCD4}">
      <dgm:prSet/>
      <dgm:spPr/>
      <dgm:t>
        <a:bodyPr/>
        <a:lstStyle/>
        <a:p>
          <a:endParaRPr lang="es-EC"/>
        </a:p>
      </dgm:t>
    </dgm:pt>
    <dgm:pt modelId="{0405C2DB-3392-4B28-8786-F3B90836A694}" type="sibTrans" cxnId="{66DA64D6-DB58-4E27-BAC0-9FB8E762CCD4}">
      <dgm:prSet/>
      <dgm:spPr/>
      <dgm:t>
        <a:bodyPr/>
        <a:lstStyle/>
        <a:p>
          <a:endParaRPr lang="es-EC"/>
        </a:p>
      </dgm:t>
    </dgm:pt>
    <dgm:pt modelId="{F250DA4B-EDC3-427B-86EA-FDB744A6ECF8}">
      <dgm:prSet custT="1"/>
      <dgm:spPr/>
      <dgm:t>
        <a:bodyPr/>
        <a:lstStyle/>
        <a:p>
          <a:r>
            <a:rPr lang="es-EC" sz="1400" dirty="0"/>
            <a:t>Activación del plan de contingencia correspondiente para asegurar el abastecimiento de energía eléctrica a la población.</a:t>
          </a:r>
        </a:p>
      </dgm:t>
    </dgm:pt>
    <dgm:pt modelId="{A5BF4744-62A1-4D85-B75A-25D07BDEBCBF}" type="parTrans" cxnId="{B6255D21-B052-4549-9EAB-FFAFAA0FF703}">
      <dgm:prSet/>
      <dgm:spPr/>
      <dgm:t>
        <a:bodyPr/>
        <a:lstStyle/>
        <a:p>
          <a:endParaRPr lang="es-EC"/>
        </a:p>
      </dgm:t>
    </dgm:pt>
    <dgm:pt modelId="{55B3A040-211C-4DD3-89EB-6935D67E53F7}" type="sibTrans" cxnId="{B6255D21-B052-4549-9EAB-FFAFAA0FF703}">
      <dgm:prSet/>
      <dgm:spPr/>
      <dgm:t>
        <a:bodyPr/>
        <a:lstStyle/>
        <a:p>
          <a:endParaRPr lang="es-EC"/>
        </a:p>
      </dgm:t>
    </dgm:pt>
    <dgm:pt modelId="{DE82955F-347D-40C5-8E2E-E90941CBA23E}">
      <dgm:prSet custT="1"/>
      <dgm:spPr/>
      <dgm:t>
        <a:bodyPr/>
        <a:lstStyle/>
        <a:p>
          <a:r>
            <a:rPr lang="es-EC" sz="1400" dirty="0"/>
            <a:t>Restablecimiento del servicio de energía eléctrica</a:t>
          </a:r>
          <a:r>
            <a:rPr lang="es-EC" sz="900" dirty="0"/>
            <a:t>.</a:t>
          </a:r>
        </a:p>
      </dgm:t>
    </dgm:pt>
    <dgm:pt modelId="{B4605FD2-D165-43BD-B52A-71EC33B8DD6B}" type="parTrans" cxnId="{8D269CFA-DF67-4BFE-B904-CA7192D77427}">
      <dgm:prSet/>
      <dgm:spPr/>
      <dgm:t>
        <a:bodyPr/>
        <a:lstStyle/>
        <a:p>
          <a:endParaRPr lang="es-EC"/>
        </a:p>
      </dgm:t>
    </dgm:pt>
    <dgm:pt modelId="{AFFBBF2E-EBCF-484C-AC93-FA65C9E89EF4}" type="sibTrans" cxnId="{8D269CFA-DF67-4BFE-B904-CA7192D77427}">
      <dgm:prSet/>
      <dgm:spPr/>
      <dgm:t>
        <a:bodyPr/>
        <a:lstStyle/>
        <a:p>
          <a:endParaRPr lang="es-EC"/>
        </a:p>
      </dgm:t>
    </dgm:pt>
    <dgm:pt modelId="{D0AD1D28-0F04-4864-B279-3B55EA0990DA}">
      <dgm:prSet/>
      <dgm:spPr/>
      <dgm:t>
        <a:bodyPr/>
        <a:lstStyle/>
        <a:p>
          <a:r>
            <a:rPr lang="es-EC" b="1"/>
            <a:t>Empresa Pública Metropolitana de Transporte de Pasajeros</a:t>
          </a:r>
          <a:endParaRPr lang="es-EC"/>
        </a:p>
      </dgm:t>
    </dgm:pt>
    <dgm:pt modelId="{7AEE6C3F-A0A0-4282-96E1-30CF7E15FA33}" type="parTrans" cxnId="{34DBD1D8-001F-4AF2-880D-49A5DF85EE24}">
      <dgm:prSet/>
      <dgm:spPr/>
      <dgm:t>
        <a:bodyPr/>
        <a:lstStyle/>
        <a:p>
          <a:endParaRPr lang="es-EC"/>
        </a:p>
      </dgm:t>
    </dgm:pt>
    <dgm:pt modelId="{739CCFE3-54FB-4F87-AD69-11EF01EC3753}" type="sibTrans" cxnId="{34DBD1D8-001F-4AF2-880D-49A5DF85EE24}">
      <dgm:prSet/>
      <dgm:spPr/>
      <dgm:t>
        <a:bodyPr/>
        <a:lstStyle/>
        <a:p>
          <a:endParaRPr lang="es-EC"/>
        </a:p>
      </dgm:t>
    </dgm:pt>
    <dgm:pt modelId="{46174F02-AE31-4B79-96C1-650C8FE053DF}">
      <dgm:prSet custT="1"/>
      <dgm:spPr/>
      <dgm:t>
        <a:bodyPr/>
        <a:lstStyle/>
        <a:p>
          <a:r>
            <a:rPr lang="es-EC" sz="1400" dirty="0"/>
            <a:t>Coordinación en la remoción y retiro de escombros que garanticen la libre movilidad </a:t>
          </a:r>
        </a:p>
      </dgm:t>
    </dgm:pt>
    <dgm:pt modelId="{0EE7F6B7-0257-4146-A94A-B2AD43F6A90D}" type="parTrans" cxnId="{EDAC8BD4-C96E-401D-9577-CC96A06C57B0}">
      <dgm:prSet/>
      <dgm:spPr/>
      <dgm:t>
        <a:bodyPr/>
        <a:lstStyle/>
        <a:p>
          <a:endParaRPr lang="es-EC"/>
        </a:p>
      </dgm:t>
    </dgm:pt>
    <dgm:pt modelId="{BD6F14F6-38BE-402C-B667-3E7EF6B1FEE2}" type="sibTrans" cxnId="{EDAC8BD4-C96E-401D-9577-CC96A06C57B0}">
      <dgm:prSet/>
      <dgm:spPr/>
      <dgm:t>
        <a:bodyPr/>
        <a:lstStyle/>
        <a:p>
          <a:endParaRPr lang="es-EC"/>
        </a:p>
      </dgm:t>
    </dgm:pt>
    <dgm:pt modelId="{9BA9C7E7-A2AB-4388-A676-E93A326CA40B}">
      <dgm:prSet/>
      <dgm:spPr/>
      <dgm:t>
        <a:bodyPr/>
        <a:lstStyle/>
        <a:p>
          <a:r>
            <a:rPr lang="es-EC" b="1" dirty="0"/>
            <a:t>Empresa Pública Metropolitana de Movilidad y Obras Públicas</a:t>
          </a:r>
          <a:endParaRPr lang="es-EC" dirty="0"/>
        </a:p>
      </dgm:t>
    </dgm:pt>
    <dgm:pt modelId="{7052CBA5-3ABF-4F08-84EE-9D754ABBE4B7}" type="parTrans" cxnId="{646F910F-39E8-4172-B3F9-8BF6F9FF6F9A}">
      <dgm:prSet/>
      <dgm:spPr/>
      <dgm:t>
        <a:bodyPr/>
        <a:lstStyle/>
        <a:p>
          <a:endParaRPr lang="es-EC"/>
        </a:p>
      </dgm:t>
    </dgm:pt>
    <dgm:pt modelId="{989E0EFF-266B-48FF-A5CA-11C99F75C837}" type="sibTrans" cxnId="{646F910F-39E8-4172-B3F9-8BF6F9FF6F9A}">
      <dgm:prSet/>
      <dgm:spPr/>
      <dgm:t>
        <a:bodyPr/>
        <a:lstStyle/>
        <a:p>
          <a:endParaRPr lang="es-EC"/>
        </a:p>
      </dgm:t>
    </dgm:pt>
    <dgm:pt modelId="{C569B2DC-3113-43F8-A4F6-3D74E156DC05}">
      <dgm:prSet custT="1"/>
      <dgm:spPr/>
      <dgm:t>
        <a:bodyPr/>
        <a:lstStyle/>
        <a:p>
          <a:r>
            <a:rPr lang="es-EC" sz="1400" dirty="0"/>
            <a:t>451 metros cúbicos de escombros desalojados y lavado de vías.</a:t>
          </a:r>
        </a:p>
      </dgm:t>
    </dgm:pt>
    <dgm:pt modelId="{13BB1A37-D889-4C71-8E0A-DE2D1AAE3015}" type="parTrans" cxnId="{CCA9FF74-54FA-4475-AEDE-AEA56074EAC8}">
      <dgm:prSet/>
      <dgm:spPr/>
      <dgm:t>
        <a:bodyPr/>
        <a:lstStyle/>
        <a:p>
          <a:endParaRPr lang="es-EC"/>
        </a:p>
      </dgm:t>
    </dgm:pt>
    <dgm:pt modelId="{7843F5AD-4E73-4B4D-B68F-CEC1E1BC5650}" type="sibTrans" cxnId="{CCA9FF74-54FA-4475-AEDE-AEA56074EAC8}">
      <dgm:prSet/>
      <dgm:spPr/>
      <dgm:t>
        <a:bodyPr/>
        <a:lstStyle/>
        <a:p>
          <a:endParaRPr lang="es-EC"/>
        </a:p>
      </dgm:t>
    </dgm:pt>
    <dgm:pt modelId="{11DF81B9-70FC-4AA7-9BB8-6C27D0306379}">
      <dgm:prSet/>
      <dgm:spPr/>
      <dgm:t>
        <a:bodyPr/>
        <a:lstStyle/>
        <a:p>
          <a:r>
            <a:rPr lang="es-EC" b="1" dirty="0"/>
            <a:t>Empresa Eléctrica Quito </a:t>
          </a:r>
          <a:endParaRPr lang="es-EC" dirty="0"/>
        </a:p>
      </dgm:t>
    </dgm:pt>
    <dgm:pt modelId="{44D3D7AF-E843-4EA4-B12F-B4CB2FFC72F1}" type="sibTrans" cxnId="{E82AB9A4-1EC9-435F-AC80-2396AFF44769}">
      <dgm:prSet/>
      <dgm:spPr/>
      <dgm:t>
        <a:bodyPr/>
        <a:lstStyle/>
        <a:p>
          <a:endParaRPr lang="es-EC"/>
        </a:p>
      </dgm:t>
    </dgm:pt>
    <dgm:pt modelId="{30F87081-3A59-4CEE-9355-CB1C0F101331}" type="parTrans" cxnId="{E82AB9A4-1EC9-435F-AC80-2396AFF44769}">
      <dgm:prSet/>
      <dgm:spPr/>
      <dgm:t>
        <a:bodyPr/>
        <a:lstStyle/>
        <a:p>
          <a:endParaRPr lang="es-EC"/>
        </a:p>
      </dgm:t>
    </dgm:pt>
    <dgm:pt modelId="{4614AF5F-13FC-4AC2-AF8F-A31EDE704489}" type="pres">
      <dgm:prSet presAssocID="{225DB1BE-E78A-42FE-9577-D0327790877E}" presName="diagram" presStyleCnt="0">
        <dgm:presLayoutVars>
          <dgm:chPref val="1"/>
          <dgm:dir/>
          <dgm:animOne val="branch"/>
          <dgm:animLvl val="lvl"/>
          <dgm:resizeHandles/>
        </dgm:presLayoutVars>
      </dgm:prSet>
      <dgm:spPr/>
    </dgm:pt>
    <dgm:pt modelId="{E6167113-C642-4366-AA47-CB44DF20804F}" type="pres">
      <dgm:prSet presAssocID="{136890AD-536D-4493-B4C6-AE1C9DBA9232}" presName="root" presStyleCnt="0"/>
      <dgm:spPr/>
    </dgm:pt>
    <dgm:pt modelId="{DD16324E-0946-4BB0-BA1B-05EF34DF7470}" type="pres">
      <dgm:prSet presAssocID="{136890AD-536D-4493-B4C6-AE1C9DBA9232}" presName="rootComposite" presStyleCnt="0"/>
      <dgm:spPr/>
    </dgm:pt>
    <dgm:pt modelId="{2335D281-1226-43CE-AF57-9222145CFE42}" type="pres">
      <dgm:prSet presAssocID="{136890AD-536D-4493-B4C6-AE1C9DBA9232}" presName="rootText" presStyleLbl="node1" presStyleIdx="0" presStyleCnt="4"/>
      <dgm:spPr/>
    </dgm:pt>
    <dgm:pt modelId="{689C45AE-44F9-488B-983E-84A5D1D2B7F0}" type="pres">
      <dgm:prSet presAssocID="{136890AD-536D-4493-B4C6-AE1C9DBA9232}" presName="rootConnector" presStyleLbl="node1" presStyleIdx="0" presStyleCnt="4"/>
      <dgm:spPr/>
    </dgm:pt>
    <dgm:pt modelId="{73E11A7C-4B90-43CA-BF99-4E17D32123E9}" type="pres">
      <dgm:prSet presAssocID="{136890AD-536D-4493-B4C6-AE1C9DBA9232}" presName="childShape" presStyleCnt="0"/>
      <dgm:spPr/>
    </dgm:pt>
    <dgm:pt modelId="{11381812-BDF4-46C0-A2C8-5A333C6C3CD1}" type="pres">
      <dgm:prSet presAssocID="{1788CEB1-3631-4B03-AD35-757D93E3DAEC}" presName="Name13" presStyleLbl="parChTrans1D2" presStyleIdx="0" presStyleCnt="5"/>
      <dgm:spPr/>
    </dgm:pt>
    <dgm:pt modelId="{1082FD5F-8DCB-45E7-9B13-058D60D37256}" type="pres">
      <dgm:prSet presAssocID="{BA940CFE-C498-47CB-A4B4-2A1C79A3236A}" presName="childText" presStyleLbl="bgAcc1" presStyleIdx="0" presStyleCnt="5" custScaleX="104690" custScaleY="218146">
        <dgm:presLayoutVars>
          <dgm:bulletEnabled val="1"/>
        </dgm:presLayoutVars>
      </dgm:prSet>
      <dgm:spPr/>
    </dgm:pt>
    <dgm:pt modelId="{DFA91715-28BB-40AB-BF8D-2E9B2D8E95D1}" type="pres">
      <dgm:prSet presAssocID="{11DF81B9-70FC-4AA7-9BB8-6C27D0306379}" presName="root" presStyleCnt="0"/>
      <dgm:spPr/>
    </dgm:pt>
    <dgm:pt modelId="{28FF7EF7-9F2E-44EB-90C5-94C3136A2F78}" type="pres">
      <dgm:prSet presAssocID="{11DF81B9-70FC-4AA7-9BB8-6C27D0306379}" presName="rootComposite" presStyleCnt="0"/>
      <dgm:spPr/>
    </dgm:pt>
    <dgm:pt modelId="{E0B9FB8E-B50F-4043-9AB2-A3C8D9DB0C0B}" type="pres">
      <dgm:prSet presAssocID="{11DF81B9-70FC-4AA7-9BB8-6C27D0306379}" presName="rootText" presStyleLbl="node1" presStyleIdx="1" presStyleCnt="4"/>
      <dgm:spPr/>
    </dgm:pt>
    <dgm:pt modelId="{607EB26A-C87F-41DB-8CC4-5FBEB7B0D19B}" type="pres">
      <dgm:prSet presAssocID="{11DF81B9-70FC-4AA7-9BB8-6C27D0306379}" presName="rootConnector" presStyleLbl="node1" presStyleIdx="1" presStyleCnt="4"/>
      <dgm:spPr/>
    </dgm:pt>
    <dgm:pt modelId="{61F139AF-CDD4-4B7F-87EE-27840DF1AD28}" type="pres">
      <dgm:prSet presAssocID="{11DF81B9-70FC-4AA7-9BB8-6C27D0306379}" presName="childShape" presStyleCnt="0"/>
      <dgm:spPr/>
    </dgm:pt>
    <dgm:pt modelId="{1E948C4B-15B8-493D-BDFF-4A781BE201E5}" type="pres">
      <dgm:prSet presAssocID="{A5BF4744-62A1-4D85-B75A-25D07BDEBCBF}" presName="Name13" presStyleLbl="parChTrans1D2" presStyleIdx="1" presStyleCnt="5"/>
      <dgm:spPr/>
    </dgm:pt>
    <dgm:pt modelId="{35E79BA8-2552-451F-AED5-E9FC8ED9D8D2}" type="pres">
      <dgm:prSet presAssocID="{F250DA4B-EDC3-427B-86EA-FDB744A6ECF8}" presName="childText" presStyleLbl="bgAcc1" presStyleIdx="1" presStyleCnt="5" custScaleX="101843" custScaleY="138159">
        <dgm:presLayoutVars>
          <dgm:bulletEnabled val="1"/>
        </dgm:presLayoutVars>
      </dgm:prSet>
      <dgm:spPr/>
    </dgm:pt>
    <dgm:pt modelId="{89A00269-2922-40A0-982F-DEF71A323572}" type="pres">
      <dgm:prSet presAssocID="{B4605FD2-D165-43BD-B52A-71EC33B8DD6B}" presName="Name13" presStyleLbl="parChTrans1D2" presStyleIdx="2" presStyleCnt="5"/>
      <dgm:spPr/>
    </dgm:pt>
    <dgm:pt modelId="{698792B3-AC39-4FC1-85AE-E66EBE165DA0}" type="pres">
      <dgm:prSet presAssocID="{DE82955F-347D-40C5-8E2E-E90941CBA23E}" presName="childText" presStyleLbl="bgAcc1" presStyleIdx="2" presStyleCnt="5">
        <dgm:presLayoutVars>
          <dgm:bulletEnabled val="1"/>
        </dgm:presLayoutVars>
      </dgm:prSet>
      <dgm:spPr/>
    </dgm:pt>
    <dgm:pt modelId="{2D2570DF-E892-4775-9E46-9850952C1B32}" type="pres">
      <dgm:prSet presAssocID="{D0AD1D28-0F04-4864-B279-3B55EA0990DA}" presName="root" presStyleCnt="0"/>
      <dgm:spPr/>
    </dgm:pt>
    <dgm:pt modelId="{B740B590-4051-434F-9EB6-FBCA71BE0FD8}" type="pres">
      <dgm:prSet presAssocID="{D0AD1D28-0F04-4864-B279-3B55EA0990DA}" presName="rootComposite" presStyleCnt="0"/>
      <dgm:spPr/>
    </dgm:pt>
    <dgm:pt modelId="{56384E9E-6BC2-49BB-AB71-AE4E44B9A1BD}" type="pres">
      <dgm:prSet presAssocID="{D0AD1D28-0F04-4864-B279-3B55EA0990DA}" presName="rootText" presStyleLbl="node1" presStyleIdx="2" presStyleCnt="4"/>
      <dgm:spPr/>
    </dgm:pt>
    <dgm:pt modelId="{30AA5E55-17C5-4B5B-873E-19A9C030BF88}" type="pres">
      <dgm:prSet presAssocID="{D0AD1D28-0F04-4864-B279-3B55EA0990DA}" presName="rootConnector" presStyleLbl="node1" presStyleIdx="2" presStyleCnt="4"/>
      <dgm:spPr/>
    </dgm:pt>
    <dgm:pt modelId="{3A4B522C-2367-422C-9FBC-A1185633AF13}" type="pres">
      <dgm:prSet presAssocID="{D0AD1D28-0F04-4864-B279-3B55EA0990DA}" presName="childShape" presStyleCnt="0"/>
      <dgm:spPr/>
    </dgm:pt>
    <dgm:pt modelId="{50DA8B41-7351-4393-9684-5BFC18DCE8EB}" type="pres">
      <dgm:prSet presAssocID="{0EE7F6B7-0257-4146-A94A-B2AD43F6A90D}" presName="Name13" presStyleLbl="parChTrans1D2" presStyleIdx="3" presStyleCnt="5"/>
      <dgm:spPr/>
    </dgm:pt>
    <dgm:pt modelId="{D572083C-B13A-4A70-9664-7829AB372548}" type="pres">
      <dgm:prSet presAssocID="{46174F02-AE31-4B79-96C1-650C8FE053DF}" presName="childText" presStyleLbl="bgAcc1" presStyleIdx="3" presStyleCnt="5">
        <dgm:presLayoutVars>
          <dgm:bulletEnabled val="1"/>
        </dgm:presLayoutVars>
      </dgm:prSet>
      <dgm:spPr/>
    </dgm:pt>
    <dgm:pt modelId="{A0912341-5FC3-488F-AC86-3DF3101CF91D}" type="pres">
      <dgm:prSet presAssocID="{9BA9C7E7-A2AB-4388-A676-E93A326CA40B}" presName="root" presStyleCnt="0"/>
      <dgm:spPr/>
    </dgm:pt>
    <dgm:pt modelId="{188EDE35-21B2-4C10-8CC7-4DBAB9C845F1}" type="pres">
      <dgm:prSet presAssocID="{9BA9C7E7-A2AB-4388-A676-E93A326CA40B}" presName="rootComposite" presStyleCnt="0"/>
      <dgm:spPr/>
    </dgm:pt>
    <dgm:pt modelId="{5F098614-71B2-48AB-B36A-B848844A700D}" type="pres">
      <dgm:prSet presAssocID="{9BA9C7E7-A2AB-4388-A676-E93A326CA40B}" presName="rootText" presStyleLbl="node1" presStyleIdx="3" presStyleCnt="4"/>
      <dgm:spPr/>
    </dgm:pt>
    <dgm:pt modelId="{D7108EEE-C1C0-46BF-AD7C-63970EA0F638}" type="pres">
      <dgm:prSet presAssocID="{9BA9C7E7-A2AB-4388-A676-E93A326CA40B}" presName="rootConnector" presStyleLbl="node1" presStyleIdx="3" presStyleCnt="4"/>
      <dgm:spPr/>
    </dgm:pt>
    <dgm:pt modelId="{D90A78E3-FE3C-44C4-A183-C100E4BB00AD}" type="pres">
      <dgm:prSet presAssocID="{9BA9C7E7-A2AB-4388-A676-E93A326CA40B}" presName="childShape" presStyleCnt="0"/>
      <dgm:spPr/>
    </dgm:pt>
    <dgm:pt modelId="{7376287F-5E27-4EC3-AE90-8BCBA6578B63}" type="pres">
      <dgm:prSet presAssocID="{13BB1A37-D889-4C71-8E0A-DE2D1AAE3015}" presName="Name13" presStyleLbl="parChTrans1D2" presStyleIdx="4" presStyleCnt="5"/>
      <dgm:spPr/>
    </dgm:pt>
    <dgm:pt modelId="{97C2B249-1B2D-44A4-83BE-CCCD0AA648D8}" type="pres">
      <dgm:prSet presAssocID="{C569B2DC-3113-43F8-A4F6-3D74E156DC05}" presName="childText" presStyleLbl="bgAcc1" presStyleIdx="4" presStyleCnt="5">
        <dgm:presLayoutVars>
          <dgm:bulletEnabled val="1"/>
        </dgm:presLayoutVars>
      </dgm:prSet>
      <dgm:spPr/>
    </dgm:pt>
  </dgm:ptLst>
  <dgm:cxnLst>
    <dgm:cxn modelId="{646F910F-39E8-4172-B3F9-8BF6F9FF6F9A}" srcId="{225DB1BE-E78A-42FE-9577-D0327790877E}" destId="{9BA9C7E7-A2AB-4388-A676-E93A326CA40B}" srcOrd="3" destOrd="0" parTransId="{7052CBA5-3ABF-4F08-84EE-9D754ABBE4B7}" sibTransId="{989E0EFF-266B-48FF-A5CA-11C99F75C837}"/>
    <dgm:cxn modelId="{DE82DD17-CB5F-4FB3-965C-FB1A31F3B158}" type="presOf" srcId="{D0AD1D28-0F04-4864-B279-3B55EA0990DA}" destId="{56384E9E-6BC2-49BB-AB71-AE4E44B9A1BD}" srcOrd="0" destOrd="0" presId="urn:microsoft.com/office/officeart/2005/8/layout/hierarchy3"/>
    <dgm:cxn modelId="{4FE9141A-E44E-475F-904E-571E8B838151}" type="presOf" srcId="{0EE7F6B7-0257-4146-A94A-B2AD43F6A90D}" destId="{50DA8B41-7351-4393-9684-5BFC18DCE8EB}" srcOrd="0" destOrd="0" presId="urn:microsoft.com/office/officeart/2005/8/layout/hierarchy3"/>
    <dgm:cxn modelId="{B6255D21-B052-4549-9EAB-FFAFAA0FF703}" srcId="{11DF81B9-70FC-4AA7-9BB8-6C27D0306379}" destId="{F250DA4B-EDC3-427B-86EA-FDB744A6ECF8}" srcOrd="0" destOrd="0" parTransId="{A5BF4744-62A1-4D85-B75A-25D07BDEBCBF}" sibTransId="{55B3A040-211C-4DD3-89EB-6935D67E53F7}"/>
    <dgm:cxn modelId="{7AB9E121-708F-4158-8BBB-D04D6749757E}" type="presOf" srcId="{C569B2DC-3113-43F8-A4F6-3D74E156DC05}" destId="{97C2B249-1B2D-44A4-83BE-CCCD0AA648D8}" srcOrd="0" destOrd="0" presId="urn:microsoft.com/office/officeart/2005/8/layout/hierarchy3"/>
    <dgm:cxn modelId="{80E4FE2D-3A78-460D-A09D-C67EEC4F04EF}" type="presOf" srcId="{9BA9C7E7-A2AB-4388-A676-E93A326CA40B}" destId="{5F098614-71B2-48AB-B36A-B848844A700D}" srcOrd="0" destOrd="0" presId="urn:microsoft.com/office/officeart/2005/8/layout/hierarchy3"/>
    <dgm:cxn modelId="{A0FB2734-83B5-496D-A5AB-EB1672ACF455}" type="presOf" srcId="{B4605FD2-D165-43BD-B52A-71EC33B8DD6B}" destId="{89A00269-2922-40A0-982F-DEF71A323572}" srcOrd="0" destOrd="0" presId="urn:microsoft.com/office/officeart/2005/8/layout/hierarchy3"/>
    <dgm:cxn modelId="{35BCFA5E-53C1-40DB-B30A-E8F7B2CC56BB}" type="presOf" srcId="{A5BF4744-62A1-4D85-B75A-25D07BDEBCBF}" destId="{1E948C4B-15B8-493D-BDFF-4A781BE201E5}" srcOrd="0" destOrd="0" presId="urn:microsoft.com/office/officeart/2005/8/layout/hierarchy3"/>
    <dgm:cxn modelId="{FAC59E64-1E35-473D-8EDC-0693ABEE1992}" type="presOf" srcId="{1788CEB1-3631-4B03-AD35-757D93E3DAEC}" destId="{11381812-BDF4-46C0-A2C8-5A333C6C3CD1}" srcOrd="0" destOrd="0" presId="urn:microsoft.com/office/officeart/2005/8/layout/hierarchy3"/>
    <dgm:cxn modelId="{E8A35766-83A9-43AF-A7E8-6E004D9BE996}" type="presOf" srcId="{9BA9C7E7-A2AB-4388-A676-E93A326CA40B}" destId="{D7108EEE-C1C0-46BF-AD7C-63970EA0F638}" srcOrd="1" destOrd="0" presId="urn:microsoft.com/office/officeart/2005/8/layout/hierarchy3"/>
    <dgm:cxn modelId="{DF90894D-4648-4D8C-8A86-23E7CAE00EF6}" type="presOf" srcId="{F250DA4B-EDC3-427B-86EA-FDB744A6ECF8}" destId="{35E79BA8-2552-451F-AED5-E9FC8ED9D8D2}" srcOrd="0" destOrd="0" presId="urn:microsoft.com/office/officeart/2005/8/layout/hierarchy3"/>
    <dgm:cxn modelId="{F27ADE53-BD87-4BA6-A879-11EC97DD71D6}" type="presOf" srcId="{46174F02-AE31-4B79-96C1-650C8FE053DF}" destId="{D572083C-B13A-4A70-9664-7829AB372548}" srcOrd="0" destOrd="0" presId="urn:microsoft.com/office/officeart/2005/8/layout/hierarchy3"/>
    <dgm:cxn modelId="{CCA9FF74-54FA-4475-AEDE-AEA56074EAC8}" srcId="{9BA9C7E7-A2AB-4388-A676-E93A326CA40B}" destId="{C569B2DC-3113-43F8-A4F6-3D74E156DC05}" srcOrd="0" destOrd="0" parTransId="{13BB1A37-D889-4C71-8E0A-DE2D1AAE3015}" sibTransId="{7843F5AD-4E73-4B4D-B68F-CEC1E1BC5650}"/>
    <dgm:cxn modelId="{18DA9A79-D402-4307-849B-8030124DACDD}" type="presOf" srcId="{BA940CFE-C498-47CB-A4B4-2A1C79A3236A}" destId="{1082FD5F-8DCB-45E7-9B13-058D60D37256}" srcOrd="0" destOrd="0" presId="urn:microsoft.com/office/officeart/2005/8/layout/hierarchy3"/>
    <dgm:cxn modelId="{CEC2007A-43A9-4F71-99D3-383AA0203F00}" type="presOf" srcId="{D0AD1D28-0F04-4864-B279-3B55EA0990DA}" destId="{30AA5E55-17C5-4B5B-873E-19A9C030BF88}" srcOrd="1" destOrd="0" presId="urn:microsoft.com/office/officeart/2005/8/layout/hierarchy3"/>
    <dgm:cxn modelId="{57E58C7C-8084-4EB7-9F03-76B2D319B588}" type="presOf" srcId="{11DF81B9-70FC-4AA7-9BB8-6C27D0306379}" destId="{607EB26A-C87F-41DB-8CC4-5FBEB7B0D19B}" srcOrd="1" destOrd="0" presId="urn:microsoft.com/office/officeart/2005/8/layout/hierarchy3"/>
    <dgm:cxn modelId="{EA841798-E1A1-4258-999B-EE84A83050F5}" type="presOf" srcId="{136890AD-536D-4493-B4C6-AE1C9DBA9232}" destId="{2335D281-1226-43CE-AF57-9222145CFE42}" srcOrd="0" destOrd="0" presId="urn:microsoft.com/office/officeart/2005/8/layout/hierarchy3"/>
    <dgm:cxn modelId="{E82AB9A4-1EC9-435F-AC80-2396AFF44769}" srcId="{225DB1BE-E78A-42FE-9577-D0327790877E}" destId="{11DF81B9-70FC-4AA7-9BB8-6C27D0306379}" srcOrd="1" destOrd="0" parTransId="{30F87081-3A59-4CEE-9355-CB1C0F101331}" sibTransId="{44D3D7AF-E843-4EA4-B12F-B4CB2FFC72F1}"/>
    <dgm:cxn modelId="{29136DAB-5454-4824-B76A-D1BB5D156AFD}" type="presOf" srcId="{13BB1A37-D889-4C71-8E0A-DE2D1AAE3015}" destId="{7376287F-5E27-4EC3-AE90-8BCBA6578B63}" srcOrd="0" destOrd="0" presId="urn:microsoft.com/office/officeart/2005/8/layout/hierarchy3"/>
    <dgm:cxn modelId="{DAA337B2-E345-40F8-8997-7D8C3623A37C}" type="presOf" srcId="{DE82955F-347D-40C5-8E2E-E90941CBA23E}" destId="{698792B3-AC39-4FC1-85AE-E66EBE165DA0}" srcOrd="0" destOrd="0" presId="urn:microsoft.com/office/officeart/2005/8/layout/hierarchy3"/>
    <dgm:cxn modelId="{EA9FA9B3-D8C3-4337-B16F-1CF24B8A0B3A}" type="presOf" srcId="{225DB1BE-E78A-42FE-9577-D0327790877E}" destId="{4614AF5F-13FC-4AC2-AF8F-A31EDE704489}" srcOrd="0" destOrd="0" presId="urn:microsoft.com/office/officeart/2005/8/layout/hierarchy3"/>
    <dgm:cxn modelId="{FF4DD9B6-B6F4-4EBA-86FC-5D863ADFDAD4}" srcId="{225DB1BE-E78A-42FE-9577-D0327790877E}" destId="{136890AD-536D-4493-B4C6-AE1C9DBA9232}" srcOrd="0" destOrd="0" parTransId="{29D3557A-486F-4AE4-95D4-50F28B56C717}" sibTransId="{616B892B-814C-424B-8813-2D9C9AF667CB}"/>
    <dgm:cxn modelId="{EDAC8BD4-C96E-401D-9577-CC96A06C57B0}" srcId="{D0AD1D28-0F04-4864-B279-3B55EA0990DA}" destId="{46174F02-AE31-4B79-96C1-650C8FE053DF}" srcOrd="0" destOrd="0" parTransId="{0EE7F6B7-0257-4146-A94A-B2AD43F6A90D}" sibTransId="{BD6F14F6-38BE-402C-B667-3E7EF6B1FEE2}"/>
    <dgm:cxn modelId="{66DA64D6-DB58-4E27-BAC0-9FB8E762CCD4}" srcId="{136890AD-536D-4493-B4C6-AE1C9DBA9232}" destId="{BA940CFE-C498-47CB-A4B4-2A1C79A3236A}" srcOrd="0" destOrd="0" parTransId="{1788CEB1-3631-4B03-AD35-757D93E3DAEC}" sibTransId="{0405C2DB-3392-4B28-8786-F3B90836A694}"/>
    <dgm:cxn modelId="{34DBD1D8-001F-4AF2-880D-49A5DF85EE24}" srcId="{225DB1BE-E78A-42FE-9577-D0327790877E}" destId="{D0AD1D28-0F04-4864-B279-3B55EA0990DA}" srcOrd="2" destOrd="0" parTransId="{7AEE6C3F-A0A0-4282-96E1-30CF7E15FA33}" sibTransId="{739CCFE3-54FB-4F87-AD69-11EF01EC3753}"/>
    <dgm:cxn modelId="{0C04BFDF-9D37-44B2-918E-1C5E295A6CD8}" type="presOf" srcId="{11DF81B9-70FC-4AA7-9BB8-6C27D0306379}" destId="{E0B9FB8E-B50F-4043-9AB2-A3C8D9DB0C0B}" srcOrd="0" destOrd="0" presId="urn:microsoft.com/office/officeart/2005/8/layout/hierarchy3"/>
    <dgm:cxn modelId="{A65A36F0-FB28-4D31-87E4-6A4E973D76C7}" type="presOf" srcId="{136890AD-536D-4493-B4C6-AE1C9DBA9232}" destId="{689C45AE-44F9-488B-983E-84A5D1D2B7F0}" srcOrd="1" destOrd="0" presId="urn:microsoft.com/office/officeart/2005/8/layout/hierarchy3"/>
    <dgm:cxn modelId="{8D269CFA-DF67-4BFE-B904-CA7192D77427}" srcId="{11DF81B9-70FC-4AA7-9BB8-6C27D0306379}" destId="{DE82955F-347D-40C5-8E2E-E90941CBA23E}" srcOrd="1" destOrd="0" parTransId="{B4605FD2-D165-43BD-B52A-71EC33B8DD6B}" sibTransId="{AFFBBF2E-EBCF-484C-AC93-FA65C9E89EF4}"/>
    <dgm:cxn modelId="{4B957715-94F0-4347-974B-3DFD429B5960}" type="presParOf" srcId="{4614AF5F-13FC-4AC2-AF8F-A31EDE704489}" destId="{E6167113-C642-4366-AA47-CB44DF20804F}" srcOrd="0" destOrd="0" presId="urn:microsoft.com/office/officeart/2005/8/layout/hierarchy3"/>
    <dgm:cxn modelId="{6B001031-A0D1-4920-803F-F4ADDC9E1C2E}" type="presParOf" srcId="{E6167113-C642-4366-AA47-CB44DF20804F}" destId="{DD16324E-0946-4BB0-BA1B-05EF34DF7470}" srcOrd="0" destOrd="0" presId="urn:microsoft.com/office/officeart/2005/8/layout/hierarchy3"/>
    <dgm:cxn modelId="{DA26F992-CE81-4B91-B9C7-AEDC66E05A52}" type="presParOf" srcId="{DD16324E-0946-4BB0-BA1B-05EF34DF7470}" destId="{2335D281-1226-43CE-AF57-9222145CFE42}" srcOrd="0" destOrd="0" presId="urn:microsoft.com/office/officeart/2005/8/layout/hierarchy3"/>
    <dgm:cxn modelId="{AA033D30-2F7E-4AAC-9433-D0405DC2DCBC}" type="presParOf" srcId="{DD16324E-0946-4BB0-BA1B-05EF34DF7470}" destId="{689C45AE-44F9-488B-983E-84A5D1D2B7F0}" srcOrd="1" destOrd="0" presId="urn:microsoft.com/office/officeart/2005/8/layout/hierarchy3"/>
    <dgm:cxn modelId="{B0A2302C-6DA1-4E7D-8D9B-BABE26D1046E}" type="presParOf" srcId="{E6167113-C642-4366-AA47-CB44DF20804F}" destId="{73E11A7C-4B90-43CA-BF99-4E17D32123E9}" srcOrd="1" destOrd="0" presId="urn:microsoft.com/office/officeart/2005/8/layout/hierarchy3"/>
    <dgm:cxn modelId="{062497B6-6AD9-4D10-8769-9C24D1440392}" type="presParOf" srcId="{73E11A7C-4B90-43CA-BF99-4E17D32123E9}" destId="{11381812-BDF4-46C0-A2C8-5A333C6C3CD1}" srcOrd="0" destOrd="0" presId="urn:microsoft.com/office/officeart/2005/8/layout/hierarchy3"/>
    <dgm:cxn modelId="{FF624D70-FF36-4E3F-9391-C22A96BA778C}" type="presParOf" srcId="{73E11A7C-4B90-43CA-BF99-4E17D32123E9}" destId="{1082FD5F-8DCB-45E7-9B13-058D60D37256}" srcOrd="1" destOrd="0" presId="urn:microsoft.com/office/officeart/2005/8/layout/hierarchy3"/>
    <dgm:cxn modelId="{491BAA44-664F-43B5-963B-AD3FE9A1E850}" type="presParOf" srcId="{4614AF5F-13FC-4AC2-AF8F-A31EDE704489}" destId="{DFA91715-28BB-40AB-BF8D-2E9B2D8E95D1}" srcOrd="1" destOrd="0" presId="urn:microsoft.com/office/officeart/2005/8/layout/hierarchy3"/>
    <dgm:cxn modelId="{4B0BC1DB-AFCB-4B19-B820-E35A9E061253}" type="presParOf" srcId="{DFA91715-28BB-40AB-BF8D-2E9B2D8E95D1}" destId="{28FF7EF7-9F2E-44EB-90C5-94C3136A2F78}" srcOrd="0" destOrd="0" presId="urn:microsoft.com/office/officeart/2005/8/layout/hierarchy3"/>
    <dgm:cxn modelId="{7532786A-FD13-42C2-B434-B909F751FBBA}" type="presParOf" srcId="{28FF7EF7-9F2E-44EB-90C5-94C3136A2F78}" destId="{E0B9FB8E-B50F-4043-9AB2-A3C8D9DB0C0B}" srcOrd="0" destOrd="0" presId="urn:microsoft.com/office/officeart/2005/8/layout/hierarchy3"/>
    <dgm:cxn modelId="{ACD4F4F1-C399-42F6-9EF0-5056E77BA6E2}" type="presParOf" srcId="{28FF7EF7-9F2E-44EB-90C5-94C3136A2F78}" destId="{607EB26A-C87F-41DB-8CC4-5FBEB7B0D19B}" srcOrd="1" destOrd="0" presId="urn:microsoft.com/office/officeart/2005/8/layout/hierarchy3"/>
    <dgm:cxn modelId="{A75CFD1D-20C1-42C4-9111-ECF4FB23FCB5}" type="presParOf" srcId="{DFA91715-28BB-40AB-BF8D-2E9B2D8E95D1}" destId="{61F139AF-CDD4-4B7F-87EE-27840DF1AD28}" srcOrd="1" destOrd="0" presId="urn:microsoft.com/office/officeart/2005/8/layout/hierarchy3"/>
    <dgm:cxn modelId="{7123F967-A4E8-43D3-A0B6-DDD410E4CA7B}" type="presParOf" srcId="{61F139AF-CDD4-4B7F-87EE-27840DF1AD28}" destId="{1E948C4B-15B8-493D-BDFF-4A781BE201E5}" srcOrd="0" destOrd="0" presId="urn:microsoft.com/office/officeart/2005/8/layout/hierarchy3"/>
    <dgm:cxn modelId="{E8597CCB-05B2-49FC-9C11-CCB6EF2FDBCC}" type="presParOf" srcId="{61F139AF-CDD4-4B7F-87EE-27840DF1AD28}" destId="{35E79BA8-2552-451F-AED5-E9FC8ED9D8D2}" srcOrd="1" destOrd="0" presId="urn:microsoft.com/office/officeart/2005/8/layout/hierarchy3"/>
    <dgm:cxn modelId="{C144E47C-DD78-4295-BFB7-6CEEA5120B2F}" type="presParOf" srcId="{61F139AF-CDD4-4B7F-87EE-27840DF1AD28}" destId="{89A00269-2922-40A0-982F-DEF71A323572}" srcOrd="2" destOrd="0" presId="urn:microsoft.com/office/officeart/2005/8/layout/hierarchy3"/>
    <dgm:cxn modelId="{17CE01FD-87F8-4E8C-B026-B43F590761F0}" type="presParOf" srcId="{61F139AF-CDD4-4B7F-87EE-27840DF1AD28}" destId="{698792B3-AC39-4FC1-85AE-E66EBE165DA0}" srcOrd="3" destOrd="0" presId="urn:microsoft.com/office/officeart/2005/8/layout/hierarchy3"/>
    <dgm:cxn modelId="{0460A745-C7BD-47FF-9C04-29BC42C31DDB}" type="presParOf" srcId="{4614AF5F-13FC-4AC2-AF8F-A31EDE704489}" destId="{2D2570DF-E892-4775-9E46-9850952C1B32}" srcOrd="2" destOrd="0" presId="urn:microsoft.com/office/officeart/2005/8/layout/hierarchy3"/>
    <dgm:cxn modelId="{EE19E045-6CC0-447E-8912-33F842AB2BB5}" type="presParOf" srcId="{2D2570DF-E892-4775-9E46-9850952C1B32}" destId="{B740B590-4051-434F-9EB6-FBCA71BE0FD8}" srcOrd="0" destOrd="0" presId="urn:microsoft.com/office/officeart/2005/8/layout/hierarchy3"/>
    <dgm:cxn modelId="{BA84541D-A2B1-4C53-B7CF-60EC648DEC47}" type="presParOf" srcId="{B740B590-4051-434F-9EB6-FBCA71BE0FD8}" destId="{56384E9E-6BC2-49BB-AB71-AE4E44B9A1BD}" srcOrd="0" destOrd="0" presId="urn:microsoft.com/office/officeart/2005/8/layout/hierarchy3"/>
    <dgm:cxn modelId="{3D8BF422-3247-4C4D-9DDE-37B969DF2C23}" type="presParOf" srcId="{B740B590-4051-434F-9EB6-FBCA71BE0FD8}" destId="{30AA5E55-17C5-4B5B-873E-19A9C030BF88}" srcOrd="1" destOrd="0" presId="urn:microsoft.com/office/officeart/2005/8/layout/hierarchy3"/>
    <dgm:cxn modelId="{665BE69C-B51D-42E1-910B-CC46750DD435}" type="presParOf" srcId="{2D2570DF-E892-4775-9E46-9850952C1B32}" destId="{3A4B522C-2367-422C-9FBC-A1185633AF13}" srcOrd="1" destOrd="0" presId="urn:microsoft.com/office/officeart/2005/8/layout/hierarchy3"/>
    <dgm:cxn modelId="{9EA1A3D2-79CD-47CA-A259-9F03BB4AE5BD}" type="presParOf" srcId="{3A4B522C-2367-422C-9FBC-A1185633AF13}" destId="{50DA8B41-7351-4393-9684-5BFC18DCE8EB}" srcOrd="0" destOrd="0" presId="urn:microsoft.com/office/officeart/2005/8/layout/hierarchy3"/>
    <dgm:cxn modelId="{639E07EA-4736-49ED-A02A-4A820D1C7EFF}" type="presParOf" srcId="{3A4B522C-2367-422C-9FBC-A1185633AF13}" destId="{D572083C-B13A-4A70-9664-7829AB372548}" srcOrd="1" destOrd="0" presId="urn:microsoft.com/office/officeart/2005/8/layout/hierarchy3"/>
    <dgm:cxn modelId="{7B3D065A-724C-4D19-AC7B-900B9D42ABE9}" type="presParOf" srcId="{4614AF5F-13FC-4AC2-AF8F-A31EDE704489}" destId="{A0912341-5FC3-488F-AC86-3DF3101CF91D}" srcOrd="3" destOrd="0" presId="urn:microsoft.com/office/officeart/2005/8/layout/hierarchy3"/>
    <dgm:cxn modelId="{9D0FC02C-8FB0-42B3-BB20-FE7F747A3F66}" type="presParOf" srcId="{A0912341-5FC3-488F-AC86-3DF3101CF91D}" destId="{188EDE35-21B2-4C10-8CC7-4DBAB9C845F1}" srcOrd="0" destOrd="0" presId="urn:microsoft.com/office/officeart/2005/8/layout/hierarchy3"/>
    <dgm:cxn modelId="{3F8FF0DA-DEC3-4E4E-9427-AD733A756A07}" type="presParOf" srcId="{188EDE35-21B2-4C10-8CC7-4DBAB9C845F1}" destId="{5F098614-71B2-48AB-B36A-B848844A700D}" srcOrd="0" destOrd="0" presId="urn:microsoft.com/office/officeart/2005/8/layout/hierarchy3"/>
    <dgm:cxn modelId="{8F453D03-5FD7-457B-86BB-E71CF07045A7}" type="presParOf" srcId="{188EDE35-21B2-4C10-8CC7-4DBAB9C845F1}" destId="{D7108EEE-C1C0-46BF-AD7C-63970EA0F638}" srcOrd="1" destOrd="0" presId="urn:microsoft.com/office/officeart/2005/8/layout/hierarchy3"/>
    <dgm:cxn modelId="{A4E0AF2D-6DE6-4251-B1A0-FF6179A526F7}" type="presParOf" srcId="{A0912341-5FC3-488F-AC86-3DF3101CF91D}" destId="{D90A78E3-FE3C-44C4-A183-C100E4BB00AD}" srcOrd="1" destOrd="0" presId="urn:microsoft.com/office/officeart/2005/8/layout/hierarchy3"/>
    <dgm:cxn modelId="{B30FC8FD-1869-4DB1-8BBB-C7B4E683C42D}" type="presParOf" srcId="{D90A78E3-FE3C-44C4-A183-C100E4BB00AD}" destId="{7376287F-5E27-4EC3-AE90-8BCBA6578B63}" srcOrd="0" destOrd="0" presId="urn:microsoft.com/office/officeart/2005/8/layout/hierarchy3"/>
    <dgm:cxn modelId="{08E1F25E-E642-4456-B091-4030FD35C7DF}" type="presParOf" srcId="{D90A78E3-FE3C-44C4-A183-C100E4BB00AD}" destId="{97C2B249-1B2D-44A4-83BE-CCCD0AA648D8}"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6F28A7-ABBB-40A9-8369-813F981C0446}" type="doc">
      <dgm:prSet loTypeId="urn:microsoft.com/office/officeart/2009/3/layout/StepUpProcess" loCatId="process" qsTypeId="urn:microsoft.com/office/officeart/2005/8/quickstyle/simple1" qsCatId="simple" csTypeId="urn:microsoft.com/office/officeart/2005/8/colors/accent3_2" csCatId="accent3" phldr="1"/>
      <dgm:spPr/>
      <dgm:t>
        <a:bodyPr/>
        <a:lstStyle/>
        <a:p>
          <a:endParaRPr lang="es-EC"/>
        </a:p>
      </dgm:t>
    </dgm:pt>
    <dgm:pt modelId="{302EBF78-5BB3-493B-8210-754E09F4CF80}">
      <dgm:prSet/>
      <dgm:spPr/>
      <dgm:t>
        <a:bodyPr/>
        <a:lstStyle/>
        <a:p>
          <a:r>
            <a:rPr lang="es-EC" dirty="0"/>
            <a:t>Se han gestionado, con las cadenas productivas (Mercado Mayorista y San Roque), varios operativos de seguridad con Policía Nacional y Fuerzas Armadas, rutas seguras que garanticen la movilización.</a:t>
          </a:r>
        </a:p>
      </dgm:t>
    </dgm:pt>
    <dgm:pt modelId="{AF66B85A-6E06-44D6-9D38-9388A04D8F53}" type="parTrans" cxnId="{7B1D688C-A662-4CE2-9C0E-6CF45F264D45}">
      <dgm:prSet/>
      <dgm:spPr/>
      <dgm:t>
        <a:bodyPr/>
        <a:lstStyle/>
        <a:p>
          <a:endParaRPr lang="es-EC"/>
        </a:p>
      </dgm:t>
    </dgm:pt>
    <dgm:pt modelId="{F35D3FC7-69D4-4735-826E-7F35C237AEE9}" type="sibTrans" cxnId="{7B1D688C-A662-4CE2-9C0E-6CF45F264D45}">
      <dgm:prSet/>
      <dgm:spPr/>
      <dgm:t>
        <a:bodyPr/>
        <a:lstStyle/>
        <a:p>
          <a:endParaRPr lang="es-EC"/>
        </a:p>
      </dgm:t>
    </dgm:pt>
    <dgm:pt modelId="{8DFDC261-95AB-4948-B8E8-7361C2177CDC}">
      <dgm:prSet/>
      <dgm:spPr/>
      <dgm:t>
        <a:bodyPr/>
        <a:lstStyle/>
        <a:p>
          <a:r>
            <a:rPr lang="es-EC" dirty="0"/>
            <a:t>Los mercados se encuentran abastecidos en un 54%.</a:t>
          </a:r>
        </a:p>
      </dgm:t>
    </dgm:pt>
    <dgm:pt modelId="{64432A2F-3C0D-4CC8-9DCF-250BE733707C}" type="parTrans" cxnId="{4D4ED6A9-2E7E-4030-860F-01C16375BA82}">
      <dgm:prSet/>
      <dgm:spPr/>
      <dgm:t>
        <a:bodyPr/>
        <a:lstStyle/>
        <a:p>
          <a:endParaRPr lang="es-EC"/>
        </a:p>
      </dgm:t>
    </dgm:pt>
    <dgm:pt modelId="{E75027AB-0ADB-46F2-99D2-1F232FECA672}" type="sibTrans" cxnId="{4D4ED6A9-2E7E-4030-860F-01C16375BA82}">
      <dgm:prSet/>
      <dgm:spPr/>
      <dgm:t>
        <a:bodyPr/>
        <a:lstStyle/>
        <a:p>
          <a:endParaRPr lang="es-EC"/>
        </a:p>
      </dgm:t>
    </dgm:pt>
    <dgm:pt modelId="{ECD7BE34-3C79-4EAA-9086-D98CEA94D935}">
      <dgm:prSet/>
      <dgm:spPr/>
      <dgm:t>
        <a:bodyPr/>
        <a:lstStyle/>
        <a:p>
          <a:r>
            <a:rPr lang="es-EC" dirty="0"/>
            <a:t>Se comunicó a los transportes de ganado que la recepción de los camiones, en la Empresa de Rastro, se mantiene operativo las 24 horas.</a:t>
          </a:r>
        </a:p>
      </dgm:t>
    </dgm:pt>
    <dgm:pt modelId="{8B160849-7A6D-468D-80BB-6A890F13CC16}" type="parTrans" cxnId="{819DD7B0-60B4-4845-A429-665E3552DB19}">
      <dgm:prSet/>
      <dgm:spPr/>
      <dgm:t>
        <a:bodyPr/>
        <a:lstStyle/>
        <a:p>
          <a:endParaRPr lang="es-EC"/>
        </a:p>
      </dgm:t>
    </dgm:pt>
    <dgm:pt modelId="{5421FCA8-91B8-42CE-8A0C-5C2CA4D464DF}" type="sibTrans" cxnId="{819DD7B0-60B4-4845-A429-665E3552DB19}">
      <dgm:prSet/>
      <dgm:spPr/>
      <dgm:t>
        <a:bodyPr/>
        <a:lstStyle/>
        <a:p>
          <a:endParaRPr lang="es-EC"/>
        </a:p>
      </dgm:t>
    </dgm:pt>
    <dgm:pt modelId="{55FBD5B5-E11C-46C9-9EE1-AC7B1EB3CE83}">
      <dgm:prSet/>
      <dgm:spPr/>
      <dgm:t>
        <a:bodyPr/>
        <a:lstStyle/>
        <a:p>
          <a:r>
            <a:rPr lang="es-EC" dirty="0"/>
            <a:t>Se realiza el faenamiento del 50%.</a:t>
          </a:r>
        </a:p>
      </dgm:t>
    </dgm:pt>
    <dgm:pt modelId="{552C9254-4ACC-46AC-A9DC-063AA94D1D69}" type="parTrans" cxnId="{D0725017-9CE3-442E-A15D-9F780EC3B6B6}">
      <dgm:prSet/>
      <dgm:spPr/>
      <dgm:t>
        <a:bodyPr/>
        <a:lstStyle/>
        <a:p>
          <a:endParaRPr lang="es-EC"/>
        </a:p>
      </dgm:t>
    </dgm:pt>
    <dgm:pt modelId="{414A4138-2F62-4AB9-9592-226584988605}" type="sibTrans" cxnId="{D0725017-9CE3-442E-A15D-9F780EC3B6B6}">
      <dgm:prSet/>
      <dgm:spPr/>
      <dgm:t>
        <a:bodyPr/>
        <a:lstStyle/>
        <a:p>
          <a:endParaRPr lang="es-EC"/>
        </a:p>
      </dgm:t>
    </dgm:pt>
    <dgm:pt modelId="{F2100F8F-E090-4DFE-9056-B59DC4F6EB61}" type="pres">
      <dgm:prSet presAssocID="{196F28A7-ABBB-40A9-8369-813F981C0446}" presName="rootnode" presStyleCnt="0">
        <dgm:presLayoutVars>
          <dgm:chMax/>
          <dgm:chPref/>
          <dgm:dir/>
          <dgm:animLvl val="lvl"/>
        </dgm:presLayoutVars>
      </dgm:prSet>
      <dgm:spPr/>
    </dgm:pt>
    <dgm:pt modelId="{7D315FAE-AD79-4491-9883-47F6291B06B3}" type="pres">
      <dgm:prSet presAssocID="{302EBF78-5BB3-493B-8210-754E09F4CF80}" presName="composite" presStyleCnt="0"/>
      <dgm:spPr/>
    </dgm:pt>
    <dgm:pt modelId="{E937C4F6-79AD-4002-81FD-3FE0D8C69089}" type="pres">
      <dgm:prSet presAssocID="{302EBF78-5BB3-493B-8210-754E09F4CF80}" presName="LShape" presStyleLbl="alignNode1" presStyleIdx="0" presStyleCnt="7"/>
      <dgm:spPr/>
    </dgm:pt>
    <dgm:pt modelId="{A1F714D2-2863-4613-90B0-08F9F68784AA}" type="pres">
      <dgm:prSet presAssocID="{302EBF78-5BB3-493B-8210-754E09F4CF80}" presName="ParentText" presStyleLbl="revTx" presStyleIdx="0" presStyleCnt="4">
        <dgm:presLayoutVars>
          <dgm:chMax val="0"/>
          <dgm:chPref val="0"/>
          <dgm:bulletEnabled val="1"/>
        </dgm:presLayoutVars>
      </dgm:prSet>
      <dgm:spPr/>
    </dgm:pt>
    <dgm:pt modelId="{B72B43E8-B436-49F9-89C7-359CB0CA5517}" type="pres">
      <dgm:prSet presAssocID="{302EBF78-5BB3-493B-8210-754E09F4CF80}" presName="Triangle" presStyleLbl="alignNode1" presStyleIdx="1" presStyleCnt="7"/>
      <dgm:spPr/>
    </dgm:pt>
    <dgm:pt modelId="{B543CDDF-AEDC-4330-A85E-EED3F3EF5FEE}" type="pres">
      <dgm:prSet presAssocID="{F35D3FC7-69D4-4735-826E-7F35C237AEE9}" presName="sibTrans" presStyleCnt="0"/>
      <dgm:spPr/>
    </dgm:pt>
    <dgm:pt modelId="{6217F4B1-FFF9-4AD0-BAEF-3AFA361AA4F9}" type="pres">
      <dgm:prSet presAssocID="{F35D3FC7-69D4-4735-826E-7F35C237AEE9}" presName="space" presStyleCnt="0"/>
      <dgm:spPr/>
    </dgm:pt>
    <dgm:pt modelId="{44325E15-6009-4FEC-BCFE-E1F85A9B5ADD}" type="pres">
      <dgm:prSet presAssocID="{8DFDC261-95AB-4948-B8E8-7361C2177CDC}" presName="composite" presStyleCnt="0"/>
      <dgm:spPr/>
    </dgm:pt>
    <dgm:pt modelId="{B4F79FA5-A665-47E2-877E-BE7A7B48309E}" type="pres">
      <dgm:prSet presAssocID="{8DFDC261-95AB-4948-B8E8-7361C2177CDC}" presName="LShape" presStyleLbl="alignNode1" presStyleIdx="2" presStyleCnt="7"/>
      <dgm:spPr/>
    </dgm:pt>
    <dgm:pt modelId="{ADC2242F-7122-4995-B35C-FB3D4D5CA860}" type="pres">
      <dgm:prSet presAssocID="{8DFDC261-95AB-4948-B8E8-7361C2177CDC}" presName="ParentText" presStyleLbl="revTx" presStyleIdx="1" presStyleCnt="4">
        <dgm:presLayoutVars>
          <dgm:chMax val="0"/>
          <dgm:chPref val="0"/>
          <dgm:bulletEnabled val="1"/>
        </dgm:presLayoutVars>
      </dgm:prSet>
      <dgm:spPr/>
    </dgm:pt>
    <dgm:pt modelId="{93ECF910-5E0F-4816-BD52-8D706CE4053A}" type="pres">
      <dgm:prSet presAssocID="{8DFDC261-95AB-4948-B8E8-7361C2177CDC}" presName="Triangle" presStyleLbl="alignNode1" presStyleIdx="3" presStyleCnt="7"/>
      <dgm:spPr/>
    </dgm:pt>
    <dgm:pt modelId="{C54ACDB8-69AC-4082-824C-B7FA4416CA36}" type="pres">
      <dgm:prSet presAssocID="{E75027AB-0ADB-46F2-99D2-1F232FECA672}" presName="sibTrans" presStyleCnt="0"/>
      <dgm:spPr/>
    </dgm:pt>
    <dgm:pt modelId="{3C1BBF55-7D5C-400E-A1EF-95058A13EB5B}" type="pres">
      <dgm:prSet presAssocID="{E75027AB-0ADB-46F2-99D2-1F232FECA672}" presName="space" presStyleCnt="0"/>
      <dgm:spPr/>
    </dgm:pt>
    <dgm:pt modelId="{EBD293F0-2879-47E6-8213-32003C69A078}" type="pres">
      <dgm:prSet presAssocID="{ECD7BE34-3C79-4EAA-9086-D98CEA94D935}" presName="composite" presStyleCnt="0"/>
      <dgm:spPr/>
    </dgm:pt>
    <dgm:pt modelId="{3A7DA696-4651-4C95-9456-1D8271B831D5}" type="pres">
      <dgm:prSet presAssocID="{ECD7BE34-3C79-4EAA-9086-D98CEA94D935}" presName="LShape" presStyleLbl="alignNode1" presStyleIdx="4" presStyleCnt="7"/>
      <dgm:spPr/>
    </dgm:pt>
    <dgm:pt modelId="{161060EB-8CCE-4D29-97F2-18721448307E}" type="pres">
      <dgm:prSet presAssocID="{ECD7BE34-3C79-4EAA-9086-D98CEA94D935}" presName="ParentText" presStyleLbl="revTx" presStyleIdx="2" presStyleCnt="4">
        <dgm:presLayoutVars>
          <dgm:chMax val="0"/>
          <dgm:chPref val="0"/>
          <dgm:bulletEnabled val="1"/>
        </dgm:presLayoutVars>
      </dgm:prSet>
      <dgm:spPr/>
    </dgm:pt>
    <dgm:pt modelId="{479B491F-09D9-4DE2-A17E-4848D27EB300}" type="pres">
      <dgm:prSet presAssocID="{ECD7BE34-3C79-4EAA-9086-D98CEA94D935}" presName="Triangle" presStyleLbl="alignNode1" presStyleIdx="5" presStyleCnt="7"/>
      <dgm:spPr/>
    </dgm:pt>
    <dgm:pt modelId="{1414CCC8-A1AD-4BB1-AD77-77D63772DE70}" type="pres">
      <dgm:prSet presAssocID="{5421FCA8-91B8-42CE-8A0C-5C2CA4D464DF}" presName="sibTrans" presStyleCnt="0"/>
      <dgm:spPr/>
    </dgm:pt>
    <dgm:pt modelId="{40653BF2-FE6A-4976-8ED0-29C7B4343808}" type="pres">
      <dgm:prSet presAssocID="{5421FCA8-91B8-42CE-8A0C-5C2CA4D464DF}" presName="space" presStyleCnt="0"/>
      <dgm:spPr/>
    </dgm:pt>
    <dgm:pt modelId="{06002B27-B1C3-4288-BB88-0A117516A435}" type="pres">
      <dgm:prSet presAssocID="{55FBD5B5-E11C-46C9-9EE1-AC7B1EB3CE83}" presName="composite" presStyleCnt="0"/>
      <dgm:spPr/>
    </dgm:pt>
    <dgm:pt modelId="{82D67DAB-8771-421F-9AED-12B09222A840}" type="pres">
      <dgm:prSet presAssocID="{55FBD5B5-E11C-46C9-9EE1-AC7B1EB3CE83}" presName="LShape" presStyleLbl="alignNode1" presStyleIdx="6" presStyleCnt="7"/>
      <dgm:spPr/>
    </dgm:pt>
    <dgm:pt modelId="{158D78E3-4397-4932-AC7C-125A789B5A3D}" type="pres">
      <dgm:prSet presAssocID="{55FBD5B5-E11C-46C9-9EE1-AC7B1EB3CE83}" presName="ParentText" presStyleLbl="revTx" presStyleIdx="3" presStyleCnt="4">
        <dgm:presLayoutVars>
          <dgm:chMax val="0"/>
          <dgm:chPref val="0"/>
          <dgm:bulletEnabled val="1"/>
        </dgm:presLayoutVars>
      </dgm:prSet>
      <dgm:spPr/>
    </dgm:pt>
  </dgm:ptLst>
  <dgm:cxnLst>
    <dgm:cxn modelId="{D0725017-9CE3-442E-A15D-9F780EC3B6B6}" srcId="{196F28A7-ABBB-40A9-8369-813F981C0446}" destId="{55FBD5B5-E11C-46C9-9EE1-AC7B1EB3CE83}" srcOrd="3" destOrd="0" parTransId="{552C9254-4ACC-46AC-A9DC-063AA94D1D69}" sibTransId="{414A4138-2F62-4AB9-9592-226584988605}"/>
    <dgm:cxn modelId="{AA30E282-0815-4D22-BE09-E32AE05600CA}" type="presOf" srcId="{55FBD5B5-E11C-46C9-9EE1-AC7B1EB3CE83}" destId="{158D78E3-4397-4932-AC7C-125A789B5A3D}" srcOrd="0" destOrd="0" presId="urn:microsoft.com/office/officeart/2009/3/layout/StepUpProcess"/>
    <dgm:cxn modelId="{FAE6FE8A-DD69-4AF8-A372-8169216EE773}" type="presOf" srcId="{302EBF78-5BB3-493B-8210-754E09F4CF80}" destId="{A1F714D2-2863-4613-90B0-08F9F68784AA}" srcOrd="0" destOrd="0" presId="urn:microsoft.com/office/officeart/2009/3/layout/StepUpProcess"/>
    <dgm:cxn modelId="{7B1D688C-A662-4CE2-9C0E-6CF45F264D45}" srcId="{196F28A7-ABBB-40A9-8369-813F981C0446}" destId="{302EBF78-5BB3-493B-8210-754E09F4CF80}" srcOrd="0" destOrd="0" parTransId="{AF66B85A-6E06-44D6-9D38-9388A04D8F53}" sibTransId="{F35D3FC7-69D4-4735-826E-7F35C237AEE9}"/>
    <dgm:cxn modelId="{0042D193-78BA-4976-9F22-1F55D8F63047}" type="presOf" srcId="{8DFDC261-95AB-4948-B8E8-7361C2177CDC}" destId="{ADC2242F-7122-4995-B35C-FB3D4D5CA860}" srcOrd="0" destOrd="0" presId="urn:microsoft.com/office/officeart/2009/3/layout/StepUpProcess"/>
    <dgm:cxn modelId="{4D4ED6A9-2E7E-4030-860F-01C16375BA82}" srcId="{196F28A7-ABBB-40A9-8369-813F981C0446}" destId="{8DFDC261-95AB-4948-B8E8-7361C2177CDC}" srcOrd="1" destOrd="0" parTransId="{64432A2F-3C0D-4CC8-9DCF-250BE733707C}" sibTransId="{E75027AB-0ADB-46F2-99D2-1F232FECA672}"/>
    <dgm:cxn modelId="{8D5AB1AE-0B04-497D-A96C-549593A48AA5}" type="presOf" srcId="{ECD7BE34-3C79-4EAA-9086-D98CEA94D935}" destId="{161060EB-8CCE-4D29-97F2-18721448307E}" srcOrd="0" destOrd="0" presId="urn:microsoft.com/office/officeart/2009/3/layout/StepUpProcess"/>
    <dgm:cxn modelId="{819DD7B0-60B4-4845-A429-665E3552DB19}" srcId="{196F28A7-ABBB-40A9-8369-813F981C0446}" destId="{ECD7BE34-3C79-4EAA-9086-D98CEA94D935}" srcOrd="2" destOrd="0" parTransId="{8B160849-7A6D-468D-80BB-6A890F13CC16}" sibTransId="{5421FCA8-91B8-42CE-8A0C-5C2CA4D464DF}"/>
    <dgm:cxn modelId="{9ECB8ACD-AD77-4F8B-89FA-6A47A2A8A059}" type="presOf" srcId="{196F28A7-ABBB-40A9-8369-813F981C0446}" destId="{F2100F8F-E090-4DFE-9056-B59DC4F6EB61}" srcOrd="0" destOrd="0" presId="urn:microsoft.com/office/officeart/2009/3/layout/StepUpProcess"/>
    <dgm:cxn modelId="{1CF64359-D91C-4C3E-800A-3842D8F6EC54}" type="presParOf" srcId="{F2100F8F-E090-4DFE-9056-B59DC4F6EB61}" destId="{7D315FAE-AD79-4491-9883-47F6291B06B3}" srcOrd="0" destOrd="0" presId="urn:microsoft.com/office/officeart/2009/3/layout/StepUpProcess"/>
    <dgm:cxn modelId="{1E3CA6D1-00A7-46B2-ABBF-EEFF8BD954C9}" type="presParOf" srcId="{7D315FAE-AD79-4491-9883-47F6291B06B3}" destId="{E937C4F6-79AD-4002-81FD-3FE0D8C69089}" srcOrd="0" destOrd="0" presId="urn:microsoft.com/office/officeart/2009/3/layout/StepUpProcess"/>
    <dgm:cxn modelId="{C76116A2-21E0-4FB5-B621-A05C53ABB7BF}" type="presParOf" srcId="{7D315FAE-AD79-4491-9883-47F6291B06B3}" destId="{A1F714D2-2863-4613-90B0-08F9F68784AA}" srcOrd="1" destOrd="0" presId="urn:microsoft.com/office/officeart/2009/3/layout/StepUpProcess"/>
    <dgm:cxn modelId="{60B75547-B104-478F-8747-63EC3DAC2D26}" type="presParOf" srcId="{7D315FAE-AD79-4491-9883-47F6291B06B3}" destId="{B72B43E8-B436-49F9-89C7-359CB0CA5517}" srcOrd="2" destOrd="0" presId="urn:microsoft.com/office/officeart/2009/3/layout/StepUpProcess"/>
    <dgm:cxn modelId="{D51AEC17-9F8E-4DE8-82DE-C64AEFEEE71E}" type="presParOf" srcId="{F2100F8F-E090-4DFE-9056-B59DC4F6EB61}" destId="{B543CDDF-AEDC-4330-A85E-EED3F3EF5FEE}" srcOrd="1" destOrd="0" presId="urn:microsoft.com/office/officeart/2009/3/layout/StepUpProcess"/>
    <dgm:cxn modelId="{9BD8F441-3B39-4260-91D3-163384EFB6A1}" type="presParOf" srcId="{B543CDDF-AEDC-4330-A85E-EED3F3EF5FEE}" destId="{6217F4B1-FFF9-4AD0-BAEF-3AFA361AA4F9}" srcOrd="0" destOrd="0" presId="urn:microsoft.com/office/officeart/2009/3/layout/StepUpProcess"/>
    <dgm:cxn modelId="{4611C3AD-4FDA-4B78-9674-D06605F560BE}" type="presParOf" srcId="{F2100F8F-E090-4DFE-9056-B59DC4F6EB61}" destId="{44325E15-6009-4FEC-BCFE-E1F85A9B5ADD}" srcOrd="2" destOrd="0" presId="urn:microsoft.com/office/officeart/2009/3/layout/StepUpProcess"/>
    <dgm:cxn modelId="{CB9CF55E-1E0B-4719-B5F5-BE378DFC3CE7}" type="presParOf" srcId="{44325E15-6009-4FEC-BCFE-E1F85A9B5ADD}" destId="{B4F79FA5-A665-47E2-877E-BE7A7B48309E}" srcOrd="0" destOrd="0" presId="urn:microsoft.com/office/officeart/2009/3/layout/StepUpProcess"/>
    <dgm:cxn modelId="{49DCE8DB-42DE-45ED-B69F-3C19AE6B2FF6}" type="presParOf" srcId="{44325E15-6009-4FEC-BCFE-E1F85A9B5ADD}" destId="{ADC2242F-7122-4995-B35C-FB3D4D5CA860}" srcOrd="1" destOrd="0" presId="urn:microsoft.com/office/officeart/2009/3/layout/StepUpProcess"/>
    <dgm:cxn modelId="{5917AE2D-5940-484B-8494-2DE8D0E935A3}" type="presParOf" srcId="{44325E15-6009-4FEC-BCFE-E1F85A9B5ADD}" destId="{93ECF910-5E0F-4816-BD52-8D706CE4053A}" srcOrd="2" destOrd="0" presId="urn:microsoft.com/office/officeart/2009/3/layout/StepUpProcess"/>
    <dgm:cxn modelId="{B155640D-F01B-48AA-A7C6-C99BF0883B3E}" type="presParOf" srcId="{F2100F8F-E090-4DFE-9056-B59DC4F6EB61}" destId="{C54ACDB8-69AC-4082-824C-B7FA4416CA36}" srcOrd="3" destOrd="0" presId="urn:microsoft.com/office/officeart/2009/3/layout/StepUpProcess"/>
    <dgm:cxn modelId="{245D9170-409C-476F-9F82-78BF12B2AB39}" type="presParOf" srcId="{C54ACDB8-69AC-4082-824C-B7FA4416CA36}" destId="{3C1BBF55-7D5C-400E-A1EF-95058A13EB5B}" srcOrd="0" destOrd="0" presId="urn:microsoft.com/office/officeart/2009/3/layout/StepUpProcess"/>
    <dgm:cxn modelId="{B92FD6C1-F3C2-4893-B77B-6093A209ECD7}" type="presParOf" srcId="{F2100F8F-E090-4DFE-9056-B59DC4F6EB61}" destId="{EBD293F0-2879-47E6-8213-32003C69A078}" srcOrd="4" destOrd="0" presId="urn:microsoft.com/office/officeart/2009/3/layout/StepUpProcess"/>
    <dgm:cxn modelId="{79141EC5-E2CF-418C-9A80-DE6F6C4AAF2E}" type="presParOf" srcId="{EBD293F0-2879-47E6-8213-32003C69A078}" destId="{3A7DA696-4651-4C95-9456-1D8271B831D5}" srcOrd="0" destOrd="0" presId="urn:microsoft.com/office/officeart/2009/3/layout/StepUpProcess"/>
    <dgm:cxn modelId="{8B7F0B7A-3FFF-4FA2-B0F7-B924511C002C}" type="presParOf" srcId="{EBD293F0-2879-47E6-8213-32003C69A078}" destId="{161060EB-8CCE-4D29-97F2-18721448307E}" srcOrd="1" destOrd="0" presId="urn:microsoft.com/office/officeart/2009/3/layout/StepUpProcess"/>
    <dgm:cxn modelId="{68C04482-9A26-4032-B568-5A39DA5288DA}" type="presParOf" srcId="{EBD293F0-2879-47E6-8213-32003C69A078}" destId="{479B491F-09D9-4DE2-A17E-4848D27EB300}" srcOrd="2" destOrd="0" presId="urn:microsoft.com/office/officeart/2009/3/layout/StepUpProcess"/>
    <dgm:cxn modelId="{1678114C-6317-461F-892A-BFED6B4ABAA3}" type="presParOf" srcId="{F2100F8F-E090-4DFE-9056-B59DC4F6EB61}" destId="{1414CCC8-A1AD-4BB1-AD77-77D63772DE70}" srcOrd="5" destOrd="0" presId="urn:microsoft.com/office/officeart/2009/3/layout/StepUpProcess"/>
    <dgm:cxn modelId="{E56D95A3-12D2-49C3-913D-EB3F561F6AF9}" type="presParOf" srcId="{1414CCC8-A1AD-4BB1-AD77-77D63772DE70}" destId="{40653BF2-FE6A-4976-8ED0-29C7B4343808}" srcOrd="0" destOrd="0" presId="urn:microsoft.com/office/officeart/2009/3/layout/StepUpProcess"/>
    <dgm:cxn modelId="{83C83E30-CFD8-4584-8810-3C7257FC75D5}" type="presParOf" srcId="{F2100F8F-E090-4DFE-9056-B59DC4F6EB61}" destId="{06002B27-B1C3-4288-BB88-0A117516A435}" srcOrd="6" destOrd="0" presId="urn:microsoft.com/office/officeart/2009/3/layout/StepUpProcess"/>
    <dgm:cxn modelId="{CDEF49A6-1A21-4B4C-AD65-8C51E3943CD5}" type="presParOf" srcId="{06002B27-B1C3-4288-BB88-0A117516A435}" destId="{82D67DAB-8771-421F-9AED-12B09222A840}" srcOrd="0" destOrd="0" presId="urn:microsoft.com/office/officeart/2009/3/layout/StepUpProcess"/>
    <dgm:cxn modelId="{51AE4BD9-E499-4167-847E-BD683D38AA78}" type="presParOf" srcId="{06002B27-B1C3-4288-BB88-0A117516A435}" destId="{158D78E3-4397-4932-AC7C-125A789B5A3D}"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49501E-6BAD-4CF9-A527-950E4D03C6DC}" type="doc">
      <dgm:prSet loTypeId="urn:microsoft.com/office/officeart/2005/8/layout/process5" loCatId="process" qsTypeId="urn:microsoft.com/office/officeart/2005/8/quickstyle/simple1" qsCatId="simple" csTypeId="urn:microsoft.com/office/officeart/2005/8/colors/accent3_3" csCatId="accent3" phldr="1"/>
      <dgm:spPr/>
      <dgm:t>
        <a:bodyPr/>
        <a:lstStyle/>
        <a:p>
          <a:endParaRPr lang="es-EC"/>
        </a:p>
      </dgm:t>
    </dgm:pt>
    <dgm:pt modelId="{AE8BF241-9FE2-4C6B-A031-4A77B4580E20}">
      <dgm:prSet custT="1"/>
      <dgm:spPr/>
      <dgm:t>
        <a:bodyPr/>
        <a:lstStyle/>
        <a:p>
          <a:r>
            <a:rPr lang="es-EC" sz="1400" dirty="0"/>
            <a:t>El Grupo de trabajo de Logística realizó las siguientes acciones:</a:t>
          </a:r>
        </a:p>
      </dgm:t>
    </dgm:pt>
    <dgm:pt modelId="{7F22752C-4C36-4C9F-9780-18F69D69D524}" type="parTrans" cxnId="{66EC6E26-6B43-4240-AE67-3C8BD12D0F7C}">
      <dgm:prSet/>
      <dgm:spPr/>
      <dgm:t>
        <a:bodyPr/>
        <a:lstStyle/>
        <a:p>
          <a:endParaRPr lang="es-EC"/>
        </a:p>
      </dgm:t>
    </dgm:pt>
    <dgm:pt modelId="{238D95F7-A11B-43D2-AE4D-D8372C8481B4}" type="sibTrans" cxnId="{66EC6E26-6B43-4240-AE67-3C8BD12D0F7C}">
      <dgm:prSet/>
      <dgm:spPr/>
      <dgm:t>
        <a:bodyPr/>
        <a:lstStyle/>
        <a:p>
          <a:endParaRPr lang="es-EC"/>
        </a:p>
      </dgm:t>
    </dgm:pt>
    <dgm:pt modelId="{F5908DD7-AD74-4F28-8458-07DD4A7ED809}">
      <dgm:prSet custT="1"/>
      <dgm:spPr/>
      <dgm:t>
        <a:bodyPr/>
        <a:lstStyle/>
        <a:p>
          <a:r>
            <a:rPr lang="es-EC" sz="1400" dirty="0"/>
            <a:t>Habilitación de los Albergues del CACM para personal de la Policía Nacional, en las instalaciones del Palacio Municipal se albergan 160 miembros de las FFAA.</a:t>
          </a:r>
        </a:p>
      </dgm:t>
    </dgm:pt>
    <dgm:pt modelId="{33A693AC-04F1-464B-9809-508E70F17F5B}" type="parTrans" cxnId="{00ECBA8D-4121-4BC9-AAA1-3BDB24D6B23F}">
      <dgm:prSet/>
      <dgm:spPr/>
      <dgm:t>
        <a:bodyPr/>
        <a:lstStyle/>
        <a:p>
          <a:endParaRPr lang="es-EC"/>
        </a:p>
      </dgm:t>
    </dgm:pt>
    <dgm:pt modelId="{92AA0600-4B70-4A9B-9FBC-BB3C613FDFFA}" type="sibTrans" cxnId="{00ECBA8D-4121-4BC9-AAA1-3BDB24D6B23F}">
      <dgm:prSet/>
      <dgm:spPr/>
      <dgm:t>
        <a:bodyPr/>
        <a:lstStyle/>
        <a:p>
          <a:endParaRPr lang="es-EC"/>
        </a:p>
      </dgm:t>
    </dgm:pt>
    <dgm:pt modelId="{E1402BA9-511A-414C-93BD-0AE9D4421712}">
      <dgm:prSet custT="1"/>
      <dgm:spPr/>
      <dgm:t>
        <a:bodyPr/>
        <a:lstStyle/>
        <a:p>
          <a:r>
            <a:rPr lang="es-EC" sz="1400" dirty="0"/>
            <a:t>Se entregaron 1.159 vallas metálicas para DMQ y garantizar la seguridad de la infraestructura pública.</a:t>
          </a:r>
        </a:p>
      </dgm:t>
    </dgm:pt>
    <dgm:pt modelId="{B668CBC3-07A4-42FA-B1A6-6FBE238B4E45}" type="parTrans" cxnId="{0BD8110D-560D-4647-BC9B-A6200BBA4821}">
      <dgm:prSet/>
      <dgm:spPr/>
      <dgm:t>
        <a:bodyPr/>
        <a:lstStyle/>
        <a:p>
          <a:endParaRPr lang="es-EC"/>
        </a:p>
      </dgm:t>
    </dgm:pt>
    <dgm:pt modelId="{13A0AA21-1D2C-43C7-9ACF-F9214851BC05}" type="sibTrans" cxnId="{0BD8110D-560D-4647-BC9B-A6200BBA4821}">
      <dgm:prSet/>
      <dgm:spPr>
        <a:solidFill>
          <a:schemeClr val="bg2">
            <a:lumMod val="50000"/>
          </a:schemeClr>
        </a:solidFill>
      </dgm:spPr>
      <dgm:t>
        <a:bodyPr/>
        <a:lstStyle/>
        <a:p>
          <a:endParaRPr lang="es-EC"/>
        </a:p>
      </dgm:t>
    </dgm:pt>
    <dgm:pt modelId="{9777E2F1-5375-43AA-82BC-02EBBFFC38D2}">
      <dgm:prSet custT="1"/>
      <dgm:spPr>
        <a:solidFill>
          <a:schemeClr val="bg2">
            <a:lumMod val="50000"/>
          </a:schemeClr>
        </a:solidFill>
      </dgm:spPr>
      <dgm:t>
        <a:bodyPr/>
        <a:lstStyle/>
        <a:p>
          <a:r>
            <a:rPr lang="es-EC" sz="1400" dirty="0"/>
            <a:t>Se asignó personal para apoyar en la seguridad del Mercado Mayorista.</a:t>
          </a:r>
        </a:p>
      </dgm:t>
    </dgm:pt>
    <dgm:pt modelId="{7BC7FF78-5F8A-46A7-B502-06EF80A5E75E}" type="parTrans" cxnId="{CD41384A-3C3C-4A37-B397-A4463A8F2C36}">
      <dgm:prSet/>
      <dgm:spPr/>
      <dgm:t>
        <a:bodyPr/>
        <a:lstStyle/>
        <a:p>
          <a:endParaRPr lang="es-EC"/>
        </a:p>
      </dgm:t>
    </dgm:pt>
    <dgm:pt modelId="{CDB0E526-0480-4710-8A5D-309355A2CC39}" type="sibTrans" cxnId="{CD41384A-3C3C-4A37-B397-A4463A8F2C36}">
      <dgm:prSet/>
      <dgm:spPr>
        <a:solidFill>
          <a:schemeClr val="bg2">
            <a:lumMod val="50000"/>
          </a:schemeClr>
        </a:solidFill>
      </dgm:spPr>
      <dgm:t>
        <a:bodyPr/>
        <a:lstStyle/>
        <a:p>
          <a:endParaRPr lang="es-EC"/>
        </a:p>
      </dgm:t>
    </dgm:pt>
    <dgm:pt modelId="{2A82E1B7-3CCC-41DC-B352-6AFFDFEE71C2}">
      <dgm:prSet/>
      <dgm:spPr>
        <a:solidFill>
          <a:schemeClr val="bg2">
            <a:lumMod val="50000"/>
          </a:schemeClr>
        </a:solidFill>
      </dgm:spPr>
      <dgm:t>
        <a:bodyPr/>
        <a:lstStyle/>
        <a:p>
          <a:r>
            <a:rPr lang="es-EC" dirty="0"/>
            <a:t>Las instituciones del CACM  y PN efectúan recorridos en los sectores de los reservorios de Puengasí, Guangopolo y Pifo.</a:t>
          </a:r>
        </a:p>
      </dgm:t>
    </dgm:pt>
    <dgm:pt modelId="{1DE5B743-877C-4DD8-A841-4B42AC9DA1F6}" type="parTrans" cxnId="{C90DB491-D4ED-4829-9DF9-3EC67ABBBEEF}">
      <dgm:prSet/>
      <dgm:spPr/>
      <dgm:t>
        <a:bodyPr/>
        <a:lstStyle/>
        <a:p>
          <a:endParaRPr lang="es-EC"/>
        </a:p>
      </dgm:t>
    </dgm:pt>
    <dgm:pt modelId="{22A49CFC-28B0-4979-A83A-0F710C518190}" type="sibTrans" cxnId="{C90DB491-D4ED-4829-9DF9-3EC67ABBBEEF}">
      <dgm:prSet/>
      <dgm:spPr/>
      <dgm:t>
        <a:bodyPr/>
        <a:lstStyle/>
        <a:p>
          <a:endParaRPr lang="es-EC"/>
        </a:p>
      </dgm:t>
    </dgm:pt>
    <dgm:pt modelId="{E273B711-5222-4D79-9CA7-F0B6E76259E6}" type="pres">
      <dgm:prSet presAssocID="{7749501E-6BAD-4CF9-A527-950E4D03C6DC}" presName="diagram" presStyleCnt="0">
        <dgm:presLayoutVars>
          <dgm:dir/>
          <dgm:resizeHandles val="exact"/>
        </dgm:presLayoutVars>
      </dgm:prSet>
      <dgm:spPr/>
    </dgm:pt>
    <dgm:pt modelId="{907FDEB7-69AA-4031-AE5A-6D875BCB01BF}" type="pres">
      <dgm:prSet presAssocID="{AE8BF241-9FE2-4C6B-A031-4A77B4580E20}" presName="node" presStyleLbl="node1" presStyleIdx="0" presStyleCnt="5">
        <dgm:presLayoutVars>
          <dgm:bulletEnabled val="1"/>
        </dgm:presLayoutVars>
      </dgm:prSet>
      <dgm:spPr/>
    </dgm:pt>
    <dgm:pt modelId="{23A64579-DEBF-4B7D-BC2A-89C53D80BD5E}" type="pres">
      <dgm:prSet presAssocID="{238D95F7-A11B-43D2-AE4D-D8372C8481B4}" presName="sibTrans" presStyleLbl="sibTrans2D1" presStyleIdx="0" presStyleCnt="4"/>
      <dgm:spPr/>
    </dgm:pt>
    <dgm:pt modelId="{AFE23364-9436-4594-82C6-2F09D4EC1533}" type="pres">
      <dgm:prSet presAssocID="{238D95F7-A11B-43D2-AE4D-D8372C8481B4}" presName="connectorText" presStyleLbl="sibTrans2D1" presStyleIdx="0" presStyleCnt="4"/>
      <dgm:spPr/>
    </dgm:pt>
    <dgm:pt modelId="{88B7BBE7-617A-43A0-AFE0-734B3D2A87DB}" type="pres">
      <dgm:prSet presAssocID="{F5908DD7-AD74-4F28-8458-07DD4A7ED809}" presName="node" presStyleLbl="node1" presStyleIdx="1" presStyleCnt="5">
        <dgm:presLayoutVars>
          <dgm:bulletEnabled val="1"/>
        </dgm:presLayoutVars>
      </dgm:prSet>
      <dgm:spPr/>
    </dgm:pt>
    <dgm:pt modelId="{80EB8F3E-27E0-47E4-9CED-F4399D1E25CC}" type="pres">
      <dgm:prSet presAssocID="{92AA0600-4B70-4A9B-9FBC-BB3C613FDFFA}" presName="sibTrans" presStyleLbl="sibTrans2D1" presStyleIdx="1" presStyleCnt="4"/>
      <dgm:spPr/>
    </dgm:pt>
    <dgm:pt modelId="{A14C9B40-0ECC-40B7-9F73-C6E8E79F34B8}" type="pres">
      <dgm:prSet presAssocID="{92AA0600-4B70-4A9B-9FBC-BB3C613FDFFA}" presName="connectorText" presStyleLbl="sibTrans2D1" presStyleIdx="1" presStyleCnt="4"/>
      <dgm:spPr/>
    </dgm:pt>
    <dgm:pt modelId="{807B73A5-97DA-422B-9190-E2E0BF3ED96F}" type="pres">
      <dgm:prSet presAssocID="{E1402BA9-511A-414C-93BD-0AE9D4421712}" presName="node" presStyleLbl="node1" presStyleIdx="2" presStyleCnt="5">
        <dgm:presLayoutVars>
          <dgm:bulletEnabled val="1"/>
        </dgm:presLayoutVars>
      </dgm:prSet>
      <dgm:spPr/>
    </dgm:pt>
    <dgm:pt modelId="{9405A894-D3C5-4D0B-9B38-ABF004633A1C}" type="pres">
      <dgm:prSet presAssocID="{13A0AA21-1D2C-43C7-9ACF-F9214851BC05}" presName="sibTrans" presStyleLbl="sibTrans2D1" presStyleIdx="2" presStyleCnt="4"/>
      <dgm:spPr/>
    </dgm:pt>
    <dgm:pt modelId="{1FFB1A4B-290C-4FD1-A608-EB26B40A5189}" type="pres">
      <dgm:prSet presAssocID="{13A0AA21-1D2C-43C7-9ACF-F9214851BC05}" presName="connectorText" presStyleLbl="sibTrans2D1" presStyleIdx="2" presStyleCnt="4"/>
      <dgm:spPr/>
    </dgm:pt>
    <dgm:pt modelId="{6C7335A7-8675-4A72-9688-4E0E961EDA1A}" type="pres">
      <dgm:prSet presAssocID="{9777E2F1-5375-43AA-82BC-02EBBFFC38D2}" presName="node" presStyleLbl="node1" presStyleIdx="3" presStyleCnt="5">
        <dgm:presLayoutVars>
          <dgm:bulletEnabled val="1"/>
        </dgm:presLayoutVars>
      </dgm:prSet>
      <dgm:spPr/>
    </dgm:pt>
    <dgm:pt modelId="{1B834210-8520-451B-87C9-ED5CFE30DBBF}" type="pres">
      <dgm:prSet presAssocID="{CDB0E526-0480-4710-8A5D-309355A2CC39}" presName="sibTrans" presStyleLbl="sibTrans2D1" presStyleIdx="3" presStyleCnt="4"/>
      <dgm:spPr/>
    </dgm:pt>
    <dgm:pt modelId="{DA8EED42-6B59-4B86-BD0B-FCF6F743A351}" type="pres">
      <dgm:prSet presAssocID="{CDB0E526-0480-4710-8A5D-309355A2CC39}" presName="connectorText" presStyleLbl="sibTrans2D1" presStyleIdx="3" presStyleCnt="4"/>
      <dgm:spPr/>
    </dgm:pt>
    <dgm:pt modelId="{D2123778-8CEA-4303-ADAC-889B6D7C0A07}" type="pres">
      <dgm:prSet presAssocID="{2A82E1B7-3CCC-41DC-B352-6AFFDFEE71C2}" presName="node" presStyleLbl="node1" presStyleIdx="4" presStyleCnt="5">
        <dgm:presLayoutVars>
          <dgm:bulletEnabled val="1"/>
        </dgm:presLayoutVars>
      </dgm:prSet>
      <dgm:spPr/>
    </dgm:pt>
  </dgm:ptLst>
  <dgm:cxnLst>
    <dgm:cxn modelId="{0BD8110D-560D-4647-BC9B-A6200BBA4821}" srcId="{7749501E-6BAD-4CF9-A527-950E4D03C6DC}" destId="{E1402BA9-511A-414C-93BD-0AE9D4421712}" srcOrd="2" destOrd="0" parTransId="{B668CBC3-07A4-42FA-B1A6-6FBE238B4E45}" sibTransId="{13A0AA21-1D2C-43C7-9ACF-F9214851BC05}"/>
    <dgm:cxn modelId="{66EC6E26-6B43-4240-AE67-3C8BD12D0F7C}" srcId="{7749501E-6BAD-4CF9-A527-950E4D03C6DC}" destId="{AE8BF241-9FE2-4C6B-A031-4A77B4580E20}" srcOrd="0" destOrd="0" parTransId="{7F22752C-4C36-4C9F-9780-18F69D69D524}" sibTransId="{238D95F7-A11B-43D2-AE4D-D8372C8481B4}"/>
    <dgm:cxn modelId="{059E925F-1396-4E32-973D-66A273482769}" type="presOf" srcId="{238D95F7-A11B-43D2-AE4D-D8372C8481B4}" destId="{23A64579-DEBF-4B7D-BC2A-89C53D80BD5E}" srcOrd="0" destOrd="0" presId="urn:microsoft.com/office/officeart/2005/8/layout/process5"/>
    <dgm:cxn modelId="{801B8642-D9FF-4B2E-B519-80F3D15A3AEB}" type="presOf" srcId="{92AA0600-4B70-4A9B-9FBC-BB3C613FDFFA}" destId="{80EB8F3E-27E0-47E4-9CED-F4399D1E25CC}" srcOrd="0" destOrd="0" presId="urn:microsoft.com/office/officeart/2005/8/layout/process5"/>
    <dgm:cxn modelId="{CD41384A-3C3C-4A37-B397-A4463A8F2C36}" srcId="{7749501E-6BAD-4CF9-A527-950E4D03C6DC}" destId="{9777E2F1-5375-43AA-82BC-02EBBFFC38D2}" srcOrd="3" destOrd="0" parTransId="{7BC7FF78-5F8A-46A7-B502-06EF80A5E75E}" sibTransId="{CDB0E526-0480-4710-8A5D-309355A2CC39}"/>
    <dgm:cxn modelId="{9B2C5A4B-203B-447B-82D9-C817D4F9D208}" type="presOf" srcId="{9777E2F1-5375-43AA-82BC-02EBBFFC38D2}" destId="{6C7335A7-8675-4A72-9688-4E0E961EDA1A}" srcOrd="0" destOrd="0" presId="urn:microsoft.com/office/officeart/2005/8/layout/process5"/>
    <dgm:cxn modelId="{163A116E-41FA-4F71-829C-23F880A29A77}" type="presOf" srcId="{AE8BF241-9FE2-4C6B-A031-4A77B4580E20}" destId="{907FDEB7-69AA-4031-AE5A-6D875BCB01BF}" srcOrd="0" destOrd="0" presId="urn:microsoft.com/office/officeart/2005/8/layout/process5"/>
    <dgm:cxn modelId="{CFFFD077-85F6-4CA1-B171-8742B0CFCCBC}" type="presOf" srcId="{E1402BA9-511A-414C-93BD-0AE9D4421712}" destId="{807B73A5-97DA-422B-9190-E2E0BF3ED96F}" srcOrd="0" destOrd="0" presId="urn:microsoft.com/office/officeart/2005/8/layout/process5"/>
    <dgm:cxn modelId="{57EE667E-01EF-4D86-9550-47F6B8483409}" type="presOf" srcId="{CDB0E526-0480-4710-8A5D-309355A2CC39}" destId="{1B834210-8520-451B-87C9-ED5CFE30DBBF}" srcOrd="0" destOrd="0" presId="urn:microsoft.com/office/officeart/2005/8/layout/process5"/>
    <dgm:cxn modelId="{00ECBA8D-4121-4BC9-AAA1-3BDB24D6B23F}" srcId="{7749501E-6BAD-4CF9-A527-950E4D03C6DC}" destId="{F5908DD7-AD74-4F28-8458-07DD4A7ED809}" srcOrd="1" destOrd="0" parTransId="{33A693AC-04F1-464B-9809-508E70F17F5B}" sibTransId="{92AA0600-4B70-4A9B-9FBC-BB3C613FDFFA}"/>
    <dgm:cxn modelId="{C90DB491-D4ED-4829-9DF9-3EC67ABBBEEF}" srcId="{7749501E-6BAD-4CF9-A527-950E4D03C6DC}" destId="{2A82E1B7-3CCC-41DC-B352-6AFFDFEE71C2}" srcOrd="4" destOrd="0" parTransId="{1DE5B743-877C-4DD8-A841-4B42AC9DA1F6}" sibTransId="{22A49CFC-28B0-4979-A83A-0F710C518190}"/>
    <dgm:cxn modelId="{3C017695-B2AE-458B-814B-3E9FBF8CC11D}" type="presOf" srcId="{2A82E1B7-3CCC-41DC-B352-6AFFDFEE71C2}" destId="{D2123778-8CEA-4303-ADAC-889B6D7C0A07}" srcOrd="0" destOrd="0" presId="urn:microsoft.com/office/officeart/2005/8/layout/process5"/>
    <dgm:cxn modelId="{DE22FA99-398F-4796-A313-1178DA86F4C2}" type="presOf" srcId="{7749501E-6BAD-4CF9-A527-950E4D03C6DC}" destId="{E273B711-5222-4D79-9CA7-F0B6E76259E6}" srcOrd="0" destOrd="0" presId="urn:microsoft.com/office/officeart/2005/8/layout/process5"/>
    <dgm:cxn modelId="{0463C0C6-85F9-48FF-B66A-176022C62F3D}" type="presOf" srcId="{F5908DD7-AD74-4F28-8458-07DD4A7ED809}" destId="{88B7BBE7-617A-43A0-AFE0-734B3D2A87DB}" srcOrd="0" destOrd="0" presId="urn:microsoft.com/office/officeart/2005/8/layout/process5"/>
    <dgm:cxn modelId="{0E1F85C9-8646-4C82-8980-ADD1E856577E}" type="presOf" srcId="{13A0AA21-1D2C-43C7-9ACF-F9214851BC05}" destId="{1FFB1A4B-290C-4FD1-A608-EB26B40A5189}" srcOrd="1" destOrd="0" presId="urn:microsoft.com/office/officeart/2005/8/layout/process5"/>
    <dgm:cxn modelId="{A0883ECA-C57A-4153-AE78-8169B5BF0B25}" type="presOf" srcId="{92AA0600-4B70-4A9B-9FBC-BB3C613FDFFA}" destId="{A14C9B40-0ECC-40B7-9F73-C6E8E79F34B8}" srcOrd="1" destOrd="0" presId="urn:microsoft.com/office/officeart/2005/8/layout/process5"/>
    <dgm:cxn modelId="{5BA549D7-94FD-4B91-964B-1E19EAAB16B5}" type="presOf" srcId="{CDB0E526-0480-4710-8A5D-309355A2CC39}" destId="{DA8EED42-6B59-4B86-BD0B-FCF6F743A351}" srcOrd="1" destOrd="0" presId="urn:microsoft.com/office/officeart/2005/8/layout/process5"/>
    <dgm:cxn modelId="{937319DA-2418-4A49-8CC0-FD5DA963AAC6}" type="presOf" srcId="{13A0AA21-1D2C-43C7-9ACF-F9214851BC05}" destId="{9405A894-D3C5-4D0B-9B38-ABF004633A1C}" srcOrd="0" destOrd="0" presId="urn:microsoft.com/office/officeart/2005/8/layout/process5"/>
    <dgm:cxn modelId="{A13701FA-94D9-4A33-87EC-22912C55B018}" type="presOf" srcId="{238D95F7-A11B-43D2-AE4D-D8372C8481B4}" destId="{AFE23364-9436-4594-82C6-2F09D4EC1533}" srcOrd="1" destOrd="0" presId="urn:microsoft.com/office/officeart/2005/8/layout/process5"/>
    <dgm:cxn modelId="{DB495790-5CCE-47F4-9DFA-CBFCC8458DBD}" type="presParOf" srcId="{E273B711-5222-4D79-9CA7-F0B6E76259E6}" destId="{907FDEB7-69AA-4031-AE5A-6D875BCB01BF}" srcOrd="0" destOrd="0" presId="urn:microsoft.com/office/officeart/2005/8/layout/process5"/>
    <dgm:cxn modelId="{4170879F-80F4-4273-9E19-00BCDB186E27}" type="presParOf" srcId="{E273B711-5222-4D79-9CA7-F0B6E76259E6}" destId="{23A64579-DEBF-4B7D-BC2A-89C53D80BD5E}" srcOrd="1" destOrd="0" presId="urn:microsoft.com/office/officeart/2005/8/layout/process5"/>
    <dgm:cxn modelId="{40A7AA70-7EE3-4A5D-AB92-37AA4ECE0CED}" type="presParOf" srcId="{23A64579-DEBF-4B7D-BC2A-89C53D80BD5E}" destId="{AFE23364-9436-4594-82C6-2F09D4EC1533}" srcOrd="0" destOrd="0" presId="urn:microsoft.com/office/officeart/2005/8/layout/process5"/>
    <dgm:cxn modelId="{4148913F-7685-4A6B-90B0-6FA772DFE95D}" type="presParOf" srcId="{E273B711-5222-4D79-9CA7-F0B6E76259E6}" destId="{88B7BBE7-617A-43A0-AFE0-734B3D2A87DB}" srcOrd="2" destOrd="0" presId="urn:microsoft.com/office/officeart/2005/8/layout/process5"/>
    <dgm:cxn modelId="{F02F9983-2175-4F07-8205-836CC4BD08E1}" type="presParOf" srcId="{E273B711-5222-4D79-9CA7-F0B6E76259E6}" destId="{80EB8F3E-27E0-47E4-9CED-F4399D1E25CC}" srcOrd="3" destOrd="0" presId="urn:microsoft.com/office/officeart/2005/8/layout/process5"/>
    <dgm:cxn modelId="{F9D92017-4829-46E7-99D9-9142EE9B6791}" type="presParOf" srcId="{80EB8F3E-27E0-47E4-9CED-F4399D1E25CC}" destId="{A14C9B40-0ECC-40B7-9F73-C6E8E79F34B8}" srcOrd="0" destOrd="0" presId="urn:microsoft.com/office/officeart/2005/8/layout/process5"/>
    <dgm:cxn modelId="{AB118012-DBA0-4E66-A795-43C77019BC2C}" type="presParOf" srcId="{E273B711-5222-4D79-9CA7-F0B6E76259E6}" destId="{807B73A5-97DA-422B-9190-E2E0BF3ED96F}" srcOrd="4" destOrd="0" presId="urn:microsoft.com/office/officeart/2005/8/layout/process5"/>
    <dgm:cxn modelId="{EA0D5535-A2C1-4422-9FFD-36C5BDE46B18}" type="presParOf" srcId="{E273B711-5222-4D79-9CA7-F0B6E76259E6}" destId="{9405A894-D3C5-4D0B-9B38-ABF004633A1C}" srcOrd="5" destOrd="0" presId="urn:microsoft.com/office/officeart/2005/8/layout/process5"/>
    <dgm:cxn modelId="{B4D3B5E9-53B2-43E3-A487-ED6A85E422F9}" type="presParOf" srcId="{9405A894-D3C5-4D0B-9B38-ABF004633A1C}" destId="{1FFB1A4B-290C-4FD1-A608-EB26B40A5189}" srcOrd="0" destOrd="0" presId="urn:microsoft.com/office/officeart/2005/8/layout/process5"/>
    <dgm:cxn modelId="{65E6E66C-8697-4291-A3DF-9A0811646250}" type="presParOf" srcId="{E273B711-5222-4D79-9CA7-F0B6E76259E6}" destId="{6C7335A7-8675-4A72-9688-4E0E961EDA1A}" srcOrd="6" destOrd="0" presId="urn:microsoft.com/office/officeart/2005/8/layout/process5"/>
    <dgm:cxn modelId="{F55A7392-376C-441E-87AE-DEA8B0DB8474}" type="presParOf" srcId="{E273B711-5222-4D79-9CA7-F0B6E76259E6}" destId="{1B834210-8520-451B-87C9-ED5CFE30DBBF}" srcOrd="7" destOrd="0" presId="urn:microsoft.com/office/officeart/2005/8/layout/process5"/>
    <dgm:cxn modelId="{0BA7F31C-1A25-4E88-9856-B7FB9828C53C}" type="presParOf" srcId="{1B834210-8520-451B-87C9-ED5CFE30DBBF}" destId="{DA8EED42-6B59-4B86-BD0B-FCF6F743A351}" srcOrd="0" destOrd="0" presId="urn:microsoft.com/office/officeart/2005/8/layout/process5"/>
    <dgm:cxn modelId="{FDCCB90E-C4E1-4D95-9676-EF7D25E1D3BA}" type="presParOf" srcId="{E273B711-5222-4D79-9CA7-F0B6E76259E6}" destId="{D2123778-8CEA-4303-ADAC-889B6D7C0A07}"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EC4EA2-F558-4C13-9370-4439AC85FAEB}" type="doc">
      <dgm:prSet loTypeId="urn:microsoft.com/office/officeart/2008/layout/VerticalCurvedList" loCatId="list" qsTypeId="urn:microsoft.com/office/officeart/2005/8/quickstyle/simple1" qsCatId="simple" csTypeId="urn:microsoft.com/office/officeart/2005/8/colors/accent3_1" csCatId="accent3" phldr="1"/>
      <dgm:spPr/>
      <dgm:t>
        <a:bodyPr/>
        <a:lstStyle/>
        <a:p>
          <a:endParaRPr lang="es-EC"/>
        </a:p>
      </dgm:t>
    </dgm:pt>
    <dgm:pt modelId="{66913CE4-6235-4787-8E83-8618E8038506}">
      <dgm:prSet custT="1"/>
      <dgm:spPr/>
      <dgm:t>
        <a:bodyPr/>
        <a:lstStyle/>
        <a:p>
          <a:pPr algn="just"/>
          <a:r>
            <a:rPr lang="es-EC" sz="1400" dirty="0"/>
            <a:t>Coordinación de operativos de seguridad para el apoyo en la limpieza y remoción de escombros de varios sectores de la ciudad, en varios puntos del DMQ.</a:t>
          </a:r>
        </a:p>
      </dgm:t>
    </dgm:pt>
    <dgm:pt modelId="{544F1A82-438A-43F0-8384-247014A93191}" type="parTrans" cxnId="{D912FD9B-71D3-404A-8894-E88856D83668}">
      <dgm:prSet/>
      <dgm:spPr/>
      <dgm:t>
        <a:bodyPr/>
        <a:lstStyle/>
        <a:p>
          <a:endParaRPr lang="es-EC"/>
        </a:p>
      </dgm:t>
    </dgm:pt>
    <dgm:pt modelId="{E8525AF5-DAF5-4AD8-ADA8-A4933BD39B6E}" type="sibTrans" cxnId="{D912FD9B-71D3-404A-8894-E88856D83668}">
      <dgm:prSet/>
      <dgm:spPr/>
      <dgm:t>
        <a:bodyPr/>
        <a:lstStyle/>
        <a:p>
          <a:endParaRPr lang="es-EC"/>
        </a:p>
      </dgm:t>
    </dgm:pt>
    <dgm:pt modelId="{49EE58B9-5850-4AE8-8C26-3156A83D02F1}">
      <dgm:prSet custT="1"/>
      <dgm:spPr/>
      <dgm:t>
        <a:bodyPr/>
        <a:lstStyle/>
        <a:p>
          <a:pPr algn="just"/>
          <a:r>
            <a:rPr lang="es-EC" sz="1400" dirty="0"/>
            <a:t>Se establece el corredor humanitario, en coordinación con los dirigentes de las manifestaciones, con el fin de contar con acceso a la movilidad, servicios básicos (agua potable, energía eléctrica, recolección de basura), unidades de salud, abastecimiento de alimentos entre otros.</a:t>
          </a:r>
        </a:p>
      </dgm:t>
    </dgm:pt>
    <dgm:pt modelId="{A7B41224-58C4-4365-B34D-69383487C9C5}" type="parTrans" cxnId="{5B9BF0F5-5DE0-43D5-8F7B-97151B0ADF80}">
      <dgm:prSet/>
      <dgm:spPr/>
      <dgm:t>
        <a:bodyPr/>
        <a:lstStyle/>
        <a:p>
          <a:endParaRPr lang="es-EC"/>
        </a:p>
      </dgm:t>
    </dgm:pt>
    <dgm:pt modelId="{2F0ECE9D-0E1F-444B-8DA3-0D00B064379B}" type="sibTrans" cxnId="{5B9BF0F5-5DE0-43D5-8F7B-97151B0ADF80}">
      <dgm:prSet/>
      <dgm:spPr/>
      <dgm:t>
        <a:bodyPr/>
        <a:lstStyle/>
        <a:p>
          <a:endParaRPr lang="es-EC"/>
        </a:p>
      </dgm:t>
    </dgm:pt>
    <dgm:pt modelId="{F717156A-56EA-49B7-9399-D883C68E494E}">
      <dgm:prSet custT="1"/>
      <dgm:spPr/>
      <dgm:t>
        <a:bodyPr/>
        <a:lstStyle/>
        <a:p>
          <a:r>
            <a:rPr lang="es-EC" sz="1400" dirty="0"/>
            <a:t>Se ha mantenido la operatividad del 77% en los mercados del DMQ.</a:t>
          </a:r>
        </a:p>
      </dgm:t>
    </dgm:pt>
    <dgm:pt modelId="{E7E61F45-474B-4528-B976-9CCB5423F26F}" type="parTrans" cxnId="{E3047181-D9F4-4D44-ACED-1C77F2E6DED5}">
      <dgm:prSet/>
      <dgm:spPr/>
      <dgm:t>
        <a:bodyPr/>
        <a:lstStyle/>
        <a:p>
          <a:endParaRPr lang="es-EC"/>
        </a:p>
      </dgm:t>
    </dgm:pt>
    <dgm:pt modelId="{5DFF3786-E2D5-41E3-A234-23ED9DD21734}" type="sibTrans" cxnId="{E3047181-D9F4-4D44-ACED-1C77F2E6DED5}">
      <dgm:prSet/>
      <dgm:spPr/>
      <dgm:t>
        <a:bodyPr/>
        <a:lstStyle/>
        <a:p>
          <a:endParaRPr lang="es-EC"/>
        </a:p>
      </dgm:t>
    </dgm:pt>
    <dgm:pt modelId="{7D6A263B-008A-40D9-8637-0E3168D74507}">
      <dgm:prSet custT="1"/>
      <dgm:spPr/>
      <dgm:t>
        <a:bodyPr/>
        <a:lstStyle/>
        <a:p>
          <a:pPr algn="just"/>
          <a:r>
            <a:rPr lang="es-EC" sz="1400" dirty="0"/>
            <a:t>Con Policía Nacional y Fuerzas Armadas se coordinaron los trabajos a realizar por las empresas públicas, minimizando el riesgo de afectaciones en las actuaciones municipales frente a las situaciones de amenaza y riesgo a la infraestructura pública proveedora de servicios públicos como agua potable, energía eléctrica, recolección de basura, transporte municipal, mercados, tránsito, patrimonio histórico, entre otros.</a:t>
          </a:r>
        </a:p>
      </dgm:t>
    </dgm:pt>
    <dgm:pt modelId="{C55CEB60-6464-4D60-AED0-35A64E04BE50}" type="parTrans" cxnId="{761AD132-F485-4721-A8EB-D28047C04137}">
      <dgm:prSet/>
      <dgm:spPr/>
      <dgm:t>
        <a:bodyPr/>
        <a:lstStyle/>
        <a:p>
          <a:endParaRPr lang="es-EC"/>
        </a:p>
      </dgm:t>
    </dgm:pt>
    <dgm:pt modelId="{5BAE5FFF-311D-4CB9-B6A0-6AB8B1EA98CC}" type="sibTrans" cxnId="{761AD132-F485-4721-A8EB-D28047C04137}">
      <dgm:prSet/>
      <dgm:spPr/>
      <dgm:t>
        <a:bodyPr/>
        <a:lstStyle/>
        <a:p>
          <a:endParaRPr lang="es-EC"/>
        </a:p>
      </dgm:t>
    </dgm:pt>
    <dgm:pt modelId="{5A835EE7-5D1B-44AA-B087-DE748DC4E9A6}">
      <dgm:prSet custT="1"/>
      <dgm:spPr/>
      <dgm:t>
        <a:bodyPr/>
        <a:lstStyle/>
        <a:p>
          <a:pPr algn="just"/>
          <a:r>
            <a:rPr lang="es-EC" sz="1400" dirty="0"/>
            <a:t>El Municipio ha desplegado, a lo largo y ancho de la ciudad, contingentes de servidores y logística especial para resguardar los servicios fundamentales para la vida de los ciudadanos.</a:t>
          </a:r>
        </a:p>
      </dgm:t>
    </dgm:pt>
    <dgm:pt modelId="{3B04F222-06FC-41BD-8B52-69C38BF2677C}" type="parTrans" cxnId="{53B01944-DE5D-43C6-BA5C-034B6313A455}">
      <dgm:prSet/>
      <dgm:spPr/>
      <dgm:t>
        <a:bodyPr/>
        <a:lstStyle/>
        <a:p>
          <a:endParaRPr lang="es-EC"/>
        </a:p>
      </dgm:t>
    </dgm:pt>
    <dgm:pt modelId="{78431F04-4609-440A-9D47-9A177070E98A}" type="sibTrans" cxnId="{53B01944-DE5D-43C6-BA5C-034B6313A455}">
      <dgm:prSet/>
      <dgm:spPr/>
      <dgm:t>
        <a:bodyPr/>
        <a:lstStyle/>
        <a:p>
          <a:endParaRPr lang="es-EC"/>
        </a:p>
      </dgm:t>
    </dgm:pt>
    <dgm:pt modelId="{9FD9568C-43DD-4825-90F5-BF02142BDC41}">
      <dgm:prSet custT="1"/>
      <dgm:spPr/>
      <dgm:t>
        <a:bodyPr/>
        <a:lstStyle/>
        <a:p>
          <a:pPr algn="just"/>
          <a:r>
            <a:rPr lang="es-EC" sz="1400" dirty="0"/>
            <a:t>Coordinación de operativos para recolección de residuos por parte de EMASEO, con apoyo de PPNN, CACMQ y AMT.</a:t>
          </a:r>
        </a:p>
      </dgm:t>
    </dgm:pt>
    <dgm:pt modelId="{68AAFC88-8FF4-41BA-ADCB-5101441484F4}" type="parTrans" cxnId="{C41AB798-4972-4F2E-A2C1-78BC6073F7FE}">
      <dgm:prSet/>
      <dgm:spPr/>
      <dgm:t>
        <a:bodyPr/>
        <a:lstStyle/>
        <a:p>
          <a:endParaRPr lang="es-EC"/>
        </a:p>
      </dgm:t>
    </dgm:pt>
    <dgm:pt modelId="{3C244DF6-33AD-41AF-A5DA-7969307ABD28}" type="sibTrans" cxnId="{C41AB798-4972-4F2E-A2C1-78BC6073F7FE}">
      <dgm:prSet/>
      <dgm:spPr/>
      <dgm:t>
        <a:bodyPr/>
        <a:lstStyle/>
        <a:p>
          <a:endParaRPr lang="es-EC"/>
        </a:p>
      </dgm:t>
    </dgm:pt>
    <dgm:pt modelId="{A606CB3D-9C0C-494F-93FC-8DCA65EFD5D8}" type="pres">
      <dgm:prSet presAssocID="{FDEC4EA2-F558-4C13-9370-4439AC85FAEB}" presName="Name0" presStyleCnt="0">
        <dgm:presLayoutVars>
          <dgm:chMax val="7"/>
          <dgm:chPref val="7"/>
          <dgm:dir/>
        </dgm:presLayoutVars>
      </dgm:prSet>
      <dgm:spPr/>
    </dgm:pt>
    <dgm:pt modelId="{4493D818-F186-4D55-871F-83342946AF7E}" type="pres">
      <dgm:prSet presAssocID="{FDEC4EA2-F558-4C13-9370-4439AC85FAEB}" presName="Name1" presStyleCnt="0"/>
      <dgm:spPr/>
    </dgm:pt>
    <dgm:pt modelId="{895EA9A1-0CBE-4204-BA71-2C5DAAEA794E}" type="pres">
      <dgm:prSet presAssocID="{FDEC4EA2-F558-4C13-9370-4439AC85FAEB}" presName="cycle" presStyleCnt="0"/>
      <dgm:spPr/>
    </dgm:pt>
    <dgm:pt modelId="{E9BCBAFD-D09E-48D8-AFA9-ED1B1ADC223A}" type="pres">
      <dgm:prSet presAssocID="{FDEC4EA2-F558-4C13-9370-4439AC85FAEB}" presName="srcNode" presStyleLbl="node1" presStyleIdx="0" presStyleCnt="6"/>
      <dgm:spPr/>
    </dgm:pt>
    <dgm:pt modelId="{52BAD1C0-2B4A-44EE-ACBA-0AABFD6B8B50}" type="pres">
      <dgm:prSet presAssocID="{FDEC4EA2-F558-4C13-9370-4439AC85FAEB}" presName="conn" presStyleLbl="parChTrans1D2" presStyleIdx="0" presStyleCnt="1"/>
      <dgm:spPr/>
    </dgm:pt>
    <dgm:pt modelId="{BC94BB38-40A8-4825-9504-B42A89A22F65}" type="pres">
      <dgm:prSet presAssocID="{FDEC4EA2-F558-4C13-9370-4439AC85FAEB}" presName="extraNode" presStyleLbl="node1" presStyleIdx="0" presStyleCnt="6"/>
      <dgm:spPr/>
    </dgm:pt>
    <dgm:pt modelId="{812B0B16-32C0-4E5C-A89E-1DB7A03A5EF9}" type="pres">
      <dgm:prSet presAssocID="{FDEC4EA2-F558-4C13-9370-4439AC85FAEB}" presName="dstNode" presStyleLbl="node1" presStyleIdx="0" presStyleCnt="6"/>
      <dgm:spPr/>
    </dgm:pt>
    <dgm:pt modelId="{B2B8ADFE-D31B-4F54-B726-EE58A6139638}" type="pres">
      <dgm:prSet presAssocID="{66913CE4-6235-4787-8E83-8618E8038506}" presName="text_1" presStyleLbl="node1" presStyleIdx="0" presStyleCnt="6">
        <dgm:presLayoutVars>
          <dgm:bulletEnabled val="1"/>
        </dgm:presLayoutVars>
      </dgm:prSet>
      <dgm:spPr/>
    </dgm:pt>
    <dgm:pt modelId="{120906B8-ECB7-4EA2-A700-811D99B93DC4}" type="pres">
      <dgm:prSet presAssocID="{66913CE4-6235-4787-8E83-8618E8038506}" presName="accent_1" presStyleCnt="0"/>
      <dgm:spPr/>
    </dgm:pt>
    <dgm:pt modelId="{8A00D493-5042-440C-96F7-B590C030F15C}" type="pres">
      <dgm:prSet presAssocID="{66913CE4-6235-4787-8E83-8618E8038506}" presName="accentRepeatNode" presStyleLbl="solidFgAcc1" presStyleIdx="0" presStyleCnt="6"/>
      <dgm:spPr/>
    </dgm:pt>
    <dgm:pt modelId="{EC5FBA59-1146-4757-8791-DFA4677A22D8}" type="pres">
      <dgm:prSet presAssocID="{49EE58B9-5850-4AE8-8C26-3156A83D02F1}" presName="text_2" presStyleLbl="node1" presStyleIdx="1" presStyleCnt="6">
        <dgm:presLayoutVars>
          <dgm:bulletEnabled val="1"/>
        </dgm:presLayoutVars>
      </dgm:prSet>
      <dgm:spPr/>
    </dgm:pt>
    <dgm:pt modelId="{B69D3E3E-F246-44E5-9F08-28D7BE149316}" type="pres">
      <dgm:prSet presAssocID="{49EE58B9-5850-4AE8-8C26-3156A83D02F1}" presName="accent_2" presStyleCnt="0"/>
      <dgm:spPr/>
    </dgm:pt>
    <dgm:pt modelId="{A72558D9-8FD3-4BEC-8258-14FAAE0B82CE}" type="pres">
      <dgm:prSet presAssocID="{49EE58B9-5850-4AE8-8C26-3156A83D02F1}" presName="accentRepeatNode" presStyleLbl="solidFgAcc1" presStyleIdx="1" presStyleCnt="6"/>
      <dgm:spPr/>
    </dgm:pt>
    <dgm:pt modelId="{AE271605-A953-4184-864D-1F2C01D9F6C4}" type="pres">
      <dgm:prSet presAssocID="{F717156A-56EA-49B7-9399-D883C68E494E}" presName="text_3" presStyleLbl="node1" presStyleIdx="2" presStyleCnt="6">
        <dgm:presLayoutVars>
          <dgm:bulletEnabled val="1"/>
        </dgm:presLayoutVars>
      </dgm:prSet>
      <dgm:spPr/>
    </dgm:pt>
    <dgm:pt modelId="{7E716633-45BF-47CE-B9F6-779AA5328A4E}" type="pres">
      <dgm:prSet presAssocID="{F717156A-56EA-49B7-9399-D883C68E494E}" presName="accent_3" presStyleCnt="0"/>
      <dgm:spPr/>
    </dgm:pt>
    <dgm:pt modelId="{258DA5EF-3B7B-4550-AB8E-9760F7AA72B9}" type="pres">
      <dgm:prSet presAssocID="{F717156A-56EA-49B7-9399-D883C68E494E}" presName="accentRepeatNode" presStyleLbl="solidFgAcc1" presStyleIdx="2" presStyleCnt="6"/>
      <dgm:spPr/>
    </dgm:pt>
    <dgm:pt modelId="{673AF882-1737-4E6E-995B-EC09E8E88009}" type="pres">
      <dgm:prSet presAssocID="{7D6A263B-008A-40D9-8637-0E3168D74507}" presName="text_4" presStyleLbl="node1" presStyleIdx="3" presStyleCnt="6" custScaleY="173526">
        <dgm:presLayoutVars>
          <dgm:bulletEnabled val="1"/>
        </dgm:presLayoutVars>
      </dgm:prSet>
      <dgm:spPr/>
    </dgm:pt>
    <dgm:pt modelId="{8EA0CE8C-CBC2-4242-8AE1-5205155FE779}" type="pres">
      <dgm:prSet presAssocID="{7D6A263B-008A-40D9-8637-0E3168D74507}" presName="accent_4" presStyleCnt="0"/>
      <dgm:spPr/>
    </dgm:pt>
    <dgm:pt modelId="{689C1AF6-C60E-4058-8F4D-607CCA2B1BE7}" type="pres">
      <dgm:prSet presAssocID="{7D6A263B-008A-40D9-8637-0E3168D74507}" presName="accentRepeatNode" presStyleLbl="solidFgAcc1" presStyleIdx="3" presStyleCnt="6"/>
      <dgm:spPr/>
    </dgm:pt>
    <dgm:pt modelId="{646200AD-88AC-43F5-82AC-AD717301DD15}" type="pres">
      <dgm:prSet presAssocID="{5A835EE7-5D1B-44AA-B087-DE748DC4E9A6}" presName="text_5" presStyleLbl="node1" presStyleIdx="4" presStyleCnt="6">
        <dgm:presLayoutVars>
          <dgm:bulletEnabled val="1"/>
        </dgm:presLayoutVars>
      </dgm:prSet>
      <dgm:spPr/>
    </dgm:pt>
    <dgm:pt modelId="{901AE799-C77D-471D-B013-C936E26F1AC4}" type="pres">
      <dgm:prSet presAssocID="{5A835EE7-5D1B-44AA-B087-DE748DC4E9A6}" presName="accent_5" presStyleCnt="0"/>
      <dgm:spPr/>
    </dgm:pt>
    <dgm:pt modelId="{63B870C3-136B-4976-9908-4FB7E0811173}" type="pres">
      <dgm:prSet presAssocID="{5A835EE7-5D1B-44AA-B087-DE748DC4E9A6}" presName="accentRepeatNode" presStyleLbl="solidFgAcc1" presStyleIdx="4" presStyleCnt="6"/>
      <dgm:spPr/>
    </dgm:pt>
    <dgm:pt modelId="{DF100017-1B75-478F-AE8C-7169F02773A3}" type="pres">
      <dgm:prSet presAssocID="{9FD9568C-43DD-4825-90F5-BF02142BDC41}" presName="text_6" presStyleLbl="node1" presStyleIdx="5" presStyleCnt="6">
        <dgm:presLayoutVars>
          <dgm:bulletEnabled val="1"/>
        </dgm:presLayoutVars>
      </dgm:prSet>
      <dgm:spPr/>
    </dgm:pt>
    <dgm:pt modelId="{3F9BBA1B-3FFE-43FC-A7CF-269DA7044940}" type="pres">
      <dgm:prSet presAssocID="{9FD9568C-43DD-4825-90F5-BF02142BDC41}" presName="accent_6" presStyleCnt="0"/>
      <dgm:spPr/>
    </dgm:pt>
    <dgm:pt modelId="{C8E91AA5-7C89-4B0D-A924-0D4264532445}" type="pres">
      <dgm:prSet presAssocID="{9FD9568C-43DD-4825-90F5-BF02142BDC41}" presName="accentRepeatNode" presStyleLbl="solidFgAcc1" presStyleIdx="5" presStyleCnt="6"/>
      <dgm:spPr/>
    </dgm:pt>
  </dgm:ptLst>
  <dgm:cxnLst>
    <dgm:cxn modelId="{BE038100-9F24-4EF3-AE81-6B66BE3FBFEF}" type="presOf" srcId="{E8525AF5-DAF5-4AD8-ADA8-A4933BD39B6E}" destId="{52BAD1C0-2B4A-44EE-ACBA-0AABFD6B8B50}" srcOrd="0" destOrd="0" presId="urn:microsoft.com/office/officeart/2008/layout/VerticalCurvedList"/>
    <dgm:cxn modelId="{ED126309-49D8-45EF-8A1C-45CE939DCC4F}" type="presOf" srcId="{FDEC4EA2-F558-4C13-9370-4439AC85FAEB}" destId="{A606CB3D-9C0C-494F-93FC-8DCA65EFD5D8}" srcOrd="0" destOrd="0" presId="urn:microsoft.com/office/officeart/2008/layout/VerticalCurvedList"/>
    <dgm:cxn modelId="{4F539C18-A433-4538-B550-38DD2890BF5A}" type="presOf" srcId="{F717156A-56EA-49B7-9399-D883C68E494E}" destId="{AE271605-A953-4184-864D-1F2C01D9F6C4}" srcOrd="0" destOrd="0" presId="urn:microsoft.com/office/officeart/2008/layout/VerticalCurvedList"/>
    <dgm:cxn modelId="{761AD132-F485-4721-A8EB-D28047C04137}" srcId="{FDEC4EA2-F558-4C13-9370-4439AC85FAEB}" destId="{7D6A263B-008A-40D9-8637-0E3168D74507}" srcOrd="3" destOrd="0" parTransId="{C55CEB60-6464-4D60-AED0-35A64E04BE50}" sibTransId="{5BAE5FFF-311D-4CB9-B6A0-6AB8B1EA98CC}"/>
    <dgm:cxn modelId="{411E255C-9E91-4C05-B0FA-3C6C7988C9DE}" type="presOf" srcId="{9FD9568C-43DD-4825-90F5-BF02142BDC41}" destId="{DF100017-1B75-478F-AE8C-7169F02773A3}" srcOrd="0" destOrd="0" presId="urn:microsoft.com/office/officeart/2008/layout/VerticalCurvedList"/>
    <dgm:cxn modelId="{53B01944-DE5D-43C6-BA5C-034B6313A455}" srcId="{FDEC4EA2-F558-4C13-9370-4439AC85FAEB}" destId="{5A835EE7-5D1B-44AA-B087-DE748DC4E9A6}" srcOrd="4" destOrd="0" parTransId="{3B04F222-06FC-41BD-8B52-69C38BF2677C}" sibTransId="{78431F04-4609-440A-9D47-9A177070E98A}"/>
    <dgm:cxn modelId="{5530A95A-5AB9-490B-8400-10F576103E0F}" type="presOf" srcId="{66913CE4-6235-4787-8E83-8618E8038506}" destId="{B2B8ADFE-D31B-4F54-B726-EE58A6139638}" srcOrd="0" destOrd="0" presId="urn:microsoft.com/office/officeart/2008/layout/VerticalCurvedList"/>
    <dgm:cxn modelId="{E3047181-D9F4-4D44-ACED-1C77F2E6DED5}" srcId="{FDEC4EA2-F558-4C13-9370-4439AC85FAEB}" destId="{F717156A-56EA-49B7-9399-D883C68E494E}" srcOrd="2" destOrd="0" parTransId="{E7E61F45-474B-4528-B976-9CCB5423F26F}" sibTransId="{5DFF3786-E2D5-41E3-A234-23ED9DD21734}"/>
    <dgm:cxn modelId="{C41AB798-4972-4F2E-A2C1-78BC6073F7FE}" srcId="{FDEC4EA2-F558-4C13-9370-4439AC85FAEB}" destId="{9FD9568C-43DD-4825-90F5-BF02142BDC41}" srcOrd="5" destOrd="0" parTransId="{68AAFC88-8FF4-41BA-ADCB-5101441484F4}" sibTransId="{3C244DF6-33AD-41AF-A5DA-7969307ABD28}"/>
    <dgm:cxn modelId="{D912FD9B-71D3-404A-8894-E88856D83668}" srcId="{FDEC4EA2-F558-4C13-9370-4439AC85FAEB}" destId="{66913CE4-6235-4787-8E83-8618E8038506}" srcOrd="0" destOrd="0" parTransId="{544F1A82-438A-43F0-8384-247014A93191}" sibTransId="{E8525AF5-DAF5-4AD8-ADA8-A4933BD39B6E}"/>
    <dgm:cxn modelId="{292D67B1-D85E-43B7-961B-315CB6E10554}" type="presOf" srcId="{5A835EE7-5D1B-44AA-B087-DE748DC4E9A6}" destId="{646200AD-88AC-43F5-82AC-AD717301DD15}" srcOrd="0" destOrd="0" presId="urn:microsoft.com/office/officeart/2008/layout/VerticalCurvedList"/>
    <dgm:cxn modelId="{D0B06BBC-55A2-4A75-B3F8-F3147FB61770}" type="presOf" srcId="{7D6A263B-008A-40D9-8637-0E3168D74507}" destId="{673AF882-1737-4E6E-995B-EC09E8E88009}" srcOrd="0" destOrd="0" presId="urn:microsoft.com/office/officeart/2008/layout/VerticalCurvedList"/>
    <dgm:cxn modelId="{844C32CD-B990-40E2-8781-9CED40E06CBE}" type="presOf" srcId="{49EE58B9-5850-4AE8-8C26-3156A83D02F1}" destId="{EC5FBA59-1146-4757-8791-DFA4677A22D8}" srcOrd="0" destOrd="0" presId="urn:microsoft.com/office/officeart/2008/layout/VerticalCurvedList"/>
    <dgm:cxn modelId="{5B9BF0F5-5DE0-43D5-8F7B-97151B0ADF80}" srcId="{FDEC4EA2-F558-4C13-9370-4439AC85FAEB}" destId="{49EE58B9-5850-4AE8-8C26-3156A83D02F1}" srcOrd="1" destOrd="0" parTransId="{A7B41224-58C4-4365-B34D-69383487C9C5}" sibTransId="{2F0ECE9D-0E1F-444B-8DA3-0D00B064379B}"/>
    <dgm:cxn modelId="{CF971046-0E25-4258-9F76-8E0FD3E869AD}" type="presParOf" srcId="{A606CB3D-9C0C-494F-93FC-8DCA65EFD5D8}" destId="{4493D818-F186-4D55-871F-83342946AF7E}" srcOrd="0" destOrd="0" presId="urn:microsoft.com/office/officeart/2008/layout/VerticalCurvedList"/>
    <dgm:cxn modelId="{8E894E18-A34A-4D1B-9240-8ED7D8C3FCE6}" type="presParOf" srcId="{4493D818-F186-4D55-871F-83342946AF7E}" destId="{895EA9A1-0CBE-4204-BA71-2C5DAAEA794E}" srcOrd="0" destOrd="0" presId="urn:microsoft.com/office/officeart/2008/layout/VerticalCurvedList"/>
    <dgm:cxn modelId="{216D6689-C012-4777-AD6D-577F22EB619A}" type="presParOf" srcId="{895EA9A1-0CBE-4204-BA71-2C5DAAEA794E}" destId="{E9BCBAFD-D09E-48D8-AFA9-ED1B1ADC223A}" srcOrd="0" destOrd="0" presId="urn:microsoft.com/office/officeart/2008/layout/VerticalCurvedList"/>
    <dgm:cxn modelId="{41392BCD-45D4-49E8-82AF-1E65621FE376}" type="presParOf" srcId="{895EA9A1-0CBE-4204-BA71-2C5DAAEA794E}" destId="{52BAD1C0-2B4A-44EE-ACBA-0AABFD6B8B50}" srcOrd="1" destOrd="0" presId="urn:microsoft.com/office/officeart/2008/layout/VerticalCurvedList"/>
    <dgm:cxn modelId="{FFD24664-096E-4515-8946-FABAE2588C48}" type="presParOf" srcId="{895EA9A1-0CBE-4204-BA71-2C5DAAEA794E}" destId="{BC94BB38-40A8-4825-9504-B42A89A22F65}" srcOrd="2" destOrd="0" presId="urn:microsoft.com/office/officeart/2008/layout/VerticalCurvedList"/>
    <dgm:cxn modelId="{F27394BF-8B26-4384-B5AB-25E0F0574B1D}" type="presParOf" srcId="{895EA9A1-0CBE-4204-BA71-2C5DAAEA794E}" destId="{812B0B16-32C0-4E5C-A89E-1DB7A03A5EF9}" srcOrd="3" destOrd="0" presId="urn:microsoft.com/office/officeart/2008/layout/VerticalCurvedList"/>
    <dgm:cxn modelId="{81D3EA3D-A024-444F-A359-8D9F50958F45}" type="presParOf" srcId="{4493D818-F186-4D55-871F-83342946AF7E}" destId="{B2B8ADFE-D31B-4F54-B726-EE58A6139638}" srcOrd="1" destOrd="0" presId="urn:microsoft.com/office/officeart/2008/layout/VerticalCurvedList"/>
    <dgm:cxn modelId="{537A50A1-0758-4EF2-BD88-3A0952A683A4}" type="presParOf" srcId="{4493D818-F186-4D55-871F-83342946AF7E}" destId="{120906B8-ECB7-4EA2-A700-811D99B93DC4}" srcOrd="2" destOrd="0" presId="urn:microsoft.com/office/officeart/2008/layout/VerticalCurvedList"/>
    <dgm:cxn modelId="{16A2835C-064A-44D1-8D96-EDDB95C65348}" type="presParOf" srcId="{120906B8-ECB7-4EA2-A700-811D99B93DC4}" destId="{8A00D493-5042-440C-96F7-B590C030F15C}" srcOrd="0" destOrd="0" presId="urn:microsoft.com/office/officeart/2008/layout/VerticalCurvedList"/>
    <dgm:cxn modelId="{D10FCFC9-3351-46D1-9CEF-2C9DDA4744B6}" type="presParOf" srcId="{4493D818-F186-4D55-871F-83342946AF7E}" destId="{EC5FBA59-1146-4757-8791-DFA4677A22D8}" srcOrd="3" destOrd="0" presId="urn:microsoft.com/office/officeart/2008/layout/VerticalCurvedList"/>
    <dgm:cxn modelId="{423A2C5E-91B7-46DB-A3E9-B9C1724CF169}" type="presParOf" srcId="{4493D818-F186-4D55-871F-83342946AF7E}" destId="{B69D3E3E-F246-44E5-9F08-28D7BE149316}" srcOrd="4" destOrd="0" presId="urn:microsoft.com/office/officeart/2008/layout/VerticalCurvedList"/>
    <dgm:cxn modelId="{4435B2F3-48B1-4E98-955B-933BA34BA5B9}" type="presParOf" srcId="{B69D3E3E-F246-44E5-9F08-28D7BE149316}" destId="{A72558D9-8FD3-4BEC-8258-14FAAE0B82CE}" srcOrd="0" destOrd="0" presId="urn:microsoft.com/office/officeart/2008/layout/VerticalCurvedList"/>
    <dgm:cxn modelId="{5BD8E4D8-5B46-49CB-9F8B-497C55979D00}" type="presParOf" srcId="{4493D818-F186-4D55-871F-83342946AF7E}" destId="{AE271605-A953-4184-864D-1F2C01D9F6C4}" srcOrd="5" destOrd="0" presId="urn:microsoft.com/office/officeart/2008/layout/VerticalCurvedList"/>
    <dgm:cxn modelId="{ED7A9DC4-A64A-4CEC-8D62-10EF46361F4D}" type="presParOf" srcId="{4493D818-F186-4D55-871F-83342946AF7E}" destId="{7E716633-45BF-47CE-B9F6-779AA5328A4E}" srcOrd="6" destOrd="0" presId="urn:microsoft.com/office/officeart/2008/layout/VerticalCurvedList"/>
    <dgm:cxn modelId="{7617365E-DDA4-4D3A-83F0-F260BF564734}" type="presParOf" srcId="{7E716633-45BF-47CE-B9F6-779AA5328A4E}" destId="{258DA5EF-3B7B-4550-AB8E-9760F7AA72B9}" srcOrd="0" destOrd="0" presId="urn:microsoft.com/office/officeart/2008/layout/VerticalCurvedList"/>
    <dgm:cxn modelId="{DF9F4529-0167-4741-A2F8-91DEB337717A}" type="presParOf" srcId="{4493D818-F186-4D55-871F-83342946AF7E}" destId="{673AF882-1737-4E6E-995B-EC09E8E88009}" srcOrd="7" destOrd="0" presId="urn:microsoft.com/office/officeart/2008/layout/VerticalCurvedList"/>
    <dgm:cxn modelId="{76A6A8F4-05FB-4331-8FDC-441D143CDE60}" type="presParOf" srcId="{4493D818-F186-4D55-871F-83342946AF7E}" destId="{8EA0CE8C-CBC2-4242-8AE1-5205155FE779}" srcOrd="8" destOrd="0" presId="urn:microsoft.com/office/officeart/2008/layout/VerticalCurvedList"/>
    <dgm:cxn modelId="{AC1079AD-EA4A-4156-A4FE-D473BE56D455}" type="presParOf" srcId="{8EA0CE8C-CBC2-4242-8AE1-5205155FE779}" destId="{689C1AF6-C60E-4058-8F4D-607CCA2B1BE7}" srcOrd="0" destOrd="0" presId="urn:microsoft.com/office/officeart/2008/layout/VerticalCurvedList"/>
    <dgm:cxn modelId="{D534509D-8572-4E67-BE69-C981DF8CD56C}" type="presParOf" srcId="{4493D818-F186-4D55-871F-83342946AF7E}" destId="{646200AD-88AC-43F5-82AC-AD717301DD15}" srcOrd="9" destOrd="0" presId="urn:microsoft.com/office/officeart/2008/layout/VerticalCurvedList"/>
    <dgm:cxn modelId="{A25E970A-16F8-476E-B9D4-B73CC3D24A58}" type="presParOf" srcId="{4493D818-F186-4D55-871F-83342946AF7E}" destId="{901AE799-C77D-471D-B013-C936E26F1AC4}" srcOrd="10" destOrd="0" presId="urn:microsoft.com/office/officeart/2008/layout/VerticalCurvedList"/>
    <dgm:cxn modelId="{E2D1EA36-31F5-4E62-9515-E0D799CDB690}" type="presParOf" srcId="{901AE799-C77D-471D-B013-C936E26F1AC4}" destId="{63B870C3-136B-4976-9908-4FB7E0811173}" srcOrd="0" destOrd="0" presId="urn:microsoft.com/office/officeart/2008/layout/VerticalCurvedList"/>
    <dgm:cxn modelId="{66F5202A-DCD2-4403-B72B-C58AEF809DB8}" type="presParOf" srcId="{4493D818-F186-4D55-871F-83342946AF7E}" destId="{DF100017-1B75-478F-AE8C-7169F02773A3}" srcOrd="11" destOrd="0" presId="urn:microsoft.com/office/officeart/2008/layout/VerticalCurvedList"/>
    <dgm:cxn modelId="{AA57D532-2990-4D53-987A-2350A26F61BB}" type="presParOf" srcId="{4493D818-F186-4D55-871F-83342946AF7E}" destId="{3F9BBA1B-3FFE-43FC-A7CF-269DA7044940}" srcOrd="12" destOrd="0" presId="urn:microsoft.com/office/officeart/2008/layout/VerticalCurvedList"/>
    <dgm:cxn modelId="{462C7FFE-1AD0-4DCC-8260-690BD18FEFB2}" type="presParOf" srcId="{3F9BBA1B-3FFE-43FC-A7CF-269DA7044940}" destId="{C8E91AA5-7C89-4B0D-A924-0D426453244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785EB-25FA-4040-898E-80DA2319ABD6}">
      <dsp:nvSpPr>
        <dsp:cNvPr id="0" name=""/>
        <dsp:cNvSpPr/>
      </dsp:nvSpPr>
      <dsp:spPr>
        <a:xfrm rot="16200000">
          <a:off x="-1196263" y="1851478"/>
          <a:ext cx="2815020" cy="293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8953" bIns="0" numCol="1" spcCol="1270" anchor="t" anchorCtr="0">
          <a:noAutofit/>
        </a:bodyPr>
        <a:lstStyle/>
        <a:p>
          <a:pPr marL="0" lvl="0" indent="0" algn="r" defTabSz="933450">
            <a:lnSpc>
              <a:spcPct val="90000"/>
            </a:lnSpc>
            <a:spcBef>
              <a:spcPct val="0"/>
            </a:spcBef>
            <a:spcAft>
              <a:spcPct val="35000"/>
            </a:spcAft>
            <a:buNone/>
          </a:pPr>
          <a:r>
            <a:rPr lang="es-EC" sz="2100" b="1" kern="1200" dirty="0">
              <a:effectLst/>
              <a:latin typeface="+mn-lt"/>
              <a:ea typeface="Calibri" panose="020F0502020204030204" pitchFamily="34" charset="0"/>
              <a:cs typeface="Times New Roman" panose="02020603050405020304" pitchFamily="18" charset="0"/>
            </a:rPr>
            <a:t>MTT-2:</a:t>
          </a:r>
          <a:endParaRPr lang="es-EC" sz="2100" kern="1200" dirty="0">
            <a:latin typeface="+mn-lt"/>
          </a:endParaRPr>
        </a:p>
      </dsp:txBody>
      <dsp:txXfrm>
        <a:off x="-1196263" y="1851478"/>
        <a:ext cx="2815020" cy="293615"/>
      </dsp:txXfrm>
    </dsp:sp>
    <dsp:sp modelId="{67C71FF5-205B-4E71-BAF1-9D9CF4587D97}">
      <dsp:nvSpPr>
        <dsp:cNvPr id="0" name=""/>
        <dsp:cNvSpPr/>
      </dsp:nvSpPr>
      <dsp:spPr>
        <a:xfrm>
          <a:off x="415955" y="638293"/>
          <a:ext cx="1462517" cy="2815020"/>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258953" rIns="120904" bIns="120904"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s-EC" sz="1300" b="1" kern="1200" dirty="0">
              <a:effectLst/>
              <a:latin typeface="+mn-lt"/>
              <a:ea typeface="Calibri" panose="020F0502020204030204" pitchFamily="34" charset="0"/>
              <a:cs typeface="Times New Roman" panose="02020603050405020304" pitchFamily="18" charset="0"/>
            </a:rPr>
            <a:t>Salud y APH - </a:t>
          </a:r>
          <a:r>
            <a:rPr lang="es-EC" sz="1300" kern="1200" dirty="0">
              <a:effectLst/>
              <a:latin typeface="+mn-lt"/>
              <a:ea typeface="Calibri" panose="020F0502020204030204" pitchFamily="34" charset="0"/>
              <a:cs typeface="Times New Roman" panose="02020603050405020304" pitchFamily="18" charset="0"/>
            </a:rPr>
            <a:t>Responsable Secretaría de Salud</a:t>
          </a:r>
          <a:endParaRPr lang="es-EC" sz="1300" kern="1200" dirty="0">
            <a:latin typeface="+mn-lt"/>
          </a:endParaRPr>
        </a:p>
      </dsp:txBody>
      <dsp:txXfrm>
        <a:off x="415955" y="638293"/>
        <a:ext cx="1462517" cy="2815020"/>
      </dsp:txXfrm>
    </dsp:sp>
    <dsp:sp modelId="{809C893A-9DC2-45DF-8DEB-52B0D66B732E}">
      <dsp:nvSpPr>
        <dsp:cNvPr id="0" name=""/>
        <dsp:cNvSpPr/>
      </dsp:nvSpPr>
      <dsp:spPr>
        <a:xfrm>
          <a:off x="64438" y="203203"/>
          <a:ext cx="587231" cy="5872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C50846-D6E0-4414-AF4B-7931B70890D9}">
      <dsp:nvSpPr>
        <dsp:cNvPr id="0" name=""/>
        <dsp:cNvSpPr/>
      </dsp:nvSpPr>
      <dsp:spPr>
        <a:xfrm rot="16200000">
          <a:off x="952336" y="1851478"/>
          <a:ext cx="2815020" cy="293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8953" bIns="0" numCol="1" spcCol="1270" anchor="t" anchorCtr="0">
          <a:noAutofit/>
        </a:bodyPr>
        <a:lstStyle/>
        <a:p>
          <a:pPr marL="0" lvl="0" indent="0" algn="r" defTabSz="933450">
            <a:lnSpc>
              <a:spcPct val="90000"/>
            </a:lnSpc>
            <a:spcBef>
              <a:spcPct val="0"/>
            </a:spcBef>
            <a:spcAft>
              <a:spcPct val="35000"/>
            </a:spcAft>
            <a:buFont typeface="+mj-lt"/>
            <a:buNone/>
          </a:pPr>
          <a:r>
            <a:rPr lang="es-EC" sz="2100" b="1" kern="1200" dirty="0">
              <a:effectLst/>
              <a:latin typeface="+mn-lt"/>
              <a:ea typeface="Calibri" panose="020F0502020204030204" pitchFamily="34" charset="0"/>
              <a:cs typeface="Times New Roman" panose="02020603050405020304" pitchFamily="18" charset="0"/>
            </a:rPr>
            <a:t>MTT-3:</a:t>
          </a:r>
          <a:endParaRPr lang="es-EC" sz="2100" kern="1200" dirty="0">
            <a:latin typeface="+mn-lt"/>
          </a:endParaRPr>
        </a:p>
      </dsp:txBody>
      <dsp:txXfrm>
        <a:off x="952336" y="1851478"/>
        <a:ext cx="2815020" cy="293615"/>
      </dsp:txXfrm>
    </dsp:sp>
    <dsp:sp modelId="{B6E52FAF-657B-4655-8BE0-8D4DF2297EFA}">
      <dsp:nvSpPr>
        <dsp:cNvPr id="0" name=""/>
        <dsp:cNvSpPr/>
      </dsp:nvSpPr>
      <dsp:spPr>
        <a:xfrm>
          <a:off x="2564555" y="638293"/>
          <a:ext cx="1462517" cy="2815020"/>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258953" rIns="120904" bIns="120904"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s-EC" sz="1300" kern="1200" dirty="0">
              <a:effectLst/>
              <a:latin typeface="+mn-lt"/>
              <a:ea typeface="Calibri" panose="020F0502020204030204" pitchFamily="34" charset="0"/>
              <a:cs typeface="Times New Roman" panose="02020603050405020304" pitchFamily="18" charset="0"/>
            </a:rPr>
            <a:t>Servicios básicos esenciales - Responsable Secretaría General de Planificación del MDMQ.</a:t>
          </a:r>
          <a:endParaRPr lang="es-EC" sz="1300" kern="1200" dirty="0">
            <a:latin typeface="+mn-lt"/>
          </a:endParaRPr>
        </a:p>
      </dsp:txBody>
      <dsp:txXfrm>
        <a:off x="2564555" y="638293"/>
        <a:ext cx="1462517" cy="2815020"/>
      </dsp:txXfrm>
    </dsp:sp>
    <dsp:sp modelId="{5406FACC-1952-41EE-9C60-EAC6DFB4179F}">
      <dsp:nvSpPr>
        <dsp:cNvPr id="0" name=""/>
        <dsp:cNvSpPr/>
      </dsp:nvSpPr>
      <dsp:spPr>
        <a:xfrm>
          <a:off x="2213038" y="203203"/>
          <a:ext cx="587231" cy="5872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288E85-05AC-48D0-9C8F-807C57BF65F0}">
      <dsp:nvSpPr>
        <dsp:cNvPr id="0" name=""/>
        <dsp:cNvSpPr/>
      </dsp:nvSpPr>
      <dsp:spPr>
        <a:xfrm rot="16200000">
          <a:off x="3100936" y="1851478"/>
          <a:ext cx="2815020" cy="293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8953" bIns="0" numCol="1" spcCol="1270" anchor="t" anchorCtr="0">
          <a:noAutofit/>
        </a:bodyPr>
        <a:lstStyle/>
        <a:p>
          <a:pPr marL="0" lvl="0" indent="0" algn="r" defTabSz="933450">
            <a:lnSpc>
              <a:spcPct val="90000"/>
            </a:lnSpc>
            <a:spcBef>
              <a:spcPct val="0"/>
            </a:spcBef>
            <a:spcAft>
              <a:spcPct val="35000"/>
            </a:spcAft>
            <a:buNone/>
          </a:pPr>
          <a:r>
            <a:rPr lang="es-EC" sz="2100" b="1" kern="1200" dirty="0">
              <a:effectLst/>
              <a:latin typeface="+mn-lt"/>
              <a:ea typeface="Calibri" panose="020F0502020204030204" pitchFamily="34" charset="0"/>
              <a:cs typeface="Times New Roman" panose="02020603050405020304" pitchFamily="18" charset="0"/>
            </a:rPr>
            <a:t>MTT- 6:</a:t>
          </a:r>
          <a:r>
            <a:rPr lang="es-EC" sz="2100" kern="1200" dirty="0">
              <a:effectLst/>
              <a:latin typeface="+mn-lt"/>
              <a:ea typeface="Calibri" panose="020F0502020204030204" pitchFamily="34" charset="0"/>
              <a:cs typeface="Times New Roman" panose="02020603050405020304" pitchFamily="18" charset="0"/>
            </a:rPr>
            <a:t> </a:t>
          </a:r>
          <a:endParaRPr lang="es-EC" sz="2100" kern="1200" dirty="0">
            <a:latin typeface="+mn-lt"/>
          </a:endParaRPr>
        </a:p>
      </dsp:txBody>
      <dsp:txXfrm>
        <a:off x="3100936" y="1851478"/>
        <a:ext cx="2815020" cy="293615"/>
      </dsp:txXfrm>
    </dsp:sp>
    <dsp:sp modelId="{89A147A2-F5E9-4FD3-AD61-244583EF3951}">
      <dsp:nvSpPr>
        <dsp:cNvPr id="0" name=""/>
        <dsp:cNvSpPr/>
      </dsp:nvSpPr>
      <dsp:spPr>
        <a:xfrm>
          <a:off x="4655254" y="590776"/>
          <a:ext cx="1462517" cy="2815020"/>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258953" rIns="120904" bIns="120904"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s-EC" sz="1300" kern="1200" dirty="0">
              <a:effectLst/>
              <a:latin typeface="+mn-lt"/>
              <a:ea typeface="Calibri" panose="020F0502020204030204" pitchFamily="34" charset="0"/>
              <a:cs typeface="Times New Roman" panose="02020603050405020304" pitchFamily="18" charset="0"/>
            </a:rPr>
            <a:t>Medios de vida y Productividad – Responsable Secretaría de Desarrollo Competitivo y Productividad.</a:t>
          </a:r>
          <a:endParaRPr lang="es-EC" sz="1300" kern="1200" dirty="0">
            <a:latin typeface="+mn-lt"/>
          </a:endParaRPr>
        </a:p>
      </dsp:txBody>
      <dsp:txXfrm>
        <a:off x="4655254" y="590776"/>
        <a:ext cx="1462517" cy="2815020"/>
      </dsp:txXfrm>
    </dsp:sp>
    <dsp:sp modelId="{1EE50AAF-622C-4B66-8334-8772D203796E}">
      <dsp:nvSpPr>
        <dsp:cNvPr id="0" name=""/>
        <dsp:cNvSpPr/>
      </dsp:nvSpPr>
      <dsp:spPr>
        <a:xfrm>
          <a:off x="4361638" y="203203"/>
          <a:ext cx="587231" cy="5872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BE8CED-E3CC-4A28-96F3-2B80DF39E5B0}">
      <dsp:nvSpPr>
        <dsp:cNvPr id="0" name=""/>
        <dsp:cNvSpPr/>
      </dsp:nvSpPr>
      <dsp:spPr>
        <a:xfrm rot="16200000">
          <a:off x="5249536" y="1851478"/>
          <a:ext cx="2815020" cy="293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8953" bIns="0" numCol="1" spcCol="1270" anchor="t" anchorCtr="0">
          <a:noAutofit/>
        </a:bodyPr>
        <a:lstStyle/>
        <a:p>
          <a:pPr marL="0" lvl="0" indent="0" algn="r" defTabSz="933450">
            <a:lnSpc>
              <a:spcPct val="90000"/>
            </a:lnSpc>
            <a:spcBef>
              <a:spcPct val="0"/>
            </a:spcBef>
            <a:spcAft>
              <a:spcPct val="35000"/>
            </a:spcAft>
            <a:buNone/>
          </a:pPr>
          <a:r>
            <a:rPr lang="es-EC" sz="2100" b="1" kern="1200" dirty="0">
              <a:effectLst/>
              <a:latin typeface="+mn-lt"/>
              <a:ea typeface="Calibri" panose="020F0502020204030204" pitchFamily="34" charset="0"/>
              <a:cs typeface="Times New Roman" panose="02020603050405020304" pitchFamily="18" charset="0"/>
            </a:rPr>
            <a:t>GT – 1:</a:t>
          </a:r>
          <a:r>
            <a:rPr lang="es-EC" sz="2100" kern="1200" dirty="0">
              <a:effectLst/>
              <a:latin typeface="+mn-lt"/>
              <a:ea typeface="Calibri" panose="020F0502020204030204" pitchFamily="34" charset="0"/>
              <a:cs typeface="Times New Roman" panose="02020603050405020304" pitchFamily="18" charset="0"/>
            </a:rPr>
            <a:t> </a:t>
          </a:r>
          <a:endParaRPr lang="es-EC" sz="2100" kern="1200" dirty="0">
            <a:latin typeface="+mn-lt"/>
          </a:endParaRPr>
        </a:p>
      </dsp:txBody>
      <dsp:txXfrm>
        <a:off x="5249536" y="1851478"/>
        <a:ext cx="2815020" cy="293615"/>
      </dsp:txXfrm>
    </dsp:sp>
    <dsp:sp modelId="{77CE8D4F-DDF9-43C1-AB16-D86803A576AD}">
      <dsp:nvSpPr>
        <dsp:cNvPr id="0" name=""/>
        <dsp:cNvSpPr/>
      </dsp:nvSpPr>
      <dsp:spPr>
        <a:xfrm>
          <a:off x="6803854" y="590776"/>
          <a:ext cx="1462517" cy="2815020"/>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258953" rIns="120904" bIns="120904"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s-EC" sz="1300" kern="1200" dirty="0">
              <a:effectLst/>
              <a:latin typeface="+mn-lt"/>
              <a:ea typeface="Calibri" panose="020F0502020204030204" pitchFamily="34" charset="0"/>
              <a:cs typeface="Times New Roman" panose="02020603050405020304" pitchFamily="18" charset="0"/>
            </a:rPr>
            <a:t>Grupo de trabajo de Logística – Cuerpo de Agente de Control Metropolitano</a:t>
          </a:r>
          <a:endParaRPr lang="es-EC" sz="1300" kern="1200" dirty="0">
            <a:latin typeface="+mn-lt"/>
          </a:endParaRPr>
        </a:p>
      </dsp:txBody>
      <dsp:txXfrm>
        <a:off x="6803854" y="590776"/>
        <a:ext cx="1462517" cy="2815020"/>
      </dsp:txXfrm>
    </dsp:sp>
    <dsp:sp modelId="{56DE9A3C-28C1-4B76-9D3D-3E9693DE7728}">
      <dsp:nvSpPr>
        <dsp:cNvPr id="0" name=""/>
        <dsp:cNvSpPr/>
      </dsp:nvSpPr>
      <dsp:spPr>
        <a:xfrm>
          <a:off x="6510238" y="203203"/>
          <a:ext cx="587231" cy="58723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96770C-FC14-42D2-8DD7-6C758C8F9739}">
      <dsp:nvSpPr>
        <dsp:cNvPr id="0" name=""/>
        <dsp:cNvSpPr/>
      </dsp:nvSpPr>
      <dsp:spPr>
        <a:xfrm rot="16200000">
          <a:off x="7398136" y="1851478"/>
          <a:ext cx="2815020" cy="293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8953" bIns="0" numCol="1" spcCol="1270" anchor="t" anchorCtr="0">
          <a:noAutofit/>
        </a:bodyPr>
        <a:lstStyle/>
        <a:p>
          <a:pPr marL="0" lvl="0" indent="0" algn="r" defTabSz="933450">
            <a:lnSpc>
              <a:spcPct val="90000"/>
            </a:lnSpc>
            <a:spcBef>
              <a:spcPct val="0"/>
            </a:spcBef>
            <a:spcAft>
              <a:spcPct val="35000"/>
            </a:spcAft>
            <a:buFont typeface="Arial" panose="020B0604020202020204" pitchFamily="34" charset="0"/>
            <a:buNone/>
          </a:pPr>
          <a:r>
            <a:rPr lang="es-EC" sz="2100" b="1" kern="1200" dirty="0">
              <a:effectLst/>
              <a:latin typeface="+mn-lt"/>
              <a:ea typeface="Calibri" panose="020F0502020204030204" pitchFamily="34" charset="0"/>
              <a:cs typeface="Times New Roman" panose="02020603050405020304" pitchFamily="18" charset="0"/>
            </a:rPr>
            <a:t>GT – 2:</a:t>
          </a:r>
          <a:r>
            <a:rPr lang="es-EC" sz="2100" kern="1200" dirty="0">
              <a:effectLst/>
              <a:latin typeface="+mn-lt"/>
              <a:ea typeface="Calibri" panose="020F0502020204030204" pitchFamily="34" charset="0"/>
              <a:cs typeface="Times New Roman" panose="02020603050405020304" pitchFamily="18" charset="0"/>
            </a:rPr>
            <a:t> </a:t>
          </a:r>
          <a:endParaRPr lang="es-EC" sz="2100" kern="1200" dirty="0">
            <a:latin typeface="+mn-lt"/>
          </a:endParaRPr>
        </a:p>
      </dsp:txBody>
      <dsp:txXfrm>
        <a:off x="7398136" y="1851478"/>
        <a:ext cx="2815020" cy="293615"/>
      </dsp:txXfrm>
    </dsp:sp>
    <dsp:sp modelId="{B97AD92C-EA95-429B-88DB-1215928EE832}">
      <dsp:nvSpPr>
        <dsp:cNvPr id="0" name=""/>
        <dsp:cNvSpPr/>
      </dsp:nvSpPr>
      <dsp:spPr>
        <a:xfrm>
          <a:off x="8952454" y="590776"/>
          <a:ext cx="1462517" cy="2815020"/>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258953" rIns="120904" bIns="120904" numCol="1" spcCol="1270" anchor="t" anchorCtr="0">
          <a:noAutofit/>
        </a:bodyPr>
        <a:lstStyle/>
        <a:p>
          <a:pPr marL="114300" lvl="1" indent="-114300" algn="l" defTabSz="577850">
            <a:lnSpc>
              <a:spcPct val="90000"/>
            </a:lnSpc>
            <a:spcBef>
              <a:spcPct val="0"/>
            </a:spcBef>
            <a:spcAft>
              <a:spcPct val="15000"/>
            </a:spcAft>
            <a:buChar char="•"/>
          </a:pPr>
          <a:r>
            <a:rPr lang="es-EC" sz="1300" kern="1200" dirty="0">
              <a:effectLst/>
              <a:latin typeface="+mn-lt"/>
              <a:ea typeface="Calibri" panose="020F0502020204030204" pitchFamily="34" charset="0"/>
              <a:cs typeface="Times New Roman" panose="02020603050405020304" pitchFamily="18" charset="0"/>
            </a:rPr>
            <a:t>Grupo de trabajo de Seguridad y Control – Secretaría General de Seguridad y Gobernabilidad.</a:t>
          </a:r>
          <a:endParaRPr lang="es-EC" sz="1300" kern="1200" dirty="0">
            <a:latin typeface="+mn-lt"/>
          </a:endParaRPr>
        </a:p>
      </dsp:txBody>
      <dsp:txXfrm>
        <a:off x="8952454" y="590776"/>
        <a:ext cx="1462517" cy="2815020"/>
      </dsp:txXfrm>
    </dsp:sp>
    <dsp:sp modelId="{E15AB487-5F3B-4A07-8A44-FBFAD29DCDA2}">
      <dsp:nvSpPr>
        <dsp:cNvPr id="0" name=""/>
        <dsp:cNvSpPr/>
      </dsp:nvSpPr>
      <dsp:spPr>
        <a:xfrm>
          <a:off x="8658838" y="203203"/>
          <a:ext cx="587231" cy="58723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32559-B06F-444E-AE49-66FC707FFB5D}">
      <dsp:nvSpPr>
        <dsp:cNvPr id="0" name=""/>
        <dsp:cNvSpPr/>
      </dsp:nvSpPr>
      <dsp:spPr>
        <a:xfrm>
          <a:off x="0" y="10526"/>
          <a:ext cx="10837231" cy="411840"/>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s-EC" sz="1400" b="1" kern="1200" dirty="0">
              <a:solidFill>
                <a:schemeClr val="tx1"/>
              </a:solidFill>
            </a:rPr>
            <a:t>Coordinación 9 - MSP</a:t>
          </a:r>
          <a:endParaRPr lang="es-EC" sz="1400" kern="1200" dirty="0">
            <a:solidFill>
              <a:schemeClr val="tx1"/>
            </a:solidFill>
          </a:endParaRPr>
        </a:p>
      </dsp:txBody>
      <dsp:txXfrm>
        <a:off x="20104" y="30630"/>
        <a:ext cx="10797023" cy="371632"/>
      </dsp:txXfrm>
    </dsp:sp>
    <dsp:sp modelId="{FF07CF48-D78B-4C13-BA58-5587F6B6443D}">
      <dsp:nvSpPr>
        <dsp:cNvPr id="0" name=""/>
        <dsp:cNvSpPr/>
      </dsp:nvSpPr>
      <dsp:spPr>
        <a:xfrm>
          <a:off x="0" y="422366"/>
          <a:ext cx="10837231" cy="91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4082" tIns="17780" rIns="99568" bIns="17780" numCol="1" spcCol="1270" anchor="t" anchorCtr="0">
          <a:noAutofit/>
        </a:bodyPr>
        <a:lstStyle/>
        <a:p>
          <a:pPr marL="114300" lvl="1" indent="-114300" algn="just" defTabSz="622300">
            <a:lnSpc>
              <a:spcPct val="90000"/>
            </a:lnSpc>
            <a:spcBef>
              <a:spcPct val="0"/>
            </a:spcBef>
            <a:spcAft>
              <a:spcPct val="20000"/>
            </a:spcAft>
            <a:buChar char="•"/>
          </a:pPr>
          <a:r>
            <a:rPr lang="es-EC" sz="1400" kern="1200" dirty="0"/>
            <a:t>Los establecimientos de salud no se encuentran cerrados, mantienen un retraso en el horario de llegada del personal.  </a:t>
          </a:r>
        </a:p>
        <a:p>
          <a:pPr marL="114300" lvl="1" indent="-114300" algn="just" defTabSz="622300">
            <a:lnSpc>
              <a:spcPct val="90000"/>
            </a:lnSpc>
            <a:spcBef>
              <a:spcPct val="0"/>
            </a:spcBef>
            <a:spcAft>
              <a:spcPct val="20000"/>
            </a:spcAft>
            <a:buChar char="•"/>
          </a:pPr>
          <a:r>
            <a:rPr lang="es-EC" sz="1400" kern="1200" dirty="0"/>
            <a:t>Segundo y tercer nivel de atención, principalmente de traumas: craneales, faciales, oculares y extremidades, se remite reportes de atenciones en dos cortes, matutino y vespertino.</a:t>
          </a:r>
        </a:p>
        <a:p>
          <a:pPr marL="114300" lvl="1" indent="-114300" algn="just" defTabSz="622300">
            <a:lnSpc>
              <a:spcPct val="90000"/>
            </a:lnSpc>
            <a:spcBef>
              <a:spcPct val="0"/>
            </a:spcBef>
            <a:spcAft>
              <a:spcPct val="20000"/>
            </a:spcAft>
            <a:buChar char="•"/>
          </a:pPr>
          <a:r>
            <a:rPr lang="es-EC" sz="1400" kern="1200" dirty="0"/>
            <a:t>Manejan comunicación directa con Cruz Roja y Municipio para la recepción de pacientes.</a:t>
          </a:r>
        </a:p>
      </dsp:txBody>
      <dsp:txXfrm>
        <a:off x="0" y="422366"/>
        <a:ext cx="10837231" cy="910800"/>
      </dsp:txXfrm>
    </dsp:sp>
    <dsp:sp modelId="{F7FAED64-9325-49AC-B52D-F423AEB9DCCD}">
      <dsp:nvSpPr>
        <dsp:cNvPr id="0" name=""/>
        <dsp:cNvSpPr/>
      </dsp:nvSpPr>
      <dsp:spPr>
        <a:xfrm>
          <a:off x="0" y="1333166"/>
          <a:ext cx="10837231" cy="411840"/>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s-EC" sz="1400" b="1" kern="1200">
              <a:solidFill>
                <a:schemeClr val="tx1"/>
              </a:solidFill>
            </a:rPr>
            <a:t>Cuerpo de Bomberos</a:t>
          </a:r>
          <a:endParaRPr lang="es-EC" sz="1400" kern="1200">
            <a:solidFill>
              <a:schemeClr val="tx1"/>
            </a:solidFill>
          </a:endParaRPr>
        </a:p>
      </dsp:txBody>
      <dsp:txXfrm>
        <a:off x="20104" y="1353270"/>
        <a:ext cx="10797023" cy="371632"/>
      </dsp:txXfrm>
    </dsp:sp>
    <dsp:sp modelId="{DF289B8A-08C4-4470-9D5A-E5470EA86D3F}">
      <dsp:nvSpPr>
        <dsp:cNvPr id="0" name=""/>
        <dsp:cNvSpPr/>
      </dsp:nvSpPr>
      <dsp:spPr>
        <a:xfrm>
          <a:off x="0" y="1745006"/>
          <a:ext cx="10837231" cy="717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4082" tIns="17780" rIns="99568" bIns="17780" numCol="1" spcCol="1270" anchor="t" anchorCtr="0">
          <a:noAutofit/>
        </a:bodyPr>
        <a:lstStyle/>
        <a:p>
          <a:pPr marL="114300" lvl="1" indent="-114300" algn="just" defTabSz="622300">
            <a:lnSpc>
              <a:spcPct val="90000"/>
            </a:lnSpc>
            <a:spcBef>
              <a:spcPct val="0"/>
            </a:spcBef>
            <a:spcAft>
              <a:spcPct val="20000"/>
            </a:spcAft>
            <a:buChar char="•"/>
          </a:pPr>
          <a:r>
            <a:rPr lang="es-EC" sz="1400" kern="1200" dirty="0"/>
            <a:t>Mantienen 70 personas operativas entre paramédicos y la unidad de rescate, distribuidos en puntos estratégicos de manifestaciones. </a:t>
          </a:r>
        </a:p>
        <a:p>
          <a:pPr marL="114300" lvl="1" indent="-114300" algn="just" defTabSz="622300">
            <a:lnSpc>
              <a:spcPct val="90000"/>
            </a:lnSpc>
            <a:spcBef>
              <a:spcPct val="0"/>
            </a:spcBef>
            <a:spcAft>
              <a:spcPct val="20000"/>
            </a:spcAft>
            <a:buChar char="•"/>
          </a:pPr>
          <a:r>
            <a:rPr lang="es-EC" sz="1400" kern="1200" dirty="0"/>
            <a:t>20 ambulancias operativas y la unidad de siniestros. </a:t>
          </a:r>
        </a:p>
        <a:p>
          <a:pPr marL="114300" lvl="1" indent="-114300" algn="just" defTabSz="622300">
            <a:lnSpc>
              <a:spcPct val="90000"/>
            </a:lnSpc>
            <a:spcBef>
              <a:spcPct val="0"/>
            </a:spcBef>
            <a:spcAft>
              <a:spcPct val="20000"/>
            </a:spcAft>
            <a:buChar char="•"/>
          </a:pPr>
          <a:r>
            <a:rPr lang="es-EC" sz="1400" kern="1200"/>
            <a:t>Tienen 2 vehículos que hacen una avanzada y camionetas para transportar a los pacientes.</a:t>
          </a:r>
        </a:p>
      </dsp:txBody>
      <dsp:txXfrm>
        <a:off x="0" y="1745006"/>
        <a:ext cx="10837231" cy="717255"/>
      </dsp:txXfrm>
    </dsp:sp>
    <dsp:sp modelId="{CEDAA5D1-2965-45B7-A16B-C8D01A7A541A}">
      <dsp:nvSpPr>
        <dsp:cNvPr id="0" name=""/>
        <dsp:cNvSpPr/>
      </dsp:nvSpPr>
      <dsp:spPr>
        <a:xfrm>
          <a:off x="0" y="2462261"/>
          <a:ext cx="10837231" cy="411840"/>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s-EC" sz="1400" b="1" kern="1200">
              <a:solidFill>
                <a:schemeClr val="tx1"/>
              </a:solidFill>
            </a:rPr>
            <a:t>Cruz Roja</a:t>
          </a:r>
          <a:endParaRPr lang="es-EC" sz="1400" kern="1200">
            <a:solidFill>
              <a:schemeClr val="tx1"/>
            </a:solidFill>
          </a:endParaRPr>
        </a:p>
      </dsp:txBody>
      <dsp:txXfrm>
        <a:off x="20104" y="2482365"/>
        <a:ext cx="10797023" cy="371632"/>
      </dsp:txXfrm>
    </dsp:sp>
    <dsp:sp modelId="{F524B49C-C3D0-47FE-96FA-2152E12DF1E1}">
      <dsp:nvSpPr>
        <dsp:cNvPr id="0" name=""/>
        <dsp:cNvSpPr/>
      </dsp:nvSpPr>
      <dsp:spPr>
        <a:xfrm>
          <a:off x="0" y="2874101"/>
          <a:ext cx="10837231" cy="956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4082" tIns="17780" rIns="99568" bIns="17780" numCol="1" spcCol="1270" anchor="t" anchorCtr="0">
          <a:noAutofit/>
        </a:bodyPr>
        <a:lstStyle/>
        <a:p>
          <a:pPr marL="114300" lvl="1" indent="-114300" algn="just" defTabSz="622300">
            <a:lnSpc>
              <a:spcPct val="90000"/>
            </a:lnSpc>
            <a:spcBef>
              <a:spcPct val="0"/>
            </a:spcBef>
            <a:spcAft>
              <a:spcPct val="20000"/>
            </a:spcAft>
            <a:buChar char="•"/>
          </a:pPr>
          <a:r>
            <a:rPr lang="es-EC" sz="1400" kern="1200" dirty="0"/>
            <a:t>3 unidades de ambulancia.</a:t>
          </a:r>
        </a:p>
        <a:p>
          <a:pPr marL="114300" lvl="1" indent="-114300" algn="just" defTabSz="622300">
            <a:lnSpc>
              <a:spcPct val="90000"/>
            </a:lnSpc>
            <a:spcBef>
              <a:spcPct val="0"/>
            </a:spcBef>
            <a:spcAft>
              <a:spcPct val="20000"/>
            </a:spcAft>
            <a:buChar char="•"/>
          </a:pPr>
          <a:r>
            <a:rPr lang="es-EC" sz="1400" kern="1200"/>
            <a:t>Personal a pie: paramédicos y personal para ayuda psicosocial en puntos estratégicos.</a:t>
          </a:r>
        </a:p>
        <a:p>
          <a:pPr marL="114300" lvl="1" indent="-114300" algn="just" defTabSz="622300">
            <a:lnSpc>
              <a:spcPct val="90000"/>
            </a:lnSpc>
            <a:spcBef>
              <a:spcPct val="0"/>
            </a:spcBef>
            <a:spcAft>
              <a:spcPct val="20000"/>
            </a:spcAft>
            <a:buChar char="•"/>
          </a:pPr>
          <a:r>
            <a:rPr lang="es-EC" sz="1400" kern="1200" dirty="0"/>
            <a:t>En las Universidades Central y Salesiana realizan trabajo con los niños y apoyo psicosocial.</a:t>
          </a:r>
        </a:p>
        <a:p>
          <a:pPr marL="114300" lvl="1" indent="-114300" algn="just" defTabSz="622300">
            <a:lnSpc>
              <a:spcPct val="90000"/>
            </a:lnSpc>
            <a:spcBef>
              <a:spcPct val="0"/>
            </a:spcBef>
            <a:spcAft>
              <a:spcPct val="20000"/>
            </a:spcAft>
            <a:buChar char="•"/>
          </a:pPr>
          <a:r>
            <a:rPr lang="es-EC" sz="1400" kern="1200"/>
            <a:t>Se coordinó con cuerpo de bomberos, para el traslado de pacientes del punto crítico hasta la ambulancia y luego al cuerpo de bomberos.</a:t>
          </a:r>
        </a:p>
      </dsp:txBody>
      <dsp:txXfrm>
        <a:off x="0" y="2874101"/>
        <a:ext cx="10837231" cy="956340"/>
      </dsp:txXfrm>
    </dsp:sp>
    <dsp:sp modelId="{78CDAF1C-E613-485B-A82D-E616561AE172}">
      <dsp:nvSpPr>
        <dsp:cNvPr id="0" name=""/>
        <dsp:cNvSpPr/>
      </dsp:nvSpPr>
      <dsp:spPr>
        <a:xfrm>
          <a:off x="0" y="3830441"/>
          <a:ext cx="10837231" cy="411840"/>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s-EC" sz="1400" b="1" kern="1200">
              <a:solidFill>
                <a:schemeClr val="tx1"/>
              </a:solidFill>
            </a:rPr>
            <a:t>Secretaría de Salud.</a:t>
          </a:r>
          <a:endParaRPr lang="es-EC" sz="1400" kern="1200">
            <a:solidFill>
              <a:schemeClr val="tx1"/>
            </a:solidFill>
          </a:endParaRPr>
        </a:p>
      </dsp:txBody>
      <dsp:txXfrm>
        <a:off x="20104" y="3850545"/>
        <a:ext cx="10797023" cy="371632"/>
      </dsp:txXfrm>
    </dsp:sp>
    <dsp:sp modelId="{0DBE2080-E713-4155-8810-80B973CAD989}">
      <dsp:nvSpPr>
        <dsp:cNvPr id="0" name=""/>
        <dsp:cNvSpPr/>
      </dsp:nvSpPr>
      <dsp:spPr>
        <a:xfrm>
          <a:off x="0" y="4242281"/>
          <a:ext cx="10837231"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4082" tIns="17780" rIns="99568" bIns="17780" numCol="1" spcCol="1270" anchor="t" anchorCtr="0">
          <a:noAutofit/>
        </a:bodyPr>
        <a:lstStyle/>
        <a:p>
          <a:pPr marL="114300" lvl="1" indent="-114300" algn="just" defTabSz="622300">
            <a:lnSpc>
              <a:spcPct val="90000"/>
            </a:lnSpc>
            <a:spcBef>
              <a:spcPct val="0"/>
            </a:spcBef>
            <a:spcAft>
              <a:spcPct val="20000"/>
            </a:spcAft>
            <a:buChar char="•"/>
          </a:pPr>
          <a:r>
            <a:rPr lang="es-EC" sz="1400" kern="1200" dirty="0"/>
            <a:t>Disminución del número de atenciones y búsqueda activa de pacientes COVID-19 del 20 al 40 % de atenciones regulares..</a:t>
          </a:r>
        </a:p>
      </dsp:txBody>
      <dsp:txXfrm>
        <a:off x="0" y="4242281"/>
        <a:ext cx="10837231" cy="3643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35D281-1226-43CE-AF57-9222145CFE42}">
      <dsp:nvSpPr>
        <dsp:cNvPr id="0" name=""/>
        <dsp:cNvSpPr/>
      </dsp:nvSpPr>
      <dsp:spPr>
        <a:xfrm>
          <a:off x="1988" y="671922"/>
          <a:ext cx="2285338" cy="114266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C" sz="1800" b="1" kern="1200"/>
            <a:t>Secretaría de Movilidad</a:t>
          </a:r>
          <a:endParaRPr lang="es-EC" sz="1800" kern="1200"/>
        </a:p>
      </dsp:txBody>
      <dsp:txXfrm>
        <a:off x="35456" y="705390"/>
        <a:ext cx="2218402" cy="1075733"/>
      </dsp:txXfrm>
    </dsp:sp>
    <dsp:sp modelId="{11381812-BDF4-46C0-A2C8-5A333C6C3CD1}">
      <dsp:nvSpPr>
        <dsp:cNvPr id="0" name=""/>
        <dsp:cNvSpPr/>
      </dsp:nvSpPr>
      <dsp:spPr>
        <a:xfrm>
          <a:off x="230522" y="1814591"/>
          <a:ext cx="228533" cy="1532011"/>
        </a:xfrm>
        <a:custGeom>
          <a:avLst/>
          <a:gdLst/>
          <a:ahLst/>
          <a:cxnLst/>
          <a:rect l="0" t="0" r="0" b="0"/>
          <a:pathLst>
            <a:path>
              <a:moveTo>
                <a:pt x="0" y="0"/>
              </a:moveTo>
              <a:lnTo>
                <a:pt x="0" y="1532011"/>
              </a:lnTo>
              <a:lnTo>
                <a:pt x="228533" y="153201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82FD5F-8DCB-45E7-9B13-058D60D37256}">
      <dsp:nvSpPr>
        <dsp:cNvPr id="0" name=""/>
        <dsp:cNvSpPr/>
      </dsp:nvSpPr>
      <dsp:spPr>
        <a:xfrm>
          <a:off x="459056" y="2100259"/>
          <a:ext cx="1914016" cy="2492687"/>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C" sz="1400" kern="1200" dirty="0"/>
            <a:t>Se ejecuta, de manera activa, el plan de activación emergente para desviar las rutas de transporte, con la finalidad de realizar monitoreos permanentes y garantizar la libre movilidad de los ciudadanos del DMQ.</a:t>
          </a:r>
        </a:p>
      </dsp:txBody>
      <dsp:txXfrm>
        <a:off x="515116" y="2156319"/>
        <a:ext cx="1801896" cy="2380567"/>
      </dsp:txXfrm>
    </dsp:sp>
    <dsp:sp modelId="{E0B9FB8E-B50F-4043-9AB2-A3C8D9DB0C0B}">
      <dsp:nvSpPr>
        <dsp:cNvPr id="0" name=""/>
        <dsp:cNvSpPr/>
      </dsp:nvSpPr>
      <dsp:spPr>
        <a:xfrm>
          <a:off x="2858661" y="671922"/>
          <a:ext cx="2285338" cy="114266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C" sz="1800" b="1" kern="1200" dirty="0"/>
            <a:t>Empresa Eléctrica Quito </a:t>
          </a:r>
          <a:endParaRPr lang="es-EC" sz="1800" kern="1200" dirty="0"/>
        </a:p>
      </dsp:txBody>
      <dsp:txXfrm>
        <a:off x="2892129" y="705390"/>
        <a:ext cx="2218402" cy="1075733"/>
      </dsp:txXfrm>
    </dsp:sp>
    <dsp:sp modelId="{1E948C4B-15B8-493D-BDFF-4A781BE201E5}">
      <dsp:nvSpPr>
        <dsp:cNvPr id="0" name=""/>
        <dsp:cNvSpPr/>
      </dsp:nvSpPr>
      <dsp:spPr>
        <a:xfrm>
          <a:off x="3087195" y="1814591"/>
          <a:ext cx="228533" cy="1075017"/>
        </a:xfrm>
        <a:custGeom>
          <a:avLst/>
          <a:gdLst/>
          <a:ahLst/>
          <a:cxnLst/>
          <a:rect l="0" t="0" r="0" b="0"/>
          <a:pathLst>
            <a:path>
              <a:moveTo>
                <a:pt x="0" y="0"/>
              </a:moveTo>
              <a:lnTo>
                <a:pt x="0" y="1075017"/>
              </a:lnTo>
              <a:lnTo>
                <a:pt x="228533" y="1075017"/>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E79BA8-2552-451F-AED5-E9FC8ED9D8D2}">
      <dsp:nvSpPr>
        <dsp:cNvPr id="0" name=""/>
        <dsp:cNvSpPr/>
      </dsp:nvSpPr>
      <dsp:spPr>
        <a:xfrm>
          <a:off x="3315729" y="2100259"/>
          <a:ext cx="1861966" cy="157870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C" sz="1400" kern="1200" dirty="0"/>
            <a:t>Activación del plan de contingencia correspondiente para asegurar el abastecimiento de energía eléctrica a la población.</a:t>
          </a:r>
        </a:p>
      </dsp:txBody>
      <dsp:txXfrm>
        <a:off x="3361968" y="2146498"/>
        <a:ext cx="1769488" cy="1486222"/>
      </dsp:txXfrm>
    </dsp:sp>
    <dsp:sp modelId="{89A00269-2922-40A0-982F-DEF71A323572}">
      <dsp:nvSpPr>
        <dsp:cNvPr id="0" name=""/>
        <dsp:cNvSpPr/>
      </dsp:nvSpPr>
      <dsp:spPr>
        <a:xfrm>
          <a:off x="3087195" y="1814591"/>
          <a:ext cx="228533" cy="2721369"/>
        </a:xfrm>
        <a:custGeom>
          <a:avLst/>
          <a:gdLst/>
          <a:ahLst/>
          <a:cxnLst/>
          <a:rect l="0" t="0" r="0" b="0"/>
          <a:pathLst>
            <a:path>
              <a:moveTo>
                <a:pt x="0" y="0"/>
              </a:moveTo>
              <a:lnTo>
                <a:pt x="0" y="2721369"/>
              </a:lnTo>
              <a:lnTo>
                <a:pt x="228533" y="2721369"/>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8792B3-AC39-4FC1-85AE-E66EBE165DA0}">
      <dsp:nvSpPr>
        <dsp:cNvPr id="0" name=""/>
        <dsp:cNvSpPr/>
      </dsp:nvSpPr>
      <dsp:spPr>
        <a:xfrm>
          <a:off x="3315729" y="3964627"/>
          <a:ext cx="1828271" cy="1142669"/>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C" sz="1400" kern="1200" dirty="0"/>
            <a:t>Restablecimiento del servicio de energía eléctrica</a:t>
          </a:r>
          <a:r>
            <a:rPr lang="es-EC" sz="900" kern="1200" dirty="0"/>
            <a:t>.</a:t>
          </a:r>
        </a:p>
      </dsp:txBody>
      <dsp:txXfrm>
        <a:off x="3349197" y="3998095"/>
        <a:ext cx="1761335" cy="1075733"/>
      </dsp:txXfrm>
    </dsp:sp>
    <dsp:sp modelId="{56384E9E-6BC2-49BB-AB71-AE4E44B9A1BD}">
      <dsp:nvSpPr>
        <dsp:cNvPr id="0" name=""/>
        <dsp:cNvSpPr/>
      </dsp:nvSpPr>
      <dsp:spPr>
        <a:xfrm>
          <a:off x="5715335" y="671922"/>
          <a:ext cx="2285338" cy="114266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C" sz="1800" b="1" kern="1200"/>
            <a:t>Empresa Pública Metropolitana de Transporte de Pasajeros</a:t>
          </a:r>
          <a:endParaRPr lang="es-EC" sz="1800" kern="1200"/>
        </a:p>
      </dsp:txBody>
      <dsp:txXfrm>
        <a:off x="5748803" y="705390"/>
        <a:ext cx="2218402" cy="1075733"/>
      </dsp:txXfrm>
    </dsp:sp>
    <dsp:sp modelId="{50DA8B41-7351-4393-9684-5BFC18DCE8EB}">
      <dsp:nvSpPr>
        <dsp:cNvPr id="0" name=""/>
        <dsp:cNvSpPr/>
      </dsp:nvSpPr>
      <dsp:spPr>
        <a:xfrm>
          <a:off x="5943869" y="1814591"/>
          <a:ext cx="228533" cy="857002"/>
        </a:xfrm>
        <a:custGeom>
          <a:avLst/>
          <a:gdLst/>
          <a:ahLst/>
          <a:cxnLst/>
          <a:rect l="0" t="0" r="0" b="0"/>
          <a:pathLst>
            <a:path>
              <a:moveTo>
                <a:pt x="0" y="0"/>
              </a:moveTo>
              <a:lnTo>
                <a:pt x="0" y="857002"/>
              </a:lnTo>
              <a:lnTo>
                <a:pt x="228533" y="857002"/>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72083C-B13A-4A70-9664-7829AB372548}">
      <dsp:nvSpPr>
        <dsp:cNvPr id="0" name=""/>
        <dsp:cNvSpPr/>
      </dsp:nvSpPr>
      <dsp:spPr>
        <a:xfrm>
          <a:off x="6172403" y="2100259"/>
          <a:ext cx="1828271" cy="1142669"/>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C" sz="1400" kern="1200" dirty="0"/>
            <a:t>Coordinación en la remoción y retiro de escombros que garanticen la libre movilidad </a:t>
          </a:r>
        </a:p>
      </dsp:txBody>
      <dsp:txXfrm>
        <a:off x="6205871" y="2133727"/>
        <a:ext cx="1761335" cy="1075733"/>
      </dsp:txXfrm>
    </dsp:sp>
    <dsp:sp modelId="{5F098614-71B2-48AB-B36A-B848844A700D}">
      <dsp:nvSpPr>
        <dsp:cNvPr id="0" name=""/>
        <dsp:cNvSpPr/>
      </dsp:nvSpPr>
      <dsp:spPr>
        <a:xfrm>
          <a:off x="8572008" y="671922"/>
          <a:ext cx="2285338" cy="114266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C" sz="1800" b="1" kern="1200" dirty="0"/>
            <a:t>Empresa Pública Metropolitana de Movilidad y Obras Públicas</a:t>
          </a:r>
          <a:endParaRPr lang="es-EC" sz="1800" kern="1200" dirty="0"/>
        </a:p>
      </dsp:txBody>
      <dsp:txXfrm>
        <a:off x="8605476" y="705390"/>
        <a:ext cx="2218402" cy="1075733"/>
      </dsp:txXfrm>
    </dsp:sp>
    <dsp:sp modelId="{7376287F-5E27-4EC3-AE90-8BCBA6578B63}">
      <dsp:nvSpPr>
        <dsp:cNvPr id="0" name=""/>
        <dsp:cNvSpPr/>
      </dsp:nvSpPr>
      <dsp:spPr>
        <a:xfrm>
          <a:off x="8800542" y="1814591"/>
          <a:ext cx="228533" cy="857002"/>
        </a:xfrm>
        <a:custGeom>
          <a:avLst/>
          <a:gdLst/>
          <a:ahLst/>
          <a:cxnLst/>
          <a:rect l="0" t="0" r="0" b="0"/>
          <a:pathLst>
            <a:path>
              <a:moveTo>
                <a:pt x="0" y="0"/>
              </a:moveTo>
              <a:lnTo>
                <a:pt x="0" y="857002"/>
              </a:lnTo>
              <a:lnTo>
                <a:pt x="228533" y="857002"/>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C2B249-1B2D-44A4-83BE-CCCD0AA648D8}">
      <dsp:nvSpPr>
        <dsp:cNvPr id="0" name=""/>
        <dsp:cNvSpPr/>
      </dsp:nvSpPr>
      <dsp:spPr>
        <a:xfrm>
          <a:off x="9029076" y="2100259"/>
          <a:ext cx="1828271" cy="1142669"/>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C" sz="1400" kern="1200" dirty="0"/>
            <a:t>451 metros cúbicos de escombros desalojados y lavado de vías.</a:t>
          </a:r>
        </a:p>
      </dsp:txBody>
      <dsp:txXfrm>
        <a:off x="9062544" y="2133727"/>
        <a:ext cx="1761335" cy="10757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37C4F6-79AD-4002-81FD-3FE0D8C69089}">
      <dsp:nvSpPr>
        <dsp:cNvPr id="0" name=""/>
        <dsp:cNvSpPr/>
      </dsp:nvSpPr>
      <dsp:spPr>
        <a:xfrm rot="5400000">
          <a:off x="469607" y="1622475"/>
          <a:ext cx="1405974" cy="2339509"/>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F714D2-2863-4613-90B0-08F9F68784AA}">
      <dsp:nvSpPr>
        <dsp:cNvPr id="0" name=""/>
        <dsp:cNvSpPr/>
      </dsp:nvSpPr>
      <dsp:spPr>
        <a:xfrm>
          <a:off x="234915" y="2321484"/>
          <a:ext cx="2112122" cy="1851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C" sz="1400" kern="1200" dirty="0"/>
            <a:t>Se han gestionado, con las cadenas productivas (Mercado Mayorista y San Roque), varios operativos de seguridad con Policía Nacional y Fuerzas Armadas, rutas seguras que garanticen la movilización.</a:t>
          </a:r>
        </a:p>
      </dsp:txBody>
      <dsp:txXfrm>
        <a:off x="234915" y="2321484"/>
        <a:ext cx="2112122" cy="1851398"/>
      </dsp:txXfrm>
    </dsp:sp>
    <dsp:sp modelId="{B72B43E8-B436-49F9-89C7-359CB0CA5517}">
      <dsp:nvSpPr>
        <dsp:cNvPr id="0" name=""/>
        <dsp:cNvSpPr/>
      </dsp:nvSpPr>
      <dsp:spPr>
        <a:xfrm>
          <a:off x="1948524" y="1450238"/>
          <a:ext cx="398513" cy="398513"/>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F79FA5-A665-47E2-877E-BE7A7B48309E}">
      <dsp:nvSpPr>
        <dsp:cNvPr id="0" name=""/>
        <dsp:cNvSpPr/>
      </dsp:nvSpPr>
      <dsp:spPr>
        <a:xfrm rot="5400000">
          <a:off x="3055257" y="982653"/>
          <a:ext cx="1405974" cy="2339509"/>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C2242F-7122-4995-B35C-FB3D4D5CA860}">
      <dsp:nvSpPr>
        <dsp:cNvPr id="0" name=""/>
        <dsp:cNvSpPr/>
      </dsp:nvSpPr>
      <dsp:spPr>
        <a:xfrm>
          <a:off x="2820565" y="1681663"/>
          <a:ext cx="2112122" cy="1851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C" sz="1400" kern="1200" dirty="0"/>
            <a:t>Los mercados se encuentran abastecidos en un 54%.</a:t>
          </a:r>
        </a:p>
      </dsp:txBody>
      <dsp:txXfrm>
        <a:off x="2820565" y="1681663"/>
        <a:ext cx="2112122" cy="1851398"/>
      </dsp:txXfrm>
    </dsp:sp>
    <dsp:sp modelId="{93ECF910-5E0F-4816-BD52-8D706CE4053A}">
      <dsp:nvSpPr>
        <dsp:cNvPr id="0" name=""/>
        <dsp:cNvSpPr/>
      </dsp:nvSpPr>
      <dsp:spPr>
        <a:xfrm>
          <a:off x="4534174" y="810416"/>
          <a:ext cx="398513" cy="398513"/>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7DA696-4651-4C95-9456-1D8271B831D5}">
      <dsp:nvSpPr>
        <dsp:cNvPr id="0" name=""/>
        <dsp:cNvSpPr/>
      </dsp:nvSpPr>
      <dsp:spPr>
        <a:xfrm rot="5400000">
          <a:off x="5640907" y="342832"/>
          <a:ext cx="1405974" cy="2339509"/>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1060EB-8CCE-4D29-97F2-18721448307E}">
      <dsp:nvSpPr>
        <dsp:cNvPr id="0" name=""/>
        <dsp:cNvSpPr/>
      </dsp:nvSpPr>
      <dsp:spPr>
        <a:xfrm>
          <a:off x="5406215" y="1041841"/>
          <a:ext cx="2112122" cy="1851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C" sz="1400" kern="1200" dirty="0"/>
            <a:t>Se comunicó a los transportes de ganado que la recepción de los camiones, en la Empresa de Rastro, se mantiene operativo las 24 horas.</a:t>
          </a:r>
        </a:p>
      </dsp:txBody>
      <dsp:txXfrm>
        <a:off x="5406215" y="1041841"/>
        <a:ext cx="2112122" cy="1851398"/>
      </dsp:txXfrm>
    </dsp:sp>
    <dsp:sp modelId="{479B491F-09D9-4DE2-A17E-4848D27EB300}">
      <dsp:nvSpPr>
        <dsp:cNvPr id="0" name=""/>
        <dsp:cNvSpPr/>
      </dsp:nvSpPr>
      <dsp:spPr>
        <a:xfrm>
          <a:off x="7119824" y="170594"/>
          <a:ext cx="398513" cy="398513"/>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D67DAB-8771-421F-9AED-12B09222A840}">
      <dsp:nvSpPr>
        <dsp:cNvPr id="0" name=""/>
        <dsp:cNvSpPr/>
      </dsp:nvSpPr>
      <dsp:spPr>
        <a:xfrm rot="5400000">
          <a:off x="8226557" y="-296989"/>
          <a:ext cx="1405974" cy="2339509"/>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8D78E3-4397-4932-AC7C-125A789B5A3D}">
      <dsp:nvSpPr>
        <dsp:cNvPr id="0" name=""/>
        <dsp:cNvSpPr/>
      </dsp:nvSpPr>
      <dsp:spPr>
        <a:xfrm>
          <a:off x="7991865" y="402019"/>
          <a:ext cx="2112122" cy="1851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C" sz="1400" kern="1200" dirty="0"/>
            <a:t>Se realiza el faenamiento del 50%.</a:t>
          </a:r>
        </a:p>
      </dsp:txBody>
      <dsp:txXfrm>
        <a:off x="7991865" y="402019"/>
        <a:ext cx="2112122" cy="18513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FDEB7-69AA-4031-AE5A-6D875BCB01BF}">
      <dsp:nvSpPr>
        <dsp:cNvPr id="0" name=""/>
        <dsp:cNvSpPr/>
      </dsp:nvSpPr>
      <dsp:spPr>
        <a:xfrm>
          <a:off x="7838" y="424649"/>
          <a:ext cx="2342971" cy="1405783"/>
        </a:xfrm>
        <a:prstGeom prst="roundRect">
          <a:avLst>
            <a:gd name="adj" fmla="val 10000"/>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El Grupo de trabajo de Logística realizó las siguientes acciones:</a:t>
          </a:r>
        </a:p>
      </dsp:txBody>
      <dsp:txXfrm>
        <a:off x="49012" y="465823"/>
        <a:ext cx="2260623" cy="1323435"/>
      </dsp:txXfrm>
    </dsp:sp>
    <dsp:sp modelId="{23A64579-DEBF-4B7D-BC2A-89C53D80BD5E}">
      <dsp:nvSpPr>
        <dsp:cNvPr id="0" name=""/>
        <dsp:cNvSpPr/>
      </dsp:nvSpPr>
      <dsp:spPr>
        <a:xfrm>
          <a:off x="2556992" y="837012"/>
          <a:ext cx="496710" cy="581057"/>
        </a:xfrm>
        <a:prstGeom prst="rightArrow">
          <a:avLst>
            <a:gd name="adj1" fmla="val 60000"/>
            <a:gd name="adj2" fmla="val 50000"/>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C" sz="1200" kern="1200"/>
        </a:p>
      </dsp:txBody>
      <dsp:txXfrm>
        <a:off x="2556992" y="953223"/>
        <a:ext cx="347697" cy="348635"/>
      </dsp:txXfrm>
    </dsp:sp>
    <dsp:sp modelId="{88B7BBE7-617A-43A0-AFE0-734B3D2A87DB}">
      <dsp:nvSpPr>
        <dsp:cNvPr id="0" name=""/>
        <dsp:cNvSpPr/>
      </dsp:nvSpPr>
      <dsp:spPr>
        <a:xfrm>
          <a:off x="3287999" y="424649"/>
          <a:ext cx="2342971" cy="1405783"/>
        </a:xfrm>
        <a:prstGeom prst="roundRect">
          <a:avLst>
            <a:gd name="adj" fmla="val 10000"/>
          </a:avLst>
        </a:prstGeom>
        <a:solidFill>
          <a:schemeClr val="accent3">
            <a:shade val="80000"/>
            <a:hueOff val="0"/>
            <a:satOff val="0"/>
            <a:lumOff val="47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Habilitación de los Albergues del CACM para personal de la Policía Nacional, en las instalaciones del Palacio Municipal se albergan 160 miembros de las FFAA.</a:t>
          </a:r>
        </a:p>
      </dsp:txBody>
      <dsp:txXfrm>
        <a:off x="3329173" y="465823"/>
        <a:ext cx="2260623" cy="1323435"/>
      </dsp:txXfrm>
    </dsp:sp>
    <dsp:sp modelId="{80EB8F3E-27E0-47E4-9CED-F4399D1E25CC}">
      <dsp:nvSpPr>
        <dsp:cNvPr id="0" name=""/>
        <dsp:cNvSpPr/>
      </dsp:nvSpPr>
      <dsp:spPr>
        <a:xfrm>
          <a:off x="5837152" y="837012"/>
          <a:ext cx="496710" cy="581057"/>
        </a:xfrm>
        <a:prstGeom prst="rightArrow">
          <a:avLst>
            <a:gd name="adj1" fmla="val 60000"/>
            <a:gd name="adj2" fmla="val 50000"/>
          </a:avLst>
        </a:prstGeom>
        <a:solidFill>
          <a:schemeClr val="accent3">
            <a:shade val="90000"/>
            <a:hueOff val="0"/>
            <a:satOff val="0"/>
            <a:lumOff val="529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C" sz="1200" kern="1200"/>
        </a:p>
      </dsp:txBody>
      <dsp:txXfrm>
        <a:off x="5837152" y="953223"/>
        <a:ext cx="347697" cy="348635"/>
      </dsp:txXfrm>
    </dsp:sp>
    <dsp:sp modelId="{807B73A5-97DA-422B-9190-E2E0BF3ED96F}">
      <dsp:nvSpPr>
        <dsp:cNvPr id="0" name=""/>
        <dsp:cNvSpPr/>
      </dsp:nvSpPr>
      <dsp:spPr>
        <a:xfrm>
          <a:off x="6568160" y="424649"/>
          <a:ext cx="2342971" cy="1405783"/>
        </a:xfrm>
        <a:prstGeom prst="roundRect">
          <a:avLst>
            <a:gd name="adj" fmla="val 10000"/>
          </a:avLst>
        </a:prstGeom>
        <a:solidFill>
          <a:schemeClr val="accent3">
            <a:shade val="80000"/>
            <a:hueOff val="0"/>
            <a:satOff val="0"/>
            <a:lumOff val="95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Se entregaron 1.159 vallas metálicas para DMQ y garantizar la seguridad de la infraestructura pública.</a:t>
          </a:r>
        </a:p>
      </dsp:txBody>
      <dsp:txXfrm>
        <a:off x="6609334" y="465823"/>
        <a:ext cx="2260623" cy="1323435"/>
      </dsp:txXfrm>
    </dsp:sp>
    <dsp:sp modelId="{9405A894-D3C5-4D0B-9B38-ABF004633A1C}">
      <dsp:nvSpPr>
        <dsp:cNvPr id="0" name=""/>
        <dsp:cNvSpPr/>
      </dsp:nvSpPr>
      <dsp:spPr>
        <a:xfrm rot="5400000">
          <a:off x="7491291" y="1994440"/>
          <a:ext cx="496710" cy="581057"/>
        </a:xfrm>
        <a:prstGeom prst="rightArrow">
          <a:avLst>
            <a:gd name="adj1" fmla="val 60000"/>
            <a:gd name="adj2" fmla="val 50000"/>
          </a:avLst>
        </a:prstGeom>
        <a:solidFill>
          <a:schemeClr val="bg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C" sz="1200" kern="1200"/>
        </a:p>
      </dsp:txBody>
      <dsp:txXfrm rot="-5400000">
        <a:off x="7565329" y="2036614"/>
        <a:ext cx="348635" cy="347697"/>
      </dsp:txXfrm>
    </dsp:sp>
    <dsp:sp modelId="{6C7335A7-8675-4A72-9688-4E0E961EDA1A}">
      <dsp:nvSpPr>
        <dsp:cNvPr id="0" name=""/>
        <dsp:cNvSpPr/>
      </dsp:nvSpPr>
      <dsp:spPr>
        <a:xfrm>
          <a:off x="6568160" y="2767620"/>
          <a:ext cx="2342971" cy="1405783"/>
        </a:xfrm>
        <a:prstGeom prst="roundRect">
          <a:avLst>
            <a:gd name="adj" fmla="val 1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Se asignó personal para apoyar en la seguridad del Mercado Mayorista.</a:t>
          </a:r>
        </a:p>
      </dsp:txBody>
      <dsp:txXfrm>
        <a:off x="6609334" y="2808794"/>
        <a:ext cx="2260623" cy="1323435"/>
      </dsp:txXfrm>
    </dsp:sp>
    <dsp:sp modelId="{1B834210-8520-451B-87C9-ED5CFE30DBBF}">
      <dsp:nvSpPr>
        <dsp:cNvPr id="0" name=""/>
        <dsp:cNvSpPr/>
      </dsp:nvSpPr>
      <dsp:spPr>
        <a:xfrm rot="10800000">
          <a:off x="5865268" y="3179983"/>
          <a:ext cx="496710" cy="581057"/>
        </a:xfrm>
        <a:prstGeom prst="rightArrow">
          <a:avLst>
            <a:gd name="adj1" fmla="val 60000"/>
            <a:gd name="adj2" fmla="val 50000"/>
          </a:avLst>
        </a:prstGeom>
        <a:solidFill>
          <a:schemeClr val="bg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C" sz="1200" kern="1200"/>
        </a:p>
      </dsp:txBody>
      <dsp:txXfrm rot="10800000">
        <a:off x="6014281" y="3296194"/>
        <a:ext cx="347697" cy="348635"/>
      </dsp:txXfrm>
    </dsp:sp>
    <dsp:sp modelId="{D2123778-8CEA-4303-ADAC-889B6D7C0A07}">
      <dsp:nvSpPr>
        <dsp:cNvPr id="0" name=""/>
        <dsp:cNvSpPr/>
      </dsp:nvSpPr>
      <dsp:spPr>
        <a:xfrm>
          <a:off x="3287999" y="2767620"/>
          <a:ext cx="2342971" cy="1405783"/>
        </a:xfrm>
        <a:prstGeom prst="roundRect">
          <a:avLst>
            <a:gd name="adj" fmla="val 1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C" sz="1500" kern="1200" dirty="0"/>
            <a:t>Las instituciones del CACM  y PN efectúan recorridos en los sectores de los reservorios de Puengasí, Guangopolo y Pifo.</a:t>
          </a:r>
        </a:p>
      </dsp:txBody>
      <dsp:txXfrm>
        <a:off x="3329173" y="2808794"/>
        <a:ext cx="2260623" cy="13234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BAD1C0-2B4A-44EE-ACBA-0AABFD6B8B50}">
      <dsp:nvSpPr>
        <dsp:cNvPr id="0" name=""/>
        <dsp:cNvSpPr/>
      </dsp:nvSpPr>
      <dsp:spPr>
        <a:xfrm>
          <a:off x="-5880319" y="-899911"/>
          <a:ext cx="7000472" cy="7000472"/>
        </a:xfrm>
        <a:prstGeom prst="blockArc">
          <a:avLst>
            <a:gd name="adj1" fmla="val 18900000"/>
            <a:gd name="adj2" fmla="val 2700000"/>
            <a:gd name="adj3" fmla="val 309"/>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B8ADFE-D31B-4F54-B726-EE58A6139638}">
      <dsp:nvSpPr>
        <dsp:cNvPr id="0" name=""/>
        <dsp:cNvSpPr/>
      </dsp:nvSpPr>
      <dsp:spPr>
        <a:xfrm>
          <a:off x="417282" y="273866"/>
          <a:ext cx="7970505" cy="547524"/>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4597" tIns="35560" rIns="35560" bIns="35560" numCol="1" spcCol="1270" anchor="ctr" anchorCtr="0">
          <a:noAutofit/>
        </a:bodyPr>
        <a:lstStyle/>
        <a:p>
          <a:pPr marL="0" lvl="0" indent="0" algn="just" defTabSz="622300">
            <a:lnSpc>
              <a:spcPct val="90000"/>
            </a:lnSpc>
            <a:spcBef>
              <a:spcPct val="0"/>
            </a:spcBef>
            <a:spcAft>
              <a:spcPct val="35000"/>
            </a:spcAft>
            <a:buNone/>
          </a:pPr>
          <a:r>
            <a:rPr lang="es-EC" sz="1400" kern="1200" dirty="0"/>
            <a:t>Coordinación de operativos de seguridad para el apoyo en la limpieza y remoción de escombros de varios sectores de la ciudad, en varios puntos del DMQ.</a:t>
          </a:r>
        </a:p>
      </dsp:txBody>
      <dsp:txXfrm>
        <a:off x="417282" y="273866"/>
        <a:ext cx="7970505" cy="547524"/>
      </dsp:txXfrm>
    </dsp:sp>
    <dsp:sp modelId="{8A00D493-5042-440C-96F7-B590C030F15C}">
      <dsp:nvSpPr>
        <dsp:cNvPr id="0" name=""/>
        <dsp:cNvSpPr/>
      </dsp:nvSpPr>
      <dsp:spPr>
        <a:xfrm>
          <a:off x="75079" y="205425"/>
          <a:ext cx="684405" cy="684405"/>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5FBA59-1146-4757-8791-DFA4677A22D8}">
      <dsp:nvSpPr>
        <dsp:cNvPr id="0" name=""/>
        <dsp:cNvSpPr/>
      </dsp:nvSpPr>
      <dsp:spPr>
        <a:xfrm>
          <a:off x="867658" y="1095048"/>
          <a:ext cx="7520129" cy="547524"/>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4597" tIns="35560" rIns="35560" bIns="35560" numCol="1" spcCol="1270" anchor="ctr" anchorCtr="0">
          <a:noAutofit/>
        </a:bodyPr>
        <a:lstStyle/>
        <a:p>
          <a:pPr marL="0" lvl="0" indent="0" algn="just" defTabSz="622300">
            <a:lnSpc>
              <a:spcPct val="90000"/>
            </a:lnSpc>
            <a:spcBef>
              <a:spcPct val="0"/>
            </a:spcBef>
            <a:spcAft>
              <a:spcPct val="35000"/>
            </a:spcAft>
            <a:buNone/>
          </a:pPr>
          <a:r>
            <a:rPr lang="es-EC" sz="1400" kern="1200" dirty="0"/>
            <a:t>Se establece el corredor humanitario, en coordinación con los dirigentes de las manifestaciones, con el fin de contar con acceso a la movilidad, servicios básicos (agua potable, energía eléctrica, recolección de basura), unidades de salud, abastecimiento de alimentos entre otros.</a:t>
          </a:r>
        </a:p>
      </dsp:txBody>
      <dsp:txXfrm>
        <a:off x="867658" y="1095048"/>
        <a:ext cx="7520129" cy="547524"/>
      </dsp:txXfrm>
    </dsp:sp>
    <dsp:sp modelId="{A72558D9-8FD3-4BEC-8258-14FAAE0B82CE}">
      <dsp:nvSpPr>
        <dsp:cNvPr id="0" name=""/>
        <dsp:cNvSpPr/>
      </dsp:nvSpPr>
      <dsp:spPr>
        <a:xfrm>
          <a:off x="525455" y="1026608"/>
          <a:ext cx="684405" cy="684405"/>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271605-A953-4184-864D-1F2C01D9F6C4}">
      <dsp:nvSpPr>
        <dsp:cNvPr id="0" name=""/>
        <dsp:cNvSpPr/>
      </dsp:nvSpPr>
      <dsp:spPr>
        <a:xfrm>
          <a:off x="1073604" y="1916231"/>
          <a:ext cx="7314183" cy="547524"/>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4597" tIns="35560" rIns="35560" bIns="35560" numCol="1" spcCol="1270" anchor="ctr" anchorCtr="0">
          <a:noAutofit/>
        </a:bodyPr>
        <a:lstStyle/>
        <a:p>
          <a:pPr marL="0" lvl="0" indent="0" algn="l" defTabSz="622300">
            <a:lnSpc>
              <a:spcPct val="90000"/>
            </a:lnSpc>
            <a:spcBef>
              <a:spcPct val="0"/>
            </a:spcBef>
            <a:spcAft>
              <a:spcPct val="35000"/>
            </a:spcAft>
            <a:buNone/>
          </a:pPr>
          <a:r>
            <a:rPr lang="es-EC" sz="1400" kern="1200" dirty="0"/>
            <a:t>Se ha mantenido la operatividad del 77% en los mercados del DMQ.</a:t>
          </a:r>
        </a:p>
      </dsp:txBody>
      <dsp:txXfrm>
        <a:off x="1073604" y="1916231"/>
        <a:ext cx="7314183" cy="547524"/>
      </dsp:txXfrm>
    </dsp:sp>
    <dsp:sp modelId="{258DA5EF-3B7B-4550-AB8E-9760F7AA72B9}">
      <dsp:nvSpPr>
        <dsp:cNvPr id="0" name=""/>
        <dsp:cNvSpPr/>
      </dsp:nvSpPr>
      <dsp:spPr>
        <a:xfrm>
          <a:off x="731401" y="1847790"/>
          <a:ext cx="684405" cy="684405"/>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3AF882-1737-4E6E-995B-EC09E8E88009}">
      <dsp:nvSpPr>
        <dsp:cNvPr id="0" name=""/>
        <dsp:cNvSpPr/>
      </dsp:nvSpPr>
      <dsp:spPr>
        <a:xfrm>
          <a:off x="1073604" y="2535607"/>
          <a:ext cx="7314183" cy="950097"/>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4597" tIns="35560" rIns="35560" bIns="35560" numCol="1" spcCol="1270" anchor="ctr" anchorCtr="0">
          <a:noAutofit/>
        </a:bodyPr>
        <a:lstStyle/>
        <a:p>
          <a:pPr marL="0" lvl="0" indent="0" algn="just" defTabSz="622300">
            <a:lnSpc>
              <a:spcPct val="90000"/>
            </a:lnSpc>
            <a:spcBef>
              <a:spcPct val="0"/>
            </a:spcBef>
            <a:spcAft>
              <a:spcPct val="35000"/>
            </a:spcAft>
            <a:buNone/>
          </a:pPr>
          <a:r>
            <a:rPr lang="es-EC" sz="1400" kern="1200" dirty="0"/>
            <a:t>Con Policía Nacional y Fuerzas Armadas se coordinaron los trabajos a realizar por las empresas públicas, minimizando el riesgo de afectaciones en las actuaciones municipales frente a las situaciones de amenaza y riesgo a la infraestructura pública proveedora de servicios públicos como agua potable, energía eléctrica, recolección de basura, transporte municipal, mercados, tránsito, patrimonio histórico, entre otros.</a:t>
          </a:r>
        </a:p>
      </dsp:txBody>
      <dsp:txXfrm>
        <a:off x="1073604" y="2535607"/>
        <a:ext cx="7314183" cy="950097"/>
      </dsp:txXfrm>
    </dsp:sp>
    <dsp:sp modelId="{689C1AF6-C60E-4058-8F4D-607CCA2B1BE7}">
      <dsp:nvSpPr>
        <dsp:cNvPr id="0" name=""/>
        <dsp:cNvSpPr/>
      </dsp:nvSpPr>
      <dsp:spPr>
        <a:xfrm>
          <a:off x="731401" y="2668453"/>
          <a:ext cx="684405" cy="684405"/>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6200AD-88AC-43F5-82AC-AD717301DD15}">
      <dsp:nvSpPr>
        <dsp:cNvPr id="0" name=""/>
        <dsp:cNvSpPr/>
      </dsp:nvSpPr>
      <dsp:spPr>
        <a:xfrm>
          <a:off x="867658" y="3558076"/>
          <a:ext cx="7520129" cy="547524"/>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4597" tIns="35560" rIns="35560" bIns="35560" numCol="1" spcCol="1270" anchor="ctr" anchorCtr="0">
          <a:noAutofit/>
        </a:bodyPr>
        <a:lstStyle/>
        <a:p>
          <a:pPr marL="0" lvl="0" indent="0" algn="just" defTabSz="622300">
            <a:lnSpc>
              <a:spcPct val="90000"/>
            </a:lnSpc>
            <a:spcBef>
              <a:spcPct val="0"/>
            </a:spcBef>
            <a:spcAft>
              <a:spcPct val="35000"/>
            </a:spcAft>
            <a:buNone/>
          </a:pPr>
          <a:r>
            <a:rPr lang="es-EC" sz="1400" kern="1200" dirty="0"/>
            <a:t>El Municipio ha desplegado, a lo largo y ancho de la ciudad, contingentes de servidores y logística especial para resguardar los servicios fundamentales para la vida de los ciudadanos.</a:t>
          </a:r>
        </a:p>
      </dsp:txBody>
      <dsp:txXfrm>
        <a:off x="867658" y="3558076"/>
        <a:ext cx="7520129" cy="547524"/>
      </dsp:txXfrm>
    </dsp:sp>
    <dsp:sp modelId="{63B870C3-136B-4976-9908-4FB7E0811173}">
      <dsp:nvSpPr>
        <dsp:cNvPr id="0" name=""/>
        <dsp:cNvSpPr/>
      </dsp:nvSpPr>
      <dsp:spPr>
        <a:xfrm>
          <a:off x="525455" y="3489635"/>
          <a:ext cx="684405" cy="684405"/>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100017-1B75-478F-AE8C-7169F02773A3}">
      <dsp:nvSpPr>
        <dsp:cNvPr id="0" name=""/>
        <dsp:cNvSpPr/>
      </dsp:nvSpPr>
      <dsp:spPr>
        <a:xfrm>
          <a:off x="417282" y="4379258"/>
          <a:ext cx="7970505" cy="547524"/>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4597" tIns="35560" rIns="35560" bIns="35560" numCol="1" spcCol="1270" anchor="ctr" anchorCtr="0">
          <a:noAutofit/>
        </a:bodyPr>
        <a:lstStyle/>
        <a:p>
          <a:pPr marL="0" lvl="0" indent="0" algn="just" defTabSz="622300">
            <a:lnSpc>
              <a:spcPct val="90000"/>
            </a:lnSpc>
            <a:spcBef>
              <a:spcPct val="0"/>
            </a:spcBef>
            <a:spcAft>
              <a:spcPct val="35000"/>
            </a:spcAft>
            <a:buNone/>
          </a:pPr>
          <a:r>
            <a:rPr lang="es-EC" sz="1400" kern="1200" dirty="0"/>
            <a:t>Coordinación de operativos para recolección de residuos por parte de EMASEO, con apoyo de PPNN, CACMQ y AMT.</a:t>
          </a:r>
        </a:p>
      </dsp:txBody>
      <dsp:txXfrm>
        <a:off x="417282" y="4379258"/>
        <a:ext cx="7970505" cy="547524"/>
      </dsp:txXfrm>
    </dsp:sp>
    <dsp:sp modelId="{C8E91AA5-7C89-4B0D-A924-0D4264532445}">
      <dsp:nvSpPr>
        <dsp:cNvPr id="0" name=""/>
        <dsp:cNvSpPr/>
      </dsp:nvSpPr>
      <dsp:spPr>
        <a:xfrm>
          <a:off x="75079" y="4310817"/>
          <a:ext cx="684405" cy="684405"/>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1BCEF714-68E0-41E2-873E-12B502C38CAC}" type="datetimeFigureOut">
              <a:rPr lang="es-EC" smtClean="0"/>
              <a:t>25/6/2022</a:t>
            </a:fld>
            <a:endParaRPr lang="es-EC"/>
          </a:p>
        </p:txBody>
      </p:sp>
      <p:sp>
        <p:nvSpPr>
          <p:cNvPr id="4" name="Marcador de imagen de diapositiva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03A32B35-6639-419D-9065-11824922A45A}" type="slidenum">
              <a:rPr lang="es-EC" smtClean="0"/>
              <a:t>‹Nº›</a:t>
            </a:fld>
            <a:endParaRPr lang="es-EC"/>
          </a:p>
        </p:txBody>
      </p:sp>
    </p:spTree>
    <p:extLst>
      <p:ext uri="{BB962C8B-B14F-4D97-AF65-F5344CB8AC3E}">
        <p14:creationId xmlns:p14="http://schemas.microsoft.com/office/powerpoint/2010/main" val="3302702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a:t>Clic para editar título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p>
            <a:fld id="{2E38E9CB-C5E4-D447-87EB-F9BE3040ECD0}" type="datetimeFigureOut">
              <a:rPr lang="es-ES_tradnl" smtClean="0"/>
              <a:t>25/06/2022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846930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2E38E9CB-C5E4-D447-87EB-F9BE3040ECD0}" type="datetimeFigureOut">
              <a:rPr lang="es-ES_tradnl" smtClean="0"/>
              <a:t>25/06/2022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359512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2E38E9CB-C5E4-D447-87EB-F9BE3040ECD0}" type="datetimeFigureOut">
              <a:rPr lang="es-ES_tradnl" smtClean="0"/>
              <a:t>25/06/2022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480298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2E38E9CB-C5E4-D447-87EB-F9BE3040ECD0}" type="datetimeFigureOut">
              <a:rPr lang="es-ES_tradnl" smtClean="0"/>
              <a:t>25/06/2022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532670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a:t>Clic para editar título</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2E38E9CB-C5E4-D447-87EB-F9BE3040ECD0}" type="datetimeFigureOut">
              <a:rPr lang="es-ES_tradnl" smtClean="0"/>
              <a:t>25/06/2022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351797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838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p:txBody>
          <a:bodyPr/>
          <a:lstStyle/>
          <a:p>
            <a:fld id="{2E38E9CB-C5E4-D447-87EB-F9BE3040ECD0}" type="datetimeFigureOut">
              <a:rPr lang="es-ES_tradnl" smtClean="0"/>
              <a:t>25/06/2022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492067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a:t>Clic para editar título</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p:txBody>
          <a:bodyPr/>
          <a:lstStyle/>
          <a:p>
            <a:fld id="{2E38E9CB-C5E4-D447-87EB-F9BE3040ECD0}" type="datetimeFigureOut">
              <a:rPr lang="es-ES_tradnl" smtClean="0"/>
              <a:t>25/06/2022</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504569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2"/>
          <p:cNvSpPr>
            <a:spLocks noGrp="1"/>
          </p:cNvSpPr>
          <p:nvPr>
            <p:ph type="dt" sz="half" idx="10"/>
          </p:nvPr>
        </p:nvSpPr>
        <p:spPr/>
        <p:txBody>
          <a:bodyPr/>
          <a:lstStyle/>
          <a:p>
            <a:fld id="{2E38E9CB-C5E4-D447-87EB-F9BE3040ECD0}" type="datetimeFigureOut">
              <a:rPr lang="es-ES_tradnl" smtClean="0"/>
              <a:t>25/06/2022</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680466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E38E9CB-C5E4-D447-87EB-F9BE3040ECD0}" type="datetimeFigureOut">
              <a:rPr lang="es-ES_tradnl" smtClean="0"/>
              <a:t>25/06/2022</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706043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2E38E9CB-C5E4-D447-87EB-F9BE3040ECD0}" type="datetimeFigureOut">
              <a:rPr lang="es-ES_tradnl" smtClean="0"/>
              <a:t>25/06/2022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496987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2E38E9CB-C5E4-D447-87EB-F9BE3040ECD0}" type="datetimeFigureOut">
              <a:rPr lang="es-ES_tradnl" smtClean="0"/>
              <a:t>25/06/2022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59259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a:t>Clic para editar título</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8E9CB-C5E4-D447-87EB-F9BE3040ECD0}" type="datetimeFigureOut">
              <a:rPr lang="es-ES_tradnl" smtClean="0"/>
              <a:t>25/06/2022</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2F5496"/>
              </a:buClr>
              <a:buSzPts val="6000"/>
              <a:buFont typeface="Calibri"/>
              <a:buNone/>
            </a:pPr>
            <a:r>
              <a:rPr lang="es-ES" b="1" dirty="0">
                <a:solidFill>
                  <a:srgbClr val="002060"/>
                </a:solidFill>
              </a:rPr>
              <a:t>EP EMSEGURIDAD</a:t>
            </a:r>
          </a:p>
        </p:txBody>
      </p:sp>
      <p:sp>
        <p:nvSpPr>
          <p:cNvPr id="85" name="Google Shape;85;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a:spcBef>
                <a:spcPts val="0"/>
              </a:spcBef>
              <a:buClr>
                <a:srgbClr val="2F5496"/>
              </a:buClr>
              <a:buSzPts val="6000"/>
            </a:pPr>
            <a:r>
              <a:rPr lang="es-EC" sz="4000" b="1" dirty="0">
                <a:solidFill>
                  <a:srgbClr val="002060"/>
                </a:solidFill>
                <a:latin typeface="+mj-lt"/>
                <a:ea typeface="+mj-ea"/>
                <a:cs typeface="+mj-cs"/>
              </a:rPr>
              <a:t>INFORME CONMOCIÓN SOCIAL</a:t>
            </a:r>
          </a:p>
          <a:p>
            <a:pPr>
              <a:spcBef>
                <a:spcPts val="0"/>
              </a:spcBef>
              <a:buClr>
                <a:srgbClr val="2F5496"/>
              </a:buClr>
              <a:buSzPts val="6000"/>
            </a:pPr>
            <a:r>
              <a:rPr lang="es-EC" b="1" dirty="0">
                <a:solidFill>
                  <a:srgbClr val="002060"/>
                </a:solidFill>
                <a:latin typeface="+mj-lt"/>
                <a:ea typeface="+mj-ea"/>
                <a:cs typeface="+mj-cs"/>
              </a:rPr>
              <a:t>Período: 13 al 24 de junio de 2022</a:t>
            </a:r>
          </a:p>
          <a:p>
            <a:pPr>
              <a:spcBef>
                <a:spcPts val="0"/>
              </a:spcBef>
              <a:buClr>
                <a:srgbClr val="2F5496"/>
              </a:buClr>
              <a:buSzPts val="6000"/>
            </a:pPr>
            <a:endParaRPr lang="es-EC" sz="6000" b="1" dirty="0">
              <a:solidFill>
                <a:srgbClr val="002060"/>
              </a:solidFill>
              <a:latin typeface="+mj-lt"/>
              <a:ea typeface="+mj-ea"/>
              <a:cs typeface="+mj-cs"/>
            </a:endParaRPr>
          </a:p>
          <a:p>
            <a:pPr marL="0" lvl="0" indent="0" algn="ctr" rtl="0">
              <a:lnSpc>
                <a:spcPct val="90000"/>
              </a:lnSpc>
              <a:spcBef>
                <a:spcPts val="0"/>
              </a:spcBef>
              <a:spcAft>
                <a:spcPts val="0"/>
              </a:spcAft>
              <a:buClr>
                <a:schemeClr val="dk1"/>
              </a:buClr>
              <a:buSzPts val="2400"/>
              <a:buNone/>
            </a:pPr>
            <a:endParaRPr sz="6000" b="1" dirty="0">
              <a:solidFill>
                <a:srgbClr val="2F5496"/>
              </a:solidFill>
            </a:endParaRPr>
          </a:p>
        </p:txBody>
      </p:sp>
      <p:pic>
        <p:nvPicPr>
          <p:cNvPr id="7" name="Imagen 6">
            <a:extLst>
              <a:ext uri="{FF2B5EF4-FFF2-40B4-BE49-F238E27FC236}">
                <a16:creationId xmlns:a16="http://schemas.microsoft.com/office/drawing/2014/main" id="{8F376A56-D479-C42C-0862-222E7C257A3D}"/>
              </a:ext>
            </a:extLst>
          </p:cNvPr>
          <p:cNvPicPr>
            <a:picLocks noChangeAspect="1"/>
          </p:cNvPicPr>
          <p:nvPr/>
        </p:nvPicPr>
        <p:blipFill rotWithShape="1">
          <a:blip r:embed="rId3">
            <a:extLst>
              <a:ext uri="{28A0092B-C50C-407E-A947-70E740481C1C}">
                <a14:useLocalDpi xmlns:a14="http://schemas.microsoft.com/office/drawing/2010/main" val="0"/>
              </a:ext>
            </a:extLst>
          </a:blip>
          <a:srcRect l="56797" t="33424" b="24942"/>
          <a:stretch/>
        </p:blipFill>
        <p:spPr bwMode="auto">
          <a:xfrm>
            <a:off x="244963" y="178850"/>
            <a:ext cx="2332990" cy="676275"/>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E5CDE72C-61C8-9531-DF35-A3E5266CEF1B}"/>
              </a:ext>
            </a:extLst>
          </p:cNvPr>
          <p:cNvSpPr txBox="1"/>
          <p:nvPr/>
        </p:nvSpPr>
        <p:spPr>
          <a:xfrm>
            <a:off x="-59961" y="851591"/>
            <a:ext cx="6093500" cy="1339854"/>
          </a:xfrm>
          <a:prstGeom prst="rect">
            <a:avLst/>
          </a:prstGeom>
          <a:noFill/>
        </p:spPr>
        <p:txBody>
          <a:bodyPr wrap="square">
            <a:spAutoFit/>
          </a:bodyPr>
          <a:lstStyle/>
          <a:p>
            <a:pPr marL="685800" algn="just">
              <a:lnSpc>
                <a:spcPct val="200000"/>
              </a:lnSpc>
              <a:spcAft>
                <a:spcPts val="800"/>
              </a:spcAft>
            </a:pPr>
            <a:r>
              <a:rPr lang="es-EC" sz="2000" b="1" dirty="0">
                <a:effectLst/>
                <a:ea typeface="Calibri" panose="020F0502020204030204" pitchFamily="34" charset="0"/>
                <a:cs typeface="Times New Roman" panose="02020603050405020304" pitchFamily="18" charset="0"/>
              </a:rPr>
              <a:t>MESA MTT-2. Salud y APH</a:t>
            </a:r>
            <a:endParaRPr lang="es-EC" sz="2000" dirty="0">
              <a:effectLst/>
              <a:ea typeface="Calibri" panose="020F0502020204030204" pitchFamily="34" charset="0"/>
              <a:cs typeface="Times New Roman" panose="02020603050405020304" pitchFamily="18" charset="0"/>
            </a:endParaRPr>
          </a:p>
          <a:p>
            <a:pPr marL="685800" algn="just">
              <a:lnSpc>
                <a:spcPct val="200000"/>
              </a:lnSpc>
              <a:spcAft>
                <a:spcPts val="800"/>
              </a:spcAft>
            </a:pPr>
            <a:endParaRPr lang="es-EC" sz="2000" dirty="0">
              <a:effectLst/>
              <a:ea typeface="Calibri" panose="020F0502020204030204" pitchFamily="34" charset="0"/>
              <a:cs typeface="Times New Roman" panose="02020603050405020304" pitchFamily="18" charset="0"/>
            </a:endParaRPr>
          </a:p>
        </p:txBody>
      </p:sp>
      <p:graphicFrame>
        <p:nvGraphicFramePr>
          <p:cNvPr id="2" name="Diagrama 1">
            <a:extLst>
              <a:ext uri="{FF2B5EF4-FFF2-40B4-BE49-F238E27FC236}">
                <a16:creationId xmlns:a16="http://schemas.microsoft.com/office/drawing/2014/main" id="{85F47D2B-3421-A773-4020-647312453B20}"/>
              </a:ext>
            </a:extLst>
          </p:cNvPr>
          <p:cNvGraphicFramePr/>
          <p:nvPr>
            <p:extLst>
              <p:ext uri="{D42A27DB-BD31-4B8C-83A1-F6EECF244321}">
                <p14:modId xmlns:p14="http://schemas.microsoft.com/office/powerpoint/2010/main" val="176517633"/>
              </p:ext>
            </p:extLst>
          </p:nvPr>
        </p:nvGraphicFramePr>
        <p:xfrm>
          <a:off x="564194" y="1497922"/>
          <a:ext cx="10837231" cy="4617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a:extLst>
              <a:ext uri="{FF2B5EF4-FFF2-40B4-BE49-F238E27FC236}">
                <a16:creationId xmlns:a16="http://schemas.microsoft.com/office/drawing/2014/main" id="{4F669BFC-B63C-5CAB-1ED2-E0A787E205ED}"/>
              </a:ext>
            </a:extLst>
          </p:cNvPr>
          <p:cNvSpPr txBox="1"/>
          <p:nvPr/>
        </p:nvSpPr>
        <p:spPr>
          <a:xfrm>
            <a:off x="564194" y="267198"/>
            <a:ext cx="12455202" cy="646331"/>
          </a:xfrm>
          <a:prstGeom prst="rect">
            <a:avLst/>
          </a:prstGeom>
          <a:noFill/>
        </p:spPr>
        <p:txBody>
          <a:bodyPr wrap="square" rtlCol="0">
            <a:spAutoFit/>
          </a:bodyPr>
          <a:lstStyle/>
          <a:p>
            <a:pPr algn="ctr"/>
            <a:r>
              <a:rPr lang="es-ES" sz="3600" b="1" dirty="0">
                <a:solidFill>
                  <a:schemeClr val="accent5">
                    <a:lumMod val="50000"/>
                  </a:schemeClr>
                </a:solidFill>
              </a:rPr>
              <a:t>Seguimiento a las MTT y GT</a:t>
            </a:r>
          </a:p>
        </p:txBody>
      </p:sp>
    </p:spTree>
    <p:extLst>
      <p:ext uri="{BB962C8B-B14F-4D97-AF65-F5344CB8AC3E}">
        <p14:creationId xmlns:p14="http://schemas.microsoft.com/office/powerpoint/2010/main" val="517801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E5CDE72C-61C8-9531-DF35-A3E5266CEF1B}"/>
              </a:ext>
            </a:extLst>
          </p:cNvPr>
          <p:cNvSpPr txBox="1"/>
          <p:nvPr/>
        </p:nvSpPr>
        <p:spPr>
          <a:xfrm>
            <a:off x="-59961" y="851591"/>
            <a:ext cx="6093500" cy="620042"/>
          </a:xfrm>
          <a:prstGeom prst="rect">
            <a:avLst/>
          </a:prstGeom>
          <a:noFill/>
        </p:spPr>
        <p:txBody>
          <a:bodyPr wrap="square">
            <a:spAutoFit/>
          </a:bodyPr>
          <a:lstStyle/>
          <a:p>
            <a:pPr marL="685800" algn="just">
              <a:lnSpc>
                <a:spcPct val="200000"/>
              </a:lnSpc>
              <a:spcAft>
                <a:spcPts val="800"/>
              </a:spcAft>
            </a:pPr>
            <a:r>
              <a:rPr lang="es-EC" sz="2000" b="1" dirty="0">
                <a:effectLst/>
                <a:ea typeface="Calibri" panose="020F0502020204030204" pitchFamily="34" charset="0"/>
                <a:cs typeface="Times New Roman" panose="02020603050405020304" pitchFamily="18" charset="0"/>
              </a:rPr>
              <a:t>MESA MTT-3. Servicios básicos esenciales </a:t>
            </a:r>
            <a:endParaRPr lang="es-EC" sz="2000" dirty="0">
              <a:effectLst/>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4F669BFC-B63C-5CAB-1ED2-E0A787E205ED}"/>
              </a:ext>
            </a:extLst>
          </p:cNvPr>
          <p:cNvSpPr txBox="1"/>
          <p:nvPr/>
        </p:nvSpPr>
        <p:spPr>
          <a:xfrm>
            <a:off x="564194" y="267198"/>
            <a:ext cx="12455202" cy="646331"/>
          </a:xfrm>
          <a:prstGeom prst="rect">
            <a:avLst/>
          </a:prstGeom>
          <a:noFill/>
        </p:spPr>
        <p:txBody>
          <a:bodyPr wrap="square" rtlCol="0">
            <a:spAutoFit/>
          </a:bodyPr>
          <a:lstStyle/>
          <a:p>
            <a:pPr algn="ctr"/>
            <a:r>
              <a:rPr lang="es-ES" sz="3600" b="1" dirty="0">
                <a:solidFill>
                  <a:schemeClr val="accent5">
                    <a:lumMod val="50000"/>
                  </a:schemeClr>
                </a:solidFill>
              </a:rPr>
              <a:t>Seguimiento a las MTT y GT</a:t>
            </a:r>
          </a:p>
        </p:txBody>
      </p:sp>
      <p:graphicFrame>
        <p:nvGraphicFramePr>
          <p:cNvPr id="5" name="Diagrama 4">
            <a:extLst>
              <a:ext uri="{FF2B5EF4-FFF2-40B4-BE49-F238E27FC236}">
                <a16:creationId xmlns:a16="http://schemas.microsoft.com/office/drawing/2014/main" id="{26320276-0F35-5052-C2A1-B69B91A532CF}"/>
              </a:ext>
            </a:extLst>
          </p:cNvPr>
          <p:cNvGraphicFramePr/>
          <p:nvPr>
            <p:extLst>
              <p:ext uri="{D42A27DB-BD31-4B8C-83A1-F6EECF244321}">
                <p14:modId xmlns:p14="http://schemas.microsoft.com/office/powerpoint/2010/main" val="3142825603"/>
              </p:ext>
            </p:extLst>
          </p:nvPr>
        </p:nvGraphicFramePr>
        <p:xfrm>
          <a:off x="603871" y="1323043"/>
          <a:ext cx="10859336" cy="5779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1972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E5CDE72C-61C8-9531-DF35-A3E5266CEF1B}"/>
              </a:ext>
            </a:extLst>
          </p:cNvPr>
          <p:cNvSpPr txBox="1"/>
          <p:nvPr/>
        </p:nvSpPr>
        <p:spPr>
          <a:xfrm>
            <a:off x="0" y="913529"/>
            <a:ext cx="9261111" cy="620042"/>
          </a:xfrm>
          <a:prstGeom prst="rect">
            <a:avLst/>
          </a:prstGeom>
          <a:noFill/>
        </p:spPr>
        <p:txBody>
          <a:bodyPr wrap="square">
            <a:spAutoFit/>
          </a:bodyPr>
          <a:lstStyle/>
          <a:p>
            <a:pPr marL="685800" algn="just">
              <a:lnSpc>
                <a:spcPct val="200000"/>
              </a:lnSpc>
              <a:spcAft>
                <a:spcPts val="800"/>
              </a:spcAft>
            </a:pPr>
            <a:r>
              <a:rPr lang="es-EC" sz="2000" b="1" dirty="0">
                <a:effectLst/>
                <a:ea typeface="Calibri" panose="020F0502020204030204" pitchFamily="34" charset="0"/>
                <a:cs typeface="Times New Roman" panose="02020603050405020304" pitchFamily="18" charset="0"/>
              </a:rPr>
              <a:t>MESA MTT-6. Medios de vida y Productividad</a:t>
            </a:r>
            <a:endParaRPr lang="es-EC" sz="2000" dirty="0">
              <a:effectLst/>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4F669BFC-B63C-5CAB-1ED2-E0A787E205ED}"/>
              </a:ext>
            </a:extLst>
          </p:cNvPr>
          <p:cNvSpPr txBox="1"/>
          <p:nvPr/>
        </p:nvSpPr>
        <p:spPr>
          <a:xfrm>
            <a:off x="564194" y="267198"/>
            <a:ext cx="12455202" cy="646331"/>
          </a:xfrm>
          <a:prstGeom prst="rect">
            <a:avLst/>
          </a:prstGeom>
          <a:noFill/>
        </p:spPr>
        <p:txBody>
          <a:bodyPr wrap="square" rtlCol="0">
            <a:spAutoFit/>
          </a:bodyPr>
          <a:lstStyle/>
          <a:p>
            <a:pPr algn="ctr"/>
            <a:r>
              <a:rPr lang="es-ES" sz="3600" b="1" dirty="0">
                <a:solidFill>
                  <a:schemeClr val="accent5">
                    <a:lumMod val="50000"/>
                  </a:schemeClr>
                </a:solidFill>
              </a:rPr>
              <a:t>Seguimiento a las MTT y GT</a:t>
            </a:r>
          </a:p>
        </p:txBody>
      </p:sp>
      <p:graphicFrame>
        <p:nvGraphicFramePr>
          <p:cNvPr id="4" name="Diagrama 3">
            <a:extLst>
              <a:ext uri="{FF2B5EF4-FFF2-40B4-BE49-F238E27FC236}">
                <a16:creationId xmlns:a16="http://schemas.microsoft.com/office/drawing/2014/main" id="{D0E132CE-2384-3789-1D4B-E95BB70C38A4}"/>
              </a:ext>
            </a:extLst>
          </p:cNvPr>
          <p:cNvGraphicFramePr/>
          <p:nvPr>
            <p:extLst>
              <p:ext uri="{D42A27DB-BD31-4B8C-83A1-F6EECF244321}">
                <p14:modId xmlns:p14="http://schemas.microsoft.com/office/powerpoint/2010/main" val="577565888"/>
              </p:ext>
            </p:extLst>
          </p:nvPr>
        </p:nvGraphicFramePr>
        <p:xfrm>
          <a:off x="880260" y="1652706"/>
          <a:ext cx="10106828" cy="4342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0425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E5CDE72C-61C8-9531-DF35-A3E5266CEF1B}"/>
              </a:ext>
            </a:extLst>
          </p:cNvPr>
          <p:cNvSpPr txBox="1"/>
          <p:nvPr/>
        </p:nvSpPr>
        <p:spPr>
          <a:xfrm>
            <a:off x="-59962" y="913529"/>
            <a:ext cx="9261111" cy="1339854"/>
          </a:xfrm>
          <a:prstGeom prst="rect">
            <a:avLst/>
          </a:prstGeom>
          <a:noFill/>
        </p:spPr>
        <p:txBody>
          <a:bodyPr wrap="square">
            <a:spAutoFit/>
          </a:bodyPr>
          <a:lstStyle/>
          <a:p>
            <a:pPr marL="685800" algn="just">
              <a:lnSpc>
                <a:spcPct val="200000"/>
              </a:lnSpc>
              <a:spcAft>
                <a:spcPts val="800"/>
              </a:spcAft>
            </a:pPr>
            <a:r>
              <a:rPr lang="es-EC" sz="2000" b="1" dirty="0">
                <a:effectLst/>
                <a:ea typeface="Calibri" panose="020F0502020204030204" pitchFamily="34" charset="0"/>
                <a:cs typeface="Times New Roman" panose="02020603050405020304" pitchFamily="18" charset="0"/>
              </a:rPr>
              <a:t>GT – 1: Grupo de trabajo de Logística.</a:t>
            </a:r>
            <a:endParaRPr lang="es-EC" sz="2000" dirty="0">
              <a:effectLst/>
              <a:ea typeface="Calibri" panose="020F0502020204030204" pitchFamily="34" charset="0"/>
              <a:cs typeface="Times New Roman" panose="02020603050405020304" pitchFamily="18" charset="0"/>
            </a:endParaRPr>
          </a:p>
          <a:p>
            <a:pPr marL="685800" algn="just">
              <a:lnSpc>
                <a:spcPct val="200000"/>
              </a:lnSpc>
              <a:spcAft>
                <a:spcPts val="800"/>
              </a:spcAft>
            </a:pPr>
            <a:endParaRPr lang="es-EC" sz="2000" dirty="0">
              <a:effectLst/>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4F669BFC-B63C-5CAB-1ED2-E0A787E205ED}"/>
              </a:ext>
            </a:extLst>
          </p:cNvPr>
          <p:cNvSpPr txBox="1"/>
          <p:nvPr/>
        </p:nvSpPr>
        <p:spPr>
          <a:xfrm>
            <a:off x="564194" y="267198"/>
            <a:ext cx="12455202" cy="646331"/>
          </a:xfrm>
          <a:prstGeom prst="rect">
            <a:avLst/>
          </a:prstGeom>
          <a:noFill/>
        </p:spPr>
        <p:txBody>
          <a:bodyPr wrap="square" rtlCol="0">
            <a:spAutoFit/>
          </a:bodyPr>
          <a:lstStyle/>
          <a:p>
            <a:pPr algn="ctr"/>
            <a:r>
              <a:rPr lang="es-ES" sz="3600" b="1" dirty="0">
                <a:solidFill>
                  <a:schemeClr val="accent5">
                    <a:lumMod val="50000"/>
                  </a:schemeClr>
                </a:solidFill>
              </a:rPr>
              <a:t>Seguimiento a las MTT y GT</a:t>
            </a:r>
          </a:p>
        </p:txBody>
      </p:sp>
      <p:graphicFrame>
        <p:nvGraphicFramePr>
          <p:cNvPr id="5" name="Diagrama 4">
            <a:extLst>
              <a:ext uri="{FF2B5EF4-FFF2-40B4-BE49-F238E27FC236}">
                <a16:creationId xmlns:a16="http://schemas.microsoft.com/office/drawing/2014/main" id="{E424651C-6267-3E8C-C4A8-EAA31C50D7F7}"/>
              </a:ext>
            </a:extLst>
          </p:cNvPr>
          <p:cNvGraphicFramePr/>
          <p:nvPr>
            <p:extLst>
              <p:ext uri="{D42A27DB-BD31-4B8C-83A1-F6EECF244321}">
                <p14:modId xmlns:p14="http://schemas.microsoft.com/office/powerpoint/2010/main" val="2425780012"/>
              </p:ext>
            </p:extLst>
          </p:nvPr>
        </p:nvGraphicFramePr>
        <p:xfrm>
          <a:off x="1853803" y="1531284"/>
          <a:ext cx="8918971" cy="4598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1849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E5CDE72C-61C8-9531-DF35-A3E5266CEF1B}"/>
              </a:ext>
            </a:extLst>
          </p:cNvPr>
          <p:cNvSpPr txBox="1"/>
          <p:nvPr/>
        </p:nvSpPr>
        <p:spPr>
          <a:xfrm>
            <a:off x="100011" y="2627757"/>
            <a:ext cx="3066868" cy="1938992"/>
          </a:xfrm>
          <a:prstGeom prst="rect">
            <a:avLst/>
          </a:prstGeom>
          <a:noFill/>
        </p:spPr>
        <p:txBody>
          <a:bodyPr wrap="square">
            <a:spAutoFit/>
          </a:bodyPr>
          <a:lstStyle/>
          <a:p>
            <a:pPr marL="685800" algn="just">
              <a:spcAft>
                <a:spcPts val="800"/>
              </a:spcAft>
            </a:pPr>
            <a:r>
              <a:rPr lang="es-EC" sz="2000" b="1" dirty="0">
                <a:effectLst/>
                <a:ea typeface="Calibri" panose="020F0502020204030204" pitchFamily="34" charset="0"/>
                <a:cs typeface="Times New Roman" panose="02020603050405020304" pitchFamily="18" charset="0"/>
              </a:rPr>
              <a:t>GT – 2:</a:t>
            </a:r>
            <a:r>
              <a:rPr lang="es-EC" sz="2000" dirty="0">
                <a:effectLst/>
                <a:ea typeface="Calibri" panose="020F0502020204030204" pitchFamily="34" charset="0"/>
                <a:cs typeface="Times New Roman" panose="02020603050405020304" pitchFamily="18" charset="0"/>
              </a:rPr>
              <a:t> </a:t>
            </a:r>
            <a:r>
              <a:rPr lang="es-EC" sz="2000" b="1" dirty="0">
                <a:effectLst/>
                <a:ea typeface="Calibri" panose="020F0502020204030204" pitchFamily="34" charset="0"/>
                <a:cs typeface="Times New Roman" panose="02020603050405020304" pitchFamily="18" charset="0"/>
              </a:rPr>
              <a:t>Grupo de trabajo de Seguridad y Control – Secretaría General de Seguridad y Gobernabilidad.</a:t>
            </a:r>
            <a:endParaRPr lang="es-EC" sz="2000" dirty="0">
              <a:effectLst/>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4F669BFC-B63C-5CAB-1ED2-E0A787E205ED}"/>
              </a:ext>
            </a:extLst>
          </p:cNvPr>
          <p:cNvSpPr txBox="1"/>
          <p:nvPr/>
        </p:nvSpPr>
        <p:spPr>
          <a:xfrm>
            <a:off x="564194" y="267198"/>
            <a:ext cx="12455202" cy="646331"/>
          </a:xfrm>
          <a:prstGeom prst="rect">
            <a:avLst/>
          </a:prstGeom>
          <a:noFill/>
        </p:spPr>
        <p:txBody>
          <a:bodyPr wrap="square" rtlCol="0">
            <a:spAutoFit/>
          </a:bodyPr>
          <a:lstStyle/>
          <a:p>
            <a:pPr algn="ctr"/>
            <a:r>
              <a:rPr lang="es-ES" sz="3600" b="1" dirty="0">
                <a:solidFill>
                  <a:schemeClr val="accent5">
                    <a:lumMod val="50000"/>
                  </a:schemeClr>
                </a:solidFill>
              </a:rPr>
              <a:t>Seguimiento a las MTT y GT</a:t>
            </a:r>
          </a:p>
        </p:txBody>
      </p:sp>
      <p:graphicFrame>
        <p:nvGraphicFramePr>
          <p:cNvPr id="4" name="Diagrama 3">
            <a:extLst>
              <a:ext uri="{FF2B5EF4-FFF2-40B4-BE49-F238E27FC236}">
                <a16:creationId xmlns:a16="http://schemas.microsoft.com/office/drawing/2014/main" id="{ECA86A34-1498-2A4B-D44C-99ABA4618B6D}"/>
              </a:ext>
            </a:extLst>
          </p:cNvPr>
          <p:cNvGraphicFramePr/>
          <p:nvPr>
            <p:extLst>
              <p:ext uri="{D42A27DB-BD31-4B8C-83A1-F6EECF244321}">
                <p14:modId xmlns:p14="http://schemas.microsoft.com/office/powerpoint/2010/main" val="3193029030"/>
              </p:ext>
            </p:extLst>
          </p:nvPr>
        </p:nvGraphicFramePr>
        <p:xfrm>
          <a:off x="3166879" y="1128713"/>
          <a:ext cx="8460927" cy="52006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8225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171385" y="432305"/>
            <a:ext cx="8586037" cy="769441"/>
          </a:xfrm>
          <a:prstGeom prst="rect">
            <a:avLst/>
          </a:prstGeom>
          <a:noFill/>
        </p:spPr>
        <p:txBody>
          <a:bodyPr wrap="square" rtlCol="0">
            <a:spAutoFit/>
          </a:bodyPr>
          <a:lstStyle/>
          <a:p>
            <a:pPr algn="ctr"/>
            <a:r>
              <a:rPr lang="es-ES_tradnl" sz="4400" b="1" dirty="0">
                <a:solidFill>
                  <a:schemeClr val="accent5">
                    <a:lumMod val="50000"/>
                  </a:schemeClr>
                </a:solidFill>
              </a:rPr>
              <a:t>Antecedentes</a:t>
            </a:r>
          </a:p>
        </p:txBody>
      </p:sp>
      <p:sp>
        <p:nvSpPr>
          <p:cNvPr id="7" name="CuadroTexto 6">
            <a:extLst>
              <a:ext uri="{FF2B5EF4-FFF2-40B4-BE49-F238E27FC236}">
                <a16:creationId xmlns:a16="http://schemas.microsoft.com/office/drawing/2014/main" id="{0CCB5DC6-73CF-A02F-BFE7-BD4D6D3859DB}"/>
              </a:ext>
            </a:extLst>
          </p:cNvPr>
          <p:cNvSpPr txBox="1"/>
          <p:nvPr/>
        </p:nvSpPr>
        <p:spPr>
          <a:xfrm>
            <a:off x="947496" y="1437491"/>
            <a:ext cx="6091708" cy="3990836"/>
          </a:xfrm>
          <a:prstGeom prst="rect">
            <a:avLst/>
          </a:prstGeom>
          <a:noFill/>
        </p:spPr>
        <p:txBody>
          <a:bodyPr wrap="square">
            <a:spAutoFit/>
          </a:bodyPr>
          <a:lstStyle/>
          <a:p>
            <a:pPr marL="342900" indent="-342900" algn="just">
              <a:spcAft>
                <a:spcPts val="800"/>
              </a:spcAft>
              <a:buFont typeface="Arial" panose="020B0604020202020204" pitchFamily="34" charset="0"/>
              <a:buChar char="•"/>
            </a:pPr>
            <a:r>
              <a:rPr lang="es-EC" sz="2000" dirty="0">
                <a:effectLst/>
                <a:ea typeface="Calibri" panose="020F0502020204030204" pitchFamily="34" charset="0"/>
                <a:cs typeface="Times New Roman" panose="02020603050405020304" pitchFamily="18" charset="0"/>
              </a:rPr>
              <a:t>La Confederación de Nacionalidades Indígenas del Ecuador (CONAIE) publicó: </a:t>
            </a:r>
            <a:r>
              <a:rPr lang="es-EC" sz="2000" i="1" dirty="0">
                <a:effectLst/>
                <a:ea typeface="Calibri" panose="020F0502020204030204" pitchFamily="34" charset="0"/>
                <a:cs typeface="Times New Roman" panose="02020603050405020304" pitchFamily="18" charset="0"/>
              </a:rPr>
              <a:t>“La CONAIE y organizaciones sociales darán un mensaje al país previo el inicio de la Movilización Nacional del 13 de junio”; </a:t>
            </a:r>
            <a:r>
              <a:rPr lang="es-EC" sz="2000" dirty="0">
                <a:effectLst/>
                <a:ea typeface="Calibri" panose="020F0502020204030204" pitchFamily="34" charset="0"/>
                <a:cs typeface="Times New Roman" panose="02020603050405020304" pitchFamily="18" charset="0"/>
              </a:rPr>
              <a:t>el pronunciamiento se realizó en diferentes medios de comunicación. </a:t>
            </a:r>
          </a:p>
          <a:p>
            <a:pPr marL="342900" indent="-342900" algn="just">
              <a:spcAft>
                <a:spcPts val="800"/>
              </a:spcAft>
              <a:buFont typeface="Arial" panose="020B0604020202020204" pitchFamily="34" charset="0"/>
              <a:buChar char="•"/>
            </a:pPr>
            <a:r>
              <a:rPr lang="es-EC" sz="2000" dirty="0">
                <a:effectLst/>
                <a:ea typeface="Calibri" panose="020F0502020204030204" pitchFamily="34" charset="0"/>
                <a:cs typeface="Times New Roman" panose="02020603050405020304" pitchFamily="18" charset="0"/>
              </a:rPr>
              <a:t>El 12 de junio de 2022, se conformó</a:t>
            </a:r>
            <a:r>
              <a:rPr lang="es-EC" sz="2000" i="1" dirty="0">
                <a:effectLst/>
                <a:ea typeface="Calibri" panose="020F0502020204030204" pitchFamily="34" charset="0"/>
                <a:cs typeface="Times New Roman" panose="02020603050405020304" pitchFamily="18" charset="0"/>
              </a:rPr>
              <a:t> el P.M.U. (Puesto de Mando Unificado) por</a:t>
            </a:r>
            <a:r>
              <a:rPr lang="es-EC" sz="2000" dirty="0">
                <a:effectLst/>
                <a:ea typeface="Calibri" panose="020F0502020204030204" pitchFamily="34" charset="0"/>
                <a:cs typeface="Times New Roman" panose="02020603050405020304" pitchFamily="18" charset="0"/>
              </a:rPr>
              <a:t> las manifestaciones que se realizarían por los diferentes movimientos sociales.</a:t>
            </a:r>
          </a:p>
          <a:p>
            <a:pPr marL="342900" indent="-342900" algn="just">
              <a:buFont typeface="Arial" panose="020B0604020202020204" pitchFamily="34" charset="0"/>
              <a:buChar char="•"/>
            </a:pPr>
            <a:r>
              <a:rPr lang="es-EC" sz="2000" dirty="0">
                <a:effectLst/>
                <a:ea typeface="Calibri" panose="020F0502020204030204" pitchFamily="34" charset="0"/>
              </a:rPr>
              <a:t>El domingo, 12 de junio de 2022, a las 19:00, la CONAIE realizó un pronunciamiento sobre las movilizaciones.</a:t>
            </a:r>
            <a:endParaRPr lang="es-EC" sz="2000" dirty="0"/>
          </a:p>
        </p:txBody>
      </p:sp>
      <p:pic>
        <p:nvPicPr>
          <p:cNvPr id="11" name="Imagen 10">
            <a:extLst>
              <a:ext uri="{FF2B5EF4-FFF2-40B4-BE49-F238E27FC236}">
                <a16:creationId xmlns:a16="http://schemas.microsoft.com/office/drawing/2014/main" id="{1698744F-F58B-D758-686C-1D193F861522}"/>
              </a:ext>
            </a:extLst>
          </p:cNvPr>
          <p:cNvPicPr>
            <a:picLocks noChangeAspect="1"/>
          </p:cNvPicPr>
          <p:nvPr/>
        </p:nvPicPr>
        <p:blipFill>
          <a:blip r:embed="rId2"/>
          <a:stretch>
            <a:fillRect/>
          </a:stretch>
        </p:blipFill>
        <p:spPr>
          <a:xfrm>
            <a:off x="7482569" y="1312911"/>
            <a:ext cx="3761935" cy="2116089"/>
          </a:xfrm>
          <a:prstGeom prst="rect">
            <a:avLst/>
          </a:prstGeom>
        </p:spPr>
      </p:pic>
      <p:pic>
        <p:nvPicPr>
          <p:cNvPr id="12" name="Imagen 11">
            <a:extLst>
              <a:ext uri="{FF2B5EF4-FFF2-40B4-BE49-F238E27FC236}">
                <a16:creationId xmlns:a16="http://schemas.microsoft.com/office/drawing/2014/main" id="{A6933B20-297F-4E97-D76B-B0F1747EBE14}"/>
              </a:ext>
            </a:extLst>
          </p:cNvPr>
          <p:cNvPicPr>
            <a:picLocks noChangeAspect="1"/>
          </p:cNvPicPr>
          <p:nvPr/>
        </p:nvPicPr>
        <p:blipFill rotWithShape="1">
          <a:blip r:embed="rId3"/>
          <a:srcRect t="27898"/>
          <a:stretch/>
        </p:blipFill>
        <p:spPr>
          <a:xfrm>
            <a:off x="7482568" y="3577099"/>
            <a:ext cx="3761936" cy="2034321"/>
          </a:xfrm>
          <a:prstGeom prst="rect">
            <a:avLst/>
          </a:prstGeom>
        </p:spPr>
      </p:pic>
    </p:spTree>
    <p:extLst>
      <p:ext uri="{BB962C8B-B14F-4D97-AF65-F5344CB8AC3E}">
        <p14:creationId xmlns:p14="http://schemas.microsoft.com/office/powerpoint/2010/main" val="2794306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802980" y="593731"/>
            <a:ext cx="8586037" cy="769441"/>
          </a:xfrm>
          <a:prstGeom prst="rect">
            <a:avLst/>
          </a:prstGeom>
          <a:noFill/>
        </p:spPr>
        <p:txBody>
          <a:bodyPr wrap="square" rtlCol="0">
            <a:spAutoFit/>
          </a:bodyPr>
          <a:lstStyle/>
          <a:p>
            <a:pPr algn="ctr"/>
            <a:r>
              <a:rPr lang="es-ES_tradnl" sz="4400" b="1" dirty="0">
                <a:solidFill>
                  <a:schemeClr val="accent5">
                    <a:lumMod val="50000"/>
                  </a:schemeClr>
                </a:solidFill>
              </a:rPr>
              <a:t>Activación MTT y GT</a:t>
            </a:r>
          </a:p>
        </p:txBody>
      </p:sp>
      <p:sp>
        <p:nvSpPr>
          <p:cNvPr id="8" name="CuadroTexto 7">
            <a:extLst>
              <a:ext uri="{FF2B5EF4-FFF2-40B4-BE49-F238E27FC236}">
                <a16:creationId xmlns:a16="http://schemas.microsoft.com/office/drawing/2014/main" id="{93253618-FB4D-44BB-A27E-CFD559C63055}"/>
              </a:ext>
            </a:extLst>
          </p:cNvPr>
          <p:cNvSpPr txBox="1"/>
          <p:nvPr/>
        </p:nvSpPr>
        <p:spPr>
          <a:xfrm>
            <a:off x="1054892" y="1676593"/>
            <a:ext cx="10082212" cy="1015663"/>
          </a:xfrm>
          <a:prstGeom prst="rect">
            <a:avLst/>
          </a:prstGeom>
          <a:noFill/>
        </p:spPr>
        <p:txBody>
          <a:bodyPr wrap="square">
            <a:spAutoFit/>
          </a:bodyPr>
          <a:lstStyle/>
          <a:p>
            <a:pPr algn="just"/>
            <a:r>
              <a:rPr lang="es-MX" sz="2000" dirty="0">
                <a:effectLst/>
                <a:ea typeface="Calibri" panose="020F0502020204030204" pitchFamily="34" charset="0"/>
                <a:cs typeface="Times New Roman" panose="02020603050405020304" pitchFamily="18" charset="0"/>
              </a:rPr>
              <a:t>Mediante sesión del Comité Operativo de Emergencia – COE </a:t>
            </a:r>
            <a:r>
              <a:rPr lang="es-EC" sz="2000" dirty="0">
                <a:effectLst/>
                <a:ea typeface="Calibri" panose="020F0502020204030204" pitchFamily="34" charset="0"/>
                <a:cs typeface="Times New Roman" panose="02020603050405020304" pitchFamily="18" charset="0"/>
              </a:rPr>
              <a:t>se resolvió la activación de las siguientes Mesas Técnicas de Trabajo y Grupos de Trabajo:</a:t>
            </a:r>
          </a:p>
          <a:p>
            <a:pPr algn="just"/>
            <a:endParaRPr lang="es-EC" sz="2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9" name="Diagrama 8">
            <a:extLst>
              <a:ext uri="{FF2B5EF4-FFF2-40B4-BE49-F238E27FC236}">
                <a16:creationId xmlns:a16="http://schemas.microsoft.com/office/drawing/2014/main" id="{64E5562A-0E7D-F1B9-EB7E-39FC6234E1C1}"/>
              </a:ext>
            </a:extLst>
          </p:cNvPr>
          <p:cNvGraphicFramePr/>
          <p:nvPr>
            <p:extLst>
              <p:ext uri="{D42A27DB-BD31-4B8C-83A1-F6EECF244321}">
                <p14:modId xmlns:p14="http://schemas.microsoft.com/office/powerpoint/2010/main" val="784476019"/>
              </p:ext>
            </p:extLst>
          </p:nvPr>
        </p:nvGraphicFramePr>
        <p:xfrm>
          <a:off x="856294" y="2386699"/>
          <a:ext cx="10479411" cy="360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72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802981" y="962399"/>
            <a:ext cx="8586037" cy="769441"/>
          </a:xfrm>
          <a:prstGeom prst="rect">
            <a:avLst/>
          </a:prstGeom>
          <a:noFill/>
        </p:spPr>
        <p:txBody>
          <a:bodyPr wrap="square" rtlCol="0">
            <a:spAutoFit/>
          </a:bodyPr>
          <a:lstStyle/>
          <a:p>
            <a:pPr algn="ctr"/>
            <a:r>
              <a:rPr lang="es-ES_tradnl" sz="4400" b="1" dirty="0">
                <a:solidFill>
                  <a:schemeClr val="accent5">
                    <a:lumMod val="50000"/>
                  </a:schemeClr>
                </a:solidFill>
              </a:rPr>
              <a:t>Situación al 23 junio</a:t>
            </a:r>
          </a:p>
        </p:txBody>
      </p:sp>
      <p:sp>
        <p:nvSpPr>
          <p:cNvPr id="9" name="CuadroTexto 8">
            <a:extLst>
              <a:ext uri="{FF2B5EF4-FFF2-40B4-BE49-F238E27FC236}">
                <a16:creationId xmlns:a16="http://schemas.microsoft.com/office/drawing/2014/main" id="{A2E6FE4D-3A52-E998-6432-622460FFFD25}"/>
              </a:ext>
            </a:extLst>
          </p:cNvPr>
          <p:cNvSpPr txBox="1"/>
          <p:nvPr/>
        </p:nvSpPr>
        <p:spPr>
          <a:xfrm>
            <a:off x="1231143" y="5976183"/>
            <a:ext cx="6093500" cy="369332"/>
          </a:xfrm>
          <a:prstGeom prst="rect">
            <a:avLst/>
          </a:prstGeom>
          <a:noFill/>
        </p:spPr>
        <p:txBody>
          <a:bodyPr wrap="square">
            <a:spAutoFit/>
          </a:bodyPr>
          <a:lstStyle/>
          <a:p>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Fuente:</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C" sz="1800" dirty="0">
                <a:effectLst/>
                <a:ea typeface="Calibri" panose="020F0502020204030204" pitchFamily="34" charset="0"/>
                <a:cs typeface="Times New Roman" panose="02020603050405020304" pitchFamily="18" charset="0"/>
              </a:rPr>
              <a:t>COEM – EP </a:t>
            </a:r>
            <a:r>
              <a:rPr lang="es-EC" sz="1800" dirty="0" err="1">
                <a:effectLst/>
                <a:ea typeface="Calibri" panose="020F0502020204030204" pitchFamily="34" charset="0"/>
                <a:cs typeface="Times New Roman" panose="02020603050405020304" pitchFamily="18" charset="0"/>
              </a:rPr>
              <a:t>Emseguridad</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 AMT</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AutoShape 2">
            <a:extLst>
              <a:ext uri="{FF2B5EF4-FFF2-40B4-BE49-F238E27FC236}">
                <a16:creationId xmlns:a16="http://schemas.microsoft.com/office/drawing/2014/main" id="{39660BCA-8E71-630E-104D-192A4FD042D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4" name="Imagen 3">
            <a:extLst>
              <a:ext uri="{FF2B5EF4-FFF2-40B4-BE49-F238E27FC236}">
                <a16:creationId xmlns:a16="http://schemas.microsoft.com/office/drawing/2014/main" id="{B4936087-2B0D-8F45-37C5-564AB96742C1}"/>
              </a:ext>
            </a:extLst>
          </p:cNvPr>
          <p:cNvPicPr>
            <a:picLocks noChangeAspect="1"/>
          </p:cNvPicPr>
          <p:nvPr/>
        </p:nvPicPr>
        <p:blipFill rotWithShape="1">
          <a:blip r:embed="rId2"/>
          <a:srcRect t="13851"/>
          <a:stretch/>
        </p:blipFill>
        <p:spPr>
          <a:xfrm>
            <a:off x="1135174" y="2101172"/>
            <a:ext cx="10226451" cy="3875011"/>
          </a:xfrm>
          <a:prstGeom prst="rect">
            <a:avLst/>
          </a:prstGeom>
        </p:spPr>
      </p:pic>
    </p:spTree>
    <p:extLst>
      <p:ext uri="{BB962C8B-B14F-4D97-AF65-F5344CB8AC3E}">
        <p14:creationId xmlns:p14="http://schemas.microsoft.com/office/powerpoint/2010/main" val="3781991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949688" y="665360"/>
            <a:ext cx="10191385" cy="769441"/>
          </a:xfrm>
          <a:prstGeom prst="rect">
            <a:avLst/>
          </a:prstGeom>
          <a:noFill/>
        </p:spPr>
        <p:txBody>
          <a:bodyPr wrap="square" rtlCol="0">
            <a:spAutoFit/>
          </a:bodyPr>
          <a:lstStyle/>
          <a:p>
            <a:pPr algn="ctr"/>
            <a:r>
              <a:rPr lang="es-ES_tradnl" sz="4400" b="1" dirty="0">
                <a:solidFill>
                  <a:schemeClr val="accent5">
                    <a:lumMod val="50000"/>
                  </a:schemeClr>
                </a:solidFill>
              </a:rPr>
              <a:t>Daños y afectaciones </a:t>
            </a:r>
          </a:p>
        </p:txBody>
      </p:sp>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t="33391" b="32550"/>
          <a:stretch/>
        </p:blipFill>
        <p:spPr>
          <a:xfrm>
            <a:off x="10101778" y="6517023"/>
            <a:ext cx="2053621" cy="393439"/>
          </a:xfrm>
          <a:prstGeom prst="rect">
            <a:avLst/>
          </a:prstGeom>
        </p:spPr>
      </p:pic>
      <p:sp>
        <p:nvSpPr>
          <p:cNvPr id="9" name="CuadroTexto 8">
            <a:extLst>
              <a:ext uri="{FF2B5EF4-FFF2-40B4-BE49-F238E27FC236}">
                <a16:creationId xmlns:a16="http://schemas.microsoft.com/office/drawing/2014/main" id="{A2E6FE4D-3A52-E998-6432-622460FFFD25}"/>
              </a:ext>
            </a:extLst>
          </p:cNvPr>
          <p:cNvSpPr txBox="1"/>
          <p:nvPr/>
        </p:nvSpPr>
        <p:spPr>
          <a:xfrm>
            <a:off x="5378140" y="4972966"/>
            <a:ext cx="6093500" cy="369332"/>
          </a:xfrm>
          <a:prstGeom prst="rect">
            <a:avLst/>
          </a:prstGeom>
          <a:noFill/>
        </p:spPr>
        <p:txBody>
          <a:bodyPr wrap="square">
            <a:spAutoFit/>
          </a:bodyPr>
          <a:lstStyle/>
          <a:p>
            <a:r>
              <a:rPr lang="es-EC" sz="1800" b="1" dirty="0">
                <a:effectLst/>
                <a:ea typeface="Calibri" panose="020F0502020204030204" pitchFamily="34" charset="0"/>
                <a:cs typeface="Times New Roman" panose="02020603050405020304" pitchFamily="18" charset="0"/>
              </a:rPr>
              <a:t>Fuente:</a:t>
            </a:r>
            <a:r>
              <a:rPr lang="es-EC" sz="1800" dirty="0">
                <a:effectLst/>
                <a:ea typeface="Calibri" panose="020F0502020204030204" pitchFamily="34" charset="0"/>
                <a:cs typeface="Times New Roman" panose="02020603050405020304" pitchFamily="18" charset="0"/>
              </a:rPr>
              <a:t> COEM – EP </a:t>
            </a:r>
            <a:r>
              <a:rPr lang="es-EC" sz="1800" dirty="0" err="1">
                <a:effectLst/>
                <a:ea typeface="Calibri" panose="020F0502020204030204" pitchFamily="34" charset="0"/>
                <a:cs typeface="Times New Roman" panose="02020603050405020304" pitchFamily="18" charset="0"/>
              </a:rPr>
              <a:t>Emseguridad</a:t>
            </a:r>
            <a:r>
              <a:rPr lang="es-EC" sz="1800" dirty="0">
                <a:effectLst/>
                <a:ea typeface="Calibri" panose="020F0502020204030204" pitchFamily="34" charset="0"/>
                <a:cs typeface="Times New Roman" panose="02020603050405020304" pitchFamily="18" charset="0"/>
              </a:rPr>
              <a:t> </a:t>
            </a:r>
          </a:p>
        </p:txBody>
      </p:sp>
      <p:sp>
        <p:nvSpPr>
          <p:cNvPr id="8" name="CuadroTexto 7">
            <a:extLst>
              <a:ext uri="{FF2B5EF4-FFF2-40B4-BE49-F238E27FC236}">
                <a16:creationId xmlns:a16="http://schemas.microsoft.com/office/drawing/2014/main" id="{0264A38C-E8D3-AE3F-5BE8-70A5DE3C4131}"/>
              </a:ext>
            </a:extLst>
          </p:cNvPr>
          <p:cNvSpPr txBox="1"/>
          <p:nvPr/>
        </p:nvSpPr>
        <p:spPr>
          <a:xfrm>
            <a:off x="5378140" y="1324604"/>
            <a:ext cx="6093500" cy="620042"/>
          </a:xfrm>
          <a:prstGeom prst="rect">
            <a:avLst/>
          </a:prstGeom>
          <a:noFill/>
        </p:spPr>
        <p:txBody>
          <a:bodyPr wrap="square">
            <a:spAutoFit/>
          </a:bodyPr>
          <a:lstStyle/>
          <a:p>
            <a:pPr algn="just">
              <a:lnSpc>
                <a:spcPct val="200000"/>
              </a:lnSpc>
              <a:spcAft>
                <a:spcPts val="800"/>
              </a:spcAft>
            </a:pPr>
            <a:r>
              <a:rPr lang="es-EC" sz="2000" b="1" dirty="0">
                <a:effectLst/>
                <a:ea typeface="Calibri" panose="020F0502020204030204" pitchFamily="34" charset="0"/>
                <a:cs typeface="Times New Roman" panose="02020603050405020304" pitchFamily="18" charset="0"/>
              </a:rPr>
              <a:t>Afectación de personas</a:t>
            </a:r>
          </a:p>
        </p:txBody>
      </p:sp>
      <p:graphicFrame>
        <p:nvGraphicFramePr>
          <p:cNvPr id="12" name="Tabla 11">
            <a:extLst>
              <a:ext uri="{FF2B5EF4-FFF2-40B4-BE49-F238E27FC236}">
                <a16:creationId xmlns:a16="http://schemas.microsoft.com/office/drawing/2014/main" id="{2DC36F36-127A-0AB3-F70E-136B03D002B4}"/>
              </a:ext>
            </a:extLst>
          </p:cNvPr>
          <p:cNvGraphicFramePr>
            <a:graphicFrameLocks noGrp="1"/>
          </p:cNvGraphicFramePr>
          <p:nvPr>
            <p:extLst>
              <p:ext uri="{D42A27DB-BD31-4B8C-83A1-F6EECF244321}">
                <p14:modId xmlns:p14="http://schemas.microsoft.com/office/powerpoint/2010/main" val="4135074693"/>
              </p:ext>
            </p:extLst>
          </p:nvPr>
        </p:nvGraphicFramePr>
        <p:xfrm>
          <a:off x="5506232" y="2069770"/>
          <a:ext cx="5634841" cy="2718460"/>
        </p:xfrm>
        <a:graphic>
          <a:graphicData uri="http://schemas.openxmlformats.org/drawingml/2006/table">
            <a:tbl>
              <a:tblPr>
                <a:tableStyleId>{7DF18680-E054-41AD-8BC1-D1AEF772440D}</a:tableStyleId>
              </a:tblPr>
              <a:tblGrid>
                <a:gridCol w="2483821">
                  <a:extLst>
                    <a:ext uri="{9D8B030D-6E8A-4147-A177-3AD203B41FA5}">
                      <a16:colId xmlns:a16="http://schemas.microsoft.com/office/drawing/2014/main" val="797249250"/>
                    </a:ext>
                  </a:extLst>
                </a:gridCol>
                <a:gridCol w="1575510">
                  <a:extLst>
                    <a:ext uri="{9D8B030D-6E8A-4147-A177-3AD203B41FA5}">
                      <a16:colId xmlns:a16="http://schemas.microsoft.com/office/drawing/2014/main" val="1534124239"/>
                    </a:ext>
                  </a:extLst>
                </a:gridCol>
                <a:gridCol w="1575510">
                  <a:extLst>
                    <a:ext uri="{9D8B030D-6E8A-4147-A177-3AD203B41FA5}">
                      <a16:colId xmlns:a16="http://schemas.microsoft.com/office/drawing/2014/main" val="841710192"/>
                    </a:ext>
                  </a:extLst>
                </a:gridCol>
              </a:tblGrid>
              <a:tr h="363702">
                <a:tc>
                  <a:txBody>
                    <a:bodyPr/>
                    <a:lstStyle/>
                    <a:p>
                      <a:pPr algn="ctr" fontAlgn="ctr"/>
                      <a:r>
                        <a:rPr lang="es-EC" sz="2000" b="1" u="none" strike="noStrike" dirty="0">
                          <a:solidFill>
                            <a:schemeClr val="tx1"/>
                          </a:solidFill>
                          <a:effectLst/>
                          <a:latin typeface="+mn-lt"/>
                          <a:cs typeface="Times New Roman" panose="02020603050405020304" pitchFamily="18" charset="0"/>
                        </a:rPr>
                        <a:t>Personas</a:t>
                      </a:r>
                      <a:endParaRPr lang="es-EC" sz="2000" b="1" i="0" u="none" strike="noStrike" dirty="0">
                        <a:solidFill>
                          <a:schemeClr val="tx1"/>
                        </a:solidFill>
                        <a:effectLst/>
                        <a:latin typeface="+mn-lt"/>
                        <a:cs typeface="Times New Roman" panose="02020603050405020304" pitchFamily="18" charset="0"/>
                      </a:endParaRPr>
                    </a:p>
                  </a:txBody>
                  <a:tcPr marL="9525" marR="9525" marT="9525" marB="0" anchor="ctr"/>
                </a:tc>
                <a:tc>
                  <a:txBody>
                    <a:bodyPr/>
                    <a:lstStyle/>
                    <a:p>
                      <a:pPr algn="ctr" fontAlgn="ctr"/>
                      <a:r>
                        <a:rPr lang="es-EC" sz="2000" b="1" u="none" strike="noStrike" dirty="0">
                          <a:solidFill>
                            <a:schemeClr val="tx1"/>
                          </a:solidFill>
                          <a:effectLst/>
                          <a:latin typeface="+mn-lt"/>
                          <a:cs typeface="Times New Roman" panose="02020603050405020304" pitchFamily="18" charset="0"/>
                        </a:rPr>
                        <a:t>Heridos</a:t>
                      </a:r>
                      <a:endParaRPr lang="es-EC" sz="2000" b="1" i="0" u="none" strike="noStrike" dirty="0">
                        <a:solidFill>
                          <a:schemeClr val="tx1"/>
                        </a:solidFill>
                        <a:effectLst/>
                        <a:latin typeface="+mn-lt"/>
                        <a:cs typeface="Times New Roman" panose="02020603050405020304" pitchFamily="18" charset="0"/>
                      </a:endParaRPr>
                    </a:p>
                  </a:txBody>
                  <a:tcPr marL="9525" marR="9525" marT="9525" marB="0" anchor="ctr"/>
                </a:tc>
                <a:tc>
                  <a:txBody>
                    <a:bodyPr/>
                    <a:lstStyle/>
                    <a:p>
                      <a:pPr algn="ctr" fontAlgn="ctr"/>
                      <a:r>
                        <a:rPr lang="es-EC" sz="2000" b="1" u="none" strike="noStrike" dirty="0">
                          <a:solidFill>
                            <a:schemeClr val="tx1"/>
                          </a:solidFill>
                          <a:effectLst/>
                          <a:latin typeface="+mn-lt"/>
                          <a:cs typeface="Times New Roman" panose="02020603050405020304" pitchFamily="18" charset="0"/>
                        </a:rPr>
                        <a:t>Fallecidos</a:t>
                      </a:r>
                      <a:endParaRPr lang="es-EC" sz="2000" b="1" i="0" u="none" strike="noStrike" dirty="0">
                        <a:solidFill>
                          <a:schemeClr val="tx1"/>
                        </a:solidFill>
                        <a:effectLst/>
                        <a:latin typeface="+mn-lt"/>
                        <a:cs typeface="Times New Roman" panose="02020603050405020304" pitchFamily="18" charset="0"/>
                      </a:endParaRPr>
                    </a:p>
                  </a:txBody>
                  <a:tcPr marL="9525" marR="9525" marT="9525" marB="0" anchor="ctr"/>
                </a:tc>
                <a:extLst>
                  <a:ext uri="{0D108BD9-81ED-4DB2-BD59-A6C34878D82A}">
                    <a16:rowId xmlns:a16="http://schemas.microsoft.com/office/drawing/2014/main" val="3869551074"/>
                  </a:ext>
                </a:extLst>
              </a:tr>
              <a:tr h="471325">
                <a:tc>
                  <a:txBody>
                    <a:bodyPr/>
                    <a:lstStyle/>
                    <a:p>
                      <a:pPr algn="l" fontAlgn="ctr"/>
                      <a:r>
                        <a:rPr lang="es-EC" sz="2000" b="0" u="none" strike="noStrike" dirty="0">
                          <a:solidFill>
                            <a:srgbClr val="000000"/>
                          </a:solidFill>
                          <a:effectLst/>
                          <a:latin typeface="+mn-lt"/>
                          <a:cs typeface="Times New Roman" panose="02020603050405020304" pitchFamily="18" charset="0"/>
                        </a:rPr>
                        <a:t>MANIFESTANTES</a:t>
                      </a:r>
                      <a:endParaRPr lang="es-EC" sz="20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es-EC" sz="2000" b="0" u="none" strike="noStrike" dirty="0">
                          <a:solidFill>
                            <a:srgbClr val="000000"/>
                          </a:solidFill>
                          <a:effectLst/>
                          <a:latin typeface="+mn-lt"/>
                          <a:cs typeface="Times New Roman" panose="02020603050405020304" pitchFamily="18" charset="0"/>
                        </a:rPr>
                        <a:t>15</a:t>
                      </a:r>
                      <a:endParaRPr lang="es-EC" sz="20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es-EC" sz="2000" b="0" u="none" strike="noStrike" dirty="0">
                          <a:solidFill>
                            <a:srgbClr val="000000"/>
                          </a:solidFill>
                          <a:effectLst/>
                          <a:latin typeface="+mn-lt"/>
                          <a:cs typeface="Times New Roman" panose="02020603050405020304" pitchFamily="18" charset="0"/>
                        </a:rPr>
                        <a:t>1</a:t>
                      </a:r>
                      <a:endParaRPr lang="es-EC" sz="2000" b="0" i="0" u="none" strike="noStrike" dirty="0">
                        <a:solidFill>
                          <a:srgbClr val="000000"/>
                        </a:solidFill>
                        <a:effectLst/>
                        <a:latin typeface="+mn-lt"/>
                        <a:cs typeface="Times New Roman" panose="02020603050405020304" pitchFamily="18" charset="0"/>
                      </a:endParaRPr>
                    </a:p>
                  </a:txBody>
                  <a:tcPr marL="9525" marR="9525" marT="9525" marB="0" anchor="ctr"/>
                </a:tc>
                <a:extLst>
                  <a:ext uri="{0D108BD9-81ED-4DB2-BD59-A6C34878D82A}">
                    <a16:rowId xmlns:a16="http://schemas.microsoft.com/office/drawing/2014/main" val="1507053878"/>
                  </a:ext>
                </a:extLst>
              </a:tr>
              <a:tr h="428625">
                <a:tc>
                  <a:txBody>
                    <a:bodyPr/>
                    <a:lstStyle/>
                    <a:p>
                      <a:pPr algn="l" fontAlgn="ctr"/>
                      <a:r>
                        <a:rPr lang="es-EC" sz="2000" b="0" u="none" strike="noStrike" dirty="0">
                          <a:solidFill>
                            <a:srgbClr val="000000"/>
                          </a:solidFill>
                          <a:effectLst/>
                          <a:latin typeface="+mn-lt"/>
                          <a:cs typeface="Times New Roman" panose="02020603050405020304" pitchFamily="18" charset="0"/>
                        </a:rPr>
                        <a:t>POLICÍA NACIONAL</a:t>
                      </a:r>
                      <a:endParaRPr lang="es-EC" sz="20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es-EC" sz="2000" b="0" u="none" strike="noStrike" dirty="0">
                          <a:solidFill>
                            <a:srgbClr val="000000"/>
                          </a:solidFill>
                          <a:effectLst/>
                          <a:latin typeface="+mn-lt"/>
                          <a:cs typeface="Times New Roman" panose="02020603050405020304" pitchFamily="18" charset="0"/>
                        </a:rPr>
                        <a:t>59</a:t>
                      </a:r>
                      <a:endParaRPr lang="es-EC" sz="20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l" fontAlgn="t"/>
                      <a:r>
                        <a:rPr lang="es-EC" sz="2000" b="0" u="none" strike="noStrike">
                          <a:solidFill>
                            <a:srgbClr val="000000"/>
                          </a:solidFill>
                          <a:effectLst/>
                          <a:latin typeface="+mn-lt"/>
                          <a:cs typeface="Times New Roman" panose="02020603050405020304" pitchFamily="18" charset="0"/>
                        </a:rPr>
                        <a:t> </a:t>
                      </a:r>
                      <a:endParaRPr lang="es-EC" sz="2000" b="0" i="0" u="none" strike="noStrike">
                        <a:solidFill>
                          <a:srgbClr val="000000"/>
                        </a:solidFill>
                        <a:effectLst/>
                        <a:latin typeface="+mn-lt"/>
                        <a:cs typeface="Times New Roman" panose="02020603050405020304" pitchFamily="18" charset="0"/>
                      </a:endParaRPr>
                    </a:p>
                  </a:txBody>
                  <a:tcPr marL="9525" marR="9525" marT="9525" marB="0"/>
                </a:tc>
                <a:extLst>
                  <a:ext uri="{0D108BD9-81ED-4DB2-BD59-A6C34878D82A}">
                    <a16:rowId xmlns:a16="http://schemas.microsoft.com/office/drawing/2014/main" val="2532441379"/>
                  </a:ext>
                </a:extLst>
              </a:tr>
              <a:tr h="363702">
                <a:tc>
                  <a:txBody>
                    <a:bodyPr/>
                    <a:lstStyle/>
                    <a:p>
                      <a:pPr algn="l" fontAlgn="ctr"/>
                      <a:r>
                        <a:rPr lang="es-EC" sz="2000" b="0" u="none" strike="noStrike" dirty="0">
                          <a:solidFill>
                            <a:srgbClr val="000000"/>
                          </a:solidFill>
                          <a:effectLst/>
                          <a:latin typeface="+mn-lt"/>
                          <a:cs typeface="Times New Roman" panose="02020603050405020304" pitchFamily="18" charset="0"/>
                        </a:rPr>
                        <a:t>CBQ</a:t>
                      </a:r>
                      <a:endParaRPr lang="es-EC" sz="20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es-EC" sz="2000" b="0" u="none" strike="noStrike" dirty="0">
                          <a:solidFill>
                            <a:srgbClr val="000000"/>
                          </a:solidFill>
                          <a:effectLst/>
                          <a:latin typeface="+mn-lt"/>
                          <a:cs typeface="Times New Roman" panose="02020603050405020304" pitchFamily="18" charset="0"/>
                        </a:rPr>
                        <a:t>1</a:t>
                      </a:r>
                      <a:endParaRPr lang="es-EC" sz="20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l" fontAlgn="t"/>
                      <a:r>
                        <a:rPr lang="es-EC" sz="2000" b="0" u="none" strike="noStrike" dirty="0">
                          <a:solidFill>
                            <a:srgbClr val="000000"/>
                          </a:solidFill>
                          <a:effectLst/>
                          <a:latin typeface="+mn-lt"/>
                          <a:cs typeface="Times New Roman" panose="02020603050405020304" pitchFamily="18" charset="0"/>
                        </a:rPr>
                        <a:t> </a:t>
                      </a:r>
                      <a:endParaRPr lang="es-EC" sz="2000" b="0" i="0" u="none" strike="noStrike" dirty="0">
                        <a:solidFill>
                          <a:srgbClr val="000000"/>
                        </a:solidFill>
                        <a:effectLst/>
                        <a:latin typeface="+mn-lt"/>
                        <a:cs typeface="Times New Roman" panose="02020603050405020304" pitchFamily="18" charset="0"/>
                      </a:endParaRPr>
                    </a:p>
                  </a:txBody>
                  <a:tcPr marL="9525" marR="9525" marT="9525" marB="0"/>
                </a:tc>
                <a:extLst>
                  <a:ext uri="{0D108BD9-81ED-4DB2-BD59-A6C34878D82A}">
                    <a16:rowId xmlns:a16="http://schemas.microsoft.com/office/drawing/2014/main" val="3491640848"/>
                  </a:ext>
                </a:extLst>
              </a:tr>
              <a:tr h="363702">
                <a:tc>
                  <a:txBody>
                    <a:bodyPr/>
                    <a:lstStyle/>
                    <a:p>
                      <a:pPr algn="l" fontAlgn="ctr"/>
                      <a:r>
                        <a:rPr lang="es-EC" sz="2000" b="0" u="none" strike="noStrike" dirty="0">
                          <a:solidFill>
                            <a:srgbClr val="000000"/>
                          </a:solidFill>
                          <a:effectLst/>
                          <a:latin typeface="+mn-lt"/>
                          <a:cs typeface="Times New Roman" panose="02020603050405020304" pitchFamily="18" charset="0"/>
                        </a:rPr>
                        <a:t>AMC</a:t>
                      </a:r>
                      <a:endParaRPr lang="es-EC" sz="20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es-EC" sz="2000" b="0" u="none" strike="noStrike" dirty="0">
                          <a:solidFill>
                            <a:srgbClr val="000000"/>
                          </a:solidFill>
                          <a:effectLst/>
                          <a:latin typeface="+mn-lt"/>
                          <a:cs typeface="Times New Roman" panose="02020603050405020304" pitchFamily="18" charset="0"/>
                        </a:rPr>
                        <a:t>2</a:t>
                      </a:r>
                      <a:endParaRPr lang="es-EC" sz="20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l" fontAlgn="t"/>
                      <a:r>
                        <a:rPr lang="es-EC" sz="2000" b="0" u="none" strike="noStrike" dirty="0">
                          <a:solidFill>
                            <a:srgbClr val="000000"/>
                          </a:solidFill>
                          <a:effectLst/>
                          <a:latin typeface="+mn-lt"/>
                          <a:cs typeface="Times New Roman" panose="02020603050405020304" pitchFamily="18" charset="0"/>
                        </a:rPr>
                        <a:t> </a:t>
                      </a:r>
                      <a:endParaRPr lang="es-EC" sz="2000" b="0" i="0" u="none" strike="noStrike" dirty="0">
                        <a:solidFill>
                          <a:srgbClr val="000000"/>
                        </a:solidFill>
                        <a:effectLst/>
                        <a:latin typeface="+mn-lt"/>
                        <a:cs typeface="Times New Roman" panose="02020603050405020304" pitchFamily="18" charset="0"/>
                      </a:endParaRPr>
                    </a:p>
                  </a:txBody>
                  <a:tcPr marL="9525" marR="9525" marT="9525" marB="0"/>
                </a:tc>
                <a:extLst>
                  <a:ext uri="{0D108BD9-81ED-4DB2-BD59-A6C34878D82A}">
                    <a16:rowId xmlns:a16="http://schemas.microsoft.com/office/drawing/2014/main" val="1876901082"/>
                  </a:ext>
                </a:extLst>
              </a:tr>
              <a:tr h="363702">
                <a:tc>
                  <a:txBody>
                    <a:bodyPr/>
                    <a:lstStyle/>
                    <a:p>
                      <a:pPr algn="l" fontAlgn="ctr"/>
                      <a:r>
                        <a:rPr lang="es-EC" sz="2000" b="0" u="none" strike="noStrike" dirty="0">
                          <a:solidFill>
                            <a:srgbClr val="000000"/>
                          </a:solidFill>
                          <a:effectLst/>
                          <a:latin typeface="+mn-lt"/>
                          <a:cs typeface="Times New Roman" panose="02020603050405020304" pitchFamily="18" charset="0"/>
                        </a:rPr>
                        <a:t>FFAA</a:t>
                      </a:r>
                      <a:endParaRPr lang="es-EC" sz="20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es-EC" sz="2000" b="0" u="none" strike="noStrike" dirty="0">
                          <a:solidFill>
                            <a:srgbClr val="000000"/>
                          </a:solidFill>
                          <a:effectLst/>
                          <a:latin typeface="+mn-lt"/>
                          <a:cs typeface="Times New Roman" panose="02020603050405020304" pitchFamily="18" charset="0"/>
                        </a:rPr>
                        <a:t>1</a:t>
                      </a:r>
                      <a:endParaRPr lang="es-EC" sz="20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l" fontAlgn="t"/>
                      <a:r>
                        <a:rPr lang="es-EC" sz="2000" b="0" u="none" strike="noStrike" dirty="0">
                          <a:solidFill>
                            <a:srgbClr val="000000"/>
                          </a:solidFill>
                          <a:effectLst/>
                          <a:latin typeface="+mn-lt"/>
                          <a:cs typeface="Times New Roman" panose="02020603050405020304" pitchFamily="18" charset="0"/>
                        </a:rPr>
                        <a:t> </a:t>
                      </a:r>
                      <a:endParaRPr lang="es-EC" sz="2000" b="0" i="0" u="none" strike="noStrike" dirty="0">
                        <a:solidFill>
                          <a:srgbClr val="000000"/>
                        </a:solidFill>
                        <a:effectLst/>
                        <a:latin typeface="+mn-lt"/>
                        <a:cs typeface="Times New Roman" panose="02020603050405020304" pitchFamily="18" charset="0"/>
                      </a:endParaRPr>
                    </a:p>
                  </a:txBody>
                  <a:tcPr marL="9525" marR="9525" marT="9525" marB="0"/>
                </a:tc>
                <a:extLst>
                  <a:ext uri="{0D108BD9-81ED-4DB2-BD59-A6C34878D82A}">
                    <a16:rowId xmlns:a16="http://schemas.microsoft.com/office/drawing/2014/main" val="1638453681"/>
                  </a:ext>
                </a:extLst>
              </a:tr>
              <a:tr h="363702">
                <a:tc>
                  <a:txBody>
                    <a:bodyPr/>
                    <a:lstStyle/>
                    <a:p>
                      <a:pPr algn="ctr" fontAlgn="ctr"/>
                      <a:r>
                        <a:rPr lang="es-EC" sz="2000" b="1" u="none" strike="noStrike" dirty="0">
                          <a:solidFill>
                            <a:srgbClr val="000000"/>
                          </a:solidFill>
                          <a:effectLst/>
                          <a:latin typeface="+mn-lt"/>
                          <a:cs typeface="Times New Roman" panose="02020603050405020304" pitchFamily="18" charset="0"/>
                        </a:rPr>
                        <a:t>Total general</a:t>
                      </a:r>
                      <a:endParaRPr lang="es-EC" sz="2000" b="1"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es-EC" sz="2000" b="1" u="none" strike="noStrike">
                          <a:solidFill>
                            <a:srgbClr val="000000"/>
                          </a:solidFill>
                          <a:effectLst/>
                          <a:latin typeface="+mn-lt"/>
                          <a:cs typeface="Times New Roman" panose="02020603050405020304" pitchFamily="18" charset="0"/>
                        </a:rPr>
                        <a:t>78</a:t>
                      </a:r>
                      <a:endParaRPr lang="es-EC" sz="2000" b="1" i="0" u="none" strike="noStrike">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es-EC" sz="2000" b="1" u="none" strike="noStrike" dirty="0">
                          <a:solidFill>
                            <a:srgbClr val="000000"/>
                          </a:solidFill>
                          <a:effectLst/>
                          <a:latin typeface="+mn-lt"/>
                          <a:cs typeface="Times New Roman" panose="02020603050405020304" pitchFamily="18" charset="0"/>
                        </a:rPr>
                        <a:t>1</a:t>
                      </a:r>
                      <a:endParaRPr lang="es-EC" sz="2000" b="1" i="0" u="none" strike="noStrike" dirty="0">
                        <a:solidFill>
                          <a:srgbClr val="000000"/>
                        </a:solidFill>
                        <a:effectLst/>
                        <a:latin typeface="+mn-lt"/>
                        <a:cs typeface="Times New Roman" panose="02020603050405020304" pitchFamily="18" charset="0"/>
                      </a:endParaRPr>
                    </a:p>
                  </a:txBody>
                  <a:tcPr marL="9525" marR="9525" marT="9525" marB="0" anchor="ctr"/>
                </a:tc>
                <a:extLst>
                  <a:ext uri="{0D108BD9-81ED-4DB2-BD59-A6C34878D82A}">
                    <a16:rowId xmlns:a16="http://schemas.microsoft.com/office/drawing/2014/main" val="3241770468"/>
                  </a:ext>
                </a:extLst>
              </a:tr>
            </a:tbl>
          </a:graphicData>
        </a:graphic>
      </p:graphicFrame>
      <p:sp>
        <p:nvSpPr>
          <p:cNvPr id="10" name="Rectángulo 9" descr="Médico">
            <a:extLst>
              <a:ext uri="{FF2B5EF4-FFF2-40B4-BE49-F238E27FC236}">
                <a16:creationId xmlns:a16="http://schemas.microsoft.com/office/drawing/2014/main" id="{3676FDC8-F6D8-37FD-61FE-8FBDE3B6FD6F}"/>
              </a:ext>
            </a:extLst>
          </p:cNvPr>
          <p:cNvSpPr/>
          <p:nvPr/>
        </p:nvSpPr>
        <p:spPr>
          <a:xfrm>
            <a:off x="1300722" y="2069770"/>
            <a:ext cx="2905518" cy="2903196"/>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accent3">
              <a:shade val="80000"/>
              <a:hueOff val="0"/>
              <a:satOff val="0"/>
              <a:lumOff val="0"/>
              <a:alphaOff val="0"/>
            </a:schemeClr>
          </a:lnRef>
          <a:fillRef idx="1">
            <a:scrgbClr r="0" g="0" b="0"/>
          </a:fillRef>
          <a:effectRef idx="0">
            <a:schemeClr val="accent3">
              <a:tint val="4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996802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DD5335DB-6572-47FA-3319-C79405E5B182}"/>
              </a:ext>
            </a:extLst>
          </p:cNvPr>
          <p:cNvSpPr txBox="1"/>
          <p:nvPr/>
        </p:nvSpPr>
        <p:spPr>
          <a:xfrm>
            <a:off x="5537860" y="1282466"/>
            <a:ext cx="5392738" cy="923330"/>
          </a:xfrm>
          <a:prstGeom prst="rect">
            <a:avLst/>
          </a:prstGeom>
          <a:noFill/>
        </p:spPr>
        <p:txBody>
          <a:bodyPr wrap="square">
            <a:spAutoFit/>
          </a:bodyPr>
          <a:lstStyle/>
          <a:p>
            <a:pPr algn="just"/>
            <a:r>
              <a:rPr lang="es-EC" dirty="0">
                <a:ea typeface="Calibri" panose="020F0502020204030204" pitchFamily="34" charset="0"/>
              </a:rPr>
              <a:t>Se registran 117 incidentes de</a:t>
            </a:r>
            <a:r>
              <a:rPr lang="es-EC" sz="1800" dirty="0">
                <a:effectLst/>
                <a:ea typeface="Calibri" panose="020F0502020204030204" pitchFamily="34" charset="0"/>
              </a:rPr>
              <a:t> los daños y afectaciones en la infraestructura pública, que se han registrado en la Sala de Crisis y Sala de Situación y Monitoreo</a:t>
            </a:r>
            <a:endParaRPr lang="es-EC" sz="2000" b="1" dirty="0">
              <a:effectLst/>
              <a:ea typeface="Calibri" panose="020F0502020204030204" pitchFamily="34" charset="0"/>
              <a:cs typeface="Times New Roman" panose="02020603050405020304" pitchFamily="18" charset="0"/>
            </a:endParaRPr>
          </a:p>
        </p:txBody>
      </p:sp>
      <p:graphicFrame>
        <p:nvGraphicFramePr>
          <p:cNvPr id="2" name="Tabla 1">
            <a:extLst>
              <a:ext uri="{FF2B5EF4-FFF2-40B4-BE49-F238E27FC236}">
                <a16:creationId xmlns:a16="http://schemas.microsoft.com/office/drawing/2014/main" id="{E9C09EEA-5DCB-754A-7E1A-01BCE0350212}"/>
              </a:ext>
            </a:extLst>
          </p:cNvPr>
          <p:cNvGraphicFramePr>
            <a:graphicFrameLocks noGrp="1"/>
          </p:cNvGraphicFramePr>
          <p:nvPr>
            <p:extLst>
              <p:ext uri="{D42A27DB-BD31-4B8C-83A1-F6EECF244321}">
                <p14:modId xmlns:p14="http://schemas.microsoft.com/office/powerpoint/2010/main" val="4225512742"/>
              </p:ext>
            </p:extLst>
          </p:nvPr>
        </p:nvGraphicFramePr>
        <p:xfrm>
          <a:off x="5537860" y="2289375"/>
          <a:ext cx="5392738" cy="3359382"/>
        </p:xfrm>
        <a:graphic>
          <a:graphicData uri="http://schemas.openxmlformats.org/drawingml/2006/table">
            <a:tbl>
              <a:tblPr>
                <a:tableStyleId>{7DF18680-E054-41AD-8BC1-D1AEF772440D}</a:tableStyleId>
              </a:tblPr>
              <a:tblGrid>
                <a:gridCol w="3352428">
                  <a:extLst>
                    <a:ext uri="{9D8B030D-6E8A-4147-A177-3AD203B41FA5}">
                      <a16:colId xmlns:a16="http://schemas.microsoft.com/office/drawing/2014/main" val="496202800"/>
                    </a:ext>
                  </a:extLst>
                </a:gridCol>
                <a:gridCol w="2040310">
                  <a:extLst>
                    <a:ext uri="{9D8B030D-6E8A-4147-A177-3AD203B41FA5}">
                      <a16:colId xmlns:a16="http://schemas.microsoft.com/office/drawing/2014/main" val="1807042781"/>
                    </a:ext>
                  </a:extLst>
                </a:gridCol>
              </a:tblGrid>
              <a:tr h="530457">
                <a:tc>
                  <a:txBody>
                    <a:bodyPr/>
                    <a:lstStyle/>
                    <a:p>
                      <a:pPr algn="ctr" fontAlgn="ctr"/>
                      <a:r>
                        <a:rPr lang="es-EC" sz="1800" b="1" u="none" strike="noStrike" dirty="0">
                          <a:effectLst/>
                          <a:latin typeface="Calibri (Cuerpo)"/>
                        </a:rPr>
                        <a:t>INSTITUCIÓN</a:t>
                      </a:r>
                      <a:endParaRPr lang="es-EC" sz="1800" b="1" i="0" u="none" strike="noStrike" dirty="0">
                        <a:solidFill>
                          <a:srgbClr val="000000"/>
                        </a:solidFill>
                        <a:effectLst/>
                        <a:latin typeface="Calibri (Cuerpo)"/>
                      </a:endParaRPr>
                    </a:p>
                  </a:txBody>
                  <a:tcPr marL="9525" marR="9525" marT="9525" marB="0" anchor="ctr"/>
                </a:tc>
                <a:tc>
                  <a:txBody>
                    <a:bodyPr/>
                    <a:lstStyle/>
                    <a:p>
                      <a:pPr algn="ctr" fontAlgn="ctr"/>
                      <a:r>
                        <a:rPr lang="es-EC" sz="1800" b="1" u="none" strike="noStrike" dirty="0">
                          <a:effectLst/>
                          <a:latin typeface="Calibri (Cuerpo)"/>
                        </a:rPr>
                        <a:t>No. DE INCIDENTES</a:t>
                      </a:r>
                      <a:endParaRPr lang="es-EC" sz="1800" b="1" i="0" u="none" strike="noStrike" dirty="0">
                        <a:solidFill>
                          <a:srgbClr val="000000"/>
                        </a:solidFill>
                        <a:effectLst/>
                        <a:latin typeface="Calibri (Cuerpo)"/>
                      </a:endParaRPr>
                    </a:p>
                  </a:txBody>
                  <a:tcPr marL="9525" marR="9525" marT="9525" marB="0" anchor="ctr"/>
                </a:tc>
                <a:extLst>
                  <a:ext uri="{0D108BD9-81ED-4DB2-BD59-A6C34878D82A}">
                    <a16:rowId xmlns:a16="http://schemas.microsoft.com/office/drawing/2014/main" val="1721344210"/>
                  </a:ext>
                </a:extLst>
              </a:tr>
              <a:tr h="298721">
                <a:tc>
                  <a:txBody>
                    <a:bodyPr/>
                    <a:lstStyle/>
                    <a:p>
                      <a:pPr algn="l" fontAlgn="ctr"/>
                      <a:r>
                        <a:rPr lang="es-EC" sz="1800" u="none" strike="noStrike" dirty="0">
                          <a:effectLst/>
                          <a:latin typeface="Calibri (Cuerpo)"/>
                        </a:rPr>
                        <a:t>AMC</a:t>
                      </a:r>
                      <a:endParaRPr lang="es-EC" sz="1800" b="1" i="0" u="none" strike="noStrike" dirty="0">
                        <a:solidFill>
                          <a:srgbClr val="000000"/>
                        </a:solidFill>
                        <a:effectLst/>
                        <a:latin typeface="Calibri (Cuerpo)"/>
                      </a:endParaRPr>
                    </a:p>
                  </a:txBody>
                  <a:tcPr marL="9525" marR="9525" marT="9525" marB="0" anchor="ctr"/>
                </a:tc>
                <a:tc>
                  <a:txBody>
                    <a:bodyPr/>
                    <a:lstStyle/>
                    <a:p>
                      <a:pPr algn="ctr" fontAlgn="t"/>
                      <a:r>
                        <a:rPr lang="es-EC" sz="2000" u="none" strike="noStrike">
                          <a:effectLst/>
                          <a:latin typeface="Calibri (Cuerpo)"/>
                        </a:rPr>
                        <a:t>6</a:t>
                      </a:r>
                      <a:endParaRPr lang="es-EC" sz="2000" b="0" i="0" u="none" strike="noStrike">
                        <a:solidFill>
                          <a:srgbClr val="000000"/>
                        </a:solidFill>
                        <a:effectLst/>
                        <a:latin typeface="Calibri (Cuerpo)"/>
                      </a:endParaRPr>
                    </a:p>
                  </a:txBody>
                  <a:tcPr marL="9525" marR="9525" marT="9525" marB="0"/>
                </a:tc>
                <a:extLst>
                  <a:ext uri="{0D108BD9-81ED-4DB2-BD59-A6C34878D82A}">
                    <a16:rowId xmlns:a16="http://schemas.microsoft.com/office/drawing/2014/main" val="922093811"/>
                  </a:ext>
                </a:extLst>
              </a:tr>
              <a:tr h="298721">
                <a:tc>
                  <a:txBody>
                    <a:bodyPr/>
                    <a:lstStyle/>
                    <a:p>
                      <a:pPr algn="l" fontAlgn="ctr"/>
                      <a:r>
                        <a:rPr lang="es-EC" sz="1800" u="none" strike="noStrike" dirty="0">
                          <a:effectLst/>
                          <a:latin typeface="Calibri (Cuerpo)"/>
                        </a:rPr>
                        <a:t>CBQ</a:t>
                      </a:r>
                      <a:endParaRPr lang="es-EC" sz="1800" b="1" i="0" u="none" strike="noStrike" dirty="0">
                        <a:solidFill>
                          <a:srgbClr val="000000"/>
                        </a:solidFill>
                        <a:effectLst/>
                        <a:latin typeface="Calibri (Cuerpo)"/>
                      </a:endParaRPr>
                    </a:p>
                  </a:txBody>
                  <a:tcPr marL="9525" marR="9525" marT="9525" marB="0" anchor="ctr"/>
                </a:tc>
                <a:tc>
                  <a:txBody>
                    <a:bodyPr/>
                    <a:lstStyle/>
                    <a:p>
                      <a:pPr algn="ctr" fontAlgn="t"/>
                      <a:r>
                        <a:rPr lang="es-EC" sz="2000" u="none" strike="noStrike">
                          <a:effectLst/>
                          <a:latin typeface="Calibri (Cuerpo)"/>
                        </a:rPr>
                        <a:t>2</a:t>
                      </a:r>
                      <a:endParaRPr lang="es-EC" sz="2000" b="0" i="0" u="none" strike="noStrike">
                        <a:solidFill>
                          <a:srgbClr val="000000"/>
                        </a:solidFill>
                        <a:effectLst/>
                        <a:latin typeface="Calibri (Cuerpo)"/>
                      </a:endParaRPr>
                    </a:p>
                  </a:txBody>
                  <a:tcPr marL="9525" marR="9525" marT="9525" marB="0"/>
                </a:tc>
                <a:extLst>
                  <a:ext uri="{0D108BD9-81ED-4DB2-BD59-A6C34878D82A}">
                    <a16:rowId xmlns:a16="http://schemas.microsoft.com/office/drawing/2014/main" val="1054686896"/>
                  </a:ext>
                </a:extLst>
              </a:tr>
              <a:tr h="298721">
                <a:tc>
                  <a:txBody>
                    <a:bodyPr/>
                    <a:lstStyle/>
                    <a:p>
                      <a:pPr algn="l" fontAlgn="ctr"/>
                      <a:r>
                        <a:rPr lang="es-EC" sz="1800" u="none" strike="noStrike" dirty="0">
                          <a:effectLst/>
                          <a:latin typeface="Calibri (Cuerpo)"/>
                        </a:rPr>
                        <a:t>EMASEO</a:t>
                      </a:r>
                      <a:endParaRPr lang="es-EC" sz="1800" b="1" i="0" u="none" strike="noStrike" dirty="0">
                        <a:solidFill>
                          <a:srgbClr val="000000"/>
                        </a:solidFill>
                        <a:effectLst/>
                        <a:latin typeface="Calibri (Cuerpo)"/>
                      </a:endParaRPr>
                    </a:p>
                  </a:txBody>
                  <a:tcPr marL="9525" marR="9525" marT="9525" marB="0" anchor="ctr"/>
                </a:tc>
                <a:tc>
                  <a:txBody>
                    <a:bodyPr/>
                    <a:lstStyle/>
                    <a:p>
                      <a:pPr algn="ctr" fontAlgn="t"/>
                      <a:r>
                        <a:rPr lang="es-EC" sz="2000" u="none" strike="noStrike" dirty="0">
                          <a:effectLst/>
                          <a:latin typeface="Calibri (Cuerpo)"/>
                        </a:rPr>
                        <a:t>47</a:t>
                      </a:r>
                      <a:endParaRPr lang="es-EC" sz="2000" b="0" i="0" u="none" strike="noStrike" dirty="0">
                        <a:solidFill>
                          <a:srgbClr val="000000"/>
                        </a:solidFill>
                        <a:effectLst/>
                        <a:latin typeface="Calibri (Cuerpo)"/>
                      </a:endParaRPr>
                    </a:p>
                  </a:txBody>
                  <a:tcPr marL="9525" marR="9525" marT="9525" marB="0"/>
                </a:tc>
                <a:extLst>
                  <a:ext uri="{0D108BD9-81ED-4DB2-BD59-A6C34878D82A}">
                    <a16:rowId xmlns:a16="http://schemas.microsoft.com/office/drawing/2014/main" val="2973099444"/>
                  </a:ext>
                </a:extLst>
              </a:tr>
              <a:tr h="298721">
                <a:tc>
                  <a:txBody>
                    <a:bodyPr/>
                    <a:lstStyle/>
                    <a:p>
                      <a:pPr algn="l" fontAlgn="ctr"/>
                      <a:r>
                        <a:rPr lang="es-EC" sz="1800" u="none" strike="noStrike" dirty="0">
                          <a:effectLst/>
                          <a:latin typeface="Calibri (Cuerpo)"/>
                        </a:rPr>
                        <a:t>EMPRESA DE PASAJEROS</a:t>
                      </a:r>
                      <a:endParaRPr lang="es-EC" sz="1800" b="1" i="0" u="none" strike="noStrike" dirty="0">
                        <a:solidFill>
                          <a:srgbClr val="000000"/>
                        </a:solidFill>
                        <a:effectLst/>
                        <a:latin typeface="Calibri (Cuerpo)"/>
                      </a:endParaRPr>
                    </a:p>
                  </a:txBody>
                  <a:tcPr marL="9525" marR="9525" marT="9525" marB="0" anchor="ctr"/>
                </a:tc>
                <a:tc>
                  <a:txBody>
                    <a:bodyPr/>
                    <a:lstStyle/>
                    <a:p>
                      <a:pPr algn="ctr" fontAlgn="t"/>
                      <a:r>
                        <a:rPr lang="es-EC" sz="2000" u="none" strike="noStrike">
                          <a:effectLst/>
                          <a:latin typeface="Calibri (Cuerpo)"/>
                        </a:rPr>
                        <a:t>3</a:t>
                      </a:r>
                      <a:endParaRPr lang="es-EC" sz="2000" b="0" i="0" u="none" strike="noStrike">
                        <a:solidFill>
                          <a:srgbClr val="000000"/>
                        </a:solidFill>
                        <a:effectLst/>
                        <a:latin typeface="Calibri (Cuerpo)"/>
                      </a:endParaRPr>
                    </a:p>
                  </a:txBody>
                  <a:tcPr marL="9525" marR="9525" marT="9525" marB="0"/>
                </a:tc>
                <a:extLst>
                  <a:ext uri="{0D108BD9-81ED-4DB2-BD59-A6C34878D82A}">
                    <a16:rowId xmlns:a16="http://schemas.microsoft.com/office/drawing/2014/main" val="283132643"/>
                  </a:ext>
                </a:extLst>
              </a:tr>
              <a:tr h="298721">
                <a:tc>
                  <a:txBody>
                    <a:bodyPr/>
                    <a:lstStyle/>
                    <a:p>
                      <a:pPr algn="l" fontAlgn="ctr"/>
                      <a:r>
                        <a:rPr lang="es-EC" sz="1800" u="none" strike="noStrike">
                          <a:effectLst/>
                          <a:latin typeface="Calibri (Cuerpo)"/>
                        </a:rPr>
                        <a:t>EMSEGURIDAD</a:t>
                      </a:r>
                      <a:endParaRPr lang="es-EC" sz="1800" b="1" i="0" u="none" strike="noStrike">
                        <a:solidFill>
                          <a:srgbClr val="000000"/>
                        </a:solidFill>
                        <a:effectLst/>
                        <a:latin typeface="Calibri (Cuerpo)"/>
                      </a:endParaRPr>
                    </a:p>
                  </a:txBody>
                  <a:tcPr marL="9525" marR="9525" marT="9525" marB="0" anchor="ctr"/>
                </a:tc>
                <a:tc>
                  <a:txBody>
                    <a:bodyPr/>
                    <a:lstStyle/>
                    <a:p>
                      <a:pPr algn="ctr" fontAlgn="t"/>
                      <a:r>
                        <a:rPr lang="es-EC" sz="2000" u="none" strike="noStrike">
                          <a:effectLst/>
                          <a:latin typeface="Calibri (Cuerpo)"/>
                        </a:rPr>
                        <a:t>3</a:t>
                      </a:r>
                      <a:endParaRPr lang="es-EC" sz="2000" b="0" i="0" u="none" strike="noStrike">
                        <a:solidFill>
                          <a:srgbClr val="000000"/>
                        </a:solidFill>
                        <a:effectLst/>
                        <a:latin typeface="Calibri (Cuerpo)"/>
                      </a:endParaRPr>
                    </a:p>
                  </a:txBody>
                  <a:tcPr marL="9525" marR="9525" marT="9525" marB="0"/>
                </a:tc>
                <a:extLst>
                  <a:ext uri="{0D108BD9-81ED-4DB2-BD59-A6C34878D82A}">
                    <a16:rowId xmlns:a16="http://schemas.microsoft.com/office/drawing/2014/main" val="1500476538"/>
                  </a:ext>
                </a:extLst>
              </a:tr>
              <a:tr h="298721">
                <a:tc>
                  <a:txBody>
                    <a:bodyPr/>
                    <a:lstStyle/>
                    <a:p>
                      <a:pPr algn="l" fontAlgn="ctr"/>
                      <a:r>
                        <a:rPr lang="es-EC" sz="1800" u="none" strike="noStrike" dirty="0">
                          <a:effectLst/>
                          <a:latin typeface="Calibri (Cuerpo)"/>
                        </a:rPr>
                        <a:t>EPMMOP</a:t>
                      </a:r>
                      <a:endParaRPr lang="es-EC" sz="1800" b="1" i="0" u="none" strike="noStrike" dirty="0">
                        <a:solidFill>
                          <a:srgbClr val="000000"/>
                        </a:solidFill>
                        <a:effectLst/>
                        <a:latin typeface="Calibri (Cuerpo)"/>
                      </a:endParaRPr>
                    </a:p>
                  </a:txBody>
                  <a:tcPr marL="9525" marR="9525" marT="9525" marB="0" anchor="ctr"/>
                </a:tc>
                <a:tc>
                  <a:txBody>
                    <a:bodyPr/>
                    <a:lstStyle/>
                    <a:p>
                      <a:pPr algn="ctr" fontAlgn="t"/>
                      <a:r>
                        <a:rPr lang="es-EC" sz="2000" u="none" strike="noStrike">
                          <a:effectLst/>
                          <a:latin typeface="Calibri (Cuerpo)"/>
                        </a:rPr>
                        <a:t>8</a:t>
                      </a:r>
                      <a:endParaRPr lang="es-EC" sz="2000" b="0" i="0" u="none" strike="noStrike">
                        <a:solidFill>
                          <a:srgbClr val="000000"/>
                        </a:solidFill>
                        <a:effectLst/>
                        <a:latin typeface="Calibri (Cuerpo)"/>
                      </a:endParaRPr>
                    </a:p>
                  </a:txBody>
                  <a:tcPr marL="9525" marR="9525" marT="9525" marB="0"/>
                </a:tc>
                <a:extLst>
                  <a:ext uri="{0D108BD9-81ED-4DB2-BD59-A6C34878D82A}">
                    <a16:rowId xmlns:a16="http://schemas.microsoft.com/office/drawing/2014/main" val="1983065090"/>
                  </a:ext>
                </a:extLst>
              </a:tr>
              <a:tr h="298721">
                <a:tc>
                  <a:txBody>
                    <a:bodyPr/>
                    <a:lstStyle/>
                    <a:p>
                      <a:pPr algn="l" fontAlgn="ctr"/>
                      <a:r>
                        <a:rPr lang="es-EC" sz="1800" u="none" strike="noStrike">
                          <a:effectLst/>
                          <a:latin typeface="Calibri (Cuerpo)"/>
                        </a:rPr>
                        <a:t>IMP</a:t>
                      </a:r>
                      <a:endParaRPr lang="es-EC" sz="1800" b="1" i="0" u="none" strike="noStrike">
                        <a:solidFill>
                          <a:srgbClr val="000000"/>
                        </a:solidFill>
                        <a:effectLst/>
                        <a:latin typeface="Calibri (Cuerpo)"/>
                      </a:endParaRPr>
                    </a:p>
                  </a:txBody>
                  <a:tcPr marL="9525" marR="9525" marT="9525" marB="0" anchor="ctr"/>
                </a:tc>
                <a:tc>
                  <a:txBody>
                    <a:bodyPr/>
                    <a:lstStyle/>
                    <a:p>
                      <a:pPr algn="ctr" fontAlgn="t"/>
                      <a:r>
                        <a:rPr lang="es-EC" sz="2000" u="none" strike="noStrike">
                          <a:effectLst/>
                          <a:latin typeface="Calibri (Cuerpo)"/>
                        </a:rPr>
                        <a:t>37</a:t>
                      </a:r>
                      <a:endParaRPr lang="es-EC" sz="2000" b="0" i="0" u="none" strike="noStrike">
                        <a:solidFill>
                          <a:srgbClr val="000000"/>
                        </a:solidFill>
                        <a:effectLst/>
                        <a:latin typeface="Calibri (Cuerpo)"/>
                      </a:endParaRPr>
                    </a:p>
                  </a:txBody>
                  <a:tcPr marL="9525" marR="9525" marT="9525" marB="0"/>
                </a:tc>
                <a:extLst>
                  <a:ext uri="{0D108BD9-81ED-4DB2-BD59-A6C34878D82A}">
                    <a16:rowId xmlns:a16="http://schemas.microsoft.com/office/drawing/2014/main" val="2864777146"/>
                  </a:ext>
                </a:extLst>
              </a:tr>
              <a:tr h="298721">
                <a:tc>
                  <a:txBody>
                    <a:bodyPr/>
                    <a:lstStyle/>
                    <a:p>
                      <a:pPr algn="l" fontAlgn="ctr"/>
                      <a:r>
                        <a:rPr lang="es-EC" sz="1800" u="none" strike="noStrike">
                          <a:effectLst/>
                          <a:latin typeface="Calibri (Cuerpo)"/>
                        </a:rPr>
                        <a:t>POLICÍA NACIONAL</a:t>
                      </a:r>
                      <a:endParaRPr lang="es-EC" sz="1800" b="1" i="0" u="none" strike="noStrike">
                        <a:solidFill>
                          <a:srgbClr val="000000"/>
                        </a:solidFill>
                        <a:effectLst/>
                        <a:latin typeface="Calibri (Cuerpo)"/>
                      </a:endParaRPr>
                    </a:p>
                  </a:txBody>
                  <a:tcPr marL="9525" marR="9525" marT="9525" marB="0" anchor="ctr"/>
                </a:tc>
                <a:tc>
                  <a:txBody>
                    <a:bodyPr/>
                    <a:lstStyle/>
                    <a:p>
                      <a:pPr algn="ctr" fontAlgn="t"/>
                      <a:r>
                        <a:rPr lang="es-EC" sz="2000" u="none" strike="noStrike" dirty="0">
                          <a:effectLst/>
                          <a:latin typeface="Calibri (Cuerpo)"/>
                        </a:rPr>
                        <a:t>11</a:t>
                      </a:r>
                      <a:endParaRPr lang="es-EC" sz="2000" b="0" i="0" u="none" strike="noStrike" dirty="0">
                        <a:solidFill>
                          <a:srgbClr val="000000"/>
                        </a:solidFill>
                        <a:effectLst/>
                        <a:latin typeface="Calibri (Cuerpo)"/>
                      </a:endParaRPr>
                    </a:p>
                  </a:txBody>
                  <a:tcPr marL="9525" marR="9525" marT="9525" marB="0"/>
                </a:tc>
                <a:extLst>
                  <a:ext uri="{0D108BD9-81ED-4DB2-BD59-A6C34878D82A}">
                    <a16:rowId xmlns:a16="http://schemas.microsoft.com/office/drawing/2014/main" val="848659172"/>
                  </a:ext>
                </a:extLst>
              </a:tr>
              <a:tr h="269755">
                <a:tc>
                  <a:txBody>
                    <a:bodyPr/>
                    <a:lstStyle/>
                    <a:p>
                      <a:pPr algn="l" fontAlgn="ctr"/>
                      <a:r>
                        <a:rPr lang="es-EC" sz="2000" b="1" u="none" strike="noStrike" dirty="0">
                          <a:effectLst/>
                          <a:latin typeface="Calibri (Cuerpo)"/>
                        </a:rPr>
                        <a:t>Total</a:t>
                      </a:r>
                      <a:endParaRPr lang="es-EC" sz="2000" b="1" i="0" u="none" strike="noStrike" dirty="0">
                        <a:solidFill>
                          <a:srgbClr val="000000"/>
                        </a:solidFill>
                        <a:effectLst/>
                        <a:latin typeface="Calibri (Cuerpo)"/>
                      </a:endParaRPr>
                    </a:p>
                  </a:txBody>
                  <a:tcPr marL="9525" marR="9525" marT="9525" marB="0" anchor="ctr"/>
                </a:tc>
                <a:tc>
                  <a:txBody>
                    <a:bodyPr/>
                    <a:lstStyle/>
                    <a:p>
                      <a:pPr algn="ctr" fontAlgn="ctr"/>
                      <a:r>
                        <a:rPr lang="es-EC" sz="2000" b="1" u="none" strike="noStrike" dirty="0">
                          <a:effectLst/>
                          <a:latin typeface="Calibri (Cuerpo)"/>
                        </a:rPr>
                        <a:t>117</a:t>
                      </a:r>
                      <a:endParaRPr lang="es-EC" sz="2000" b="1" i="0" u="none" strike="noStrike" dirty="0">
                        <a:solidFill>
                          <a:srgbClr val="000000"/>
                        </a:solidFill>
                        <a:effectLst/>
                        <a:latin typeface="Calibri (Cuerpo)"/>
                      </a:endParaRPr>
                    </a:p>
                  </a:txBody>
                  <a:tcPr marL="9525" marR="9525" marT="9525" marB="0" anchor="ctr"/>
                </a:tc>
                <a:extLst>
                  <a:ext uri="{0D108BD9-81ED-4DB2-BD59-A6C34878D82A}">
                    <a16:rowId xmlns:a16="http://schemas.microsoft.com/office/drawing/2014/main" val="3833466480"/>
                  </a:ext>
                </a:extLst>
              </a:tr>
            </a:tbl>
          </a:graphicData>
        </a:graphic>
      </p:graphicFrame>
      <p:sp>
        <p:nvSpPr>
          <p:cNvPr id="11" name="CuadroTexto 10">
            <a:extLst>
              <a:ext uri="{FF2B5EF4-FFF2-40B4-BE49-F238E27FC236}">
                <a16:creationId xmlns:a16="http://schemas.microsoft.com/office/drawing/2014/main" id="{790E9589-8BD3-8B40-D43F-4EBC30785E6B}"/>
              </a:ext>
            </a:extLst>
          </p:cNvPr>
          <p:cNvSpPr txBox="1"/>
          <p:nvPr/>
        </p:nvSpPr>
        <p:spPr>
          <a:xfrm>
            <a:off x="821597" y="430039"/>
            <a:ext cx="10191385" cy="769441"/>
          </a:xfrm>
          <a:prstGeom prst="rect">
            <a:avLst/>
          </a:prstGeom>
          <a:noFill/>
        </p:spPr>
        <p:txBody>
          <a:bodyPr wrap="square" rtlCol="0">
            <a:spAutoFit/>
          </a:bodyPr>
          <a:lstStyle/>
          <a:p>
            <a:pPr algn="ctr"/>
            <a:r>
              <a:rPr lang="es-ES_tradnl" sz="4400" b="1" dirty="0">
                <a:solidFill>
                  <a:schemeClr val="accent5">
                    <a:lumMod val="50000"/>
                  </a:schemeClr>
                </a:solidFill>
              </a:rPr>
              <a:t>Daños y afectaciones </a:t>
            </a:r>
          </a:p>
        </p:txBody>
      </p:sp>
      <p:sp>
        <p:nvSpPr>
          <p:cNvPr id="10" name="Rectángulo 9" descr="Sirena">
            <a:extLst>
              <a:ext uri="{FF2B5EF4-FFF2-40B4-BE49-F238E27FC236}">
                <a16:creationId xmlns:a16="http://schemas.microsoft.com/office/drawing/2014/main" id="{6941A239-DF8E-D7EA-0CAF-4A14CF35A953}"/>
              </a:ext>
            </a:extLst>
          </p:cNvPr>
          <p:cNvSpPr/>
          <p:nvPr/>
        </p:nvSpPr>
        <p:spPr>
          <a:xfrm>
            <a:off x="1539874" y="2384332"/>
            <a:ext cx="3186871" cy="3073933"/>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style>
          <a:lnRef idx="2">
            <a:schemeClr val="accent3">
              <a:shade val="80000"/>
              <a:hueOff val="0"/>
              <a:satOff val="0"/>
              <a:lumOff val="0"/>
              <a:alphaOff val="0"/>
            </a:schemeClr>
          </a:lnRef>
          <a:fillRef idx="1">
            <a:scrgbClr r="0" g="0" b="0"/>
          </a:fillRef>
          <a:effectRef idx="0">
            <a:schemeClr val="accent3">
              <a:tint val="4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054343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487142" y="145429"/>
            <a:ext cx="10936237" cy="769441"/>
          </a:xfrm>
          <a:prstGeom prst="rect">
            <a:avLst/>
          </a:prstGeom>
          <a:noFill/>
        </p:spPr>
        <p:txBody>
          <a:bodyPr wrap="square" rtlCol="0">
            <a:spAutoFit/>
          </a:bodyPr>
          <a:lstStyle/>
          <a:p>
            <a:pPr algn="ctr"/>
            <a:r>
              <a:rPr lang="es-ES_tradnl" sz="4400" b="1" dirty="0">
                <a:solidFill>
                  <a:schemeClr val="accent5">
                    <a:lumMod val="50000"/>
                  </a:schemeClr>
                </a:solidFill>
              </a:rPr>
              <a:t>Cierres viales</a:t>
            </a:r>
          </a:p>
        </p:txBody>
      </p:sp>
      <p:sp>
        <p:nvSpPr>
          <p:cNvPr id="9" name="CuadroTexto 8">
            <a:extLst>
              <a:ext uri="{FF2B5EF4-FFF2-40B4-BE49-F238E27FC236}">
                <a16:creationId xmlns:a16="http://schemas.microsoft.com/office/drawing/2014/main" id="{059BFFC5-E74E-AF42-DF42-3228EF1F2485}"/>
              </a:ext>
            </a:extLst>
          </p:cNvPr>
          <p:cNvSpPr txBox="1"/>
          <p:nvPr/>
        </p:nvSpPr>
        <p:spPr>
          <a:xfrm>
            <a:off x="792436" y="3233026"/>
            <a:ext cx="3799108" cy="1554272"/>
          </a:xfrm>
          <a:prstGeom prst="rect">
            <a:avLst/>
          </a:prstGeom>
          <a:noFill/>
        </p:spPr>
        <p:txBody>
          <a:bodyPr wrap="square">
            <a:spAutoFit/>
          </a:bodyPr>
          <a:lstStyle/>
          <a:p>
            <a:pPr algn="just"/>
            <a:r>
              <a:rPr lang="es-ES" sz="1900" dirty="0">
                <a:ea typeface="Calibri" panose="020F0502020204030204" pitchFamily="34" charset="0"/>
              </a:rPr>
              <a:t>C</a:t>
            </a:r>
            <a:r>
              <a:rPr lang="es-ES" sz="1900" dirty="0">
                <a:effectLst/>
                <a:ea typeface="Calibri" panose="020F0502020204030204" pitchFamily="34" charset="0"/>
              </a:rPr>
              <a:t>ierres de vías, los mismos que han sido habilitados parcialmente debido a que continúan con el bloqueo después de que se habilitan. </a:t>
            </a:r>
            <a:endParaRPr lang="es-EC" sz="1900" dirty="0"/>
          </a:p>
        </p:txBody>
      </p:sp>
      <p:pic>
        <p:nvPicPr>
          <p:cNvPr id="11" name="Imagen 10">
            <a:extLst>
              <a:ext uri="{FF2B5EF4-FFF2-40B4-BE49-F238E27FC236}">
                <a16:creationId xmlns:a16="http://schemas.microsoft.com/office/drawing/2014/main" id="{5E77C142-3431-33F2-9F72-94CE940ADA82}"/>
              </a:ext>
            </a:extLst>
          </p:cNvPr>
          <p:cNvPicPr>
            <a:picLocks noChangeAspect="1"/>
          </p:cNvPicPr>
          <p:nvPr/>
        </p:nvPicPr>
        <p:blipFill>
          <a:blip r:embed="rId2"/>
          <a:stretch>
            <a:fillRect/>
          </a:stretch>
        </p:blipFill>
        <p:spPr>
          <a:xfrm>
            <a:off x="4591544" y="856435"/>
            <a:ext cx="7276553" cy="5145129"/>
          </a:xfrm>
          <a:prstGeom prst="rect">
            <a:avLst/>
          </a:prstGeom>
        </p:spPr>
      </p:pic>
      <p:sp>
        <p:nvSpPr>
          <p:cNvPr id="12" name="CuadroTexto 11">
            <a:extLst>
              <a:ext uri="{FF2B5EF4-FFF2-40B4-BE49-F238E27FC236}">
                <a16:creationId xmlns:a16="http://schemas.microsoft.com/office/drawing/2014/main" id="{CA8AC193-545F-82E7-586E-017CB9D997D5}"/>
              </a:ext>
            </a:extLst>
          </p:cNvPr>
          <p:cNvSpPr txBox="1"/>
          <p:nvPr/>
        </p:nvSpPr>
        <p:spPr>
          <a:xfrm>
            <a:off x="4994223" y="5986010"/>
            <a:ext cx="6915303" cy="369332"/>
          </a:xfrm>
          <a:prstGeom prst="rect">
            <a:avLst/>
          </a:prstGeom>
          <a:noFill/>
        </p:spPr>
        <p:txBody>
          <a:bodyPr wrap="square">
            <a:spAutoFit/>
          </a:bodyPr>
          <a:lstStyle/>
          <a:p>
            <a:pPr algn="just"/>
            <a:r>
              <a:rPr lang="es-EC" sz="1800" b="1" dirty="0">
                <a:effectLst/>
                <a:ea typeface="Calibri" panose="020F0502020204030204" pitchFamily="34" charset="0"/>
                <a:cs typeface="Times New Roman" panose="02020603050405020304" pitchFamily="18" charset="0"/>
              </a:rPr>
              <a:t>Fuente: </a:t>
            </a:r>
            <a:r>
              <a:rPr lang="es-EC" sz="1800" dirty="0">
                <a:effectLst/>
                <a:ea typeface="Calibri" panose="020F0502020204030204" pitchFamily="34" charset="0"/>
                <a:cs typeface="Times New Roman" panose="02020603050405020304" pitchFamily="18" charset="0"/>
              </a:rPr>
              <a:t>COEM – EP </a:t>
            </a:r>
            <a:r>
              <a:rPr lang="es-EC" sz="1800" dirty="0" err="1">
                <a:effectLst/>
                <a:ea typeface="Calibri" panose="020F0502020204030204" pitchFamily="34" charset="0"/>
                <a:cs typeface="Times New Roman" panose="02020603050405020304" pitchFamily="18" charset="0"/>
              </a:rPr>
              <a:t>Emseguridad</a:t>
            </a:r>
            <a:r>
              <a:rPr lang="es-EC" sz="1800" dirty="0">
                <a:effectLst/>
                <a:ea typeface="Calibri" panose="020F0502020204030204" pitchFamily="34" charset="0"/>
                <a:cs typeface="Times New Roman" panose="02020603050405020304" pitchFamily="18" charset="0"/>
              </a:rPr>
              <a:t> </a:t>
            </a:r>
          </a:p>
        </p:txBody>
      </p:sp>
      <p:sp>
        <p:nvSpPr>
          <p:cNvPr id="10" name="CuadroTexto 9">
            <a:extLst>
              <a:ext uri="{FF2B5EF4-FFF2-40B4-BE49-F238E27FC236}">
                <a16:creationId xmlns:a16="http://schemas.microsoft.com/office/drawing/2014/main" id="{87CF49A1-DA28-B2E3-B48F-134094699722}"/>
              </a:ext>
            </a:extLst>
          </p:cNvPr>
          <p:cNvSpPr txBox="1"/>
          <p:nvPr/>
        </p:nvSpPr>
        <p:spPr>
          <a:xfrm>
            <a:off x="2040934" y="2312020"/>
            <a:ext cx="1039891" cy="769441"/>
          </a:xfrm>
          <a:prstGeom prst="rect">
            <a:avLst/>
          </a:prstGeom>
          <a:noFill/>
        </p:spPr>
        <p:txBody>
          <a:bodyPr wrap="square">
            <a:spAutoFit/>
          </a:bodyPr>
          <a:lstStyle/>
          <a:p>
            <a:pPr algn="just"/>
            <a:r>
              <a:rPr lang="es-EC" sz="4400" b="1" dirty="0">
                <a:effectLst/>
                <a:ea typeface="Calibri" panose="020F0502020204030204" pitchFamily="34" charset="0"/>
              </a:rPr>
              <a:t>619</a:t>
            </a:r>
            <a:r>
              <a:rPr lang="es-EC" sz="1800" i="1" dirty="0">
                <a:effectLst/>
                <a:ea typeface="Calibri" panose="020F0502020204030204" pitchFamily="34" charset="0"/>
              </a:rPr>
              <a:t> </a:t>
            </a:r>
          </a:p>
        </p:txBody>
      </p:sp>
    </p:spTree>
    <p:extLst>
      <p:ext uri="{BB962C8B-B14F-4D97-AF65-F5344CB8AC3E}">
        <p14:creationId xmlns:p14="http://schemas.microsoft.com/office/powerpoint/2010/main" val="2402396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862559" y="375033"/>
            <a:ext cx="10279913" cy="646331"/>
          </a:xfrm>
          <a:prstGeom prst="rect">
            <a:avLst/>
          </a:prstGeom>
          <a:noFill/>
        </p:spPr>
        <p:txBody>
          <a:bodyPr wrap="square" rtlCol="0">
            <a:spAutoFit/>
          </a:bodyPr>
          <a:lstStyle/>
          <a:p>
            <a:pPr algn="ctr"/>
            <a:r>
              <a:rPr lang="es-ES" sz="3600" b="1" dirty="0">
                <a:solidFill>
                  <a:schemeClr val="accent5">
                    <a:lumMod val="50000"/>
                  </a:schemeClr>
                </a:solidFill>
              </a:rPr>
              <a:t>Seguimiento a las MTT y GT</a:t>
            </a:r>
          </a:p>
        </p:txBody>
      </p:sp>
      <p:sp>
        <p:nvSpPr>
          <p:cNvPr id="14" name="CuadroTexto 13">
            <a:extLst>
              <a:ext uri="{FF2B5EF4-FFF2-40B4-BE49-F238E27FC236}">
                <a16:creationId xmlns:a16="http://schemas.microsoft.com/office/drawing/2014/main" id="{67CBCBFC-3A63-F3A5-0151-360D28FC0903}"/>
              </a:ext>
            </a:extLst>
          </p:cNvPr>
          <p:cNvSpPr txBox="1"/>
          <p:nvPr/>
        </p:nvSpPr>
        <p:spPr>
          <a:xfrm>
            <a:off x="126609" y="1206909"/>
            <a:ext cx="10466881" cy="620042"/>
          </a:xfrm>
          <a:prstGeom prst="rect">
            <a:avLst/>
          </a:prstGeom>
          <a:noFill/>
        </p:spPr>
        <p:txBody>
          <a:bodyPr wrap="square">
            <a:spAutoFit/>
          </a:bodyPr>
          <a:lstStyle/>
          <a:p>
            <a:pPr lvl="2">
              <a:lnSpc>
                <a:spcPct val="200000"/>
              </a:lnSpc>
            </a:pPr>
            <a:r>
              <a:rPr lang="es-EC" sz="2000" b="1" dirty="0">
                <a:effectLst/>
                <a:ea typeface="Calibri" panose="020F0502020204030204" pitchFamily="34" charset="0"/>
                <a:cs typeface="Times New Roman" panose="02020603050405020304" pitchFamily="18" charset="0"/>
              </a:rPr>
              <a:t>MESA MTT-1. </a:t>
            </a:r>
            <a:r>
              <a:rPr lang="es-EC" sz="2000" dirty="0">
                <a:effectLst/>
                <a:ea typeface="Calibri" panose="020F0502020204030204" pitchFamily="34" charset="0"/>
                <a:cs typeface="Times New Roman" panose="02020603050405020304" pitchFamily="18" charset="0"/>
              </a:rPr>
              <a:t>Agua, Saneamiento y Gestión de Residuos Sólidos Agua Potable </a:t>
            </a:r>
          </a:p>
        </p:txBody>
      </p:sp>
      <p:sp>
        <p:nvSpPr>
          <p:cNvPr id="16" name="CuadroTexto 15">
            <a:extLst>
              <a:ext uri="{FF2B5EF4-FFF2-40B4-BE49-F238E27FC236}">
                <a16:creationId xmlns:a16="http://schemas.microsoft.com/office/drawing/2014/main" id="{A1F2A348-D331-1FBA-31E1-615A566E3F9E}"/>
              </a:ext>
            </a:extLst>
          </p:cNvPr>
          <p:cNvSpPr txBox="1"/>
          <p:nvPr/>
        </p:nvSpPr>
        <p:spPr>
          <a:xfrm>
            <a:off x="862559" y="2012496"/>
            <a:ext cx="10466881" cy="3785652"/>
          </a:xfrm>
          <a:prstGeom prst="rect">
            <a:avLst/>
          </a:prstGeom>
          <a:noFill/>
        </p:spPr>
        <p:txBody>
          <a:bodyPr wrap="square">
            <a:spAutoFit/>
          </a:bodyPr>
          <a:lstStyle/>
          <a:p>
            <a:pPr marL="342900" indent="-342900" algn="just">
              <a:buFont typeface="Arial" panose="020B0604020202020204" pitchFamily="34" charset="0"/>
              <a:buChar char="•"/>
            </a:pPr>
            <a:r>
              <a:rPr lang="es-EC" sz="2000" dirty="0"/>
              <a:t>Los servicios de provisión de agua potable y saneamiento están funcionando con normalidad.</a:t>
            </a:r>
          </a:p>
          <a:p>
            <a:pPr marL="342900" indent="-342900" algn="just">
              <a:buFont typeface="Arial" panose="020B0604020202020204" pitchFamily="34" charset="0"/>
              <a:buChar char="•"/>
            </a:pPr>
            <a:r>
              <a:rPr lang="es-EC" sz="2000" dirty="0"/>
              <a:t>La Empresa tiene activo su Comité Operativo de Emergencias Empresariales –COE EPMAPS AGUA DE QUITO, el cual está preparado ante eventos de conmoción social. Esto incluye el reforzamiento de seguridad física de sus instalaciones y la coordinación con el COE Metropolitano –EP </a:t>
            </a:r>
            <a:r>
              <a:rPr lang="es-EC" sz="2000" dirty="0" err="1"/>
              <a:t>Emseguridad</a:t>
            </a:r>
            <a:r>
              <a:rPr lang="es-EC" sz="2000" dirty="0"/>
              <a:t>. Se realizan reportes de seguridad 3 veces al día, 06:00, 12:00 y 18:00. Al momento no hay reporte de novedades en la operación de los sistemas de la EPMAPS. Las plantas de Bellavista, Puengasí, El Troje no reportan novedades. </a:t>
            </a:r>
          </a:p>
          <a:p>
            <a:pPr marL="342900" indent="-342900" algn="just">
              <a:buFont typeface="Arial" panose="020B0604020202020204" pitchFamily="34" charset="0"/>
              <a:buChar char="•"/>
            </a:pPr>
            <a:r>
              <a:rPr lang="es-EC" sz="2000" dirty="0"/>
              <a:t>En cuanto a seguridad, se continúa aplicando el protocolo de monitoreo y refuerzo de la seguridad física de las instalaciones, para ello se cuenta con 30 personas dedicadas al monitoreo y seguridad de las instalaciones de la Empresa repartidos por sectores y con control motorizado. </a:t>
            </a:r>
          </a:p>
          <a:p>
            <a:pPr marL="342900" indent="-342900" algn="just">
              <a:buFont typeface="Arial" panose="020B0604020202020204" pitchFamily="34" charset="0"/>
              <a:buChar char="•"/>
            </a:pPr>
            <a:r>
              <a:rPr lang="es-EC" sz="2000" dirty="0"/>
              <a:t>Para garantizar las operaciones de los sistemas se ha dispuesto turnos de trabajo de 24 horas del personal operativo.</a:t>
            </a:r>
          </a:p>
        </p:txBody>
      </p:sp>
    </p:spTree>
    <p:extLst>
      <p:ext uri="{BB962C8B-B14F-4D97-AF65-F5344CB8AC3E}">
        <p14:creationId xmlns:p14="http://schemas.microsoft.com/office/powerpoint/2010/main" val="2938223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E5CDE72C-61C8-9531-DF35-A3E5266CEF1B}"/>
              </a:ext>
            </a:extLst>
          </p:cNvPr>
          <p:cNvSpPr txBox="1"/>
          <p:nvPr/>
        </p:nvSpPr>
        <p:spPr>
          <a:xfrm>
            <a:off x="404273" y="1676110"/>
            <a:ext cx="6093500" cy="620042"/>
          </a:xfrm>
          <a:prstGeom prst="rect">
            <a:avLst/>
          </a:prstGeom>
          <a:noFill/>
        </p:spPr>
        <p:txBody>
          <a:bodyPr wrap="square">
            <a:spAutoFit/>
          </a:bodyPr>
          <a:lstStyle/>
          <a:p>
            <a:pPr marL="685800" algn="just">
              <a:lnSpc>
                <a:spcPct val="200000"/>
              </a:lnSpc>
              <a:spcAft>
                <a:spcPts val="800"/>
              </a:spcAft>
            </a:pPr>
            <a:r>
              <a:rPr lang="es-EC" sz="2000" b="1" dirty="0">
                <a:effectLst/>
                <a:ea typeface="Calibri" panose="020F0502020204030204" pitchFamily="34" charset="0"/>
                <a:cs typeface="Times New Roman" panose="02020603050405020304" pitchFamily="18" charset="0"/>
              </a:rPr>
              <a:t>MESA MTT-1. Gestión de residuos </a:t>
            </a:r>
            <a:r>
              <a:rPr lang="es-EC" sz="2000" dirty="0">
                <a:effectLst/>
                <a:ea typeface="Calibri" panose="020F0502020204030204" pitchFamily="34" charset="0"/>
                <a:cs typeface="Times New Roman" panose="02020603050405020304" pitchFamily="18" charset="0"/>
              </a:rPr>
              <a:t> </a:t>
            </a:r>
          </a:p>
        </p:txBody>
      </p:sp>
      <p:sp>
        <p:nvSpPr>
          <p:cNvPr id="10" name="CuadroTexto 9">
            <a:extLst>
              <a:ext uri="{FF2B5EF4-FFF2-40B4-BE49-F238E27FC236}">
                <a16:creationId xmlns:a16="http://schemas.microsoft.com/office/drawing/2014/main" id="{895D91AA-A74C-340D-37CF-6CFB4F11BF21}"/>
              </a:ext>
            </a:extLst>
          </p:cNvPr>
          <p:cNvSpPr txBox="1"/>
          <p:nvPr/>
        </p:nvSpPr>
        <p:spPr>
          <a:xfrm>
            <a:off x="780659" y="2542900"/>
            <a:ext cx="10002187" cy="3272691"/>
          </a:xfrm>
          <a:prstGeom prst="rect">
            <a:avLst/>
          </a:prstGeom>
          <a:noFill/>
        </p:spPr>
        <p:txBody>
          <a:bodyPr wrap="square">
            <a:spAutoFit/>
          </a:bodyPr>
          <a:lstStyle/>
          <a:p>
            <a:pPr marL="342900" lvl="2" indent="-342900" algn="just">
              <a:buFont typeface="Arial" panose="020B0604020202020204" pitchFamily="34" charset="0"/>
              <a:buChar char="•"/>
            </a:pPr>
            <a:r>
              <a:rPr lang="es-EC" sz="2000" dirty="0"/>
              <a:t>EMGIRS y EMASEO reportan – Ante el bloqueo de algunas vías, el equipo de Operadores identificó rutas alternas para cumplir con servicios de recolección. Operatividad al 85% considerando bloqueos de vías.</a:t>
            </a:r>
          </a:p>
          <a:p>
            <a:pPr marL="342900" lvl="2" indent="-342900" algn="just">
              <a:buFont typeface="Arial" panose="020B0604020202020204" pitchFamily="34" charset="0"/>
              <a:buChar char="•"/>
            </a:pPr>
            <a:r>
              <a:rPr lang="es-EC" sz="2000" dirty="0"/>
              <a:t>8 tractocamiones para  transporte de residuos desde las estaciones de transferencia hasta relleno sanitario.</a:t>
            </a:r>
          </a:p>
          <a:p>
            <a:pPr marL="342900" lvl="2" indent="-342900" algn="just">
              <a:spcAft>
                <a:spcPts val="800"/>
              </a:spcAft>
              <a:buFont typeface="Arial" panose="020B0604020202020204" pitchFamily="34" charset="0"/>
              <a:buChar char="•"/>
            </a:pPr>
            <a:r>
              <a:rPr lang="es-EC" sz="2000" dirty="0"/>
              <a:t>La acumulación de las estaciones de transferencia es de 1200 toneladas en la Estación de Transferencia Norte y 1300 en la Estación de Transferencia Sur, capacidad 1.500 toneladas.</a:t>
            </a:r>
          </a:p>
          <a:p>
            <a:pPr marL="342900" indent="-342900" algn="just">
              <a:buFont typeface="Arial" panose="020B0604020202020204" pitchFamily="34" charset="0"/>
              <a:buChar char="•"/>
            </a:pPr>
            <a:r>
              <a:rPr lang="es-EC" sz="2000" dirty="0"/>
              <a:t>Imposibilidad de llegar con residuos a la Estación de Transferencia Sur; para acceder se gestionan operativos de seguridad con Policía Nacional, Cuerpo de Agentes de Control y Agentes Metropolitanos de Tránsito.</a:t>
            </a:r>
          </a:p>
        </p:txBody>
      </p:sp>
      <p:sp>
        <p:nvSpPr>
          <p:cNvPr id="7" name="CuadroTexto 6">
            <a:extLst>
              <a:ext uri="{FF2B5EF4-FFF2-40B4-BE49-F238E27FC236}">
                <a16:creationId xmlns:a16="http://schemas.microsoft.com/office/drawing/2014/main" id="{4F669BFC-B63C-5CAB-1ED2-E0A787E205ED}"/>
              </a:ext>
            </a:extLst>
          </p:cNvPr>
          <p:cNvSpPr txBox="1"/>
          <p:nvPr/>
        </p:nvSpPr>
        <p:spPr>
          <a:xfrm>
            <a:off x="404273" y="1001946"/>
            <a:ext cx="12455202" cy="646331"/>
          </a:xfrm>
          <a:prstGeom prst="rect">
            <a:avLst/>
          </a:prstGeom>
          <a:noFill/>
        </p:spPr>
        <p:txBody>
          <a:bodyPr wrap="square" rtlCol="0">
            <a:spAutoFit/>
          </a:bodyPr>
          <a:lstStyle/>
          <a:p>
            <a:pPr algn="ctr"/>
            <a:r>
              <a:rPr lang="es-ES" sz="3600" b="1" dirty="0">
                <a:solidFill>
                  <a:schemeClr val="accent5">
                    <a:lumMod val="50000"/>
                  </a:schemeClr>
                </a:solidFill>
              </a:rPr>
              <a:t>Seguimiento a las MTT y GT</a:t>
            </a:r>
          </a:p>
        </p:txBody>
      </p:sp>
    </p:spTree>
    <p:extLst>
      <p:ext uri="{BB962C8B-B14F-4D97-AF65-F5344CB8AC3E}">
        <p14:creationId xmlns:p14="http://schemas.microsoft.com/office/powerpoint/2010/main" val="251580959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799</TotalTime>
  <Words>1439</Words>
  <Application>Microsoft Office PowerPoint</Application>
  <PresentationFormat>Panorámica</PresentationFormat>
  <Paragraphs>132</Paragraphs>
  <Slides>14</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14</vt:i4>
      </vt:variant>
    </vt:vector>
  </HeadingPairs>
  <TitlesOfParts>
    <vt:vector size="20" baseType="lpstr">
      <vt:lpstr>Arial</vt:lpstr>
      <vt:lpstr>Calibri</vt:lpstr>
      <vt:lpstr>Calibri (Cuerpo)</vt:lpstr>
      <vt:lpstr>Calibri Light</vt:lpstr>
      <vt:lpstr>Times New Roman</vt:lpstr>
      <vt:lpstr>Tema de Office</vt:lpstr>
      <vt:lpstr>EP EMSEGURIDAD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Violeta</cp:lastModifiedBy>
  <cp:revision>144</cp:revision>
  <cp:lastPrinted>2019-07-30T22:40:16Z</cp:lastPrinted>
  <dcterms:created xsi:type="dcterms:W3CDTF">2019-05-28T19:57:24Z</dcterms:created>
  <dcterms:modified xsi:type="dcterms:W3CDTF">2022-06-25T19:12:08Z</dcterms:modified>
</cp:coreProperties>
</file>