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9" r:id="rId4"/>
    <p:sldId id="312" r:id="rId5"/>
    <p:sldId id="333" r:id="rId6"/>
    <p:sldId id="313" r:id="rId7"/>
    <p:sldId id="314" r:id="rId8"/>
    <p:sldId id="315" r:id="rId9"/>
    <p:sldId id="316" r:id="rId10"/>
    <p:sldId id="317" r:id="rId11"/>
    <p:sldId id="336" r:id="rId12"/>
    <p:sldId id="339" r:id="rId13"/>
    <p:sldId id="334" r:id="rId14"/>
    <p:sldId id="326" r:id="rId15"/>
    <p:sldId id="352" r:id="rId16"/>
    <p:sldId id="340" r:id="rId17"/>
    <p:sldId id="355" r:id="rId18"/>
    <p:sldId id="343" r:id="rId19"/>
    <p:sldId id="342" r:id="rId20"/>
    <p:sldId id="344" r:id="rId21"/>
    <p:sldId id="345" r:id="rId22"/>
    <p:sldId id="310" r:id="rId23"/>
    <p:sldId id="285" r:id="rId24"/>
    <p:sldId id="322" r:id="rId25"/>
    <p:sldId id="323" r:id="rId26"/>
    <p:sldId id="286" r:id="rId27"/>
    <p:sldId id="325" r:id="rId28"/>
    <p:sldId id="347" r:id="rId29"/>
    <p:sldId id="354" r:id="rId30"/>
    <p:sldId id="271" r:id="rId31"/>
  </p:sldIdLst>
  <p:sldSz cx="12192000" cy="6858000"/>
  <p:notesSz cx="7023100" cy="93091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74"/>
  </p:normalViewPr>
  <p:slideViewPr>
    <p:cSldViewPr snapToGrid="0" snapToObjects="1">
      <p:cViewPr>
        <p:scale>
          <a:sx n="59" d="100"/>
          <a:sy n="59" d="100"/>
        </p:scale>
        <p:origin x="105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646C3-6907-4A68-9B6C-6721CE98C22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F569568-A3C8-4893-8C5F-2CA17031070B}">
      <dgm:prSet phldrT="[Texto]"/>
      <dgm:spPr/>
      <dgm:t>
        <a:bodyPr/>
        <a:lstStyle/>
        <a:p>
          <a:r>
            <a:rPr lang="es-EC" b="1" smtClean="0">
              <a:latin typeface="+mn-lt"/>
            </a:rPr>
            <a:t>Fortalecimiento de Capacidades </a:t>
          </a:r>
          <a:endParaRPr lang="es-ES" dirty="0"/>
        </a:p>
      </dgm:t>
    </dgm:pt>
    <dgm:pt modelId="{5D5DF1F9-4386-4DB0-9036-EF50CDE4FD18}" type="parTrans" cxnId="{B22169B5-EEF5-43B0-BD8E-9C8A51FF3122}">
      <dgm:prSet/>
      <dgm:spPr/>
      <dgm:t>
        <a:bodyPr/>
        <a:lstStyle/>
        <a:p>
          <a:endParaRPr lang="es-ES"/>
        </a:p>
      </dgm:t>
    </dgm:pt>
    <dgm:pt modelId="{5118A768-D933-4B3E-B7F7-C6FD365CBA74}" type="sibTrans" cxnId="{B22169B5-EEF5-43B0-BD8E-9C8A51FF3122}">
      <dgm:prSet/>
      <dgm:spPr/>
      <dgm:t>
        <a:bodyPr/>
        <a:lstStyle/>
        <a:p>
          <a:endParaRPr lang="es-ES"/>
        </a:p>
      </dgm:t>
    </dgm:pt>
    <dgm:pt modelId="{C6401EF4-0FEF-4718-BCC9-E2C6C7BD553C}">
      <dgm:prSet phldrT="[Texto]"/>
      <dgm:spPr/>
      <dgm:t>
        <a:bodyPr/>
        <a:lstStyle/>
        <a:p>
          <a:r>
            <a:rPr lang="es-EC" b="1" smtClean="0">
              <a:latin typeface="+mn-lt"/>
            </a:rPr>
            <a:t>Análisis y Estudios</a:t>
          </a:r>
          <a:endParaRPr lang="es-ES" dirty="0"/>
        </a:p>
      </dgm:t>
    </dgm:pt>
    <dgm:pt modelId="{C0B710B0-8F36-4E58-985D-86644D6E75E1}" type="parTrans" cxnId="{6B6E8BE9-BD84-426D-A91D-22C33DC17ACD}">
      <dgm:prSet/>
      <dgm:spPr/>
      <dgm:t>
        <a:bodyPr/>
        <a:lstStyle/>
        <a:p>
          <a:endParaRPr lang="es-ES"/>
        </a:p>
      </dgm:t>
    </dgm:pt>
    <dgm:pt modelId="{950E9D02-3E32-45A6-867E-562C47258566}" type="sibTrans" cxnId="{6B6E8BE9-BD84-426D-A91D-22C33DC17ACD}">
      <dgm:prSet/>
      <dgm:spPr/>
      <dgm:t>
        <a:bodyPr/>
        <a:lstStyle/>
        <a:p>
          <a:endParaRPr lang="es-ES"/>
        </a:p>
      </dgm:t>
    </dgm:pt>
    <dgm:pt modelId="{8B763EE7-53FE-49B1-8525-215FCED7DDC5}">
      <dgm:prSet phldrT="[Texto]"/>
      <dgm:spPr/>
      <dgm:t>
        <a:bodyPr/>
        <a:lstStyle/>
        <a:p>
          <a:r>
            <a:rPr lang="es-EC" b="1" smtClean="0">
              <a:latin typeface="+mn-lt"/>
            </a:rPr>
            <a:t>Desarrollo normativo</a:t>
          </a:r>
          <a:endParaRPr lang="es-ES" dirty="0"/>
        </a:p>
      </dgm:t>
    </dgm:pt>
    <dgm:pt modelId="{11464AB5-9174-40E8-8FEF-4FF3DF9314CC}" type="parTrans" cxnId="{8177AE29-53E5-484A-AD55-B1F0C100DDC0}">
      <dgm:prSet/>
      <dgm:spPr/>
      <dgm:t>
        <a:bodyPr/>
        <a:lstStyle/>
        <a:p>
          <a:endParaRPr lang="es-ES"/>
        </a:p>
      </dgm:t>
    </dgm:pt>
    <dgm:pt modelId="{B2477A36-617A-42EE-B07A-47FB83B62A12}" type="sibTrans" cxnId="{8177AE29-53E5-484A-AD55-B1F0C100DDC0}">
      <dgm:prSet/>
      <dgm:spPr/>
      <dgm:t>
        <a:bodyPr/>
        <a:lstStyle/>
        <a:p>
          <a:endParaRPr lang="es-ES"/>
        </a:p>
      </dgm:t>
    </dgm:pt>
    <dgm:pt modelId="{58FA7A56-57AC-4064-838B-0ECF6E455171}">
      <dgm:prSet/>
      <dgm:spPr/>
      <dgm:t>
        <a:bodyPr/>
        <a:lstStyle/>
        <a:p>
          <a:r>
            <a:rPr lang="es-EC" b="1" smtClean="0">
              <a:latin typeface="+mn-lt"/>
            </a:rPr>
            <a:t>Coordinación operativa</a:t>
          </a:r>
          <a:endParaRPr lang="en-US"/>
        </a:p>
      </dgm:t>
    </dgm:pt>
    <dgm:pt modelId="{B32514DD-543F-401D-B0C4-565A7147FBF9}" type="parTrans" cxnId="{807572AC-5BB6-4C15-984D-81EC20CED07D}">
      <dgm:prSet/>
      <dgm:spPr/>
      <dgm:t>
        <a:bodyPr/>
        <a:lstStyle/>
        <a:p>
          <a:endParaRPr lang="es-ES"/>
        </a:p>
      </dgm:t>
    </dgm:pt>
    <dgm:pt modelId="{BA1CE909-AC90-46CE-8EE8-A7431E79BB34}" type="sibTrans" cxnId="{807572AC-5BB6-4C15-984D-81EC20CED07D}">
      <dgm:prSet/>
      <dgm:spPr/>
      <dgm:t>
        <a:bodyPr/>
        <a:lstStyle/>
        <a:p>
          <a:endParaRPr lang="es-ES"/>
        </a:p>
      </dgm:t>
    </dgm:pt>
    <dgm:pt modelId="{F329E26F-D467-46FD-B9D1-12FED9ECE306}" type="pres">
      <dgm:prSet presAssocID="{0FC646C3-6907-4A68-9B6C-6721CE98C220}" presName="Name0" presStyleCnt="0">
        <dgm:presLayoutVars>
          <dgm:chMax val="7"/>
          <dgm:chPref val="7"/>
          <dgm:dir/>
        </dgm:presLayoutVars>
      </dgm:prSet>
      <dgm:spPr/>
    </dgm:pt>
    <dgm:pt modelId="{21D8F819-A8E8-42E8-85E0-B8B15FF4CEDD}" type="pres">
      <dgm:prSet presAssocID="{0FC646C3-6907-4A68-9B6C-6721CE98C220}" presName="Name1" presStyleCnt="0"/>
      <dgm:spPr/>
    </dgm:pt>
    <dgm:pt modelId="{9E527B9D-ADEB-4215-89D9-3550FE14158D}" type="pres">
      <dgm:prSet presAssocID="{0FC646C3-6907-4A68-9B6C-6721CE98C220}" presName="cycle" presStyleCnt="0"/>
      <dgm:spPr/>
    </dgm:pt>
    <dgm:pt modelId="{43C68B23-38AE-4C2A-859B-51FE8A606A02}" type="pres">
      <dgm:prSet presAssocID="{0FC646C3-6907-4A68-9B6C-6721CE98C220}" presName="srcNode" presStyleLbl="node1" presStyleIdx="0" presStyleCnt="4"/>
      <dgm:spPr/>
    </dgm:pt>
    <dgm:pt modelId="{0193D34C-C3BD-4593-8011-4CC8F3F56301}" type="pres">
      <dgm:prSet presAssocID="{0FC646C3-6907-4A68-9B6C-6721CE98C220}" presName="conn" presStyleLbl="parChTrans1D2" presStyleIdx="0" presStyleCnt="1"/>
      <dgm:spPr/>
    </dgm:pt>
    <dgm:pt modelId="{5AB6C43E-DE1A-4933-927C-1E5185147E4A}" type="pres">
      <dgm:prSet presAssocID="{0FC646C3-6907-4A68-9B6C-6721CE98C220}" presName="extraNode" presStyleLbl="node1" presStyleIdx="0" presStyleCnt="4"/>
      <dgm:spPr/>
    </dgm:pt>
    <dgm:pt modelId="{89EB040D-D5BA-45C4-928D-C6C4E5CEF50F}" type="pres">
      <dgm:prSet presAssocID="{0FC646C3-6907-4A68-9B6C-6721CE98C220}" presName="dstNode" presStyleLbl="node1" presStyleIdx="0" presStyleCnt="4"/>
      <dgm:spPr/>
    </dgm:pt>
    <dgm:pt modelId="{D803B81F-5ABD-4C15-8DD2-70CEA995802E}" type="pres">
      <dgm:prSet presAssocID="{BF569568-A3C8-4893-8C5F-2CA17031070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B8B5DA-D0A2-4E2A-98C0-382BC8929312}" type="pres">
      <dgm:prSet presAssocID="{BF569568-A3C8-4893-8C5F-2CA17031070B}" presName="accent_1" presStyleCnt="0"/>
      <dgm:spPr/>
    </dgm:pt>
    <dgm:pt modelId="{328F190A-1631-4F7D-A332-2BC60E4640EE}" type="pres">
      <dgm:prSet presAssocID="{BF569568-A3C8-4893-8C5F-2CA17031070B}" presName="accentRepeatNode" presStyleLbl="solidFgAcc1" presStyleIdx="0" presStyleCnt="4"/>
      <dgm:spPr/>
    </dgm:pt>
    <dgm:pt modelId="{7649C117-DCB0-47DB-A0C5-46D2F9633F46}" type="pres">
      <dgm:prSet presAssocID="{C6401EF4-0FEF-4718-BCC9-E2C6C7BD553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9CE7CE-6402-4DBA-8B51-C609F606DB5A}" type="pres">
      <dgm:prSet presAssocID="{C6401EF4-0FEF-4718-BCC9-E2C6C7BD553C}" presName="accent_2" presStyleCnt="0"/>
      <dgm:spPr/>
    </dgm:pt>
    <dgm:pt modelId="{9E116F75-E4C4-4F9F-954C-2330407A0190}" type="pres">
      <dgm:prSet presAssocID="{C6401EF4-0FEF-4718-BCC9-E2C6C7BD553C}" presName="accentRepeatNode" presStyleLbl="solidFgAcc1" presStyleIdx="1" presStyleCnt="4"/>
      <dgm:spPr/>
    </dgm:pt>
    <dgm:pt modelId="{28323F1D-DAF7-4852-A107-2CAFF08DFDDD}" type="pres">
      <dgm:prSet presAssocID="{8B763EE7-53FE-49B1-8525-215FCED7DDC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9CD8C6-1D80-46E9-9149-C36495561A49}" type="pres">
      <dgm:prSet presAssocID="{8B763EE7-53FE-49B1-8525-215FCED7DDC5}" presName="accent_3" presStyleCnt="0"/>
      <dgm:spPr/>
    </dgm:pt>
    <dgm:pt modelId="{389286F2-465E-4040-9B82-FCC96D23CFBB}" type="pres">
      <dgm:prSet presAssocID="{8B763EE7-53FE-49B1-8525-215FCED7DDC5}" presName="accentRepeatNode" presStyleLbl="solidFgAcc1" presStyleIdx="2" presStyleCnt="4"/>
      <dgm:spPr/>
    </dgm:pt>
    <dgm:pt modelId="{4B809102-39DF-4E6E-BA5F-7E952F166210}" type="pres">
      <dgm:prSet presAssocID="{58FA7A56-57AC-4064-838B-0ECF6E455171}" presName="text_4" presStyleLbl="node1" presStyleIdx="3" presStyleCnt="4">
        <dgm:presLayoutVars>
          <dgm:bulletEnabled val="1"/>
        </dgm:presLayoutVars>
      </dgm:prSet>
      <dgm:spPr/>
    </dgm:pt>
    <dgm:pt modelId="{B1A1ED7D-A800-42C3-BA2E-58B479BB1DB0}" type="pres">
      <dgm:prSet presAssocID="{58FA7A56-57AC-4064-838B-0ECF6E455171}" presName="accent_4" presStyleCnt="0"/>
      <dgm:spPr/>
    </dgm:pt>
    <dgm:pt modelId="{6FC188B0-3364-4EA9-832B-EC6B9AF8C4A0}" type="pres">
      <dgm:prSet presAssocID="{58FA7A56-57AC-4064-838B-0ECF6E455171}" presName="accentRepeatNode" presStyleLbl="solidFgAcc1" presStyleIdx="3" presStyleCnt="4"/>
      <dgm:spPr/>
    </dgm:pt>
  </dgm:ptLst>
  <dgm:cxnLst>
    <dgm:cxn modelId="{16C9CA3A-AA05-403D-A9C3-C9F5292D2BB3}" type="presOf" srcId="{C6401EF4-0FEF-4718-BCC9-E2C6C7BD553C}" destId="{7649C117-DCB0-47DB-A0C5-46D2F9633F46}" srcOrd="0" destOrd="0" presId="urn:microsoft.com/office/officeart/2008/layout/VerticalCurvedList"/>
    <dgm:cxn modelId="{A2555E55-42A7-4746-A079-208605223D9A}" type="presOf" srcId="{0FC646C3-6907-4A68-9B6C-6721CE98C220}" destId="{F329E26F-D467-46FD-B9D1-12FED9ECE306}" srcOrd="0" destOrd="0" presId="urn:microsoft.com/office/officeart/2008/layout/VerticalCurvedList"/>
    <dgm:cxn modelId="{D16BAC1A-2061-4511-BCC3-3960800CE5CB}" type="presOf" srcId="{58FA7A56-57AC-4064-838B-0ECF6E455171}" destId="{4B809102-39DF-4E6E-BA5F-7E952F166210}" srcOrd="0" destOrd="0" presId="urn:microsoft.com/office/officeart/2008/layout/VerticalCurvedList"/>
    <dgm:cxn modelId="{807572AC-5BB6-4C15-984D-81EC20CED07D}" srcId="{0FC646C3-6907-4A68-9B6C-6721CE98C220}" destId="{58FA7A56-57AC-4064-838B-0ECF6E455171}" srcOrd="3" destOrd="0" parTransId="{B32514DD-543F-401D-B0C4-565A7147FBF9}" sibTransId="{BA1CE909-AC90-46CE-8EE8-A7431E79BB34}"/>
    <dgm:cxn modelId="{B22169B5-EEF5-43B0-BD8E-9C8A51FF3122}" srcId="{0FC646C3-6907-4A68-9B6C-6721CE98C220}" destId="{BF569568-A3C8-4893-8C5F-2CA17031070B}" srcOrd="0" destOrd="0" parTransId="{5D5DF1F9-4386-4DB0-9036-EF50CDE4FD18}" sibTransId="{5118A768-D933-4B3E-B7F7-C6FD365CBA74}"/>
    <dgm:cxn modelId="{6B6E8BE9-BD84-426D-A91D-22C33DC17ACD}" srcId="{0FC646C3-6907-4A68-9B6C-6721CE98C220}" destId="{C6401EF4-0FEF-4718-BCC9-E2C6C7BD553C}" srcOrd="1" destOrd="0" parTransId="{C0B710B0-8F36-4E58-985D-86644D6E75E1}" sibTransId="{950E9D02-3E32-45A6-867E-562C47258566}"/>
    <dgm:cxn modelId="{92F76AD5-57E8-4C72-86DE-1F3856149288}" type="presOf" srcId="{8B763EE7-53FE-49B1-8525-215FCED7DDC5}" destId="{28323F1D-DAF7-4852-A107-2CAFF08DFDDD}" srcOrd="0" destOrd="0" presId="urn:microsoft.com/office/officeart/2008/layout/VerticalCurvedList"/>
    <dgm:cxn modelId="{A5217C51-F566-41C2-B2C0-62CD3605A650}" type="presOf" srcId="{BF569568-A3C8-4893-8C5F-2CA17031070B}" destId="{D803B81F-5ABD-4C15-8DD2-70CEA995802E}" srcOrd="0" destOrd="0" presId="urn:microsoft.com/office/officeart/2008/layout/VerticalCurvedList"/>
    <dgm:cxn modelId="{8177AE29-53E5-484A-AD55-B1F0C100DDC0}" srcId="{0FC646C3-6907-4A68-9B6C-6721CE98C220}" destId="{8B763EE7-53FE-49B1-8525-215FCED7DDC5}" srcOrd="2" destOrd="0" parTransId="{11464AB5-9174-40E8-8FEF-4FF3DF9314CC}" sibTransId="{B2477A36-617A-42EE-B07A-47FB83B62A12}"/>
    <dgm:cxn modelId="{424A2DF7-B346-4333-859D-1771D890B5EF}" type="presOf" srcId="{5118A768-D933-4B3E-B7F7-C6FD365CBA74}" destId="{0193D34C-C3BD-4593-8011-4CC8F3F56301}" srcOrd="0" destOrd="0" presId="urn:microsoft.com/office/officeart/2008/layout/VerticalCurvedList"/>
    <dgm:cxn modelId="{EBA6DBC8-AAE5-4D1A-BFC5-D2194D9EEFF1}" type="presParOf" srcId="{F329E26F-D467-46FD-B9D1-12FED9ECE306}" destId="{21D8F819-A8E8-42E8-85E0-B8B15FF4CEDD}" srcOrd="0" destOrd="0" presId="urn:microsoft.com/office/officeart/2008/layout/VerticalCurvedList"/>
    <dgm:cxn modelId="{F74E6936-CF68-447B-9EE5-BA85C009F1C7}" type="presParOf" srcId="{21D8F819-A8E8-42E8-85E0-B8B15FF4CEDD}" destId="{9E527B9D-ADEB-4215-89D9-3550FE14158D}" srcOrd="0" destOrd="0" presId="urn:microsoft.com/office/officeart/2008/layout/VerticalCurvedList"/>
    <dgm:cxn modelId="{703602B3-C0E4-40BC-B2BF-FBB885FC1021}" type="presParOf" srcId="{9E527B9D-ADEB-4215-89D9-3550FE14158D}" destId="{43C68B23-38AE-4C2A-859B-51FE8A606A02}" srcOrd="0" destOrd="0" presId="urn:microsoft.com/office/officeart/2008/layout/VerticalCurvedList"/>
    <dgm:cxn modelId="{78592447-EF3A-4749-8C9A-E4B63319D375}" type="presParOf" srcId="{9E527B9D-ADEB-4215-89D9-3550FE14158D}" destId="{0193D34C-C3BD-4593-8011-4CC8F3F56301}" srcOrd="1" destOrd="0" presId="urn:microsoft.com/office/officeart/2008/layout/VerticalCurvedList"/>
    <dgm:cxn modelId="{505575E0-CB92-4CDF-8667-A55AD46EBB71}" type="presParOf" srcId="{9E527B9D-ADEB-4215-89D9-3550FE14158D}" destId="{5AB6C43E-DE1A-4933-927C-1E5185147E4A}" srcOrd="2" destOrd="0" presId="urn:microsoft.com/office/officeart/2008/layout/VerticalCurvedList"/>
    <dgm:cxn modelId="{5E4967D3-B997-4D05-B91C-0D15CC022C65}" type="presParOf" srcId="{9E527B9D-ADEB-4215-89D9-3550FE14158D}" destId="{89EB040D-D5BA-45C4-928D-C6C4E5CEF50F}" srcOrd="3" destOrd="0" presId="urn:microsoft.com/office/officeart/2008/layout/VerticalCurvedList"/>
    <dgm:cxn modelId="{8CACB2D9-D978-473C-85E6-5DB4A42A1587}" type="presParOf" srcId="{21D8F819-A8E8-42E8-85E0-B8B15FF4CEDD}" destId="{D803B81F-5ABD-4C15-8DD2-70CEA995802E}" srcOrd="1" destOrd="0" presId="urn:microsoft.com/office/officeart/2008/layout/VerticalCurvedList"/>
    <dgm:cxn modelId="{6CC2CFAA-B0AC-4968-A8A8-3CDF6136867F}" type="presParOf" srcId="{21D8F819-A8E8-42E8-85E0-B8B15FF4CEDD}" destId="{79B8B5DA-D0A2-4E2A-98C0-382BC8929312}" srcOrd="2" destOrd="0" presId="urn:microsoft.com/office/officeart/2008/layout/VerticalCurvedList"/>
    <dgm:cxn modelId="{0CF83202-3A16-433B-A3D9-1CB0A553E3E0}" type="presParOf" srcId="{79B8B5DA-D0A2-4E2A-98C0-382BC8929312}" destId="{328F190A-1631-4F7D-A332-2BC60E4640EE}" srcOrd="0" destOrd="0" presId="urn:microsoft.com/office/officeart/2008/layout/VerticalCurvedList"/>
    <dgm:cxn modelId="{AE400C2E-960D-40D7-94B8-9D9E7BC1FEEC}" type="presParOf" srcId="{21D8F819-A8E8-42E8-85E0-B8B15FF4CEDD}" destId="{7649C117-DCB0-47DB-A0C5-46D2F9633F46}" srcOrd="3" destOrd="0" presId="urn:microsoft.com/office/officeart/2008/layout/VerticalCurvedList"/>
    <dgm:cxn modelId="{E9497D0A-8C5D-4FE1-8B74-7E9F9EFFB9F2}" type="presParOf" srcId="{21D8F819-A8E8-42E8-85E0-B8B15FF4CEDD}" destId="{639CE7CE-6402-4DBA-8B51-C609F606DB5A}" srcOrd="4" destOrd="0" presId="urn:microsoft.com/office/officeart/2008/layout/VerticalCurvedList"/>
    <dgm:cxn modelId="{54C0FCC1-E7E9-4727-AE9D-A5E5E2189EDF}" type="presParOf" srcId="{639CE7CE-6402-4DBA-8B51-C609F606DB5A}" destId="{9E116F75-E4C4-4F9F-954C-2330407A0190}" srcOrd="0" destOrd="0" presId="urn:microsoft.com/office/officeart/2008/layout/VerticalCurvedList"/>
    <dgm:cxn modelId="{0DF79E9B-5C8C-4FBC-80A8-C002EFCC5AC7}" type="presParOf" srcId="{21D8F819-A8E8-42E8-85E0-B8B15FF4CEDD}" destId="{28323F1D-DAF7-4852-A107-2CAFF08DFDDD}" srcOrd="5" destOrd="0" presId="urn:microsoft.com/office/officeart/2008/layout/VerticalCurvedList"/>
    <dgm:cxn modelId="{06560C44-5468-4A80-BAAD-4008072DEC84}" type="presParOf" srcId="{21D8F819-A8E8-42E8-85E0-B8B15FF4CEDD}" destId="{559CD8C6-1D80-46E9-9149-C36495561A49}" srcOrd="6" destOrd="0" presId="urn:microsoft.com/office/officeart/2008/layout/VerticalCurvedList"/>
    <dgm:cxn modelId="{F8746B7C-06E5-46D2-9B74-FF2C925A04BE}" type="presParOf" srcId="{559CD8C6-1D80-46E9-9149-C36495561A49}" destId="{389286F2-465E-4040-9B82-FCC96D23CFBB}" srcOrd="0" destOrd="0" presId="urn:microsoft.com/office/officeart/2008/layout/VerticalCurvedList"/>
    <dgm:cxn modelId="{B5EA59E7-A1A1-44E2-9214-F3345825F26C}" type="presParOf" srcId="{21D8F819-A8E8-42E8-85E0-B8B15FF4CEDD}" destId="{4B809102-39DF-4E6E-BA5F-7E952F166210}" srcOrd="7" destOrd="0" presId="urn:microsoft.com/office/officeart/2008/layout/VerticalCurvedList"/>
    <dgm:cxn modelId="{431E0518-3F57-4F26-B3E2-638B3E49325E}" type="presParOf" srcId="{21D8F819-A8E8-42E8-85E0-B8B15FF4CEDD}" destId="{B1A1ED7D-A800-42C3-BA2E-58B479BB1DB0}" srcOrd="8" destOrd="0" presId="urn:microsoft.com/office/officeart/2008/layout/VerticalCurvedList"/>
    <dgm:cxn modelId="{0CB12BEC-1A2A-49CB-8BD9-4E364606CFFD}" type="presParOf" srcId="{B1A1ED7D-A800-42C3-BA2E-58B479BB1DB0}" destId="{6FC188B0-3364-4EA9-832B-EC6B9AF8C4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BFA8A2-004B-4AAF-8FFB-2B7B3ECC26E6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809525B-51CD-40D1-9EBA-A6B3765B5F6E}">
      <dgm:prSet phldrT="[Texto]" custT="1"/>
      <dgm:spPr/>
      <dgm:t>
        <a:bodyPr/>
        <a:lstStyle/>
        <a:p>
          <a:r>
            <a:rPr lang="es-ES" sz="2000" b="1" dirty="0" smtClean="0"/>
            <a:t>Mingas comunitarias</a:t>
          </a:r>
          <a:endParaRPr lang="es-EC" sz="2000" dirty="0"/>
        </a:p>
      </dgm:t>
    </dgm:pt>
    <dgm:pt modelId="{8AB97E71-1574-4C1B-A7ED-A72DBC22C754}" type="parTrans" cxnId="{1315B15C-2A4B-4444-81E2-8E3EBEAAA427}">
      <dgm:prSet/>
      <dgm:spPr/>
      <dgm:t>
        <a:bodyPr/>
        <a:lstStyle/>
        <a:p>
          <a:endParaRPr lang="es-EC"/>
        </a:p>
      </dgm:t>
    </dgm:pt>
    <dgm:pt modelId="{7E126164-8EA8-46F2-B567-AB8B7DF79582}" type="sibTrans" cxnId="{1315B15C-2A4B-4444-81E2-8E3EBEAAA427}">
      <dgm:prSet/>
      <dgm:spPr/>
      <dgm:t>
        <a:bodyPr/>
        <a:lstStyle/>
        <a:p>
          <a:endParaRPr lang="es-EC"/>
        </a:p>
      </dgm:t>
    </dgm:pt>
    <dgm:pt modelId="{E43CB14F-F7B6-4C74-88BC-40D834A98C3A}">
      <dgm:prSet phldrT="[Texto]" custT="1"/>
      <dgm:spPr/>
      <dgm:t>
        <a:bodyPr/>
        <a:lstStyle/>
        <a:p>
          <a:r>
            <a:rPr lang="es-ES" sz="2000" dirty="0" smtClean="0"/>
            <a:t>Inversión total: USD 20.000.</a:t>
          </a:r>
          <a:endParaRPr lang="es-EC" sz="2000" dirty="0"/>
        </a:p>
      </dgm:t>
    </dgm:pt>
    <dgm:pt modelId="{0F8F70E6-4CF1-47A9-9217-2DB1C0847A1C}" type="parTrans" cxnId="{585B2FEE-A86C-4C59-A78A-675753273F78}">
      <dgm:prSet/>
      <dgm:spPr/>
      <dgm:t>
        <a:bodyPr/>
        <a:lstStyle/>
        <a:p>
          <a:endParaRPr lang="es-EC"/>
        </a:p>
      </dgm:t>
    </dgm:pt>
    <dgm:pt modelId="{ACFDA867-F432-40F6-88E5-CC23C7BB71B4}" type="sibTrans" cxnId="{585B2FEE-A86C-4C59-A78A-675753273F78}">
      <dgm:prSet/>
      <dgm:spPr/>
      <dgm:t>
        <a:bodyPr/>
        <a:lstStyle/>
        <a:p>
          <a:endParaRPr lang="es-EC"/>
        </a:p>
      </dgm:t>
    </dgm:pt>
    <dgm:pt modelId="{7FAC49FD-399C-4178-9A51-49455E4EB4EB}">
      <dgm:prSet custT="1"/>
      <dgm:spPr/>
      <dgm:t>
        <a:bodyPr/>
        <a:lstStyle/>
        <a:p>
          <a:r>
            <a:rPr lang="es-ES" sz="2000" dirty="0" smtClean="0"/>
            <a:t>144 mingas comunitarias.</a:t>
          </a:r>
          <a:endParaRPr lang="es-EC" sz="2000" dirty="0"/>
        </a:p>
      </dgm:t>
    </dgm:pt>
    <dgm:pt modelId="{DEDAD255-DBF9-4D30-9905-E0BCA7E061AE}" type="parTrans" cxnId="{70C836BB-92C8-4BBC-84B0-69C86D14264B}">
      <dgm:prSet/>
      <dgm:spPr/>
      <dgm:t>
        <a:bodyPr/>
        <a:lstStyle/>
        <a:p>
          <a:endParaRPr lang="es-EC"/>
        </a:p>
      </dgm:t>
    </dgm:pt>
    <dgm:pt modelId="{F6DB987A-297A-4F42-98CF-F55A780ACC6D}" type="sibTrans" cxnId="{70C836BB-92C8-4BBC-84B0-69C86D14264B}">
      <dgm:prSet/>
      <dgm:spPr/>
      <dgm:t>
        <a:bodyPr/>
        <a:lstStyle/>
        <a:p>
          <a:endParaRPr lang="es-EC"/>
        </a:p>
      </dgm:t>
    </dgm:pt>
    <dgm:pt modelId="{8E1B32A2-D751-4B2D-8DAB-02615639DA52}">
      <dgm:prSet custT="1"/>
      <dgm:spPr/>
      <dgm:t>
        <a:bodyPr/>
        <a:lstStyle/>
        <a:p>
          <a:r>
            <a:rPr lang="es-ES" sz="2000" dirty="0" smtClean="0"/>
            <a:t>Tiempo de ejecución: febrero-julio 2022.</a:t>
          </a:r>
          <a:endParaRPr lang="es-EC" sz="2000" dirty="0"/>
        </a:p>
      </dgm:t>
    </dgm:pt>
    <dgm:pt modelId="{F6830CF7-2F5B-4C24-B3E7-ED8201F702A2}" type="parTrans" cxnId="{3C9ACE88-BCA7-4634-A4BA-07AC15273631}">
      <dgm:prSet/>
      <dgm:spPr/>
      <dgm:t>
        <a:bodyPr/>
        <a:lstStyle/>
        <a:p>
          <a:endParaRPr lang="es-EC"/>
        </a:p>
      </dgm:t>
    </dgm:pt>
    <dgm:pt modelId="{26B9C84C-1711-40F3-87B9-875CBAE19ABF}" type="sibTrans" cxnId="{3C9ACE88-BCA7-4634-A4BA-07AC15273631}">
      <dgm:prSet/>
      <dgm:spPr/>
      <dgm:t>
        <a:bodyPr/>
        <a:lstStyle/>
        <a:p>
          <a:endParaRPr lang="es-EC"/>
        </a:p>
      </dgm:t>
    </dgm:pt>
    <dgm:pt modelId="{B8A27843-2660-4315-835B-636098B78F06}">
      <dgm:prSet phldrT="[Texto]" custT="1"/>
      <dgm:spPr/>
      <dgm:t>
        <a:bodyPr/>
        <a:lstStyle/>
        <a:p>
          <a:r>
            <a:rPr lang="es-ES" sz="2000" b="1" dirty="0" smtClean="0"/>
            <a:t>Jueces de Paz</a:t>
          </a:r>
          <a:endParaRPr lang="es-EC" sz="2000" b="0" dirty="0" smtClean="0"/>
        </a:p>
      </dgm:t>
    </dgm:pt>
    <dgm:pt modelId="{93CD3A22-2D07-4E57-819A-508D1E90F41D}" type="parTrans" cxnId="{050228D5-6610-4CB7-ACED-ABE3D5B77B50}">
      <dgm:prSet/>
      <dgm:spPr/>
      <dgm:t>
        <a:bodyPr/>
        <a:lstStyle/>
        <a:p>
          <a:endParaRPr lang="es-EC"/>
        </a:p>
      </dgm:t>
    </dgm:pt>
    <dgm:pt modelId="{EEB7419B-76D0-4702-97B5-7B071034FAAC}" type="sibTrans" cxnId="{050228D5-6610-4CB7-ACED-ABE3D5B77B50}">
      <dgm:prSet/>
      <dgm:spPr/>
      <dgm:t>
        <a:bodyPr/>
        <a:lstStyle/>
        <a:p>
          <a:endParaRPr lang="es-EC"/>
        </a:p>
      </dgm:t>
    </dgm:pt>
    <dgm:pt modelId="{780FB5E4-B14D-4667-AF5F-048148CFC085}">
      <dgm:prSet phldrT="[Texto]" custT="1"/>
      <dgm:spPr/>
      <dgm:t>
        <a:bodyPr/>
        <a:lstStyle/>
        <a:p>
          <a:r>
            <a:rPr lang="es-ES" sz="2000" b="0" dirty="0" smtClean="0"/>
            <a:t>Conformación: 21 jueces de paz posesionados el 06 de mayo de 2022.</a:t>
          </a:r>
          <a:endParaRPr lang="es-EC" sz="2000" b="0" dirty="0"/>
        </a:p>
      </dgm:t>
    </dgm:pt>
    <dgm:pt modelId="{95256A78-238D-4BD1-867C-D3577D861115}" type="parTrans" cxnId="{5CFCD8F6-93B3-4FAB-83AE-398B67BB4C2A}">
      <dgm:prSet/>
      <dgm:spPr/>
      <dgm:t>
        <a:bodyPr/>
        <a:lstStyle/>
        <a:p>
          <a:endParaRPr lang="es-EC"/>
        </a:p>
      </dgm:t>
    </dgm:pt>
    <dgm:pt modelId="{450741ED-271F-4CAB-A675-EF7DC033FC78}" type="sibTrans" cxnId="{5CFCD8F6-93B3-4FAB-83AE-398B67BB4C2A}">
      <dgm:prSet/>
      <dgm:spPr/>
      <dgm:t>
        <a:bodyPr/>
        <a:lstStyle/>
        <a:p>
          <a:endParaRPr lang="es-EC"/>
        </a:p>
      </dgm:t>
    </dgm:pt>
    <dgm:pt modelId="{741748DB-C68E-451D-B06E-A7141D0C7005}">
      <dgm:prSet custT="1"/>
      <dgm:spPr/>
      <dgm:t>
        <a:bodyPr/>
        <a:lstStyle/>
        <a:p>
          <a:r>
            <a:rPr lang="es-ES" sz="2000" b="0" dirty="0" smtClean="0"/>
            <a:t>Comunidades: </a:t>
          </a:r>
          <a:r>
            <a:rPr lang="es-ES" sz="2000" b="0" dirty="0" err="1" smtClean="0"/>
            <a:t>Amagasí</a:t>
          </a:r>
          <a:r>
            <a:rPr lang="es-ES" sz="2000" b="0" dirty="0" smtClean="0"/>
            <a:t> del Inca, Llano Chico, La Magdalena, San Juan y San José del Condado</a:t>
          </a:r>
          <a:r>
            <a:rPr lang="es-ES" sz="1000" b="0" dirty="0" smtClean="0"/>
            <a:t>.</a:t>
          </a:r>
          <a:endParaRPr lang="es-EC" sz="1000" b="0" dirty="0"/>
        </a:p>
      </dgm:t>
    </dgm:pt>
    <dgm:pt modelId="{E9B87398-97C4-4958-925B-D8EE7B056F99}" type="parTrans" cxnId="{83C3CA7B-3F62-4558-9898-C5830AA3AD1D}">
      <dgm:prSet/>
      <dgm:spPr/>
      <dgm:t>
        <a:bodyPr/>
        <a:lstStyle/>
        <a:p>
          <a:endParaRPr lang="es-EC"/>
        </a:p>
      </dgm:t>
    </dgm:pt>
    <dgm:pt modelId="{46468111-992C-432A-B0A9-18E58B0F7FB7}" type="sibTrans" cxnId="{83C3CA7B-3F62-4558-9898-C5830AA3AD1D}">
      <dgm:prSet/>
      <dgm:spPr/>
      <dgm:t>
        <a:bodyPr/>
        <a:lstStyle/>
        <a:p>
          <a:endParaRPr lang="es-EC"/>
        </a:p>
      </dgm:t>
    </dgm:pt>
    <dgm:pt modelId="{80733EEF-B9D7-4860-812E-04B393D22B5A}" type="pres">
      <dgm:prSet presAssocID="{F5BFA8A2-004B-4AAF-8FFB-2B7B3ECC26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345A07-FC0A-4DCA-83E3-9D4E1B952A00}" type="pres">
      <dgm:prSet presAssocID="{F809525B-51CD-40D1-9EBA-A6B3765B5F6E}" presName="linNode" presStyleCnt="0"/>
      <dgm:spPr/>
      <dgm:t>
        <a:bodyPr/>
        <a:lstStyle/>
        <a:p>
          <a:endParaRPr lang="es-EC"/>
        </a:p>
      </dgm:t>
    </dgm:pt>
    <dgm:pt modelId="{2151E562-50DF-4F3A-AF46-54C0440915E8}" type="pres">
      <dgm:prSet presAssocID="{F809525B-51CD-40D1-9EBA-A6B3765B5F6E}" presName="parentText" presStyleLbl="node1" presStyleIdx="0" presStyleCnt="2" custScaleY="6599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38C826-CA4C-426F-A905-123052B64E54}" type="pres">
      <dgm:prSet presAssocID="{F809525B-51CD-40D1-9EBA-A6B3765B5F6E}" presName="descendantText" presStyleLbl="alignAccFollowNode1" presStyleIdx="0" presStyleCnt="2" custScaleY="756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50059B-96B6-4BFA-94AC-D96F52C4BA11}" type="pres">
      <dgm:prSet presAssocID="{7E126164-8EA8-46F2-B567-AB8B7DF79582}" presName="sp" presStyleCnt="0"/>
      <dgm:spPr/>
      <dgm:t>
        <a:bodyPr/>
        <a:lstStyle/>
        <a:p>
          <a:endParaRPr lang="es-EC"/>
        </a:p>
      </dgm:t>
    </dgm:pt>
    <dgm:pt modelId="{EDDA5B19-2AC8-4DDC-AD12-C21E78935FEB}" type="pres">
      <dgm:prSet presAssocID="{B8A27843-2660-4315-835B-636098B78F06}" presName="linNode" presStyleCnt="0"/>
      <dgm:spPr/>
    </dgm:pt>
    <dgm:pt modelId="{6D04B10D-AE1A-445F-B646-A250F805F7CF}" type="pres">
      <dgm:prSet presAssocID="{B8A27843-2660-4315-835B-636098B78F06}" presName="parentText" presStyleLbl="node1" presStyleIdx="1" presStyleCnt="2" custScaleY="5494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32ACF9-0E01-4AAC-A464-01DDF65A2BE2}" type="pres">
      <dgm:prSet presAssocID="{B8A27843-2660-4315-835B-636098B78F06}" presName="descendantText" presStyleLbl="alignAccFollowNode1" presStyleIdx="1" presStyleCnt="2" custScaleY="492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952528-80B7-4E92-AE5D-4B737CCB050D}" type="presOf" srcId="{F5BFA8A2-004B-4AAF-8FFB-2B7B3ECC26E6}" destId="{80733EEF-B9D7-4860-812E-04B393D22B5A}" srcOrd="0" destOrd="0" presId="urn:microsoft.com/office/officeart/2005/8/layout/vList5"/>
    <dgm:cxn modelId="{5CFCD8F6-93B3-4FAB-83AE-398B67BB4C2A}" srcId="{B8A27843-2660-4315-835B-636098B78F06}" destId="{780FB5E4-B14D-4667-AF5F-048148CFC085}" srcOrd="0" destOrd="0" parTransId="{95256A78-238D-4BD1-867C-D3577D861115}" sibTransId="{450741ED-271F-4CAB-A675-EF7DC033FC78}"/>
    <dgm:cxn modelId="{2D22DA11-4914-4A67-BEAF-E1E6D214E2CC}" type="presOf" srcId="{B8A27843-2660-4315-835B-636098B78F06}" destId="{6D04B10D-AE1A-445F-B646-A250F805F7CF}" srcOrd="0" destOrd="0" presId="urn:microsoft.com/office/officeart/2005/8/layout/vList5"/>
    <dgm:cxn modelId="{43CF58EC-C560-483A-BDA2-6882BD458351}" type="presOf" srcId="{7FAC49FD-399C-4178-9A51-49455E4EB4EB}" destId="{9438C826-CA4C-426F-A905-123052B64E54}" srcOrd="0" destOrd="1" presId="urn:microsoft.com/office/officeart/2005/8/layout/vList5"/>
    <dgm:cxn modelId="{83C3CA7B-3F62-4558-9898-C5830AA3AD1D}" srcId="{B8A27843-2660-4315-835B-636098B78F06}" destId="{741748DB-C68E-451D-B06E-A7141D0C7005}" srcOrd="1" destOrd="0" parTransId="{E9B87398-97C4-4958-925B-D8EE7B056F99}" sibTransId="{46468111-992C-432A-B0A9-18E58B0F7FB7}"/>
    <dgm:cxn modelId="{1315B15C-2A4B-4444-81E2-8E3EBEAAA427}" srcId="{F5BFA8A2-004B-4AAF-8FFB-2B7B3ECC26E6}" destId="{F809525B-51CD-40D1-9EBA-A6B3765B5F6E}" srcOrd="0" destOrd="0" parTransId="{8AB97E71-1574-4C1B-A7ED-A72DBC22C754}" sibTransId="{7E126164-8EA8-46F2-B567-AB8B7DF79582}"/>
    <dgm:cxn modelId="{050228D5-6610-4CB7-ACED-ABE3D5B77B50}" srcId="{F5BFA8A2-004B-4AAF-8FFB-2B7B3ECC26E6}" destId="{B8A27843-2660-4315-835B-636098B78F06}" srcOrd="1" destOrd="0" parTransId="{93CD3A22-2D07-4E57-819A-508D1E90F41D}" sibTransId="{EEB7419B-76D0-4702-97B5-7B071034FAAC}"/>
    <dgm:cxn modelId="{8ABBD293-BBA4-4EF2-BD7B-1B8DA66AA095}" type="presOf" srcId="{F809525B-51CD-40D1-9EBA-A6B3765B5F6E}" destId="{2151E562-50DF-4F3A-AF46-54C0440915E8}" srcOrd="0" destOrd="0" presId="urn:microsoft.com/office/officeart/2005/8/layout/vList5"/>
    <dgm:cxn modelId="{A66EBFAA-F777-45BF-9132-9912619EAB9B}" type="presOf" srcId="{780FB5E4-B14D-4667-AF5F-048148CFC085}" destId="{AC32ACF9-0E01-4AAC-A464-01DDF65A2BE2}" srcOrd="0" destOrd="0" presId="urn:microsoft.com/office/officeart/2005/8/layout/vList5"/>
    <dgm:cxn modelId="{585B2FEE-A86C-4C59-A78A-675753273F78}" srcId="{F809525B-51CD-40D1-9EBA-A6B3765B5F6E}" destId="{E43CB14F-F7B6-4C74-88BC-40D834A98C3A}" srcOrd="0" destOrd="0" parTransId="{0F8F70E6-4CF1-47A9-9217-2DB1C0847A1C}" sibTransId="{ACFDA867-F432-40F6-88E5-CC23C7BB71B4}"/>
    <dgm:cxn modelId="{70C836BB-92C8-4BBC-84B0-69C86D14264B}" srcId="{F809525B-51CD-40D1-9EBA-A6B3765B5F6E}" destId="{7FAC49FD-399C-4178-9A51-49455E4EB4EB}" srcOrd="1" destOrd="0" parTransId="{DEDAD255-DBF9-4D30-9905-E0BCA7E061AE}" sibTransId="{F6DB987A-297A-4F42-98CF-F55A780ACC6D}"/>
    <dgm:cxn modelId="{BF9FDF4D-0598-4A99-8A7D-2D357E858834}" type="presOf" srcId="{741748DB-C68E-451D-B06E-A7141D0C7005}" destId="{AC32ACF9-0E01-4AAC-A464-01DDF65A2BE2}" srcOrd="0" destOrd="1" presId="urn:microsoft.com/office/officeart/2005/8/layout/vList5"/>
    <dgm:cxn modelId="{3C9ACE88-BCA7-4634-A4BA-07AC15273631}" srcId="{F809525B-51CD-40D1-9EBA-A6B3765B5F6E}" destId="{8E1B32A2-D751-4B2D-8DAB-02615639DA52}" srcOrd="2" destOrd="0" parTransId="{F6830CF7-2F5B-4C24-B3E7-ED8201F702A2}" sibTransId="{26B9C84C-1711-40F3-87B9-875CBAE19ABF}"/>
    <dgm:cxn modelId="{B7745428-D665-4476-ADCB-CBE7EF057DE3}" type="presOf" srcId="{8E1B32A2-D751-4B2D-8DAB-02615639DA52}" destId="{9438C826-CA4C-426F-A905-123052B64E54}" srcOrd="0" destOrd="2" presId="urn:microsoft.com/office/officeart/2005/8/layout/vList5"/>
    <dgm:cxn modelId="{D0262A01-67B8-4C0D-8E8C-D2F4F984E8B8}" type="presOf" srcId="{E43CB14F-F7B6-4C74-88BC-40D834A98C3A}" destId="{9438C826-CA4C-426F-A905-123052B64E54}" srcOrd="0" destOrd="0" presId="urn:microsoft.com/office/officeart/2005/8/layout/vList5"/>
    <dgm:cxn modelId="{98D84C30-2040-4A31-9DC1-A9C1E3507BB8}" type="presParOf" srcId="{80733EEF-B9D7-4860-812E-04B393D22B5A}" destId="{F2345A07-FC0A-4DCA-83E3-9D4E1B952A00}" srcOrd="0" destOrd="0" presId="urn:microsoft.com/office/officeart/2005/8/layout/vList5"/>
    <dgm:cxn modelId="{A524AC2C-289C-403C-8CE7-5C337EF34E6B}" type="presParOf" srcId="{F2345A07-FC0A-4DCA-83E3-9D4E1B952A00}" destId="{2151E562-50DF-4F3A-AF46-54C0440915E8}" srcOrd="0" destOrd="0" presId="urn:microsoft.com/office/officeart/2005/8/layout/vList5"/>
    <dgm:cxn modelId="{57499DB4-2A91-4F0A-A143-22676EA53384}" type="presParOf" srcId="{F2345A07-FC0A-4DCA-83E3-9D4E1B952A00}" destId="{9438C826-CA4C-426F-A905-123052B64E54}" srcOrd="1" destOrd="0" presId="urn:microsoft.com/office/officeart/2005/8/layout/vList5"/>
    <dgm:cxn modelId="{6C81AFBC-9BA1-4B59-88A2-3AB7FDB84091}" type="presParOf" srcId="{80733EEF-B9D7-4860-812E-04B393D22B5A}" destId="{3450059B-96B6-4BFA-94AC-D96F52C4BA11}" srcOrd="1" destOrd="0" presId="urn:microsoft.com/office/officeart/2005/8/layout/vList5"/>
    <dgm:cxn modelId="{687EB9CA-24ED-48A7-AAC7-A196A2938651}" type="presParOf" srcId="{80733EEF-B9D7-4860-812E-04B393D22B5A}" destId="{EDDA5B19-2AC8-4DDC-AD12-C21E78935FEB}" srcOrd="2" destOrd="0" presId="urn:microsoft.com/office/officeart/2005/8/layout/vList5"/>
    <dgm:cxn modelId="{7781CD78-C87F-4F1D-85FA-D7ACDC7E4E98}" type="presParOf" srcId="{EDDA5B19-2AC8-4DDC-AD12-C21E78935FEB}" destId="{6D04B10D-AE1A-445F-B646-A250F805F7CF}" srcOrd="0" destOrd="0" presId="urn:microsoft.com/office/officeart/2005/8/layout/vList5"/>
    <dgm:cxn modelId="{027C400E-CE18-406B-B778-57DE99FD2366}" type="presParOf" srcId="{EDDA5B19-2AC8-4DDC-AD12-C21E78935FEB}" destId="{AC32ACF9-0E01-4AAC-A464-01DDF65A2B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BFA8A2-004B-4AAF-8FFB-2B7B3ECC26E6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809525B-51CD-40D1-9EBA-A6B3765B5F6E}">
      <dgm:prSet phldrT="[Texto]" custT="1"/>
      <dgm:spPr/>
      <dgm:t>
        <a:bodyPr/>
        <a:lstStyle/>
        <a:p>
          <a:r>
            <a:rPr lang="es-ES" sz="2000" b="1" dirty="0" smtClean="0"/>
            <a:t>Alarmas comunitarias</a:t>
          </a:r>
          <a:endParaRPr lang="es-EC" sz="2000" dirty="0"/>
        </a:p>
      </dgm:t>
    </dgm:pt>
    <dgm:pt modelId="{8AB97E71-1574-4C1B-A7ED-A72DBC22C754}" type="parTrans" cxnId="{1315B15C-2A4B-4444-81E2-8E3EBEAAA427}">
      <dgm:prSet/>
      <dgm:spPr/>
      <dgm:t>
        <a:bodyPr/>
        <a:lstStyle/>
        <a:p>
          <a:endParaRPr lang="es-EC"/>
        </a:p>
      </dgm:t>
    </dgm:pt>
    <dgm:pt modelId="{7E126164-8EA8-46F2-B567-AB8B7DF79582}" type="sibTrans" cxnId="{1315B15C-2A4B-4444-81E2-8E3EBEAAA427}">
      <dgm:prSet/>
      <dgm:spPr/>
      <dgm:t>
        <a:bodyPr/>
        <a:lstStyle/>
        <a:p>
          <a:endParaRPr lang="es-EC"/>
        </a:p>
      </dgm:t>
    </dgm:pt>
    <dgm:pt modelId="{E43CB14F-F7B6-4C74-88BC-40D834A98C3A}">
      <dgm:prSet phldrT="[Texto]" custT="1"/>
      <dgm:spPr/>
      <dgm:t>
        <a:bodyPr/>
        <a:lstStyle/>
        <a:p>
          <a:r>
            <a:rPr lang="es-ES" sz="1200" dirty="0" smtClean="0"/>
            <a:t>Inversión : Total: 1099775,00  - distribuido en Adquisición </a:t>
          </a:r>
          <a:r>
            <a:rPr lang="es-ES" sz="1200" dirty="0" smtClean="0"/>
            <a:t>USD 927.405. Conectividad USD</a:t>
          </a:r>
          <a:r>
            <a:rPr lang="es-EC" sz="1200" b="0" i="0" u="none" dirty="0" smtClean="0"/>
            <a:t> 172.370,15.</a:t>
          </a:r>
          <a:endParaRPr lang="es-EC" sz="1200" dirty="0"/>
        </a:p>
      </dgm:t>
    </dgm:pt>
    <dgm:pt modelId="{0F8F70E6-4CF1-47A9-9217-2DB1C0847A1C}" type="parTrans" cxnId="{585B2FEE-A86C-4C59-A78A-675753273F78}">
      <dgm:prSet/>
      <dgm:spPr/>
      <dgm:t>
        <a:bodyPr/>
        <a:lstStyle/>
        <a:p>
          <a:endParaRPr lang="es-EC"/>
        </a:p>
      </dgm:t>
    </dgm:pt>
    <dgm:pt modelId="{ACFDA867-F432-40F6-88E5-CC23C7BB71B4}" type="sibTrans" cxnId="{585B2FEE-A86C-4C59-A78A-675753273F78}">
      <dgm:prSet/>
      <dgm:spPr/>
      <dgm:t>
        <a:bodyPr/>
        <a:lstStyle/>
        <a:p>
          <a:endParaRPr lang="es-EC"/>
        </a:p>
      </dgm:t>
    </dgm:pt>
    <dgm:pt modelId="{033F4EED-D025-4A58-BB4A-23B6DC2FE4A7}">
      <dgm:prSet custT="1"/>
      <dgm:spPr/>
      <dgm:t>
        <a:bodyPr/>
        <a:lstStyle/>
        <a:p>
          <a:r>
            <a:rPr lang="es-ES" sz="1200" dirty="0" smtClean="0"/>
            <a:t>Estado de proceso de contratación</a:t>
          </a:r>
          <a:r>
            <a:rPr lang="es-ES" sz="1200" dirty="0" smtClean="0"/>
            <a:t>: etapa precontractual terminada, 27 de junio inicia el proceso de contratación pública.</a:t>
          </a:r>
          <a:endParaRPr lang="es-EC" sz="1200" dirty="0"/>
        </a:p>
      </dgm:t>
    </dgm:pt>
    <dgm:pt modelId="{B4700900-BC8D-4B22-89AD-FBF6A1A8DCAE}" type="parTrans" cxnId="{5C268951-6202-4F27-B739-59AED12C64E7}">
      <dgm:prSet/>
      <dgm:spPr/>
      <dgm:t>
        <a:bodyPr/>
        <a:lstStyle/>
        <a:p>
          <a:endParaRPr lang="es-EC"/>
        </a:p>
      </dgm:t>
    </dgm:pt>
    <dgm:pt modelId="{7391AF02-D8D7-4630-898B-1ACE3717D091}" type="sibTrans" cxnId="{5C268951-6202-4F27-B739-59AED12C64E7}">
      <dgm:prSet/>
      <dgm:spPr/>
      <dgm:t>
        <a:bodyPr/>
        <a:lstStyle/>
        <a:p>
          <a:endParaRPr lang="es-EC"/>
        </a:p>
      </dgm:t>
    </dgm:pt>
    <dgm:pt modelId="{DD6D1BA0-E343-444B-BF30-BE50BAE4FC41}">
      <dgm:prSet custT="1"/>
      <dgm:spPr/>
      <dgm:t>
        <a:bodyPr/>
        <a:lstStyle/>
        <a:p>
          <a:r>
            <a:rPr lang="es-ES" sz="1200" dirty="0" smtClean="0"/>
            <a:t>Desde 2012, no se han instalado nuevas alarmas, las 1.200 existentes poseen tecnología 2G. </a:t>
          </a:r>
          <a:endParaRPr lang="es-EC" sz="1200" dirty="0"/>
        </a:p>
      </dgm:t>
    </dgm:pt>
    <dgm:pt modelId="{3C90D8FC-C05C-4964-A05B-6B6397FEE5D1}" type="parTrans" cxnId="{44BB1031-B034-4F4E-B4F3-DD92AAAD097E}">
      <dgm:prSet/>
      <dgm:spPr/>
      <dgm:t>
        <a:bodyPr/>
        <a:lstStyle/>
        <a:p>
          <a:endParaRPr lang="es-EC"/>
        </a:p>
      </dgm:t>
    </dgm:pt>
    <dgm:pt modelId="{E9590173-F36E-4612-B8A2-0C7E5FBD90AE}" type="sibTrans" cxnId="{44BB1031-B034-4F4E-B4F3-DD92AAAD097E}">
      <dgm:prSet/>
      <dgm:spPr/>
      <dgm:t>
        <a:bodyPr/>
        <a:lstStyle/>
        <a:p>
          <a:endParaRPr lang="es-EC"/>
        </a:p>
      </dgm:t>
    </dgm:pt>
    <dgm:pt modelId="{3F8C0B96-7626-4B22-808F-C7A88F5768B6}">
      <dgm:prSet phldrT="[Texto]" custT="1"/>
      <dgm:spPr/>
      <dgm:t>
        <a:bodyPr/>
        <a:lstStyle/>
        <a:p>
          <a:r>
            <a:rPr lang="es-ES" sz="1200" dirty="0" smtClean="0"/>
            <a:t>Instalación de 557 nuevas alarmas comunitarias que representa alrededor del 50% de las actualmente existentes.</a:t>
          </a:r>
          <a:endParaRPr lang="es-EC" sz="1200" dirty="0"/>
        </a:p>
      </dgm:t>
    </dgm:pt>
    <dgm:pt modelId="{37CA79BE-A793-4EFA-A7F0-C1DB6998B414}" type="parTrans" cxnId="{8FEE8EDD-2D6A-41D8-91E3-3073CE874721}">
      <dgm:prSet/>
      <dgm:spPr/>
      <dgm:t>
        <a:bodyPr/>
        <a:lstStyle/>
        <a:p>
          <a:endParaRPr lang="es-EC"/>
        </a:p>
      </dgm:t>
    </dgm:pt>
    <dgm:pt modelId="{2329FFC1-2760-4E07-A599-5C9CADA4CCA1}" type="sibTrans" cxnId="{8FEE8EDD-2D6A-41D8-91E3-3073CE874721}">
      <dgm:prSet/>
      <dgm:spPr/>
      <dgm:t>
        <a:bodyPr/>
        <a:lstStyle/>
        <a:p>
          <a:endParaRPr lang="es-EC"/>
        </a:p>
      </dgm:t>
    </dgm:pt>
    <dgm:pt modelId="{1D1DFE81-5DBD-44BA-82FF-3D82B9FD5858}">
      <dgm:prSet phldrT="[Texto]" custT="1"/>
      <dgm:spPr/>
      <dgm:t>
        <a:bodyPr/>
        <a:lstStyle/>
        <a:p>
          <a:r>
            <a:rPr lang="es-ES" sz="2000" b="1" dirty="0" smtClean="0"/>
            <a:t>Adquisición de 128 motos para Policía Nacional </a:t>
          </a:r>
          <a:endParaRPr lang="es-EC" sz="2000" dirty="0"/>
        </a:p>
      </dgm:t>
    </dgm:pt>
    <dgm:pt modelId="{AB03B60B-8E1B-44C2-8CA0-B4EC9ECDB5E5}" type="parTrans" cxnId="{A80AC902-F2C9-4016-981A-0E43205C90AB}">
      <dgm:prSet/>
      <dgm:spPr/>
      <dgm:t>
        <a:bodyPr/>
        <a:lstStyle/>
        <a:p>
          <a:endParaRPr lang="es-EC"/>
        </a:p>
      </dgm:t>
    </dgm:pt>
    <dgm:pt modelId="{199D4515-74FA-499F-88CB-CEF8FF86F812}" type="sibTrans" cxnId="{A80AC902-F2C9-4016-981A-0E43205C90AB}">
      <dgm:prSet/>
      <dgm:spPr/>
      <dgm:t>
        <a:bodyPr/>
        <a:lstStyle/>
        <a:p>
          <a:endParaRPr lang="es-EC"/>
        </a:p>
      </dgm:t>
    </dgm:pt>
    <dgm:pt modelId="{CD10B101-CCF2-42F5-A4B6-D92AEBBEAF2E}">
      <dgm:prSet phldrT="[Texto]"/>
      <dgm:spPr/>
      <dgm:t>
        <a:bodyPr/>
        <a:lstStyle/>
        <a:p>
          <a:r>
            <a:rPr lang="es-ES" dirty="0" smtClean="0"/>
            <a:t>Inversión total: USD 1’269.109,73.</a:t>
          </a:r>
          <a:endParaRPr lang="es-EC" dirty="0"/>
        </a:p>
      </dgm:t>
    </dgm:pt>
    <dgm:pt modelId="{0D89785B-CDD7-4319-BCDB-3DBD6B1EB232}" type="parTrans" cxnId="{3A44E952-C823-42F8-88F3-0D22CBFD87F4}">
      <dgm:prSet/>
      <dgm:spPr/>
      <dgm:t>
        <a:bodyPr/>
        <a:lstStyle/>
        <a:p>
          <a:endParaRPr lang="es-EC"/>
        </a:p>
      </dgm:t>
    </dgm:pt>
    <dgm:pt modelId="{65C10F4E-FF0B-4A85-94ED-3096CB193ACA}" type="sibTrans" cxnId="{3A44E952-C823-42F8-88F3-0D22CBFD87F4}">
      <dgm:prSet/>
      <dgm:spPr/>
      <dgm:t>
        <a:bodyPr/>
        <a:lstStyle/>
        <a:p>
          <a:endParaRPr lang="es-EC"/>
        </a:p>
      </dgm:t>
    </dgm:pt>
    <dgm:pt modelId="{B107C01D-9E0A-4F35-94ED-6A3EBF289924}">
      <dgm:prSet/>
      <dgm:spPr/>
      <dgm:t>
        <a:bodyPr/>
        <a:lstStyle/>
        <a:p>
          <a:r>
            <a:rPr lang="es-ES" dirty="0" smtClean="0"/>
            <a:t>Estado del proceso de contratación: subido al portal de Compras Públicas en fase de Entrega de Propuestas.</a:t>
          </a:r>
          <a:endParaRPr lang="es-EC" dirty="0"/>
        </a:p>
      </dgm:t>
    </dgm:pt>
    <dgm:pt modelId="{926CFBD5-CAFE-4409-B8D9-F12B2E643FC7}" type="parTrans" cxnId="{5E466FA2-6F95-44EA-BBFD-59C393808B95}">
      <dgm:prSet/>
      <dgm:spPr/>
      <dgm:t>
        <a:bodyPr/>
        <a:lstStyle/>
        <a:p>
          <a:endParaRPr lang="es-EC"/>
        </a:p>
      </dgm:t>
    </dgm:pt>
    <dgm:pt modelId="{D5C6388E-933A-4C63-8376-EFCD70582B74}" type="sibTrans" cxnId="{5E466FA2-6F95-44EA-BBFD-59C393808B95}">
      <dgm:prSet/>
      <dgm:spPr/>
      <dgm:t>
        <a:bodyPr/>
        <a:lstStyle/>
        <a:p>
          <a:endParaRPr lang="es-EC"/>
        </a:p>
      </dgm:t>
    </dgm:pt>
    <dgm:pt modelId="{897988AB-E89B-4E09-8C8F-B137A127708A}">
      <dgm:prSet/>
      <dgm:spPr/>
      <dgm:t>
        <a:bodyPr/>
        <a:lstStyle/>
        <a:p>
          <a:r>
            <a:rPr lang="es-ES" dirty="0" smtClean="0"/>
            <a:t>Fecha estimada de adjudicación: julio de 2022.</a:t>
          </a:r>
          <a:endParaRPr lang="es-EC" dirty="0"/>
        </a:p>
      </dgm:t>
    </dgm:pt>
    <dgm:pt modelId="{CA60E94C-F347-4DEA-840B-2268C2029789}" type="parTrans" cxnId="{CF6A5C3D-52B9-44F2-9BE3-ADAC943254E4}">
      <dgm:prSet/>
      <dgm:spPr/>
      <dgm:t>
        <a:bodyPr/>
        <a:lstStyle/>
        <a:p>
          <a:endParaRPr lang="es-EC"/>
        </a:p>
      </dgm:t>
    </dgm:pt>
    <dgm:pt modelId="{45E13812-3F40-434E-AA27-4D1AF6AC5D27}" type="sibTrans" cxnId="{CF6A5C3D-52B9-44F2-9BE3-ADAC943254E4}">
      <dgm:prSet/>
      <dgm:spPr/>
      <dgm:t>
        <a:bodyPr/>
        <a:lstStyle/>
        <a:p>
          <a:endParaRPr lang="es-EC"/>
        </a:p>
      </dgm:t>
    </dgm:pt>
    <dgm:pt modelId="{C8646D6D-80FE-49F9-81E7-6100C91BCB28}">
      <dgm:prSet phldrT="[Texto]" custT="1"/>
      <dgm:spPr/>
      <dgm:t>
        <a:bodyPr/>
        <a:lstStyle/>
        <a:p>
          <a:r>
            <a:rPr lang="es-ES" sz="2000" b="1" dirty="0" smtClean="0"/>
            <a:t>Cámaras de video vigilancia</a:t>
          </a:r>
          <a:endParaRPr lang="es-EC" sz="2000" dirty="0"/>
        </a:p>
      </dgm:t>
    </dgm:pt>
    <dgm:pt modelId="{CCD73D58-7D2C-49F3-A5AD-21CC955D6A20}" type="parTrans" cxnId="{CCA796F6-0205-4BCD-ACDE-C4164AB7A432}">
      <dgm:prSet/>
      <dgm:spPr/>
      <dgm:t>
        <a:bodyPr/>
        <a:lstStyle/>
        <a:p>
          <a:endParaRPr lang="es-EC"/>
        </a:p>
      </dgm:t>
    </dgm:pt>
    <dgm:pt modelId="{8AB227E7-DC9B-4D98-BA5A-C2EC8D796A96}" type="sibTrans" cxnId="{CCA796F6-0205-4BCD-ACDE-C4164AB7A432}">
      <dgm:prSet/>
      <dgm:spPr/>
      <dgm:t>
        <a:bodyPr/>
        <a:lstStyle/>
        <a:p>
          <a:endParaRPr lang="es-EC"/>
        </a:p>
      </dgm:t>
    </dgm:pt>
    <dgm:pt modelId="{0656A02C-DBC1-4AEF-88AD-C3EC802BE5D6}">
      <dgm:prSet phldrT="[Texto]"/>
      <dgm:spPr/>
      <dgm:t>
        <a:bodyPr/>
        <a:lstStyle/>
        <a:p>
          <a:r>
            <a:rPr lang="es-ES" dirty="0" smtClean="0"/>
            <a:t>Inversión total: </a:t>
          </a:r>
          <a:r>
            <a:rPr lang="es-ES" dirty="0" smtClean="0"/>
            <a:t>USD 1’450.000.</a:t>
          </a:r>
          <a:endParaRPr lang="es-EC" dirty="0"/>
        </a:p>
      </dgm:t>
    </dgm:pt>
    <dgm:pt modelId="{8F0201BA-7C7B-4BDD-9F07-AC05C0CAF118}" type="parTrans" cxnId="{9D7F85DB-037B-4372-B490-69FFD0C874C0}">
      <dgm:prSet/>
      <dgm:spPr/>
      <dgm:t>
        <a:bodyPr/>
        <a:lstStyle/>
        <a:p>
          <a:endParaRPr lang="es-EC"/>
        </a:p>
      </dgm:t>
    </dgm:pt>
    <dgm:pt modelId="{7B4CF7C1-A998-4EAC-8343-468910BB684F}" type="sibTrans" cxnId="{9D7F85DB-037B-4372-B490-69FFD0C874C0}">
      <dgm:prSet/>
      <dgm:spPr/>
      <dgm:t>
        <a:bodyPr/>
        <a:lstStyle/>
        <a:p>
          <a:endParaRPr lang="es-EC"/>
        </a:p>
      </dgm:t>
    </dgm:pt>
    <dgm:pt modelId="{4F0BCDD4-C432-480C-9DE4-05DAC5E263BD}">
      <dgm:prSet phldrT="[Texto]"/>
      <dgm:spPr/>
      <dgm:t>
        <a:bodyPr/>
        <a:lstStyle/>
        <a:p>
          <a:r>
            <a:rPr lang="es-ES" dirty="0" smtClean="0"/>
            <a:t>Se esta construyendo el convenio con ECU 911 a través de EMSEGURIDAD. </a:t>
          </a:r>
          <a:endParaRPr lang="es-EC" dirty="0"/>
        </a:p>
      </dgm:t>
    </dgm:pt>
    <dgm:pt modelId="{F27CAA6D-8267-451F-B9FA-FFDFA540EDA2}" type="parTrans" cxnId="{3D917353-48DA-4F69-8975-814DBA03073C}">
      <dgm:prSet/>
      <dgm:spPr/>
      <dgm:t>
        <a:bodyPr/>
        <a:lstStyle/>
        <a:p>
          <a:endParaRPr lang="es-EC"/>
        </a:p>
      </dgm:t>
    </dgm:pt>
    <dgm:pt modelId="{2D7570E0-05B3-4346-9195-D2CD7D5BC7AC}" type="sibTrans" cxnId="{3D917353-48DA-4F69-8975-814DBA03073C}">
      <dgm:prSet/>
      <dgm:spPr/>
      <dgm:t>
        <a:bodyPr/>
        <a:lstStyle/>
        <a:p>
          <a:endParaRPr lang="es-EC"/>
        </a:p>
      </dgm:t>
    </dgm:pt>
    <dgm:pt modelId="{502E5DE8-E4A2-4E95-975A-0E73121E00F4}">
      <dgm:prSet/>
      <dgm:spPr/>
      <dgm:t>
        <a:bodyPr/>
        <a:lstStyle/>
        <a:p>
          <a:r>
            <a:rPr lang="es-ES" dirty="0" smtClean="0"/>
            <a:t>250 cámaras de reposición y </a:t>
          </a:r>
          <a:r>
            <a:rPr lang="es-ES" dirty="0" smtClean="0"/>
            <a:t>200 </a:t>
          </a:r>
          <a:r>
            <a:rPr lang="es-ES" dirty="0" smtClean="0"/>
            <a:t>nuevos puntos de video vigilancia (cámaras domo y fijas). </a:t>
          </a:r>
          <a:endParaRPr lang="es-EC" dirty="0"/>
        </a:p>
      </dgm:t>
    </dgm:pt>
    <dgm:pt modelId="{9E33D9D1-F151-4FCD-AC43-17AD15D1C2CA}" type="parTrans" cxnId="{83A77D1F-A1B3-4F74-94E8-545C68DBD060}">
      <dgm:prSet/>
      <dgm:spPr/>
      <dgm:t>
        <a:bodyPr/>
        <a:lstStyle/>
        <a:p>
          <a:endParaRPr lang="es-EC"/>
        </a:p>
      </dgm:t>
    </dgm:pt>
    <dgm:pt modelId="{AF64921C-623D-42AE-A007-70AEA80812D5}" type="sibTrans" cxnId="{83A77D1F-A1B3-4F74-94E8-545C68DBD060}">
      <dgm:prSet/>
      <dgm:spPr/>
      <dgm:t>
        <a:bodyPr/>
        <a:lstStyle/>
        <a:p>
          <a:endParaRPr lang="es-EC"/>
        </a:p>
      </dgm:t>
    </dgm:pt>
    <dgm:pt modelId="{862164A5-0636-4DAF-879D-0039C2F62EBB}">
      <dgm:prSet phldrT="[Texto]"/>
      <dgm:spPr/>
      <dgm:t>
        <a:bodyPr/>
        <a:lstStyle/>
        <a:p>
          <a:r>
            <a:rPr lang="es-EC" b="1" smtClean="0"/>
            <a:t>Espacios Públicos Recuperados</a:t>
          </a:r>
          <a:endParaRPr lang="es-EC" dirty="0"/>
        </a:p>
      </dgm:t>
    </dgm:pt>
    <dgm:pt modelId="{64B9A066-C5AA-425D-868B-10C2B25811E8}" type="parTrans" cxnId="{6FC90644-6D6E-41A7-A027-5A4CEA4FD59C}">
      <dgm:prSet/>
      <dgm:spPr/>
      <dgm:t>
        <a:bodyPr/>
        <a:lstStyle/>
        <a:p>
          <a:endParaRPr lang="es-ES"/>
        </a:p>
      </dgm:t>
    </dgm:pt>
    <dgm:pt modelId="{51361EA1-83C5-47A0-BE77-8C20FFE906A5}" type="sibTrans" cxnId="{6FC90644-6D6E-41A7-A027-5A4CEA4FD59C}">
      <dgm:prSet/>
      <dgm:spPr/>
      <dgm:t>
        <a:bodyPr/>
        <a:lstStyle/>
        <a:p>
          <a:endParaRPr lang="es-ES"/>
        </a:p>
      </dgm:t>
    </dgm:pt>
    <dgm:pt modelId="{0FFD8C9A-FA95-4FAC-BEEC-D743F7C29FF0}">
      <dgm:prSet phldrT="[Texto]"/>
      <dgm:spPr/>
      <dgm:t>
        <a:bodyPr/>
        <a:lstStyle/>
        <a:p>
          <a:r>
            <a:rPr lang="es-ES" b="0" u="none" dirty="0" smtClean="0"/>
            <a:t>Inversión en la recuperación en espacios públicos seguros para entregar a una comunidad empoderada de espacios que estaban abandonados: </a:t>
          </a:r>
          <a:r>
            <a:rPr lang="es-ES" b="0" dirty="0" smtClean="0"/>
            <a:t>Miraflores USD 573.738,75 y </a:t>
          </a:r>
          <a:r>
            <a:rPr lang="es-ES" b="0" dirty="0" err="1" smtClean="0"/>
            <a:t>Garrochal</a:t>
          </a:r>
          <a:r>
            <a:rPr lang="es-ES" b="0" dirty="0" smtClean="0"/>
            <a:t> USD 478.376,31.</a:t>
          </a:r>
          <a:endParaRPr lang="es-EC" b="0" dirty="0"/>
        </a:p>
      </dgm:t>
    </dgm:pt>
    <dgm:pt modelId="{49BD1201-5EFA-4769-A75C-216E19B09ADF}" type="parTrans" cxnId="{903F0F9A-E8D2-4E32-8ED0-8C10C4AB23B4}">
      <dgm:prSet/>
      <dgm:spPr/>
      <dgm:t>
        <a:bodyPr/>
        <a:lstStyle/>
        <a:p>
          <a:endParaRPr lang="es-ES"/>
        </a:p>
      </dgm:t>
    </dgm:pt>
    <dgm:pt modelId="{D925E999-42D6-4439-B731-F711ED3DF2FB}" type="sibTrans" cxnId="{903F0F9A-E8D2-4E32-8ED0-8C10C4AB23B4}">
      <dgm:prSet/>
      <dgm:spPr/>
      <dgm:t>
        <a:bodyPr/>
        <a:lstStyle/>
        <a:p>
          <a:endParaRPr lang="es-ES"/>
        </a:p>
      </dgm:t>
    </dgm:pt>
    <dgm:pt modelId="{80733EEF-B9D7-4860-812E-04B393D22B5A}" type="pres">
      <dgm:prSet presAssocID="{F5BFA8A2-004B-4AAF-8FFB-2B7B3ECC26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345A07-FC0A-4DCA-83E3-9D4E1B952A00}" type="pres">
      <dgm:prSet presAssocID="{F809525B-51CD-40D1-9EBA-A6B3765B5F6E}" presName="linNode" presStyleCnt="0"/>
      <dgm:spPr/>
      <dgm:t>
        <a:bodyPr/>
        <a:lstStyle/>
        <a:p>
          <a:endParaRPr lang="es-EC"/>
        </a:p>
      </dgm:t>
    </dgm:pt>
    <dgm:pt modelId="{2151E562-50DF-4F3A-AF46-54C0440915E8}" type="pres">
      <dgm:prSet presAssocID="{F809525B-51CD-40D1-9EBA-A6B3765B5F6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38C826-CA4C-426F-A905-123052B64E54}" type="pres">
      <dgm:prSet presAssocID="{F809525B-51CD-40D1-9EBA-A6B3765B5F6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50059B-96B6-4BFA-94AC-D96F52C4BA11}" type="pres">
      <dgm:prSet presAssocID="{7E126164-8EA8-46F2-B567-AB8B7DF79582}" presName="sp" presStyleCnt="0"/>
      <dgm:spPr/>
      <dgm:t>
        <a:bodyPr/>
        <a:lstStyle/>
        <a:p>
          <a:endParaRPr lang="es-EC"/>
        </a:p>
      </dgm:t>
    </dgm:pt>
    <dgm:pt modelId="{C6E2E8CA-DA0E-450E-8DFD-FC2FD61DFB84}" type="pres">
      <dgm:prSet presAssocID="{1D1DFE81-5DBD-44BA-82FF-3D82B9FD5858}" presName="linNode" presStyleCnt="0"/>
      <dgm:spPr/>
      <dgm:t>
        <a:bodyPr/>
        <a:lstStyle/>
        <a:p>
          <a:endParaRPr lang="es-EC"/>
        </a:p>
      </dgm:t>
    </dgm:pt>
    <dgm:pt modelId="{65CD7E25-C79E-4026-91D1-E7ADABA3E347}" type="pres">
      <dgm:prSet presAssocID="{1D1DFE81-5DBD-44BA-82FF-3D82B9FD585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5505A5-81AC-4736-A18B-B1E3B80A39F7}" type="pres">
      <dgm:prSet presAssocID="{1D1DFE81-5DBD-44BA-82FF-3D82B9FD585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CE7700-D11E-4E74-9C63-C21024A5BA64}" type="pres">
      <dgm:prSet presAssocID="{199D4515-74FA-499F-88CB-CEF8FF86F812}" presName="sp" presStyleCnt="0"/>
      <dgm:spPr/>
      <dgm:t>
        <a:bodyPr/>
        <a:lstStyle/>
        <a:p>
          <a:endParaRPr lang="es-EC"/>
        </a:p>
      </dgm:t>
    </dgm:pt>
    <dgm:pt modelId="{89074606-CDCC-425A-99EB-B15C20FA68F4}" type="pres">
      <dgm:prSet presAssocID="{C8646D6D-80FE-49F9-81E7-6100C91BCB28}" presName="linNode" presStyleCnt="0"/>
      <dgm:spPr/>
      <dgm:t>
        <a:bodyPr/>
        <a:lstStyle/>
        <a:p>
          <a:endParaRPr lang="es-EC"/>
        </a:p>
      </dgm:t>
    </dgm:pt>
    <dgm:pt modelId="{4B854B92-8A3B-4668-9B7A-1CB269A31513}" type="pres">
      <dgm:prSet presAssocID="{C8646D6D-80FE-49F9-81E7-6100C91BCB2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230E9D-B66F-4E7C-9925-C43DF6FAD0DF}" type="pres">
      <dgm:prSet presAssocID="{C8646D6D-80FE-49F9-81E7-6100C91BCB2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F8FCC9-ACEC-433D-8745-1298F9468172}" type="pres">
      <dgm:prSet presAssocID="{8AB227E7-DC9B-4D98-BA5A-C2EC8D796A96}" presName="sp" presStyleCnt="0"/>
      <dgm:spPr/>
    </dgm:pt>
    <dgm:pt modelId="{92B66BBB-A2E1-4957-A829-1EA9068C0D2A}" type="pres">
      <dgm:prSet presAssocID="{862164A5-0636-4DAF-879D-0039C2F62EBB}" presName="linNode" presStyleCnt="0"/>
      <dgm:spPr/>
    </dgm:pt>
    <dgm:pt modelId="{D68AD0A2-6CFF-4882-9D90-5A346DE32617}" type="pres">
      <dgm:prSet presAssocID="{862164A5-0636-4DAF-879D-0039C2F62EBB}" presName="parentText" presStyleLbl="node1" presStyleIdx="3" presStyleCnt="4" custScaleY="7140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A8FB6-AA3F-4A45-80A8-AF5A8DB73ADB}" type="pres">
      <dgm:prSet presAssocID="{862164A5-0636-4DAF-879D-0039C2F62EBB}" presName="descendantText" presStyleLbl="alignAccFollowNode1" presStyleIdx="3" presStyleCnt="4" custScaleY="912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A796F6-0205-4BCD-ACDE-C4164AB7A432}" srcId="{F5BFA8A2-004B-4AAF-8FFB-2B7B3ECC26E6}" destId="{C8646D6D-80FE-49F9-81E7-6100C91BCB28}" srcOrd="2" destOrd="0" parTransId="{CCD73D58-7D2C-49F3-A5AD-21CC955D6A20}" sibTransId="{8AB227E7-DC9B-4D98-BA5A-C2EC8D796A96}"/>
    <dgm:cxn modelId="{6F14D264-E7AD-4F65-8FD9-87954320A962}" type="presOf" srcId="{CD10B101-CCF2-42F5-A4B6-D92AEBBEAF2E}" destId="{4E5505A5-81AC-4736-A18B-B1E3B80A39F7}" srcOrd="0" destOrd="0" presId="urn:microsoft.com/office/officeart/2005/8/layout/vList5"/>
    <dgm:cxn modelId="{CF6A5C3D-52B9-44F2-9BE3-ADAC943254E4}" srcId="{1D1DFE81-5DBD-44BA-82FF-3D82B9FD5858}" destId="{897988AB-E89B-4E09-8C8F-B137A127708A}" srcOrd="2" destOrd="0" parTransId="{CA60E94C-F347-4DEA-840B-2268C2029789}" sibTransId="{45E13812-3F40-434E-AA27-4D1AF6AC5D27}"/>
    <dgm:cxn modelId="{83A77D1F-A1B3-4F74-94E8-545C68DBD060}" srcId="{C8646D6D-80FE-49F9-81E7-6100C91BCB28}" destId="{502E5DE8-E4A2-4E95-975A-0E73121E00F4}" srcOrd="2" destOrd="0" parTransId="{9E33D9D1-F151-4FCD-AC43-17AD15D1C2CA}" sibTransId="{AF64921C-623D-42AE-A007-70AEA80812D5}"/>
    <dgm:cxn modelId="{AF5DACE2-CC4F-4D2B-9231-1C5F3A55A167}" type="presOf" srcId="{3F8C0B96-7626-4B22-808F-C7A88F5768B6}" destId="{9438C826-CA4C-426F-A905-123052B64E54}" srcOrd="0" destOrd="1" presId="urn:microsoft.com/office/officeart/2005/8/layout/vList5"/>
    <dgm:cxn modelId="{64169CDF-E018-4ED3-9BA5-13B5AC08C492}" type="presOf" srcId="{B107C01D-9E0A-4F35-94ED-6A3EBF289924}" destId="{4E5505A5-81AC-4736-A18B-B1E3B80A39F7}" srcOrd="0" destOrd="1" presId="urn:microsoft.com/office/officeart/2005/8/layout/vList5"/>
    <dgm:cxn modelId="{9D7F85DB-037B-4372-B490-69FFD0C874C0}" srcId="{C8646D6D-80FE-49F9-81E7-6100C91BCB28}" destId="{0656A02C-DBC1-4AEF-88AD-C3EC802BE5D6}" srcOrd="0" destOrd="0" parTransId="{8F0201BA-7C7B-4BDD-9F07-AC05C0CAF118}" sibTransId="{7B4CF7C1-A998-4EAC-8343-468910BB684F}"/>
    <dgm:cxn modelId="{5E466FA2-6F95-44EA-BBFD-59C393808B95}" srcId="{1D1DFE81-5DBD-44BA-82FF-3D82B9FD5858}" destId="{B107C01D-9E0A-4F35-94ED-6A3EBF289924}" srcOrd="1" destOrd="0" parTransId="{926CFBD5-CAFE-4409-B8D9-F12B2E643FC7}" sibTransId="{D5C6388E-933A-4C63-8376-EFCD70582B74}"/>
    <dgm:cxn modelId="{9CC2FDAC-7FCD-4932-B118-7B7167966A84}" type="presOf" srcId="{033F4EED-D025-4A58-BB4A-23B6DC2FE4A7}" destId="{9438C826-CA4C-426F-A905-123052B64E54}" srcOrd="0" destOrd="2" presId="urn:microsoft.com/office/officeart/2005/8/layout/vList5"/>
    <dgm:cxn modelId="{E6DDBDBE-7301-4895-A85B-19405455B3EC}" type="presOf" srcId="{4F0BCDD4-C432-480C-9DE4-05DAC5E263BD}" destId="{DA230E9D-B66F-4E7C-9925-C43DF6FAD0DF}" srcOrd="0" destOrd="1" presId="urn:microsoft.com/office/officeart/2005/8/layout/vList5"/>
    <dgm:cxn modelId="{A80AC902-F2C9-4016-981A-0E43205C90AB}" srcId="{F5BFA8A2-004B-4AAF-8FFB-2B7B3ECC26E6}" destId="{1D1DFE81-5DBD-44BA-82FF-3D82B9FD5858}" srcOrd="1" destOrd="0" parTransId="{AB03B60B-8E1B-44C2-8CA0-B4EC9ECDB5E5}" sibTransId="{199D4515-74FA-499F-88CB-CEF8FF86F812}"/>
    <dgm:cxn modelId="{9D532B2D-D293-4DEC-BDDB-32B8FC5349D5}" type="presOf" srcId="{897988AB-E89B-4E09-8C8F-B137A127708A}" destId="{4E5505A5-81AC-4736-A18B-B1E3B80A39F7}" srcOrd="0" destOrd="2" presId="urn:microsoft.com/office/officeart/2005/8/layout/vList5"/>
    <dgm:cxn modelId="{D0E57C36-15F5-44D9-AEC6-5F117749A9A5}" type="presOf" srcId="{0656A02C-DBC1-4AEF-88AD-C3EC802BE5D6}" destId="{DA230E9D-B66F-4E7C-9925-C43DF6FAD0DF}" srcOrd="0" destOrd="0" presId="urn:microsoft.com/office/officeart/2005/8/layout/vList5"/>
    <dgm:cxn modelId="{71B05C46-F674-42B1-90A4-B4BB1F4DB7B6}" type="presOf" srcId="{1D1DFE81-5DBD-44BA-82FF-3D82B9FD5858}" destId="{65CD7E25-C79E-4026-91D1-E7ADABA3E347}" srcOrd="0" destOrd="0" presId="urn:microsoft.com/office/officeart/2005/8/layout/vList5"/>
    <dgm:cxn modelId="{6031DEB2-CD94-41E2-93A3-E3B0B555CFC3}" type="presOf" srcId="{E43CB14F-F7B6-4C74-88BC-40D834A98C3A}" destId="{9438C826-CA4C-426F-A905-123052B64E54}" srcOrd="0" destOrd="0" presId="urn:microsoft.com/office/officeart/2005/8/layout/vList5"/>
    <dgm:cxn modelId="{3A44E952-C823-42F8-88F3-0D22CBFD87F4}" srcId="{1D1DFE81-5DBD-44BA-82FF-3D82B9FD5858}" destId="{CD10B101-CCF2-42F5-A4B6-D92AEBBEAF2E}" srcOrd="0" destOrd="0" parTransId="{0D89785B-CDD7-4319-BCDB-3DBD6B1EB232}" sibTransId="{65C10F4E-FF0B-4A85-94ED-3096CB193ACA}"/>
    <dgm:cxn modelId="{E91DCFB9-E22E-4AD4-BF28-00200A12AC5B}" type="presOf" srcId="{502E5DE8-E4A2-4E95-975A-0E73121E00F4}" destId="{DA230E9D-B66F-4E7C-9925-C43DF6FAD0DF}" srcOrd="0" destOrd="2" presId="urn:microsoft.com/office/officeart/2005/8/layout/vList5"/>
    <dgm:cxn modelId="{585B2FEE-A86C-4C59-A78A-675753273F78}" srcId="{F809525B-51CD-40D1-9EBA-A6B3765B5F6E}" destId="{E43CB14F-F7B6-4C74-88BC-40D834A98C3A}" srcOrd="0" destOrd="0" parTransId="{0F8F70E6-4CF1-47A9-9217-2DB1C0847A1C}" sibTransId="{ACFDA867-F432-40F6-88E5-CC23C7BB71B4}"/>
    <dgm:cxn modelId="{903F0F9A-E8D2-4E32-8ED0-8C10C4AB23B4}" srcId="{862164A5-0636-4DAF-879D-0039C2F62EBB}" destId="{0FFD8C9A-FA95-4FAC-BEEC-D743F7C29FF0}" srcOrd="0" destOrd="0" parTransId="{49BD1201-5EFA-4769-A75C-216E19B09ADF}" sibTransId="{D925E999-42D6-4439-B731-F711ED3DF2FB}"/>
    <dgm:cxn modelId="{51B846A2-F664-4190-B229-0DAEB8D34B7A}" type="presOf" srcId="{F5BFA8A2-004B-4AAF-8FFB-2B7B3ECC26E6}" destId="{80733EEF-B9D7-4860-812E-04B393D22B5A}" srcOrd="0" destOrd="0" presId="urn:microsoft.com/office/officeart/2005/8/layout/vList5"/>
    <dgm:cxn modelId="{DC996AE7-6995-452E-AF5F-2DD5E00C445D}" type="presOf" srcId="{F809525B-51CD-40D1-9EBA-A6B3765B5F6E}" destId="{2151E562-50DF-4F3A-AF46-54C0440915E8}" srcOrd="0" destOrd="0" presId="urn:microsoft.com/office/officeart/2005/8/layout/vList5"/>
    <dgm:cxn modelId="{45F3806C-E36C-449A-BA08-C6CB82D49878}" type="presOf" srcId="{862164A5-0636-4DAF-879D-0039C2F62EBB}" destId="{D68AD0A2-6CFF-4882-9D90-5A346DE32617}" srcOrd="0" destOrd="0" presId="urn:microsoft.com/office/officeart/2005/8/layout/vList5"/>
    <dgm:cxn modelId="{2DB793E4-B628-4251-AD5C-778C8AF88AA3}" type="presOf" srcId="{0FFD8C9A-FA95-4FAC-BEEC-D743F7C29FF0}" destId="{73CA8FB6-AA3F-4A45-80A8-AF5A8DB73ADB}" srcOrd="0" destOrd="0" presId="urn:microsoft.com/office/officeart/2005/8/layout/vList5"/>
    <dgm:cxn modelId="{6FC90644-6D6E-41A7-A027-5A4CEA4FD59C}" srcId="{F5BFA8A2-004B-4AAF-8FFB-2B7B3ECC26E6}" destId="{862164A5-0636-4DAF-879D-0039C2F62EBB}" srcOrd="3" destOrd="0" parTransId="{64B9A066-C5AA-425D-868B-10C2B25811E8}" sibTransId="{51361EA1-83C5-47A0-BE77-8C20FFE906A5}"/>
    <dgm:cxn modelId="{3D917353-48DA-4F69-8975-814DBA03073C}" srcId="{C8646D6D-80FE-49F9-81E7-6100C91BCB28}" destId="{4F0BCDD4-C432-480C-9DE4-05DAC5E263BD}" srcOrd="1" destOrd="0" parTransId="{F27CAA6D-8267-451F-B9FA-FFDFA540EDA2}" sibTransId="{2D7570E0-05B3-4346-9195-D2CD7D5BC7AC}"/>
    <dgm:cxn modelId="{5E68B590-0202-48E2-95FE-5595D2280841}" type="presOf" srcId="{C8646D6D-80FE-49F9-81E7-6100C91BCB28}" destId="{4B854B92-8A3B-4668-9B7A-1CB269A31513}" srcOrd="0" destOrd="0" presId="urn:microsoft.com/office/officeart/2005/8/layout/vList5"/>
    <dgm:cxn modelId="{5AA391B9-EFA9-41B6-BB62-B08A9931845C}" type="presOf" srcId="{DD6D1BA0-E343-444B-BF30-BE50BAE4FC41}" destId="{9438C826-CA4C-426F-A905-123052B64E54}" srcOrd="0" destOrd="3" presId="urn:microsoft.com/office/officeart/2005/8/layout/vList5"/>
    <dgm:cxn modelId="{44BB1031-B034-4F4E-B4F3-DD92AAAD097E}" srcId="{F809525B-51CD-40D1-9EBA-A6B3765B5F6E}" destId="{DD6D1BA0-E343-444B-BF30-BE50BAE4FC41}" srcOrd="3" destOrd="0" parTransId="{3C90D8FC-C05C-4964-A05B-6B6397FEE5D1}" sibTransId="{E9590173-F36E-4612-B8A2-0C7E5FBD90AE}"/>
    <dgm:cxn modelId="{5C268951-6202-4F27-B739-59AED12C64E7}" srcId="{F809525B-51CD-40D1-9EBA-A6B3765B5F6E}" destId="{033F4EED-D025-4A58-BB4A-23B6DC2FE4A7}" srcOrd="2" destOrd="0" parTransId="{B4700900-BC8D-4B22-89AD-FBF6A1A8DCAE}" sibTransId="{7391AF02-D8D7-4630-898B-1ACE3717D091}"/>
    <dgm:cxn modelId="{1315B15C-2A4B-4444-81E2-8E3EBEAAA427}" srcId="{F5BFA8A2-004B-4AAF-8FFB-2B7B3ECC26E6}" destId="{F809525B-51CD-40D1-9EBA-A6B3765B5F6E}" srcOrd="0" destOrd="0" parTransId="{8AB97E71-1574-4C1B-A7ED-A72DBC22C754}" sibTransId="{7E126164-8EA8-46F2-B567-AB8B7DF79582}"/>
    <dgm:cxn modelId="{8FEE8EDD-2D6A-41D8-91E3-3073CE874721}" srcId="{F809525B-51CD-40D1-9EBA-A6B3765B5F6E}" destId="{3F8C0B96-7626-4B22-808F-C7A88F5768B6}" srcOrd="1" destOrd="0" parTransId="{37CA79BE-A793-4EFA-A7F0-C1DB6998B414}" sibTransId="{2329FFC1-2760-4E07-A599-5C9CADA4CCA1}"/>
    <dgm:cxn modelId="{95B1A6C2-0064-4F9B-AC46-BE6BF3F1F033}" type="presParOf" srcId="{80733EEF-B9D7-4860-812E-04B393D22B5A}" destId="{F2345A07-FC0A-4DCA-83E3-9D4E1B952A00}" srcOrd="0" destOrd="0" presId="urn:microsoft.com/office/officeart/2005/8/layout/vList5"/>
    <dgm:cxn modelId="{87F1B654-1D4A-404C-9EBD-A7C89A7C7EAE}" type="presParOf" srcId="{F2345A07-FC0A-4DCA-83E3-9D4E1B952A00}" destId="{2151E562-50DF-4F3A-AF46-54C0440915E8}" srcOrd="0" destOrd="0" presId="urn:microsoft.com/office/officeart/2005/8/layout/vList5"/>
    <dgm:cxn modelId="{AA4942F6-B8BA-460F-8F67-137683F934FF}" type="presParOf" srcId="{F2345A07-FC0A-4DCA-83E3-9D4E1B952A00}" destId="{9438C826-CA4C-426F-A905-123052B64E54}" srcOrd="1" destOrd="0" presId="urn:microsoft.com/office/officeart/2005/8/layout/vList5"/>
    <dgm:cxn modelId="{32BF1207-D690-4108-98DD-8CC3F40D4C67}" type="presParOf" srcId="{80733EEF-B9D7-4860-812E-04B393D22B5A}" destId="{3450059B-96B6-4BFA-94AC-D96F52C4BA11}" srcOrd="1" destOrd="0" presId="urn:microsoft.com/office/officeart/2005/8/layout/vList5"/>
    <dgm:cxn modelId="{81967BD3-114F-41C0-AA5A-F90A085EAB08}" type="presParOf" srcId="{80733EEF-B9D7-4860-812E-04B393D22B5A}" destId="{C6E2E8CA-DA0E-450E-8DFD-FC2FD61DFB84}" srcOrd="2" destOrd="0" presId="urn:microsoft.com/office/officeart/2005/8/layout/vList5"/>
    <dgm:cxn modelId="{5C02D615-7E1D-4999-8C46-C9E98FC49AC7}" type="presParOf" srcId="{C6E2E8CA-DA0E-450E-8DFD-FC2FD61DFB84}" destId="{65CD7E25-C79E-4026-91D1-E7ADABA3E347}" srcOrd="0" destOrd="0" presId="urn:microsoft.com/office/officeart/2005/8/layout/vList5"/>
    <dgm:cxn modelId="{61C4B4E7-D5B7-497E-8BE5-D7BC4672BE04}" type="presParOf" srcId="{C6E2E8CA-DA0E-450E-8DFD-FC2FD61DFB84}" destId="{4E5505A5-81AC-4736-A18B-B1E3B80A39F7}" srcOrd="1" destOrd="0" presId="urn:microsoft.com/office/officeart/2005/8/layout/vList5"/>
    <dgm:cxn modelId="{9C9F87B3-AE30-43A4-B878-0EC0EE46A112}" type="presParOf" srcId="{80733EEF-B9D7-4860-812E-04B393D22B5A}" destId="{7ECE7700-D11E-4E74-9C63-C21024A5BA64}" srcOrd="3" destOrd="0" presId="urn:microsoft.com/office/officeart/2005/8/layout/vList5"/>
    <dgm:cxn modelId="{44157595-465A-4875-B91D-CCE0F15E2EC3}" type="presParOf" srcId="{80733EEF-B9D7-4860-812E-04B393D22B5A}" destId="{89074606-CDCC-425A-99EB-B15C20FA68F4}" srcOrd="4" destOrd="0" presId="urn:microsoft.com/office/officeart/2005/8/layout/vList5"/>
    <dgm:cxn modelId="{E9F3DC1B-5D64-4162-89C8-E2019657B0E6}" type="presParOf" srcId="{89074606-CDCC-425A-99EB-B15C20FA68F4}" destId="{4B854B92-8A3B-4668-9B7A-1CB269A31513}" srcOrd="0" destOrd="0" presId="urn:microsoft.com/office/officeart/2005/8/layout/vList5"/>
    <dgm:cxn modelId="{1CC67AC8-80D5-44D0-BEE3-CB1A7AA5C7D5}" type="presParOf" srcId="{89074606-CDCC-425A-99EB-B15C20FA68F4}" destId="{DA230E9D-B66F-4E7C-9925-C43DF6FAD0DF}" srcOrd="1" destOrd="0" presId="urn:microsoft.com/office/officeart/2005/8/layout/vList5"/>
    <dgm:cxn modelId="{DFB662D6-A915-4F5F-A69C-2EAAE98F0447}" type="presParOf" srcId="{80733EEF-B9D7-4860-812E-04B393D22B5A}" destId="{F4F8FCC9-ACEC-433D-8745-1298F9468172}" srcOrd="5" destOrd="0" presId="urn:microsoft.com/office/officeart/2005/8/layout/vList5"/>
    <dgm:cxn modelId="{85DBD4A8-F29C-496F-8E3E-D56CA479CC89}" type="presParOf" srcId="{80733EEF-B9D7-4860-812E-04B393D22B5A}" destId="{92B66BBB-A2E1-4957-A829-1EA9068C0D2A}" srcOrd="6" destOrd="0" presId="urn:microsoft.com/office/officeart/2005/8/layout/vList5"/>
    <dgm:cxn modelId="{461913B1-668D-43DD-BAC1-200857B89212}" type="presParOf" srcId="{92B66BBB-A2E1-4957-A829-1EA9068C0D2A}" destId="{D68AD0A2-6CFF-4882-9D90-5A346DE32617}" srcOrd="0" destOrd="0" presId="urn:microsoft.com/office/officeart/2005/8/layout/vList5"/>
    <dgm:cxn modelId="{BF8E948D-8D74-45A5-956A-05A581EA8177}" type="presParOf" srcId="{92B66BBB-A2E1-4957-A829-1EA9068C0D2A}" destId="{73CA8FB6-AA3F-4A45-80A8-AF5A8DB73A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5BFA8A2-004B-4AAF-8FFB-2B7B3ECC26E6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809525B-51CD-40D1-9EBA-A6B3765B5F6E}">
      <dgm:prSet phldrT="[Texto]" custT="1"/>
      <dgm:spPr/>
      <dgm:t>
        <a:bodyPr/>
        <a:lstStyle/>
        <a:p>
          <a:r>
            <a:rPr lang="es-EC" sz="1800" b="0" i="0" u="none" dirty="0" smtClean="0"/>
            <a:t>Asesoría y patrocinio de los casos reportados por la ciudadanía en asuntos vinculados con la seguridad pública</a:t>
          </a:r>
          <a:endParaRPr lang="es-EC" sz="1800" b="0" dirty="0"/>
        </a:p>
      </dgm:t>
    </dgm:pt>
    <dgm:pt modelId="{8AB97E71-1574-4C1B-A7ED-A72DBC22C754}" type="parTrans" cxnId="{1315B15C-2A4B-4444-81E2-8E3EBEAAA427}">
      <dgm:prSet/>
      <dgm:spPr/>
      <dgm:t>
        <a:bodyPr/>
        <a:lstStyle/>
        <a:p>
          <a:endParaRPr lang="es-EC"/>
        </a:p>
      </dgm:t>
    </dgm:pt>
    <dgm:pt modelId="{7E126164-8EA8-46F2-B567-AB8B7DF79582}" type="sibTrans" cxnId="{1315B15C-2A4B-4444-81E2-8E3EBEAAA427}">
      <dgm:prSet/>
      <dgm:spPr/>
      <dgm:t>
        <a:bodyPr/>
        <a:lstStyle/>
        <a:p>
          <a:endParaRPr lang="es-EC"/>
        </a:p>
      </dgm:t>
    </dgm:pt>
    <dgm:pt modelId="{E43CB14F-F7B6-4C74-88BC-40D834A98C3A}">
      <dgm:prSet phldrT="[Texto]" custT="1"/>
      <dgm:spPr/>
      <dgm:t>
        <a:bodyPr/>
        <a:lstStyle/>
        <a:p>
          <a:r>
            <a:rPr lang="es-ES" sz="1800" b="0" dirty="0" smtClean="0"/>
            <a:t>Inversión total: USD 195.471,36</a:t>
          </a:r>
          <a:r>
            <a:rPr lang="es-EC" sz="1800" b="0" i="0" u="none" dirty="0" smtClean="0"/>
            <a:t>.</a:t>
          </a:r>
          <a:endParaRPr lang="es-EC" sz="1800" b="0" dirty="0"/>
        </a:p>
      </dgm:t>
    </dgm:pt>
    <dgm:pt modelId="{0F8F70E6-4CF1-47A9-9217-2DB1C0847A1C}" type="parTrans" cxnId="{585B2FEE-A86C-4C59-A78A-675753273F78}">
      <dgm:prSet/>
      <dgm:spPr/>
      <dgm:t>
        <a:bodyPr/>
        <a:lstStyle/>
        <a:p>
          <a:endParaRPr lang="es-EC"/>
        </a:p>
      </dgm:t>
    </dgm:pt>
    <dgm:pt modelId="{ACFDA867-F432-40F6-88E5-CC23C7BB71B4}" type="sibTrans" cxnId="{585B2FEE-A86C-4C59-A78A-675753273F78}">
      <dgm:prSet/>
      <dgm:spPr/>
      <dgm:t>
        <a:bodyPr/>
        <a:lstStyle/>
        <a:p>
          <a:endParaRPr lang="es-EC"/>
        </a:p>
      </dgm:t>
    </dgm:pt>
    <dgm:pt modelId="{1D1DFE81-5DBD-44BA-82FF-3D82B9FD5858}">
      <dgm:prSet phldrT="[Texto]" custT="1"/>
      <dgm:spPr/>
      <dgm:t>
        <a:bodyPr/>
        <a:lstStyle/>
        <a:p>
          <a:r>
            <a:rPr lang="es-EC" sz="1800" b="0" dirty="0" smtClean="0"/>
            <a:t>Campaña para la prevención del consumo de alcohol en adolescentes y jóvenes</a:t>
          </a:r>
          <a:r>
            <a:rPr lang="es-ES" sz="1800" b="0" dirty="0" smtClean="0"/>
            <a:t>.</a:t>
          </a:r>
          <a:endParaRPr lang="es-EC" sz="1800" b="0" dirty="0"/>
        </a:p>
      </dgm:t>
    </dgm:pt>
    <dgm:pt modelId="{AB03B60B-8E1B-44C2-8CA0-B4EC9ECDB5E5}" type="parTrans" cxnId="{A80AC902-F2C9-4016-981A-0E43205C90AB}">
      <dgm:prSet/>
      <dgm:spPr/>
      <dgm:t>
        <a:bodyPr/>
        <a:lstStyle/>
        <a:p>
          <a:endParaRPr lang="es-EC"/>
        </a:p>
      </dgm:t>
    </dgm:pt>
    <dgm:pt modelId="{199D4515-74FA-499F-88CB-CEF8FF86F812}" type="sibTrans" cxnId="{A80AC902-F2C9-4016-981A-0E43205C90AB}">
      <dgm:prSet/>
      <dgm:spPr/>
      <dgm:t>
        <a:bodyPr/>
        <a:lstStyle/>
        <a:p>
          <a:endParaRPr lang="es-EC"/>
        </a:p>
      </dgm:t>
    </dgm:pt>
    <dgm:pt modelId="{B107C01D-9E0A-4F35-94ED-6A3EBF289924}">
      <dgm:prSet custT="1"/>
      <dgm:spPr/>
      <dgm:t>
        <a:bodyPr/>
        <a:lstStyle/>
        <a:p>
          <a:r>
            <a:rPr lang="es-ES" sz="1800" b="0" dirty="0" smtClean="0"/>
            <a:t>Inversión total: USD </a:t>
          </a:r>
          <a:r>
            <a:rPr lang="es-ES" sz="1800" b="0" dirty="0" smtClean="0"/>
            <a:t>62.500,00</a:t>
          </a:r>
          <a:endParaRPr lang="es-EC" sz="1800" b="0" dirty="0"/>
        </a:p>
      </dgm:t>
    </dgm:pt>
    <dgm:pt modelId="{926CFBD5-CAFE-4409-B8D9-F12B2E643FC7}" type="parTrans" cxnId="{5E466FA2-6F95-44EA-BBFD-59C393808B95}">
      <dgm:prSet/>
      <dgm:spPr/>
      <dgm:t>
        <a:bodyPr/>
        <a:lstStyle/>
        <a:p>
          <a:endParaRPr lang="es-EC"/>
        </a:p>
      </dgm:t>
    </dgm:pt>
    <dgm:pt modelId="{D5C6388E-933A-4C63-8376-EFCD70582B74}" type="sibTrans" cxnId="{5E466FA2-6F95-44EA-BBFD-59C393808B95}">
      <dgm:prSet/>
      <dgm:spPr/>
      <dgm:t>
        <a:bodyPr/>
        <a:lstStyle/>
        <a:p>
          <a:endParaRPr lang="es-EC"/>
        </a:p>
      </dgm:t>
    </dgm:pt>
    <dgm:pt modelId="{C8646D6D-80FE-49F9-81E7-6100C91BCB28}">
      <dgm:prSet phldrT="[Texto]" custT="1"/>
      <dgm:spPr/>
      <dgm:t>
        <a:bodyPr/>
        <a:lstStyle/>
        <a:p>
          <a:r>
            <a:rPr lang="es-EC" sz="1800" b="0" dirty="0" smtClean="0"/>
            <a:t>Dotación de bienes y servicios para el funcionamiento del cuerpo de agentes de control metropolitano quito</a:t>
          </a:r>
          <a:endParaRPr lang="es-EC" sz="1800" b="0" dirty="0"/>
        </a:p>
      </dgm:t>
    </dgm:pt>
    <dgm:pt modelId="{CCD73D58-7D2C-49F3-A5AD-21CC955D6A20}" type="parTrans" cxnId="{CCA796F6-0205-4BCD-ACDE-C4164AB7A432}">
      <dgm:prSet/>
      <dgm:spPr/>
      <dgm:t>
        <a:bodyPr/>
        <a:lstStyle/>
        <a:p>
          <a:endParaRPr lang="es-EC"/>
        </a:p>
      </dgm:t>
    </dgm:pt>
    <dgm:pt modelId="{8AB227E7-DC9B-4D98-BA5A-C2EC8D796A96}" type="sibTrans" cxnId="{CCA796F6-0205-4BCD-ACDE-C4164AB7A432}">
      <dgm:prSet/>
      <dgm:spPr/>
      <dgm:t>
        <a:bodyPr/>
        <a:lstStyle/>
        <a:p>
          <a:endParaRPr lang="es-EC"/>
        </a:p>
      </dgm:t>
    </dgm:pt>
    <dgm:pt modelId="{0656A02C-DBC1-4AEF-88AD-C3EC802BE5D6}">
      <dgm:prSet phldrT="[Texto]" custT="1"/>
      <dgm:spPr/>
      <dgm:t>
        <a:bodyPr/>
        <a:lstStyle/>
        <a:p>
          <a:r>
            <a:rPr lang="es-ES" sz="1800" b="0" dirty="0" smtClean="0"/>
            <a:t>Inversión total: USD </a:t>
          </a:r>
          <a:r>
            <a:rPr lang="es-EC" sz="1800" b="0" i="0" u="none" dirty="0" smtClean="0"/>
            <a:t> 2.234.418,29 </a:t>
          </a:r>
          <a:endParaRPr lang="es-EC" sz="1800" b="0" dirty="0"/>
        </a:p>
      </dgm:t>
    </dgm:pt>
    <dgm:pt modelId="{8F0201BA-7C7B-4BDD-9F07-AC05C0CAF118}" type="parTrans" cxnId="{9D7F85DB-037B-4372-B490-69FFD0C874C0}">
      <dgm:prSet/>
      <dgm:spPr/>
      <dgm:t>
        <a:bodyPr/>
        <a:lstStyle/>
        <a:p>
          <a:endParaRPr lang="es-EC"/>
        </a:p>
      </dgm:t>
    </dgm:pt>
    <dgm:pt modelId="{7B4CF7C1-A998-4EAC-8343-468910BB684F}" type="sibTrans" cxnId="{9D7F85DB-037B-4372-B490-69FFD0C874C0}">
      <dgm:prSet/>
      <dgm:spPr/>
      <dgm:t>
        <a:bodyPr/>
        <a:lstStyle/>
        <a:p>
          <a:endParaRPr lang="es-EC"/>
        </a:p>
      </dgm:t>
    </dgm:pt>
    <dgm:pt modelId="{862164A5-0636-4DAF-879D-0039C2F62EBB}">
      <dgm:prSet phldrT="[Texto]" custT="1"/>
      <dgm:spPr/>
      <dgm:t>
        <a:bodyPr/>
        <a:lstStyle/>
        <a:p>
          <a:r>
            <a:rPr lang="es-EC" sz="1800" b="0" dirty="0" smtClean="0"/>
            <a:t>Servicio de enlaces de datos de interconexión para cámaras de video vigilancia del ecu 911</a:t>
          </a:r>
          <a:endParaRPr lang="es-EC" sz="1800" b="0" dirty="0"/>
        </a:p>
      </dgm:t>
    </dgm:pt>
    <dgm:pt modelId="{64B9A066-C5AA-425D-868B-10C2B25811E8}" type="parTrans" cxnId="{6FC90644-6D6E-41A7-A027-5A4CEA4FD59C}">
      <dgm:prSet/>
      <dgm:spPr/>
      <dgm:t>
        <a:bodyPr/>
        <a:lstStyle/>
        <a:p>
          <a:endParaRPr lang="es-ES"/>
        </a:p>
      </dgm:t>
    </dgm:pt>
    <dgm:pt modelId="{51361EA1-83C5-47A0-BE77-8C20FFE906A5}" type="sibTrans" cxnId="{6FC90644-6D6E-41A7-A027-5A4CEA4FD59C}">
      <dgm:prSet/>
      <dgm:spPr/>
      <dgm:t>
        <a:bodyPr/>
        <a:lstStyle/>
        <a:p>
          <a:endParaRPr lang="es-ES"/>
        </a:p>
      </dgm:t>
    </dgm:pt>
    <dgm:pt modelId="{0FFD8C9A-FA95-4FAC-BEEC-D743F7C29FF0}">
      <dgm:prSet phldrT="[Texto]" custT="1"/>
      <dgm:spPr/>
      <dgm:t>
        <a:bodyPr/>
        <a:lstStyle/>
        <a:p>
          <a:r>
            <a:rPr lang="es-ES" sz="1800" b="0" u="none" dirty="0" smtClean="0"/>
            <a:t>Inversión </a:t>
          </a:r>
          <a:r>
            <a:rPr lang="es-EC" sz="1800" b="0" i="0" u="none" dirty="0" smtClean="0"/>
            <a:t>$ </a:t>
          </a:r>
          <a:r>
            <a:rPr lang="es-ES" sz="1800" b="0" dirty="0" smtClean="0"/>
            <a:t>USD </a:t>
          </a:r>
          <a:r>
            <a:rPr lang="es-EC" sz="1800" b="0" i="0" u="none" dirty="0" smtClean="0"/>
            <a:t>461.396,10</a:t>
          </a:r>
          <a:endParaRPr lang="es-EC" sz="1800" b="0" dirty="0"/>
        </a:p>
      </dgm:t>
    </dgm:pt>
    <dgm:pt modelId="{49BD1201-5EFA-4769-A75C-216E19B09ADF}" type="parTrans" cxnId="{903F0F9A-E8D2-4E32-8ED0-8C10C4AB23B4}">
      <dgm:prSet/>
      <dgm:spPr/>
      <dgm:t>
        <a:bodyPr/>
        <a:lstStyle/>
        <a:p>
          <a:endParaRPr lang="es-ES"/>
        </a:p>
      </dgm:t>
    </dgm:pt>
    <dgm:pt modelId="{D925E999-42D6-4439-B731-F711ED3DF2FB}" type="sibTrans" cxnId="{903F0F9A-E8D2-4E32-8ED0-8C10C4AB23B4}">
      <dgm:prSet/>
      <dgm:spPr/>
      <dgm:t>
        <a:bodyPr/>
        <a:lstStyle/>
        <a:p>
          <a:endParaRPr lang="es-ES"/>
        </a:p>
      </dgm:t>
    </dgm:pt>
    <dgm:pt modelId="{80733EEF-B9D7-4860-812E-04B393D22B5A}" type="pres">
      <dgm:prSet presAssocID="{F5BFA8A2-004B-4AAF-8FFB-2B7B3ECC26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345A07-FC0A-4DCA-83E3-9D4E1B952A00}" type="pres">
      <dgm:prSet presAssocID="{F809525B-51CD-40D1-9EBA-A6B3765B5F6E}" presName="linNode" presStyleCnt="0"/>
      <dgm:spPr/>
      <dgm:t>
        <a:bodyPr/>
        <a:lstStyle/>
        <a:p>
          <a:endParaRPr lang="es-EC"/>
        </a:p>
      </dgm:t>
    </dgm:pt>
    <dgm:pt modelId="{2151E562-50DF-4F3A-AF46-54C0440915E8}" type="pres">
      <dgm:prSet presAssocID="{F809525B-51CD-40D1-9EBA-A6B3765B5F6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38C826-CA4C-426F-A905-123052B64E54}" type="pres">
      <dgm:prSet presAssocID="{F809525B-51CD-40D1-9EBA-A6B3765B5F6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50059B-96B6-4BFA-94AC-D96F52C4BA11}" type="pres">
      <dgm:prSet presAssocID="{7E126164-8EA8-46F2-B567-AB8B7DF79582}" presName="sp" presStyleCnt="0"/>
      <dgm:spPr/>
      <dgm:t>
        <a:bodyPr/>
        <a:lstStyle/>
        <a:p>
          <a:endParaRPr lang="es-EC"/>
        </a:p>
      </dgm:t>
    </dgm:pt>
    <dgm:pt modelId="{C6E2E8CA-DA0E-450E-8DFD-FC2FD61DFB84}" type="pres">
      <dgm:prSet presAssocID="{1D1DFE81-5DBD-44BA-82FF-3D82B9FD5858}" presName="linNode" presStyleCnt="0"/>
      <dgm:spPr/>
      <dgm:t>
        <a:bodyPr/>
        <a:lstStyle/>
        <a:p>
          <a:endParaRPr lang="es-EC"/>
        </a:p>
      </dgm:t>
    </dgm:pt>
    <dgm:pt modelId="{65CD7E25-C79E-4026-91D1-E7ADABA3E347}" type="pres">
      <dgm:prSet presAssocID="{1D1DFE81-5DBD-44BA-82FF-3D82B9FD585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5505A5-81AC-4736-A18B-B1E3B80A39F7}" type="pres">
      <dgm:prSet presAssocID="{1D1DFE81-5DBD-44BA-82FF-3D82B9FD585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CE7700-D11E-4E74-9C63-C21024A5BA64}" type="pres">
      <dgm:prSet presAssocID="{199D4515-74FA-499F-88CB-CEF8FF86F812}" presName="sp" presStyleCnt="0"/>
      <dgm:spPr/>
      <dgm:t>
        <a:bodyPr/>
        <a:lstStyle/>
        <a:p>
          <a:endParaRPr lang="es-EC"/>
        </a:p>
      </dgm:t>
    </dgm:pt>
    <dgm:pt modelId="{89074606-CDCC-425A-99EB-B15C20FA68F4}" type="pres">
      <dgm:prSet presAssocID="{C8646D6D-80FE-49F9-81E7-6100C91BCB28}" presName="linNode" presStyleCnt="0"/>
      <dgm:spPr/>
      <dgm:t>
        <a:bodyPr/>
        <a:lstStyle/>
        <a:p>
          <a:endParaRPr lang="es-EC"/>
        </a:p>
      </dgm:t>
    </dgm:pt>
    <dgm:pt modelId="{4B854B92-8A3B-4668-9B7A-1CB269A31513}" type="pres">
      <dgm:prSet presAssocID="{C8646D6D-80FE-49F9-81E7-6100C91BCB2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230E9D-B66F-4E7C-9925-C43DF6FAD0DF}" type="pres">
      <dgm:prSet presAssocID="{C8646D6D-80FE-49F9-81E7-6100C91BCB2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F8FCC9-ACEC-433D-8745-1298F9468172}" type="pres">
      <dgm:prSet presAssocID="{8AB227E7-DC9B-4D98-BA5A-C2EC8D796A96}" presName="sp" presStyleCnt="0"/>
      <dgm:spPr/>
    </dgm:pt>
    <dgm:pt modelId="{92B66BBB-A2E1-4957-A829-1EA9068C0D2A}" type="pres">
      <dgm:prSet presAssocID="{862164A5-0636-4DAF-879D-0039C2F62EBB}" presName="linNode" presStyleCnt="0"/>
      <dgm:spPr/>
    </dgm:pt>
    <dgm:pt modelId="{D68AD0A2-6CFF-4882-9D90-5A346DE32617}" type="pres">
      <dgm:prSet presAssocID="{862164A5-0636-4DAF-879D-0039C2F62EBB}" presName="parentText" presStyleLbl="node1" presStyleIdx="3" presStyleCnt="4" custScaleY="7140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A8FB6-AA3F-4A45-80A8-AF5A8DB73ADB}" type="pres">
      <dgm:prSet presAssocID="{862164A5-0636-4DAF-879D-0039C2F62EBB}" presName="descendantText" presStyleLbl="alignAccFollowNode1" presStyleIdx="3" presStyleCnt="4" custScaleY="912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E57C36-15F5-44D9-AEC6-5F117749A9A5}" type="presOf" srcId="{0656A02C-DBC1-4AEF-88AD-C3EC802BE5D6}" destId="{DA230E9D-B66F-4E7C-9925-C43DF6FAD0DF}" srcOrd="0" destOrd="0" presId="urn:microsoft.com/office/officeart/2005/8/layout/vList5"/>
    <dgm:cxn modelId="{6FC90644-6D6E-41A7-A027-5A4CEA4FD59C}" srcId="{F5BFA8A2-004B-4AAF-8FFB-2B7B3ECC26E6}" destId="{862164A5-0636-4DAF-879D-0039C2F62EBB}" srcOrd="3" destOrd="0" parTransId="{64B9A066-C5AA-425D-868B-10C2B25811E8}" sibTransId="{51361EA1-83C5-47A0-BE77-8C20FFE906A5}"/>
    <dgm:cxn modelId="{64169CDF-E018-4ED3-9BA5-13B5AC08C492}" type="presOf" srcId="{B107C01D-9E0A-4F35-94ED-6A3EBF289924}" destId="{4E5505A5-81AC-4736-A18B-B1E3B80A39F7}" srcOrd="0" destOrd="0" presId="urn:microsoft.com/office/officeart/2005/8/layout/vList5"/>
    <dgm:cxn modelId="{CCA796F6-0205-4BCD-ACDE-C4164AB7A432}" srcId="{F5BFA8A2-004B-4AAF-8FFB-2B7B3ECC26E6}" destId="{C8646D6D-80FE-49F9-81E7-6100C91BCB28}" srcOrd="2" destOrd="0" parTransId="{CCD73D58-7D2C-49F3-A5AD-21CC955D6A20}" sibTransId="{8AB227E7-DC9B-4D98-BA5A-C2EC8D796A96}"/>
    <dgm:cxn modelId="{71B05C46-F674-42B1-90A4-B4BB1F4DB7B6}" type="presOf" srcId="{1D1DFE81-5DBD-44BA-82FF-3D82B9FD5858}" destId="{65CD7E25-C79E-4026-91D1-E7ADABA3E347}" srcOrd="0" destOrd="0" presId="urn:microsoft.com/office/officeart/2005/8/layout/vList5"/>
    <dgm:cxn modelId="{9D7F85DB-037B-4372-B490-69FFD0C874C0}" srcId="{C8646D6D-80FE-49F9-81E7-6100C91BCB28}" destId="{0656A02C-DBC1-4AEF-88AD-C3EC802BE5D6}" srcOrd="0" destOrd="0" parTransId="{8F0201BA-7C7B-4BDD-9F07-AC05C0CAF118}" sibTransId="{7B4CF7C1-A998-4EAC-8343-468910BB684F}"/>
    <dgm:cxn modelId="{A80AC902-F2C9-4016-981A-0E43205C90AB}" srcId="{F5BFA8A2-004B-4AAF-8FFB-2B7B3ECC26E6}" destId="{1D1DFE81-5DBD-44BA-82FF-3D82B9FD5858}" srcOrd="1" destOrd="0" parTransId="{AB03B60B-8E1B-44C2-8CA0-B4EC9ECDB5E5}" sibTransId="{199D4515-74FA-499F-88CB-CEF8FF86F812}"/>
    <dgm:cxn modelId="{1315B15C-2A4B-4444-81E2-8E3EBEAAA427}" srcId="{F5BFA8A2-004B-4AAF-8FFB-2B7B3ECC26E6}" destId="{F809525B-51CD-40D1-9EBA-A6B3765B5F6E}" srcOrd="0" destOrd="0" parTransId="{8AB97E71-1574-4C1B-A7ED-A72DBC22C754}" sibTransId="{7E126164-8EA8-46F2-B567-AB8B7DF79582}"/>
    <dgm:cxn modelId="{51B846A2-F664-4190-B229-0DAEB8D34B7A}" type="presOf" srcId="{F5BFA8A2-004B-4AAF-8FFB-2B7B3ECC26E6}" destId="{80733EEF-B9D7-4860-812E-04B393D22B5A}" srcOrd="0" destOrd="0" presId="urn:microsoft.com/office/officeart/2005/8/layout/vList5"/>
    <dgm:cxn modelId="{45F3806C-E36C-449A-BA08-C6CB82D49878}" type="presOf" srcId="{862164A5-0636-4DAF-879D-0039C2F62EBB}" destId="{D68AD0A2-6CFF-4882-9D90-5A346DE32617}" srcOrd="0" destOrd="0" presId="urn:microsoft.com/office/officeart/2005/8/layout/vList5"/>
    <dgm:cxn modelId="{2DB793E4-B628-4251-AD5C-778C8AF88AA3}" type="presOf" srcId="{0FFD8C9A-FA95-4FAC-BEEC-D743F7C29FF0}" destId="{73CA8FB6-AA3F-4A45-80A8-AF5A8DB73ADB}" srcOrd="0" destOrd="0" presId="urn:microsoft.com/office/officeart/2005/8/layout/vList5"/>
    <dgm:cxn modelId="{6031DEB2-CD94-41E2-93A3-E3B0B555CFC3}" type="presOf" srcId="{E43CB14F-F7B6-4C74-88BC-40D834A98C3A}" destId="{9438C826-CA4C-426F-A905-123052B64E54}" srcOrd="0" destOrd="0" presId="urn:microsoft.com/office/officeart/2005/8/layout/vList5"/>
    <dgm:cxn modelId="{585B2FEE-A86C-4C59-A78A-675753273F78}" srcId="{F809525B-51CD-40D1-9EBA-A6B3765B5F6E}" destId="{E43CB14F-F7B6-4C74-88BC-40D834A98C3A}" srcOrd="0" destOrd="0" parTransId="{0F8F70E6-4CF1-47A9-9217-2DB1C0847A1C}" sibTransId="{ACFDA867-F432-40F6-88E5-CC23C7BB71B4}"/>
    <dgm:cxn modelId="{DC996AE7-6995-452E-AF5F-2DD5E00C445D}" type="presOf" srcId="{F809525B-51CD-40D1-9EBA-A6B3765B5F6E}" destId="{2151E562-50DF-4F3A-AF46-54C0440915E8}" srcOrd="0" destOrd="0" presId="urn:microsoft.com/office/officeart/2005/8/layout/vList5"/>
    <dgm:cxn modelId="{903F0F9A-E8D2-4E32-8ED0-8C10C4AB23B4}" srcId="{862164A5-0636-4DAF-879D-0039C2F62EBB}" destId="{0FFD8C9A-FA95-4FAC-BEEC-D743F7C29FF0}" srcOrd="0" destOrd="0" parTransId="{49BD1201-5EFA-4769-A75C-216E19B09ADF}" sibTransId="{D925E999-42D6-4439-B731-F711ED3DF2FB}"/>
    <dgm:cxn modelId="{5E68B590-0202-48E2-95FE-5595D2280841}" type="presOf" srcId="{C8646D6D-80FE-49F9-81E7-6100C91BCB28}" destId="{4B854B92-8A3B-4668-9B7A-1CB269A31513}" srcOrd="0" destOrd="0" presId="urn:microsoft.com/office/officeart/2005/8/layout/vList5"/>
    <dgm:cxn modelId="{5E466FA2-6F95-44EA-BBFD-59C393808B95}" srcId="{1D1DFE81-5DBD-44BA-82FF-3D82B9FD5858}" destId="{B107C01D-9E0A-4F35-94ED-6A3EBF289924}" srcOrd="0" destOrd="0" parTransId="{926CFBD5-CAFE-4409-B8D9-F12B2E643FC7}" sibTransId="{D5C6388E-933A-4C63-8376-EFCD70582B74}"/>
    <dgm:cxn modelId="{95B1A6C2-0064-4F9B-AC46-BE6BF3F1F033}" type="presParOf" srcId="{80733EEF-B9D7-4860-812E-04B393D22B5A}" destId="{F2345A07-FC0A-4DCA-83E3-9D4E1B952A00}" srcOrd="0" destOrd="0" presId="urn:microsoft.com/office/officeart/2005/8/layout/vList5"/>
    <dgm:cxn modelId="{87F1B654-1D4A-404C-9EBD-A7C89A7C7EAE}" type="presParOf" srcId="{F2345A07-FC0A-4DCA-83E3-9D4E1B952A00}" destId="{2151E562-50DF-4F3A-AF46-54C0440915E8}" srcOrd="0" destOrd="0" presId="urn:microsoft.com/office/officeart/2005/8/layout/vList5"/>
    <dgm:cxn modelId="{AA4942F6-B8BA-460F-8F67-137683F934FF}" type="presParOf" srcId="{F2345A07-FC0A-4DCA-83E3-9D4E1B952A00}" destId="{9438C826-CA4C-426F-A905-123052B64E54}" srcOrd="1" destOrd="0" presId="urn:microsoft.com/office/officeart/2005/8/layout/vList5"/>
    <dgm:cxn modelId="{32BF1207-D690-4108-98DD-8CC3F40D4C67}" type="presParOf" srcId="{80733EEF-B9D7-4860-812E-04B393D22B5A}" destId="{3450059B-96B6-4BFA-94AC-D96F52C4BA11}" srcOrd="1" destOrd="0" presId="urn:microsoft.com/office/officeart/2005/8/layout/vList5"/>
    <dgm:cxn modelId="{81967BD3-114F-41C0-AA5A-F90A085EAB08}" type="presParOf" srcId="{80733EEF-B9D7-4860-812E-04B393D22B5A}" destId="{C6E2E8CA-DA0E-450E-8DFD-FC2FD61DFB84}" srcOrd="2" destOrd="0" presId="urn:microsoft.com/office/officeart/2005/8/layout/vList5"/>
    <dgm:cxn modelId="{5C02D615-7E1D-4999-8C46-C9E98FC49AC7}" type="presParOf" srcId="{C6E2E8CA-DA0E-450E-8DFD-FC2FD61DFB84}" destId="{65CD7E25-C79E-4026-91D1-E7ADABA3E347}" srcOrd="0" destOrd="0" presId="urn:microsoft.com/office/officeart/2005/8/layout/vList5"/>
    <dgm:cxn modelId="{61C4B4E7-D5B7-497E-8BE5-D7BC4672BE04}" type="presParOf" srcId="{C6E2E8CA-DA0E-450E-8DFD-FC2FD61DFB84}" destId="{4E5505A5-81AC-4736-A18B-B1E3B80A39F7}" srcOrd="1" destOrd="0" presId="urn:microsoft.com/office/officeart/2005/8/layout/vList5"/>
    <dgm:cxn modelId="{9C9F87B3-AE30-43A4-B878-0EC0EE46A112}" type="presParOf" srcId="{80733EEF-B9D7-4860-812E-04B393D22B5A}" destId="{7ECE7700-D11E-4E74-9C63-C21024A5BA64}" srcOrd="3" destOrd="0" presId="urn:microsoft.com/office/officeart/2005/8/layout/vList5"/>
    <dgm:cxn modelId="{44157595-465A-4875-B91D-CCE0F15E2EC3}" type="presParOf" srcId="{80733EEF-B9D7-4860-812E-04B393D22B5A}" destId="{89074606-CDCC-425A-99EB-B15C20FA68F4}" srcOrd="4" destOrd="0" presId="urn:microsoft.com/office/officeart/2005/8/layout/vList5"/>
    <dgm:cxn modelId="{E9F3DC1B-5D64-4162-89C8-E2019657B0E6}" type="presParOf" srcId="{89074606-CDCC-425A-99EB-B15C20FA68F4}" destId="{4B854B92-8A3B-4668-9B7A-1CB269A31513}" srcOrd="0" destOrd="0" presId="urn:microsoft.com/office/officeart/2005/8/layout/vList5"/>
    <dgm:cxn modelId="{1CC67AC8-80D5-44D0-BEE3-CB1A7AA5C7D5}" type="presParOf" srcId="{89074606-CDCC-425A-99EB-B15C20FA68F4}" destId="{DA230E9D-B66F-4E7C-9925-C43DF6FAD0DF}" srcOrd="1" destOrd="0" presId="urn:microsoft.com/office/officeart/2005/8/layout/vList5"/>
    <dgm:cxn modelId="{DFB662D6-A915-4F5F-A69C-2EAAE98F0447}" type="presParOf" srcId="{80733EEF-B9D7-4860-812E-04B393D22B5A}" destId="{F4F8FCC9-ACEC-433D-8745-1298F9468172}" srcOrd="5" destOrd="0" presId="urn:microsoft.com/office/officeart/2005/8/layout/vList5"/>
    <dgm:cxn modelId="{85DBD4A8-F29C-496F-8E3E-D56CA479CC89}" type="presParOf" srcId="{80733EEF-B9D7-4860-812E-04B393D22B5A}" destId="{92B66BBB-A2E1-4957-A829-1EA9068C0D2A}" srcOrd="6" destOrd="0" presId="urn:microsoft.com/office/officeart/2005/8/layout/vList5"/>
    <dgm:cxn modelId="{461913B1-668D-43DD-BAC1-200857B89212}" type="presParOf" srcId="{92B66BBB-A2E1-4957-A829-1EA9068C0D2A}" destId="{D68AD0A2-6CFF-4882-9D90-5A346DE32617}" srcOrd="0" destOrd="0" presId="urn:microsoft.com/office/officeart/2005/8/layout/vList5"/>
    <dgm:cxn modelId="{BF8E948D-8D74-45A5-956A-05A581EA8177}" type="presParOf" srcId="{92B66BBB-A2E1-4957-A829-1EA9068C0D2A}" destId="{73CA8FB6-AA3F-4A45-80A8-AF5A8DB73A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5BFA8A2-004B-4AAF-8FFB-2B7B3ECC26E6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809525B-51CD-40D1-9EBA-A6B3765B5F6E}">
      <dgm:prSet phldrT="[Texto]" custT="1"/>
      <dgm:spPr/>
      <dgm:t>
        <a:bodyPr/>
        <a:lstStyle/>
        <a:p>
          <a:r>
            <a:rPr lang="es-ES" sz="2000" b="1" dirty="0" smtClean="0"/>
            <a:t>Fortalecimiento Gestión de Riesgos</a:t>
          </a:r>
          <a:endParaRPr lang="es-EC" sz="2000" dirty="0"/>
        </a:p>
      </dgm:t>
    </dgm:pt>
    <dgm:pt modelId="{8AB97E71-1574-4C1B-A7ED-A72DBC22C754}" type="parTrans" cxnId="{1315B15C-2A4B-4444-81E2-8E3EBEAAA427}">
      <dgm:prSet/>
      <dgm:spPr/>
      <dgm:t>
        <a:bodyPr/>
        <a:lstStyle/>
        <a:p>
          <a:endParaRPr lang="es-EC"/>
        </a:p>
      </dgm:t>
    </dgm:pt>
    <dgm:pt modelId="{7E126164-8EA8-46F2-B567-AB8B7DF79582}" type="sibTrans" cxnId="{1315B15C-2A4B-4444-81E2-8E3EBEAAA427}">
      <dgm:prSet/>
      <dgm:spPr/>
      <dgm:t>
        <a:bodyPr/>
        <a:lstStyle/>
        <a:p>
          <a:endParaRPr lang="es-EC"/>
        </a:p>
      </dgm:t>
    </dgm:pt>
    <dgm:pt modelId="{E43CB14F-F7B6-4C74-88BC-40D834A98C3A}">
      <dgm:prSet phldrT="[Texto]" custT="1"/>
      <dgm:spPr/>
      <dgm:t>
        <a:bodyPr/>
        <a:lstStyle/>
        <a:p>
          <a:r>
            <a:rPr lang="es-EC" sz="1600" dirty="0" smtClean="0"/>
            <a:t>Proyectos de </a:t>
          </a:r>
          <a:r>
            <a:rPr lang="es-EC" sz="1600" dirty="0" smtClean="0"/>
            <a:t>Cooperación Internacional:</a:t>
          </a:r>
          <a:endParaRPr lang="es-EC" sz="1600" dirty="0"/>
        </a:p>
      </dgm:t>
    </dgm:pt>
    <dgm:pt modelId="{0F8F70E6-4CF1-47A9-9217-2DB1C0847A1C}" type="parTrans" cxnId="{585B2FEE-A86C-4C59-A78A-675753273F78}">
      <dgm:prSet/>
      <dgm:spPr/>
      <dgm:t>
        <a:bodyPr/>
        <a:lstStyle/>
        <a:p>
          <a:endParaRPr lang="es-EC"/>
        </a:p>
      </dgm:t>
    </dgm:pt>
    <dgm:pt modelId="{ACFDA867-F432-40F6-88E5-CC23C7BB71B4}" type="sibTrans" cxnId="{585B2FEE-A86C-4C59-A78A-675753273F78}">
      <dgm:prSet/>
      <dgm:spPr/>
      <dgm:t>
        <a:bodyPr/>
        <a:lstStyle/>
        <a:p>
          <a:endParaRPr lang="es-EC"/>
        </a:p>
      </dgm:t>
    </dgm:pt>
    <dgm:pt modelId="{559F3AB4-0D32-4C26-A44D-1D24D3046F94}">
      <dgm:prSet custT="1"/>
      <dgm:spPr/>
      <dgm:t>
        <a:bodyPr/>
        <a:lstStyle/>
        <a:p>
          <a:r>
            <a:rPr lang="es-EC" sz="2000" b="1" dirty="0" smtClean="0"/>
            <a:t>Expropiación predios </a:t>
          </a:r>
          <a:r>
            <a:rPr lang="es-EC" sz="2000" b="1" dirty="0" err="1" smtClean="0"/>
            <a:t>Solanda</a:t>
          </a:r>
          <a:endParaRPr lang="es-EC" sz="2000" b="1" dirty="0" smtClean="0"/>
        </a:p>
      </dgm:t>
    </dgm:pt>
    <dgm:pt modelId="{990071DA-9EEB-4748-ABB3-A0F43E9F7CEA}" type="parTrans" cxnId="{B9770DBE-64EB-499D-AA90-B40A8DB9C309}">
      <dgm:prSet/>
      <dgm:spPr/>
      <dgm:t>
        <a:bodyPr/>
        <a:lstStyle/>
        <a:p>
          <a:endParaRPr lang="es-EC"/>
        </a:p>
      </dgm:t>
    </dgm:pt>
    <dgm:pt modelId="{1CD81A60-E190-49BB-AC08-20FCAF5FE89C}" type="sibTrans" cxnId="{B9770DBE-64EB-499D-AA90-B40A8DB9C309}">
      <dgm:prSet/>
      <dgm:spPr/>
      <dgm:t>
        <a:bodyPr/>
        <a:lstStyle/>
        <a:p>
          <a:endParaRPr lang="es-EC"/>
        </a:p>
      </dgm:t>
    </dgm:pt>
    <dgm:pt modelId="{98702CED-FF72-483F-9672-C402D5ABD684}">
      <dgm:prSet custT="1"/>
      <dgm:spPr/>
      <dgm:t>
        <a:bodyPr/>
        <a:lstStyle/>
        <a:p>
          <a:r>
            <a:rPr lang="es-EC" sz="1400" b="0" u="none" dirty="0" smtClean="0"/>
            <a:t>Expropiación de dos predios en alto riesgo no mitigable y notificación a dos familias por un total (ambos) de USD 29.757. El </a:t>
          </a:r>
          <a:r>
            <a:rPr lang="es-EC" sz="1600" b="0" u="none" dirty="0" smtClean="0"/>
            <a:t>proceso</a:t>
          </a:r>
          <a:r>
            <a:rPr lang="es-EC" sz="1400" b="0" u="none" dirty="0" smtClean="0"/>
            <a:t> tiene un avance del 98%.</a:t>
          </a:r>
        </a:p>
      </dgm:t>
    </dgm:pt>
    <dgm:pt modelId="{F683B92B-8EC0-4DFC-9375-5DE1EB060879}" type="parTrans" cxnId="{20328387-197A-4AF9-8B9B-9F462ABDA3C8}">
      <dgm:prSet/>
      <dgm:spPr/>
      <dgm:t>
        <a:bodyPr/>
        <a:lstStyle/>
        <a:p>
          <a:endParaRPr lang="es-EC"/>
        </a:p>
      </dgm:t>
    </dgm:pt>
    <dgm:pt modelId="{DBD35A72-D76D-4905-B124-B992FF6B401F}" type="sibTrans" cxnId="{20328387-197A-4AF9-8B9B-9F462ABDA3C8}">
      <dgm:prSet/>
      <dgm:spPr/>
      <dgm:t>
        <a:bodyPr/>
        <a:lstStyle/>
        <a:p>
          <a:endParaRPr lang="es-EC"/>
        </a:p>
      </dgm:t>
    </dgm:pt>
    <dgm:pt modelId="{AD1C02D0-58C8-46E8-8B08-586F831EFC8E}">
      <dgm:prSet custT="1"/>
      <dgm:spPr/>
      <dgm:t>
        <a:bodyPr/>
        <a:lstStyle/>
        <a:p>
          <a:r>
            <a:rPr lang="es-EC" sz="1600" dirty="0" smtClean="0"/>
            <a:t>USAID: para la evaluación del riesgo sísmico urbano en el DMQ y fortalecimiento de capacidades técnicas locales. Avance aproximado del 95%..</a:t>
          </a:r>
          <a:endParaRPr lang="es-EC" sz="1600" dirty="0"/>
        </a:p>
      </dgm:t>
    </dgm:pt>
    <dgm:pt modelId="{78AA4FBE-DB69-4D5C-B672-8E22504A5E7D}" type="parTrans" cxnId="{104524D7-2A57-4A38-8364-20892935E77A}">
      <dgm:prSet/>
      <dgm:spPr/>
      <dgm:t>
        <a:bodyPr/>
        <a:lstStyle/>
        <a:p>
          <a:endParaRPr lang="es-EC"/>
        </a:p>
      </dgm:t>
    </dgm:pt>
    <dgm:pt modelId="{74EAD9B8-9C0D-4BBD-ACEF-D3FCB60F25E2}" type="sibTrans" cxnId="{104524D7-2A57-4A38-8364-20892935E77A}">
      <dgm:prSet/>
      <dgm:spPr/>
      <dgm:t>
        <a:bodyPr/>
        <a:lstStyle/>
        <a:p>
          <a:endParaRPr lang="es-EC"/>
        </a:p>
      </dgm:t>
    </dgm:pt>
    <dgm:pt modelId="{795A7A25-226E-4F77-8F49-D06D3FCD4E61}">
      <dgm:prSet custT="1"/>
      <dgm:spPr/>
      <dgm:t>
        <a:bodyPr/>
        <a:lstStyle/>
        <a:p>
          <a:r>
            <a:rPr lang="es-EC" sz="1600" dirty="0" smtClean="0"/>
            <a:t>JICA: para la evaluación de amenazas y riesgo por movimientos en masa en el DMQ y fortalecimiento de capacidades técnicas locales. Avance aproximado del 20%.</a:t>
          </a:r>
          <a:endParaRPr lang="es-EC" sz="1600" dirty="0"/>
        </a:p>
      </dgm:t>
    </dgm:pt>
    <dgm:pt modelId="{1C8E153E-16E1-4DCA-A6C3-810E4FED44F7}" type="parTrans" cxnId="{C7DAB198-CB52-4E0A-AE38-266E46CEE55C}">
      <dgm:prSet/>
      <dgm:spPr/>
      <dgm:t>
        <a:bodyPr/>
        <a:lstStyle/>
        <a:p>
          <a:endParaRPr lang="es-EC"/>
        </a:p>
      </dgm:t>
    </dgm:pt>
    <dgm:pt modelId="{F1B81665-0141-44EA-9C00-C5D875CD8E54}" type="sibTrans" cxnId="{C7DAB198-CB52-4E0A-AE38-266E46CEE55C}">
      <dgm:prSet/>
      <dgm:spPr/>
      <dgm:t>
        <a:bodyPr/>
        <a:lstStyle/>
        <a:p>
          <a:endParaRPr lang="es-EC"/>
        </a:p>
      </dgm:t>
    </dgm:pt>
    <dgm:pt modelId="{45B30AB0-53EF-42B3-AE62-B18EED097ADB}">
      <dgm:prSet custT="1"/>
      <dgm:spPr/>
      <dgm:t>
        <a:bodyPr/>
        <a:lstStyle/>
        <a:p>
          <a:r>
            <a:rPr lang="es-EC" sz="1600" dirty="0" smtClean="0"/>
            <a:t>DIPECHO: para el fortalecimiento de las capacidades de respuesta a emergencias y desastres a nivel comunitario e institucional. Ejecutado 100%.</a:t>
          </a:r>
          <a:endParaRPr lang="es-EC" sz="1600" dirty="0"/>
        </a:p>
      </dgm:t>
    </dgm:pt>
    <dgm:pt modelId="{5BFDBB1D-FAC8-49BF-93B2-902F6EBB46EE}" type="parTrans" cxnId="{89591E86-1143-4FEC-B976-6B803D451819}">
      <dgm:prSet/>
      <dgm:spPr/>
      <dgm:t>
        <a:bodyPr/>
        <a:lstStyle/>
        <a:p>
          <a:endParaRPr lang="es-EC"/>
        </a:p>
      </dgm:t>
    </dgm:pt>
    <dgm:pt modelId="{AB396B0F-2746-46C6-86C3-A6FA20DC15BB}" type="sibTrans" cxnId="{89591E86-1143-4FEC-B976-6B803D451819}">
      <dgm:prSet/>
      <dgm:spPr/>
      <dgm:t>
        <a:bodyPr/>
        <a:lstStyle/>
        <a:p>
          <a:endParaRPr lang="es-EC"/>
        </a:p>
      </dgm:t>
    </dgm:pt>
    <dgm:pt modelId="{B76BA231-B90D-48C3-9B02-8E6A1AB395D3}">
      <dgm:prSet custT="1"/>
      <dgm:spPr/>
      <dgm:t>
        <a:bodyPr/>
        <a:lstStyle/>
        <a:p>
          <a:r>
            <a:rPr lang="es-EC" sz="1600" dirty="0" smtClean="0"/>
            <a:t>Desarrollo del sistema informático de evaluación de riesgos a escala </a:t>
          </a:r>
          <a:r>
            <a:rPr lang="es-EC" sz="1600" dirty="0" smtClean="0"/>
            <a:t>predial a </a:t>
          </a:r>
          <a:r>
            <a:rPr lang="es-EC" sz="1600" dirty="0" smtClean="0"/>
            <a:t>ser implementada por la </a:t>
          </a:r>
          <a:r>
            <a:rPr lang="es-EC" sz="1600" dirty="0" smtClean="0"/>
            <a:t>DMGR </a:t>
          </a:r>
          <a:r>
            <a:rPr lang="es-EC" sz="1600" dirty="0" smtClean="0"/>
            <a:t>y las unidades de gestión de riesgos de las Administraciones Zonales. Está en etapa de prueba y ajustes finales</a:t>
          </a:r>
          <a:r>
            <a:rPr lang="es-EC" sz="1400" dirty="0" smtClean="0"/>
            <a:t>.</a:t>
          </a:r>
          <a:endParaRPr lang="es-EC" sz="1400" dirty="0"/>
        </a:p>
      </dgm:t>
    </dgm:pt>
    <dgm:pt modelId="{20A32AAF-643D-4740-90FC-B435EB093680}" type="parTrans" cxnId="{5C09E210-8421-4C3F-B03A-C98BABA2B9D9}">
      <dgm:prSet/>
      <dgm:spPr/>
      <dgm:t>
        <a:bodyPr/>
        <a:lstStyle/>
        <a:p>
          <a:endParaRPr lang="es-EC"/>
        </a:p>
      </dgm:t>
    </dgm:pt>
    <dgm:pt modelId="{F1DD4013-DB34-4559-BA95-CE769D341425}" type="sibTrans" cxnId="{5C09E210-8421-4C3F-B03A-C98BABA2B9D9}">
      <dgm:prSet/>
      <dgm:spPr/>
      <dgm:t>
        <a:bodyPr/>
        <a:lstStyle/>
        <a:p>
          <a:endParaRPr lang="es-EC"/>
        </a:p>
      </dgm:t>
    </dgm:pt>
    <dgm:pt modelId="{15483533-9F0D-408E-83BA-D23B56629548}">
      <dgm:prSet custT="1"/>
      <dgm:spPr/>
      <dgm:t>
        <a:bodyPr/>
        <a:lstStyle/>
        <a:p>
          <a:r>
            <a:rPr lang="es-EC" sz="1400" b="0" u="none" dirty="0" smtClean="0"/>
            <a:t>Respecto a la coordinación interinstitucional para la atención del régimen de excepción, al momento se han notificado un total de 30 predios de los cuales </a:t>
          </a:r>
          <a:r>
            <a:rPr lang="es-EC" sz="1400" b="0" u="none" dirty="0" smtClean="0"/>
            <a:t> 7 familias se acogen a la reubicación temporal </a:t>
          </a:r>
          <a:r>
            <a:rPr lang="es-EC" sz="1400" b="0" u="none" dirty="0" smtClean="0"/>
            <a:t>en los conjuntos habitacionales de la </a:t>
          </a:r>
          <a:r>
            <a:rPr lang="es-EC" sz="1400" b="0" u="none" dirty="0" smtClean="0"/>
            <a:t>EPMHV, y 23 familias han aceptado la intervención para la mitigación del riesgo de sus viviendas.</a:t>
          </a:r>
          <a:endParaRPr lang="es-EC" sz="1400" b="0" u="none" dirty="0" smtClean="0"/>
        </a:p>
      </dgm:t>
    </dgm:pt>
    <dgm:pt modelId="{5600F51F-52A0-4B06-8650-67A18765749C}" type="parTrans" cxnId="{E6BABCE2-34C9-47AB-B7EB-14474F31A283}">
      <dgm:prSet/>
      <dgm:spPr/>
      <dgm:t>
        <a:bodyPr/>
        <a:lstStyle/>
        <a:p>
          <a:endParaRPr lang="es-EC"/>
        </a:p>
      </dgm:t>
    </dgm:pt>
    <dgm:pt modelId="{5DC51A47-6F8C-4B82-8E68-FFB375EA8C7F}" type="sibTrans" cxnId="{E6BABCE2-34C9-47AB-B7EB-14474F31A283}">
      <dgm:prSet/>
      <dgm:spPr/>
      <dgm:t>
        <a:bodyPr/>
        <a:lstStyle/>
        <a:p>
          <a:endParaRPr lang="es-EC"/>
        </a:p>
      </dgm:t>
    </dgm:pt>
    <dgm:pt modelId="{80733EEF-B9D7-4860-812E-04B393D22B5A}" type="pres">
      <dgm:prSet presAssocID="{F5BFA8A2-004B-4AAF-8FFB-2B7B3ECC26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345A07-FC0A-4DCA-83E3-9D4E1B952A00}" type="pres">
      <dgm:prSet presAssocID="{F809525B-51CD-40D1-9EBA-A6B3765B5F6E}" presName="linNode" presStyleCnt="0"/>
      <dgm:spPr/>
      <dgm:t>
        <a:bodyPr/>
        <a:lstStyle/>
        <a:p>
          <a:endParaRPr lang="es-EC"/>
        </a:p>
      </dgm:t>
    </dgm:pt>
    <dgm:pt modelId="{2151E562-50DF-4F3A-AF46-54C0440915E8}" type="pres">
      <dgm:prSet presAssocID="{F809525B-51CD-40D1-9EBA-A6B3765B5F6E}" presName="parentText" presStyleLbl="node1" presStyleIdx="0" presStyleCnt="2" custScaleY="10865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38C826-CA4C-426F-A905-123052B64E54}" type="pres">
      <dgm:prSet presAssocID="{F809525B-51CD-40D1-9EBA-A6B3765B5F6E}" presName="descendantText" presStyleLbl="alignAccFollowNode1" presStyleIdx="0" presStyleCnt="2" custScaleY="1239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50059B-96B6-4BFA-94AC-D96F52C4BA11}" type="pres">
      <dgm:prSet presAssocID="{7E126164-8EA8-46F2-B567-AB8B7DF79582}" presName="sp" presStyleCnt="0"/>
      <dgm:spPr/>
      <dgm:t>
        <a:bodyPr/>
        <a:lstStyle/>
        <a:p>
          <a:endParaRPr lang="es-EC"/>
        </a:p>
      </dgm:t>
    </dgm:pt>
    <dgm:pt modelId="{F5956838-7CFB-488F-8C52-DB13CB8E8958}" type="pres">
      <dgm:prSet presAssocID="{559F3AB4-0D32-4C26-A44D-1D24D3046F94}" presName="linNode" presStyleCnt="0"/>
      <dgm:spPr/>
      <dgm:t>
        <a:bodyPr/>
        <a:lstStyle/>
        <a:p>
          <a:endParaRPr lang="es-EC"/>
        </a:p>
      </dgm:t>
    </dgm:pt>
    <dgm:pt modelId="{99EDE7D9-0F9B-4ADB-A802-505A3EFB460A}" type="pres">
      <dgm:prSet presAssocID="{559F3AB4-0D32-4C26-A44D-1D24D3046F94}" presName="parentText" presStyleLbl="node1" presStyleIdx="1" presStyleCnt="2" custScaleY="5554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02442A-E323-4014-8039-6CEF0D12C638}" type="pres">
      <dgm:prSet presAssocID="{559F3AB4-0D32-4C26-A44D-1D24D3046F94}" presName="descendantText" presStyleLbl="alignAccFollowNode1" presStyleIdx="1" presStyleCnt="2" custScaleY="689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6BABCE2-34C9-47AB-B7EB-14474F31A283}" srcId="{559F3AB4-0D32-4C26-A44D-1D24D3046F94}" destId="{15483533-9F0D-408E-83BA-D23B56629548}" srcOrd="1" destOrd="0" parTransId="{5600F51F-52A0-4B06-8650-67A18765749C}" sibTransId="{5DC51A47-6F8C-4B82-8E68-FFB375EA8C7F}"/>
    <dgm:cxn modelId="{D970F0B2-FBAD-4A40-BEC8-0E2DC730271D}" type="presOf" srcId="{795A7A25-226E-4F77-8F49-D06D3FCD4E61}" destId="{9438C826-CA4C-426F-A905-123052B64E54}" srcOrd="0" destOrd="2" presId="urn:microsoft.com/office/officeart/2005/8/layout/vList5"/>
    <dgm:cxn modelId="{C91ED441-9F4A-4A0C-B052-F415713D78BC}" type="presOf" srcId="{F5BFA8A2-004B-4AAF-8FFB-2B7B3ECC26E6}" destId="{80733EEF-B9D7-4860-812E-04B393D22B5A}" srcOrd="0" destOrd="0" presId="urn:microsoft.com/office/officeart/2005/8/layout/vList5"/>
    <dgm:cxn modelId="{4F0BBCC2-1D08-4AB5-B6D3-B64B48F02227}" type="presOf" srcId="{B76BA231-B90D-48C3-9B02-8E6A1AB395D3}" destId="{9438C826-CA4C-426F-A905-123052B64E54}" srcOrd="0" destOrd="4" presId="urn:microsoft.com/office/officeart/2005/8/layout/vList5"/>
    <dgm:cxn modelId="{1315B15C-2A4B-4444-81E2-8E3EBEAAA427}" srcId="{F5BFA8A2-004B-4AAF-8FFB-2B7B3ECC26E6}" destId="{F809525B-51CD-40D1-9EBA-A6B3765B5F6E}" srcOrd="0" destOrd="0" parTransId="{8AB97E71-1574-4C1B-A7ED-A72DBC22C754}" sibTransId="{7E126164-8EA8-46F2-B567-AB8B7DF79582}"/>
    <dgm:cxn modelId="{585B2FEE-A86C-4C59-A78A-675753273F78}" srcId="{F809525B-51CD-40D1-9EBA-A6B3765B5F6E}" destId="{E43CB14F-F7B6-4C74-88BC-40D834A98C3A}" srcOrd="0" destOrd="0" parTransId="{0F8F70E6-4CF1-47A9-9217-2DB1C0847A1C}" sibTransId="{ACFDA867-F432-40F6-88E5-CC23C7BB71B4}"/>
    <dgm:cxn modelId="{B9770DBE-64EB-499D-AA90-B40A8DB9C309}" srcId="{F5BFA8A2-004B-4AAF-8FFB-2B7B3ECC26E6}" destId="{559F3AB4-0D32-4C26-A44D-1D24D3046F94}" srcOrd="1" destOrd="0" parTransId="{990071DA-9EEB-4748-ABB3-A0F43E9F7CEA}" sibTransId="{1CD81A60-E190-49BB-AC08-20FCAF5FE89C}"/>
    <dgm:cxn modelId="{89591E86-1143-4FEC-B976-6B803D451819}" srcId="{E43CB14F-F7B6-4C74-88BC-40D834A98C3A}" destId="{45B30AB0-53EF-42B3-AE62-B18EED097ADB}" srcOrd="2" destOrd="0" parTransId="{5BFDBB1D-FAC8-49BF-93B2-902F6EBB46EE}" sibTransId="{AB396B0F-2746-46C6-86C3-A6FA20DC15BB}"/>
    <dgm:cxn modelId="{2B2B2F75-2670-4C73-8EF1-F5CC1DD670F1}" type="presOf" srcId="{F809525B-51CD-40D1-9EBA-A6B3765B5F6E}" destId="{2151E562-50DF-4F3A-AF46-54C0440915E8}" srcOrd="0" destOrd="0" presId="urn:microsoft.com/office/officeart/2005/8/layout/vList5"/>
    <dgm:cxn modelId="{4B3841E4-EBED-4D8A-802A-D5079D89F87C}" type="presOf" srcId="{AD1C02D0-58C8-46E8-8B08-586F831EFC8E}" destId="{9438C826-CA4C-426F-A905-123052B64E54}" srcOrd="0" destOrd="1" presId="urn:microsoft.com/office/officeart/2005/8/layout/vList5"/>
    <dgm:cxn modelId="{C7DAB198-CB52-4E0A-AE38-266E46CEE55C}" srcId="{E43CB14F-F7B6-4C74-88BC-40D834A98C3A}" destId="{795A7A25-226E-4F77-8F49-D06D3FCD4E61}" srcOrd="1" destOrd="0" parTransId="{1C8E153E-16E1-4DCA-A6C3-810E4FED44F7}" sibTransId="{F1B81665-0141-44EA-9C00-C5D875CD8E54}"/>
    <dgm:cxn modelId="{5C09E210-8421-4C3F-B03A-C98BABA2B9D9}" srcId="{F809525B-51CD-40D1-9EBA-A6B3765B5F6E}" destId="{B76BA231-B90D-48C3-9B02-8E6A1AB395D3}" srcOrd="1" destOrd="0" parTransId="{20A32AAF-643D-4740-90FC-B435EB093680}" sibTransId="{F1DD4013-DB34-4559-BA95-CE769D341425}"/>
    <dgm:cxn modelId="{BE3D2933-2BCB-44A3-9BF3-460FF348DF70}" type="presOf" srcId="{E43CB14F-F7B6-4C74-88BC-40D834A98C3A}" destId="{9438C826-CA4C-426F-A905-123052B64E54}" srcOrd="0" destOrd="0" presId="urn:microsoft.com/office/officeart/2005/8/layout/vList5"/>
    <dgm:cxn modelId="{1A0E262C-C893-41A2-813D-F070C1BD6D36}" type="presOf" srcId="{15483533-9F0D-408E-83BA-D23B56629548}" destId="{8802442A-E323-4014-8039-6CEF0D12C638}" srcOrd="0" destOrd="1" presId="urn:microsoft.com/office/officeart/2005/8/layout/vList5"/>
    <dgm:cxn modelId="{20328387-197A-4AF9-8B9B-9F462ABDA3C8}" srcId="{559F3AB4-0D32-4C26-A44D-1D24D3046F94}" destId="{98702CED-FF72-483F-9672-C402D5ABD684}" srcOrd="0" destOrd="0" parTransId="{F683B92B-8EC0-4DFC-9375-5DE1EB060879}" sibTransId="{DBD35A72-D76D-4905-B124-B992FF6B401F}"/>
    <dgm:cxn modelId="{104524D7-2A57-4A38-8364-20892935E77A}" srcId="{E43CB14F-F7B6-4C74-88BC-40D834A98C3A}" destId="{AD1C02D0-58C8-46E8-8B08-586F831EFC8E}" srcOrd="0" destOrd="0" parTransId="{78AA4FBE-DB69-4D5C-B672-8E22504A5E7D}" sibTransId="{74EAD9B8-9C0D-4BBD-ACEF-D3FCB60F25E2}"/>
    <dgm:cxn modelId="{D4506642-5A5A-40DA-AFC0-DF5ABF38FB11}" type="presOf" srcId="{45B30AB0-53EF-42B3-AE62-B18EED097ADB}" destId="{9438C826-CA4C-426F-A905-123052B64E54}" srcOrd="0" destOrd="3" presId="urn:microsoft.com/office/officeart/2005/8/layout/vList5"/>
    <dgm:cxn modelId="{7E698E05-967B-4D2C-B62A-DC2040041956}" type="presOf" srcId="{98702CED-FF72-483F-9672-C402D5ABD684}" destId="{8802442A-E323-4014-8039-6CEF0D12C638}" srcOrd="0" destOrd="0" presId="urn:microsoft.com/office/officeart/2005/8/layout/vList5"/>
    <dgm:cxn modelId="{2E3FD848-D80B-4E31-9A90-0D76182FA002}" type="presOf" srcId="{559F3AB4-0D32-4C26-A44D-1D24D3046F94}" destId="{99EDE7D9-0F9B-4ADB-A802-505A3EFB460A}" srcOrd="0" destOrd="0" presId="urn:microsoft.com/office/officeart/2005/8/layout/vList5"/>
    <dgm:cxn modelId="{8B99A96C-5C6A-4013-A458-10291CBCF69A}" type="presParOf" srcId="{80733EEF-B9D7-4860-812E-04B393D22B5A}" destId="{F2345A07-FC0A-4DCA-83E3-9D4E1B952A00}" srcOrd="0" destOrd="0" presId="urn:microsoft.com/office/officeart/2005/8/layout/vList5"/>
    <dgm:cxn modelId="{5AA45F5C-5839-48B0-814F-861376D67EB4}" type="presParOf" srcId="{F2345A07-FC0A-4DCA-83E3-9D4E1B952A00}" destId="{2151E562-50DF-4F3A-AF46-54C0440915E8}" srcOrd="0" destOrd="0" presId="urn:microsoft.com/office/officeart/2005/8/layout/vList5"/>
    <dgm:cxn modelId="{B7986F51-B71E-4F46-A8F0-742F0B41FD37}" type="presParOf" srcId="{F2345A07-FC0A-4DCA-83E3-9D4E1B952A00}" destId="{9438C826-CA4C-426F-A905-123052B64E54}" srcOrd="1" destOrd="0" presId="urn:microsoft.com/office/officeart/2005/8/layout/vList5"/>
    <dgm:cxn modelId="{F5596052-F2B6-4806-84DE-819A4D50CDB7}" type="presParOf" srcId="{80733EEF-B9D7-4860-812E-04B393D22B5A}" destId="{3450059B-96B6-4BFA-94AC-D96F52C4BA11}" srcOrd="1" destOrd="0" presId="urn:microsoft.com/office/officeart/2005/8/layout/vList5"/>
    <dgm:cxn modelId="{C2344D66-5D33-4A5D-876E-D669DDBF0273}" type="presParOf" srcId="{80733EEF-B9D7-4860-812E-04B393D22B5A}" destId="{F5956838-7CFB-488F-8C52-DB13CB8E8958}" srcOrd="2" destOrd="0" presId="urn:microsoft.com/office/officeart/2005/8/layout/vList5"/>
    <dgm:cxn modelId="{04312854-4B80-48A0-8880-EB318753D14F}" type="presParOf" srcId="{F5956838-7CFB-488F-8C52-DB13CB8E8958}" destId="{99EDE7D9-0F9B-4ADB-A802-505A3EFB460A}" srcOrd="0" destOrd="0" presId="urn:microsoft.com/office/officeart/2005/8/layout/vList5"/>
    <dgm:cxn modelId="{B313C7C8-9101-46F1-A908-8F0B82AEB4DB}" type="presParOf" srcId="{F5956838-7CFB-488F-8C52-DB13CB8E8958}" destId="{8802442A-E323-4014-8039-6CEF0D12C6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44270B-CCBA-4E49-949D-847DD9F63BE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A64AD6-328A-4339-B5E2-3C39AA800C09}">
      <dgm:prSet phldrT="[Texto]" custT="1"/>
      <dgm:spPr/>
      <dgm:t>
        <a:bodyPr/>
        <a:lstStyle/>
        <a:p>
          <a:r>
            <a:rPr lang="es-ES" sz="1800" dirty="0" smtClean="0"/>
            <a:t>Capacidades </a:t>
          </a:r>
          <a:r>
            <a:rPr lang="es-ES" sz="1800" dirty="0"/>
            <a:t>comunitarias</a:t>
          </a:r>
          <a:endParaRPr lang="en-US" sz="1800" dirty="0"/>
        </a:p>
      </dgm:t>
    </dgm:pt>
    <dgm:pt modelId="{B4FB19C1-968B-4DE0-A207-7976291AE4DD}" type="parTrans" cxnId="{D4339232-79CC-4B5B-89C3-FB9E74D468C6}">
      <dgm:prSet/>
      <dgm:spPr/>
      <dgm:t>
        <a:bodyPr/>
        <a:lstStyle/>
        <a:p>
          <a:endParaRPr lang="en-US" sz="2000"/>
        </a:p>
      </dgm:t>
    </dgm:pt>
    <dgm:pt modelId="{DBC6ACDD-B899-4B7A-AF50-44CA9485F1CB}" type="sibTrans" cxnId="{D4339232-79CC-4B5B-89C3-FB9E74D468C6}">
      <dgm:prSet/>
      <dgm:spPr/>
      <dgm:t>
        <a:bodyPr/>
        <a:lstStyle/>
        <a:p>
          <a:endParaRPr lang="en-US" sz="2000"/>
        </a:p>
      </dgm:t>
    </dgm:pt>
    <dgm:pt modelId="{B98A3850-2F61-4AE5-8390-AEBFEF5404A8}">
      <dgm:prSet phldrT="[Texto]" custT="1"/>
      <dgm:spPr/>
      <dgm:t>
        <a:bodyPr/>
        <a:lstStyle/>
        <a:p>
          <a:r>
            <a:rPr lang="es-ES" sz="1600" dirty="0"/>
            <a:t>3.024 personas capacitadas</a:t>
          </a:r>
          <a:endParaRPr lang="en-US" sz="1600" dirty="0"/>
        </a:p>
      </dgm:t>
    </dgm:pt>
    <dgm:pt modelId="{42A0865D-C9AB-413C-B781-B113781FCDD6}" type="parTrans" cxnId="{397D7A7E-E50C-4ACD-93FE-02F6041ACB0B}">
      <dgm:prSet/>
      <dgm:spPr/>
      <dgm:t>
        <a:bodyPr/>
        <a:lstStyle/>
        <a:p>
          <a:endParaRPr lang="en-US" sz="2000"/>
        </a:p>
      </dgm:t>
    </dgm:pt>
    <dgm:pt modelId="{15F0301C-66AA-4A51-BF73-C356EEA25EE8}" type="sibTrans" cxnId="{397D7A7E-E50C-4ACD-93FE-02F6041ACB0B}">
      <dgm:prSet/>
      <dgm:spPr/>
      <dgm:t>
        <a:bodyPr/>
        <a:lstStyle/>
        <a:p>
          <a:endParaRPr lang="en-US" sz="2000"/>
        </a:p>
      </dgm:t>
    </dgm:pt>
    <dgm:pt modelId="{8D459303-C3F2-4D7B-9724-A7332D88081B}">
      <dgm:prSet phldrT="[Texto]" custT="1"/>
      <dgm:spPr/>
      <dgm:t>
        <a:bodyPr/>
        <a:lstStyle/>
        <a:p>
          <a:r>
            <a:rPr lang="es-ES" sz="1800" dirty="0" smtClean="0"/>
            <a:t>Capacidades </a:t>
          </a:r>
          <a:r>
            <a:rPr lang="es-ES" sz="1800" dirty="0"/>
            <a:t>institucionales</a:t>
          </a:r>
          <a:endParaRPr lang="en-US" sz="1800" dirty="0"/>
        </a:p>
      </dgm:t>
    </dgm:pt>
    <dgm:pt modelId="{21FB8B7E-2698-4944-8053-F19ADA4636EE}" type="parTrans" cxnId="{D459BACC-2A3B-4249-A4AD-FA266199E555}">
      <dgm:prSet/>
      <dgm:spPr/>
      <dgm:t>
        <a:bodyPr/>
        <a:lstStyle/>
        <a:p>
          <a:endParaRPr lang="en-US" sz="2000"/>
        </a:p>
      </dgm:t>
    </dgm:pt>
    <dgm:pt modelId="{9DF3D547-2649-453C-A080-39883D48E62A}" type="sibTrans" cxnId="{D459BACC-2A3B-4249-A4AD-FA266199E555}">
      <dgm:prSet/>
      <dgm:spPr/>
      <dgm:t>
        <a:bodyPr/>
        <a:lstStyle/>
        <a:p>
          <a:endParaRPr lang="en-US" sz="2000"/>
        </a:p>
      </dgm:t>
    </dgm:pt>
    <dgm:pt modelId="{D30301C3-F00C-48B0-BA69-07CA8984E7F7}">
      <dgm:prSet phldrT="[Texto]" custT="1"/>
      <dgm:spPr/>
      <dgm:t>
        <a:bodyPr/>
        <a:lstStyle/>
        <a:p>
          <a:r>
            <a:rPr lang="es-ES" sz="1800" dirty="0"/>
            <a:t>Sistemas de Alerta Temprana (SAT)</a:t>
          </a:r>
          <a:endParaRPr lang="en-US" sz="1800" dirty="0"/>
        </a:p>
      </dgm:t>
    </dgm:pt>
    <dgm:pt modelId="{7D7D38D5-C864-4115-8E50-25589758D1C3}" type="parTrans" cxnId="{5F928CDD-7D3A-4A06-96D4-9C16DBFF3E2C}">
      <dgm:prSet/>
      <dgm:spPr/>
      <dgm:t>
        <a:bodyPr/>
        <a:lstStyle/>
        <a:p>
          <a:endParaRPr lang="en-US" sz="2000"/>
        </a:p>
      </dgm:t>
    </dgm:pt>
    <dgm:pt modelId="{25362E80-9B5A-4551-9639-61103480B843}" type="sibTrans" cxnId="{5F928CDD-7D3A-4A06-96D4-9C16DBFF3E2C}">
      <dgm:prSet/>
      <dgm:spPr/>
      <dgm:t>
        <a:bodyPr/>
        <a:lstStyle/>
        <a:p>
          <a:endParaRPr lang="en-US" sz="2000"/>
        </a:p>
      </dgm:t>
    </dgm:pt>
    <dgm:pt modelId="{E5BEFFA5-9806-4D6A-A67F-F30CB0750BCB}">
      <dgm:prSet phldrT="[Texto]" custT="1"/>
      <dgm:spPr/>
      <dgm:t>
        <a:bodyPr/>
        <a:lstStyle/>
        <a:p>
          <a:r>
            <a:rPr lang="es-ES" sz="1800" dirty="0" err="1" smtClean="0"/>
            <a:t>Yacupugro</a:t>
          </a:r>
          <a:r>
            <a:rPr lang="es-ES" sz="1800" dirty="0" smtClean="0"/>
            <a:t>: 60% (Diseño implementado)
</a:t>
          </a:r>
          <a:r>
            <a:rPr lang="es-ES" sz="1800" dirty="0" err="1" smtClean="0"/>
            <a:t>Caupicho</a:t>
          </a:r>
          <a:r>
            <a:rPr lang="es-ES" sz="1800" dirty="0" smtClean="0"/>
            <a:t>: 80% (Equipos instalados, integración al sistema en proceso)
El Tejado: 20% (Por definirse modelo de gestión)</a:t>
          </a:r>
          <a:endParaRPr lang="en-US" sz="1800" dirty="0"/>
        </a:p>
      </dgm:t>
    </dgm:pt>
    <dgm:pt modelId="{54991CE7-975D-4B29-9689-0A5F5F6ACE94}" type="parTrans" cxnId="{3C8EDDA4-1EF6-40AC-866F-DE28609E6AF1}">
      <dgm:prSet/>
      <dgm:spPr/>
      <dgm:t>
        <a:bodyPr/>
        <a:lstStyle/>
        <a:p>
          <a:endParaRPr lang="en-US" sz="2000"/>
        </a:p>
      </dgm:t>
    </dgm:pt>
    <dgm:pt modelId="{5074DAF3-74A7-48D3-B370-B7279EA66266}" type="sibTrans" cxnId="{3C8EDDA4-1EF6-40AC-866F-DE28609E6AF1}">
      <dgm:prSet/>
      <dgm:spPr/>
      <dgm:t>
        <a:bodyPr/>
        <a:lstStyle/>
        <a:p>
          <a:endParaRPr lang="en-US" sz="2000"/>
        </a:p>
      </dgm:t>
    </dgm:pt>
    <dgm:pt modelId="{C7343523-093B-4439-A0C8-FB2A74BA76D1}">
      <dgm:prSet phldrT="[Texto]" custT="1"/>
      <dgm:spPr/>
      <dgm:t>
        <a:bodyPr/>
        <a:lstStyle/>
        <a:p>
          <a:r>
            <a:rPr lang="es-ES" sz="1600" dirty="0"/>
            <a:t>9 planes </a:t>
          </a:r>
          <a:r>
            <a:rPr lang="es-ES" sz="1600" dirty="0" smtClean="0"/>
            <a:t>comunitarios</a:t>
          </a:r>
          <a:endParaRPr lang="en-US" sz="1600" dirty="0"/>
        </a:p>
      </dgm:t>
    </dgm:pt>
    <dgm:pt modelId="{5AA285BA-4051-43CF-9F46-3ECB75D468C3}" type="parTrans" cxnId="{6F78D925-6154-43E4-9E1D-C5ADDB47589B}">
      <dgm:prSet/>
      <dgm:spPr/>
      <dgm:t>
        <a:bodyPr/>
        <a:lstStyle/>
        <a:p>
          <a:endParaRPr lang="en-US" sz="2000"/>
        </a:p>
      </dgm:t>
    </dgm:pt>
    <dgm:pt modelId="{DEF2A577-DB86-4A83-A0E7-2D5AB0401CB3}" type="sibTrans" cxnId="{6F78D925-6154-43E4-9E1D-C5ADDB47589B}">
      <dgm:prSet/>
      <dgm:spPr/>
      <dgm:t>
        <a:bodyPr/>
        <a:lstStyle/>
        <a:p>
          <a:endParaRPr lang="en-US" sz="2000"/>
        </a:p>
      </dgm:t>
    </dgm:pt>
    <dgm:pt modelId="{24E4B5C7-2EC0-4B99-82D3-FF5F05CE8E49}">
      <dgm:prSet phldrT="[Texto]" custT="1"/>
      <dgm:spPr/>
      <dgm:t>
        <a:bodyPr/>
        <a:lstStyle/>
        <a:p>
          <a:pPr algn="just"/>
          <a:r>
            <a:rPr lang="es-ES" sz="1800" dirty="0"/>
            <a:t>Elaboración del Plan de Respuesta a Emergencias y Desastres del </a:t>
          </a:r>
          <a:r>
            <a:rPr lang="es-ES" sz="1800" dirty="0" smtClean="0"/>
            <a:t>DMQ.</a:t>
          </a:r>
          <a:endParaRPr lang="en-US" sz="1800" dirty="0"/>
        </a:p>
      </dgm:t>
    </dgm:pt>
    <dgm:pt modelId="{49219699-D046-4EF7-8F3C-3091CB66FAC4}" type="parTrans" cxnId="{93AD9D90-777E-4E55-93A0-DCAA10F28CD6}">
      <dgm:prSet/>
      <dgm:spPr/>
      <dgm:t>
        <a:bodyPr/>
        <a:lstStyle/>
        <a:p>
          <a:endParaRPr lang="es-ES" sz="2000"/>
        </a:p>
      </dgm:t>
    </dgm:pt>
    <dgm:pt modelId="{2E34CF02-493D-40BE-B372-7168E63326E1}" type="sibTrans" cxnId="{93AD9D90-777E-4E55-93A0-DCAA10F28CD6}">
      <dgm:prSet/>
      <dgm:spPr/>
      <dgm:t>
        <a:bodyPr/>
        <a:lstStyle/>
        <a:p>
          <a:endParaRPr lang="es-ES" sz="2000"/>
        </a:p>
      </dgm:t>
    </dgm:pt>
    <dgm:pt modelId="{DDF88AA8-F045-489F-B180-5D220466C456}">
      <dgm:prSet phldrT="[Texto]" custT="1"/>
      <dgm:spPr/>
      <dgm:t>
        <a:bodyPr/>
        <a:lstStyle/>
        <a:p>
          <a:pPr algn="just"/>
          <a:r>
            <a:rPr lang="es-EC" sz="1800" dirty="0" smtClean="0"/>
            <a:t>635 inspecciones de LUAE</a:t>
          </a:r>
          <a:endParaRPr lang="en-US" sz="1800" dirty="0"/>
        </a:p>
      </dgm:t>
    </dgm:pt>
    <dgm:pt modelId="{353DAB8D-B0FD-4964-AD17-6BDE09C65FF5}" type="parTrans" cxnId="{D01B25B2-CB91-40F8-88FE-939AC07CB3F1}">
      <dgm:prSet/>
      <dgm:spPr/>
      <dgm:t>
        <a:bodyPr/>
        <a:lstStyle/>
        <a:p>
          <a:endParaRPr lang="es-ES" sz="2000"/>
        </a:p>
      </dgm:t>
    </dgm:pt>
    <dgm:pt modelId="{B52860A5-D587-4A7C-B653-4C70B5B64DAD}" type="sibTrans" cxnId="{D01B25B2-CB91-40F8-88FE-939AC07CB3F1}">
      <dgm:prSet/>
      <dgm:spPr/>
      <dgm:t>
        <a:bodyPr/>
        <a:lstStyle/>
        <a:p>
          <a:endParaRPr lang="es-ES" sz="2000"/>
        </a:p>
      </dgm:t>
    </dgm:pt>
    <dgm:pt modelId="{2B6818C9-3F00-4171-A3A2-D67DB3E8814B}">
      <dgm:prSet phldrT="[Texto]" custT="1"/>
      <dgm:spPr/>
      <dgm:t>
        <a:bodyPr/>
        <a:lstStyle/>
        <a:p>
          <a:pPr algn="l"/>
          <a:endParaRPr lang="en-US" sz="1400" dirty="0"/>
        </a:p>
      </dgm:t>
    </dgm:pt>
    <dgm:pt modelId="{DA69416D-12B4-4709-A24C-A0959589646C}" type="parTrans" cxnId="{4E1EEB8A-517A-486A-8982-0A37E3309D42}">
      <dgm:prSet/>
      <dgm:spPr/>
      <dgm:t>
        <a:bodyPr/>
        <a:lstStyle/>
        <a:p>
          <a:endParaRPr lang="es-ES" sz="2000"/>
        </a:p>
      </dgm:t>
    </dgm:pt>
    <dgm:pt modelId="{72C4BC0F-914A-4CEB-BA97-8C24D211D3F0}" type="sibTrans" cxnId="{4E1EEB8A-517A-486A-8982-0A37E3309D42}">
      <dgm:prSet/>
      <dgm:spPr/>
      <dgm:t>
        <a:bodyPr/>
        <a:lstStyle/>
        <a:p>
          <a:endParaRPr lang="es-ES" sz="2000"/>
        </a:p>
      </dgm:t>
    </dgm:pt>
    <dgm:pt modelId="{259A7C5A-15E0-4A45-8A18-4E01AA6857C4}">
      <dgm:prSet phldrT="[Texto]" custT="1"/>
      <dgm:spPr/>
      <dgm:t>
        <a:bodyPr/>
        <a:lstStyle/>
        <a:p>
          <a:r>
            <a:rPr lang="es-EC" sz="1600" dirty="0" smtClean="0"/>
            <a:t>864 planes de contingencia (eventos públicos)</a:t>
          </a:r>
          <a:endParaRPr lang="en-US" sz="1600" dirty="0"/>
        </a:p>
      </dgm:t>
    </dgm:pt>
    <dgm:pt modelId="{83FA44E4-3AD8-401F-B90E-FE18CBABFDD3}" type="parTrans" cxnId="{501BE8CD-26DB-4EEE-AEA7-684837CEA200}">
      <dgm:prSet/>
      <dgm:spPr/>
      <dgm:t>
        <a:bodyPr/>
        <a:lstStyle/>
        <a:p>
          <a:endParaRPr lang="es-ES" sz="2000"/>
        </a:p>
      </dgm:t>
    </dgm:pt>
    <dgm:pt modelId="{BC6EEA6E-C306-4D84-B386-160103856ACD}" type="sibTrans" cxnId="{501BE8CD-26DB-4EEE-AEA7-684837CEA200}">
      <dgm:prSet/>
      <dgm:spPr/>
      <dgm:t>
        <a:bodyPr/>
        <a:lstStyle/>
        <a:p>
          <a:endParaRPr lang="es-ES" sz="2000"/>
        </a:p>
      </dgm:t>
    </dgm:pt>
    <dgm:pt modelId="{5805A727-D647-441C-B022-793967017E8A}">
      <dgm:prSet phldrT="[Texto]" custT="1"/>
      <dgm:spPr/>
      <dgm:t>
        <a:bodyPr/>
        <a:lstStyle/>
        <a:p>
          <a:r>
            <a:rPr lang="es-ES" sz="1600" dirty="0" smtClean="0"/>
            <a:t>7 simulacros desarrollados</a:t>
          </a:r>
          <a:endParaRPr lang="en-US" sz="1600" dirty="0"/>
        </a:p>
      </dgm:t>
    </dgm:pt>
    <dgm:pt modelId="{CE9A05B7-A9A9-4F44-9DCD-E1BFFBE08400}" type="parTrans" cxnId="{D74C6BAE-967D-444B-AEC1-B913B23C8B46}">
      <dgm:prSet/>
      <dgm:spPr/>
      <dgm:t>
        <a:bodyPr/>
        <a:lstStyle/>
        <a:p>
          <a:endParaRPr lang="es-ES"/>
        </a:p>
      </dgm:t>
    </dgm:pt>
    <dgm:pt modelId="{E40CB74E-33DD-48FF-A004-3A52B56A31C3}" type="sibTrans" cxnId="{D74C6BAE-967D-444B-AEC1-B913B23C8B46}">
      <dgm:prSet/>
      <dgm:spPr/>
      <dgm:t>
        <a:bodyPr/>
        <a:lstStyle/>
        <a:p>
          <a:endParaRPr lang="es-ES"/>
        </a:p>
      </dgm:t>
    </dgm:pt>
    <dgm:pt modelId="{4ED38B5B-ACE9-446A-8C1F-A1F4CE295E8F}">
      <dgm:prSet phldrT="[Texto]" custT="1"/>
      <dgm:spPr/>
      <dgm:t>
        <a:bodyPr/>
        <a:lstStyle/>
        <a:p>
          <a:r>
            <a:rPr lang="es-EC" sz="1600" dirty="0" smtClean="0"/>
            <a:t>Elaboración participativa de planes comunitarios de emergencias, y conformación de brigadistas en los barrios: Osorio, Asistencia Social, </a:t>
          </a:r>
          <a:r>
            <a:rPr lang="es-EC" sz="1600" dirty="0" err="1" smtClean="0"/>
            <a:t>Pambachupa</a:t>
          </a:r>
          <a:r>
            <a:rPr lang="es-EC" sz="1600" dirty="0" smtClean="0"/>
            <a:t>.</a:t>
          </a:r>
          <a:endParaRPr lang="en-US" sz="1600" dirty="0"/>
        </a:p>
      </dgm:t>
    </dgm:pt>
    <dgm:pt modelId="{6FF4EEED-EC40-454F-9096-5BA4CC48F232}" type="parTrans" cxnId="{BE9C3566-089E-4792-AFC0-1CE343C05A75}">
      <dgm:prSet/>
      <dgm:spPr/>
      <dgm:t>
        <a:bodyPr/>
        <a:lstStyle/>
        <a:p>
          <a:endParaRPr lang="es-ES"/>
        </a:p>
      </dgm:t>
    </dgm:pt>
    <dgm:pt modelId="{D9EB3A4B-3A02-436A-8DD0-941CF8DAE10C}" type="sibTrans" cxnId="{BE9C3566-089E-4792-AFC0-1CE343C05A75}">
      <dgm:prSet/>
      <dgm:spPr/>
      <dgm:t>
        <a:bodyPr/>
        <a:lstStyle/>
        <a:p>
          <a:endParaRPr lang="es-ES"/>
        </a:p>
      </dgm:t>
    </dgm:pt>
    <dgm:pt modelId="{2DECBF82-3AB0-401C-ACF5-40A87933E067}" type="pres">
      <dgm:prSet presAssocID="{1844270B-CCBA-4E49-949D-847DD9F63B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5039E5-2BDD-4D69-A801-9E978A1931A3}" type="pres">
      <dgm:prSet presAssocID="{ACA64AD6-328A-4339-B5E2-3C39AA800C09}" presName="linNode" presStyleCnt="0"/>
      <dgm:spPr/>
    </dgm:pt>
    <dgm:pt modelId="{AE2AE315-25D7-4711-8115-3F22E918B72C}" type="pres">
      <dgm:prSet presAssocID="{ACA64AD6-328A-4339-B5E2-3C39AA800C09}" presName="parentText" presStyleLbl="node1" presStyleIdx="0" presStyleCnt="3" custScaleX="59188" custLinFactNeighborX="-16608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02FCFB-F2B3-4F2E-BA5D-4A1748AD5E45}" type="pres">
      <dgm:prSet presAssocID="{ACA64AD6-328A-4339-B5E2-3C39AA800C09}" presName="descendantText" presStyleLbl="alignAccFollowNode1" presStyleIdx="0" presStyleCnt="3" custScaleX="118040" custScaleY="119506" custLinFactNeighborX="-23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0F5F5E-C91B-4B51-9234-EFC7C6B6ADC6}" type="pres">
      <dgm:prSet presAssocID="{DBC6ACDD-B899-4B7A-AF50-44CA9485F1CB}" presName="sp" presStyleCnt="0"/>
      <dgm:spPr/>
    </dgm:pt>
    <dgm:pt modelId="{089A7C90-824B-4F83-8299-5F9B0C471721}" type="pres">
      <dgm:prSet presAssocID="{8D459303-C3F2-4D7B-9724-A7332D88081B}" presName="linNode" presStyleCnt="0"/>
      <dgm:spPr/>
    </dgm:pt>
    <dgm:pt modelId="{D18F2B4D-AD08-457C-991C-BD653BDB7994}" type="pres">
      <dgm:prSet presAssocID="{8D459303-C3F2-4D7B-9724-A7332D88081B}" presName="parentText" presStyleLbl="node1" presStyleIdx="1" presStyleCnt="3" custScaleX="59188" custLinFactNeighborX="-16608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140B9D-3289-4414-89E4-085A039D0763}" type="pres">
      <dgm:prSet presAssocID="{8D459303-C3F2-4D7B-9724-A7332D88081B}" presName="descendantText" presStyleLbl="alignAccFollowNode1" presStyleIdx="1" presStyleCnt="3" custScaleX="118040" custLinFactNeighborX="-23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E45FB-9300-49FE-A287-8C9C1885E320}" type="pres">
      <dgm:prSet presAssocID="{9DF3D547-2649-453C-A080-39883D48E62A}" presName="sp" presStyleCnt="0"/>
      <dgm:spPr/>
    </dgm:pt>
    <dgm:pt modelId="{4EB2A64E-CE75-4E1B-904A-57BC3D4E3BF2}" type="pres">
      <dgm:prSet presAssocID="{D30301C3-F00C-48B0-BA69-07CA8984E7F7}" presName="linNode" presStyleCnt="0"/>
      <dgm:spPr/>
    </dgm:pt>
    <dgm:pt modelId="{0394A89A-5D57-4AFA-91D5-11B88D511FF4}" type="pres">
      <dgm:prSet presAssocID="{D30301C3-F00C-48B0-BA69-07CA8984E7F7}" presName="parentText" presStyleLbl="node1" presStyleIdx="2" presStyleCnt="3" custScaleX="59188" custLinFactNeighborX="-16608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FBF533-5BDD-4FA0-AFED-9317CD0515FF}" type="pres">
      <dgm:prSet presAssocID="{D30301C3-F00C-48B0-BA69-07CA8984E7F7}" presName="descendantText" presStyleLbl="alignAccFollowNode1" presStyleIdx="2" presStyleCnt="3" custScaleX="118040" custLinFactNeighborX="-23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994DFD-FA75-4E27-9892-7CA04F0B666E}" type="presOf" srcId="{259A7C5A-15E0-4A45-8A18-4E01AA6857C4}" destId="{4E02FCFB-F2B3-4F2E-BA5D-4A1748AD5E45}" srcOrd="0" destOrd="1" presId="urn:microsoft.com/office/officeart/2005/8/layout/vList5"/>
    <dgm:cxn modelId="{BE9C3566-089E-4792-AFC0-1CE343C05A75}" srcId="{ACA64AD6-328A-4339-B5E2-3C39AA800C09}" destId="{4ED38B5B-ACE9-446A-8C1F-A1F4CE295E8F}" srcOrd="4" destOrd="0" parTransId="{6FF4EEED-EC40-454F-9096-5BA4CC48F232}" sibTransId="{D9EB3A4B-3A02-436A-8DD0-941CF8DAE10C}"/>
    <dgm:cxn modelId="{CAF31786-E4B5-404B-95CE-F0AE7FB4CE6D}" type="presOf" srcId="{4ED38B5B-ACE9-446A-8C1F-A1F4CE295E8F}" destId="{4E02FCFB-F2B3-4F2E-BA5D-4A1748AD5E45}" srcOrd="0" destOrd="4" presId="urn:microsoft.com/office/officeart/2005/8/layout/vList5"/>
    <dgm:cxn modelId="{EE23CF76-EFBE-4A81-8CB7-580F73AE79C3}" type="presOf" srcId="{E5BEFFA5-9806-4D6A-A67F-F30CB0750BCB}" destId="{B4FBF533-5BDD-4FA0-AFED-9317CD0515FF}" srcOrd="0" destOrd="0" presId="urn:microsoft.com/office/officeart/2005/8/layout/vList5"/>
    <dgm:cxn modelId="{D74C6BAE-967D-444B-AEC1-B913B23C8B46}" srcId="{ACA64AD6-328A-4339-B5E2-3C39AA800C09}" destId="{5805A727-D647-441C-B022-793967017E8A}" srcOrd="3" destOrd="0" parTransId="{CE9A05B7-A9A9-4F44-9DCD-E1BFFBE08400}" sibTransId="{E40CB74E-33DD-48FF-A004-3A52B56A31C3}"/>
    <dgm:cxn modelId="{A57CDDF4-6D00-4852-9CFC-1F60AA667FA8}" type="presOf" srcId="{1844270B-CCBA-4E49-949D-847DD9F63BE1}" destId="{2DECBF82-3AB0-401C-ACF5-40A87933E067}" srcOrd="0" destOrd="0" presId="urn:microsoft.com/office/officeart/2005/8/layout/vList5"/>
    <dgm:cxn modelId="{D01B25B2-CB91-40F8-88FE-939AC07CB3F1}" srcId="{8D459303-C3F2-4D7B-9724-A7332D88081B}" destId="{DDF88AA8-F045-489F-B180-5D220466C456}" srcOrd="1" destOrd="0" parTransId="{353DAB8D-B0FD-4964-AD17-6BDE09C65FF5}" sibTransId="{B52860A5-D587-4A7C-B653-4C70B5B64DAD}"/>
    <dgm:cxn modelId="{35A3455C-32FA-44D2-B4F0-1AE30D222324}" type="presOf" srcId="{B98A3850-2F61-4AE5-8390-AEBFEF5404A8}" destId="{4E02FCFB-F2B3-4F2E-BA5D-4A1748AD5E45}" srcOrd="0" destOrd="0" presId="urn:microsoft.com/office/officeart/2005/8/layout/vList5"/>
    <dgm:cxn modelId="{6F78D925-6154-43E4-9E1D-C5ADDB47589B}" srcId="{ACA64AD6-328A-4339-B5E2-3C39AA800C09}" destId="{C7343523-093B-4439-A0C8-FB2A74BA76D1}" srcOrd="2" destOrd="0" parTransId="{5AA285BA-4051-43CF-9F46-3ECB75D468C3}" sibTransId="{DEF2A577-DB86-4A83-A0E7-2D5AB0401CB3}"/>
    <dgm:cxn modelId="{397D7A7E-E50C-4ACD-93FE-02F6041ACB0B}" srcId="{ACA64AD6-328A-4339-B5E2-3C39AA800C09}" destId="{B98A3850-2F61-4AE5-8390-AEBFEF5404A8}" srcOrd="0" destOrd="0" parTransId="{42A0865D-C9AB-413C-B781-B113781FCDD6}" sibTransId="{15F0301C-66AA-4A51-BF73-C356EEA25EE8}"/>
    <dgm:cxn modelId="{62FB9F9A-5D38-43FD-BC55-A80062EBDC37}" type="presOf" srcId="{ACA64AD6-328A-4339-B5E2-3C39AA800C09}" destId="{AE2AE315-25D7-4711-8115-3F22E918B72C}" srcOrd="0" destOrd="0" presId="urn:microsoft.com/office/officeart/2005/8/layout/vList5"/>
    <dgm:cxn modelId="{59937B03-BBC8-4442-AD0F-0BCBB13C36BF}" type="presOf" srcId="{D30301C3-F00C-48B0-BA69-07CA8984E7F7}" destId="{0394A89A-5D57-4AFA-91D5-11B88D511FF4}" srcOrd="0" destOrd="0" presId="urn:microsoft.com/office/officeart/2005/8/layout/vList5"/>
    <dgm:cxn modelId="{5F928CDD-7D3A-4A06-96D4-9C16DBFF3E2C}" srcId="{1844270B-CCBA-4E49-949D-847DD9F63BE1}" destId="{D30301C3-F00C-48B0-BA69-07CA8984E7F7}" srcOrd="2" destOrd="0" parTransId="{7D7D38D5-C864-4115-8E50-25589758D1C3}" sibTransId="{25362E80-9B5A-4551-9639-61103480B843}"/>
    <dgm:cxn modelId="{4E1EEB8A-517A-486A-8982-0A37E3309D42}" srcId="{8D459303-C3F2-4D7B-9724-A7332D88081B}" destId="{2B6818C9-3F00-4171-A3A2-D67DB3E8814B}" srcOrd="2" destOrd="0" parTransId="{DA69416D-12B4-4709-A24C-A0959589646C}" sibTransId="{72C4BC0F-914A-4CEB-BA97-8C24D211D3F0}"/>
    <dgm:cxn modelId="{3C8EDDA4-1EF6-40AC-866F-DE28609E6AF1}" srcId="{D30301C3-F00C-48B0-BA69-07CA8984E7F7}" destId="{E5BEFFA5-9806-4D6A-A67F-F30CB0750BCB}" srcOrd="0" destOrd="0" parTransId="{54991CE7-975D-4B29-9689-0A5F5F6ACE94}" sibTransId="{5074DAF3-74A7-48D3-B370-B7279EA66266}"/>
    <dgm:cxn modelId="{8320C93A-7143-42CA-A583-8E6DD395E1AB}" type="presOf" srcId="{8D459303-C3F2-4D7B-9724-A7332D88081B}" destId="{D18F2B4D-AD08-457C-991C-BD653BDB7994}" srcOrd="0" destOrd="0" presId="urn:microsoft.com/office/officeart/2005/8/layout/vList5"/>
    <dgm:cxn modelId="{501BE8CD-26DB-4EEE-AEA7-684837CEA200}" srcId="{ACA64AD6-328A-4339-B5E2-3C39AA800C09}" destId="{259A7C5A-15E0-4A45-8A18-4E01AA6857C4}" srcOrd="1" destOrd="0" parTransId="{83FA44E4-3AD8-401F-B90E-FE18CBABFDD3}" sibTransId="{BC6EEA6E-C306-4D84-B386-160103856ACD}"/>
    <dgm:cxn modelId="{D5DEB126-DAC4-4323-BB75-C37DB8016C66}" type="presOf" srcId="{2B6818C9-3F00-4171-A3A2-D67DB3E8814B}" destId="{D0140B9D-3289-4414-89E4-085A039D0763}" srcOrd="0" destOrd="2" presId="urn:microsoft.com/office/officeart/2005/8/layout/vList5"/>
    <dgm:cxn modelId="{D4339232-79CC-4B5B-89C3-FB9E74D468C6}" srcId="{1844270B-CCBA-4E49-949D-847DD9F63BE1}" destId="{ACA64AD6-328A-4339-B5E2-3C39AA800C09}" srcOrd="0" destOrd="0" parTransId="{B4FB19C1-968B-4DE0-A207-7976291AE4DD}" sibTransId="{DBC6ACDD-B899-4B7A-AF50-44CA9485F1CB}"/>
    <dgm:cxn modelId="{0E8134FA-757C-42FF-8756-5D39EACC1DB7}" type="presOf" srcId="{5805A727-D647-441C-B022-793967017E8A}" destId="{4E02FCFB-F2B3-4F2E-BA5D-4A1748AD5E45}" srcOrd="0" destOrd="3" presId="urn:microsoft.com/office/officeart/2005/8/layout/vList5"/>
    <dgm:cxn modelId="{93AD9D90-777E-4E55-93A0-DCAA10F28CD6}" srcId="{8D459303-C3F2-4D7B-9724-A7332D88081B}" destId="{24E4B5C7-2EC0-4B99-82D3-FF5F05CE8E49}" srcOrd="0" destOrd="0" parTransId="{49219699-D046-4EF7-8F3C-3091CB66FAC4}" sibTransId="{2E34CF02-493D-40BE-B372-7168E63326E1}"/>
    <dgm:cxn modelId="{00711309-9DA6-4B6E-BEDD-90A3EE26ED45}" type="presOf" srcId="{DDF88AA8-F045-489F-B180-5D220466C456}" destId="{D0140B9D-3289-4414-89E4-085A039D0763}" srcOrd="0" destOrd="1" presId="urn:microsoft.com/office/officeart/2005/8/layout/vList5"/>
    <dgm:cxn modelId="{C4B57428-2E49-4EFA-9A9B-FAD6C8A9F665}" type="presOf" srcId="{24E4B5C7-2EC0-4B99-82D3-FF5F05CE8E49}" destId="{D0140B9D-3289-4414-89E4-085A039D0763}" srcOrd="0" destOrd="0" presId="urn:microsoft.com/office/officeart/2005/8/layout/vList5"/>
    <dgm:cxn modelId="{BB59940E-B783-4758-800E-6E5E2E84E1A1}" type="presOf" srcId="{C7343523-093B-4439-A0C8-FB2A74BA76D1}" destId="{4E02FCFB-F2B3-4F2E-BA5D-4A1748AD5E45}" srcOrd="0" destOrd="2" presId="urn:microsoft.com/office/officeart/2005/8/layout/vList5"/>
    <dgm:cxn modelId="{D459BACC-2A3B-4249-A4AD-FA266199E555}" srcId="{1844270B-CCBA-4E49-949D-847DD9F63BE1}" destId="{8D459303-C3F2-4D7B-9724-A7332D88081B}" srcOrd="1" destOrd="0" parTransId="{21FB8B7E-2698-4944-8053-F19ADA4636EE}" sibTransId="{9DF3D547-2649-453C-A080-39883D48E62A}"/>
    <dgm:cxn modelId="{FC167193-5040-4822-88AC-742DCD959037}" type="presParOf" srcId="{2DECBF82-3AB0-401C-ACF5-40A87933E067}" destId="{5B5039E5-2BDD-4D69-A801-9E978A1931A3}" srcOrd="0" destOrd="0" presId="urn:microsoft.com/office/officeart/2005/8/layout/vList5"/>
    <dgm:cxn modelId="{9041284B-BB20-492E-A5F1-6F9B3264F25D}" type="presParOf" srcId="{5B5039E5-2BDD-4D69-A801-9E978A1931A3}" destId="{AE2AE315-25D7-4711-8115-3F22E918B72C}" srcOrd="0" destOrd="0" presId="urn:microsoft.com/office/officeart/2005/8/layout/vList5"/>
    <dgm:cxn modelId="{26E18A61-7F4C-444D-B3E1-7E4F7DBA9EC7}" type="presParOf" srcId="{5B5039E5-2BDD-4D69-A801-9E978A1931A3}" destId="{4E02FCFB-F2B3-4F2E-BA5D-4A1748AD5E45}" srcOrd="1" destOrd="0" presId="urn:microsoft.com/office/officeart/2005/8/layout/vList5"/>
    <dgm:cxn modelId="{BC72A83F-4378-48FB-97B2-FD3686DE713B}" type="presParOf" srcId="{2DECBF82-3AB0-401C-ACF5-40A87933E067}" destId="{9B0F5F5E-C91B-4B51-9234-EFC7C6B6ADC6}" srcOrd="1" destOrd="0" presId="urn:microsoft.com/office/officeart/2005/8/layout/vList5"/>
    <dgm:cxn modelId="{E076DF97-2FF6-4FA8-8178-B281FAB6C8B2}" type="presParOf" srcId="{2DECBF82-3AB0-401C-ACF5-40A87933E067}" destId="{089A7C90-824B-4F83-8299-5F9B0C471721}" srcOrd="2" destOrd="0" presId="urn:microsoft.com/office/officeart/2005/8/layout/vList5"/>
    <dgm:cxn modelId="{D01F4BFB-71A7-4207-95D1-3CB8F9377E73}" type="presParOf" srcId="{089A7C90-824B-4F83-8299-5F9B0C471721}" destId="{D18F2B4D-AD08-457C-991C-BD653BDB7994}" srcOrd="0" destOrd="0" presId="urn:microsoft.com/office/officeart/2005/8/layout/vList5"/>
    <dgm:cxn modelId="{D2F8BF8A-64BC-468B-8623-6C54C2E56ED7}" type="presParOf" srcId="{089A7C90-824B-4F83-8299-5F9B0C471721}" destId="{D0140B9D-3289-4414-89E4-085A039D0763}" srcOrd="1" destOrd="0" presId="urn:microsoft.com/office/officeart/2005/8/layout/vList5"/>
    <dgm:cxn modelId="{57668119-B102-49BD-9FEA-C7ECEC3CFAD8}" type="presParOf" srcId="{2DECBF82-3AB0-401C-ACF5-40A87933E067}" destId="{EC3E45FB-9300-49FE-A287-8C9C1885E320}" srcOrd="3" destOrd="0" presId="urn:microsoft.com/office/officeart/2005/8/layout/vList5"/>
    <dgm:cxn modelId="{673A4DCC-5DEC-44C4-A0F3-2AC988765A73}" type="presParOf" srcId="{2DECBF82-3AB0-401C-ACF5-40A87933E067}" destId="{4EB2A64E-CE75-4E1B-904A-57BC3D4E3BF2}" srcOrd="4" destOrd="0" presId="urn:microsoft.com/office/officeart/2005/8/layout/vList5"/>
    <dgm:cxn modelId="{34C4FA2B-368C-420C-A1F1-25AD4958AEB8}" type="presParOf" srcId="{4EB2A64E-CE75-4E1B-904A-57BC3D4E3BF2}" destId="{0394A89A-5D57-4AFA-91D5-11B88D511FF4}" srcOrd="0" destOrd="0" presId="urn:microsoft.com/office/officeart/2005/8/layout/vList5"/>
    <dgm:cxn modelId="{81C3BD61-79B7-4957-818F-CD050BEEE803}" type="presParOf" srcId="{4EB2A64E-CE75-4E1B-904A-57BC3D4E3BF2}" destId="{B4FBF533-5BDD-4FA0-AFED-9317CD0515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FA8A2-004B-4AAF-8FFB-2B7B3ECC26E6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644DEC0-383D-4216-AF06-B17D5752FA87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400" b="1" dirty="0" smtClean="0"/>
            <a:t>Iluminación </a:t>
          </a:r>
          <a:r>
            <a:rPr lang="es-ES" sz="2400" b="1" dirty="0" smtClean="0"/>
            <a:t>de espacios públicos</a:t>
          </a:r>
          <a:endParaRPr lang="es-EC" sz="2400" dirty="0"/>
        </a:p>
      </dgm:t>
    </dgm:pt>
    <dgm:pt modelId="{284E60DC-4DA0-4CB7-9750-03CD3AE72190}" type="parTrans" cxnId="{8D39105A-CA87-4DC7-8BFD-6CB918A48EA6}">
      <dgm:prSet/>
      <dgm:spPr/>
      <dgm:t>
        <a:bodyPr/>
        <a:lstStyle/>
        <a:p>
          <a:endParaRPr lang="es-EC"/>
        </a:p>
      </dgm:t>
    </dgm:pt>
    <dgm:pt modelId="{F910EE97-7BCB-414E-8620-E6AAF169B694}" type="sibTrans" cxnId="{8D39105A-CA87-4DC7-8BFD-6CB918A48EA6}">
      <dgm:prSet/>
      <dgm:spPr/>
      <dgm:t>
        <a:bodyPr/>
        <a:lstStyle/>
        <a:p>
          <a:endParaRPr lang="es-EC"/>
        </a:p>
      </dgm:t>
    </dgm:pt>
    <dgm:pt modelId="{C4989026-7065-44DF-81C3-9AE45C6FF899}">
      <dgm:prSet phldrT="[Texto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1800" dirty="0" smtClean="0"/>
            <a:t>Inversión total: USD 150.000.</a:t>
          </a:r>
          <a:endParaRPr lang="es-EC" sz="1800" dirty="0"/>
        </a:p>
      </dgm:t>
    </dgm:pt>
    <dgm:pt modelId="{5A9FB4D2-8025-4DDF-81D7-4A1BDAD6457B}" type="parTrans" cxnId="{5B448583-BFAF-4834-AB3B-FF47E42D9185}">
      <dgm:prSet/>
      <dgm:spPr/>
      <dgm:t>
        <a:bodyPr/>
        <a:lstStyle/>
        <a:p>
          <a:endParaRPr lang="es-EC"/>
        </a:p>
      </dgm:t>
    </dgm:pt>
    <dgm:pt modelId="{EE5B940B-BD06-4BB3-A4DE-1765C0E8DA9C}" type="sibTrans" cxnId="{5B448583-BFAF-4834-AB3B-FF47E42D9185}">
      <dgm:prSet/>
      <dgm:spPr/>
      <dgm:t>
        <a:bodyPr/>
        <a:lstStyle/>
        <a:p>
          <a:endParaRPr lang="es-EC"/>
        </a:p>
      </dgm:t>
    </dgm:pt>
    <dgm:pt modelId="{6D60FE9A-16A5-4783-93DA-831FC200DC56}">
      <dgm:prSet phldrT="[Texto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C" sz="1800" dirty="0" smtClean="0"/>
            <a:t>Se está trabajando para la firma de un nuevo convenio con la EEQ por </a:t>
          </a:r>
          <a:r>
            <a:rPr lang="es-EC" sz="1800" dirty="0" smtClean="0"/>
            <a:t>101 parques más</a:t>
          </a:r>
          <a:r>
            <a:rPr lang="es-EC" sz="1200" dirty="0" smtClean="0"/>
            <a:t>.</a:t>
          </a:r>
          <a:endParaRPr lang="es-EC" sz="1200" dirty="0"/>
        </a:p>
      </dgm:t>
    </dgm:pt>
    <dgm:pt modelId="{8124E8C8-808D-4D1E-B9E3-CC0379B1AB8B}" type="parTrans" cxnId="{34CB2B55-665B-4CF2-8BB0-1C1DA1149A2F}">
      <dgm:prSet/>
      <dgm:spPr/>
      <dgm:t>
        <a:bodyPr/>
        <a:lstStyle/>
        <a:p>
          <a:endParaRPr lang="es-EC"/>
        </a:p>
      </dgm:t>
    </dgm:pt>
    <dgm:pt modelId="{01C6D8C5-D311-4D37-8F70-E40D51AD3CD8}" type="sibTrans" cxnId="{34CB2B55-665B-4CF2-8BB0-1C1DA1149A2F}">
      <dgm:prSet/>
      <dgm:spPr/>
      <dgm:t>
        <a:bodyPr/>
        <a:lstStyle/>
        <a:p>
          <a:endParaRPr lang="es-EC"/>
        </a:p>
      </dgm:t>
    </dgm:pt>
    <dgm:pt modelId="{9B0F64BF-2086-428F-BF14-488DF7AFEFD4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1800" dirty="0" smtClean="0"/>
            <a:t>Total parques barriales iluminados: 49. </a:t>
          </a:r>
          <a:endParaRPr lang="es-EC" sz="1800" dirty="0"/>
        </a:p>
      </dgm:t>
    </dgm:pt>
    <dgm:pt modelId="{F427549A-F638-41A3-B5BF-D0C7FCC5B723}" type="parTrans" cxnId="{24E38678-A014-4B07-85F2-C0AB11CB71B4}">
      <dgm:prSet/>
      <dgm:spPr/>
      <dgm:t>
        <a:bodyPr/>
        <a:lstStyle/>
        <a:p>
          <a:endParaRPr lang="es-EC"/>
        </a:p>
      </dgm:t>
    </dgm:pt>
    <dgm:pt modelId="{A25E6CB5-E99F-4479-972F-9577DB489149}" type="sibTrans" cxnId="{24E38678-A014-4B07-85F2-C0AB11CB71B4}">
      <dgm:prSet/>
      <dgm:spPr/>
      <dgm:t>
        <a:bodyPr/>
        <a:lstStyle/>
        <a:p>
          <a:endParaRPr lang="es-EC"/>
        </a:p>
      </dgm:t>
    </dgm:pt>
    <dgm:pt modelId="{C237997F-62E7-40DB-9526-3262A8CA7E2D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1800" dirty="0" smtClean="0"/>
            <a:t>Porcentaje ejecutado: 96,8%.</a:t>
          </a:r>
          <a:endParaRPr lang="es-EC" sz="1800" dirty="0"/>
        </a:p>
      </dgm:t>
    </dgm:pt>
    <dgm:pt modelId="{CC5AC777-7FFC-49DF-94C0-9DEB9845E13C}" type="parTrans" cxnId="{5CA2CFD9-EF83-41C3-91F1-853D12A83177}">
      <dgm:prSet/>
      <dgm:spPr/>
      <dgm:t>
        <a:bodyPr/>
        <a:lstStyle/>
        <a:p>
          <a:endParaRPr lang="es-EC"/>
        </a:p>
      </dgm:t>
    </dgm:pt>
    <dgm:pt modelId="{CAC5B478-8A0F-4A9B-AD77-7F52F70B6B3B}" type="sibTrans" cxnId="{5CA2CFD9-EF83-41C3-91F1-853D12A83177}">
      <dgm:prSet/>
      <dgm:spPr/>
      <dgm:t>
        <a:bodyPr/>
        <a:lstStyle/>
        <a:p>
          <a:endParaRPr lang="es-EC"/>
        </a:p>
      </dgm:t>
    </dgm:pt>
    <dgm:pt modelId="{80733EEF-B9D7-4860-812E-04B393D22B5A}" type="pres">
      <dgm:prSet presAssocID="{F5BFA8A2-004B-4AAF-8FFB-2B7B3ECC26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568F54-08BD-42E4-AAD3-096A98A05092}" type="pres">
      <dgm:prSet presAssocID="{9644DEC0-383D-4216-AF06-B17D5752FA87}" presName="linNode" presStyleCnt="0"/>
      <dgm:spPr/>
      <dgm:t>
        <a:bodyPr/>
        <a:lstStyle/>
        <a:p>
          <a:endParaRPr lang="es-EC"/>
        </a:p>
      </dgm:t>
    </dgm:pt>
    <dgm:pt modelId="{C17F39F5-2881-4CC4-9626-878D7440FEB6}" type="pres">
      <dgm:prSet presAssocID="{9644DEC0-383D-4216-AF06-B17D5752FA87}" presName="parentText" presStyleLbl="node1" presStyleIdx="0" presStyleCnt="1" custLinFactNeighborY="-1228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678430-FC31-4F74-B6EC-CBE146FD7751}" type="pres">
      <dgm:prSet presAssocID="{9644DEC0-383D-4216-AF06-B17D5752FA8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1B846A2-F664-4190-B229-0DAEB8D34B7A}" type="presOf" srcId="{F5BFA8A2-004B-4AAF-8FFB-2B7B3ECC26E6}" destId="{80733EEF-B9D7-4860-812E-04B393D22B5A}" srcOrd="0" destOrd="0" presId="urn:microsoft.com/office/officeart/2005/8/layout/vList5"/>
    <dgm:cxn modelId="{34CB2B55-665B-4CF2-8BB0-1C1DA1149A2F}" srcId="{9644DEC0-383D-4216-AF06-B17D5752FA87}" destId="{6D60FE9A-16A5-4783-93DA-831FC200DC56}" srcOrd="3" destOrd="0" parTransId="{8124E8C8-808D-4D1E-B9E3-CC0379B1AB8B}" sibTransId="{01C6D8C5-D311-4D37-8F70-E40D51AD3CD8}"/>
    <dgm:cxn modelId="{9B331711-C3C8-43CD-9368-1C8B5859B60D}" type="presOf" srcId="{C4989026-7065-44DF-81C3-9AE45C6FF899}" destId="{41678430-FC31-4F74-B6EC-CBE146FD7751}" srcOrd="0" destOrd="0" presId="urn:microsoft.com/office/officeart/2005/8/layout/vList5"/>
    <dgm:cxn modelId="{24E38678-A014-4B07-85F2-C0AB11CB71B4}" srcId="{9644DEC0-383D-4216-AF06-B17D5752FA87}" destId="{9B0F64BF-2086-428F-BF14-488DF7AFEFD4}" srcOrd="1" destOrd="0" parTransId="{F427549A-F638-41A3-B5BF-D0C7FCC5B723}" sibTransId="{A25E6CB5-E99F-4479-972F-9577DB489149}"/>
    <dgm:cxn modelId="{71CE10C6-9116-4A72-9EBD-1DA8A0FA1AF5}" type="presOf" srcId="{6D60FE9A-16A5-4783-93DA-831FC200DC56}" destId="{41678430-FC31-4F74-B6EC-CBE146FD7751}" srcOrd="0" destOrd="3" presId="urn:microsoft.com/office/officeart/2005/8/layout/vList5"/>
    <dgm:cxn modelId="{4E385A3D-7146-488C-BE7F-B2788BD3A641}" type="presOf" srcId="{9B0F64BF-2086-428F-BF14-488DF7AFEFD4}" destId="{41678430-FC31-4F74-B6EC-CBE146FD7751}" srcOrd="0" destOrd="1" presId="urn:microsoft.com/office/officeart/2005/8/layout/vList5"/>
    <dgm:cxn modelId="{A507D4F3-9B42-49DB-A681-2E24C285DC2D}" type="presOf" srcId="{C237997F-62E7-40DB-9526-3262A8CA7E2D}" destId="{41678430-FC31-4F74-B6EC-CBE146FD7751}" srcOrd="0" destOrd="2" presId="urn:microsoft.com/office/officeart/2005/8/layout/vList5"/>
    <dgm:cxn modelId="{12609AB0-8C22-4B01-AE87-E972438D82F4}" type="presOf" srcId="{9644DEC0-383D-4216-AF06-B17D5752FA87}" destId="{C17F39F5-2881-4CC4-9626-878D7440FEB6}" srcOrd="0" destOrd="0" presId="urn:microsoft.com/office/officeart/2005/8/layout/vList5"/>
    <dgm:cxn modelId="{8D39105A-CA87-4DC7-8BFD-6CB918A48EA6}" srcId="{F5BFA8A2-004B-4AAF-8FFB-2B7B3ECC26E6}" destId="{9644DEC0-383D-4216-AF06-B17D5752FA87}" srcOrd="0" destOrd="0" parTransId="{284E60DC-4DA0-4CB7-9750-03CD3AE72190}" sibTransId="{F910EE97-7BCB-414E-8620-E6AAF169B694}"/>
    <dgm:cxn modelId="{5CA2CFD9-EF83-41C3-91F1-853D12A83177}" srcId="{9644DEC0-383D-4216-AF06-B17D5752FA87}" destId="{C237997F-62E7-40DB-9526-3262A8CA7E2D}" srcOrd="2" destOrd="0" parTransId="{CC5AC777-7FFC-49DF-94C0-9DEB9845E13C}" sibTransId="{CAC5B478-8A0F-4A9B-AD77-7F52F70B6B3B}"/>
    <dgm:cxn modelId="{5B448583-BFAF-4834-AB3B-FF47E42D9185}" srcId="{9644DEC0-383D-4216-AF06-B17D5752FA87}" destId="{C4989026-7065-44DF-81C3-9AE45C6FF899}" srcOrd="0" destOrd="0" parTransId="{5A9FB4D2-8025-4DDF-81D7-4A1BDAD6457B}" sibTransId="{EE5B940B-BD06-4BB3-A4DE-1765C0E8DA9C}"/>
    <dgm:cxn modelId="{3C11172F-2957-4879-828B-58BDEB63D255}" type="presParOf" srcId="{80733EEF-B9D7-4860-812E-04B393D22B5A}" destId="{03568F54-08BD-42E4-AAD3-096A98A05092}" srcOrd="0" destOrd="0" presId="urn:microsoft.com/office/officeart/2005/8/layout/vList5"/>
    <dgm:cxn modelId="{950E3C05-56EF-48F5-89A8-3A72347227AF}" type="presParOf" srcId="{03568F54-08BD-42E4-AAD3-096A98A05092}" destId="{C17F39F5-2881-4CC4-9626-878D7440FEB6}" srcOrd="0" destOrd="0" presId="urn:microsoft.com/office/officeart/2005/8/layout/vList5"/>
    <dgm:cxn modelId="{24D1D391-4DBA-44C5-9898-A27BB846BFB4}" type="presParOf" srcId="{03568F54-08BD-42E4-AAD3-096A98A05092}" destId="{41678430-FC31-4F74-B6EC-CBE146FD77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DCB4F-F71B-43E2-BD9F-B72D201FC9A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B4E4F59-4AB3-4B6E-9D49-2B8A72770AD8}">
      <dgm:prSet phldrT="[Texto]" custT="1"/>
      <dgm:spPr/>
      <dgm:t>
        <a:bodyPr/>
        <a:lstStyle/>
        <a:p>
          <a:r>
            <a:rPr lang="es-EC" sz="4400" dirty="0" smtClean="0"/>
            <a:t>     2021</a:t>
          </a:r>
          <a:endParaRPr lang="es-EC" sz="4400" dirty="0"/>
        </a:p>
      </dgm:t>
    </dgm:pt>
    <dgm:pt modelId="{C216A5F1-A7DE-4A76-8686-D1C0F84B0D4D}" type="parTrans" cxnId="{025BA3B6-A88F-4943-B493-AB15B2213FA9}">
      <dgm:prSet/>
      <dgm:spPr/>
      <dgm:t>
        <a:bodyPr/>
        <a:lstStyle/>
        <a:p>
          <a:endParaRPr lang="es-EC" sz="900"/>
        </a:p>
      </dgm:t>
    </dgm:pt>
    <dgm:pt modelId="{D8AE4B34-7099-466D-8CC0-F4E6812BBA47}" type="sibTrans" cxnId="{025BA3B6-A88F-4943-B493-AB15B2213FA9}">
      <dgm:prSet/>
      <dgm:spPr/>
      <dgm:t>
        <a:bodyPr/>
        <a:lstStyle/>
        <a:p>
          <a:endParaRPr lang="es-EC" sz="900"/>
        </a:p>
      </dgm:t>
    </dgm:pt>
    <dgm:pt modelId="{76DBA183-EFDC-4925-9205-7E5740FC2339}">
      <dgm:prSet phldrT="[Texto]" custT="1"/>
      <dgm:spPr/>
      <dgm:t>
        <a:bodyPr anchor="ctr"/>
        <a:lstStyle/>
        <a:p>
          <a:pPr algn="ctr"/>
          <a:r>
            <a:rPr lang="es-EC" sz="2000" dirty="0" smtClean="0"/>
            <a:t>1 Manuela Sáenz</a:t>
          </a:r>
          <a:endParaRPr lang="es-EC" sz="2000" dirty="0"/>
        </a:p>
      </dgm:t>
    </dgm:pt>
    <dgm:pt modelId="{B8603148-5F62-4B83-B9F6-53449EEE1B90}" type="parTrans" cxnId="{0972F13F-EC16-4885-9636-248C9DBAB46F}">
      <dgm:prSet/>
      <dgm:spPr/>
      <dgm:t>
        <a:bodyPr/>
        <a:lstStyle/>
        <a:p>
          <a:endParaRPr lang="es-EC" sz="900"/>
        </a:p>
      </dgm:t>
    </dgm:pt>
    <dgm:pt modelId="{75C93234-6C5D-4BF7-8DAA-A50699016E91}" type="sibTrans" cxnId="{0972F13F-EC16-4885-9636-248C9DBAB46F}">
      <dgm:prSet/>
      <dgm:spPr/>
      <dgm:t>
        <a:bodyPr/>
        <a:lstStyle/>
        <a:p>
          <a:endParaRPr lang="es-EC" sz="900"/>
        </a:p>
      </dgm:t>
    </dgm:pt>
    <dgm:pt modelId="{9CDEA6B1-ADBF-44B1-8BC1-B010260E0923}">
      <dgm:prSet phldrT="[Texto]" custT="1"/>
      <dgm:spPr/>
      <dgm:t>
        <a:bodyPr anchor="ctr"/>
        <a:lstStyle/>
        <a:p>
          <a:pPr algn="ctr"/>
          <a:r>
            <a:rPr lang="es-EC" sz="2000" dirty="0" smtClean="0"/>
            <a:t>1 La Mariscal</a:t>
          </a:r>
          <a:endParaRPr lang="es-EC" sz="2000" dirty="0"/>
        </a:p>
      </dgm:t>
    </dgm:pt>
    <dgm:pt modelId="{20860378-72E3-4A80-B6EE-70F0F9342819}" type="parTrans" cxnId="{D1D70D7F-F77E-4EC1-8944-6D4943D261E7}">
      <dgm:prSet/>
      <dgm:spPr/>
      <dgm:t>
        <a:bodyPr/>
        <a:lstStyle/>
        <a:p>
          <a:endParaRPr lang="es-EC" sz="900"/>
        </a:p>
      </dgm:t>
    </dgm:pt>
    <dgm:pt modelId="{D4F87C3C-A0C0-4F6D-B32F-4F64767B9DC9}" type="sibTrans" cxnId="{D1D70D7F-F77E-4EC1-8944-6D4943D261E7}">
      <dgm:prSet/>
      <dgm:spPr/>
      <dgm:t>
        <a:bodyPr/>
        <a:lstStyle/>
        <a:p>
          <a:endParaRPr lang="es-EC" sz="900"/>
        </a:p>
      </dgm:t>
    </dgm:pt>
    <dgm:pt modelId="{E553FE70-0F59-43A8-BCB5-7BDC9C9A08C8}" type="pres">
      <dgm:prSet presAssocID="{F52DCB4F-F71B-43E2-BD9F-B72D201FC9A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03500C2-7D51-4E59-9034-8D353AD028AA}" type="pres">
      <dgm:prSet presAssocID="{AB4E4F59-4AB3-4B6E-9D49-2B8A72770AD8}" presName="thickLine" presStyleLbl="alignNode1" presStyleIdx="0" presStyleCnt="1"/>
      <dgm:spPr/>
    </dgm:pt>
    <dgm:pt modelId="{55B63267-1A62-4DB8-B2AB-FD472DBE26B2}" type="pres">
      <dgm:prSet presAssocID="{AB4E4F59-4AB3-4B6E-9D49-2B8A72770AD8}" presName="horz1" presStyleCnt="0"/>
      <dgm:spPr/>
    </dgm:pt>
    <dgm:pt modelId="{51AAA254-74D4-4AB7-8541-EA44B657C5DD}" type="pres">
      <dgm:prSet presAssocID="{AB4E4F59-4AB3-4B6E-9D49-2B8A72770AD8}" presName="tx1" presStyleLbl="revTx" presStyleIdx="0" presStyleCnt="3" custAng="16200000" custScaleX="724560" custScaleY="12937" custLinFactNeighborX="-15317" custLinFactNeighborY="40884"/>
      <dgm:spPr/>
      <dgm:t>
        <a:bodyPr/>
        <a:lstStyle/>
        <a:p>
          <a:endParaRPr lang="es-EC"/>
        </a:p>
      </dgm:t>
    </dgm:pt>
    <dgm:pt modelId="{B240F4FA-37B6-4B99-B7AE-773E36CAD9C1}" type="pres">
      <dgm:prSet presAssocID="{AB4E4F59-4AB3-4B6E-9D49-2B8A72770AD8}" presName="vert1" presStyleCnt="0"/>
      <dgm:spPr/>
    </dgm:pt>
    <dgm:pt modelId="{689C0CBD-2DF6-4ECA-9298-06FB590401EB}" type="pres">
      <dgm:prSet presAssocID="{76DBA183-EFDC-4925-9205-7E5740FC2339}" presName="vertSpace2a" presStyleCnt="0"/>
      <dgm:spPr/>
    </dgm:pt>
    <dgm:pt modelId="{25CBF8F1-300E-4040-B5DA-75021347640A}" type="pres">
      <dgm:prSet presAssocID="{76DBA183-EFDC-4925-9205-7E5740FC2339}" presName="horz2" presStyleCnt="0"/>
      <dgm:spPr/>
    </dgm:pt>
    <dgm:pt modelId="{4FE14F10-3485-476B-A7E5-CEB59B09FE31}" type="pres">
      <dgm:prSet presAssocID="{76DBA183-EFDC-4925-9205-7E5740FC2339}" presName="horzSpace2" presStyleCnt="0"/>
      <dgm:spPr/>
    </dgm:pt>
    <dgm:pt modelId="{08B3B8E8-9B7D-4242-9714-AAA19DDE6E4C}" type="pres">
      <dgm:prSet presAssocID="{76DBA183-EFDC-4925-9205-7E5740FC2339}" presName="tx2" presStyleLbl="revTx" presStyleIdx="1" presStyleCnt="3"/>
      <dgm:spPr/>
      <dgm:t>
        <a:bodyPr/>
        <a:lstStyle/>
        <a:p>
          <a:endParaRPr lang="es-EC"/>
        </a:p>
      </dgm:t>
    </dgm:pt>
    <dgm:pt modelId="{212B7759-97E9-4B9A-80D8-64D0AAD0D308}" type="pres">
      <dgm:prSet presAssocID="{76DBA183-EFDC-4925-9205-7E5740FC2339}" presName="vert2" presStyleCnt="0"/>
      <dgm:spPr/>
    </dgm:pt>
    <dgm:pt modelId="{18A5639B-0010-4511-905D-539DAFBA6721}" type="pres">
      <dgm:prSet presAssocID="{76DBA183-EFDC-4925-9205-7E5740FC2339}" presName="thinLine2b" presStyleLbl="callout" presStyleIdx="0" presStyleCnt="2"/>
      <dgm:spPr/>
    </dgm:pt>
    <dgm:pt modelId="{601D05BA-BDAD-4EC4-9C7E-A357D7C404A2}" type="pres">
      <dgm:prSet presAssocID="{76DBA183-EFDC-4925-9205-7E5740FC2339}" presName="vertSpace2b" presStyleCnt="0"/>
      <dgm:spPr/>
    </dgm:pt>
    <dgm:pt modelId="{D359DDA0-A985-4BD8-AAE1-5D3E2FAB00E4}" type="pres">
      <dgm:prSet presAssocID="{9CDEA6B1-ADBF-44B1-8BC1-B010260E0923}" presName="horz2" presStyleCnt="0"/>
      <dgm:spPr/>
    </dgm:pt>
    <dgm:pt modelId="{1F248806-4949-444B-B94F-7ED87EB803C9}" type="pres">
      <dgm:prSet presAssocID="{9CDEA6B1-ADBF-44B1-8BC1-B010260E0923}" presName="horzSpace2" presStyleCnt="0"/>
      <dgm:spPr/>
    </dgm:pt>
    <dgm:pt modelId="{7DEA03C0-F035-4D2F-B1E8-2762759EE404}" type="pres">
      <dgm:prSet presAssocID="{9CDEA6B1-ADBF-44B1-8BC1-B010260E0923}" presName="tx2" presStyleLbl="revTx" presStyleIdx="2" presStyleCnt="3"/>
      <dgm:spPr/>
      <dgm:t>
        <a:bodyPr/>
        <a:lstStyle/>
        <a:p>
          <a:endParaRPr lang="es-EC"/>
        </a:p>
      </dgm:t>
    </dgm:pt>
    <dgm:pt modelId="{C370FF6F-54BA-4732-98F9-7805E641956F}" type="pres">
      <dgm:prSet presAssocID="{9CDEA6B1-ADBF-44B1-8BC1-B010260E0923}" presName="vert2" presStyleCnt="0"/>
      <dgm:spPr/>
    </dgm:pt>
    <dgm:pt modelId="{40A71162-C389-4187-BB31-09A58B157834}" type="pres">
      <dgm:prSet presAssocID="{9CDEA6B1-ADBF-44B1-8BC1-B010260E0923}" presName="thinLine2b" presStyleLbl="callout" presStyleIdx="1" presStyleCnt="2"/>
      <dgm:spPr/>
    </dgm:pt>
    <dgm:pt modelId="{973F8B5B-F54B-40A4-9138-0177353FADA5}" type="pres">
      <dgm:prSet presAssocID="{9CDEA6B1-ADBF-44B1-8BC1-B010260E0923}" presName="vertSpace2b" presStyleCnt="0"/>
      <dgm:spPr/>
    </dgm:pt>
  </dgm:ptLst>
  <dgm:cxnLst>
    <dgm:cxn modelId="{0972F13F-EC16-4885-9636-248C9DBAB46F}" srcId="{AB4E4F59-4AB3-4B6E-9D49-2B8A72770AD8}" destId="{76DBA183-EFDC-4925-9205-7E5740FC2339}" srcOrd="0" destOrd="0" parTransId="{B8603148-5F62-4B83-B9F6-53449EEE1B90}" sibTransId="{75C93234-6C5D-4BF7-8DAA-A50699016E91}"/>
    <dgm:cxn modelId="{77EE91D9-8C32-43F0-B63C-DEA5D9BC3A5F}" type="presOf" srcId="{F52DCB4F-F71B-43E2-BD9F-B72D201FC9AA}" destId="{E553FE70-0F59-43A8-BCB5-7BDC9C9A08C8}" srcOrd="0" destOrd="0" presId="urn:microsoft.com/office/officeart/2008/layout/LinedList"/>
    <dgm:cxn modelId="{2D0F0F06-0ABD-46BA-9D88-401C5B4FDB52}" type="presOf" srcId="{9CDEA6B1-ADBF-44B1-8BC1-B010260E0923}" destId="{7DEA03C0-F035-4D2F-B1E8-2762759EE404}" srcOrd="0" destOrd="0" presId="urn:microsoft.com/office/officeart/2008/layout/LinedList"/>
    <dgm:cxn modelId="{D1D70D7F-F77E-4EC1-8944-6D4943D261E7}" srcId="{AB4E4F59-4AB3-4B6E-9D49-2B8A72770AD8}" destId="{9CDEA6B1-ADBF-44B1-8BC1-B010260E0923}" srcOrd="1" destOrd="0" parTransId="{20860378-72E3-4A80-B6EE-70F0F9342819}" sibTransId="{D4F87C3C-A0C0-4F6D-B32F-4F64767B9DC9}"/>
    <dgm:cxn modelId="{9FED0083-B984-4C6A-A2FC-1BFEF203B4CF}" type="presOf" srcId="{76DBA183-EFDC-4925-9205-7E5740FC2339}" destId="{08B3B8E8-9B7D-4242-9714-AAA19DDE6E4C}" srcOrd="0" destOrd="0" presId="urn:microsoft.com/office/officeart/2008/layout/LinedList"/>
    <dgm:cxn modelId="{025BA3B6-A88F-4943-B493-AB15B2213FA9}" srcId="{F52DCB4F-F71B-43E2-BD9F-B72D201FC9AA}" destId="{AB4E4F59-4AB3-4B6E-9D49-2B8A72770AD8}" srcOrd="0" destOrd="0" parTransId="{C216A5F1-A7DE-4A76-8686-D1C0F84B0D4D}" sibTransId="{D8AE4B34-7099-466D-8CC0-F4E6812BBA47}"/>
    <dgm:cxn modelId="{B87D69EB-99DF-4942-882A-D04A99D275CE}" type="presOf" srcId="{AB4E4F59-4AB3-4B6E-9D49-2B8A72770AD8}" destId="{51AAA254-74D4-4AB7-8541-EA44B657C5DD}" srcOrd="0" destOrd="0" presId="urn:microsoft.com/office/officeart/2008/layout/LinedList"/>
    <dgm:cxn modelId="{CD641D1A-B4B0-4B55-940A-D2F550B8BC44}" type="presParOf" srcId="{E553FE70-0F59-43A8-BCB5-7BDC9C9A08C8}" destId="{A03500C2-7D51-4E59-9034-8D353AD028AA}" srcOrd="0" destOrd="0" presId="urn:microsoft.com/office/officeart/2008/layout/LinedList"/>
    <dgm:cxn modelId="{175E8110-B405-429A-8CC9-C8CE623AAAAE}" type="presParOf" srcId="{E553FE70-0F59-43A8-BCB5-7BDC9C9A08C8}" destId="{55B63267-1A62-4DB8-B2AB-FD472DBE26B2}" srcOrd="1" destOrd="0" presId="urn:microsoft.com/office/officeart/2008/layout/LinedList"/>
    <dgm:cxn modelId="{59A56F62-56FF-4C7B-8427-4DB4FDE91F6E}" type="presParOf" srcId="{55B63267-1A62-4DB8-B2AB-FD472DBE26B2}" destId="{51AAA254-74D4-4AB7-8541-EA44B657C5DD}" srcOrd="0" destOrd="0" presId="urn:microsoft.com/office/officeart/2008/layout/LinedList"/>
    <dgm:cxn modelId="{F6E5C890-B3BC-4180-8CC5-CC8D5AB01481}" type="presParOf" srcId="{55B63267-1A62-4DB8-B2AB-FD472DBE26B2}" destId="{B240F4FA-37B6-4B99-B7AE-773E36CAD9C1}" srcOrd="1" destOrd="0" presId="urn:microsoft.com/office/officeart/2008/layout/LinedList"/>
    <dgm:cxn modelId="{96154AC9-AD9D-4B75-A63D-01DE4E0A759F}" type="presParOf" srcId="{B240F4FA-37B6-4B99-B7AE-773E36CAD9C1}" destId="{689C0CBD-2DF6-4ECA-9298-06FB590401EB}" srcOrd="0" destOrd="0" presId="urn:microsoft.com/office/officeart/2008/layout/LinedList"/>
    <dgm:cxn modelId="{E926CB6C-C3A1-4ED9-AE1D-394C312ADB5A}" type="presParOf" srcId="{B240F4FA-37B6-4B99-B7AE-773E36CAD9C1}" destId="{25CBF8F1-300E-4040-B5DA-75021347640A}" srcOrd="1" destOrd="0" presId="urn:microsoft.com/office/officeart/2008/layout/LinedList"/>
    <dgm:cxn modelId="{9C142465-17F2-4DA1-A523-2E2336336A2D}" type="presParOf" srcId="{25CBF8F1-300E-4040-B5DA-75021347640A}" destId="{4FE14F10-3485-476B-A7E5-CEB59B09FE31}" srcOrd="0" destOrd="0" presId="urn:microsoft.com/office/officeart/2008/layout/LinedList"/>
    <dgm:cxn modelId="{0F4118F8-39C0-4702-9B82-96C9D6E35BFC}" type="presParOf" srcId="{25CBF8F1-300E-4040-B5DA-75021347640A}" destId="{08B3B8E8-9B7D-4242-9714-AAA19DDE6E4C}" srcOrd="1" destOrd="0" presId="urn:microsoft.com/office/officeart/2008/layout/LinedList"/>
    <dgm:cxn modelId="{C4EB7371-4584-410F-A2FA-8D213D78919A}" type="presParOf" srcId="{25CBF8F1-300E-4040-B5DA-75021347640A}" destId="{212B7759-97E9-4B9A-80D8-64D0AAD0D308}" srcOrd="2" destOrd="0" presId="urn:microsoft.com/office/officeart/2008/layout/LinedList"/>
    <dgm:cxn modelId="{503BA852-D26C-4DF1-9815-924B1D91D630}" type="presParOf" srcId="{B240F4FA-37B6-4B99-B7AE-773E36CAD9C1}" destId="{18A5639B-0010-4511-905D-539DAFBA6721}" srcOrd="2" destOrd="0" presId="urn:microsoft.com/office/officeart/2008/layout/LinedList"/>
    <dgm:cxn modelId="{8BAA3D38-E2B6-488B-8730-1368F99B8D24}" type="presParOf" srcId="{B240F4FA-37B6-4B99-B7AE-773E36CAD9C1}" destId="{601D05BA-BDAD-4EC4-9C7E-A357D7C404A2}" srcOrd="3" destOrd="0" presId="urn:microsoft.com/office/officeart/2008/layout/LinedList"/>
    <dgm:cxn modelId="{74A3AAB2-E8EF-4F87-9D11-73B2AA645EF9}" type="presParOf" srcId="{B240F4FA-37B6-4B99-B7AE-773E36CAD9C1}" destId="{D359DDA0-A985-4BD8-AAE1-5D3E2FAB00E4}" srcOrd="4" destOrd="0" presId="urn:microsoft.com/office/officeart/2008/layout/LinedList"/>
    <dgm:cxn modelId="{8A5CBDFE-AD3D-4C57-9E6E-31DA0E99F1E5}" type="presParOf" srcId="{D359DDA0-A985-4BD8-AAE1-5D3E2FAB00E4}" destId="{1F248806-4949-444B-B94F-7ED87EB803C9}" srcOrd="0" destOrd="0" presId="urn:microsoft.com/office/officeart/2008/layout/LinedList"/>
    <dgm:cxn modelId="{71625FF1-DF29-405D-BC3B-0A4F740878F8}" type="presParOf" srcId="{D359DDA0-A985-4BD8-AAE1-5D3E2FAB00E4}" destId="{7DEA03C0-F035-4D2F-B1E8-2762759EE404}" srcOrd="1" destOrd="0" presId="urn:microsoft.com/office/officeart/2008/layout/LinedList"/>
    <dgm:cxn modelId="{FACF738C-7CD8-425B-B807-798F84F2F742}" type="presParOf" srcId="{D359DDA0-A985-4BD8-AAE1-5D3E2FAB00E4}" destId="{C370FF6F-54BA-4732-98F9-7805E641956F}" srcOrd="2" destOrd="0" presId="urn:microsoft.com/office/officeart/2008/layout/LinedList"/>
    <dgm:cxn modelId="{23FA30E6-6E5E-4008-8820-172FD538CD2D}" type="presParOf" srcId="{B240F4FA-37B6-4B99-B7AE-773E36CAD9C1}" destId="{40A71162-C389-4187-BB31-09A58B157834}" srcOrd="5" destOrd="0" presId="urn:microsoft.com/office/officeart/2008/layout/LinedList"/>
    <dgm:cxn modelId="{6F99310A-F2CE-416A-A199-9C70DA2313AD}" type="presParOf" srcId="{B240F4FA-37B6-4B99-B7AE-773E36CAD9C1}" destId="{973F8B5B-F54B-40A4-9138-0177353FADA5}" srcOrd="6" destOrd="0" presId="urn:microsoft.com/office/officeart/2008/layout/LinedList"/>
  </dgm:cxnLst>
  <dgm:bg>
    <a:solidFill>
      <a:schemeClr val="bg1"/>
    </a:solidFill>
  </dgm:bg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2DCB4F-F71B-43E2-BD9F-B72D201FC9A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B4E4F59-4AB3-4B6E-9D49-2B8A72770AD8}">
      <dgm:prSet phldrT="[Texto]" custT="1"/>
      <dgm:spPr/>
      <dgm:t>
        <a:bodyPr/>
        <a:lstStyle/>
        <a:p>
          <a:r>
            <a:rPr lang="es-EC" sz="4400" dirty="0" smtClean="0"/>
            <a:t>    2022</a:t>
          </a:r>
          <a:endParaRPr lang="es-EC" sz="4400" dirty="0"/>
        </a:p>
      </dgm:t>
    </dgm:pt>
    <dgm:pt modelId="{C216A5F1-A7DE-4A76-8686-D1C0F84B0D4D}" type="parTrans" cxnId="{025BA3B6-A88F-4943-B493-AB15B2213FA9}">
      <dgm:prSet/>
      <dgm:spPr/>
      <dgm:t>
        <a:bodyPr/>
        <a:lstStyle/>
        <a:p>
          <a:endParaRPr lang="es-EC" sz="900"/>
        </a:p>
      </dgm:t>
    </dgm:pt>
    <dgm:pt modelId="{D8AE4B34-7099-466D-8CC0-F4E6812BBA47}" type="sibTrans" cxnId="{025BA3B6-A88F-4943-B493-AB15B2213FA9}">
      <dgm:prSet/>
      <dgm:spPr/>
      <dgm:t>
        <a:bodyPr/>
        <a:lstStyle/>
        <a:p>
          <a:endParaRPr lang="es-EC" sz="900"/>
        </a:p>
      </dgm:t>
    </dgm:pt>
    <dgm:pt modelId="{76DBA183-EFDC-4925-9205-7E5740FC2339}">
      <dgm:prSet phldrT="[Texto]" custT="1"/>
      <dgm:spPr/>
      <dgm:t>
        <a:bodyPr/>
        <a:lstStyle/>
        <a:p>
          <a:r>
            <a:rPr lang="es-EC" sz="2000" dirty="0" smtClean="0"/>
            <a:t>5 Calderón</a:t>
          </a:r>
        </a:p>
      </dgm:t>
    </dgm:pt>
    <dgm:pt modelId="{B8603148-5F62-4B83-B9F6-53449EEE1B90}" type="parTrans" cxnId="{0972F13F-EC16-4885-9636-248C9DBAB46F}">
      <dgm:prSet/>
      <dgm:spPr/>
      <dgm:t>
        <a:bodyPr/>
        <a:lstStyle/>
        <a:p>
          <a:endParaRPr lang="es-EC" sz="900"/>
        </a:p>
      </dgm:t>
    </dgm:pt>
    <dgm:pt modelId="{75C93234-6C5D-4BF7-8DAA-A50699016E91}" type="sibTrans" cxnId="{0972F13F-EC16-4885-9636-248C9DBAB46F}">
      <dgm:prSet/>
      <dgm:spPr/>
      <dgm:t>
        <a:bodyPr/>
        <a:lstStyle/>
        <a:p>
          <a:endParaRPr lang="es-EC" sz="900"/>
        </a:p>
      </dgm:t>
    </dgm:pt>
    <dgm:pt modelId="{9CDEA6B1-ADBF-44B1-8BC1-B010260E0923}">
      <dgm:prSet phldrT="[Texto]" custT="1"/>
      <dgm:spPr/>
      <dgm:t>
        <a:bodyPr/>
        <a:lstStyle/>
        <a:p>
          <a:r>
            <a:rPr lang="es-EC" sz="2000" dirty="0" smtClean="0"/>
            <a:t>8 Eloy Alfaro</a:t>
          </a:r>
          <a:endParaRPr lang="es-EC" sz="2000" dirty="0"/>
        </a:p>
      </dgm:t>
    </dgm:pt>
    <dgm:pt modelId="{20860378-72E3-4A80-B6EE-70F0F9342819}" type="parTrans" cxnId="{D1D70D7F-F77E-4EC1-8944-6D4943D261E7}">
      <dgm:prSet/>
      <dgm:spPr/>
      <dgm:t>
        <a:bodyPr/>
        <a:lstStyle/>
        <a:p>
          <a:endParaRPr lang="es-EC" sz="900"/>
        </a:p>
      </dgm:t>
    </dgm:pt>
    <dgm:pt modelId="{D4F87C3C-A0C0-4F6D-B32F-4F64767B9DC9}" type="sibTrans" cxnId="{D1D70D7F-F77E-4EC1-8944-6D4943D261E7}">
      <dgm:prSet/>
      <dgm:spPr/>
      <dgm:t>
        <a:bodyPr/>
        <a:lstStyle/>
        <a:p>
          <a:endParaRPr lang="es-EC" sz="900"/>
        </a:p>
      </dgm:t>
    </dgm:pt>
    <dgm:pt modelId="{9A0A8B95-B09A-451A-B901-390718223881}">
      <dgm:prSet phldrT="[Texto]" custT="1"/>
      <dgm:spPr/>
      <dgm:t>
        <a:bodyPr/>
        <a:lstStyle/>
        <a:p>
          <a:r>
            <a:rPr lang="es-EC" sz="2000" dirty="0" smtClean="0"/>
            <a:t>7 Eugenio Espejo</a:t>
          </a:r>
          <a:endParaRPr lang="es-EC" sz="2000" dirty="0"/>
        </a:p>
      </dgm:t>
    </dgm:pt>
    <dgm:pt modelId="{2AECCBE3-C94A-43C1-83BE-484245B25734}" type="parTrans" cxnId="{7703F1AE-29AF-45D0-9181-A3B526328B6A}">
      <dgm:prSet/>
      <dgm:spPr/>
      <dgm:t>
        <a:bodyPr/>
        <a:lstStyle/>
        <a:p>
          <a:endParaRPr lang="es-EC" sz="1800"/>
        </a:p>
      </dgm:t>
    </dgm:pt>
    <dgm:pt modelId="{A4B7D500-73E2-434B-A3F6-61F503A9BE7C}" type="sibTrans" cxnId="{7703F1AE-29AF-45D0-9181-A3B526328B6A}">
      <dgm:prSet/>
      <dgm:spPr/>
      <dgm:t>
        <a:bodyPr/>
        <a:lstStyle/>
        <a:p>
          <a:endParaRPr lang="es-EC" sz="1800"/>
        </a:p>
      </dgm:t>
    </dgm:pt>
    <dgm:pt modelId="{863D767C-A7DE-46C0-8E33-D6CF49EB18F5}">
      <dgm:prSet phldrT="[Texto]" custT="1"/>
      <dgm:spPr/>
      <dgm:t>
        <a:bodyPr/>
        <a:lstStyle/>
        <a:p>
          <a:r>
            <a:rPr lang="es-EC" sz="2000" dirty="0" smtClean="0"/>
            <a:t>2 La Delicia</a:t>
          </a:r>
          <a:endParaRPr lang="es-EC" sz="2000" dirty="0"/>
        </a:p>
      </dgm:t>
    </dgm:pt>
    <dgm:pt modelId="{84A2D303-316E-441B-9CF6-677584078A81}" type="parTrans" cxnId="{AB16FBA0-8D53-4DE5-BFF3-23AABB83A1F0}">
      <dgm:prSet/>
      <dgm:spPr/>
      <dgm:t>
        <a:bodyPr/>
        <a:lstStyle/>
        <a:p>
          <a:endParaRPr lang="es-EC" sz="1800"/>
        </a:p>
      </dgm:t>
    </dgm:pt>
    <dgm:pt modelId="{FFFC58E4-5F82-4E3C-B793-F2C07CB6C52B}" type="sibTrans" cxnId="{AB16FBA0-8D53-4DE5-BFF3-23AABB83A1F0}">
      <dgm:prSet/>
      <dgm:spPr/>
      <dgm:t>
        <a:bodyPr/>
        <a:lstStyle/>
        <a:p>
          <a:endParaRPr lang="es-EC" sz="1800"/>
        </a:p>
      </dgm:t>
    </dgm:pt>
    <dgm:pt modelId="{B7DEC855-B6EE-47EA-B326-6EDFA39481B0}">
      <dgm:prSet phldrT="[Texto]" custT="1"/>
      <dgm:spPr/>
      <dgm:t>
        <a:bodyPr/>
        <a:lstStyle/>
        <a:p>
          <a:r>
            <a:rPr lang="es-EC" sz="2000" dirty="0" smtClean="0"/>
            <a:t>3 La Mariscal</a:t>
          </a:r>
          <a:endParaRPr lang="es-EC" sz="2000" dirty="0"/>
        </a:p>
      </dgm:t>
    </dgm:pt>
    <dgm:pt modelId="{DA9B14B7-98AC-4334-B479-39DE12D341C6}" type="parTrans" cxnId="{C08050B1-8A55-4DBA-B40F-D523A771CDC6}">
      <dgm:prSet/>
      <dgm:spPr/>
      <dgm:t>
        <a:bodyPr/>
        <a:lstStyle/>
        <a:p>
          <a:endParaRPr lang="es-EC" sz="1800"/>
        </a:p>
      </dgm:t>
    </dgm:pt>
    <dgm:pt modelId="{5BC9A93D-7D40-45AE-8143-FF8F7E675874}" type="sibTrans" cxnId="{C08050B1-8A55-4DBA-B40F-D523A771CDC6}">
      <dgm:prSet/>
      <dgm:spPr/>
      <dgm:t>
        <a:bodyPr/>
        <a:lstStyle/>
        <a:p>
          <a:endParaRPr lang="es-EC" sz="1800"/>
        </a:p>
      </dgm:t>
    </dgm:pt>
    <dgm:pt modelId="{58E283EB-9CB5-460B-A3B6-0E1E8AEC3782}">
      <dgm:prSet phldrT="[Texto]" custT="1"/>
      <dgm:spPr/>
      <dgm:t>
        <a:bodyPr/>
        <a:lstStyle/>
        <a:p>
          <a:r>
            <a:rPr lang="es-EC" sz="2000" dirty="0" smtClean="0"/>
            <a:t>7 Los Chillos</a:t>
          </a:r>
          <a:endParaRPr lang="es-EC" sz="2000" dirty="0"/>
        </a:p>
      </dgm:t>
    </dgm:pt>
    <dgm:pt modelId="{FAE8FF52-B6CD-4D4D-B4FD-38B3CCFAE5B7}" type="parTrans" cxnId="{1D0F2128-07E4-42D1-B836-62FB071C4D4B}">
      <dgm:prSet/>
      <dgm:spPr/>
      <dgm:t>
        <a:bodyPr/>
        <a:lstStyle/>
        <a:p>
          <a:endParaRPr lang="es-EC" sz="1800"/>
        </a:p>
      </dgm:t>
    </dgm:pt>
    <dgm:pt modelId="{1367214C-5CC1-423E-A9FC-1D36D3067A9D}" type="sibTrans" cxnId="{1D0F2128-07E4-42D1-B836-62FB071C4D4B}">
      <dgm:prSet/>
      <dgm:spPr/>
      <dgm:t>
        <a:bodyPr/>
        <a:lstStyle/>
        <a:p>
          <a:endParaRPr lang="es-EC" sz="1800"/>
        </a:p>
      </dgm:t>
    </dgm:pt>
    <dgm:pt modelId="{08AE6934-68F9-4C4B-8DF1-CD459C0D451C}">
      <dgm:prSet phldrT="[Texto]" custT="1"/>
      <dgm:spPr/>
      <dgm:t>
        <a:bodyPr/>
        <a:lstStyle/>
        <a:p>
          <a:r>
            <a:rPr lang="es-EC" sz="2000" dirty="0" smtClean="0"/>
            <a:t>6 Manuela Sáenz</a:t>
          </a:r>
          <a:endParaRPr lang="es-EC" sz="2000" dirty="0"/>
        </a:p>
      </dgm:t>
    </dgm:pt>
    <dgm:pt modelId="{F19A8D31-F051-42FB-B8B2-A90A8B8A4E15}" type="parTrans" cxnId="{75D2E2BF-8D2F-48E3-BB4A-1D446EE43CCE}">
      <dgm:prSet/>
      <dgm:spPr/>
      <dgm:t>
        <a:bodyPr/>
        <a:lstStyle/>
        <a:p>
          <a:endParaRPr lang="es-EC" sz="1800"/>
        </a:p>
      </dgm:t>
    </dgm:pt>
    <dgm:pt modelId="{D9BF6E28-479B-4A57-B0A1-F416F313E34F}" type="sibTrans" cxnId="{75D2E2BF-8D2F-48E3-BB4A-1D446EE43CCE}">
      <dgm:prSet/>
      <dgm:spPr/>
      <dgm:t>
        <a:bodyPr/>
        <a:lstStyle/>
        <a:p>
          <a:endParaRPr lang="es-EC" sz="1800"/>
        </a:p>
      </dgm:t>
    </dgm:pt>
    <dgm:pt modelId="{7251770E-332C-43B9-8E0F-5B1CE8F7954F}">
      <dgm:prSet phldrT="[Texto]" custT="1"/>
      <dgm:spPr/>
      <dgm:t>
        <a:bodyPr/>
        <a:lstStyle/>
        <a:p>
          <a:r>
            <a:rPr lang="es-EC" sz="2000" dirty="0" smtClean="0"/>
            <a:t>6 Quitumbe</a:t>
          </a:r>
          <a:endParaRPr lang="es-EC" sz="2000" dirty="0"/>
        </a:p>
      </dgm:t>
    </dgm:pt>
    <dgm:pt modelId="{D7484718-9226-47E4-8434-A5A1881C42B9}" type="parTrans" cxnId="{9ADEB637-BCCD-4DD7-83E7-C4C188759A85}">
      <dgm:prSet/>
      <dgm:spPr/>
      <dgm:t>
        <a:bodyPr/>
        <a:lstStyle/>
        <a:p>
          <a:endParaRPr lang="es-EC" sz="1800"/>
        </a:p>
      </dgm:t>
    </dgm:pt>
    <dgm:pt modelId="{E30D677F-E8A4-4D80-AC81-038DC390D623}" type="sibTrans" cxnId="{9ADEB637-BCCD-4DD7-83E7-C4C188759A85}">
      <dgm:prSet/>
      <dgm:spPr/>
      <dgm:t>
        <a:bodyPr/>
        <a:lstStyle/>
        <a:p>
          <a:endParaRPr lang="es-EC" sz="1800"/>
        </a:p>
      </dgm:t>
    </dgm:pt>
    <dgm:pt modelId="{E6F24FEB-405F-4256-A7E9-316E5D26556E}">
      <dgm:prSet phldrT="[Texto]" custT="1"/>
      <dgm:spPr/>
      <dgm:t>
        <a:bodyPr/>
        <a:lstStyle/>
        <a:p>
          <a:r>
            <a:rPr lang="es-EC" sz="2000" dirty="0" smtClean="0"/>
            <a:t>5 Tumbaco</a:t>
          </a:r>
          <a:endParaRPr lang="es-EC" sz="2000" dirty="0"/>
        </a:p>
      </dgm:t>
    </dgm:pt>
    <dgm:pt modelId="{CF904532-3180-43D0-917A-411A7B96ADCF}" type="parTrans" cxnId="{836ADBB5-3FA4-4871-B70A-6A348D390905}">
      <dgm:prSet/>
      <dgm:spPr/>
      <dgm:t>
        <a:bodyPr/>
        <a:lstStyle/>
        <a:p>
          <a:endParaRPr lang="es-EC" sz="1800"/>
        </a:p>
      </dgm:t>
    </dgm:pt>
    <dgm:pt modelId="{D5F7893E-0680-4373-BF8C-0AEC9D8D0B53}" type="sibTrans" cxnId="{836ADBB5-3FA4-4871-B70A-6A348D390905}">
      <dgm:prSet/>
      <dgm:spPr/>
      <dgm:t>
        <a:bodyPr/>
        <a:lstStyle/>
        <a:p>
          <a:endParaRPr lang="es-EC" sz="1800"/>
        </a:p>
      </dgm:t>
    </dgm:pt>
    <dgm:pt modelId="{E553FE70-0F59-43A8-BCB5-7BDC9C9A08C8}" type="pres">
      <dgm:prSet presAssocID="{F52DCB4F-F71B-43E2-BD9F-B72D201FC9A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03500C2-7D51-4E59-9034-8D353AD028AA}" type="pres">
      <dgm:prSet presAssocID="{AB4E4F59-4AB3-4B6E-9D49-2B8A72770AD8}" presName="thickLine" presStyleLbl="alignNode1" presStyleIdx="0" presStyleCnt="1"/>
      <dgm:spPr/>
      <dgm:t>
        <a:bodyPr/>
        <a:lstStyle/>
        <a:p>
          <a:endParaRPr lang="es-ES"/>
        </a:p>
      </dgm:t>
    </dgm:pt>
    <dgm:pt modelId="{55B63267-1A62-4DB8-B2AB-FD472DBE26B2}" type="pres">
      <dgm:prSet presAssocID="{AB4E4F59-4AB3-4B6E-9D49-2B8A72770AD8}" presName="horz1" presStyleCnt="0"/>
      <dgm:spPr/>
      <dgm:t>
        <a:bodyPr/>
        <a:lstStyle/>
        <a:p>
          <a:endParaRPr lang="es-ES"/>
        </a:p>
      </dgm:t>
    </dgm:pt>
    <dgm:pt modelId="{51AAA254-74D4-4AB7-8541-EA44B657C5DD}" type="pres">
      <dgm:prSet presAssocID="{AB4E4F59-4AB3-4B6E-9D49-2B8A72770AD8}" presName="tx1" presStyleLbl="revTx" presStyleIdx="0" presStyleCnt="10" custAng="16200000" custScaleX="415815" custScaleY="12937" custLinFactNeighborX="-13764" custLinFactNeighborY="29350"/>
      <dgm:spPr/>
      <dgm:t>
        <a:bodyPr/>
        <a:lstStyle/>
        <a:p>
          <a:endParaRPr lang="es-EC"/>
        </a:p>
      </dgm:t>
    </dgm:pt>
    <dgm:pt modelId="{B240F4FA-37B6-4B99-B7AE-773E36CAD9C1}" type="pres">
      <dgm:prSet presAssocID="{AB4E4F59-4AB3-4B6E-9D49-2B8A72770AD8}" presName="vert1" presStyleCnt="0"/>
      <dgm:spPr/>
      <dgm:t>
        <a:bodyPr/>
        <a:lstStyle/>
        <a:p>
          <a:endParaRPr lang="es-ES"/>
        </a:p>
      </dgm:t>
    </dgm:pt>
    <dgm:pt modelId="{689C0CBD-2DF6-4ECA-9298-06FB590401EB}" type="pres">
      <dgm:prSet presAssocID="{76DBA183-EFDC-4925-9205-7E5740FC2339}" presName="vertSpace2a" presStyleCnt="0"/>
      <dgm:spPr/>
      <dgm:t>
        <a:bodyPr/>
        <a:lstStyle/>
        <a:p>
          <a:endParaRPr lang="es-ES"/>
        </a:p>
      </dgm:t>
    </dgm:pt>
    <dgm:pt modelId="{25CBF8F1-300E-4040-B5DA-75021347640A}" type="pres">
      <dgm:prSet presAssocID="{76DBA183-EFDC-4925-9205-7E5740FC2339}" presName="horz2" presStyleCnt="0"/>
      <dgm:spPr/>
      <dgm:t>
        <a:bodyPr/>
        <a:lstStyle/>
        <a:p>
          <a:endParaRPr lang="es-ES"/>
        </a:p>
      </dgm:t>
    </dgm:pt>
    <dgm:pt modelId="{4FE14F10-3485-476B-A7E5-CEB59B09FE31}" type="pres">
      <dgm:prSet presAssocID="{76DBA183-EFDC-4925-9205-7E5740FC2339}" presName="horzSpace2" presStyleCnt="0"/>
      <dgm:spPr/>
      <dgm:t>
        <a:bodyPr/>
        <a:lstStyle/>
        <a:p>
          <a:endParaRPr lang="es-ES"/>
        </a:p>
      </dgm:t>
    </dgm:pt>
    <dgm:pt modelId="{08B3B8E8-9B7D-4242-9714-AAA19DDE6E4C}" type="pres">
      <dgm:prSet presAssocID="{76DBA183-EFDC-4925-9205-7E5740FC2339}" presName="tx2" presStyleLbl="revTx" presStyleIdx="1" presStyleCnt="10"/>
      <dgm:spPr/>
      <dgm:t>
        <a:bodyPr/>
        <a:lstStyle/>
        <a:p>
          <a:endParaRPr lang="es-EC"/>
        </a:p>
      </dgm:t>
    </dgm:pt>
    <dgm:pt modelId="{212B7759-97E9-4B9A-80D8-64D0AAD0D308}" type="pres">
      <dgm:prSet presAssocID="{76DBA183-EFDC-4925-9205-7E5740FC2339}" presName="vert2" presStyleCnt="0"/>
      <dgm:spPr/>
      <dgm:t>
        <a:bodyPr/>
        <a:lstStyle/>
        <a:p>
          <a:endParaRPr lang="es-ES"/>
        </a:p>
      </dgm:t>
    </dgm:pt>
    <dgm:pt modelId="{0A4D0C1D-D02F-4A2F-96EB-361FCC16B77A}" type="pres">
      <dgm:prSet presAssocID="{9CDEA6B1-ADBF-44B1-8BC1-B010260E0923}" presName="horz3" presStyleCnt="0"/>
      <dgm:spPr/>
      <dgm:t>
        <a:bodyPr/>
        <a:lstStyle/>
        <a:p>
          <a:endParaRPr lang="es-ES"/>
        </a:p>
      </dgm:t>
    </dgm:pt>
    <dgm:pt modelId="{986877F4-A9ED-42F6-A5F5-267871C1FDD3}" type="pres">
      <dgm:prSet presAssocID="{9CDEA6B1-ADBF-44B1-8BC1-B010260E0923}" presName="horzSpace3" presStyleCnt="0"/>
      <dgm:spPr/>
      <dgm:t>
        <a:bodyPr/>
        <a:lstStyle/>
        <a:p>
          <a:endParaRPr lang="es-ES"/>
        </a:p>
      </dgm:t>
    </dgm:pt>
    <dgm:pt modelId="{ADF14D0C-243D-4945-B670-A873619E26FF}" type="pres">
      <dgm:prSet presAssocID="{9CDEA6B1-ADBF-44B1-8BC1-B010260E0923}" presName="tx3" presStyleLbl="revTx" presStyleIdx="2" presStyleCnt="10"/>
      <dgm:spPr/>
      <dgm:t>
        <a:bodyPr/>
        <a:lstStyle/>
        <a:p>
          <a:endParaRPr lang="es-ES"/>
        </a:p>
      </dgm:t>
    </dgm:pt>
    <dgm:pt modelId="{951786B1-C058-46C1-AF99-A9A70321284B}" type="pres">
      <dgm:prSet presAssocID="{9CDEA6B1-ADBF-44B1-8BC1-B010260E0923}" presName="vert3" presStyleCnt="0"/>
      <dgm:spPr/>
      <dgm:t>
        <a:bodyPr/>
        <a:lstStyle/>
        <a:p>
          <a:endParaRPr lang="es-ES"/>
        </a:p>
      </dgm:t>
    </dgm:pt>
    <dgm:pt modelId="{18A5639B-0010-4511-905D-539DAFBA6721}" type="pres">
      <dgm:prSet presAssocID="{76DBA183-EFDC-4925-9205-7E5740FC2339}" presName="thinLine2b" presStyleLbl="callout" presStyleIdx="0" presStyleCnt="5"/>
      <dgm:spPr/>
      <dgm:t>
        <a:bodyPr/>
        <a:lstStyle/>
        <a:p>
          <a:endParaRPr lang="es-ES"/>
        </a:p>
      </dgm:t>
    </dgm:pt>
    <dgm:pt modelId="{601D05BA-BDAD-4EC4-9C7E-A357D7C404A2}" type="pres">
      <dgm:prSet presAssocID="{76DBA183-EFDC-4925-9205-7E5740FC2339}" presName="vertSpace2b" presStyleCnt="0"/>
      <dgm:spPr/>
      <dgm:t>
        <a:bodyPr/>
        <a:lstStyle/>
        <a:p>
          <a:endParaRPr lang="es-ES"/>
        </a:p>
      </dgm:t>
    </dgm:pt>
    <dgm:pt modelId="{81313041-0293-40F9-8AE2-E4BBEEB3BA52}" type="pres">
      <dgm:prSet presAssocID="{9A0A8B95-B09A-451A-B901-390718223881}" presName="horz2" presStyleCnt="0"/>
      <dgm:spPr/>
      <dgm:t>
        <a:bodyPr/>
        <a:lstStyle/>
        <a:p>
          <a:endParaRPr lang="es-ES"/>
        </a:p>
      </dgm:t>
    </dgm:pt>
    <dgm:pt modelId="{D56DBF6A-80AE-448A-83F7-18D65382BF2E}" type="pres">
      <dgm:prSet presAssocID="{9A0A8B95-B09A-451A-B901-390718223881}" presName="horzSpace2" presStyleCnt="0"/>
      <dgm:spPr/>
      <dgm:t>
        <a:bodyPr/>
        <a:lstStyle/>
        <a:p>
          <a:endParaRPr lang="es-ES"/>
        </a:p>
      </dgm:t>
    </dgm:pt>
    <dgm:pt modelId="{2BFF5E7D-AC09-4E88-BD96-335886C96272}" type="pres">
      <dgm:prSet presAssocID="{9A0A8B95-B09A-451A-B901-390718223881}" presName="tx2" presStyleLbl="revTx" presStyleIdx="3" presStyleCnt="10"/>
      <dgm:spPr/>
      <dgm:t>
        <a:bodyPr/>
        <a:lstStyle/>
        <a:p>
          <a:endParaRPr lang="es-EC"/>
        </a:p>
      </dgm:t>
    </dgm:pt>
    <dgm:pt modelId="{11F8662C-99D3-46CA-8098-BE0E75757B83}" type="pres">
      <dgm:prSet presAssocID="{9A0A8B95-B09A-451A-B901-390718223881}" presName="vert2" presStyleCnt="0"/>
      <dgm:spPr/>
      <dgm:t>
        <a:bodyPr/>
        <a:lstStyle/>
        <a:p>
          <a:endParaRPr lang="es-ES"/>
        </a:p>
      </dgm:t>
    </dgm:pt>
    <dgm:pt modelId="{6962CA8A-8BF1-40B2-B316-EC17826E5C0B}" type="pres">
      <dgm:prSet presAssocID="{863D767C-A7DE-46C0-8E33-D6CF49EB18F5}" presName="horz3" presStyleCnt="0"/>
      <dgm:spPr/>
      <dgm:t>
        <a:bodyPr/>
        <a:lstStyle/>
        <a:p>
          <a:endParaRPr lang="es-ES"/>
        </a:p>
      </dgm:t>
    </dgm:pt>
    <dgm:pt modelId="{2596C27A-0082-4EA7-8560-B3AF4DE16242}" type="pres">
      <dgm:prSet presAssocID="{863D767C-A7DE-46C0-8E33-D6CF49EB18F5}" presName="horzSpace3" presStyleCnt="0"/>
      <dgm:spPr/>
      <dgm:t>
        <a:bodyPr/>
        <a:lstStyle/>
        <a:p>
          <a:endParaRPr lang="es-ES"/>
        </a:p>
      </dgm:t>
    </dgm:pt>
    <dgm:pt modelId="{A41DAABA-CD71-4A71-9A79-CDD61D33BFB0}" type="pres">
      <dgm:prSet presAssocID="{863D767C-A7DE-46C0-8E33-D6CF49EB18F5}" presName="tx3" presStyleLbl="revTx" presStyleIdx="4" presStyleCnt="10"/>
      <dgm:spPr/>
      <dgm:t>
        <a:bodyPr/>
        <a:lstStyle/>
        <a:p>
          <a:endParaRPr lang="es-ES"/>
        </a:p>
      </dgm:t>
    </dgm:pt>
    <dgm:pt modelId="{EBAD1C37-0196-4DFC-9927-6145BCF87E0A}" type="pres">
      <dgm:prSet presAssocID="{863D767C-A7DE-46C0-8E33-D6CF49EB18F5}" presName="vert3" presStyleCnt="0"/>
      <dgm:spPr/>
      <dgm:t>
        <a:bodyPr/>
        <a:lstStyle/>
        <a:p>
          <a:endParaRPr lang="es-ES"/>
        </a:p>
      </dgm:t>
    </dgm:pt>
    <dgm:pt modelId="{FCD29723-914E-47BD-A167-4D2C148CDC56}" type="pres">
      <dgm:prSet presAssocID="{9A0A8B95-B09A-451A-B901-390718223881}" presName="thinLine2b" presStyleLbl="callout" presStyleIdx="1" presStyleCnt="5"/>
      <dgm:spPr/>
      <dgm:t>
        <a:bodyPr/>
        <a:lstStyle/>
        <a:p>
          <a:endParaRPr lang="es-ES"/>
        </a:p>
      </dgm:t>
    </dgm:pt>
    <dgm:pt modelId="{BFBEE1C9-54D8-4484-AAF2-27EFCD443EB5}" type="pres">
      <dgm:prSet presAssocID="{9A0A8B95-B09A-451A-B901-390718223881}" presName="vertSpace2b" presStyleCnt="0"/>
      <dgm:spPr/>
      <dgm:t>
        <a:bodyPr/>
        <a:lstStyle/>
        <a:p>
          <a:endParaRPr lang="es-ES"/>
        </a:p>
      </dgm:t>
    </dgm:pt>
    <dgm:pt modelId="{CE4AA42C-3C07-4017-BE8A-62BC7D7FC6DD}" type="pres">
      <dgm:prSet presAssocID="{B7DEC855-B6EE-47EA-B326-6EDFA39481B0}" presName="horz2" presStyleCnt="0"/>
      <dgm:spPr/>
      <dgm:t>
        <a:bodyPr/>
        <a:lstStyle/>
        <a:p>
          <a:endParaRPr lang="es-ES"/>
        </a:p>
      </dgm:t>
    </dgm:pt>
    <dgm:pt modelId="{DD897AF3-D833-498B-8C8D-14E3A04F3148}" type="pres">
      <dgm:prSet presAssocID="{B7DEC855-B6EE-47EA-B326-6EDFA39481B0}" presName="horzSpace2" presStyleCnt="0"/>
      <dgm:spPr/>
      <dgm:t>
        <a:bodyPr/>
        <a:lstStyle/>
        <a:p>
          <a:endParaRPr lang="es-ES"/>
        </a:p>
      </dgm:t>
    </dgm:pt>
    <dgm:pt modelId="{CFE9E102-B82B-434B-B109-CBD3D5B6B379}" type="pres">
      <dgm:prSet presAssocID="{B7DEC855-B6EE-47EA-B326-6EDFA39481B0}" presName="tx2" presStyleLbl="revTx" presStyleIdx="5" presStyleCnt="10"/>
      <dgm:spPr/>
      <dgm:t>
        <a:bodyPr/>
        <a:lstStyle/>
        <a:p>
          <a:endParaRPr lang="es-EC"/>
        </a:p>
      </dgm:t>
    </dgm:pt>
    <dgm:pt modelId="{486399A7-7978-4A3A-B1A6-534CD34BDAB1}" type="pres">
      <dgm:prSet presAssocID="{B7DEC855-B6EE-47EA-B326-6EDFA39481B0}" presName="vert2" presStyleCnt="0"/>
      <dgm:spPr/>
      <dgm:t>
        <a:bodyPr/>
        <a:lstStyle/>
        <a:p>
          <a:endParaRPr lang="es-ES"/>
        </a:p>
      </dgm:t>
    </dgm:pt>
    <dgm:pt modelId="{7EB45222-B3BC-457D-A1B2-631519058E46}" type="pres">
      <dgm:prSet presAssocID="{58E283EB-9CB5-460B-A3B6-0E1E8AEC3782}" presName="horz3" presStyleCnt="0"/>
      <dgm:spPr/>
      <dgm:t>
        <a:bodyPr/>
        <a:lstStyle/>
        <a:p>
          <a:endParaRPr lang="es-ES"/>
        </a:p>
      </dgm:t>
    </dgm:pt>
    <dgm:pt modelId="{BE2800CD-A7AE-45B9-84EE-12FFAA3A6354}" type="pres">
      <dgm:prSet presAssocID="{58E283EB-9CB5-460B-A3B6-0E1E8AEC3782}" presName="horzSpace3" presStyleCnt="0"/>
      <dgm:spPr/>
      <dgm:t>
        <a:bodyPr/>
        <a:lstStyle/>
        <a:p>
          <a:endParaRPr lang="es-ES"/>
        </a:p>
      </dgm:t>
    </dgm:pt>
    <dgm:pt modelId="{97DCCEC9-315C-43D0-893A-412DCC80A093}" type="pres">
      <dgm:prSet presAssocID="{58E283EB-9CB5-460B-A3B6-0E1E8AEC3782}" presName="tx3" presStyleLbl="revTx" presStyleIdx="6" presStyleCnt="10"/>
      <dgm:spPr/>
      <dgm:t>
        <a:bodyPr/>
        <a:lstStyle/>
        <a:p>
          <a:endParaRPr lang="es-ES"/>
        </a:p>
      </dgm:t>
    </dgm:pt>
    <dgm:pt modelId="{9D0539F4-6E0E-4233-B291-5C4E80F90490}" type="pres">
      <dgm:prSet presAssocID="{58E283EB-9CB5-460B-A3B6-0E1E8AEC3782}" presName="vert3" presStyleCnt="0"/>
      <dgm:spPr/>
      <dgm:t>
        <a:bodyPr/>
        <a:lstStyle/>
        <a:p>
          <a:endParaRPr lang="es-ES"/>
        </a:p>
      </dgm:t>
    </dgm:pt>
    <dgm:pt modelId="{6B803F1C-1831-44F7-840C-F29C99D52746}" type="pres">
      <dgm:prSet presAssocID="{B7DEC855-B6EE-47EA-B326-6EDFA39481B0}" presName="thinLine2b" presStyleLbl="callout" presStyleIdx="2" presStyleCnt="5"/>
      <dgm:spPr/>
      <dgm:t>
        <a:bodyPr/>
        <a:lstStyle/>
        <a:p>
          <a:endParaRPr lang="es-ES"/>
        </a:p>
      </dgm:t>
    </dgm:pt>
    <dgm:pt modelId="{04A37121-E25F-4D62-AEF3-9FF5150245E6}" type="pres">
      <dgm:prSet presAssocID="{B7DEC855-B6EE-47EA-B326-6EDFA39481B0}" presName="vertSpace2b" presStyleCnt="0"/>
      <dgm:spPr/>
      <dgm:t>
        <a:bodyPr/>
        <a:lstStyle/>
        <a:p>
          <a:endParaRPr lang="es-ES"/>
        </a:p>
      </dgm:t>
    </dgm:pt>
    <dgm:pt modelId="{585C5A4E-5017-4610-8A13-0884CECFEEF8}" type="pres">
      <dgm:prSet presAssocID="{08AE6934-68F9-4C4B-8DF1-CD459C0D451C}" presName="horz2" presStyleCnt="0"/>
      <dgm:spPr/>
      <dgm:t>
        <a:bodyPr/>
        <a:lstStyle/>
        <a:p>
          <a:endParaRPr lang="es-ES"/>
        </a:p>
      </dgm:t>
    </dgm:pt>
    <dgm:pt modelId="{7FF0FFE4-4381-45A6-B499-5FDD22E94698}" type="pres">
      <dgm:prSet presAssocID="{08AE6934-68F9-4C4B-8DF1-CD459C0D451C}" presName="horzSpace2" presStyleCnt="0"/>
      <dgm:spPr/>
      <dgm:t>
        <a:bodyPr/>
        <a:lstStyle/>
        <a:p>
          <a:endParaRPr lang="es-ES"/>
        </a:p>
      </dgm:t>
    </dgm:pt>
    <dgm:pt modelId="{66D3CD4E-8E02-4362-89CE-2742025FC500}" type="pres">
      <dgm:prSet presAssocID="{08AE6934-68F9-4C4B-8DF1-CD459C0D451C}" presName="tx2" presStyleLbl="revTx" presStyleIdx="7" presStyleCnt="10"/>
      <dgm:spPr/>
      <dgm:t>
        <a:bodyPr/>
        <a:lstStyle/>
        <a:p>
          <a:endParaRPr lang="es-EC"/>
        </a:p>
      </dgm:t>
    </dgm:pt>
    <dgm:pt modelId="{0FD873EF-8516-4FE2-8E4E-FD659F8F02C9}" type="pres">
      <dgm:prSet presAssocID="{08AE6934-68F9-4C4B-8DF1-CD459C0D451C}" presName="vert2" presStyleCnt="0"/>
      <dgm:spPr/>
      <dgm:t>
        <a:bodyPr/>
        <a:lstStyle/>
        <a:p>
          <a:endParaRPr lang="es-ES"/>
        </a:p>
      </dgm:t>
    </dgm:pt>
    <dgm:pt modelId="{9D024A8E-8CE8-43AE-9759-5563F69965D8}" type="pres">
      <dgm:prSet presAssocID="{7251770E-332C-43B9-8E0F-5B1CE8F7954F}" presName="horz3" presStyleCnt="0"/>
      <dgm:spPr/>
      <dgm:t>
        <a:bodyPr/>
        <a:lstStyle/>
        <a:p>
          <a:endParaRPr lang="es-ES"/>
        </a:p>
      </dgm:t>
    </dgm:pt>
    <dgm:pt modelId="{9E82DB55-690E-44FC-A317-577A5213CD26}" type="pres">
      <dgm:prSet presAssocID="{7251770E-332C-43B9-8E0F-5B1CE8F7954F}" presName="horzSpace3" presStyleCnt="0"/>
      <dgm:spPr/>
      <dgm:t>
        <a:bodyPr/>
        <a:lstStyle/>
        <a:p>
          <a:endParaRPr lang="es-ES"/>
        </a:p>
      </dgm:t>
    </dgm:pt>
    <dgm:pt modelId="{E6D18913-119D-4507-9074-ED799B458156}" type="pres">
      <dgm:prSet presAssocID="{7251770E-332C-43B9-8E0F-5B1CE8F7954F}" presName="tx3" presStyleLbl="revTx" presStyleIdx="8" presStyleCnt="10"/>
      <dgm:spPr/>
      <dgm:t>
        <a:bodyPr/>
        <a:lstStyle/>
        <a:p>
          <a:endParaRPr lang="es-ES"/>
        </a:p>
      </dgm:t>
    </dgm:pt>
    <dgm:pt modelId="{A82D0AAB-5046-4067-A326-B8BEFAEC830D}" type="pres">
      <dgm:prSet presAssocID="{7251770E-332C-43B9-8E0F-5B1CE8F7954F}" presName="vert3" presStyleCnt="0"/>
      <dgm:spPr/>
      <dgm:t>
        <a:bodyPr/>
        <a:lstStyle/>
        <a:p>
          <a:endParaRPr lang="es-ES"/>
        </a:p>
      </dgm:t>
    </dgm:pt>
    <dgm:pt modelId="{ED7F5A32-2697-40D1-984C-9258E291B595}" type="pres">
      <dgm:prSet presAssocID="{08AE6934-68F9-4C4B-8DF1-CD459C0D451C}" presName="thinLine2b" presStyleLbl="callout" presStyleIdx="3" presStyleCnt="5" custLinFactNeighborX="8790" custLinFactNeighborY="51996"/>
      <dgm:spPr/>
      <dgm:t>
        <a:bodyPr/>
        <a:lstStyle/>
        <a:p>
          <a:endParaRPr lang="es-ES"/>
        </a:p>
      </dgm:t>
    </dgm:pt>
    <dgm:pt modelId="{D655A5B9-9EA2-4F0A-9A82-861557F29C64}" type="pres">
      <dgm:prSet presAssocID="{08AE6934-68F9-4C4B-8DF1-CD459C0D451C}" presName="vertSpace2b" presStyleCnt="0"/>
      <dgm:spPr/>
      <dgm:t>
        <a:bodyPr/>
        <a:lstStyle/>
        <a:p>
          <a:endParaRPr lang="es-ES"/>
        </a:p>
      </dgm:t>
    </dgm:pt>
    <dgm:pt modelId="{919E1CF7-E3D1-4C80-9F6E-7A2DD469BE08}" type="pres">
      <dgm:prSet presAssocID="{E6F24FEB-405F-4256-A7E9-316E5D26556E}" presName="horz2" presStyleCnt="0"/>
      <dgm:spPr/>
      <dgm:t>
        <a:bodyPr/>
        <a:lstStyle/>
        <a:p>
          <a:endParaRPr lang="es-ES"/>
        </a:p>
      </dgm:t>
    </dgm:pt>
    <dgm:pt modelId="{255B601A-81AB-47A9-9507-A695547C17F5}" type="pres">
      <dgm:prSet presAssocID="{E6F24FEB-405F-4256-A7E9-316E5D26556E}" presName="horzSpace2" presStyleCnt="0"/>
      <dgm:spPr/>
      <dgm:t>
        <a:bodyPr/>
        <a:lstStyle/>
        <a:p>
          <a:endParaRPr lang="es-ES"/>
        </a:p>
      </dgm:t>
    </dgm:pt>
    <dgm:pt modelId="{CE66A61E-B716-495E-923A-A555055AD553}" type="pres">
      <dgm:prSet presAssocID="{E6F24FEB-405F-4256-A7E9-316E5D26556E}" presName="tx2" presStyleLbl="revTx" presStyleIdx="9" presStyleCnt="10"/>
      <dgm:spPr/>
      <dgm:t>
        <a:bodyPr/>
        <a:lstStyle/>
        <a:p>
          <a:endParaRPr lang="es-EC"/>
        </a:p>
      </dgm:t>
    </dgm:pt>
    <dgm:pt modelId="{6F3D2985-24B9-4FC6-A7DC-1BC5937C256B}" type="pres">
      <dgm:prSet presAssocID="{E6F24FEB-405F-4256-A7E9-316E5D26556E}" presName="vert2" presStyleCnt="0"/>
      <dgm:spPr/>
      <dgm:t>
        <a:bodyPr/>
        <a:lstStyle/>
        <a:p>
          <a:endParaRPr lang="es-ES"/>
        </a:p>
      </dgm:t>
    </dgm:pt>
    <dgm:pt modelId="{A91B873A-590A-40AF-B758-1155281F21C8}" type="pres">
      <dgm:prSet presAssocID="{E6F24FEB-405F-4256-A7E9-316E5D26556E}" presName="thinLine2b" presStyleLbl="callout" presStyleIdx="4" presStyleCnt="5"/>
      <dgm:spPr/>
      <dgm:t>
        <a:bodyPr/>
        <a:lstStyle/>
        <a:p>
          <a:endParaRPr lang="es-ES"/>
        </a:p>
      </dgm:t>
    </dgm:pt>
    <dgm:pt modelId="{84D1A9EE-7F02-44BD-BA46-9D30C09C75EC}" type="pres">
      <dgm:prSet presAssocID="{E6F24FEB-405F-4256-A7E9-316E5D26556E}" presName="vertSpace2b" presStyleCnt="0"/>
      <dgm:spPr/>
      <dgm:t>
        <a:bodyPr/>
        <a:lstStyle/>
        <a:p>
          <a:endParaRPr lang="es-ES"/>
        </a:p>
      </dgm:t>
    </dgm:pt>
  </dgm:ptLst>
  <dgm:cxnLst>
    <dgm:cxn modelId="{812ED645-302E-4BAA-A99F-BE5E81629F14}" type="presOf" srcId="{AB4E4F59-4AB3-4B6E-9D49-2B8A72770AD8}" destId="{51AAA254-74D4-4AB7-8541-EA44B657C5DD}" srcOrd="0" destOrd="0" presId="urn:microsoft.com/office/officeart/2008/layout/LinedList"/>
    <dgm:cxn modelId="{C9BF7165-4D82-4547-ABF5-DFE0A30B2B11}" type="presOf" srcId="{08AE6934-68F9-4C4B-8DF1-CD459C0D451C}" destId="{66D3CD4E-8E02-4362-89CE-2742025FC500}" srcOrd="0" destOrd="0" presId="urn:microsoft.com/office/officeart/2008/layout/LinedList"/>
    <dgm:cxn modelId="{66D33777-71FF-454F-9062-11B852737071}" type="presOf" srcId="{9A0A8B95-B09A-451A-B901-390718223881}" destId="{2BFF5E7D-AC09-4E88-BD96-335886C96272}" srcOrd="0" destOrd="0" presId="urn:microsoft.com/office/officeart/2008/layout/LinedList"/>
    <dgm:cxn modelId="{B4CFE595-8D01-42D4-A1A5-8C850E94D622}" type="presOf" srcId="{E6F24FEB-405F-4256-A7E9-316E5D26556E}" destId="{CE66A61E-B716-495E-923A-A555055AD553}" srcOrd="0" destOrd="0" presId="urn:microsoft.com/office/officeart/2008/layout/LinedList"/>
    <dgm:cxn modelId="{D1D70D7F-F77E-4EC1-8944-6D4943D261E7}" srcId="{76DBA183-EFDC-4925-9205-7E5740FC2339}" destId="{9CDEA6B1-ADBF-44B1-8BC1-B010260E0923}" srcOrd="0" destOrd="0" parTransId="{20860378-72E3-4A80-B6EE-70F0F9342819}" sibTransId="{D4F87C3C-A0C0-4F6D-B32F-4F64767B9DC9}"/>
    <dgm:cxn modelId="{AB9E71E9-45A1-4BAD-8772-21FD4C3B2CBF}" type="presOf" srcId="{863D767C-A7DE-46C0-8E33-D6CF49EB18F5}" destId="{A41DAABA-CD71-4A71-9A79-CDD61D33BFB0}" srcOrd="0" destOrd="0" presId="urn:microsoft.com/office/officeart/2008/layout/LinedList"/>
    <dgm:cxn modelId="{ECA7CDB0-6160-4232-90B1-4E82D44F79F8}" type="presOf" srcId="{F52DCB4F-F71B-43E2-BD9F-B72D201FC9AA}" destId="{E553FE70-0F59-43A8-BCB5-7BDC9C9A08C8}" srcOrd="0" destOrd="0" presId="urn:microsoft.com/office/officeart/2008/layout/LinedList"/>
    <dgm:cxn modelId="{9ADEB637-BCCD-4DD7-83E7-C4C188759A85}" srcId="{08AE6934-68F9-4C4B-8DF1-CD459C0D451C}" destId="{7251770E-332C-43B9-8E0F-5B1CE8F7954F}" srcOrd="0" destOrd="0" parTransId="{D7484718-9226-47E4-8434-A5A1881C42B9}" sibTransId="{E30D677F-E8A4-4D80-AC81-038DC390D623}"/>
    <dgm:cxn modelId="{138892C5-F60A-4FE8-BDE1-465390D36ADF}" type="presOf" srcId="{7251770E-332C-43B9-8E0F-5B1CE8F7954F}" destId="{E6D18913-119D-4507-9074-ED799B458156}" srcOrd="0" destOrd="0" presId="urn:microsoft.com/office/officeart/2008/layout/LinedList"/>
    <dgm:cxn modelId="{8B74EBEC-7541-4FE2-A9CC-28D197B26827}" type="presOf" srcId="{B7DEC855-B6EE-47EA-B326-6EDFA39481B0}" destId="{CFE9E102-B82B-434B-B109-CBD3D5B6B379}" srcOrd="0" destOrd="0" presId="urn:microsoft.com/office/officeart/2008/layout/LinedList"/>
    <dgm:cxn modelId="{5C668C1D-5B0A-47A9-9FD3-2682E13AC871}" type="presOf" srcId="{76DBA183-EFDC-4925-9205-7E5740FC2339}" destId="{08B3B8E8-9B7D-4242-9714-AAA19DDE6E4C}" srcOrd="0" destOrd="0" presId="urn:microsoft.com/office/officeart/2008/layout/LinedList"/>
    <dgm:cxn modelId="{0972F13F-EC16-4885-9636-248C9DBAB46F}" srcId="{AB4E4F59-4AB3-4B6E-9D49-2B8A72770AD8}" destId="{76DBA183-EFDC-4925-9205-7E5740FC2339}" srcOrd="0" destOrd="0" parTransId="{B8603148-5F62-4B83-B9F6-53449EEE1B90}" sibTransId="{75C93234-6C5D-4BF7-8DAA-A50699016E91}"/>
    <dgm:cxn modelId="{836ADBB5-3FA4-4871-B70A-6A348D390905}" srcId="{AB4E4F59-4AB3-4B6E-9D49-2B8A72770AD8}" destId="{E6F24FEB-405F-4256-A7E9-316E5D26556E}" srcOrd="4" destOrd="0" parTransId="{CF904532-3180-43D0-917A-411A7B96ADCF}" sibTransId="{D5F7893E-0680-4373-BF8C-0AEC9D8D0B53}"/>
    <dgm:cxn modelId="{145C5FD9-1110-4665-9A03-0E8B233E53BC}" type="presOf" srcId="{9CDEA6B1-ADBF-44B1-8BC1-B010260E0923}" destId="{ADF14D0C-243D-4945-B670-A873619E26FF}" srcOrd="0" destOrd="0" presId="urn:microsoft.com/office/officeart/2008/layout/LinedList"/>
    <dgm:cxn modelId="{6DB6C706-2414-4FAA-A736-27CF162FC1BB}" type="presOf" srcId="{58E283EB-9CB5-460B-A3B6-0E1E8AEC3782}" destId="{97DCCEC9-315C-43D0-893A-412DCC80A093}" srcOrd="0" destOrd="0" presId="urn:microsoft.com/office/officeart/2008/layout/LinedList"/>
    <dgm:cxn modelId="{AB16FBA0-8D53-4DE5-BFF3-23AABB83A1F0}" srcId="{9A0A8B95-B09A-451A-B901-390718223881}" destId="{863D767C-A7DE-46C0-8E33-D6CF49EB18F5}" srcOrd="0" destOrd="0" parTransId="{84A2D303-316E-441B-9CF6-677584078A81}" sibTransId="{FFFC58E4-5F82-4E3C-B793-F2C07CB6C52B}"/>
    <dgm:cxn modelId="{75D2E2BF-8D2F-48E3-BB4A-1D446EE43CCE}" srcId="{AB4E4F59-4AB3-4B6E-9D49-2B8A72770AD8}" destId="{08AE6934-68F9-4C4B-8DF1-CD459C0D451C}" srcOrd="3" destOrd="0" parTransId="{F19A8D31-F051-42FB-B8B2-A90A8B8A4E15}" sibTransId="{D9BF6E28-479B-4A57-B0A1-F416F313E34F}"/>
    <dgm:cxn modelId="{C08050B1-8A55-4DBA-B40F-D523A771CDC6}" srcId="{AB4E4F59-4AB3-4B6E-9D49-2B8A72770AD8}" destId="{B7DEC855-B6EE-47EA-B326-6EDFA39481B0}" srcOrd="2" destOrd="0" parTransId="{DA9B14B7-98AC-4334-B479-39DE12D341C6}" sibTransId="{5BC9A93D-7D40-45AE-8143-FF8F7E675874}"/>
    <dgm:cxn modelId="{025BA3B6-A88F-4943-B493-AB15B2213FA9}" srcId="{F52DCB4F-F71B-43E2-BD9F-B72D201FC9AA}" destId="{AB4E4F59-4AB3-4B6E-9D49-2B8A72770AD8}" srcOrd="0" destOrd="0" parTransId="{C216A5F1-A7DE-4A76-8686-D1C0F84B0D4D}" sibTransId="{D8AE4B34-7099-466D-8CC0-F4E6812BBA47}"/>
    <dgm:cxn modelId="{7703F1AE-29AF-45D0-9181-A3B526328B6A}" srcId="{AB4E4F59-4AB3-4B6E-9D49-2B8A72770AD8}" destId="{9A0A8B95-B09A-451A-B901-390718223881}" srcOrd="1" destOrd="0" parTransId="{2AECCBE3-C94A-43C1-83BE-484245B25734}" sibTransId="{A4B7D500-73E2-434B-A3F6-61F503A9BE7C}"/>
    <dgm:cxn modelId="{1D0F2128-07E4-42D1-B836-62FB071C4D4B}" srcId="{B7DEC855-B6EE-47EA-B326-6EDFA39481B0}" destId="{58E283EB-9CB5-460B-A3B6-0E1E8AEC3782}" srcOrd="0" destOrd="0" parTransId="{FAE8FF52-B6CD-4D4D-B4FD-38B3CCFAE5B7}" sibTransId="{1367214C-5CC1-423E-A9FC-1D36D3067A9D}"/>
    <dgm:cxn modelId="{1650AE73-871E-4D37-9C76-D2EA921DC4A6}" type="presParOf" srcId="{E553FE70-0F59-43A8-BCB5-7BDC9C9A08C8}" destId="{A03500C2-7D51-4E59-9034-8D353AD028AA}" srcOrd="0" destOrd="0" presId="urn:microsoft.com/office/officeart/2008/layout/LinedList"/>
    <dgm:cxn modelId="{0A6B7834-B766-497B-BC41-0C86B6FD8E71}" type="presParOf" srcId="{E553FE70-0F59-43A8-BCB5-7BDC9C9A08C8}" destId="{55B63267-1A62-4DB8-B2AB-FD472DBE26B2}" srcOrd="1" destOrd="0" presId="urn:microsoft.com/office/officeart/2008/layout/LinedList"/>
    <dgm:cxn modelId="{1A74E8F1-3159-493B-8212-3B0D59E05EFB}" type="presParOf" srcId="{55B63267-1A62-4DB8-B2AB-FD472DBE26B2}" destId="{51AAA254-74D4-4AB7-8541-EA44B657C5DD}" srcOrd="0" destOrd="0" presId="urn:microsoft.com/office/officeart/2008/layout/LinedList"/>
    <dgm:cxn modelId="{7798D267-8D70-4A75-9F64-7E844AA58138}" type="presParOf" srcId="{55B63267-1A62-4DB8-B2AB-FD472DBE26B2}" destId="{B240F4FA-37B6-4B99-B7AE-773E36CAD9C1}" srcOrd="1" destOrd="0" presId="urn:microsoft.com/office/officeart/2008/layout/LinedList"/>
    <dgm:cxn modelId="{918CC9DB-7EC6-4118-8A44-C4E09EAF3BCC}" type="presParOf" srcId="{B240F4FA-37B6-4B99-B7AE-773E36CAD9C1}" destId="{689C0CBD-2DF6-4ECA-9298-06FB590401EB}" srcOrd="0" destOrd="0" presId="urn:microsoft.com/office/officeart/2008/layout/LinedList"/>
    <dgm:cxn modelId="{B1EC3F39-8C34-4C01-B154-2D12CAF1B9B8}" type="presParOf" srcId="{B240F4FA-37B6-4B99-B7AE-773E36CAD9C1}" destId="{25CBF8F1-300E-4040-B5DA-75021347640A}" srcOrd="1" destOrd="0" presId="urn:microsoft.com/office/officeart/2008/layout/LinedList"/>
    <dgm:cxn modelId="{1A1AAA72-CDE8-4DD1-9372-D688278C82E3}" type="presParOf" srcId="{25CBF8F1-300E-4040-B5DA-75021347640A}" destId="{4FE14F10-3485-476B-A7E5-CEB59B09FE31}" srcOrd="0" destOrd="0" presId="urn:microsoft.com/office/officeart/2008/layout/LinedList"/>
    <dgm:cxn modelId="{921BF383-5272-4C9C-AE76-492F4366E512}" type="presParOf" srcId="{25CBF8F1-300E-4040-B5DA-75021347640A}" destId="{08B3B8E8-9B7D-4242-9714-AAA19DDE6E4C}" srcOrd="1" destOrd="0" presId="urn:microsoft.com/office/officeart/2008/layout/LinedList"/>
    <dgm:cxn modelId="{016C3402-1071-4D27-8E06-BE2718BB8F4F}" type="presParOf" srcId="{25CBF8F1-300E-4040-B5DA-75021347640A}" destId="{212B7759-97E9-4B9A-80D8-64D0AAD0D308}" srcOrd="2" destOrd="0" presId="urn:microsoft.com/office/officeart/2008/layout/LinedList"/>
    <dgm:cxn modelId="{481AED54-F567-43AE-BA61-CECAB2D5F274}" type="presParOf" srcId="{212B7759-97E9-4B9A-80D8-64D0AAD0D308}" destId="{0A4D0C1D-D02F-4A2F-96EB-361FCC16B77A}" srcOrd="0" destOrd="0" presId="urn:microsoft.com/office/officeart/2008/layout/LinedList"/>
    <dgm:cxn modelId="{E0231237-1E14-40A7-95B7-9E75CCB876AD}" type="presParOf" srcId="{0A4D0C1D-D02F-4A2F-96EB-361FCC16B77A}" destId="{986877F4-A9ED-42F6-A5F5-267871C1FDD3}" srcOrd="0" destOrd="0" presId="urn:microsoft.com/office/officeart/2008/layout/LinedList"/>
    <dgm:cxn modelId="{936C1954-0244-4477-986F-1ADBF317A2D1}" type="presParOf" srcId="{0A4D0C1D-D02F-4A2F-96EB-361FCC16B77A}" destId="{ADF14D0C-243D-4945-B670-A873619E26FF}" srcOrd="1" destOrd="0" presId="urn:microsoft.com/office/officeart/2008/layout/LinedList"/>
    <dgm:cxn modelId="{3A0B0E4D-9AB1-4375-80E2-A4CB362583C3}" type="presParOf" srcId="{0A4D0C1D-D02F-4A2F-96EB-361FCC16B77A}" destId="{951786B1-C058-46C1-AF99-A9A70321284B}" srcOrd="2" destOrd="0" presId="urn:microsoft.com/office/officeart/2008/layout/LinedList"/>
    <dgm:cxn modelId="{2152EEAB-0B5E-45F0-A998-411DC3E0779F}" type="presParOf" srcId="{B240F4FA-37B6-4B99-B7AE-773E36CAD9C1}" destId="{18A5639B-0010-4511-905D-539DAFBA6721}" srcOrd="2" destOrd="0" presId="urn:microsoft.com/office/officeart/2008/layout/LinedList"/>
    <dgm:cxn modelId="{5B122AAD-2679-46E4-84A6-A8D8A79143A8}" type="presParOf" srcId="{B240F4FA-37B6-4B99-B7AE-773E36CAD9C1}" destId="{601D05BA-BDAD-4EC4-9C7E-A357D7C404A2}" srcOrd="3" destOrd="0" presId="urn:microsoft.com/office/officeart/2008/layout/LinedList"/>
    <dgm:cxn modelId="{F5F88BE7-47F2-4F38-BA49-25DEED576B94}" type="presParOf" srcId="{B240F4FA-37B6-4B99-B7AE-773E36CAD9C1}" destId="{81313041-0293-40F9-8AE2-E4BBEEB3BA52}" srcOrd="4" destOrd="0" presId="urn:microsoft.com/office/officeart/2008/layout/LinedList"/>
    <dgm:cxn modelId="{FD31BA72-C718-43B4-BD72-DFBACC801EFB}" type="presParOf" srcId="{81313041-0293-40F9-8AE2-E4BBEEB3BA52}" destId="{D56DBF6A-80AE-448A-83F7-18D65382BF2E}" srcOrd="0" destOrd="0" presId="urn:microsoft.com/office/officeart/2008/layout/LinedList"/>
    <dgm:cxn modelId="{79838637-7B86-402B-9D3D-EAD5729D028C}" type="presParOf" srcId="{81313041-0293-40F9-8AE2-E4BBEEB3BA52}" destId="{2BFF5E7D-AC09-4E88-BD96-335886C96272}" srcOrd="1" destOrd="0" presId="urn:microsoft.com/office/officeart/2008/layout/LinedList"/>
    <dgm:cxn modelId="{1FE79366-2B95-4437-A764-BC622A60586E}" type="presParOf" srcId="{81313041-0293-40F9-8AE2-E4BBEEB3BA52}" destId="{11F8662C-99D3-46CA-8098-BE0E75757B83}" srcOrd="2" destOrd="0" presId="urn:microsoft.com/office/officeart/2008/layout/LinedList"/>
    <dgm:cxn modelId="{BD3787AF-A8FB-400A-AB5E-8AF8CE032685}" type="presParOf" srcId="{11F8662C-99D3-46CA-8098-BE0E75757B83}" destId="{6962CA8A-8BF1-40B2-B316-EC17826E5C0B}" srcOrd="0" destOrd="0" presId="urn:microsoft.com/office/officeart/2008/layout/LinedList"/>
    <dgm:cxn modelId="{FCE0E3C7-8FAC-4F87-BD48-4C2552430925}" type="presParOf" srcId="{6962CA8A-8BF1-40B2-B316-EC17826E5C0B}" destId="{2596C27A-0082-4EA7-8560-B3AF4DE16242}" srcOrd="0" destOrd="0" presId="urn:microsoft.com/office/officeart/2008/layout/LinedList"/>
    <dgm:cxn modelId="{A3722C11-BE8A-415B-B44E-B6922A417024}" type="presParOf" srcId="{6962CA8A-8BF1-40B2-B316-EC17826E5C0B}" destId="{A41DAABA-CD71-4A71-9A79-CDD61D33BFB0}" srcOrd="1" destOrd="0" presId="urn:microsoft.com/office/officeart/2008/layout/LinedList"/>
    <dgm:cxn modelId="{5CDFB91F-FE8F-440F-8566-0D18EE97071B}" type="presParOf" srcId="{6962CA8A-8BF1-40B2-B316-EC17826E5C0B}" destId="{EBAD1C37-0196-4DFC-9927-6145BCF87E0A}" srcOrd="2" destOrd="0" presId="urn:microsoft.com/office/officeart/2008/layout/LinedList"/>
    <dgm:cxn modelId="{A51DD653-C72D-4679-AD0C-F35C725DD45F}" type="presParOf" srcId="{B240F4FA-37B6-4B99-B7AE-773E36CAD9C1}" destId="{FCD29723-914E-47BD-A167-4D2C148CDC56}" srcOrd="5" destOrd="0" presId="urn:microsoft.com/office/officeart/2008/layout/LinedList"/>
    <dgm:cxn modelId="{85CBAC6E-72FA-48F0-8A3C-B1A3F1A31C89}" type="presParOf" srcId="{B240F4FA-37B6-4B99-B7AE-773E36CAD9C1}" destId="{BFBEE1C9-54D8-4484-AAF2-27EFCD443EB5}" srcOrd="6" destOrd="0" presId="urn:microsoft.com/office/officeart/2008/layout/LinedList"/>
    <dgm:cxn modelId="{FBF4005B-0FC4-44EB-8390-D7CED02B769D}" type="presParOf" srcId="{B240F4FA-37B6-4B99-B7AE-773E36CAD9C1}" destId="{CE4AA42C-3C07-4017-BE8A-62BC7D7FC6DD}" srcOrd="7" destOrd="0" presId="urn:microsoft.com/office/officeart/2008/layout/LinedList"/>
    <dgm:cxn modelId="{6762EE57-6FDA-4F86-95D3-3DD86C18C58F}" type="presParOf" srcId="{CE4AA42C-3C07-4017-BE8A-62BC7D7FC6DD}" destId="{DD897AF3-D833-498B-8C8D-14E3A04F3148}" srcOrd="0" destOrd="0" presId="urn:microsoft.com/office/officeart/2008/layout/LinedList"/>
    <dgm:cxn modelId="{57ABAC86-5BBE-4714-8DC4-800F3CA54F5A}" type="presParOf" srcId="{CE4AA42C-3C07-4017-BE8A-62BC7D7FC6DD}" destId="{CFE9E102-B82B-434B-B109-CBD3D5B6B379}" srcOrd="1" destOrd="0" presId="urn:microsoft.com/office/officeart/2008/layout/LinedList"/>
    <dgm:cxn modelId="{4E8A0320-1B20-4AED-AAE2-F5917FFC0EBC}" type="presParOf" srcId="{CE4AA42C-3C07-4017-BE8A-62BC7D7FC6DD}" destId="{486399A7-7978-4A3A-B1A6-534CD34BDAB1}" srcOrd="2" destOrd="0" presId="urn:microsoft.com/office/officeart/2008/layout/LinedList"/>
    <dgm:cxn modelId="{BC3F9961-4C9F-4DD1-A4FD-7C570D7B9A13}" type="presParOf" srcId="{486399A7-7978-4A3A-B1A6-534CD34BDAB1}" destId="{7EB45222-B3BC-457D-A1B2-631519058E46}" srcOrd="0" destOrd="0" presId="urn:microsoft.com/office/officeart/2008/layout/LinedList"/>
    <dgm:cxn modelId="{71BFA868-5F96-483D-9731-93524B194CB9}" type="presParOf" srcId="{7EB45222-B3BC-457D-A1B2-631519058E46}" destId="{BE2800CD-A7AE-45B9-84EE-12FFAA3A6354}" srcOrd="0" destOrd="0" presId="urn:microsoft.com/office/officeart/2008/layout/LinedList"/>
    <dgm:cxn modelId="{B2855974-7C02-4800-A5DF-BBB8F6B2934A}" type="presParOf" srcId="{7EB45222-B3BC-457D-A1B2-631519058E46}" destId="{97DCCEC9-315C-43D0-893A-412DCC80A093}" srcOrd="1" destOrd="0" presId="urn:microsoft.com/office/officeart/2008/layout/LinedList"/>
    <dgm:cxn modelId="{4D958CBF-2D98-42D5-8AA2-06632D9A6710}" type="presParOf" srcId="{7EB45222-B3BC-457D-A1B2-631519058E46}" destId="{9D0539F4-6E0E-4233-B291-5C4E80F90490}" srcOrd="2" destOrd="0" presId="urn:microsoft.com/office/officeart/2008/layout/LinedList"/>
    <dgm:cxn modelId="{3B367FF4-8D08-458A-8F2C-ABA27F6624E8}" type="presParOf" srcId="{B240F4FA-37B6-4B99-B7AE-773E36CAD9C1}" destId="{6B803F1C-1831-44F7-840C-F29C99D52746}" srcOrd="8" destOrd="0" presId="urn:microsoft.com/office/officeart/2008/layout/LinedList"/>
    <dgm:cxn modelId="{32952F86-4403-40D7-ACE5-863F8144B848}" type="presParOf" srcId="{B240F4FA-37B6-4B99-B7AE-773E36CAD9C1}" destId="{04A37121-E25F-4D62-AEF3-9FF5150245E6}" srcOrd="9" destOrd="0" presId="urn:microsoft.com/office/officeart/2008/layout/LinedList"/>
    <dgm:cxn modelId="{80607DFB-859A-47B9-90F5-4654CC048047}" type="presParOf" srcId="{B240F4FA-37B6-4B99-B7AE-773E36CAD9C1}" destId="{585C5A4E-5017-4610-8A13-0884CECFEEF8}" srcOrd="10" destOrd="0" presId="urn:microsoft.com/office/officeart/2008/layout/LinedList"/>
    <dgm:cxn modelId="{B8ED81FE-352B-4AC7-A9A6-009225BFFE6B}" type="presParOf" srcId="{585C5A4E-5017-4610-8A13-0884CECFEEF8}" destId="{7FF0FFE4-4381-45A6-B499-5FDD22E94698}" srcOrd="0" destOrd="0" presId="urn:microsoft.com/office/officeart/2008/layout/LinedList"/>
    <dgm:cxn modelId="{2690CCAC-771D-45CC-A595-FFA8B9D52556}" type="presParOf" srcId="{585C5A4E-5017-4610-8A13-0884CECFEEF8}" destId="{66D3CD4E-8E02-4362-89CE-2742025FC500}" srcOrd="1" destOrd="0" presId="urn:microsoft.com/office/officeart/2008/layout/LinedList"/>
    <dgm:cxn modelId="{272B019D-6E12-4F2E-9CF8-B9E19DB8D4E6}" type="presParOf" srcId="{585C5A4E-5017-4610-8A13-0884CECFEEF8}" destId="{0FD873EF-8516-4FE2-8E4E-FD659F8F02C9}" srcOrd="2" destOrd="0" presId="urn:microsoft.com/office/officeart/2008/layout/LinedList"/>
    <dgm:cxn modelId="{975A96AF-3BBD-4E20-A425-13063830EC99}" type="presParOf" srcId="{0FD873EF-8516-4FE2-8E4E-FD659F8F02C9}" destId="{9D024A8E-8CE8-43AE-9759-5563F69965D8}" srcOrd="0" destOrd="0" presId="urn:microsoft.com/office/officeart/2008/layout/LinedList"/>
    <dgm:cxn modelId="{F4BD913D-02B9-46B6-A259-1D6279AF76AD}" type="presParOf" srcId="{9D024A8E-8CE8-43AE-9759-5563F69965D8}" destId="{9E82DB55-690E-44FC-A317-577A5213CD26}" srcOrd="0" destOrd="0" presId="urn:microsoft.com/office/officeart/2008/layout/LinedList"/>
    <dgm:cxn modelId="{AC7F3400-1064-46C1-8049-24ADFD94AF67}" type="presParOf" srcId="{9D024A8E-8CE8-43AE-9759-5563F69965D8}" destId="{E6D18913-119D-4507-9074-ED799B458156}" srcOrd="1" destOrd="0" presId="urn:microsoft.com/office/officeart/2008/layout/LinedList"/>
    <dgm:cxn modelId="{553A2096-65D8-441D-BA29-8B5F7A079671}" type="presParOf" srcId="{9D024A8E-8CE8-43AE-9759-5563F69965D8}" destId="{A82D0AAB-5046-4067-A326-B8BEFAEC830D}" srcOrd="2" destOrd="0" presId="urn:microsoft.com/office/officeart/2008/layout/LinedList"/>
    <dgm:cxn modelId="{DB4F510A-E4CA-49BA-935E-F787019BC5F1}" type="presParOf" srcId="{B240F4FA-37B6-4B99-B7AE-773E36CAD9C1}" destId="{ED7F5A32-2697-40D1-984C-9258E291B595}" srcOrd="11" destOrd="0" presId="urn:microsoft.com/office/officeart/2008/layout/LinedList"/>
    <dgm:cxn modelId="{6FC4035E-9FC0-4166-A0B0-640D9437E114}" type="presParOf" srcId="{B240F4FA-37B6-4B99-B7AE-773E36CAD9C1}" destId="{D655A5B9-9EA2-4F0A-9A82-861557F29C64}" srcOrd="12" destOrd="0" presId="urn:microsoft.com/office/officeart/2008/layout/LinedList"/>
    <dgm:cxn modelId="{72F8F8F9-FA0B-46CB-BB6F-18AFA385DE41}" type="presParOf" srcId="{B240F4FA-37B6-4B99-B7AE-773E36CAD9C1}" destId="{919E1CF7-E3D1-4C80-9F6E-7A2DD469BE08}" srcOrd="13" destOrd="0" presId="urn:microsoft.com/office/officeart/2008/layout/LinedList"/>
    <dgm:cxn modelId="{AF59A9C2-08CC-4CE1-BB09-35B5967A785D}" type="presParOf" srcId="{919E1CF7-E3D1-4C80-9F6E-7A2DD469BE08}" destId="{255B601A-81AB-47A9-9507-A695547C17F5}" srcOrd="0" destOrd="0" presId="urn:microsoft.com/office/officeart/2008/layout/LinedList"/>
    <dgm:cxn modelId="{4ABC33DC-898F-46DC-8EB7-772834EE51F2}" type="presParOf" srcId="{919E1CF7-E3D1-4C80-9F6E-7A2DD469BE08}" destId="{CE66A61E-B716-495E-923A-A555055AD553}" srcOrd="1" destOrd="0" presId="urn:microsoft.com/office/officeart/2008/layout/LinedList"/>
    <dgm:cxn modelId="{77970A63-8526-432D-ACF2-68CAE0C01D67}" type="presParOf" srcId="{919E1CF7-E3D1-4C80-9F6E-7A2DD469BE08}" destId="{6F3D2985-24B9-4FC6-A7DC-1BC5937C256B}" srcOrd="2" destOrd="0" presId="urn:microsoft.com/office/officeart/2008/layout/LinedList"/>
    <dgm:cxn modelId="{A9221202-085F-4650-840A-841922C276B8}" type="presParOf" srcId="{B240F4FA-37B6-4B99-B7AE-773E36CAD9C1}" destId="{A91B873A-590A-40AF-B758-1155281F21C8}" srcOrd="14" destOrd="0" presId="urn:microsoft.com/office/officeart/2008/layout/LinedList"/>
    <dgm:cxn modelId="{73DA1777-91F7-4DB0-B0D7-244F86326E46}" type="presParOf" srcId="{B240F4FA-37B6-4B99-B7AE-773E36CAD9C1}" destId="{84D1A9EE-7F02-44BD-BA46-9D30C09C75EC}" srcOrd="15" destOrd="0" presId="urn:microsoft.com/office/officeart/2008/layout/LinedList"/>
  </dgm:cxnLst>
  <dgm:bg>
    <a:solidFill>
      <a:schemeClr val="bg1"/>
    </a:solidFill>
  </dgm:bg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932A0A-EFCB-47C5-9022-D6DADB7CBB5C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9595D70-6E84-4205-ABEA-3FD5228B484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C" sz="4400" dirty="0" smtClean="0"/>
            <a:t>2021</a:t>
          </a:r>
          <a:endParaRPr lang="es-EC" sz="4400" dirty="0"/>
        </a:p>
      </dgm:t>
    </dgm:pt>
    <dgm:pt modelId="{4DFA9E13-49AE-49C3-AAF8-D19A2ABF206A}" type="parTrans" cxnId="{4DAD1729-A96A-4723-9997-DB584A76FC28}">
      <dgm:prSet/>
      <dgm:spPr/>
      <dgm:t>
        <a:bodyPr/>
        <a:lstStyle/>
        <a:p>
          <a:endParaRPr lang="es-EC"/>
        </a:p>
      </dgm:t>
    </dgm:pt>
    <dgm:pt modelId="{1FC96FF2-D880-4280-AB07-FC774193FE85}" type="sibTrans" cxnId="{4DAD1729-A96A-4723-9997-DB584A76FC28}">
      <dgm:prSet/>
      <dgm:spPr/>
      <dgm:t>
        <a:bodyPr/>
        <a:lstStyle/>
        <a:p>
          <a:endParaRPr lang="es-EC"/>
        </a:p>
      </dgm:t>
    </dgm:pt>
    <dgm:pt modelId="{8204360B-8C85-401F-8126-5BA178E0C6AA}">
      <dgm:prSet phldrT="[Texto]" custT="1"/>
      <dgm:spPr/>
      <dgm:t>
        <a:bodyPr anchor="ctr"/>
        <a:lstStyle/>
        <a:p>
          <a:pPr algn="ctr"/>
          <a:r>
            <a:rPr lang="es-EC" sz="1800" dirty="0" smtClean="0"/>
            <a:t>34 comités de seguridad</a:t>
          </a:r>
        </a:p>
        <a:p>
          <a:pPr algn="ctr"/>
          <a:r>
            <a:rPr lang="es-EC" sz="1800" dirty="0" smtClean="0"/>
            <a:t>Octubre-diciembre 2021</a:t>
          </a:r>
          <a:endParaRPr lang="es-EC" sz="1800" dirty="0"/>
        </a:p>
      </dgm:t>
    </dgm:pt>
    <dgm:pt modelId="{BF919919-15A1-4A74-AA19-B8C6FE3331AC}" type="parTrans" cxnId="{2CD2CF58-F27A-4201-A5E9-9C69287D3A91}">
      <dgm:prSet/>
      <dgm:spPr/>
      <dgm:t>
        <a:bodyPr/>
        <a:lstStyle/>
        <a:p>
          <a:endParaRPr lang="es-EC"/>
        </a:p>
      </dgm:t>
    </dgm:pt>
    <dgm:pt modelId="{16C11D62-3602-4DB1-8E62-6F6C58F7C631}" type="sibTrans" cxnId="{2CD2CF58-F27A-4201-A5E9-9C69287D3A91}">
      <dgm:prSet/>
      <dgm:spPr/>
      <dgm:t>
        <a:bodyPr/>
        <a:lstStyle/>
        <a:p>
          <a:endParaRPr lang="es-EC"/>
        </a:p>
      </dgm:t>
    </dgm:pt>
    <dgm:pt modelId="{93B44164-7796-437B-ACFD-5FB2FB7A1724}">
      <dgm:prSet phldrT="[Texto]" custT="1"/>
      <dgm:spPr/>
      <dgm:t>
        <a:bodyPr anchor="ctr"/>
        <a:lstStyle/>
        <a:p>
          <a:pPr algn="l"/>
          <a:r>
            <a:rPr lang="es-EC" sz="1800" dirty="0" smtClean="0"/>
            <a:t>19 </a:t>
          </a:r>
          <a:r>
            <a:rPr lang="es-EC" sz="1800" dirty="0" err="1" smtClean="0"/>
            <a:t>Quitumbe</a:t>
          </a:r>
          <a:endParaRPr lang="es-EC" sz="1800" dirty="0" smtClean="0"/>
        </a:p>
      </dgm:t>
    </dgm:pt>
    <dgm:pt modelId="{19217739-53C0-4C80-85ED-2AA0C4D26B05}" type="parTrans" cxnId="{45DFF2A0-B4D2-47CA-AA12-CE8C0E0FE7E3}">
      <dgm:prSet/>
      <dgm:spPr/>
      <dgm:t>
        <a:bodyPr/>
        <a:lstStyle/>
        <a:p>
          <a:endParaRPr lang="es-EC"/>
        </a:p>
      </dgm:t>
    </dgm:pt>
    <dgm:pt modelId="{AD80B749-7947-4EAB-932E-1A434150DC32}" type="sibTrans" cxnId="{45DFF2A0-B4D2-47CA-AA12-CE8C0E0FE7E3}">
      <dgm:prSet/>
      <dgm:spPr/>
      <dgm:t>
        <a:bodyPr/>
        <a:lstStyle/>
        <a:p>
          <a:endParaRPr lang="es-EC"/>
        </a:p>
      </dgm:t>
    </dgm:pt>
    <dgm:pt modelId="{0D247D0B-87F7-4788-B96C-CF1FB1946FA5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C" sz="4400" dirty="0" smtClean="0"/>
            <a:t>2022</a:t>
          </a:r>
          <a:endParaRPr lang="es-EC" sz="4400" dirty="0"/>
        </a:p>
      </dgm:t>
    </dgm:pt>
    <dgm:pt modelId="{77DBE314-AD9C-4E35-899C-1B20BCF3A156}" type="parTrans" cxnId="{0A14B6E3-93AC-4311-885D-82873A45E92D}">
      <dgm:prSet/>
      <dgm:spPr/>
      <dgm:t>
        <a:bodyPr/>
        <a:lstStyle/>
        <a:p>
          <a:endParaRPr lang="es-EC"/>
        </a:p>
      </dgm:t>
    </dgm:pt>
    <dgm:pt modelId="{DD86819E-18F3-44D9-B0D2-DAF4D13BFDD0}" type="sibTrans" cxnId="{0A14B6E3-93AC-4311-885D-82873A45E92D}">
      <dgm:prSet/>
      <dgm:spPr/>
      <dgm:t>
        <a:bodyPr/>
        <a:lstStyle/>
        <a:p>
          <a:endParaRPr lang="es-EC"/>
        </a:p>
      </dgm:t>
    </dgm:pt>
    <dgm:pt modelId="{1D3CFE86-866F-471E-9C4B-C6B132AFDE1D}">
      <dgm:prSet phldrT="[Texto]" custT="1"/>
      <dgm:spPr>
        <a:solidFill>
          <a:schemeClr val="bg1">
            <a:lumMod val="65000"/>
          </a:schemeClr>
        </a:solidFill>
      </dgm:spPr>
      <dgm:t>
        <a:bodyPr anchor="ctr"/>
        <a:lstStyle/>
        <a:p>
          <a:pPr algn="ctr"/>
          <a:r>
            <a:rPr lang="es-EC" sz="2000" dirty="0" smtClean="0"/>
            <a:t>36 comités de seguridad</a:t>
          </a:r>
        </a:p>
        <a:p>
          <a:pPr algn="ctr"/>
          <a:r>
            <a:rPr lang="es-EC" sz="2000" dirty="0" smtClean="0"/>
            <a:t>Enero-mayo 2022</a:t>
          </a:r>
          <a:endParaRPr lang="es-EC" sz="2000" dirty="0"/>
        </a:p>
      </dgm:t>
    </dgm:pt>
    <dgm:pt modelId="{47CD1BB9-1795-4150-94CA-EB28467C3D83}" type="parTrans" cxnId="{3172871D-8C46-4FBB-9E6A-3B3EECFC8B3C}">
      <dgm:prSet/>
      <dgm:spPr/>
      <dgm:t>
        <a:bodyPr/>
        <a:lstStyle/>
        <a:p>
          <a:endParaRPr lang="es-EC"/>
        </a:p>
      </dgm:t>
    </dgm:pt>
    <dgm:pt modelId="{F1AC05F1-040A-4A86-80A4-982E3E2F2F0A}" type="sibTrans" cxnId="{3172871D-8C46-4FBB-9E6A-3B3EECFC8B3C}">
      <dgm:prSet/>
      <dgm:spPr/>
      <dgm:t>
        <a:bodyPr/>
        <a:lstStyle/>
        <a:p>
          <a:endParaRPr lang="es-EC"/>
        </a:p>
      </dgm:t>
    </dgm:pt>
    <dgm:pt modelId="{E1BE208D-4E41-422A-8902-CC954A2F62D3}">
      <dgm:prSet phldrT="[Texto]" custT="1"/>
      <dgm:spPr>
        <a:solidFill>
          <a:schemeClr val="bg1">
            <a:lumMod val="65000"/>
          </a:schemeClr>
        </a:solidFill>
      </dgm:spPr>
      <dgm:t>
        <a:bodyPr anchor="ctr"/>
        <a:lstStyle/>
        <a:p>
          <a:pPr algn="l"/>
          <a:r>
            <a:rPr lang="es-EC" sz="1800" dirty="0" smtClean="0"/>
            <a:t>8 </a:t>
          </a:r>
          <a:r>
            <a:rPr lang="es-EC" sz="1800" dirty="0" err="1" smtClean="0"/>
            <a:t>Quitumbe</a:t>
          </a:r>
          <a:endParaRPr lang="es-EC" sz="1600" dirty="0" smtClean="0"/>
        </a:p>
      </dgm:t>
    </dgm:pt>
    <dgm:pt modelId="{4B7549FD-0733-48A6-B519-9B143E920FC6}" type="parTrans" cxnId="{28AE8C51-7667-4C22-A72C-5324259204F8}">
      <dgm:prSet/>
      <dgm:spPr/>
      <dgm:t>
        <a:bodyPr/>
        <a:lstStyle/>
        <a:p>
          <a:endParaRPr lang="es-EC"/>
        </a:p>
      </dgm:t>
    </dgm:pt>
    <dgm:pt modelId="{36EB752B-01AF-4C35-8A20-0A6C218B0422}" type="sibTrans" cxnId="{28AE8C51-7667-4C22-A72C-5324259204F8}">
      <dgm:prSet/>
      <dgm:spPr/>
      <dgm:t>
        <a:bodyPr/>
        <a:lstStyle/>
        <a:p>
          <a:endParaRPr lang="es-EC"/>
        </a:p>
      </dgm:t>
    </dgm:pt>
    <dgm:pt modelId="{E2F57760-417A-4D59-8F61-B97265CC50BF}">
      <dgm:prSet phldrT="[Texto]" custT="1"/>
      <dgm:spPr>
        <a:solidFill>
          <a:schemeClr val="bg1">
            <a:lumMod val="65000"/>
          </a:schemeClr>
        </a:solidFill>
      </dgm:spPr>
      <dgm:t>
        <a:bodyPr anchor="ctr"/>
        <a:lstStyle/>
        <a:p>
          <a:pPr algn="l"/>
          <a:r>
            <a:rPr lang="es-EC" sz="1800" dirty="0" smtClean="0"/>
            <a:t>7 Tumbaco</a:t>
          </a:r>
          <a:endParaRPr lang="es-EC" sz="1800" dirty="0" smtClean="0"/>
        </a:p>
      </dgm:t>
    </dgm:pt>
    <dgm:pt modelId="{40303364-F1F3-4239-9948-301A4627F767}" type="parTrans" cxnId="{F9F9453E-081F-404E-8708-0F9A9C61507B}">
      <dgm:prSet/>
      <dgm:spPr/>
      <dgm:t>
        <a:bodyPr/>
        <a:lstStyle/>
        <a:p>
          <a:endParaRPr lang="es-ES"/>
        </a:p>
      </dgm:t>
    </dgm:pt>
    <dgm:pt modelId="{51CADB37-DD5D-4F8B-B2C2-F2EE17BF5CD4}" type="sibTrans" cxnId="{F9F9453E-081F-404E-8708-0F9A9C61507B}">
      <dgm:prSet/>
      <dgm:spPr/>
      <dgm:t>
        <a:bodyPr/>
        <a:lstStyle/>
        <a:p>
          <a:endParaRPr lang="es-ES"/>
        </a:p>
      </dgm:t>
    </dgm:pt>
    <dgm:pt modelId="{FF9F3BE4-23C0-4072-8FBE-D356E8591334}">
      <dgm:prSet phldrT="[Texto]" custT="1"/>
      <dgm:spPr>
        <a:solidFill>
          <a:schemeClr val="bg1">
            <a:lumMod val="65000"/>
          </a:schemeClr>
        </a:solidFill>
      </dgm:spPr>
      <dgm:t>
        <a:bodyPr anchor="ctr"/>
        <a:lstStyle/>
        <a:p>
          <a:pPr algn="l"/>
          <a:r>
            <a:rPr lang="es-EC" sz="1800" dirty="0" smtClean="0"/>
            <a:t>6 La Delicia</a:t>
          </a:r>
          <a:endParaRPr lang="es-EC" sz="1800" dirty="0" smtClean="0"/>
        </a:p>
      </dgm:t>
    </dgm:pt>
    <dgm:pt modelId="{0D6CE7C5-CF70-4BEA-AB32-147C74A1655C}" type="parTrans" cxnId="{6C2ECDA0-FD79-405E-8E93-40FB83EEFCD4}">
      <dgm:prSet/>
      <dgm:spPr/>
      <dgm:t>
        <a:bodyPr/>
        <a:lstStyle/>
        <a:p>
          <a:endParaRPr lang="es-ES"/>
        </a:p>
      </dgm:t>
    </dgm:pt>
    <dgm:pt modelId="{67C037D2-A4BB-460C-9BE8-D2FB26284E23}" type="sibTrans" cxnId="{6C2ECDA0-FD79-405E-8E93-40FB83EEFCD4}">
      <dgm:prSet/>
      <dgm:spPr/>
      <dgm:t>
        <a:bodyPr/>
        <a:lstStyle/>
        <a:p>
          <a:endParaRPr lang="es-ES"/>
        </a:p>
      </dgm:t>
    </dgm:pt>
    <dgm:pt modelId="{12C86ACE-81E6-4433-B26E-025883E78491}">
      <dgm:prSet phldrT="[Texto]" custT="1"/>
      <dgm:spPr>
        <a:solidFill>
          <a:schemeClr val="bg1">
            <a:lumMod val="65000"/>
          </a:schemeClr>
        </a:solidFill>
      </dgm:spPr>
      <dgm:t>
        <a:bodyPr anchor="ctr"/>
        <a:lstStyle/>
        <a:p>
          <a:pPr algn="l"/>
          <a:r>
            <a:rPr lang="es-EC" sz="1800" dirty="0" smtClean="0"/>
            <a:t>6 </a:t>
          </a:r>
          <a:r>
            <a:rPr lang="es-EC" sz="1800" dirty="0" smtClean="0"/>
            <a:t>Manuela </a:t>
          </a:r>
          <a:r>
            <a:rPr lang="es-EC" sz="1800" dirty="0" smtClean="0"/>
            <a:t>Sáenz</a:t>
          </a:r>
          <a:endParaRPr lang="es-EC" sz="1800" dirty="0" smtClean="0"/>
        </a:p>
      </dgm:t>
    </dgm:pt>
    <dgm:pt modelId="{2D92505E-8087-482B-B204-DFB36CECFCBA}" type="parTrans" cxnId="{D2DC8EFC-17F3-40E6-8B5A-7CD1A1B1CC9F}">
      <dgm:prSet/>
      <dgm:spPr/>
      <dgm:t>
        <a:bodyPr/>
        <a:lstStyle/>
        <a:p>
          <a:endParaRPr lang="es-ES"/>
        </a:p>
      </dgm:t>
    </dgm:pt>
    <dgm:pt modelId="{6DE55FA1-ADAB-4688-9120-54234EF85DD1}" type="sibTrans" cxnId="{D2DC8EFC-17F3-40E6-8B5A-7CD1A1B1CC9F}">
      <dgm:prSet/>
      <dgm:spPr/>
      <dgm:t>
        <a:bodyPr/>
        <a:lstStyle/>
        <a:p>
          <a:endParaRPr lang="es-ES"/>
        </a:p>
      </dgm:t>
    </dgm:pt>
    <dgm:pt modelId="{1472D598-563B-4CE9-8A28-4F7156CEE2F2}">
      <dgm:prSet phldrT="[Texto]" custT="1"/>
      <dgm:spPr>
        <a:solidFill>
          <a:schemeClr val="bg1">
            <a:lumMod val="65000"/>
          </a:schemeClr>
        </a:solidFill>
      </dgm:spPr>
      <dgm:t>
        <a:bodyPr anchor="ctr"/>
        <a:lstStyle/>
        <a:p>
          <a:pPr algn="l"/>
          <a:r>
            <a:rPr lang="es-EC" sz="1800" dirty="0" smtClean="0"/>
            <a:t>1 Calderón</a:t>
          </a:r>
          <a:endParaRPr lang="es-EC" sz="1600" dirty="0" smtClean="0"/>
        </a:p>
      </dgm:t>
    </dgm:pt>
    <dgm:pt modelId="{2DE457EA-57EF-42D4-B57F-AF466BE66D17}" type="parTrans" cxnId="{63EA2A51-25B1-45D2-9431-49FD0BFAEF63}">
      <dgm:prSet/>
      <dgm:spPr/>
      <dgm:t>
        <a:bodyPr/>
        <a:lstStyle/>
        <a:p>
          <a:endParaRPr lang="es-ES"/>
        </a:p>
      </dgm:t>
    </dgm:pt>
    <dgm:pt modelId="{3522A682-2CFA-4D45-AC16-402CB64D28A4}" type="sibTrans" cxnId="{63EA2A51-25B1-45D2-9431-49FD0BFAEF63}">
      <dgm:prSet/>
      <dgm:spPr/>
      <dgm:t>
        <a:bodyPr/>
        <a:lstStyle/>
        <a:p>
          <a:endParaRPr lang="es-ES"/>
        </a:p>
      </dgm:t>
    </dgm:pt>
    <dgm:pt modelId="{0CB383F6-EF0A-4D72-871A-AF22B53A42F4}">
      <dgm:prSet phldrT="[Texto]" custT="1"/>
      <dgm:spPr>
        <a:solidFill>
          <a:schemeClr val="bg1">
            <a:lumMod val="65000"/>
          </a:schemeClr>
        </a:solidFill>
      </dgm:spPr>
      <dgm:t>
        <a:bodyPr anchor="ctr"/>
        <a:lstStyle/>
        <a:p>
          <a:pPr algn="l"/>
          <a:r>
            <a:rPr lang="es-EC" sz="1800" dirty="0" smtClean="0"/>
            <a:t>4 Los Chillos</a:t>
          </a:r>
        </a:p>
      </dgm:t>
    </dgm:pt>
    <dgm:pt modelId="{532F963A-D67A-47C8-B28C-4D8AB745DC82}" type="parTrans" cxnId="{47616819-B095-4DB0-854E-E8CA22D836B8}">
      <dgm:prSet/>
      <dgm:spPr/>
      <dgm:t>
        <a:bodyPr/>
        <a:lstStyle/>
        <a:p>
          <a:endParaRPr lang="es-ES"/>
        </a:p>
      </dgm:t>
    </dgm:pt>
    <dgm:pt modelId="{BE162253-9EE1-4763-BFEE-C3277BA588C7}" type="sibTrans" cxnId="{47616819-B095-4DB0-854E-E8CA22D836B8}">
      <dgm:prSet/>
      <dgm:spPr/>
      <dgm:t>
        <a:bodyPr/>
        <a:lstStyle/>
        <a:p>
          <a:endParaRPr lang="es-ES"/>
        </a:p>
      </dgm:t>
    </dgm:pt>
    <dgm:pt modelId="{CF4441AC-B69D-4D70-AEF7-D42C867739DC}">
      <dgm:prSet phldrT="[Texto]" custT="1"/>
      <dgm:spPr>
        <a:solidFill>
          <a:schemeClr val="bg1">
            <a:lumMod val="65000"/>
          </a:schemeClr>
        </a:solidFill>
      </dgm:spPr>
      <dgm:t>
        <a:bodyPr anchor="ctr"/>
        <a:lstStyle/>
        <a:p>
          <a:pPr algn="l"/>
          <a:r>
            <a:rPr lang="es-EC" sz="1800" dirty="0" smtClean="0"/>
            <a:t>2 Eugenio Espejo</a:t>
          </a:r>
        </a:p>
      </dgm:t>
    </dgm:pt>
    <dgm:pt modelId="{A501DD73-B101-4F81-87C3-4685867C3CB6}" type="parTrans" cxnId="{4B3575A9-795E-440F-9FA9-DA1546BCC52F}">
      <dgm:prSet/>
      <dgm:spPr/>
      <dgm:t>
        <a:bodyPr/>
        <a:lstStyle/>
        <a:p>
          <a:endParaRPr lang="es-ES"/>
        </a:p>
      </dgm:t>
    </dgm:pt>
    <dgm:pt modelId="{EE407837-8067-4CD0-B8A7-1875D537826D}" type="sibTrans" cxnId="{4B3575A9-795E-440F-9FA9-DA1546BCC52F}">
      <dgm:prSet/>
      <dgm:spPr/>
      <dgm:t>
        <a:bodyPr/>
        <a:lstStyle/>
        <a:p>
          <a:endParaRPr lang="es-ES"/>
        </a:p>
      </dgm:t>
    </dgm:pt>
    <dgm:pt modelId="{6FB8E29E-4984-4515-9FF0-55A65D83A0E3}">
      <dgm:prSet phldrT="[Texto]" custT="1"/>
      <dgm:spPr>
        <a:solidFill>
          <a:schemeClr val="bg1">
            <a:lumMod val="65000"/>
          </a:schemeClr>
        </a:solidFill>
      </dgm:spPr>
      <dgm:t>
        <a:bodyPr anchor="ctr"/>
        <a:lstStyle/>
        <a:p>
          <a:pPr algn="l"/>
          <a:r>
            <a:rPr lang="es-EC" sz="1800" smtClean="0"/>
            <a:t>2 </a:t>
          </a:r>
          <a:r>
            <a:rPr lang="es-EC" sz="1800" dirty="0" smtClean="0"/>
            <a:t>Eloy Alfaro</a:t>
          </a:r>
        </a:p>
        <a:p>
          <a:pPr algn="l"/>
          <a:endParaRPr lang="es-EC" sz="1600" dirty="0" smtClean="0"/>
        </a:p>
      </dgm:t>
    </dgm:pt>
    <dgm:pt modelId="{9D502DB8-124F-4BDE-86FB-3F160C18F422}" type="parTrans" cxnId="{CF0E27EC-CEC7-47E1-A231-CFDB0FB8201D}">
      <dgm:prSet/>
      <dgm:spPr/>
      <dgm:t>
        <a:bodyPr/>
        <a:lstStyle/>
        <a:p>
          <a:endParaRPr lang="es-ES"/>
        </a:p>
      </dgm:t>
    </dgm:pt>
    <dgm:pt modelId="{C4DB174A-4B60-4339-9143-BC9F26771F05}" type="sibTrans" cxnId="{CF0E27EC-CEC7-47E1-A231-CFDB0FB8201D}">
      <dgm:prSet/>
      <dgm:spPr/>
      <dgm:t>
        <a:bodyPr/>
        <a:lstStyle/>
        <a:p>
          <a:endParaRPr lang="es-ES"/>
        </a:p>
      </dgm:t>
    </dgm:pt>
    <dgm:pt modelId="{90C7940F-31D0-406C-A8D7-B16477D8C31E}">
      <dgm:prSet phldrT="[Texto]" custT="1"/>
      <dgm:spPr/>
      <dgm:t>
        <a:bodyPr anchor="ctr"/>
        <a:lstStyle/>
        <a:p>
          <a:pPr algn="l"/>
          <a:r>
            <a:rPr lang="es-EC" sz="1800" dirty="0" smtClean="0"/>
            <a:t>7 </a:t>
          </a:r>
          <a:r>
            <a:rPr lang="es-EC" sz="1800" dirty="0" smtClean="0"/>
            <a:t>La </a:t>
          </a:r>
          <a:r>
            <a:rPr lang="es-EC" sz="1800" dirty="0" smtClean="0"/>
            <a:t>Delicia</a:t>
          </a:r>
          <a:endParaRPr lang="es-EC" sz="1800" dirty="0" smtClean="0"/>
        </a:p>
      </dgm:t>
    </dgm:pt>
    <dgm:pt modelId="{F37982F6-19F7-4197-9D09-132F7F61C1E9}" type="parTrans" cxnId="{ED7B68AD-8EE4-452F-9C98-4BA0BBEAC9A8}">
      <dgm:prSet/>
      <dgm:spPr/>
      <dgm:t>
        <a:bodyPr/>
        <a:lstStyle/>
        <a:p>
          <a:endParaRPr lang="es-ES"/>
        </a:p>
      </dgm:t>
    </dgm:pt>
    <dgm:pt modelId="{BCF3A6A4-6731-4443-A058-8AF5D46C794F}" type="sibTrans" cxnId="{ED7B68AD-8EE4-452F-9C98-4BA0BBEAC9A8}">
      <dgm:prSet/>
      <dgm:spPr/>
      <dgm:t>
        <a:bodyPr/>
        <a:lstStyle/>
        <a:p>
          <a:endParaRPr lang="es-ES"/>
        </a:p>
      </dgm:t>
    </dgm:pt>
    <dgm:pt modelId="{D9EC23E5-8D06-4D1C-8FFC-9875AC07A3AE}">
      <dgm:prSet phldrT="[Texto]" custT="1"/>
      <dgm:spPr/>
      <dgm:t>
        <a:bodyPr anchor="ctr"/>
        <a:lstStyle/>
        <a:p>
          <a:pPr algn="l"/>
          <a:r>
            <a:rPr lang="es-EC" sz="1800" dirty="0" smtClean="0"/>
            <a:t>3 </a:t>
          </a:r>
          <a:r>
            <a:rPr lang="es-EC" sz="1800" dirty="0" smtClean="0"/>
            <a:t>Eugenio </a:t>
          </a:r>
          <a:r>
            <a:rPr lang="es-EC" sz="1800" dirty="0" smtClean="0"/>
            <a:t>Espejo</a:t>
          </a:r>
          <a:endParaRPr lang="es-EC" sz="1800" dirty="0" smtClean="0"/>
        </a:p>
      </dgm:t>
    </dgm:pt>
    <dgm:pt modelId="{9D527C5F-FAF5-4052-B823-F16DF81F9231}" type="parTrans" cxnId="{02CCA3B4-B383-48BE-A521-6ADD09264BA5}">
      <dgm:prSet/>
      <dgm:spPr/>
      <dgm:t>
        <a:bodyPr/>
        <a:lstStyle/>
        <a:p>
          <a:endParaRPr lang="es-ES"/>
        </a:p>
      </dgm:t>
    </dgm:pt>
    <dgm:pt modelId="{7159F1F0-72E0-4329-975C-73265C80D3CF}" type="sibTrans" cxnId="{02CCA3B4-B383-48BE-A521-6ADD09264BA5}">
      <dgm:prSet/>
      <dgm:spPr/>
      <dgm:t>
        <a:bodyPr/>
        <a:lstStyle/>
        <a:p>
          <a:endParaRPr lang="es-ES"/>
        </a:p>
      </dgm:t>
    </dgm:pt>
    <dgm:pt modelId="{8EE12363-DA22-40D8-AF4A-F131ACC86BAE}">
      <dgm:prSet phldrT="[Texto]" custT="1"/>
      <dgm:spPr/>
      <dgm:t>
        <a:bodyPr anchor="ctr"/>
        <a:lstStyle/>
        <a:p>
          <a:pPr algn="l"/>
          <a:r>
            <a:rPr lang="es-EC" sz="1800" dirty="0" smtClean="0"/>
            <a:t>2 Calderón</a:t>
          </a:r>
          <a:endParaRPr lang="es-EC" sz="1800" dirty="0" smtClean="0"/>
        </a:p>
      </dgm:t>
    </dgm:pt>
    <dgm:pt modelId="{5395D778-B33E-4C6A-95DF-33025AA41DB8}" type="parTrans" cxnId="{7FDA5F5E-7477-423D-9303-97B357E235E0}">
      <dgm:prSet/>
      <dgm:spPr/>
      <dgm:t>
        <a:bodyPr/>
        <a:lstStyle/>
        <a:p>
          <a:endParaRPr lang="es-ES"/>
        </a:p>
      </dgm:t>
    </dgm:pt>
    <dgm:pt modelId="{A29F6012-45EF-4BE6-B7A9-B443AD0242B1}" type="sibTrans" cxnId="{7FDA5F5E-7477-423D-9303-97B357E235E0}">
      <dgm:prSet/>
      <dgm:spPr/>
      <dgm:t>
        <a:bodyPr/>
        <a:lstStyle/>
        <a:p>
          <a:endParaRPr lang="es-ES"/>
        </a:p>
      </dgm:t>
    </dgm:pt>
    <dgm:pt modelId="{AC26D5A9-1A88-4742-A35E-41B9DE32516F}">
      <dgm:prSet phldrT="[Texto]" custT="1"/>
      <dgm:spPr/>
      <dgm:t>
        <a:bodyPr anchor="ctr"/>
        <a:lstStyle/>
        <a:p>
          <a:pPr algn="l"/>
          <a:r>
            <a:rPr lang="es-EC" sz="1800" dirty="0" smtClean="0"/>
            <a:t>2 Tumbaco</a:t>
          </a:r>
          <a:endParaRPr lang="es-EC" sz="1800" dirty="0" smtClean="0"/>
        </a:p>
      </dgm:t>
    </dgm:pt>
    <dgm:pt modelId="{ECFB4249-BC90-474B-A3F1-903ED75742FB}" type="parTrans" cxnId="{B88E0089-A0B7-4123-BE5C-4345BBE32D06}">
      <dgm:prSet/>
      <dgm:spPr/>
      <dgm:t>
        <a:bodyPr/>
        <a:lstStyle/>
        <a:p>
          <a:endParaRPr lang="es-ES"/>
        </a:p>
      </dgm:t>
    </dgm:pt>
    <dgm:pt modelId="{16104E52-779F-48CD-B11B-650D67B841EA}" type="sibTrans" cxnId="{B88E0089-A0B7-4123-BE5C-4345BBE32D06}">
      <dgm:prSet/>
      <dgm:spPr/>
      <dgm:t>
        <a:bodyPr/>
        <a:lstStyle/>
        <a:p>
          <a:endParaRPr lang="es-ES"/>
        </a:p>
      </dgm:t>
    </dgm:pt>
    <dgm:pt modelId="{C00DF059-91E8-4DB5-87F9-2E6A6CA40F0A}">
      <dgm:prSet phldrT="[Texto]" custT="1"/>
      <dgm:spPr/>
      <dgm:t>
        <a:bodyPr anchor="ctr"/>
        <a:lstStyle/>
        <a:p>
          <a:pPr algn="l"/>
          <a:r>
            <a:rPr lang="es-EC" sz="1800" smtClean="0"/>
            <a:t>1 </a:t>
          </a:r>
          <a:r>
            <a:rPr lang="es-EC" sz="1800" dirty="0" smtClean="0"/>
            <a:t>La Mariscal</a:t>
          </a:r>
          <a:endParaRPr lang="es-EC" sz="1800" dirty="0"/>
        </a:p>
      </dgm:t>
    </dgm:pt>
    <dgm:pt modelId="{DC71968E-4A01-4409-9035-CFC72B554141}" type="parTrans" cxnId="{1B178EB2-C0E8-4340-B91C-A6196E8B5968}">
      <dgm:prSet/>
      <dgm:spPr/>
      <dgm:t>
        <a:bodyPr/>
        <a:lstStyle/>
        <a:p>
          <a:endParaRPr lang="es-ES"/>
        </a:p>
      </dgm:t>
    </dgm:pt>
    <dgm:pt modelId="{E56C9F58-1250-410C-9652-B7B1065C7FEF}" type="sibTrans" cxnId="{1B178EB2-C0E8-4340-B91C-A6196E8B5968}">
      <dgm:prSet/>
      <dgm:spPr/>
      <dgm:t>
        <a:bodyPr/>
        <a:lstStyle/>
        <a:p>
          <a:endParaRPr lang="es-ES"/>
        </a:p>
      </dgm:t>
    </dgm:pt>
    <dgm:pt modelId="{11112573-63D5-419A-B02A-C899F52BB36E}" type="pres">
      <dgm:prSet presAssocID="{0D932A0A-EFCB-47C5-9022-D6DADB7CBB5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380A60-F3C2-4A59-A33C-3F9A291ED07B}" type="pres">
      <dgm:prSet presAssocID="{79595D70-6E84-4205-ABEA-3FD5228B4842}" presName="compNode" presStyleCnt="0"/>
      <dgm:spPr/>
    </dgm:pt>
    <dgm:pt modelId="{B064376C-2572-4DE3-9F11-087C4C93C648}" type="pres">
      <dgm:prSet presAssocID="{79595D70-6E84-4205-ABEA-3FD5228B4842}" presName="aNode" presStyleLbl="bgShp" presStyleIdx="0" presStyleCnt="2"/>
      <dgm:spPr/>
      <dgm:t>
        <a:bodyPr/>
        <a:lstStyle/>
        <a:p>
          <a:endParaRPr lang="es-ES"/>
        </a:p>
      </dgm:t>
    </dgm:pt>
    <dgm:pt modelId="{643C5335-736D-4A50-8D03-1792F051B812}" type="pres">
      <dgm:prSet presAssocID="{79595D70-6E84-4205-ABEA-3FD5228B4842}" presName="textNode" presStyleLbl="bgShp" presStyleIdx="0" presStyleCnt="2"/>
      <dgm:spPr/>
      <dgm:t>
        <a:bodyPr/>
        <a:lstStyle/>
        <a:p>
          <a:endParaRPr lang="es-ES"/>
        </a:p>
      </dgm:t>
    </dgm:pt>
    <dgm:pt modelId="{7B73E861-7FBE-436C-BC6C-AFD824EB5514}" type="pres">
      <dgm:prSet presAssocID="{79595D70-6E84-4205-ABEA-3FD5228B4842}" presName="compChildNode" presStyleCnt="0"/>
      <dgm:spPr/>
    </dgm:pt>
    <dgm:pt modelId="{B26E7026-E569-412D-81A8-D14E79384A78}" type="pres">
      <dgm:prSet presAssocID="{79595D70-6E84-4205-ABEA-3FD5228B4842}" presName="theInnerList" presStyleCnt="0"/>
      <dgm:spPr/>
    </dgm:pt>
    <dgm:pt modelId="{8BEA24A3-7DE2-4B6A-B4E8-409DF465A731}" type="pres">
      <dgm:prSet presAssocID="{8204360B-8C85-401F-8126-5BA178E0C6AA}" presName="childNode" presStyleLbl="node1" presStyleIdx="0" presStyleCnt="2" custScaleY="119599" custLinFactNeighborX="-2218" custLinFactNeighborY="-85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0D5401-D81C-4BEA-A75A-CCBBD95AF4A8}" type="pres">
      <dgm:prSet presAssocID="{79595D70-6E84-4205-ABEA-3FD5228B4842}" presName="aSpace" presStyleCnt="0"/>
      <dgm:spPr/>
    </dgm:pt>
    <dgm:pt modelId="{C7BC2A49-E069-44E0-BD97-97BE61A524DA}" type="pres">
      <dgm:prSet presAssocID="{0D247D0B-87F7-4788-B96C-CF1FB1946FA5}" presName="compNode" presStyleCnt="0"/>
      <dgm:spPr/>
    </dgm:pt>
    <dgm:pt modelId="{612103EF-B1E4-4268-8346-584561C03579}" type="pres">
      <dgm:prSet presAssocID="{0D247D0B-87F7-4788-B96C-CF1FB1946FA5}" presName="aNode" presStyleLbl="bgShp" presStyleIdx="1" presStyleCnt="2"/>
      <dgm:spPr/>
      <dgm:t>
        <a:bodyPr/>
        <a:lstStyle/>
        <a:p>
          <a:endParaRPr lang="es-ES"/>
        </a:p>
      </dgm:t>
    </dgm:pt>
    <dgm:pt modelId="{28C924E3-9850-4F9A-930C-94A5CF5B8251}" type="pres">
      <dgm:prSet presAssocID="{0D247D0B-87F7-4788-B96C-CF1FB1946FA5}" presName="textNode" presStyleLbl="bgShp" presStyleIdx="1" presStyleCnt="2"/>
      <dgm:spPr/>
      <dgm:t>
        <a:bodyPr/>
        <a:lstStyle/>
        <a:p>
          <a:endParaRPr lang="es-ES"/>
        </a:p>
      </dgm:t>
    </dgm:pt>
    <dgm:pt modelId="{AC203CF4-BF3D-48D3-BD9B-35C792E14C99}" type="pres">
      <dgm:prSet presAssocID="{0D247D0B-87F7-4788-B96C-CF1FB1946FA5}" presName="compChildNode" presStyleCnt="0"/>
      <dgm:spPr/>
    </dgm:pt>
    <dgm:pt modelId="{459C5088-59CE-4FEB-A872-15CAB21B208F}" type="pres">
      <dgm:prSet presAssocID="{0D247D0B-87F7-4788-B96C-CF1FB1946FA5}" presName="theInnerList" presStyleCnt="0"/>
      <dgm:spPr/>
    </dgm:pt>
    <dgm:pt modelId="{D8B3ABD8-8C9B-4014-9984-3A292E2CE6A2}" type="pres">
      <dgm:prSet presAssocID="{1D3CFE86-866F-471E-9C4B-C6B132AFDE1D}" presName="childNode" presStyleLbl="node1" presStyleIdx="1" presStyleCnt="2" custScaleX="101232" custScaleY="116135" custLinFactNeighborY="-85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616819-B095-4DB0-854E-E8CA22D836B8}" srcId="{1D3CFE86-866F-471E-9C4B-C6B132AFDE1D}" destId="{0CB383F6-EF0A-4D72-871A-AF22B53A42F4}" srcOrd="5" destOrd="0" parTransId="{532F963A-D67A-47C8-B28C-4D8AB745DC82}" sibTransId="{BE162253-9EE1-4763-BFEE-C3277BA588C7}"/>
    <dgm:cxn modelId="{B88E0089-A0B7-4123-BE5C-4345BBE32D06}" srcId="{8204360B-8C85-401F-8126-5BA178E0C6AA}" destId="{AC26D5A9-1A88-4742-A35E-41B9DE32516F}" srcOrd="4" destOrd="0" parTransId="{ECFB4249-BC90-474B-A3F1-903ED75742FB}" sibTransId="{16104E52-779F-48CD-B11B-650D67B841EA}"/>
    <dgm:cxn modelId="{45DFF2A0-B4D2-47CA-AA12-CE8C0E0FE7E3}" srcId="{8204360B-8C85-401F-8126-5BA178E0C6AA}" destId="{93B44164-7796-437B-ACFD-5FB2FB7A1724}" srcOrd="0" destOrd="0" parTransId="{19217739-53C0-4C80-85ED-2AA0C4D26B05}" sibTransId="{AD80B749-7947-4EAB-932E-1A434150DC32}"/>
    <dgm:cxn modelId="{3D43083D-A6D2-4E8B-9C60-2E07E52D72DF}" type="presOf" srcId="{E1BE208D-4E41-422A-8902-CC954A2F62D3}" destId="{D8B3ABD8-8C9B-4014-9984-3A292E2CE6A2}" srcOrd="0" destOrd="1" presId="urn:microsoft.com/office/officeart/2005/8/layout/lProcess2"/>
    <dgm:cxn modelId="{1B41E44F-BE0E-45F4-8829-AE81E963871D}" type="presOf" srcId="{1472D598-563B-4CE9-8A28-4F7156CEE2F2}" destId="{D8B3ABD8-8C9B-4014-9984-3A292E2CE6A2}" srcOrd="0" destOrd="5" presId="urn:microsoft.com/office/officeart/2005/8/layout/lProcess2"/>
    <dgm:cxn modelId="{F9F9453E-081F-404E-8708-0F9A9C61507B}" srcId="{1D3CFE86-866F-471E-9C4B-C6B132AFDE1D}" destId="{E2F57760-417A-4D59-8F61-B97265CC50BF}" srcOrd="1" destOrd="0" parTransId="{40303364-F1F3-4239-9948-301A4627F767}" sibTransId="{51CADB37-DD5D-4F8B-B2C2-F2EE17BF5CD4}"/>
    <dgm:cxn modelId="{3172871D-8C46-4FBB-9E6A-3B3EECFC8B3C}" srcId="{0D247D0B-87F7-4788-B96C-CF1FB1946FA5}" destId="{1D3CFE86-866F-471E-9C4B-C6B132AFDE1D}" srcOrd="0" destOrd="0" parTransId="{47CD1BB9-1795-4150-94CA-EB28467C3D83}" sibTransId="{F1AC05F1-040A-4A86-80A4-982E3E2F2F0A}"/>
    <dgm:cxn modelId="{8844BFCA-2BD7-45EC-BF3C-27D7F22CD452}" type="presOf" srcId="{AC26D5A9-1A88-4742-A35E-41B9DE32516F}" destId="{8BEA24A3-7DE2-4B6A-B4E8-409DF465A731}" srcOrd="0" destOrd="5" presId="urn:microsoft.com/office/officeart/2005/8/layout/lProcess2"/>
    <dgm:cxn modelId="{4B3575A9-795E-440F-9FA9-DA1546BCC52F}" srcId="{1D3CFE86-866F-471E-9C4B-C6B132AFDE1D}" destId="{CF4441AC-B69D-4D70-AEF7-D42C867739DC}" srcOrd="6" destOrd="0" parTransId="{A501DD73-B101-4F81-87C3-4685867C3CB6}" sibTransId="{EE407837-8067-4CD0-B8A7-1875D537826D}"/>
    <dgm:cxn modelId="{85B16F17-73FF-4C83-8C60-285866CBC7C6}" type="presOf" srcId="{79595D70-6E84-4205-ABEA-3FD5228B4842}" destId="{643C5335-736D-4A50-8D03-1792F051B812}" srcOrd="1" destOrd="0" presId="urn:microsoft.com/office/officeart/2005/8/layout/lProcess2"/>
    <dgm:cxn modelId="{0A14B6E3-93AC-4311-885D-82873A45E92D}" srcId="{0D932A0A-EFCB-47C5-9022-D6DADB7CBB5C}" destId="{0D247D0B-87F7-4788-B96C-CF1FB1946FA5}" srcOrd="1" destOrd="0" parTransId="{77DBE314-AD9C-4E35-899C-1B20BCF3A156}" sibTransId="{DD86819E-18F3-44D9-B0D2-DAF4D13BFDD0}"/>
    <dgm:cxn modelId="{ED7B68AD-8EE4-452F-9C98-4BA0BBEAC9A8}" srcId="{8204360B-8C85-401F-8126-5BA178E0C6AA}" destId="{90C7940F-31D0-406C-A8D7-B16477D8C31E}" srcOrd="1" destOrd="0" parTransId="{F37982F6-19F7-4197-9D09-132F7F61C1E9}" sibTransId="{BCF3A6A4-6731-4443-A058-8AF5D46C794F}"/>
    <dgm:cxn modelId="{B5DC9E54-1E5F-4B18-9EF8-6698B0C7BE1E}" type="presOf" srcId="{8204360B-8C85-401F-8126-5BA178E0C6AA}" destId="{8BEA24A3-7DE2-4B6A-B4E8-409DF465A731}" srcOrd="0" destOrd="0" presId="urn:microsoft.com/office/officeart/2005/8/layout/lProcess2"/>
    <dgm:cxn modelId="{C4903B90-E5D9-44B7-818F-8D87F031407D}" type="presOf" srcId="{1D3CFE86-866F-471E-9C4B-C6B132AFDE1D}" destId="{D8B3ABD8-8C9B-4014-9984-3A292E2CE6A2}" srcOrd="0" destOrd="0" presId="urn:microsoft.com/office/officeart/2005/8/layout/lProcess2"/>
    <dgm:cxn modelId="{BA4333E0-7188-4D06-8CBA-15E839AAC699}" type="presOf" srcId="{0D247D0B-87F7-4788-B96C-CF1FB1946FA5}" destId="{612103EF-B1E4-4268-8346-584561C03579}" srcOrd="0" destOrd="0" presId="urn:microsoft.com/office/officeart/2005/8/layout/lProcess2"/>
    <dgm:cxn modelId="{02CCA3B4-B383-48BE-A521-6ADD09264BA5}" srcId="{8204360B-8C85-401F-8126-5BA178E0C6AA}" destId="{D9EC23E5-8D06-4D1C-8FFC-9875AC07A3AE}" srcOrd="2" destOrd="0" parTransId="{9D527C5F-FAF5-4052-B823-F16DF81F9231}" sibTransId="{7159F1F0-72E0-4329-975C-73265C80D3CF}"/>
    <dgm:cxn modelId="{9712ECF6-B871-492D-8E79-5B958B1AF6FD}" type="presOf" srcId="{93B44164-7796-437B-ACFD-5FB2FB7A1724}" destId="{8BEA24A3-7DE2-4B6A-B4E8-409DF465A731}" srcOrd="0" destOrd="1" presId="urn:microsoft.com/office/officeart/2005/8/layout/lProcess2"/>
    <dgm:cxn modelId="{6C2ECDA0-FD79-405E-8E93-40FB83EEFCD4}" srcId="{1D3CFE86-866F-471E-9C4B-C6B132AFDE1D}" destId="{FF9F3BE4-23C0-4072-8FBE-D356E8591334}" srcOrd="2" destOrd="0" parTransId="{0D6CE7C5-CF70-4BEA-AB32-147C74A1655C}" sibTransId="{67C037D2-A4BB-460C-9BE8-D2FB26284E23}"/>
    <dgm:cxn modelId="{D2DC8EFC-17F3-40E6-8B5A-7CD1A1B1CC9F}" srcId="{1D3CFE86-866F-471E-9C4B-C6B132AFDE1D}" destId="{12C86ACE-81E6-4433-B26E-025883E78491}" srcOrd="3" destOrd="0" parTransId="{2D92505E-8087-482B-B204-DFB36CECFCBA}" sibTransId="{6DE55FA1-ADAB-4688-9120-54234EF85DD1}"/>
    <dgm:cxn modelId="{3D62FF0A-3751-4D02-9C6D-029528F6F289}" type="presOf" srcId="{79595D70-6E84-4205-ABEA-3FD5228B4842}" destId="{B064376C-2572-4DE3-9F11-087C4C93C648}" srcOrd="0" destOrd="0" presId="urn:microsoft.com/office/officeart/2005/8/layout/lProcess2"/>
    <dgm:cxn modelId="{3ECC9A15-2155-4D7D-AB0E-34AD1819DF1D}" type="presOf" srcId="{6FB8E29E-4984-4515-9FF0-55A65D83A0E3}" destId="{D8B3ABD8-8C9B-4014-9984-3A292E2CE6A2}" srcOrd="0" destOrd="8" presId="urn:microsoft.com/office/officeart/2005/8/layout/lProcess2"/>
    <dgm:cxn modelId="{A8D6F7A7-50BB-479B-94F0-94C45670E5C1}" type="presOf" srcId="{C00DF059-91E8-4DB5-87F9-2E6A6CA40F0A}" destId="{8BEA24A3-7DE2-4B6A-B4E8-409DF465A731}" srcOrd="0" destOrd="6" presId="urn:microsoft.com/office/officeart/2005/8/layout/lProcess2"/>
    <dgm:cxn modelId="{CF0E27EC-CEC7-47E1-A231-CFDB0FB8201D}" srcId="{1D3CFE86-866F-471E-9C4B-C6B132AFDE1D}" destId="{6FB8E29E-4984-4515-9FF0-55A65D83A0E3}" srcOrd="7" destOrd="0" parTransId="{9D502DB8-124F-4BDE-86FB-3F160C18F422}" sibTransId="{C4DB174A-4B60-4339-9143-BC9F26771F05}"/>
    <dgm:cxn modelId="{8941BBEA-7ADF-4144-9FFF-5D2A5556EBD7}" type="presOf" srcId="{90C7940F-31D0-406C-A8D7-B16477D8C31E}" destId="{8BEA24A3-7DE2-4B6A-B4E8-409DF465A731}" srcOrd="0" destOrd="2" presId="urn:microsoft.com/office/officeart/2005/8/layout/lProcess2"/>
    <dgm:cxn modelId="{A726D837-662A-423F-B9A2-B6A137F548F4}" type="presOf" srcId="{D9EC23E5-8D06-4D1C-8FFC-9875AC07A3AE}" destId="{8BEA24A3-7DE2-4B6A-B4E8-409DF465A731}" srcOrd="0" destOrd="3" presId="urn:microsoft.com/office/officeart/2005/8/layout/lProcess2"/>
    <dgm:cxn modelId="{7FDA5F5E-7477-423D-9303-97B357E235E0}" srcId="{8204360B-8C85-401F-8126-5BA178E0C6AA}" destId="{8EE12363-DA22-40D8-AF4A-F131ACC86BAE}" srcOrd="3" destOrd="0" parTransId="{5395D778-B33E-4C6A-95DF-33025AA41DB8}" sibTransId="{A29F6012-45EF-4BE6-B7A9-B443AD0242B1}"/>
    <dgm:cxn modelId="{2CD2CF58-F27A-4201-A5E9-9C69287D3A91}" srcId="{79595D70-6E84-4205-ABEA-3FD5228B4842}" destId="{8204360B-8C85-401F-8126-5BA178E0C6AA}" srcOrd="0" destOrd="0" parTransId="{BF919919-15A1-4A74-AA19-B8C6FE3331AC}" sibTransId="{16C11D62-3602-4DB1-8E62-6F6C58F7C631}"/>
    <dgm:cxn modelId="{1B178EB2-C0E8-4340-B91C-A6196E8B5968}" srcId="{8204360B-8C85-401F-8126-5BA178E0C6AA}" destId="{C00DF059-91E8-4DB5-87F9-2E6A6CA40F0A}" srcOrd="5" destOrd="0" parTransId="{DC71968E-4A01-4409-9035-CFC72B554141}" sibTransId="{E56C9F58-1250-410C-9652-B7B1065C7FEF}"/>
    <dgm:cxn modelId="{28AE8C51-7667-4C22-A72C-5324259204F8}" srcId="{1D3CFE86-866F-471E-9C4B-C6B132AFDE1D}" destId="{E1BE208D-4E41-422A-8902-CC954A2F62D3}" srcOrd="0" destOrd="0" parTransId="{4B7549FD-0733-48A6-B519-9B143E920FC6}" sibTransId="{36EB752B-01AF-4C35-8A20-0A6C218B0422}"/>
    <dgm:cxn modelId="{0A1894B2-61B3-415A-8133-C407A8BF49D9}" type="presOf" srcId="{0D247D0B-87F7-4788-B96C-CF1FB1946FA5}" destId="{28C924E3-9850-4F9A-930C-94A5CF5B8251}" srcOrd="1" destOrd="0" presId="urn:microsoft.com/office/officeart/2005/8/layout/lProcess2"/>
    <dgm:cxn modelId="{6574E124-79E6-40CE-A9E1-9F7496113148}" type="presOf" srcId="{8EE12363-DA22-40D8-AF4A-F131ACC86BAE}" destId="{8BEA24A3-7DE2-4B6A-B4E8-409DF465A731}" srcOrd="0" destOrd="4" presId="urn:microsoft.com/office/officeart/2005/8/layout/lProcess2"/>
    <dgm:cxn modelId="{D087E132-E98D-47ED-B55D-827F4566B93B}" type="presOf" srcId="{E2F57760-417A-4D59-8F61-B97265CC50BF}" destId="{D8B3ABD8-8C9B-4014-9984-3A292E2CE6A2}" srcOrd="0" destOrd="2" presId="urn:microsoft.com/office/officeart/2005/8/layout/lProcess2"/>
    <dgm:cxn modelId="{2405FA63-8647-4FEC-8AC7-D371EB572393}" type="presOf" srcId="{0D932A0A-EFCB-47C5-9022-D6DADB7CBB5C}" destId="{11112573-63D5-419A-B02A-C899F52BB36E}" srcOrd="0" destOrd="0" presId="urn:microsoft.com/office/officeart/2005/8/layout/lProcess2"/>
    <dgm:cxn modelId="{63EA2A51-25B1-45D2-9431-49FD0BFAEF63}" srcId="{1D3CFE86-866F-471E-9C4B-C6B132AFDE1D}" destId="{1472D598-563B-4CE9-8A28-4F7156CEE2F2}" srcOrd="4" destOrd="0" parTransId="{2DE457EA-57EF-42D4-B57F-AF466BE66D17}" sibTransId="{3522A682-2CFA-4D45-AC16-402CB64D28A4}"/>
    <dgm:cxn modelId="{F9EC8530-00AB-4A35-9AD2-081E756E71DA}" type="presOf" srcId="{12C86ACE-81E6-4433-B26E-025883E78491}" destId="{D8B3ABD8-8C9B-4014-9984-3A292E2CE6A2}" srcOrd="0" destOrd="4" presId="urn:microsoft.com/office/officeart/2005/8/layout/lProcess2"/>
    <dgm:cxn modelId="{CFC56FD5-F203-4B94-A9D9-772D6EAF8241}" type="presOf" srcId="{FF9F3BE4-23C0-4072-8FBE-D356E8591334}" destId="{D8B3ABD8-8C9B-4014-9984-3A292E2CE6A2}" srcOrd="0" destOrd="3" presId="urn:microsoft.com/office/officeart/2005/8/layout/lProcess2"/>
    <dgm:cxn modelId="{826F72B8-CAB0-4CE9-9FC1-0657127CE11B}" type="presOf" srcId="{0CB383F6-EF0A-4D72-871A-AF22B53A42F4}" destId="{D8B3ABD8-8C9B-4014-9984-3A292E2CE6A2}" srcOrd="0" destOrd="6" presId="urn:microsoft.com/office/officeart/2005/8/layout/lProcess2"/>
    <dgm:cxn modelId="{4DAD1729-A96A-4723-9997-DB584A76FC28}" srcId="{0D932A0A-EFCB-47C5-9022-D6DADB7CBB5C}" destId="{79595D70-6E84-4205-ABEA-3FD5228B4842}" srcOrd="0" destOrd="0" parTransId="{4DFA9E13-49AE-49C3-AAF8-D19A2ABF206A}" sibTransId="{1FC96FF2-D880-4280-AB07-FC774193FE85}"/>
    <dgm:cxn modelId="{C5FF953F-AD61-4030-8193-2015DCAA8C24}" type="presOf" srcId="{CF4441AC-B69D-4D70-AEF7-D42C867739DC}" destId="{D8B3ABD8-8C9B-4014-9984-3A292E2CE6A2}" srcOrd="0" destOrd="7" presId="urn:microsoft.com/office/officeart/2005/8/layout/lProcess2"/>
    <dgm:cxn modelId="{9E64E3F4-B634-4864-8817-D091587A771A}" type="presParOf" srcId="{11112573-63D5-419A-B02A-C899F52BB36E}" destId="{6F380A60-F3C2-4A59-A33C-3F9A291ED07B}" srcOrd="0" destOrd="0" presId="urn:microsoft.com/office/officeart/2005/8/layout/lProcess2"/>
    <dgm:cxn modelId="{0C0ADB1B-C08A-48F2-85A9-D279FC96B09F}" type="presParOf" srcId="{6F380A60-F3C2-4A59-A33C-3F9A291ED07B}" destId="{B064376C-2572-4DE3-9F11-087C4C93C648}" srcOrd="0" destOrd="0" presId="urn:microsoft.com/office/officeart/2005/8/layout/lProcess2"/>
    <dgm:cxn modelId="{8766B314-E120-47F8-AD73-EC5471E292E0}" type="presParOf" srcId="{6F380A60-F3C2-4A59-A33C-3F9A291ED07B}" destId="{643C5335-736D-4A50-8D03-1792F051B812}" srcOrd="1" destOrd="0" presId="urn:microsoft.com/office/officeart/2005/8/layout/lProcess2"/>
    <dgm:cxn modelId="{566850D3-321D-4374-90E7-1AE86DA4DE32}" type="presParOf" srcId="{6F380A60-F3C2-4A59-A33C-3F9A291ED07B}" destId="{7B73E861-7FBE-436C-BC6C-AFD824EB5514}" srcOrd="2" destOrd="0" presId="urn:microsoft.com/office/officeart/2005/8/layout/lProcess2"/>
    <dgm:cxn modelId="{D1809042-8249-4548-91F4-6901CF4A63F6}" type="presParOf" srcId="{7B73E861-7FBE-436C-BC6C-AFD824EB5514}" destId="{B26E7026-E569-412D-81A8-D14E79384A78}" srcOrd="0" destOrd="0" presId="urn:microsoft.com/office/officeart/2005/8/layout/lProcess2"/>
    <dgm:cxn modelId="{717B9157-2497-4BFB-A350-B568DAD81A05}" type="presParOf" srcId="{B26E7026-E569-412D-81A8-D14E79384A78}" destId="{8BEA24A3-7DE2-4B6A-B4E8-409DF465A731}" srcOrd="0" destOrd="0" presId="urn:microsoft.com/office/officeart/2005/8/layout/lProcess2"/>
    <dgm:cxn modelId="{80C0D790-181F-4411-B33F-802DA7D0E4C2}" type="presParOf" srcId="{11112573-63D5-419A-B02A-C899F52BB36E}" destId="{9B0D5401-D81C-4BEA-A75A-CCBBD95AF4A8}" srcOrd="1" destOrd="0" presId="urn:microsoft.com/office/officeart/2005/8/layout/lProcess2"/>
    <dgm:cxn modelId="{5F974DA9-F06C-480E-8A22-D6437E9A6D41}" type="presParOf" srcId="{11112573-63D5-419A-B02A-C899F52BB36E}" destId="{C7BC2A49-E069-44E0-BD97-97BE61A524DA}" srcOrd="2" destOrd="0" presId="urn:microsoft.com/office/officeart/2005/8/layout/lProcess2"/>
    <dgm:cxn modelId="{92E3169C-E7C1-4D57-845F-6F1194973860}" type="presParOf" srcId="{C7BC2A49-E069-44E0-BD97-97BE61A524DA}" destId="{612103EF-B1E4-4268-8346-584561C03579}" srcOrd="0" destOrd="0" presId="urn:microsoft.com/office/officeart/2005/8/layout/lProcess2"/>
    <dgm:cxn modelId="{9305EFC2-6BBE-4903-B73F-E6A5B8AA00B7}" type="presParOf" srcId="{C7BC2A49-E069-44E0-BD97-97BE61A524DA}" destId="{28C924E3-9850-4F9A-930C-94A5CF5B8251}" srcOrd="1" destOrd="0" presId="urn:microsoft.com/office/officeart/2005/8/layout/lProcess2"/>
    <dgm:cxn modelId="{B03FCDBC-16F2-4F5C-91E1-2B17F2232587}" type="presParOf" srcId="{C7BC2A49-E069-44E0-BD97-97BE61A524DA}" destId="{AC203CF4-BF3D-48D3-BD9B-35C792E14C99}" srcOrd="2" destOrd="0" presId="urn:microsoft.com/office/officeart/2005/8/layout/lProcess2"/>
    <dgm:cxn modelId="{D69983CC-C573-4723-9106-B82E6EDF1E77}" type="presParOf" srcId="{AC203CF4-BF3D-48D3-BD9B-35C792E14C99}" destId="{459C5088-59CE-4FEB-A872-15CAB21B208F}" srcOrd="0" destOrd="0" presId="urn:microsoft.com/office/officeart/2005/8/layout/lProcess2"/>
    <dgm:cxn modelId="{D411E454-4463-43F8-9C49-57AA7FF176A5}" type="presParOf" srcId="{459C5088-59CE-4FEB-A872-15CAB21B208F}" destId="{D8B3ABD8-8C9B-4014-9984-3A292E2CE6A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B3F021-FE36-41A3-BDE1-D8705F84ED4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4FB5FB-1F49-4BF8-B665-A1830A6A3FD2}">
      <dgm:prSet phldrT="[Texto]"/>
      <dgm:spPr/>
      <dgm:t>
        <a:bodyPr/>
        <a:lstStyle/>
        <a:p>
          <a:r>
            <a:rPr lang="es-ES" b="1" dirty="0" smtClean="0"/>
            <a:t>Conformación de Comités de Seguridad</a:t>
          </a:r>
          <a:endParaRPr lang="es-ES" dirty="0"/>
        </a:p>
      </dgm:t>
    </dgm:pt>
    <dgm:pt modelId="{5AA966D3-533B-43A2-BD5B-31106C55C58C}" type="parTrans" cxnId="{AF0A6787-D6E5-4F9B-8488-7B11765F47FC}">
      <dgm:prSet/>
      <dgm:spPr/>
      <dgm:t>
        <a:bodyPr/>
        <a:lstStyle/>
        <a:p>
          <a:endParaRPr lang="es-ES"/>
        </a:p>
      </dgm:t>
    </dgm:pt>
    <dgm:pt modelId="{A775F3A5-07DC-40D9-A858-EAD47AA826A5}" type="sibTrans" cxnId="{AF0A6787-D6E5-4F9B-8488-7B11765F47FC}">
      <dgm:prSet/>
      <dgm:spPr/>
      <dgm:t>
        <a:bodyPr/>
        <a:lstStyle/>
        <a:p>
          <a:endParaRPr lang="es-ES"/>
        </a:p>
      </dgm:t>
    </dgm:pt>
    <dgm:pt modelId="{4D7A3058-71FB-47E1-83FD-73427FE78359}">
      <dgm:prSet phldrT="[Texto]"/>
      <dgm:spPr/>
      <dgm:t>
        <a:bodyPr/>
        <a:lstStyle/>
        <a:p>
          <a:r>
            <a:rPr lang="es-ES" dirty="0" smtClean="0"/>
            <a:t>Número de Comités de Seguridad a conformarse en 2022: 170. </a:t>
          </a:r>
          <a:endParaRPr lang="es-EC" dirty="0"/>
        </a:p>
      </dgm:t>
    </dgm:pt>
    <dgm:pt modelId="{A9C44C23-BDB7-456D-937F-58DE9FE20D45}" type="parTrans" cxnId="{9F2A4AB4-E3C7-48DD-BB64-0928ECB501F9}">
      <dgm:prSet/>
      <dgm:spPr/>
      <dgm:t>
        <a:bodyPr/>
        <a:lstStyle/>
        <a:p>
          <a:endParaRPr lang="es-ES"/>
        </a:p>
      </dgm:t>
    </dgm:pt>
    <dgm:pt modelId="{4C99B6AE-9571-4CAA-B50C-114E83324D90}" type="sibTrans" cxnId="{9F2A4AB4-E3C7-48DD-BB64-0928ECB501F9}">
      <dgm:prSet/>
      <dgm:spPr/>
      <dgm:t>
        <a:bodyPr/>
        <a:lstStyle/>
        <a:p>
          <a:endParaRPr lang="es-ES"/>
        </a:p>
      </dgm:t>
    </dgm:pt>
    <dgm:pt modelId="{1352F800-6843-4E83-884F-ADB65C409F41}">
      <dgm:prSet/>
      <dgm:spPr/>
      <dgm:t>
        <a:bodyPr/>
        <a:lstStyle/>
        <a:p>
          <a:r>
            <a:rPr lang="es-ES" dirty="0" smtClean="0"/>
            <a:t>Número conformado a la fecha: </a:t>
          </a:r>
          <a:r>
            <a:rPr lang="es-ES" dirty="0" smtClean="0"/>
            <a:t>70.</a:t>
          </a:r>
          <a:endParaRPr lang="es-EC" dirty="0"/>
        </a:p>
      </dgm:t>
    </dgm:pt>
    <dgm:pt modelId="{78F5D48B-27D9-4E33-B576-502C8015498B}" type="parTrans" cxnId="{18C451E2-F372-491A-A948-326AE7F64B8B}">
      <dgm:prSet/>
      <dgm:spPr/>
      <dgm:t>
        <a:bodyPr/>
        <a:lstStyle/>
        <a:p>
          <a:endParaRPr lang="es-ES"/>
        </a:p>
      </dgm:t>
    </dgm:pt>
    <dgm:pt modelId="{ED1CB057-D159-471C-AA14-2A526345811A}" type="sibTrans" cxnId="{18C451E2-F372-491A-A948-326AE7F64B8B}">
      <dgm:prSet/>
      <dgm:spPr/>
      <dgm:t>
        <a:bodyPr/>
        <a:lstStyle/>
        <a:p>
          <a:endParaRPr lang="es-ES"/>
        </a:p>
      </dgm:t>
    </dgm:pt>
    <dgm:pt modelId="{28C603B6-FB86-48C7-A66E-B727852DE82E}" type="pres">
      <dgm:prSet presAssocID="{13B3F021-FE36-41A3-BDE1-D8705F84ED4E}" presName="Name0" presStyleCnt="0">
        <dgm:presLayoutVars>
          <dgm:dir/>
          <dgm:animLvl val="lvl"/>
          <dgm:resizeHandles val="exact"/>
        </dgm:presLayoutVars>
      </dgm:prSet>
      <dgm:spPr/>
    </dgm:pt>
    <dgm:pt modelId="{07EEA25F-B936-49B0-9E8F-D3AD6CD135C5}" type="pres">
      <dgm:prSet presAssocID="{7A4FB5FB-1F49-4BF8-B665-A1830A6A3FD2}" presName="linNode" presStyleCnt="0"/>
      <dgm:spPr/>
    </dgm:pt>
    <dgm:pt modelId="{C60DC314-52CF-48BF-8EFE-491517E52C04}" type="pres">
      <dgm:prSet presAssocID="{7A4FB5FB-1F49-4BF8-B665-A1830A6A3FD2}" presName="parentText" presStyleLbl="node1" presStyleIdx="0" presStyleCnt="1" custScaleY="6441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E79B08-DE72-48AA-92BB-AFAAC9AFD4AC}" type="pres">
      <dgm:prSet presAssocID="{7A4FB5FB-1F49-4BF8-B665-A1830A6A3FD2}" presName="descendantText" presStyleLbl="alignAccFollowNode1" presStyleIdx="0" presStyleCnt="1" custScaleY="64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2A4AB4-E3C7-48DD-BB64-0928ECB501F9}" srcId="{7A4FB5FB-1F49-4BF8-B665-A1830A6A3FD2}" destId="{4D7A3058-71FB-47E1-83FD-73427FE78359}" srcOrd="0" destOrd="0" parTransId="{A9C44C23-BDB7-456D-937F-58DE9FE20D45}" sibTransId="{4C99B6AE-9571-4CAA-B50C-114E83324D90}"/>
    <dgm:cxn modelId="{63C692A4-9D2D-4FC5-8586-F75AF7B4D5C4}" type="presOf" srcId="{13B3F021-FE36-41A3-BDE1-D8705F84ED4E}" destId="{28C603B6-FB86-48C7-A66E-B727852DE82E}" srcOrd="0" destOrd="0" presId="urn:microsoft.com/office/officeart/2005/8/layout/vList5"/>
    <dgm:cxn modelId="{279A4387-0C7D-42AF-A568-0EFE115F5616}" type="presOf" srcId="{4D7A3058-71FB-47E1-83FD-73427FE78359}" destId="{11E79B08-DE72-48AA-92BB-AFAAC9AFD4AC}" srcOrd="0" destOrd="0" presId="urn:microsoft.com/office/officeart/2005/8/layout/vList5"/>
    <dgm:cxn modelId="{AF0A6787-D6E5-4F9B-8488-7B11765F47FC}" srcId="{13B3F021-FE36-41A3-BDE1-D8705F84ED4E}" destId="{7A4FB5FB-1F49-4BF8-B665-A1830A6A3FD2}" srcOrd="0" destOrd="0" parTransId="{5AA966D3-533B-43A2-BD5B-31106C55C58C}" sibTransId="{A775F3A5-07DC-40D9-A858-EAD47AA826A5}"/>
    <dgm:cxn modelId="{18C451E2-F372-491A-A948-326AE7F64B8B}" srcId="{7A4FB5FB-1F49-4BF8-B665-A1830A6A3FD2}" destId="{1352F800-6843-4E83-884F-ADB65C409F41}" srcOrd="1" destOrd="0" parTransId="{78F5D48B-27D9-4E33-B576-502C8015498B}" sibTransId="{ED1CB057-D159-471C-AA14-2A526345811A}"/>
    <dgm:cxn modelId="{6972778C-379D-4951-BD6D-914CF71DF067}" type="presOf" srcId="{7A4FB5FB-1F49-4BF8-B665-A1830A6A3FD2}" destId="{C60DC314-52CF-48BF-8EFE-491517E52C04}" srcOrd="0" destOrd="0" presId="urn:microsoft.com/office/officeart/2005/8/layout/vList5"/>
    <dgm:cxn modelId="{1101C910-28F4-422A-AE0E-1F31E8CCC612}" type="presOf" srcId="{1352F800-6843-4E83-884F-ADB65C409F41}" destId="{11E79B08-DE72-48AA-92BB-AFAAC9AFD4AC}" srcOrd="0" destOrd="1" presId="urn:microsoft.com/office/officeart/2005/8/layout/vList5"/>
    <dgm:cxn modelId="{542E9AF2-F494-4D49-BC13-1C39F365F033}" type="presParOf" srcId="{28C603B6-FB86-48C7-A66E-B727852DE82E}" destId="{07EEA25F-B936-49B0-9E8F-D3AD6CD135C5}" srcOrd="0" destOrd="0" presId="urn:microsoft.com/office/officeart/2005/8/layout/vList5"/>
    <dgm:cxn modelId="{18DE1E69-E413-4D0D-9ACA-0025ACBF0DFF}" type="presParOf" srcId="{07EEA25F-B936-49B0-9E8F-D3AD6CD135C5}" destId="{C60DC314-52CF-48BF-8EFE-491517E52C04}" srcOrd="0" destOrd="0" presId="urn:microsoft.com/office/officeart/2005/8/layout/vList5"/>
    <dgm:cxn modelId="{E1E21916-FD69-4155-87A1-4AF9366FBB45}" type="presParOf" srcId="{07EEA25F-B936-49B0-9E8F-D3AD6CD135C5}" destId="{11E79B08-DE72-48AA-92BB-AFAAC9AFD4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EDDAEA-3109-41E7-833D-2C74B802211A}" type="doc">
      <dgm:prSet loTypeId="urn:microsoft.com/office/officeart/2005/8/layout/lProcess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BADFF7C8-C54A-49F7-B05D-B54D0947F6AE}">
      <dgm:prSet phldrT="[Texto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s-EC" sz="2800" b="1" dirty="0" smtClean="0"/>
            <a:t>2021</a:t>
          </a:r>
          <a:endParaRPr lang="es-EC" sz="2800" b="1" dirty="0" smtClean="0"/>
        </a:p>
      </dgm:t>
    </dgm:pt>
    <dgm:pt modelId="{B5518E63-58DA-4551-8D74-4119D527DF97}" type="parTrans" cxnId="{F67E7ED9-B559-4641-AA40-1823C0962AA2}">
      <dgm:prSet/>
      <dgm:spPr/>
      <dgm:t>
        <a:bodyPr/>
        <a:lstStyle/>
        <a:p>
          <a:endParaRPr lang="es-EC"/>
        </a:p>
      </dgm:t>
    </dgm:pt>
    <dgm:pt modelId="{80108099-4660-4C42-AF3C-5E8B046CBF8F}" type="sibTrans" cxnId="{F67E7ED9-B559-4641-AA40-1823C0962AA2}">
      <dgm:prSet/>
      <dgm:spPr/>
      <dgm:t>
        <a:bodyPr/>
        <a:lstStyle/>
        <a:p>
          <a:endParaRPr lang="es-EC"/>
        </a:p>
      </dgm:t>
    </dgm:pt>
    <dgm:pt modelId="{B737856A-AC9C-4864-91FE-50BDAFD1F608}">
      <dgm:prSet phldrT="[Texto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s-EC" sz="2400" b="1" dirty="0" smtClean="0"/>
            <a:t>2022</a:t>
          </a:r>
          <a:endParaRPr lang="es-EC" sz="2400" b="1" dirty="0" smtClean="0"/>
        </a:p>
      </dgm:t>
    </dgm:pt>
    <dgm:pt modelId="{E90259FA-31BE-4DA2-AF77-E0FE1719AA3A}" type="parTrans" cxnId="{6CF1C3AC-496F-402E-84EC-9DB1B6FC58F5}">
      <dgm:prSet/>
      <dgm:spPr/>
      <dgm:t>
        <a:bodyPr/>
        <a:lstStyle/>
        <a:p>
          <a:endParaRPr lang="es-EC"/>
        </a:p>
      </dgm:t>
    </dgm:pt>
    <dgm:pt modelId="{487D42CD-6205-439A-A3A5-57B6B85646FE}" type="sibTrans" cxnId="{6CF1C3AC-496F-402E-84EC-9DB1B6FC58F5}">
      <dgm:prSet/>
      <dgm:spPr/>
      <dgm:t>
        <a:bodyPr/>
        <a:lstStyle/>
        <a:p>
          <a:endParaRPr lang="es-EC"/>
        </a:p>
      </dgm:t>
    </dgm:pt>
    <dgm:pt modelId="{DAA4BB4B-79B1-4B53-9E45-F4D7FCA84578}">
      <dgm:prSet phldrT="[Texto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s-EC" sz="1800" dirty="0" smtClean="0"/>
            <a:t>39 Calderón</a:t>
          </a:r>
          <a:endParaRPr lang="es-EC" sz="1800" dirty="0" smtClean="0"/>
        </a:p>
      </dgm:t>
    </dgm:pt>
    <dgm:pt modelId="{C6F341D0-0DBB-4B46-B2DD-38001E44E227}" type="parTrans" cxnId="{BE20DCFB-332D-431D-968E-7C83FC6C6EC8}">
      <dgm:prSet/>
      <dgm:spPr/>
      <dgm:t>
        <a:bodyPr/>
        <a:lstStyle/>
        <a:p>
          <a:endParaRPr lang="es-ES"/>
        </a:p>
      </dgm:t>
    </dgm:pt>
    <dgm:pt modelId="{764758D7-6961-4354-932F-F58C165AE7B7}" type="sibTrans" cxnId="{BE20DCFB-332D-431D-968E-7C83FC6C6EC8}">
      <dgm:prSet/>
      <dgm:spPr/>
      <dgm:t>
        <a:bodyPr/>
        <a:lstStyle/>
        <a:p>
          <a:endParaRPr lang="es-ES"/>
        </a:p>
      </dgm:t>
    </dgm:pt>
    <dgm:pt modelId="{799A1044-82CE-4F33-B62A-7207F6C10C75}">
      <dgm:prSet phldrT="[Texto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s-EC" sz="1800" dirty="0" smtClean="0"/>
            <a:t>34 </a:t>
          </a:r>
          <a:r>
            <a:rPr lang="es-EC" sz="1800" dirty="0" smtClean="0"/>
            <a:t>Eugenio </a:t>
          </a:r>
          <a:r>
            <a:rPr lang="es-EC" sz="1800" dirty="0" smtClean="0"/>
            <a:t>Espejo</a:t>
          </a:r>
          <a:endParaRPr lang="es-EC" sz="1800" dirty="0" smtClean="0"/>
        </a:p>
      </dgm:t>
    </dgm:pt>
    <dgm:pt modelId="{9170DB4B-4082-4137-88BF-C05F35E78500}" type="parTrans" cxnId="{5F8A3AEC-77F5-4A84-9320-63C9EDE39F18}">
      <dgm:prSet/>
      <dgm:spPr/>
      <dgm:t>
        <a:bodyPr/>
        <a:lstStyle/>
        <a:p>
          <a:endParaRPr lang="es-ES"/>
        </a:p>
      </dgm:t>
    </dgm:pt>
    <dgm:pt modelId="{46FDDAA4-1D32-4A04-B7C2-E4AF8AE7D4FA}" type="sibTrans" cxnId="{5F8A3AEC-77F5-4A84-9320-63C9EDE39F18}">
      <dgm:prSet/>
      <dgm:spPr/>
      <dgm:t>
        <a:bodyPr/>
        <a:lstStyle/>
        <a:p>
          <a:endParaRPr lang="es-ES"/>
        </a:p>
      </dgm:t>
    </dgm:pt>
    <dgm:pt modelId="{62AD5DF8-DE10-4740-947E-44D7F7177B4B}">
      <dgm:prSet phldrT="[Texto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s-EC" sz="1800" dirty="0" smtClean="0"/>
            <a:t>34 </a:t>
          </a:r>
          <a:r>
            <a:rPr lang="es-EC" sz="1800" dirty="0" smtClean="0"/>
            <a:t>Los </a:t>
          </a:r>
          <a:r>
            <a:rPr lang="es-EC" sz="1800" dirty="0" smtClean="0"/>
            <a:t>Chillos</a:t>
          </a:r>
          <a:endParaRPr lang="es-EC" sz="1800" dirty="0" smtClean="0"/>
        </a:p>
      </dgm:t>
    </dgm:pt>
    <dgm:pt modelId="{AED8357B-54CF-4E36-868F-4230AD0EF6A9}" type="parTrans" cxnId="{76BDD9C1-6843-46F3-B298-02A3C07BFA9F}">
      <dgm:prSet/>
      <dgm:spPr/>
      <dgm:t>
        <a:bodyPr/>
        <a:lstStyle/>
        <a:p>
          <a:endParaRPr lang="es-ES"/>
        </a:p>
      </dgm:t>
    </dgm:pt>
    <dgm:pt modelId="{C20C3268-BD43-49D8-88B0-F77D85E6C5F2}" type="sibTrans" cxnId="{76BDD9C1-6843-46F3-B298-02A3C07BFA9F}">
      <dgm:prSet/>
      <dgm:spPr/>
      <dgm:t>
        <a:bodyPr/>
        <a:lstStyle/>
        <a:p>
          <a:endParaRPr lang="es-ES"/>
        </a:p>
      </dgm:t>
    </dgm:pt>
    <dgm:pt modelId="{0D356468-B47E-4E88-91D9-D72BB385B397}">
      <dgm:prSet phldrT="[Texto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s-EC" sz="1800" dirty="0" smtClean="0"/>
            <a:t>6 </a:t>
          </a:r>
          <a:r>
            <a:rPr lang="es-EC" sz="1800" dirty="0" err="1" smtClean="0"/>
            <a:t>Quitumbe</a:t>
          </a:r>
          <a:endParaRPr lang="es-EC" sz="1800" dirty="0" smtClean="0"/>
        </a:p>
      </dgm:t>
    </dgm:pt>
    <dgm:pt modelId="{6AEE1A57-576B-4AE3-B6D9-75A453A9958F}" type="parTrans" cxnId="{1CF841DB-496F-4CA0-8693-9F817EE7DD84}">
      <dgm:prSet/>
      <dgm:spPr/>
      <dgm:t>
        <a:bodyPr/>
        <a:lstStyle/>
        <a:p>
          <a:endParaRPr lang="es-ES"/>
        </a:p>
      </dgm:t>
    </dgm:pt>
    <dgm:pt modelId="{838FC55E-0386-4577-B69A-ED03286AD76D}" type="sibTrans" cxnId="{1CF841DB-496F-4CA0-8693-9F817EE7DD84}">
      <dgm:prSet/>
      <dgm:spPr/>
      <dgm:t>
        <a:bodyPr/>
        <a:lstStyle/>
        <a:p>
          <a:endParaRPr lang="es-ES"/>
        </a:p>
      </dgm:t>
    </dgm:pt>
    <dgm:pt modelId="{C8DE9019-CBB6-4F38-9F17-C77A713E8F4E}">
      <dgm:prSet phldrT="[Texto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s-EC" sz="1800" dirty="0" smtClean="0"/>
            <a:t>19 </a:t>
          </a:r>
          <a:r>
            <a:rPr lang="es-EC" sz="1800" dirty="0" smtClean="0"/>
            <a:t>Tumbaco</a:t>
          </a:r>
          <a:endParaRPr lang="es-EC" sz="1800" dirty="0"/>
        </a:p>
      </dgm:t>
    </dgm:pt>
    <dgm:pt modelId="{B3A93FCD-2C3B-4A1D-81E1-FC4281AF2972}" type="parTrans" cxnId="{2528046A-4495-4092-B447-EDF7C8E5E52C}">
      <dgm:prSet/>
      <dgm:spPr/>
      <dgm:t>
        <a:bodyPr/>
        <a:lstStyle/>
        <a:p>
          <a:endParaRPr lang="es-ES"/>
        </a:p>
      </dgm:t>
    </dgm:pt>
    <dgm:pt modelId="{0F950FC9-0C3D-4A67-92FE-0419D7B0AFDB}" type="sibTrans" cxnId="{2528046A-4495-4092-B447-EDF7C8E5E52C}">
      <dgm:prSet/>
      <dgm:spPr/>
      <dgm:t>
        <a:bodyPr/>
        <a:lstStyle/>
        <a:p>
          <a:endParaRPr lang="es-ES"/>
        </a:p>
      </dgm:t>
    </dgm:pt>
    <dgm:pt modelId="{E74EFAD7-294B-49DF-9A06-F90709AD5246}">
      <dgm:prSet phldrT="[Texto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s-EC" sz="2000" dirty="0" smtClean="0"/>
            <a:t>3 </a:t>
          </a:r>
          <a:r>
            <a:rPr lang="es-EC" sz="2000" dirty="0" smtClean="0"/>
            <a:t>Eloy </a:t>
          </a:r>
          <a:r>
            <a:rPr lang="es-EC" sz="2000" dirty="0" smtClean="0"/>
            <a:t>Alfaro</a:t>
          </a:r>
          <a:endParaRPr lang="es-EC" sz="2000" dirty="0" smtClean="0"/>
        </a:p>
      </dgm:t>
    </dgm:pt>
    <dgm:pt modelId="{A5A0BE17-58AB-4048-B14B-F527D7D948F4}" type="parTrans" cxnId="{63E46CDE-7396-4EB2-BFD8-4A09B21A860F}">
      <dgm:prSet/>
      <dgm:spPr/>
      <dgm:t>
        <a:bodyPr/>
        <a:lstStyle/>
        <a:p>
          <a:endParaRPr lang="es-ES"/>
        </a:p>
      </dgm:t>
    </dgm:pt>
    <dgm:pt modelId="{47E1EAA4-5871-4EC4-9AAA-A8A0C2230664}" type="sibTrans" cxnId="{63E46CDE-7396-4EB2-BFD8-4A09B21A860F}">
      <dgm:prSet/>
      <dgm:spPr/>
      <dgm:t>
        <a:bodyPr/>
        <a:lstStyle/>
        <a:p>
          <a:endParaRPr lang="es-ES"/>
        </a:p>
      </dgm:t>
    </dgm:pt>
    <dgm:pt modelId="{84CD13D0-1380-4942-86CB-6475EA8A66F8}">
      <dgm:prSet phldrT="[Texto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s-EC" sz="2000" dirty="0" smtClean="0"/>
            <a:t>21 </a:t>
          </a:r>
          <a:r>
            <a:rPr lang="es-EC" sz="2000" dirty="0" smtClean="0"/>
            <a:t>Eugenio </a:t>
          </a:r>
          <a:r>
            <a:rPr lang="es-EC" sz="2000" dirty="0" smtClean="0"/>
            <a:t>Espejo</a:t>
          </a:r>
          <a:endParaRPr lang="es-EC" sz="2000" dirty="0" smtClean="0"/>
        </a:p>
      </dgm:t>
    </dgm:pt>
    <dgm:pt modelId="{E39E6E4D-F551-4CFB-B163-C6B4B8224ED0}" type="parTrans" cxnId="{979899CB-54AD-4F24-9B5C-1178CA4A1854}">
      <dgm:prSet/>
      <dgm:spPr/>
      <dgm:t>
        <a:bodyPr/>
        <a:lstStyle/>
        <a:p>
          <a:endParaRPr lang="es-ES"/>
        </a:p>
      </dgm:t>
    </dgm:pt>
    <dgm:pt modelId="{6284A3AA-367F-4DC7-9064-D5AB9AB8A4BF}" type="sibTrans" cxnId="{979899CB-54AD-4F24-9B5C-1178CA4A1854}">
      <dgm:prSet/>
      <dgm:spPr/>
      <dgm:t>
        <a:bodyPr/>
        <a:lstStyle/>
        <a:p>
          <a:endParaRPr lang="es-ES"/>
        </a:p>
      </dgm:t>
    </dgm:pt>
    <dgm:pt modelId="{336AFE1F-3887-4C09-8266-E0380E536091}">
      <dgm:prSet phldrT="[Texto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s-EC" sz="2000" dirty="0" smtClean="0"/>
            <a:t>23 </a:t>
          </a:r>
          <a:r>
            <a:rPr lang="es-EC" sz="2000" dirty="0" smtClean="0"/>
            <a:t>Los </a:t>
          </a:r>
          <a:r>
            <a:rPr lang="es-EC" sz="2000" dirty="0" smtClean="0"/>
            <a:t>Chillos</a:t>
          </a:r>
          <a:endParaRPr lang="es-EC" sz="2000" dirty="0" smtClean="0"/>
        </a:p>
      </dgm:t>
    </dgm:pt>
    <dgm:pt modelId="{FA8F6D8E-C544-451F-9B19-9644C851D988}" type="parTrans" cxnId="{46BC38A4-1915-41AA-987B-7D81ED0D05FF}">
      <dgm:prSet/>
      <dgm:spPr/>
      <dgm:t>
        <a:bodyPr/>
        <a:lstStyle/>
        <a:p>
          <a:endParaRPr lang="es-ES"/>
        </a:p>
      </dgm:t>
    </dgm:pt>
    <dgm:pt modelId="{229F5B58-D898-4DD3-8AEA-D7AE8519C2FC}" type="sibTrans" cxnId="{46BC38A4-1915-41AA-987B-7D81ED0D05FF}">
      <dgm:prSet/>
      <dgm:spPr/>
      <dgm:t>
        <a:bodyPr/>
        <a:lstStyle/>
        <a:p>
          <a:endParaRPr lang="es-ES"/>
        </a:p>
      </dgm:t>
    </dgm:pt>
    <dgm:pt modelId="{624E4C90-296D-4346-BD27-8046D633971E}">
      <dgm:prSet phldrT="[Texto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s-EC" sz="2000" dirty="0" smtClean="0"/>
            <a:t>20 </a:t>
          </a:r>
          <a:r>
            <a:rPr lang="es-EC" sz="2000" dirty="0" smtClean="0"/>
            <a:t>Manuela </a:t>
          </a:r>
          <a:r>
            <a:rPr lang="es-EC" sz="2000" dirty="0" smtClean="0"/>
            <a:t>Sáenz</a:t>
          </a:r>
          <a:endParaRPr lang="es-EC" sz="2000" dirty="0" smtClean="0"/>
        </a:p>
      </dgm:t>
    </dgm:pt>
    <dgm:pt modelId="{7C526F9D-730D-41D7-9BC1-65D957C09E58}" type="parTrans" cxnId="{A73549F9-7521-45E6-A666-F8CFBCAE65C5}">
      <dgm:prSet/>
      <dgm:spPr/>
      <dgm:t>
        <a:bodyPr/>
        <a:lstStyle/>
        <a:p>
          <a:endParaRPr lang="es-ES"/>
        </a:p>
      </dgm:t>
    </dgm:pt>
    <dgm:pt modelId="{AE3F3AB2-8FE0-4EBE-84A3-F32712E89201}" type="sibTrans" cxnId="{A73549F9-7521-45E6-A666-F8CFBCAE65C5}">
      <dgm:prSet/>
      <dgm:spPr/>
      <dgm:t>
        <a:bodyPr/>
        <a:lstStyle/>
        <a:p>
          <a:endParaRPr lang="es-ES"/>
        </a:p>
      </dgm:t>
    </dgm:pt>
    <dgm:pt modelId="{77E96C10-3036-45C6-972E-011ED371AE39}">
      <dgm:prSet phldrT="[Texto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s-EC" sz="2000" dirty="0" smtClean="0"/>
            <a:t>1 </a:t>
          </a:r>
          <a:r>
            <a:rPr lang="es-EC" sz="2000" dirty="0" smtClean="0"/>
            <a:t>Quitumbe</a:t>
          </a:r>
          <a:endParaRPr lang="es-EC" sz="2000" dirty="0"/>
        </a:p>
      </dgm:t>
    </dgm:pt>
    <dgm:pt modelId="{C8068738-F373-4CF1-9D8A-303622789258}" type="parTrans" cxnId="{F21360E9-6B5B-46DF-84B9-FD9254EC2447}">
      <dgm:prSet/>
      <dgm:spPr/>
      <dgm:t>
        <a:bodyPr/>
        <a:lstStyle/>
        <a:p>
          <a:endParaRPr lang="es-ES"/>
        </a:p>
      </dgm:t>
    </dgm:pt>
    <dgm:pt modelId="{6F7B54D2-0A5E-4DD2-8EDC-8EF47E2BF558}" type="sibTrans" cxnId="{F21360E9-6B5B-46DF-84B9-FD9254EC2447}">
      <dgm:prSet/>
      <dgm:spPr/>
      <dgm:t>
        <a:bodyPr/>
        <a:lstStyle/>
        <a:p>
          <a:endParaRPr lang="es-ES"/>
        </a:p>
      </dgm:t>
    </dgm:pt>
    <dgm:pt modelId="{5C0B27A9-B3A4-4206-997E-229031669B4D}" type="pres">
      <dgm:prSet presAssocID="{54EDDAEA-3109-41E7-833D-2C74B802211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16AEE5-CF67-444C-A0E5-6CE1BEA38B2F}" type="pres">
      <dgm:prSet presAssocID="{BADFF7C8-C54A-49F7-B05D-B54D0947F6AE}" presName="compNode" presStyleCnt="0"/>
      <dgm:spPr/>
    </dgm:pt>
    <dgm:pt modelId="{CEAE4981-F9B1-4BD1-ABE4-CC0D1276317D}" type="pres">
      <dgm:prSet presAssocID="{BADFF7C8-C54A-49F7-B05D-B54D0947F6AE}" presName="aNode" presStyleLbl="bgShp" presStyleIdx="0" presStyleCnt="2" custLinFactNeighborX="-104" custLinFactNeighborY="-6148"/>
      <dgm:spPr/>
      <dgm:t>
        <a:bodyPr/>
        <a:lstStyle/>
        <a:p>
          <a:endParaRPr lang="es-ES"/>
        </a:p>
      </dgm:t>
    </dgm:pt>
    <dgm:pt modelId="{14237EAC-6E8A-42B9-A9CF-D9F03C708312}" type="pres">
      <dgm:prSet presAssocID="{BADFF7C8-C54A-49F7-B05D-B54D0947F6AE}" presName="textNode" presStyleLbl="bgShp" presStyleIdx="0" presStyleCnt="2"/>
      <dgm:spPr/>
      <dgm:t>
        <a:bodyPr/>
        <a:lstStyle/>
        <a:p>
          <a:endParaRPr lang="es-ES"/>
        </a:p>
      </dgm:t>
    </dgm:pt>
    <dgm:pt modelId="{CD81075C-3227-4F39-9003-960116F74CCB}" type="pres">
      <dgm:prSet presAssocID="{BADFF7C8-C54A-49F7-B05D-B54D0947F6AE}" presName="compChildNode" presStyleCnt="0"/>
      <dgm:spPr/>
    </dgm:pt>
    <dgm:pt modelId="{24C107D8-0473-4DDA-9E7B-267A0D46AE76}" type="pres">
      <dgm:prSet presAssocID="{BADFF7C8-C54A-49F7-B05D-B54D0947F6AE}" presName="theInnerList" presStyleCnt="0"/>
      <dgm:spPr/>
    </dgm:pt>
    <dgm:pt modelId="{008DEC96-A868-4424-BA5A-334CC50BABFC}" type="pres">
      <dgm:prSet presAssocID="{DAA4BB4B-79B1-4B53-9E45-F4D7FCA84578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1DC84A-84F5-44DB-9449-A5787EC0C781}" type="pres">
      <dgm:prSet presAssocID="{DAA4BB4B-79B1-4B53-9E45-F4D7FCA84578}" presName="aSpace2" presStyleCnt="0"/>
      <dgm:spPr/>
    </dgm:pt>
    <dgm:pt modelId="{0C656C5B-54E6-4533-B85A-D6674CABF6E1}" type="pres">
      <dgm:prSet presAssocID="{799A1044-82CE-4F33-B62A-7207F6C10C75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106FB4-CF20-4A5C-AA44-7608348F61FB}" type="pres">
      <dgm:prSet presAssocID="{799A1044-82CE-4F33-B62A-7207F6C10C75}" presName="aSpace2" presStyleCnt="0"/>
      <dgm:spPr/>
    </dgm:pt>
    <dgm:pt modelId="{90C1B997-5F6F-4EA7-9A8C-AB0D57AED5E4}" type="pres">
      <dgm:prSet presAssocID="{62AD5DF8-DE10-4740-947E-44D7F7177B4B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D474B3-9641-46D0-89F8-F3DDC3FFCF2C}" type="pres">
      <dgm:prSet presAssocID="{62AD5DF8-DE10-4740-947E-44D7F7177B4B}" presName="aSpace2" presStyleCnt="0"/>
      <dgm:spPr/>
    </dgm:pt>
    <dgm:pt modelId="{B87AA6ED-CFD7-4B9C-BF07-FE733E8BFBB4}" type="pres">
      <dgm:prSet presAssocID="{0D356468-B47E-4E88-91D9-D72BB385B397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6BC582-0D04-448C-939C-1A12FD40A2FB}" type="pres">
      <dgm:prSet presAssocID="{0D356468-B47E-4E88-91D9-D72BB385B397}" presName="aSpace2" presStyleCnt="0"/>
      <dgm:spPr/>
    </dgm:pt>
    <dgm:pt modelId="{93309E35-D1BF-4147-918C-61333A95E52B}" type="pres">
      <dgm:prSet presAssocID="{C8DE9019-CBB6-4F38-9F17-C77A713E8F4E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E3D4F1-1F41-48FC-8688-3304423C20DA}" type="pres">
      <dgm:prSet presAssocID="{BADFF7C8-C54A-49F7-B05D-B54D0947F6AE}" presName="aSpace" presStyleCnt="0"/>
      <dgm:spPr/>
    </dgm:pt>
    <dgm:pt modelId="{CD74D0EA-2A16-4C6F-8531-445B1571910D}" type="pres">
      <dgm:prSet presAssocID="{B737856A-AC9C-4864-91FE-50BDAFD1F608}" presName="compNode" presStyleCnt="0"/>
      <dgm:spPr/>
    </dgm:pt>
    <dgm:pt modelId="{7286FDF9-20C3-4BE1-A532-172F91E19649}" type="pres">
      <dgm:prSet presAssocID="{B737856A-AC9C-4864-91FE-50BDAFD1F608}" presName="aNode" presStyleLbl="bgShp" presStyleIdx="1" presStyleCnt="2" custLinFactNeighborX="15578"/>
      <dgm:spPr/>
      <dgm:t>
        <a:bodyPr/>
        <a:lstStyle/>
        <a:p>
          <a:endParaRPr lang="es-ES"/>
        </a:p>
      </dgm:t>
    </dgm:pt>
    <dgm:pt modelId="{ED223AA4-5006-4120-8A76-176F5FE9A2B3}" type="pres">
      <dgm:prSet presAssocID="{B737856A-AC9C-4864-91FE-50BDAFD1F608}" presName="textNode" presStyleLbl="bgShp" presStyleIdx="1" presStyleCnt="2"/>
      <dgm:spPr/>
      <dgm:t>
        <a:bodyPr/>
        <a:lstStyle/>
        <a:p>
          <a:endParaRPr lang="es-ES"/>
        </a:p>
      </dgm:t>
    </dgm:pt>
    <dgm:pt modelId="{C96621F3-7C7A-4905-92B0-F1A03C2161A4}" type="pres">
      <dgm:prSet presAssocID="{B737856A-AC9C-4864-91FE-50BDAFD1F608}" presName="compChildNode" presStyleCnt="0"/>
      <dgm:spPr/>
    </dgm:pt>
    <dgm:pt modelId="{348775C7-2304-474E-A7A5-BFC9E3E1837D}" type="pres">
      <dgm:prSet presAssocID="{B737856A-AC9C-4864-91FE-50BDAFD1F608}" presName="theInnerList" presStyleCnt="0"/>
      <dgm:spPr/>
    </dgm:pt>
    <dgm:pt modelId="{32D22D26-7288-49A1-8B30-4202FD0378B8}" type="pres">
      <dgm:prSet presAssocID="{E74EFAD7-294B-49DF-9A06-F90709AD5246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135C7E-A49F-4D16-9670-AA6E3D43A8B3}" type="pres">
      <dgm:prSet presAssocID="{E74EFAD7-294B-49DF-9A06-F90709AD5246}" presName="aSpace2" presStyleCnt="0"/>
      <dgm:spPr/>
    </dgm:pt>
    <dgm:pt modelId="{52929D86-9D92-487B-A39D-CBC4C67A66CC}" type="pres">
      <dgm:prSet presAssocID="{84CD13D0-1380-4942-86CB-6475EA8A66F8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0C6C84-5BDE-4D4B-BAC8-BC4A49CD2D70}" type="pres">
      <dgm:prSet presAssocID="{84CD13D0-1380-4942-86CB-6475EA8A66F8}" presName="aSpace2" presStyleCnt="0"/>
      <dgm:spPr/>
    </dgm:pt>
    <dgm:pt modelId="{9A876C35-7D36-4932-BFF4-0A371CA36E38}" type="pres">
      <dgm:prSet presAssocID="{336AFE1F-3887-4C09-8266-E0380E536091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D25862-FE5C-40B8-B17C-E95884504D63}" type="pres">
      <dgm:prSet presAssocID="{336AFE1F-3887-4C09-8266-E0380E536091}" presName="aSpace2" presStyleCnt="0"/>
      <dgm:spPr/>
    </dgm:pt>
    <dgm:pt modelId="{90987DDF-7EED-4F60-99A3-44E7BE531737}" type="pres">
      <dgm:prSet presAssocID="{624E4C90-296D-4346-BD27-8046D633971E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44C177-E6DA-4C58-A1D2-9F06CDAE3A2B}" type="pres">
      <dgm:prSet presAssocID="{624E4C90-296D-4346-BD27-8046D633971E}" presName="aSpace2" presStyleCnt="0"/>
      <dgm:spPr/>
    </dgm:pt>
    <dgm:pt modelId="{3C14F03D-E836-4558-BC29-EABE63B650F8}" type="pres">
      <dgm:prSet presAssocID="{77E96C10-3036-45C6-972E-011ED371AE39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E46CDE-7396-4EB2-BFD8-4A09B21A860F}" srcId="{B737856A-AC9C-4864-91FE-50BDAFD1F608}" destId="{E74EFAD7-294B-49DF-9A06-F90709AD5246}" srcOrd="0" destOrd="0" parTransId="{A5A0BE17-58AB-4048-B14B-F527D7D948F4}" sibTransId="{47E1EAA4-5871-4EC4-9AAA-A8A0C2230664}"/>
    <dgm:cxn modelId="{979899CB-54AD-4F24-9B5C-1178CA4A1854}" srcId="{B737856A-AC9C-4864-91FE-50BDAFD1F608}" destId="{84CD13D0-1380-4942-86CB-6475EA8A66F8}" srcOrd="1" destOrd="0" parTransId="{E39E6E4D-F551-4CFB-B163-C6B4B8224ED0}" sibTransId="{6284A3AA-367F-4DC7-9064-D5AB9AB8A4BF}"/>
    <dgm:cxn modelId="{6CF1C3AC-496F-402E-84EC-9DB1B6FC58F5}" srcId="{54EDDAEA-3109-41E7-833D-2C74B802211A}" destId="{B737856A-AC9C-4864-91FE-50BDAFD1F608}" srcOrd="1" destOrd="0" parTransId="{E90259FA-31BE-4DA2-AF77-E0FE1719AA3A}" sibTransId="{487D42CD-6205-439A-A3A5-57B6B85646FE}"/>
    <dgm:cxn modelId="{F67E7ED9-B559-4641-AA40-1823C0962AA2}" srcId="{54EDDAEA-3109-41E7-833D-2C74B802211A}" destId="{BADFF7C8-C54A-49F7-B05D-B54D0947F6AE}" srcOrd="0" destOrd="0" parTransId="{B5518E63-58DA-4551-8D74-4119D527DF97}" sibTransId="{80108099-4660-4C42-AF3C-5E8B046CBF8F}"/>
    <dgm:cxn modelId="{46BC38A4-1915-41AA-987B-7D81ED0D05FF}" srcId="{B737856A-AC9C-4864-91FE-50BDAFD1F608}" destId="{336AFE1F-3887-4C09-8266-E0380E536091}" srcOrd="2" destOrd="0" parTransId="{FA8F6D8E-C544-451F-9B19-9644C851D988}" sibTransId="{229F5B58-D898-4DD3-8AEA-D7AE8519C2FC}"/>
    <dgm:cxn modelId="{22DD6D10-ED32-40F7-BD25-E9D45314F7FB}" type="presOf" srcId="{799A1044-82CE-4F33-B62A-7207F6C10C75}" destId="{0C656C5B-54E6-4533-B85A-D6674CABF6E1}" srcOrd="0" destOrd="0" presId="urn:microsoft.com/office/officeart/2005/8/layout/lProcess2"/>
    <dgm:cxn modelId="{149AF15C-E84D-4B95-BE43-EBFF2009C2B2}" type="presOf" srcId="{C8DE9019-CBB6-4F38-9F17-C77A713E8F4E}" destId="{93309E35-D1BF-4147-918C-61333A95E52B}" srcOrd="0" destOrd="0" presId="urn:microsoft.com/office/officeart/2005/8/layout/lProcess2"/>
    <dgm:cxn modelId="{A73549F9-7521-45E6-A666-F8CFBCAE65C5}" srcId="{B737856A-AC9C-4864-91FE-50BDAFD1F608}" destId="{624E4C90-296D-4346-BD27-8046D633971E}" srcOrd="3" destOrd="0" parTransId="{7C526F9D-730D-41D7-9BC1-65D957C09E58}" sibTransId="{AE3F3AB2-8FE0-4EBE-84A3-F32712E89201}"/>
    <dgm:cxn modelId="{E972C478-C284-4B57-9431-79CEDCD46FBE}" type="presOf" srcId="{84CD13D0-1380-4942-86CB-6475EA8A66F8}" destId="{52929D86-9D92-487B-A39D-CBC4C67A66CC}" srcOrd="0" destOrd="0" presId="urn:microsoft.com/office/officeart/2005/8/layout/lProcess2"/>
    <dgm:cxn modelId="{6203246A-7D6F-498B-B2C6-E64A380AE327}" type="presOf" srcId="{E74EFAD7-294B-49DF-9A06-F90709AD5246}" destId="{32D22D26-7288-49A1-8B30-4202FD0378B8}" srcOrd="0" destOrd="0" presId="urn:microsoft.com/office/officeart/2005/8/layout/lProcess2"/>
    <dgm:cxn modelId="{76BDD9C1-6843-46F3-B298-02A3C07BFA9F}" srcId="{BADFF7C8-C54A-49F7-B05D-B54D0947F6AE}" destId="{62AD5DF8-DE10-4740-947E-44D7F7177B4B}" srcOrd="2" destOrd="0" parTransId="{AED8357B-54CF-4E36-868F-4230AD0EF6A9}" sibTransId="{C20C3268-BD43-49D8-88B0-F77D85E6C5F2}"/>
    <dgm:cxn modelId="{4CE8813C-E8DC-4839-97B1-0CD8D2A77DA8}" type="presOf" srcId="{62AD5DF8-DE10-4740-947E-44D7F7177B4B}" destId="{90C1B997-5F6F-4EA7-9A8C-AB0D57AED5E4}" srcOrd="0" destOrd="0" presId="urn:microsoft.com/office/officeart/2005/8/layout/lProcess2"/>
    <dgm:cxn modelId="{0D7FD917-DAC3-4257-AC4E-48BAAA01869B}" type="presOf" srcId="{54EDDAEA-3109-41E7-833D-2C74B802211A}" destId="{5C0B27A9-B3A4-4206-997E-229031669B4D}" srcOrd="0" destOrd="0" presId="urn:microsoft.com/office/officeart/2005/8/layout/lProcess2"/>
    <dgm:cxn modelId="{41229406-ADDF-4102-ABB7-170609B57CC9}" type="presOf" srcId="{624E4C90-296D-4346-BD27-8046D633971E}" destId="{90987DDF-7EED-4F60-99A3-44E7BE531737}" srcOrd="0" destOrd="0" presId="urn:microsoft.com/office/officeart/2005/8/layout/lProcess2"/>
    <dgm:cxn modelId="{2528046A-4495-4092-B447-EDF7C8E5E52C}" srcId="{BADFF7C8-C54A-49F7-B05D-B54D0947F6AE}" destId="{C8DE9019-CBB6-4F38-9F17-C77A713E8F4E}" srcOrd="4" destOrd="0" parTransId="{B3A93FCD-2C3B-4A1D-81E1-FC4281AF2972}" sibTransId="{0F950FC9-0C3D-4A67-92FE-0419D7B0AFDB}"/>
    <dgm:cxn modelId="{6F8D9BCF-FA14-4988-8818-8A0F301D51D2}" type="presOf" srcId="{77E96C10-3036-45C6-972E-011ED371AE39}" destId="{3C14F03D-E836-4558-BC29-EABE63B650F8}" srcOrd="0" destOrd="0" presId="urn:microsoft.com/office/officeart/2005/8/layout/lProcess2"/>
    <dgm:cxn modelId="{5F53E102-8901-4FA2-ADDD-30604DEB6D70}" type="presOf" srcId="{B737856A-AC9C-4864-91FE-50BDAFD1F608}" destId="{7286FDF9-20C3-4BE1-A532-172F91E19649}" srcOrd="0" destOrd="0" presId="urn:microsoft.com/office/officeart/2005/8/layout/lProcess2"/>
    <dgm:cxn modelId="{3072B3F6-70F2-4633-8264-EFA9E6897A48}" type="presOf" srcId="{B737856A-AC9C-4864-91FE-50BDAFD1F608}" destId="{ED223AA4-5006-4120-8A76-176F5FE9A2B3}" srcOrd="1" destOrd="0" presId="urn:microsoft.com/office/officeart/2005/8/layout/lProcess2"/>
    <dgm:cxn modelId="{9EA8E5E2-F3DB-4BE0-883B-C20BCEA361AD}" type="presOf" srcId="{BADFF7C8-C54A-49F7-B05D-B54D0947F6AE}" destId="{CEAE4981-F9B1-4BD1-ABE4-CC0D1276317D}" srcOrd="0" destOrd="0" presId="urn:microsoft.com/office/officeart/2005/8/layout/lProcess2"/>
    <dgm:cxn modelId="{BE20DCFB-332D-431D-968E-7C83FC6C6EC8}" srcId="{BADFF7C8-C54A-49F7-B05D-B54D0947F6AE}" destId="{DAA4BB4B-79B1-4B53-9E45-F4D7FCA84578}" srcOrd="0" destOrd="0" parTransId="{C6F341D0-0DBB-4B46-B2DD-38001E44E227}" sibTransId="{764758D7-6961-4354-932F-F58C165AE7B7}"/>
    <dgm:cxn modelId="{D9AD07E3-AD53-45C1-9A49-D3FF28AB3480}" type="presOf" srcId="{DAA4BB4B-79B1-4B53-9E45-F4D7FCA84578}" destId="{008DEC96-A868-4424-BA5A-334CC50BABFC}" srcOrd="0" destOrd="0" presId="urn:microsoft.com/office/officeart/2005/8/layout/lProcess2"/>
    <dgm:cxn modelId="{1CF841DB-496F-4CA0-8693-9F817EE7DD84}" srcId="{BADFF7C8-C54A-49F7-B05D-B54D0947F6AE}" destId="{0D356468-B47E-4E88-91D9-D72BB385B397}" srcOrd="3" destOrd="0" parTransId="{6AEE1A57-576B-4AE3-B6D9-75A453A9958F}" sibTransId="{838FC55E-0386-4577-B69A-ED03286AD76D}"/>
    <dgm:cxn modelId="{5F8A3AEC-77F5-4A84-9320-63C9EDE39F18}" srcId="{BADFF7C8-C54A-49F7-B05D-B54D0947F6AE}" destId="{799A1044-82CE-4F33-B62A-7207F6C10C75}" srcOrd="1" destOrd="0" parTransId="{9170DB4B-4082-4137-88BF-C05F35E78500}" sibTransId="{46FDDAA4-1D32-4A04-B7C2-E4AF8AE7D4FA}"/>
    <dgm:cxn modelId="{90732811-09B8-4C29-B586-656B09828E84}" type="presOf" srcId="{BADFF7C8-C54A-49F7-B05D-B54D0947F6AE}" destId="{14237EAC-6E8A-42B9-A9CF-D9F03C708312}" srcOrd="1" destOrd="0" presId="urn:microsoft.com/office/officeart/2005/8/layout/lProcess2"/>
    <dgm:cxn modelId="{DB65D36D-6DE6-4D46-B15E-40E472F625BA}" type="presOf" srcId="{0D356468-B47E-4E88-91D9-D72BB385B397}" destId="{B87AA6ED-CFD7-4B9C-BF07-FE733E8BFBB4}" srcOrd="0" destOrd="0" presId="urn:microsoft.com/office/officeart/2005/8/layout/lProcess2"/>
    <dgm:cxn modelId="{4323D305-DEB1-4B29-AD50-D1F0F32E307A}" type="presOf" srcId="{336AFE1F-3887-4C09-8266-E0380E536091}" destId="{9A876C35-7D36-4932-BFF4-0A371CA36E38}" srcOrd="0" destOrd="0" presId="urn:microsoft.com/office/officeart/2005/8/layout/lProcess2"/>
    <dgm:cxn modelId="{F21360E9-6B5B-46DF-84B9-FD9254EC2447}" srcId="{B737856A-AC9C-4864-91FE-50BDAFD1F608}" destId="{77E96C10-3036-45C6-972E-011ED371AE39}" srcOrd="4" destOrd="0" parTransId="{C8068738-F373-4CF1-9D8A-303622789258}" sibTransId="{6F7B54D2-0A5E-4DD2-8EDC-8EF47E2BF558}"/>
    <dgm:cxn modelId="{41FBD55D-58B7-47F8-9F2F-03B158F8C8EC}" type="presParOf" srcId="{5C0B27A9-B3A4-4206-997E-229031669B4D}" destId="{F116AEE5-CF67-444C-A0E5-6CE1BEA38B2F}" srcOrd="0" destOrd="0" presId="urn:microsoft.com/office/officeart/2005/8/layout/lProcess2"/>
    <dgm:cxn modelId="{44A1649E-B113-438A-9168-0B49432CC7EC}" type="presParOf" srcId="{F116AEE5-CF67-444C-A0E5-6CE1BEA38B2F}" destId="{CEAE4981-F9B1-4BD1-ABE4-CC0D1276317D}" srcOrd="0" destOrd="0" presId="urn:microsoft.com/office/officeart/2005/8/layout/lProcess2"/>
    <dgm:cxn modelId="{344354CF-2362-424F-9E27-44307B98BB0F}" type="presParOf" srcId="{F116AEE5-CF67-444C-A0E5-6CE1BEA38B2F}" destId="{14237EAC-6E8A-42B9-A9CF-D9F03C708312}" srcOrd="1" destOrd="0" presId="urn:microsoft.com/office/officeart/2005/8/layout/lProcess2"/>
    <dgm:cxn modelId="{CFE95B5C-CCE2-40F9-9447-193DDA554F1C}" type="presParOf" srcId="{F116AEE5-CF67-444C-A0E5-6CE1BEA38B2F}" destId="{CD81075C-3227-4F39-9003-960116F74CCB}" srcOrd="2" destOrd="0" presId="urn:microsoft.com/office/officeart/2005/8/layout/lProcess2"/>
    <dgm:cxn modelId="{D2FDAB36-7827-47C0-BA88-98C9538FC701}" type="presParOf" srcId="{CD81075C-3227-4F39-9003-960116F74CCB}" destId="{24C107D8-0473-4DDA-9E7B-267A0D46AE76}" srcOrd="0" destOrd="0" presId="urn:microsoft.com/office/officeart/2005/8/layout/lProcess2"/>
    <dgm:cxn modelId="{6844120D-79E2-47AD-B8C1-4B2EC8CDA69D}" type="presParOf" srcId="{24C107D8-0473-4DDA-9E7B-267A0D46AE76}" destId="{008DEC96-A868-4424-BA5A-334CC50BABFC}" srcOrd="0" destOrd="0" presId="urn:microsoft.com/office/officeart/2005/8/layout/lProcess2"/>
    <dgm:cxn modelId="{76513927-1947-4234-8E59-D40F4681C981}" type="presParOf" srcId="{24C107D8-0473-4DDA-9E7B-267A0D46AE76}" destId="{151DC84A-84F5-44DB-9449-A5787EC0C781}" srcOrd="1" destOrd="0" presId="urn:microsoft.com/office/officeart/2005/8/layout/lProcess2"/>
    <dgm:cxn modelId="{CEAF0B63-7C53-4323-BC0F-12AEE378692B}" type="presParOf" srcId="{24C107D8-0473-4DDA-9E7B-267A0D46AE76}" destId="{0C656C5B-54E6-4533-B85A-D6674CABF6E1}" srcOrd="2" destOrd="0" presId="urn:microsoft.com/office/officeart/2005/8/layout/lProcess2"/>
    <dgm:cxn modelId="{4E8111BC-CB2B-4E0F-BE47-07F5D18FA794}" type="presParOf" srcId="{24C107D8-0473-4DDA-9E7B-267A0D46AE76}" destId="{44106FB4-CF20-4A5C-AA44-7608348F61FB}" srcOrd="3" destOrd="0" presId="urn:microsoft.com/office/officeart/2005/8/layout/lProcess2"/>
    <dgm:cxn modelId="{3ACE85D7-FB24-464F-8A27-0B864D6726E6}" type="presParOf" srcId="{24C107D8-0473-4DDA-9E7B-267A0D46AE76}" destId="{90C1B997-5F6F-4EA7-9A8C-AB0D57AED5E4}" srcOrd="4" destOrd="0" presId="urn:microsoft.com/office/officeart/2005/8/layout/lProcess2"/>
    <dgm:cxn modelId="{93446AE6-42FA-4647-B8F3-CADD1A01E00C}" type="presParOf" srcId="{24C107D8-0473-4DDA-9E7B-267A0D46AE76}" destId="{42D474B3-9641-46D0-89F8-F3DDC3FFCF2C}" srcOrd="5" destOrd="0" presId="urn:microsoft.com/office/officeart/2005/8/layout/lProcess2"/>
    <dgm:cxn modelId="{62E90EEA-C099-440E-8A75-C7CED34E5440}" type="presParOf" srcId="{24C107D8-0473-4DDA-9E7B-267A0D46AE76}" destId="{B87AA6ED-CFD7-4B9C-BF07-FE733E8BFBB4}" srcOrd="6" destOrd="0" presId="urn:microsoft.com/office/officeart/2005/8/layout/lProcess2"/>
    <dgm:cxn modelId="{71F13F62-F8A2-4752-9B08-E84039109DC4}" type="presParOf" srcId="{24C107D8-0473-4DDA-9E7B-267A0D46AE76}" destId="{066BC582-0D04-448C-939C-1A12FD40A2FB}" srcOrd="7" destOrd="0" presId="urn:microsoft.com/office/officeart/2005/8/layout/lProcess2"/>
    <dgm:cxn modelId="{B066DB97-6401-4855-8830-1EC69F237195}" type="presParOf" srcId="{24C107D8-0473-4DDA-9E7B-267A0D46AE76}" destId="{93309E35-D1BF-4147-918C-61333A95E52B}" srcOrd="8" destOrd="0" presId="urn:microsoft.com/office/officeart/2005/8/layout/lProcess2"/>
    <dgm:cxn modelId="{A3517568-78C9-44B6-962D-8D11C1E8CA0F}" type="presParOf" srcId="{5C0B27A9-B3A4-4206-997E-229031669B4D}" destId="{DEE3D4F1-1F41-48FC-8688-3304423C20DA}" srcOrd="1" destOrd="0" presId="urn:microsoft.com/office/officeart/2005/8/layout/lProcess2"/>
    <dgm:cxn modelId="{0DF7768C-8B20-400D-9C58-C096E700A2AE}" type="presParOf" srcId="{5C0B27A9-B3A4-4206-997E-229031669B4D}" destId="{CD74D0EA-2A16-4C6F-8531-445B1571910D}" srcOrd="2" destOrd="0" presId="urn:microsoft.com/office/officeart/2005/8/layout/lProcess2"/>
    <dgm:cxn modelId="{8B637191-A2BB-45BB-827F-7ADE96B55DC4}" type="presParOf" srcId="{CD74D0EA-2A16-4C6F-8531-445B1571910D}" destId="{7286FDF9-20C3-4BE1-A532-172F91E19649}" srcOrd="0" destOrd="0" presId="urn:microsoft.com/office/officeart/2005/8/layout/lProcess2"/>
    <dgm:cxn modelId="{00D39805-182A-48DF-8F09-9CA9A7738B43}" type="presParOf" srcId="{CD74D0EA-2A16-4C6F-8531-445B1571910D}" destId="{ED223AA4-5006-4120-8A76-176F5FE9A2B3}" srcOrd="1" destOrd="0" presId="urn:microsoft.com/office/officeart/2005/8/layout/lProcess2"/>
    <dgm:cxn modelId="{9862342C-CC94-4465-9B0C-4948866B88F0}" type="presParOf" srcId="{CD74D0EA-2A16-4C6F-8531-445B1571910D}" destId="{C96621F3-7C7A-4905-92B0-F1A03C2161A4}" srcOrd="2" destOrd="0" presId="urn:microsoft.com/office/officeart/2005/8/layout/lProcess2"/>
    <dgm:cxn modelId="{FE318C83-7ED4-41F6-B2D8-63573F7A85E4}" type="presParOf" srcId="{C96621F3-7C7A-4905-92B0-F1A03C2161A4}" destId="{348775C7-2304-474E-A7A5-BFC9E3E1837D}" srcOrd="0" destOrd="0" presId="urn:microsoft.com/office/officeart/2005/8/layout/lProcess2"/>
    <dgm:cxn modelId="{48850350-5385-4924-8B0A-ED069E0C7559}" type="presParOf" srcId="{348775C7-2304-474E-A7A5-BFC9E3E1837D}" destId="{32D22D26-7288-49A1-8B30-4202FD0378B8}" srcOrd="0" destOrd="0" presId="urn:microsoft.com/office/officeart/2005/8/layout/lProcess2"/>
    <dgm:cxn modelId="{EFBC012E-CCAC-4645-BA06-E6FDB750B686}" type="presParOf" srcId="{348775C7-2304-474E-A7A5-BFC9E3E1837D}" destId="{AC135C7E-A49F-4D16-9670-AA6E3D43A8B3}" srcOrd="1" destOrd="0" presId="urn:microsoft.com/office/officeart/2005/8/layout/lProcess2"/>
    <dgm:cxn modelId="{2B4E40AC-CD72-45CF-BACF-02FB5DC3D11F}" type="presParOf" srcId="{348775C7-2304-474E-A7A5-BFC9E3E1837D}" destId="{52929D86-9D92-487B-A39D-CBC4C67A66CC}" srcOrd="2" destOrd="0" presId="urn:microsoft.com/office/officeart/2005/8/layout/lProcess2"/>
    <dgm:cxn modelId="{A500BC26-A9D3-4703-9701-2949A98E4766}" type="presParOf" srcId="{348775C7-2304-474E-A7A5-BFC9E3E1837D}" destId="{1B0C6C84-5BDE-4D4B-BAC8-BC4A49CD2D70}" srcOrd="3" destOrd="0" presId="urn:microsoft.com/office/officeart/2005/8/layout/lProcess2"/>
    <dgm:cxn modelId="{D9FBDAAA-8A01-4D70-A6E2-61B8667C3564}" type="presParOf" srcId="{348775C7-2304-474E-A7A5-BFC9E3E1837D}" destId="{9A876C35-7D36-4932-BFF4-0A371CA36E38}" srcOrd="4" destOrd="0" presId="urn:microsoft.com/office/officeart/2005/8/layout/lProcess2"/>
    <dgm:cxn modelId="{5EA99A36-8AF0-4BD5-A168-03C6288F9BAB}" type="presParOf" srcId="{348775C7-2304-474E-A7A5-BFC9E3E1837D}" destId="{6AD25862-FE5C-40B8-B17C-E95884504D63}" srcOrd="5" destOrd="0" presId="urn:microsoft.com/office/officeart/2005/8/layout/lProcess2"/>
    <dgm:cxn modelId="{DD149E0A-0FE4-49F8-B4CF-51CAE77BA12B}" type="presParOf" srcId="{348775C7-2304-474E-A7A5-BFC9E3E1837D}" destId="{90987DDF-7EED-4F60-99A3-44E7BE531737}" srcOrd="6" destOrd="0" presId="urn:microsoft.com/office/officeart/2005/8/layout/lProcess2"/>
    <dgm:cxn modelId="{DC5E8422-33ED-40EB-90A4-E63B10A4BCB8}" type="presParOf" srcId="{348775C7-2304-474E-A7A5-BFC9E3E1837D}" destId="{E844C177-E6DA-4C58-A1D2-9F06CDAE3A2B}" srcOrd="7" destOrd="0" presId="urn:microsoft.com/office/officeart/2005/8/layout/lProcess2"/>
    <dgm:cxn modelId="{5BB28594-C52D-4BD4-9FE7-356B27C0F5A9}" type="presParOf" srcId="{348775C7-2304-474E-A7A5-BFC9E3E1837D}" destId="{3C14F03D-E836-4558-BC29-EABE63B650F8}" srcOrd="8" destOrd="0" presId="urn:microsoft.com/office/officeart/2005/8/layout/l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0F68A8-6299-4CCE-9329-F52B2BA8EDA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7947AC-C728-413A-876B-66A4800C8878}">
      <dgm:prSet phldrT="[Texto]"/>
      <dgm:spPr>
        <a:solidFill>
          <a:schemeClr val="accent1"/>
        </a:solidFill>
      </dgm:spPr>
      <dgm:t>
        <a:bodyPr/>
        <a:lstStyle/>
        <a:p>
          <a:r>
            <a:rPr lang="es-EC" b="1" dirty="0" smtClean="0">
              <a:latin typeface="+mn-lt"/>
            </a:rPr>
            <a:t>Alarmas comunitarias</a:t>
          </a:r>
          <a:endParaRPr lang="es-ES" dirty="0"/>
        </a:p>
      </dgm:t>
    </dgm:pt>
    <dgm:pt modelId="{0735116B-7F31-456C-ACF6-88B61FAEF8B2}" type="parTrans" cxnId="{CA20A835-F0B1-4753-A3E7-D89864CEFCF7}">
      <dgm:prSet/>
      <dgm:spPr/>
      <dgm:t>
        <a:bodyPr/>
        <a:lstStyle/>
        <a:p>
          <a:endParaRPr lang="es-ES"/>
        </a:p>
      </dgm:t>
    </dgm:pt>
    <dgm:pt modelId="{474F8701-21AB-47ED-B9F3-4C3F44FA6DC3}" type="sibTrans" cxnId="{CA20A835-F0B1-4753-A3E7-D89864CEFCF7}">
      <dgm:prSet/>
      <dgm:spPr/>
      <dgm:t>
        <a:bodyPr/>
        <a:lstStyle/>
        <a:p>
          <a:endParaRPr lang="es-ES"/>
        </a:p>
      </dgm:t>
    </dgm:pt>
    <dgm:pt modelId="{B7D496FC-9BF0-448F-BC70-5A53C1A9B655}">
      <dgm:prSet phldrT="[Texto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sz="2000" b="0" dirty="0" smtClean="0">
              <a:latin typeface="+mn-lt"/>
            </a:rPr>
            <a:t>200 Procesos de fortalecimiento de sistema de alarmas             (Actualización de beneficiarios, inspección de campo, reubicación de ser necesaria)</a:t>
          </a:r>
          <a:endParaRPr lang="es-ES" sz="2000" b="0" dirty="0"/>
        </a:p>
      </dgm:t>
    </dgm:pt>
    <dgm:pt modelId="{38B02F65-077D-4E5D-9EEA-1EDE7587663A}" type="parTrans" cxnId="{62336AE4-C217-4A2C-991A-24AD206D0CF9}">
      <dgm:prSet/>
      <dgm:spPr/>
      <dgm:t>
        <a:bodyPr/>
        <a:lstStyle/>
        <a:p>
          <a:endParaRPr lang="es-ES"/>
        </a:p>
      </dgm:t>
    </dgm:pt>
    <dgm:pt modelId="{DA7E1379-E0B1-4DE4-8F5D-E1673364B41E}" type="sibTrans" cxnId="{62336AE4-C217-4A2C-991A-24AD206D0CF9}">
      <dgm:prSet/>
      <dgm:spPr/>
      <dgm:t>
        <a:bodyPr/>
        <a:lstStyle/>
        <a:p>
          <a:endParaRPr lang="es-ES"/>
        </a:p>
      </dgm:t>
    </dgm:pt>
    <dgm:pt modelId="{DCAD4625-F4F1-488E-B6B6-35814D2CD6E5}" type="pres">
      <dgm:prSet presAssocID="{490F68A8-6299-4CCE-9329-F52B2BA8EDA7}" presName="Name0" presStyleCnt="0">
        <dgm:presLayoutVars>
          <dgm:dir/>
          <dgm:animLvl val="lvl"/>
          <dgm:resizeHandles val="exact"/>
        </dgm:presLayoutVars>
      </dgm:prSet>
      <dgm:spPr/>
    </dgm:pt>
    <dgm:pt modelId="{FEAB3175-F42D-4A23-B79A-C7128A775F5F}" type="pres">
      <dgm:prSet presAssocID="{7F7947AC-C728-413A-876B-66A4800C8878}" presName="linNode" presStyleCnt="0"/>
      <dgm:spPr/>
    </dgm:pt>
    <dgm:pt modelId="{CBC3C915-83C5-408E-9AE7-D44CBD3BB2D9}" type="pres">
      <dgm:prSet presAssocID="{7F7947AC-C728-413A-876B-66A4800C8878}" presName="parentText" presStyleLbl="node1" presStyleIdx="0" presStyleCnt="1" custLinFactNeighborX="-11261" custLinFactNeighborY="3353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D7D2AA-B0E7-4508-ACC1-F72FFF146C34}" type="pres">
      <dgm:prSet presAssocID="{7F7947AC-C728-413A-876B-66A4800C887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4187B0-EEF3-4C35-B8D0-F2E7F2428326}" type="presOf" srcId="{490F68A8-6299-4CCE-9329-F52B2BA8EDA7}" destId="{DCAD4625-F4F1-488E-B6B6-35814D2CD6E5}" srcOrd="0" destOrd="0" presId="urn:microsoft.com/office/officeart/2005/8/layout/vList5"/>
    <dgm:cxn modelId="{39F17441-032E-455A-A672-F82A7776B9B4}" type="presOf" srcId="{7F7947AC-C728-413A-876B-66A4800C8878}" destId="{CBC3C915-83C5-408E-9AE7-D44CBD3BB2D9}" srcOrd="0" destOrd="0" presId="urn:microsoft.com/office/officeart/2005/8/layout/vList5"/>
    <dgm:cxn modelId="{CA20A835-F0B1-4753-A3E7-D89864CEFCF7}" srcId="{490F68A8-6299-4CCE-9329-F52B2BA8EDA7}" destId="{7F7947AC-C728-413A-876B-66A4800C8878}" srcOrd="0" destOrd="0" parTransId="{0735116B-7F31-456C-ACF6-88B61FAEF8B2}" sibTransId="{474F8701-21AB-47ED-B9F3-4C3F44FA6DC3}"/>
    <dgm:cxn modelId="{62336AE4-C217-4A2C-991A-24AD206D0CF9}" srcId="{7F7947AC-C728-413A-876B-66A4800C8878}" destId="{B7D496FC-9BF0-448F-BC70-5A53C1A9B655}" srcOrd="0" destOrd="0" parTransId="{38B02F65-077D-4E5D-9EEA-1EDE7587663A}" sibTransId="{DA7E1379-E0B1-4DE4-8F5D-E1673364B41E}"/>
    <dgm:cxn modelId="{7366D6D9-3B48-400A-BCD3-872B7D318469}" type="presOf" srcId="{B7D496FC-9BF0-448F-BC70-5A53C1A9B655}" destId="{B0D7D2AA-B0E7-4508-ACC1-F72FFF146C34}" srcOrd="0" destOrd="0" presId="urn:microsoft.com/office/officeart/2005/8/layout/vList5"/>
    <dgm:cxn modelId="{69D034C7-9D67-4273-AAF8-34306F262996}" type="presParOf" srcId="{DCAD4625-F4F1-488E-B6B6-35814D2CD6E5}" destId="{FEAB3175-F42D-4A23-B79A-C7128A775F5F}" srcOrd="0" destOrd="0" presId="urn:microsoft.com/office/officeart/2005/8/layout/vList5"/>
    <dgm:cxn modelId="{1090670D-501B-4499-9078-64655E9DA40D}" type="presParOf" srcId="{FEAB3175-F42D-4A23-B79A-C7128A775F5F}" destId="{CBC3C915-83C5-408E-9AE7-D44CBD3BB2D9}" srcOrd="0" destOrd="0" presId="urn:microsoft.com/office/officeart/2005/8/layout/vList5"/>
    <dgm:cxn modelId="{1F61537A-7739-4C50-A69A-83D8FDA2A61F}" type="presParOf" srcId="{FEAB3175-F42D-4A23-B79A-C7128A775F5F}" destId="{B0D7D2AA-B0E7-4508-ACC1-F72FFF146C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0943F3-A66D-4990-8422-61F02359331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AB27947-7E5C-4A6B-B74A-5D3F52C33152}">
      <dgm:prSet phldrT="[Texto]"/>
      <dgm:spPr/>
      <dgm:t>
        <a:bodyPr/>
        <a:lstStyle/>
        <a:p>
          <a:r>
            <a:rPr lang="es-ES" dirty="0" smtClean="0"/>
            <a:t>Actividades por Ejecutarse</a:t>
          </a:r>
          <a:endParaRPr lang="es-ES" dirty="0"/>
        </a:p>
      </dgm:t>
    </dgm:pt>
    <dgm:pt modelId="{36B8C1FA-6C99-4713-9B8F-DC2405FC14B4}" type="parTrans" cxnId="{AD77E508-9357-4DBD-A3EE-816069618FD3}">
      <dgm:prSet/>
      <dgm:spPr/>
      <dgm:t>
        <a:bodyPr/>
        <a:lstStyle/>
        <a:p>
          <a:endParaRPr lang="es-ES"/>
        </a:p>
      </dgm:t>
    </dgm:pt>
    <dgm:pt modelId="{F72A477E-4BE9-4D4E-A40D-1ECFABA6E741}" type="sibTrans" cxnId="{AD77E508-9357-4DBD-A3EE-816069618FD3}">
      <dgm:prSet/>
      <dgm:spPr/>
      <dgm:t>
        <a:bodyPr/>
        <a:lstStyle/>
        <a:p>
          <a:endParaRPr lang="es-ES"/>
        </a:p>
      </dgm:t>
    </dgm:pt>
    <dgm:pt modelId="{1856FDC5-F7BD-4705-BAB3-3B8BAB3DAD6A}">
      <dgm:prSet phldrT="[Texto]"/>
      <dgm:spPr/>
      <dgm:t>
        <a:bodyPr/>
        <a:lstStyle/>
        <a:p>
          <a:r>
            <a:rPr lang="es-EC" dirty="0" smtClean="0"/>
            <a:t>Cambio de modelo de gestión de respuesta, emite la alerta al ECU 911</a:t>
          </a:r>
          <a:endParaRPr lang="es-ES" dirty="0"/>
        </a:p>
      </dgm:t>
    </dgm:pt>
    <dgm:pt modelId="{4E9FD9A8-6CB1-419D-966F-06566DD6B26D}" type="parTrans" cxnId="{727CED80-2AC4-43E5-B68B-C52DFE9C9624}">
      <dgm:prSet/>
      <dgm:spPr/>
      <dgm:t>
        <a:bodyPr/>
        <a:lstStyle/>
        <a:p>
          <a:endParaRPr lang="es-ES"/>
        </a:p>
      </dgm:t>
    </dgm:pt>
    <dgm:pt modelId="{5163AB34-628A-4F6B-B4EA-477C0E136E9B}" type="sibTrans" cxnId="{727CED80-2AC4-43E5-B68B-C52DFE9C9624}">
      <dgm:prSet/>
      <dgm:spPr/>
      <dgm:t>
        <a:bodyPr/>
        <a:lstStyle/>
        <a:p>
          <a:endParaRPr lang="es-ES"/>
        </a:p>
      </dgm:t>
    </dgm:pt>
    <dgm:pt modelId="{6D87BA40-4390-4380-A609-4158D0418177}">
      <dgm:prSet phldrT="[Texto]"/>
      <dgm:spPr/>
      <dgm:t>
        <a:bodyPr/>
        <a:lstStyle/>
        <a:p>
          <a:r>
            <a:rPr lang="es-ES" dirty="0" smtClean="0"/>
            <a:t>En proceso de adquisición 557 nuevas alarmas</a:t>
          </a:r>
          <a:endParaRPr lang="es-ES" dirty="0"/>
        </a:p>
      </dgm:t>
    </dgm:pt>
    <dgm:pt modelId="{1F519043-5FBA-4738-815A-E96CC5BA13F7}" type="parTrans" cxnId="{11C81605-D58B-4301-8990-922E17A58C26}">
      <dgm:prSet/>
      <dgm:spPr/>
      <dgm:t>
        <a:bodyPr/>
        <a:lstStyle/>
        <a:p>
          <a:endParaRPr lang="es-ES"/>
        </a:p>
      </dgm:t>
    </dgm:pt>
    <dgm:pt modelId="{49D5E987-F83D-41A1-84A5-0B88FB8D901D}" type="sibTrans" cxnId="{11C81605-D58B-4301-8990-922E17A58C26}">
      <dgm:prSet/>
      <dgm:spPr/>
      <dgm:t>
        <a:bodyPr/>
        <a:lstStyle/>
        <a:p>
          <a:endParaRPr lang="es-ES"/>
        </a:p>
      </dgm:t>
    </dgm:pt>
    <dgm:pt modelId="{01D97F7A-B3C9-4B83-883E-F0F59AEB53FE}" type="pres">
      <dgm:prSet presAssocID="{C30943F3-A66D-4990-8422-61F023593312}" presName="linearFlow" presStyleCnt="0">
        <dgm:presLayoutVars>
          <dgm:resizeHandles val="exact"/>
        </dgm:presLayoutVars>
      </dgm:prSet>
      <dgm:spPr/>
    </dgm:pt>
    <dgm:pt modelId="{F6F994D8-22D2-4F93-8553-C7D7E0A1561F}" type="pres">
      <dgm:prSet presAssocID="{9AB27947-7E5C-4A6B-B74A-5D3F52C33152}" presName="node" presStyleLbl="node1" presStyleIdx="0" presStyleCnt="3">
        <dgm:presLayoutVars>
          <dgm:bulletEnabled val="1"/>
        </dgm:presLayoutVars>
      </dgm:prSet>
      <dgm:spPr/>
    </dgm:pt>
    <dgm:pt modelId="{3FED3DD5-0F0F-417F-B831-977998DB10EB}" type="pres">
      <dgm:prSet presAssocID="{F72A477E-4BE9-4D4E-A40D-1ECFABA6E741}" presName="sibTrans" presStyleLbl="sibTrans2D1" presStyleIdx="0" presStyleCnt="2"/>
      <dgm:spPr/>
    </dgm:pt>
    <dgm:pt modelId="{A35A3E03-A0A3-487C-9D51-B8316525EBB4}" type="pres">
      <dgm:prSet presAssocID="{F72A477E-4BE9-4D4E-A40D-1ECFABA6E741}" presName="connectorText" presStyleLbl="sibTrans2D1" presStyleIdx="0" presStyleCnt="2"/>
      <dgm:spPr/>
    </dgm:pt>
    <dgm:pt modelId="{C75FC2A4-2FEA-49A8-A307-474E1010AC6C}" type="pres">
      <dgm:prSet presAssocID="{1856FDC5-F7BD-4705-BAB3-3B8BAB3DAD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3884BE-064D-418F-9E0C-9C4C3DFF68EB}" type="pres">
      <dgm:prSet presAssocID="{5163AB34-628A-4F6B-B4EA-477C0E136E9B}" presName="sibTrans" presStyleLbl="sibTrans2D1" presStyleIdx="1" presStyleCnt="2"/>
      <dgm:spPr/>
    </dgm:pt>
    <dgm:pt modelId="{6214908B-A767-47EA-A8B6-FD1E1A7E0602}" type="pres">
      <dgm:prSet presAssocID="{5163AB34-628A-4F6B-B4EA-477C0E136E9B}" presName="connectorText" presStyleLbl="sibTrans2D1" presStyleIdx="1" presStyleCnt="2"/>
      <dgm:spPr/>
    </dgm:pt>
    <dgm:pt modelId="{3391CE84-A58E-4403-AF18-81D1714DFEA1}" type="pres">
      <dgm:prSet presAssocID="{6D87BA40-4390-4380-A609-4158D0418177}" presName="node" presStyleLbl="node1" presStyleIdx="2" presStyleCnt="3">
        <dgm:presLayoutVars>
          <dgm:bulletEnabled val="1"/>
        </dgm:presLayoutVars>
      </dgm:prSet>
      <dgm:spPr/>
    </dgm:pt>
  </dgm:ptLst>
  <dgm:cxnLst>
    <dgm:cxn modelId="{88929BEA-E01A-4135-AEDB-14D667FCFDC7}" type="presOf" srcId="{5163AB34-628A-4F6B-B4EA-477C0E136E9B}" destId="{573884BE-064D-418F-9E0C-9C4C3DFF68EB}" srcOrd="0" destOrd="0" presId="urn:microsoft.com/office/officeart/2005/8/layout/process2"/>
    <dgm:cxn modelId="{727CED80-2AC4-43E5-B68B-C52DFE9C9624}" srcId="{C30943F3-A66D-4990-8422-61F023593312}" destId="{1856FDC5-F7BD-4705-BAB3-3B8BAB3DAD6A}" srcOrd="1" destOrd="0" parTransId="{4E9FD9A8-6CB1-419D-966F-06566DD6B26D}" sibTransId="{5163AB34-628A-4F6B-B4EA-477C0E136E9B}"/>
    <dgm:cxn modelId="{BA7258C5-3CC2-4806-9B27-877FC05965D3}" type="presOf" srcId="{5163AB34-628A-4F6B-B4EA-477C0E136E9B}" destId="{6214908B-A767-47EA-A8B6-FD1E1A7E0602}" srcOrd="1" destOrd="0" presId="urn:microsoft.com/office/officeart/2005/8/layout/process2"/>
    <dgm:cxn modelId="{48248ABF-8304-4191-B427-5D58991785A4}" type="presOf" srcId="{C30943F3-A66D-4990-8422-61F023593312}" destId="{01D97F7A-B3C9-4B83-883E-F0F59AEB53FE}" srcOrd="0" destOrd="0" presId="urn:microsoft.com/office/officeart/2005/8/layout/process2"/>
    <dgm:cxn modelId="{11C81605-D58B-4301-8990-922E17A58C26}" srcId="{C30943F3-A66D-4990-8422-61F023593312}" destId="{6D87BA40-4390-4380-A609-4158D0418177}" srcOrd="2" destOrd="0" parTransId="{1F519043-5FBA-4738-815A-E96CC5BA13F7}" sibTransId="{49D5E987-F83D-41A1-84A5-0B88FB8D901D}"/>
    <dgm:cxn modelId="{D60D351A-8C5C-4F68-B94E-4C8FD7A91AE4}" type="presOf" srcId="{F72A477E-4BE9-4D4E-A40D-1ECFABA6E741}" destId="{3FED3DD5-0F0F-417F-B831-977998DB10EB}" srcOrd="0" destOrd="0" presId="urn:microsoft.com/office/officeart/2005/8/layout/process2"/>
    <dgm:cxn modelId="{AD77E508-9357-4DBD-A3EE-816069618FD3}" srcId="{C30943F3-A66D-4990-8422-61F023593312}" destId="{9AB27947-7E5C-4A6B-B74A-5D3F52C33152}" srcOrd="0" destOrd="0" parTransId="{36B8C1FA-6C99-4713-9B8F-DC2405FC14B4}" sibTransId="{F72A477E-4BE9-4D4E-A40D-1ECFABA6E741}"/>
    <dgm:cxn modelId="{60F9B19D-A7C9-4DCB-A235-8A27AA5FE14C}" type="presOf" srcId="{1856FDC5-F7BD-4705-BAB3-3B8BAB3DAD6A}" destId="{C75FC2A4-2FEA-49A8-A307-474E1010AC6C}" srcOrd="0" destOrd="0" presId="urn:microsoft.com/office/officeart/2005/8/layout/process2"/>
    <dgm:cxn modelId="{71DD1EA1-98C6-417B-AABA-79D2E3B99E51}" type="presOf" srcId="{6D87BA40-4390-4380-A609-4158D0418177}" destId="{3391CE84-A58E-4403-AF18-81D1714DFEA1}" srcOrd="0" destOrd="0" presId="urn:microsoft.com/office/officeart/2005/8/layout/process2"/>
    <dgm:cxn modelId="{9447F966-0BA4-42A9-BB1B-46D9E85AF7EA}" type="presOf" srcId="{9AB27947-7E5C-4A6B-B74A-5D3F52C33152}" destId="{F6F994D8-22D2-4F93-8553-C7D7E0A1561F}" srcOrd="0" destOrd="0" presId="urn:microsoft.com/office/officeart/2005/8/layout/process2"/>
    <dgm:cxn modelId="{837C64C7-153F-446E-9314-BDBACB9E1A12}" type="presOf" srcId="{F72A477E-4BE9-4D4E-A40D-1ECFABA6E741}" destId="{A35A3E03-A0A3-487C-9D51-B8316525EBB4}" srcOrd="1" destOrd="0" presId="urn:microsoft.com/office/officeart/2005/8/layout/process2"/>
    <dgm:cxn modelId="{F59145EA-DC42-494A-A35E-D88AD3DBB606}" type="presParOf" srcId="{01D97F7A-B3C9-4B83-883E-F0F59AEB53FE}" destId="{F6F994D8-22D2-4F93-8553-C7D7E0A1561F}" srcOrd="0" destOrd="0" presId="urn:microsoft.com/office/officeart/2005/8/layout/process2"/>
    <dgm:cxn modelId="{E0304189-F6EC-4B31-BCCF-446AF83924B3}" type="presParOf" srcId="{01D97F7A-B3C9-4B83-883E-F0F59AEB53FE}" destId="{3FED3DD5-0F0F-417F-B831-977998DB10EB}" srcOrd="1" destOrd="0" presId="urn:microsoft.com/office/officeart/2005/8/layout/process2"/>
    <dgm:cxn modelId="{498B75F2-81A4-46BF-9251-E66D78B6A586}" type="presParOf" srcId="{3FED3DD5-0F0F-417F-B831-977998DB10EB}" destId="{A35A3E03-A0A3-487C-9D51-B8316525EBB4}" srcOrd="0" destOrd="0" presId="urn:microsoft.com/office/officeart/2005/8/layout/process2"/>
    <dgm:cxn modelId="{C58CB36A-79A1-40FD-88BD-7F84E9F58D2D}" type="presParOf" srcId="{01D97F7A-B3C9-4B83-883E-F0F59AEB53FE}" destId="{C75FC2A4-2FEA-49A8-A307-474E1010AC6C}" srcOrd="2" destOrd="0" presId="urn:microsoft.com/office/officeart/2005/8/layout/process2"/>
    <dgm:cxn modelId="{C4A9E8F7-C7E1-42AC-9D97-C93DE47D9672}" type="presParOf" srcId="{01D97F7A-B3C9-4B83-883E-F0F59AEB53FE}" destId="{573884BE-064D-418F-9E0C-9C4C3DFF68EB}" srcOrd="3" destOrd="0" presId="urn:microsoft.com/office/officeart/2005/8/layout/process2"/>
    <dgm:cxn modelId="{03F83AED-5008-4DBA-98A3-36A750AA683D}" type="presParOf" srcId="{573884BE-064D-418F-9E0C-9C4C3DFF68EB}" destId="{6214908B-A767-47EA-A8B6-FD1E1A7E0602}" srcOrd="0" destOrd="0" presId="urn:microsoft.com/office/officeart/2005/8/layout/process2"/>
    <dgm:cxn modelId="{53B6953E-3A76-4793-870A-32C8ABF6A8AA}" type="presParOf" srcId="{01D97F7A-B3C9-4B83-883E-F0F59AEB53FE}" destId="{3391CE84-A58E-4403-AF18-81D1714DFEA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3D34C-C3BD-4593-8011-4CC8F3F5630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3B81F-5ABD-4C15-8DD2-70CEA995802E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b="1" kern="1200" smtClean="0">
              <a:latin typeface="+mn-lt"/>
            </a:rPr>
            <a:t>Fortalecimiento de Capacidades </a:t>
          </a:r>
          <a:endParaRPr lang="es-ES" sz="3900" kern="1200" dirty="0"/>
        </a:p>
      </dsp:txBody>
      <dsp:txXfrm>
        <a:off x="610504" y="416587"/>
        <a:ext cx="7440913" cy="833607"/>
      </dsp:txXfrm>
    </dsp:sp>
    <dsp:sp modelId="{328F190A-1631-4F7D-A332-2BC60E4640EE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9C117-DCB0-47DB-A0C5-46D2F9633F46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b="1" kern="1200" smtClean="0">
              <a:latin typeface="+mn-lt"/>
            </a:rPr>
            <a:t>Análisis y Estudios</a:t>
          </a:r>
          <a:endParaRPr lang="es-ES" sz="3900" kern="1200" dirty="0"/>
        </a:p>
      </dsp:txBody>
      <dsp:txXfrm>
        <a:off x="1088431" y="1667215"/>
        <a:ext cx="6962986" cy="833607"/>
      </dsp:txXfrm>
    </dsp:sp>
    <dsp:sp modelId="{9E116F75-E4C4-4F9F-954C-2330407A0190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23F1D-DAF7-4852-A107-2CAFF08DFDDD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b="1" kern="1200" smtClean="0">
              <a:latin typeface="+mn-lt"/>
            </a:rPr>
            <a:t>Desarrollo normativo</a:t>
          </a:r>
          <a:endParaRPr lang="es-ES" sz="3900" kern="1200" dirty="0"/>
        </a:p>
      </dsp:txBody>
      <dsp:txXfrm>
        <a:off x="1088431" y="2917843"/>
        <a:ext cx="6962986" cy="833607"/>
      </dsp:txXfrm>
    </dsp:sp>
    <dsp:sp modelId="{389286F2-465E-4040-9B82-FCC96D23CFBB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09102-39DF-4E6E-BA5F-7E952F166210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b="1" kern="1200" smtClean="0">
              <a:latin typeface="+mn-lt"/>
            </a:rPr>
            <a:t>Coordinación operativa</a:t>
          </a:r>
          <a:endParaRPr lang="en-US" sz="3900" kern="1200"/>
        </a:p>
      </dsp:txBody>
      <dsp:txXfrm>
        <a:off x="610504" y="4168472"/>
        <a:ext cx="7440913" cy="833607"/>
      </dsp:txXfrm>
    </dsp:sp>
    <dsp:sp modelId="{6FC188B0-3364-4EA9-832B-EC6B9AF8C4A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C826-CA4C-426F-A905-123052B64E54}">
      <dsp:nvSpPr>
        <dsp:cNvPr id="0" name=""/>
        <dsp:cNvSpPr/>
      </dsp:nvSpPr>
      <dsp:spPr>
        <a:xfrm rot="5400000">
          <a:off x="5987175" y="-2095716"/>
          <a:ext cx="2326864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Inversión total: USD 20.000.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144 mingas comunitarias.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Tiempo de ejecución: febrero-julio 2022.</a:t>
          </a:r>
          <a:endParaRPr lang="es-EC" sz="2000" kern="1200" dirty="0"/>
        </a:p>
      </dsp:txBody>
      <dsp:txXfrm rot="-5400000">
        <a:off x="3785615" y="219432"/>
        <a:ext cx="6616396" cy="2099688"/>
      </dsp:txXfrm>
    </dsp:sp>
    <dsp:sp modelId="{2151E562-50DF-4F3A-AF46-54C0440915E8}">
      <dsp:nvSpPr>
        <dsp:cNvPr id="0" name=""/>
        <dsp:cNvSpPr/>
      </dsp:nvSpPr>
      <dsp:spPr>
        <a:xfrm>
          <a:off x="0" y="331"/>
          <a:ext cx="3785616" cy="25378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Mingas comunitarias</a:t>
          </a:r>
          <a:endParaRPr lang="es-EC" sz="2000" kern="1200" dirty="0"/>
        </a:p>
      </dsp:txBody>
      <dsp:txXfrm>
        <a:off x="123889" y="124220"/>
        <a:ext cx="3537838" cy="2290110"/>
      </dsp:txXfrm>
    </dsp:sp>
    <dsp:sp modelId="{AC32ACF9-0E01-4AAC-A464-01DDF65A2BE2}">
      <dsp:nvSpPr>
        <dsp:cNvPr id="0" name=""/>
        <dsp:cNvSpPr/>
      </dsp:nvSpPr>
      <dsp:spPr>
        <a:xfrm rot="5400000">
          <a:off x="6392564" y="422020"/>
          <a:ext cx="1516087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kern="1200" dirty="0" smtClean="0"/>
            <a:t>Conformación: 21 jueces de paz posesionados el 06 de mayo de 2022.</a:t>
          </a:r>
          <a:endParaRPr lang="es-EC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kern="1200" dirty="0" smtClean="0"/>
            <a:t>Comunidades: </a:t>
          </a:r>
          <a:r>
            <a:rPr lang="es-ES" sz="2000" b="0" kern="1200" dirty="0" err="1" smtClean="0"/>
            <a:t>Amagasí</a:t>
          </a:r>
          <a:r>
            <a:rPr lang="es-ES" sz="2000" b="0" kern="1200" dirty="0" smtClean="0"/>
            <a:t> del Inca, Llano Chico, La Magdalena, San Juan y San José del Condado</a:t>
          </a:r>
          <a:r>
            <a:rPr lang="es-ES" sz="1000" b="0" kern="1200" dirty="0" smtClean="0"/>
            <a:t>.</a:t>
          </a:r>
          <a:endParaRPr lang="es-EC" sz="1000" b="0" kern="1200" dirty="0"/>
        </a:p>
      </dsp:txBody>
      <dsp:txXfrm rot="-5400000">
        <a:off x="3785616" y="3102978"/>
        <a:ext cx="6655975" cy="1368069"/>
      </dsp:txXfrm>
    </dsp:sp>
    <dsp:sp modelId="{6D04B10D-AE1A-445F-B646-A250F805F7CF}">
      <dsp:nvSpPr>
        <dsp:cNvPr id="0" name=""/>
        <dsp:cNvSpPr/>
      </dsp:nvSpPr>
      <dsp:spPr>
        <a:xfrm>
          <a:off x="0" y="2730507"/>
          <a:ext cx="3785616" cy="21130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Jueces de Paz</a:t>
          </a:r>
          <a:endParaRPr lang="es-EC" sz="2000" b="0" kern="1200" dirty="0" smtClean="0"/>
        </a:p>
      </dsp:txBody>
      <dsp:txXfrm>
        <a:off x="103149" y="2833656"/>
        <a:ext cx="3579318" cy="19067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C826-CA4C-426F-A905-123052B64E54}">
      <dsp:nvSpPr>
        <dsp:cNvPr id="0" name=""/>
        <dsp:cNvSpPr/>
      </dsp:nvSpPr>
      <dsp:spPr>
        <a:xfrm rot="5400000">
          <a:off x="6804790" y="-2793311"/>
          <a:ext cx="1038669" cy="689329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Inversión : Total: 1099775,00  - distribuido en Adquisición </a:t>
          </a:r>
          <a:r>
            <a:rPr lang="es-ES" sz="1200" kern="1200" dirty="0" smtClean="0"/>
            <a:t>USD 927.405. Conectividad USD</a:t>
          </a:r>
          <a:r>
            <a:rPr lang="es-EC" sz="1200" b="0" i="0" u="none" kern="1200" dirty="0" smtClean="0"/>
            <a:t> 172.370,15.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Instalación de 557 nuevas alarmas comunitarias que representa alrededor del 50% de las actualmente existentes.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Estado de proceso de contratación</a:t>
          </a:r>
          <a:r>
            <a:rPr lang="es-ES" sz="1200" kern="1200" dirty="0" smtClean="0"/>
            <a:t>: etapa precontractual terminada, 27 de junio inicia el proceso de contratación pública.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Desde 2012, no se han instalado nuevas alarmas, las 1.200 existentes poseen tecnología 2G. </a:t>
          </a:r>
          <a:endParaRPr lang="es-EC" sz="1200" kern="1200" dirty="0"/>
        </a:p>
      </dsp:txBody>
      <dsp:txXfrm rot="-5400000">
        <a:off x="3877478" y="184705"/>
        <a:ext cx="6842590" cy="937261"/>
      </dsp:txXfrm>
    </dsp:sp>
    <dsp:sp modelId="{2151E562-50DF-4F3A-AF46-54C0440915E8}">
      <dsp:nvSpPr>
        <dsp:cNvPr id="0" name=""/>
        <dsp:cNvSpPr/>
      </dsp:nvSpPr>
      <dsp:spPr>
        <a:xfrm>
          <a:off x="0" y="4167"/>
          <a:ext cx="3877478" cy="12983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Alarmas comunitarias</a:t>
          </a:r>
          <a:endParaRPr lang="es-EC" sz="2000" kern="1200" dirty="0"/>
        </a:p>
      </dsp:txBody>
      <dsp:txXfrm>
        <a:off x="63380" y="67547"/>
        <a:ext cx="3750718" cy="1171577"/>
      </dsp:txXfrm>
    </dsp:sp>
    <dsp:sp modelId="{4E5505A5-81AC-4736-A18B-B1E3B80A39F7}">
      <dsp:nvSpPr>
        <dsp:cNvPr id="0" name=""/>
        <dsp:cNvSpPr/>
      </dsp:nvSpPr>
      <dsp:spPr>
        <a:xfrm rot="5400000">
          <a:off x="6804790" y="-1430057"/>
          <a:ext cx="1038669" cy="689329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Inversión total: USD 1’269.109,73.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Estado del proceso de contratación: subido al portal de Compras Públicas en fase de Entrega de Propuestas.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Fecha estimada de adjudicación: julio de 2022.</a:t>
          </a:r>
          <a:endParaRPr lang="es-EC" sz="1400" kern="1200" dirty="0"/>
        </a:p>
      </dsp:txBody>
      <dsp:txXfrm rot="-5400000">
        <a:off x="3877478" y="1547959"/>
        <a:ext cx="6842590" cy="937261"/>
      </dsp:txXfrm>
    </dsp:sp>
    <dsp:sp modelId="{65CD7E25-C79E-4026-91D1-E7ADABA3E347}">
      <dsp:nvSpPr>
        <dsp:cNvPr id="0" name=""/>
        <dsp:cNvSpPr/>
      </dsp:nvSpPr>
      <dsp:spPr>
        <a:xfrm>
          <a:off x="0" y="1367421"/>
          <a:ext cx="3877478" cy="12983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Adquisición de 128 motos para Policía Nacional </a:t>
          </a:r>
          <a:endParaRPr lang="es-EC" sz="2000" kern="1200" dirty="0"/>
        </a:p>
      </dsp:txBody>
      <dsp:txXfrm>
        <a:off x="63380" y="1430801"/>
        <a:ext cx="3750718" cy="1171577"/>
      </dsp:txXfrm>
    </dsp:sp>
    <dsp:sp modelId="{DA230E9D-B66F-4E7C-9925-C43DF6FAD0DF}">
      <dsp:nvSpPr>
        <dsp:cNvPr id="0" name=""/>
        <dsp:cNvSpPr/>
      </dsp:nvSpPr>
      <dsp:spPr>
        <a:xfrm rot="5400000">
          <a:off x="6804790" y="-66803"/>
          <a:ext cx="1038669" cy="689329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Inversión total: </a:t>
          </a:r>
          <a:r>
            <a:rPr lang="es-ES" sz="1400" kern="1200" dirty="0" smtClean="0"/>
            <a:t>USD 1’450.000.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 esta construyendo el convenio con ECU 911 a través de EMSEGURIDAD. 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250 cámaras de reposición y </a:t>
          </a:r>
          <a:r>
            <a:rPr lang="es-ES" sz="1400" kern="1200" dirty="0" smtClean="0"/>
            <a:t>200 </a:t>
          </a:r>
          <a:r>
            <a:rPr lang="es-ES" sz="1400" kern="1200" dirty="0" smtClean="0"/>
            <a:t>nuevos puntos de video vigilancia (cámaras domo y fijas). </a:t>
          </a:r>
          <a:endParaRPr lang="es-EC" sz="1400" kern="1200" dirty="0"/>
        </a:p>
      </dsp:txBody>
      <dsp:txXfrm rot="-5400000">
        <a:off x="3877478" y="2911213"/>
        <a:ext cx="6842590" cy="937261"/>
      </dsp:txXfrm>
    </dsp:sp>
    <dsp:sp modelId="{4B854B92-8A3B-4668-9B7A-1CB269A31513}">
      <dsp:nvSpPr>
        <dsp:cNvPr id="0" name=""/>
        <dsp:cNvSpPr/>
      </dsp:nvSpPr>
      <dsp:spPr>
        <a:xfrm>
          <a:off x="0" y="2730675"/>
          <a:ext cx="3877478" cy="12983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Cámaras de video vigilancia</a:t>
          </a:r>
          <a:endParaRPr lang="es-EC" sz="2000" kern="1200" dirty="0"/>
        </a:p>
      </dsp:txBody>
      <dsp:txXfrm>
        <a:off x="63380" y="2794055"/>
        <a:ext cx="3750718" cy="1171577"/>
      </dsp:txXfrm>
    </dsp:sp>
    <dsp:sp modelId="{73CA8FB6-AA3F-4A45-80A8-AF5A8DB73ADB}">
      <dsp:nvSpPr>
        <dsp:cNvPr id="0" name=""/>
        <dsp:cNvSpPr/>
      </dsp:nvSpPr>
      <dsp:spPr>
        <a:xfrm rot="5400000">
          <a:off x="6850409" y="1120998"/>
          <a:ext cx="947432" cy="689329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u="none" kern="1200" dirty="0" smtClean="0"/>
            <a:t>Inversión en la recuperación en espacios públicos seguros para entregar a una comunidad empoderada de espacios que estaban abandonados: </a:t>
          </a:r>
          <a:r>
            <a:rPr lang="es-ES" sz="1400" b="0" kern="1200" dirty="0" smtClean="0"/>
            <a:t>Miraflores USD 573.738,75 y </a:t>
          </a:r>
          <a:r>
            <a:rPr lang="es-ES" sz="1400" b="0" kern="1200" dirty="0" err="1" smtClean="0"/>
            <a:t>Garrochal</a:t>
          </a:r>
          <a:r>
            <a:rPr lang="es-ES" sz="1400" b="0" kern="1200" dirty="0" smtClean="0"/>
            <a:t> USD 478.376,31.</a:t>
          </a:r>
          <a:endParaRPr lang="es-EC" sz="1400" b="0" kern="1200" dirty="0"/>
        </a:p>
      </dsp:txBody>
      <dsp:txXfrm rot="-5400000">
        <a:off x="3877478" y="4140179"/>
        <a:ext cx="6847044" cy="854932"/>
      </dsp:txXfrm>
    </dsp:sp>
    <dsp:sp modelId="{D68AD0A2-6CFF-4882-9D90-5A346DE32617}">
      <dsp:nvSpPr>
        <dsp:cNvPr id="0" name=""/>
        <dsp:cNvSpPr/>
      </dsp:nvSpPr>
      <dsp:spPr>
        <a:xfrm>
          <a:off x="0" y="4104120"/>
          <a:ext cx="3877478" cy="9270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smtClean="0"/>
            <a:t>Espacios Públicos Recuperados</a:t>
          </a:r>
          <a:endParaRPr lang="es-EC" sz="2600" kern="1200" dirty="0"/>
        </a:p>
      </dsp:txBody>
      <dsp:txXfrm>
        <a:off x="45255" y="4149375"/>
        <a:ext cx="3786968" cy="8365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C826-CA4C-426F-A905-123052B64E54}">
      <dsp:nvSpPr>
        <dsp:cNvPr id="0" name=""/>
        <dsp:cNvSpPr/>
      </dsp:nvSpPr>
      <dsp:spPr>
        <a:xfrm rot="5400000">
          <a:off x="6666074" y="-2755436"/>
          <a:ext cx="969067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Inversión total: USD 195.471,36</a:t>
          </a:r>
          <a:r>
            <a:rPr lang="es-EC" sz="1800" b="0" i="0" u="none" kern="1200" dirty="0" smtClean="0"/>
            <a:t>.</a:t>
          </a:r>
          <a:endParaRPr lang="es-EC" sz="1800" b="0" kern="1200" dirty="0"/>
        </a:p>
      </dsp:txBody>
      <dsp:txXfrm rot="-5400000">
        <a:off x="3785616" y="172328"/>
        <a:ext cx="6682678" cy="874455"/>
      </dsp:txXfrm>
    </dsp:sp>
    <dsp:sp modelId="{2151E562-50DF-4F3A-AF46-54C0440915E8}">
      <dsp:nvSpPr>
        <dsp:cNvPr id="0" name=""/>
        <dsp:cNvSpPr/>
      </dsp:nvSpPr>
      <dsp:spPr>
        <a:xfrm>
          <a:off x="0" y="3888"/>
          <a:ext cx="3785616" cy="12113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u="none" kern="1200" dirty="0" smtClean="0"/>
            <a:t>Asesoría y patrocinio de los casos reportados por la ciudadanía en asuntos vinculados con la seguridad pública</a:t>
          </a:r>
          <a:endParaRPr lang="es-EC" sz="1800" b="0" kern="1200" dirty="0"/>
        </a:p>
      </dsp:txBody>
      <dsp:txXfrm>
        <a:off x="59132" y="63020"/>
        <a:ext cx="3667352" cy="1093070"/>
      </dsp:txXfrm>
    </dsp:sp>
    <dsp:sp modelId="{4E5505A5-81AC-4736-A18B-B1E3B80A39F7}">
      <dsp:nvSpPr>
        <dsp:cNvPr id="0" name=""/>
        <dsp:cNvSpPr/>
      </dsp:nvSpPr>
      <dsp:spPr>
        <a:xfrm rot="5400000">
          <a:off x="6666074" y="-1483534"/>
          <a:ext cx="969067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Inversión total: USD </a:t>
          </a:r>
          <a:r>
            <a:rPr lang="es-ES" sz="1800" b="0" kern="1200" dirty="0" smtClean="0"/>
            <a:t>62.500,00</a:t>
          </a:r>
          <a:endParaRPr lang="es-EC" sz="1800" b="0" kern="1200" dirty="0"/>
        </a:p>
      </dsp:txBody>
      <dsp:txXfrm rot="-5400000">
        <a:off x="3785616" y="1444230"/>
        <a:ext cx="6682678" cy="874455"/>
      </dsp:txXfrm>
    </dsp:sp>
    <dsp:sp modelId="{65CD7E25-C79E-4026-91D1-E7ADABA3E347}">
      <dsp:nvSpPr>
        <dsp:cNvPr id="0" name=""/>
        <dsp:cNvSpPr/>
      </dsp:nvSpPr>
      <dsp:spPr>
        <a:xfrm>
          <a:off x="0" y="1275790"/>
          <a:ext cx="3785616" cy="12113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Campaña para la prevención del consumo de alcohol en adolescentes y jóvenes</a:t>
          </a:r>
          <a:r>
            <a:rPr lang="es-ES" sz="1800" b="0" kern="1200" dirty="0" smtClean="0"/>
            <a:t>.</a:t>
          </a:r>
          <a:endParaRPr lang="es-EC" sz="1800" b="0" kern="1200" dirty="0"/>
        </a:p>
      </dsp:txBody>
      <dsp:txXfrm>
        <a:off x="59132" y="1334922"/>
        <a:ext cx="3667352" cy="1093070"/>
      </dsp:txXfrm>
    </dsp:sp>
    <dsp:sp modelId="{DA230E9D-B66F-4E7C-9925-C43DF6FAD0DF}">
      <dsp:nvSpPr>
        <dsp:cNvPr id="0" name=""/>
        <dsp:cNvSpPr/>
      </dsp:nvSpPr>
      <dsp:spPr>
        <a:xfrm rot="5400000">
          <a:off x="6666074" y="-211632"/>
          <a:ext cx="969067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Inversión total: USD </a:t>
          </a:r>
          <a:r>
            <a:rPr lang="es-EC" sz="1800" b="0" i="0" u="none" kern="1200" dirty="0" smtClean="0"/>
            <a:t> 2.234.418,29 </a:t>
          </a:r>
          <a:endParaRPr lang="es-EC" sz="1800" b="0" kern="1200" dirty="0"/>
        </a:p>
      </dsp:txBody>
      <dsp:txXfrm rot="-5400000">
        <a:off x="3785616" y="2716132"/>
        <a:ext cx="6682678" cy="874455"/>
      </dsp:txXfrm>
    </dsp:sp>
    <dsp:sp modelId="{4B854B92-8A3B-4668-9B7A-1CB269A31513}">
      <dsp:nvSpPr>
        <dsp:cNvPr id="0" name=""/>
        <dsp:cNvSpPr/>
      </dsp:nvSpPr>
      <dsp:spPr>
        <a:xfrm>
          <a:off x="0" y="2547691"/>
          <a:ext cx="3785616" cy="12113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Dotación de bienes y servicios para el funcionamiento del cuerpo de agentes de control metropolitano quito</a:t>
          </a:r>
          <a:endParaRPr lang="es-EC" sz="1800" b="0" kern="1200" dirty="0"/>
        </a:p>
      </dsp:txBody>
      <dsp:txXfrm>
        <a:off x="59132" y="2606823"/>
        <a:ext cx="3667352" cy="1093070"/>
      </dsp:txXfrm>
    </dsp:sp>
    <dsp:sp modelId="{73CA8FB6-AA3F-4A45-80A8-AF5A8DB73ADB}">
      <dsp:nvSpPr>
        <dsp:cNvPr id="0" name=""/>
        <dsp:cNvSpPr/>
      </dsp:nvSpPr>
      <dsp:spPr>
        <a:xfrm rot="5400000">
          <a:off x="6708635" y="896574"/>
          <a:ext cx="883945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u="none" kern="1200" dirty="0" smtClean="0"/>
            <a:t>Inversión </a:t>
          </a:r>
          <a:r>
            <a:rPr lang="es-EC" sz="1800" b="0" i="0" u="none" kern="1200" dirty="0" smtClean="0"/>
            <a:t>$ </a:t>
          </a:r>
          <a:r>
            <a:rPr lang="es-ES" sz="1800" b="0" kern="1200" dirty="0" smtClean="0"/>
            <a:t>USD </a:t>
          </a:r>
          <a:r>
            <a:rPr lang="es-EC" sz="1800" b="0" i="0" u="none" kern="1200" dirty="0" smtClean="0"/>
            <a:t>461.396,10</a:t>
          </a:r>
          <a:endParaRPr lang="es-EC" sz="1800" b="0" kern="1200" dirty="0"/>
        </a:p>
      </dsp:txBody>
      <dsp:txXfrm rot="-5400000">
        <a:off x="3785616" y="3862745"/>
        <a:ext cx="6686833" cy="797643"/>
      </dsp:txXfrm>
    </dsp:sp>
    <dsp:sp modelId="{D68AD0A2-6CFF-4882-9D90-5A346DE32617}">
      <dsp:nvSpPr>
        <dsp:cNvPr id="0" name=""/>
        <dsp:cNvSpPr/>
      </dsp:nvSpPr>
      <dsp:spPr>
        <a:xfrm>
          <a:off x="0" y="3829101"/>
          <a:ext cx="3785616" cy="86492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Servicio de enlaces de datos de interconexión para cámaras de video vigilancia del ecu 911</a:t>
          </a:r>
          <a:endParaRPr lang="es-EC" sz="1800" b="0" kern="1200" dirty="0"/>
        </a:p>
      </dsp:txBody>
      <dsp:txXfrm>
        <a:off x="42222" y="3871323"/>
        <a:ext cx="3701172" cy="7804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C826-CA4C-426F-A905-123052B64E54}">
      <dsp:nvSpPr>
        <dsp:cNvPr id="0" name=""/>
        <dsp:cNvSpPr/>
      </dsp:nvSpPr>
      <dsp:spPr>
        <a:xfrm rot="5400000">
          <a:off x="6268382" y="-1972267"/>
          <a:ext cx="3125965" cy="737069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Proyectos de </a:t>
          </a:r>
          <a:r>
            <a:rPr lang="es-EC" sz="1600" kern="1200" dirty="0" smtClean="0"/>
            <a:t>Cooperación Internacional:</a:t>
          </a:r>
          <a:endParaRPr lang="es-EC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USAID: para la evaluación del riesgo sísmico urbano en el DMQ y fortalecimiento de capacidades técnicas locales. Avance aproximado del 95%..</a:t>
          </a:r>
          <a:endParaRPr lang="es-EC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JICA: para la evaluación de amenazas y riesgo por movimientos en masa en el DMQ y fortalecimiento de capacidades técnicas locales. Avance aproximado del 20%.</a:t>
          </a:r>
          <a:endParaRPr lang="es-EC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DIPECHO: para el fortalecimiento de las capacidades de respuesta a emergencias y desastres a nivel comunitario e institucional. Ejecutado 100%.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Desarrollo del sistema informático de evaluación de riesgos a escala </a:t>
          </a:r>
          <a:r>
            <a:rPr lang="es-EC" sz="1600" kern="1200" dirty="0" smtClean="0"/>
            <a:t>predial a </a:t>
          </a:r>
          <a:r>
            <a:rPr lang="es-EC" sz="1600" kern="1200" dirty="0" smtClean="0"/>
            <a:t>ser implementada por la </a:t>
          </a:r>
          <a:r>
            <a:rPr lang="es-EC" sz="1600" kern="1200" dirty="0" smtClean="0"/>
            <a:t>DMGR </a:t>
          </a:r>
          <a:r>
            <a:rPr lang="es-EC" sz="1600" kern="1200" dirty="0" smtClean="0"/>
            <a:t>y las unidades de gestión de riesgos de las Administraciones Zonales. Está en etapa de prueba y ajustes finales</a:t>
          </a:r>
          <a:r>
            <a:rPr lang="es-EC" sz="1400" kern="1200" dirty="0" smtClean="0"/>
            <a:t>.</a:t>
          </a:r>
          <a:endParaRPr lang="es-EC" sz="1400" kern="1200" dirty="0"/>
        </a:p>
      </dsp:txBody>
      <dsp:txXfrm rot="-5400000">
        <a:off x="4146017" y="302695"/>
        <a:ext cx="7218099" cy="2820771"/>
      </dsp:txXfrm>
    </dsp:sp>
    <dsp:sp modelId="{2151E562-50DF-4F3A-AF46-54C0440915E8}">
      <dsp:nvSpPr>
        <dsp:cNvPr id="0" name=""/>
        <dsp:cNvSpPr/>
      </dsp:nvSpPr>
      <dsp:spPr>
        <a:xfrm>
          <a:off x="0" y="806"/>
          <a:ext cx="4146016" cy="34245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Fortalecimiento Gestión de Riesgos</a:t>
          </a:r>
          <a:endParaRPr lang="es-EC" sz="2000" kern="1200" dirty="0"/>
        </a:p>
      </dsp:txBody>
      <dsp:txXfrm>
        <a:off x="167173" y="167979"/>
        <a:ext cx="3811670" cy="3090201"/>
      </dsp:txXfrm>
    </dsp:sp>
    <dsp:sp modelId="{8802442A-E323-4014-8039-6CEF0D12C638}">
      <dsp:nvSpPr>
        <dsp:cNvPr id="0" name=""/>
        <dsp:cNvSpPr/>
      </dsp:nvSpPr>
      <dsp:spPr>
        <a:xfrm rot="5400000">
          <a:off x="6969267" y="769369"/>
          <a:ext cx="1739504" cy="737790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u="none" kern="1200" dirty="0" smtClean="0"/>
            <a:t>Expropiación de dos predios en alto riesgo no mitigable y notificación a dos familias por un total (ambos) de USD 29.757. El </a:t>
          </a:r>
          <a:r>
            <a:rPr lang="es-EC" sz="1600" b="0" u="none" kern="1200" dirty="0" smtClean="0"/>
            <a:t>proceso</a:t>
          </a:r>
          <a:r>
            <a:rPr lang="es-EC" sz="1400" b="0" u="none" kern="1200" dirty="0" smtClean="0"/>
            <a:t> tiene un avance del 98%.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u="none" kern="1200" dirty="0" smtClean="0"/>
            <a:t>Respecto a la coordinación interinstitucional para la atención del régimen de excepción, al momento se han notificado un total de 30 predios de los cuales </a:t>
          </a:r>
          <a:r>
            <a:rPr lang="es-EC" sz="1400" b="0" u="none" kern="1200" dirty="0" smtClean="0"/>
            <a:t> 7 familias se acogen a la reubicación temporal </a:t>
          </a:r>
          <a:r>
            <a:rPr lang="es-EC" sz="1400" b="0" u="none" kern="1200" dirty="0" smtClean="0"/>
            <a:t>en los conjuntos habitacionales de la </a:t>
          </a:r>
          <a:r>
            <a:rPr lang="es-EC" sz="1400" b="0" u="none" kern="1200" dirty="0" smtClean="0"/>
            <a:t>EPMHV, y 23 familias han aceptado la intervención para la mitigación del riesgo de sus viviendas.</a:t>
          </a:r>
          <a:endParaRPr lang="es-EC" sz="1400" b="0" u="none" kern="1200" dirty="0" smtClean="0"/>
        </a:p>
      </dsp:txBody>
      <dsp:txXfrm rot="-5400000">
        <a:off x="4150069" y="3673483"/>
        <a:ext cx="7292985" cy="1569672"/>
      </dsp:txXfrm>
    </dsp:sp>
    <dsp:sp modelId="{99EDE7D9-0F9B-4ADB-A802-505A3EFB460A}">
      <dsp:nvSpPr>
        <dsp:cNvPr id="0" name=""/>
        <dsp:cNvSpPr/>
      </dsp:nvSpPr>
      <dsp:spPr>
        <a:xfrm>
          <a:off x="0" y="3582941"/>
          <a:ext cx="4150069" cy="17507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Expropiación predios </a:t>
          </a:r>
          <a:r>
            <a:rPr lang="es-EC" sz="2000" b="1" kern="1200" dirty="0" err="1" smtClean="0"/>
            <a:t>Solanda</a:t>
          </a:r>
          <a:endParaRPr lang="es-EC" sz="2000" b="1" kern="1200" dirty="0" smtClean="0"/>
        </a:p>
      </dsp:txBody>
      <dsp:txXfrm>
        <a:off x="85465" y="3668406"/>
        <a:ext cx="3979139" cy="15798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2FCFB-F2B3-4F2E-BA5D-4A1748AD5E45}">
      <dsp:nvSpPr>
        <dsp:cNvPr id="0" name=""/>
        <dsp:cNvSpPr/>
      </dsp:nvSpPr>
      <dsp:spPr>
        <a:xfrm rot="5400000">
          <a:off x="4808252" y="-2682163"/>
          <a:ext cx="1697577" cy="714532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3.024 personas capacitadas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864 planes de contingencia (eventos públicos)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9 planes </a:t>
          </a:r>
          <a:r>
            <a:rPr lang="es-ES" sz="1600" kern="1200" dirty="0" smtClean="0"/>
            <a:t>comunitarios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7 simulacros desarrollados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Elaboración participativa de planes comunitarios de emergencias, y conformación de brigadistas en los barrios: Osorio, Asistencia Social, </a:t>
          </a:r>
          <a:r>
            <a:rPr lang="es-EC" sz="1600" kern="1200" dirty="0" err="1" smtClean="0"/>
            <a:t>Pambachupa</a:t>
          </a:r>
          <a:r>
            <a:rPr lang="es-EC" sz="1600" kern="1200" dirty="0" smtClean="0"/>
            <a:t>.</a:t>
          </a:r>
          <a:endParaRPr lang="en-US" sz="1600" kern="1200" dirty="0"/>
        </a:p>
      </dsp:txBody>
      <dsp:txXfrm rot="-5400000">
        <a:off x="2084378" y="124580"/>
        <a:ext cx="7062457" cy="1531839"/>
      </dsp:txXfrm>
    </dsp:sp>
    <dsp:sp modelId="{AE2AE315-25D7-4711-8115-3F22E918B72C}">
      <dsp:nvSpPr>
        <dsp:cNvPr id="0" name=""/>
        <dsp:cNvSpPr/>
      </dsp:nvSpPr>
      <dsp:spPr>
        <a:xfrm>
          <a:off x="0" y="9"/>
          <a:ext cx="2015343" cy="1775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Capacidades </a:t>
          </a:r>
          <a:r>
            <a:rPr lang="es-ES" sz="1800" kern="1200" dirty="0"/>
            <a:t>comunitarias</a:t>
          </a:r>
          <a:endParaRPr lang="en-US" sz="1800" kern="1200" dirty="0"/>
        </a:p>
      </dsp:txBody>
      <dsp:txXfrm>
        <a:off x="86679" y="86688"/>
        <a:ext cx="1841985" cy="1602261"/>
      </dsp:txXfrm>
    </dsp:sp>
    <dsp:sp modelId="{D0140B9D-3289-4414-89E4-085A039D0763}">
      <dsp:nvSpPr>
        <dsp:cNvPr id="0" name=""/>
        <dsp:cNvSpPr/>
      </dsp:nvSpPr>
      <dsp:spPr>
        <a:xfrm rot="5400000">
          <a:off x="4946792" y="-817762"/>
          <a:ext cx="1420495" cy="7145326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Elaboración del Plan de Respuesta a Emergencias y Desastres del </a:t>
          </a:r>
          <a:r>
            <a:rPr lang="es-ES" sz="1800" kern="1200" dirty="0" smtClean="0"/>
            <a:t>DMQ.</a:t>
          </a: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635 inspecciones de LUAE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-5400000">
        <a:off x="2084377" y="2113996"/>
        <a:ext cx="7075983" cy="1281809"/>
      </dsp:txXfrm>
    </dsp:sp>
    <dsp:sp modelId="{D18F2B4D-AD08-457C-991C-BD653BDB7994}">
      <dsp:nvSpPr>
        <dsp:cNvPr id="0" name=""/>
        <dsp:cNvSpPr/>
      </dsp:nvSpPr>
      <dsp:spPr>
        <a:xfrm>
          <a:off x="0" y="1864409"/>
          <a:ext cx="2015343" cy="177561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Capacidades </a:t>
          </a:r>
          <a:r>
            <a:rPr lang="es-ES" sz="1800" kern="1200" dirty="0"/>
            <a:t>institucionales</a:t>
          </a:r>
          <a:endParaRPr lang="en-US" sz="1800" kern="1200" dirty="0"/>
        </a:p>
      </dsp:txBody>
      <dsp:txXfrm>
        <a:off x="86679" y="1951088"/>
        <a:ext cx="1841985" cy="1602261"/>
      </dsp:txXfrm>
    </dsp:sp>
    <dsp:sp modelId="{B4FBF533-5BDD-4FA0-AFED-9317CD0515FF}">
      <dsp:nvSpPr>
        <dsp:cNvPr id="0" name=""/>
        <dsp:cNvSpPr/>
      </dsp:nvSpPr>
      <dsp:spPr>
        <a:xfrm rot="5400000">
          <a:off x="4946792" y="1046638"/>
          <a:ext cx="1420495" cy="7145326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Yacupugro</a:t>
          </a:r>
          <a:r>
            <a:rPr lang="es-ES" sz="1800" kern="1200" dirty="0" smtClean="0"/>
            <a:t>: 60% (Diseño implementado)
</a:t>
          </a:r>
          <a:r>
            <a:rPr lang="es-ES" sz="1800" kern="1200" dirty="0" err="1" smtClean="0"/>
            <a:t>Caupicho</a:t>
          </a:r>
          <a:r>
            <a:rPr lang="es-ES" sz="1800" kern="1200" dirty="0" smtClean="0"/>
            <a:t>: 80% (Equipos instalados, integración al sistema en proceso)
El Tejado: 20% (Por definirse modelo de gestión)</a:t>
          </a:r>
          <a:endParaRPr lang="en-US" sz="1800" kern="1200" dirty="0"/>
        </a:p>
      </dsp:txBody>
      <dsp:txXfrm rot="-5400000">
        <a:off x="2084377" y="3978397"/>
        <a:ext cx="7075983" cy="1281809"/>
      </dsp:txXfrm>
    </dsp:sp>
    <dsp:sp modelId="{0394A89A-5D57-4AFA-91D5-11B88D511FF4}">
      <dsp:nvSpPr>
        <dsp:cNvPr id="0" name=""/>
        <dsp:cNvSpPr/>
      </dsp:nvSpPr>
      <dsp:spPr>
        <a:xfrm>
          <a:off x="0" y="3728810"/>
          <a:ext cx="2015343" cy="17756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Sistemas de Alerta Temprana (SAT)</a:t>
          </a:r>
          <a:endParaRPr lang="en-US" sz="1800" kern="1200" dirty="0"/>
        </a:p>
      </dsp:txBody>
      <dsp:txXfrm>
        <a:off x="86679" y="3815489"/>
        <a:ext cx="1841985" cy="1602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78430-FC31-4F74-B6EC-CBE146FD7751}">
      <dsp:nvSpPr>
        <dsp:cNvPr id="0" name=""/>
        <dsp:cNvSpPr/>
      </dsp:nvSpPr>
      <dsp:spPr>
        <a:xfrm rot="5400000">
          <a:off x="6278109" y="-2314406"/>
          <a:ext cx="1639689" cy="6680428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Inversión total: USD 150.000.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Total parques barriales iluminados: 49.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Porcentaje ejecutado: 96,8%.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Se está trabajando para la firma de un nuevo convenio con la EEQ por </a:t>
          </a:r>
          <a:r>
            <a:rPr lang="es-EC" sz="1800" kern="1200" dirty="0" smtClean="0"/>
            <a:t>101 parques más</a:t>
          </a:r>
          <a:r>
            <a:rPr lang="es-EC" sz="1200" kern="1200" dirty="0" smtClean="0"/>
            <a:t>.</a:t>
          </a:r>
          <a:endParaRPr lang="es-EC" sz="1200" kern="1200" dirty="0"/>
        </a:p>
      </dsp:txBody>
      <dsp:txXfrm rot="-5400000">
        <a:off x="3757740" y="286006"/>
        <a:ext cx="6600385" cy="1479603"/>
      </dsp:txXfrm>
    </dsp:sp>
    <dsp:sp modelId="{C17F39F5-2881-4CC4-9626-878D7440FEB6}">
      <dsp:nvSpPr>
        <dsp:cNvPr id="0" name=""/>
        <dsp:cNvSpPr/>
      </dsp:nvSpPr>
      <dsp:spPr>
        <a:xfrm>
          <a:off x="0" y="0"/>
          <a:ext cx="3757740" cy="204961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Iluminación </a:t>
          </a:r>
          <a:r>
            <a:rPr lang="es-ES" sz="2400" b="1" kern="1200" dirty="0" smtClean="0"/>
            <a:t>de espacios públicos</a:t>
          </a:r>
          <a:endParaRPr lang="es-EC" sz="2400" kern="1200" dirty="0"/>
        </a:p>
      </dsp:txBody>
      <dsp:txXfrm>
        <a:off x="100054" y="100054"/>
        <a:ext cx="3557632" cy="1849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500C2-7D51-4E59-9034-8D353AD028AA}">
      <dsp:nvSpPr>
        <dsp:cNvPr id="0" name=""/>
        <dsp:cNvSpPr/>
      </dsp:nvSpPr>
      <dsp:spPr>
        <a:xfrm>
          <a:off x="0" y="2418"/>
          <a:ext cx="3910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AA254-74D4-4AB7-8541-EA44B657C5DD}">
      <dsp:nvSpPr>
        <dsp:cNvPr id="0" name=""/>
        <dsp:cNvSpPr/>
      </dsp:nvSpPr>
      <dsp:spPr>
        <a:xfrm rot="16200000">
          <a:off x="-212894" y="1267440"/>
          <a:ext cx="2517703" cy="40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     2021</a:t>
          </a:r>
          <a:endParaRPr lang="es-EC" sz="4400" kern="1200" dirty="0"/>
        </a:p>
      </dsp:txBody>
      <dsp:txXfrm>
        <a:off x="-212894" y="1267440"/>
        <a:ext cx="2517703" cy="400293"/>
      </dsp:txXfrm>
    </dsp:sp>
    <dsp:sp modelId="{08B3B8E8-9B7D-4242-9714-AAA19DDE6E4C}">
      <dsp:nvSpPr>
        <dsp:cNvPr id="0" name=""/>
        <dsp:cNvSpPr/>
      </dsp:nvSpPr>
      <dsp:spPr>
        <a:xfrm>
          <a:off x="2543764" y="74334"/>
          <a:ext cx="1363860" cy="143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 Manuela Sáenz</a:t>
          </a:r>
          <a:endParaRPr lang="es-EC" sz="2000" kern="1200" dirty="0"/>
        </a:p>
      </dsp:txBody>
      <dsp:txXfrm>
        <a:off x="2543764" y="74334"/>
        <a:ext cx="1363860" cy="1438307"/>
      </dsp:txXfrm>
    </dsp:sp>
    <dsp:sp modelId="{18A5639B-0010-4511-905D-539DAFBA6721}">
      <dsp:nvSpPr>
        <dsp:cNvPr id="0" name=""/>
        <dsp:cNvSpPr/>
      </dsp:nvSpPr>
      <dsp:spPr>
        <a:xfrm>
          <a:off x="2517703" y="1512641"/>
          <a:ext cx="13899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A03C0-F035-4D2F-B1E8-2762759EE404}">
      <dsp:nvSpPr>
        <dsp:cNvPr id="0" name=""/>
        <dsp:cNvSpPr/>
      </dsp:nvSpPr>
      <dsp:spPr>
        <a:xfrm>
          <a:off x="2543764" y="1584556"/>
          <a:ext cx="1363860" cy="143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 La Mariscal</a:t>
          </a:r>
          <a:endParaRPr lang="es-EC" sz="2000" kern="1200" dirty="0"/>
        </a:p>
      </dsp:txBody>
      <dsp:txXfrm>
        <a:off x="2543764" y="1584556"/>
        <a:ext cx="1363860" cy="1438307"/>
      </dsp:txXfrm>
    </dsp:sp>
    <dsp:sp modelId="{40A71162-C389-4187-BB31-09A58B157834}">
      <dsp:nvSpPr>
        <dsp:cNvPr id="0" name=""/>
        <dsp:cNvSpPr/>
      </dsp:nvSpPr>
      <dsp:spPr>
        <a:xfrm>
          <a:off x="2517703" y="3022863"/>
          <a:ext cx="13899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500C2-7D51-4E59-9034-8D353AD028AA}">
      <dsp:nvSpPr>
        <dsp:cNvPr id="0" name=""/>
        <dsp:cNvSpPr/>
      </dsp:nvSpPr>
      <dsp:spPr>
        <a:xfrm>
          <a:off x="0" y="3174"/>
          <a:ext cx="6462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AA254-74D4-4AB7-8541-EA44B657C5DD}">
      <dsp:nvSpPr>
        <dsp:cNvPr id="0" name=""/>
        <dsp:cNvSpPr/>
      </dsp:nvSpPr>
      <dsp:spPr>
        <a:xfrm rot="16200000">
          <a:off x="-435738" y="911314"/>
          <a:ext cx="3290952" cy="40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    2022</a:t>
          </a:r>
          <a:endParaRPr lang="es-EC" sz="4400" kern="1200" dirty="0"/>
        </a:p>
      </dsp:txBody>
      <dsp:txXfrm>
        <a:off x="-435738" y="911314"/>
        <a:ext cx="3290952" cy="400293"/>
      </dsp:txXfrm>
    </dsp:sp>
    <dsp:sp modelId="{08B3B8E8-9B7D-4242-9714-AAA19DDE6E4C}">
      <dsp:nvSpPr>
        <dsp:cNvPr id="0" name=""/>
        <dsp:cNvSpPr/>
      </dsp:nvSpPr>
      <dsp:spPr>
        <a:xfrm>
          <a:off x="3350310" y="32333"/>
          <a:ext cx="1523534" cy="583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5 Calderón</a:t>
          </a:r>
        </a:p>
      </dsp:txBody>
      <dsp:txXfrm>
        <a:off x="3350310" y="32333"/>
        <a:ext cx="1523534" cy="583179"/>
      </dsp:txXfrm>
    </dsp:sp>
    <dsp:sp modelId="{ADF14D0C-243D-4945-B670-A873619E26FF}">
      <dsp:nvSpPr>
        <dsp:cNvPr id="0" name=""/>
        <dsp:cNvSpPr/>
      </dsp:nvSpPr>
      <dsp:spPr>
        <a:xfrm>
          <a:off x="4933203" y="32333"/>
          <a:ext cx="1523534" cy="583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8 Eloy Alfaro</a:t>
          </a:r>
          <a:endParaRPr lang="es-EC" sz="2000" kern="1200" dirty="0"/>
        </a:p>
      </dsp:txBody>
      <dsp:txXfrm>
        <a:off x="4933203" y="32333"/>
        <a:ext cx="1523534" cy="583179"/>
      </dsp:txXfrm>
    </dsp:sp>
    <dsp:sp modelId="{18A5639B-0010-4511-905D-539DAFBA6721}">
      <dsp:nvSpPr>
        <dsp:cNvPr id="0" name=""/>
        <dsp:cNvSpPr/>
      </dsp:nvSpPr>
      <dsp:spPr>
        <a:xfrm>
          <a:off x="3290952" y="615512"/>
          <a:ext cx="31657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F5E7D-AC09-4E88-BD96-335886C96272}">
      <dsp:nvSpPr>
        <dsp:cNvPr id="0" name=""/>
        <dsp:cNvSpPr/>
      </dsp:nvSpPr>
      <dsp:spPr>
        <a:xfrm>
          <a:off x="3350310" y="644671"/>
          <a:ext cx="1523534" cy="583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7 Eugenio Espejo</a:t>
          </a:r>
          <a:endParaRPr lang="es-EC" sz="2000" kern="1200" dirty="0"/>
        </a:p>
      </dsp:txBody>
      <dsp:txXfrm>
        <a:off x="3350310" y="644671"/>
        <a:ext cx="1523534" cy="583179"/>
      </dsp:txXfrm>
    </dsp:sp>
    <dsp:sp modelId="{A41DAABA-CD71-4A71-9A79-CDD61D33BFB0}">
      <dsp:nvSpPr>
        <dsp:cNvPr id="0" name=""/>
        <dsp:cNvSpPr/>
      </dsp:nvSpPr>
      <dsp:spPr>
        <a:xfrm>
          <a:off x="4933203" y="644671"/>
          <a:ext cx="1523534" cy="583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 La Delicia</a:t>
          </a:r>
          <a:endParaRPr lang="es-EC" sz="2000" kern="1200" dirty="0"/>
        </a:p>
      </dsp:txBody>
      <dsp:txXfrm>
        <a:off x="4933203" y="644671"/>
        <a:ext cx="1523534" cy="583179"/>
      </dsp:txXfrm>
    </dsp:sp>
    <dsp:sp modelId="{FCD29723-914E-47BD-A167-4D2C148CDC56}">
      <dsp:nvSpPr>
        <dsp:cNvPr id="0" name=""/>
        <dsp:cNvSpPr/>
      </dsp:nvSpPr>
      <dsp:spPr>
        <a:xfrm>
          <a:off x="3290952" y="1227850"/>
          <a:ext cx="31657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9E102-B82B-434B-B109-CBD3D5B6B379}">
      <dsp:nvSpPr>
        <dsp:cNvPr id="0" name=""/>
        <dsp:cNvSpPr/>
      </dsp:nvSpPr>
      <dsp:spPr>
        <a:xfrm>
          <a:off x="3350310" y="1257009"/>
          <a:ext cx="1523534" cy="583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3 La Mariscal</a:t>
          </a:r>
          <a:endParaRPr lang="es-EC" sz="2000" kern="1200" dirty="0"/>
        </a:p>
      </dsp:txBody>
      <dsp:txXfrm>
        <a:off x="3350310" y="1257009"/>
        <a:ext cx="1523534" cy="583179"/>
      </dsp:txXfrm>
    </dsp:sp>
    <dsp:sp modelId="{97DCCEC9-315C-43D0-893A-412DCC80A093}">
      <dsp:nvSpPr>
        <dsp:cNvPr id="0" name=""/>
        <dsp:cNvSpPr/>
      </dsp:nvSpPr>
      <dsp:spPr>
        <a:xfrm>
          <a:off x="4933203" y="1257009"/>
          <a:ext cx="1523534" cy="583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7 Los Chillos</a:t>
          </a:r>
          <a:endParaRPr lang="es-EC" sz="2000" kern="1200" dirty="0"/>
        </a:p>
      </dsp:txBody>
      <dsp:txXfrm>
        <a:off x="4933203" y="1257009"/>
        <a:ext cx="1523534" cy="583179"/>
      </dsp:txXfrm>
    </dsp:sp>
    <dsp:sp modelId="{6B803F1C-1831-44F7-840C-F29C99D52746}">
      <dsp:nvSpPr>
        <dsp:cNvPr id="0" name=""/>
        <dsp:cNvSpPr/>
      </dsp:nvSpPr>
      <dsp:spPr>
        <a:xfrm>
          <a:off x="3290952" y="1840188"/>
          <a:ext cx="31657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3CD4E-8E02-4362-89CE-2742025FC500}">
      <dsp:nvSpPr>
        <dsp:cNvPr id="0" name=""/>
        <dsp:cNvSpPr/>
      </dsp:nvSpPr>
      <dsp:spPr>
        <a:xfrm>
          <a:off x="3350310" y="1869347"/>
          <a:ext cx="1523534" cy="583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6 Manuela Sáenz</a:t>
          </a:r>
          <a:endParaRPr lang="es-EC" sz="2000" kern="1200" dirty="0"/>
        </a:p>
      </dsp:txBody>
      <dsp:txXfrm>
        <a:off x="3350310" y="1869347"/>
        <a:ext cx="1523534" cy="583179"/>
      </dsp:txXfrm>
    </dsp:sp>
    <dsp:sp modelId="{E6D18913-119D-4507-9074-ED799B458156}">
      <dsp:nvSpPr>
        <dsp:cNvPr id="0" name=""/>
        <dsp:cNvSpPr/>
      </dsp:nvSpPr>
      <dsp:spPr>
        <a:xfrm>
          <a:off x="4933203" y="1869347"/>
          <a:ext cx="1523534" cy="583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6 Quitumbe</a:t>
          </a:r>
          <a:endParaRPr lang="es-EC" sz="2000" kern="1200" dirty="0"/>
        </a:p>
      </dsp:txBody>
      <dsp:txXfrm>
        <a:off x="4933203" y="1869347"/>
        <a:ext cx="1523534" cy="583179"/>
      </dsp:txXfrm>
    </dsp:sp>
    <dsp:sp modelId="{ED7F5A32-2697-40D1-984C-9258E291B595}">
      <dsp:nvSpPr>
        <dsp:cNvPr id="0" name=""/>
        <dsp:cNvSpPr/>
      </dsp:nvSpPr>
      <dsp:spPr>
        <a:xfrm>
          <a:off x="3297061" y="2467688"/>
          <a:ext cx="31657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6A61E-B716-495E-923A-A555055AD553}">
      <dsp:nvSpPr>
        <dsp:cNvPr id="0" name=""/>
        <dsp:cNvSpPr/>
      </dsp:nvSpPr>
      <dsp:spPr>
        <a:xfrm>
          <a:off x="3350310" y="2481685"/>
          <a:ext cx="1523534" cy="583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5 Tumbaco</a:t>
          </a:r>
          <a:endParaRPr lang="es-EC" sz="2000" kern="1200" dirty="0"/>
        </a:p>
      </dsp:txBody>
      <dsp:txXfrm>
        <a:off x="3350310" y="2481685"/>
        <a:ext cx="1523534" cy="583179"/>
      </dsp:txXfrm>
    </dsp:sp>
    <dsp:sp modelId="{A91B873A-590A-40AF-B758-1155281F21C8}">
      <dsp:nvSpPr>
        <dsp:cNvPr id="0" name=""/>
        <dsp:cNvSpPr/>
      </dsp:nvSpPr>
      <dsp:spPr>
        <a:xfrm>
          <a:off x="3290952" y="3064864"/>
          <a:ext cx="31657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4376C-2572-4DE3-9F11-087C4C93C648}">
      <dsp:nvSpPr>
        <dsp:cNvPr id="0" name=""/>
        <dsp:cNvSpPr/>
      </dsp:nvSpPr>
      <dsp:spPr>
        <a:xfrm>
          <a:off x="5845" y="0"/>
          <a:ext cx="5623285" cy="502919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2021</a:t>
          </a:r>
          <a:endParaRPr lang="es-EC" sz="4400" kern="1200" dirty="0"/>
        </a:p>
      </dsp:txBody>
      <dsp:txXfrm>
        <a:off x="5845" y="0"/>
        <a:ext cx="5623285" cy="1508759"/>
      </dsp:txXfrm>
    </dsp:sp>
    <dsp:sp modelId="{8BEA24A3-7DE2-4B6A-B4E8-409DF465A731}">
      <dsp:nvSpPr>
        <dsp:cNvPr id="0" name=""/>
        <dsp:cNvSpPr/>
      </dsp:nvSpPr>
      <dsp:spPr>
        <a:xfrm>
          <a:off x="468394" y="1276226"/>
          <a:ext cx="4498628" cy="32682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34 comités de seguridad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Octubre-diciembre 2021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19 </a:t>
          </a:r>
          <a:r>
            <a:rPr lang="es-EC" sz="1800" kern="1200" dirty="0" err="1" smtClean="0"/>
            <a:t>Quitumbe</a:t>
          </a:r>
          <a:endParaRPr lang="es-EC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7 </a:t>
          </a:r>
          <a:r>
            <a:rPr lang="es-EC" sz="1800" kern="1200" dirty="0" smtClean="0"/>
            <a:t>La </a:t>
          </a:r>
          <a:r>
            <a:rPr lang="es-EC" sz="1800" kern="1200" dirty="0" smtClean="0"/>
            <a:t>Delicia</a:t>
          </a:r>
          <a:endParaRPr lang="es-EC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3 </a:t>
          </a:r>
          <a:r>
            <a:rPr lang="es-EC" sz="1800" kern="1200" dirty="0" smtClean="0"/>
            <a:t>Eugenio </a:t>
          </a:r>
          <a:r>
            <a:rPr lang="es-EC" sz="1800" kern="1200" dirty="0" smtClean="0"/>
            <a:t>Espejo</a:t>
          </a:r>
          <a:endParaRPr lang="es-EC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2 Calderón</a:t>
          </a:r>
          <a:endParaRPr lang="es-EC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2 Tumbaco</a:t>
          </a:r>
          <a:endParaRPr lang="es-EC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/>
            <a:t>1 </a:t>
          </a:r>
          <a:r>
            <a:rPr lang="es-EC" sz="1800" kern="1200" dirty="0" smtClean="0"/>
            <a:t>La Mariscal</a:t>
          </a:r>
          <a:endParaRPr lang="es-EC" sz="1800" kern="1200" dirty="0"/>
        </a:p>
      </dsp:txBody>
      <dsp:txXfrm>
        <a:off x="564117" y="1371949"/>
        <a:ext cx="4307182" cy="3076790"/>
      </dsp:txXfrm>
    </dsp:sp>
    <dsp:sp modelId="{612103EF-B1E4-4268-8346-584561C03579}">
      <dsp:nvSpPr>
        <dsp:cNvPr id="0" name=""/>
        <dsp:cNvSpPr/>
      </dsp:nvSpPr>
      <dsp:spPr>
        <a:xfrm>
          <a:off x="6050877" y="0"/>
          <a:ext cx="5623285" cy="502919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2022</a:t>
          </a:r>
          <a:endParaRPr lang="es-EC" sz="4400" kern="1200" dirty="0"/>
        </a:p>
      </dsp:txBody>
      <dsp:txXfrm>
        <a:off x="6050877" y="0"/>
        <a:ext cx="5623285" cy="1508759"/>
      </dsp:txXfrm>
    </dsp:sp>
    <dsp:sp modelId="{D8B3ABD8-8C9B-4014-9984-3A292E2CE6A2}">
      <dsp:nvSpPr>
        <dsp:cNvPr id="0" name=""/>
        <dsp:cNvSpPr/>
      </dsp:nvSpPr>
      <dsp:spPr>
        <a:xfrm>
          <a:off x="6585494" y="1270410"/>
          <a:ext cx="4554051" cy="326626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36 comités de seguridad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Enero-mayo 2022</a:t>
          </a:r>
          <a:endParaRPr lang="es-EC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8 </a:t>
          </a:r>
          <a:r>
            <a:rPr lang="es-EC" sz="1800" kern="1200" dirty="0" err="1" smtClean="0"/>
            <a:t>Quitumbe</a:t>
          </a:r>
          <a:endParaRPr lang="es-EC" sz="16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7 Tumbaco</a:t>
          </a:r>
          <a:endParaRPr lang="es-EC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6 La Delicia</a:t>
          </a:r>
          <a:endParaRPr lang="es-EC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6 </a:t>
          </a:r>
          <a:r>
            <a:rPr lang="es-EC" sz="1800" kern="1200" dirty="0" smtClean="0"/>
            <a:t>Manuela </a:t>
          </a:r>
          <a:r>
            <a:rPr lang="es-EC" sz="1800" kern="1200" dirty="0" smtClean="0"/>
            <a:t>Sáenz</a:t>
          </a:r>
          <a:endParaRPr lang="es-EC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1 Calderón</a:t>
          </a:r>
          <a:endParaRPr lang="es-EC" sz="16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4 Los Chillos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2 Eugenio Espejo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/>
            <a:t>2 </a:t>
          </a:r>
          <a:r>
            <a:rPr lang="es-EC" sz="1800" kern="1200" dirty="0" smtClean="0"/>
            <a:t>Eloy Alfaro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 smtClean="0"/>
        </a:p>
      </dsp:txBody>
      <dsp:txXfrm>
        <a:off x="6681160" y="1366076"/>
        <a:ext cx="4362719" cy="30749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79B08-DE72-48AA-92BB-AFAAC9AFD4AC}">
      <dsp:nvSpPr>
        <dsp:cNvPr id="0" name=""/>
        <dsp:cNvSpPr/>
      </dsp:nvSpPr>
      <dsp:spPr>
        <a:xfrm rot="5400000">
          <a:off x="5748798" y="-1996840"/>
          <a:ext cx="963904" cy="58642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Número de Comités de Seguridad a conformarse en 2022: 170.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Número conformado a la fecha: </a:t>
          </a:r>
          <a:r>
            <a:rPr lang="es-ES" sz="1800" kern="1200" dirty="0" smtClean="0"/>
            <a:t>70.</a:t>
          </a:r>
          <a:endParaRPr lang="es-EC" sz="1800" kern="1200" dirty="0"/>
        </a:p>
      </dsp:txBody>
      <dsp:txXfrm rot="-5400000">
        <a:off x="3298632" y="500380"/>
        <a:ext cx="5817182" cy="869796"/>
      </dsp:txXfrm>
    </dsp:sp>
    <dsp:sp modelId="{C60DC314-52CF-48BF-8EFE-491517E52C04}">
      <dsp:nvSpPr>
        <dsp:cNvPr id="0" name=""/>
        <dsp:cNvSpPr/>
      </dsp:nvSpPr>
      <dsp:spPr>
        <a:xfrm>
          <a:off x="0" y="332837"/>
          <a:ext cx="3298632" cy="120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Conformación de Comités de Seguridad</a:t>
          </a:r>
          <a:endParaRPr lang="es-ES" sz="2600" kern="1200" dirty="0"/>
        </a:p>
      </dsp:txBody>
      <dsp:txXfrm>
        <a:off x="58817" y="391654"/>
        <a:ext cx="3180998" cy="10872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E4981-F9B1-4BD1-ABE4-CC0D1276317D}">
      <dsp:nvSpPr>
        <dsp:cNvPr id="0" name=""/>
        <dsp:cNvSpPr/>
      </dsp:nvSpPr>
      <dsp:spPr>
        <a:xfrm>
          <a:off x="0" y="0"/>
          <a:ext cx="3417749" cy="2725917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2021</a:t>
          </a:r>
          <a:endParaRPr lang="es-EC" sz="2800" b="1" kern="1200" dirty="0" smtClean="0"/>
        </a:p>
      </dsp:txBody>
      <dsp:txXfrm>
        <a:off x="0" y="0"/>
        <a:ext cx="3417749" cy="817775"/>
      </dsp:txXfrm>
    </dsp:sp>
    <dsp:sp modelId="{008DEC96-A868-4424-BA5A-334CC50BABFC}">
      <dsp:nvSpPr>
        <dsp:cNvPr id="0" name=""/>
        <dsp:cNvSpPr/>
      </dsp:nvSpPr>
      <dsp:spPr>
        <a:xfrm>
          <a:off x="345327" y="818290"/>
          <a:ext cx="2734199" cy="31535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39 Calderón</a:t>
          </a:r>
          <a:endParaRPr lang="es-EC" sz="1800" kern="1200" dirty="0" smtClean="0"/>
        </a:p>
      </dsp:txBody>
      <dsp:txXfrm>
        <a:off x="354563" y="827526"/>
        <a:ext cx="2715727" cy="296878"/>
      </dsp:txXfrm>
    </dsp:sp>
    <dsp:sp modelId="{0C656C5B-54E6-4533-B85A-D6674CABF6E1}">
      <dsp:nvSpPr>
        <dsp:cNvPr id="0" name=""/>
        <dsp:cNvSpPr/>
      </dsp:nvSpPr>
      <dsp:spPr>
        <a:xfrm>
          <a:off x="345327" y="1182156"/>
          <a:ext cx="2734199" cy="31535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34 </a:t>
          </a:r>
          <a:r>
            <a:rPr lang="es-EC" sz="1800" kern="1200" dirty="0" smtClean="0"/>
            <a:t>Eugenio </a:t>
          </a:r>
          <a:r>
            <a:rPr lang="es-EC" sz="1800" kern="1200" dirty="0" smtClean="0"/>
            <a:t>Espejo</a:t>
          </a:r>
          <a:endParaRPr lang="es-EC" sz="1800" kern="1200" dirty="0" smtClean="0"/>
        </a:p>
      </dsp:txBody>
      <dsp:txXfrm>
        <a:off x="354563" y="1191392"/>
        <a:ext cx="2715727" cy="296878"/>
      </dsp:txXfrm>
    </dsp:sp>
    <dsp:sp modelId="{90C1B997-5F6F-4EA7-9A8C-AB0D57AED5E4}">
      <dsp:nvSpPr>
        <dsp:cNvPr id="0" name=""/>
        <dsp:cNvSpPr/>
      </dsp:nvSpPr>
      <dsp:spPr>
        <a:xfrm>
          <a:off x="345327" y="1546022"/>
          <a:ext cx="2734199" cy="31535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34 </a:t>
          </a:r>
          <a:r>
            <a:rPr lang="es-EC" sz="1800" kern="1200" dirty="0" smtClean="0"/>
            <a:t>Los </a:t>
          </a:r>
          <a:r>
            <a:rPr lang="es-EC" sz="1800" kern="1200" dirty="0" smtClean="0"/>
            <a:t>Chillos</a:t>
          </a:r>
          <a:endParaRPr lang="es-EC" sz="1800" kern="1200" dirty="0" smtClean="0"/>
        </a:p>
      </dsp:txBody>
      <dsp:txXfrm>
        <a:off x="354563" y="1555258"/>
        <a:ext cx="2715727" cy="296878"/>
      </dsp:txXfrm>
    </dsp:sp>
    <dsp:sp modelId="{B87AA6ED-CFD7-4B9C-BF07-FE733E8BFBB4}">
      <dsp:nvSpPr>
        <dsp:cNvPr id="0" name=""/>
        <dsp:cNvSpPr/>
      </dsp:nvSpPr>
      <dsp:spPr>
        <a:xfrm>
          <a:off x="345327" y="1909888"/>
          <a:ext cx="2734199" cy="31535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6 </a:t>
          </a:r>
          <a:r>
            <a:rPr lang="es-EC" sz="1800" kern="1200" dirty="0" err="1" smtClean="0"/>
            <a:t>Quitumbe</a:t>
          </a:r>
          <a:endParaRPr lang="es-EC" sz="1800" kern="1200" dirty="0" smtClean="0"/>
        </a:p>
      </dsp:txBody>
      <dsp:txXfrm>
        <a:off x="354563" y="1919124"/>
        <a:ext cx="2715727" cy="296878"/>
      </dsp:txXfrm>
    </dsp:sp>
    <dsp:sp modelId="{93309E35-D1BF-4147-918C-61333A95E52B}">
      <dsp:nvSpPr>
        <dsp:cNvPr id="0" name=""/>
        <dsp:cNvSpPr/>
      </dsp:nvSpPr>
      <dsp:spPr>
        <a:xfrm>
          <a:off x="345327" y="2273754"/>
          <a:ext cx="2734199" cy="31535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19 </a:t>
          </a:r>
          <a:r>
            <a:rPr lang="es-EC" sz="1800" kern="1200" dirty="0" smtClean="0"/>
            <a:t>Tumbaco</a:t>
          </a:r>
          <a:endParaRPr lang="es-EC" sz="1800" kern="1200" dirty="0"/>
        </a:p>
      </dsp:txBody>
      <dsp:txXfrm>
        <a:off x="354563" y="2282990"/>
        <a:ext cx="2715727" cy="296878"/>
      </dsp:txXfrm>
    </dsp:sp>
    <dsp:sp modelId="{7286FDF9-20C3-4BE1-A532-172F91E19649}">
      <dsp:nvSpPr>
        <dsp:cNvPr id="0" name=""/>
        <dsp:cNvSpPr/>
      </dsp:nvSpPr>
      <dsp:spPr>
        <a:xfrm>
          <a:off x="3681187" y="0"/>
          <a:ext cx="3417749" cy="2725917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2022</a:t>
          </a:r>
          <a:endParaRPr lang="es-EC" sz="2400" b="1" kern="1200" dirty="0" smtClean="0"/>
        </a:p>
      </dsp:txBody>
      <dsp:txXfrm>
        <a:off x="3681187" y="0"/>
        <a:ext cx="3417749" cy="817775"/>
      </dsp:txXfrm>
    </dsp:sp>
    <dsp:sp modelId="{32D22D26-7288-49A1-8B30-4202FD0378B8}">
      <dsp:nvSpPr>
        <dsp:cNvPr id="0" name=""/>
        <dsp:cNvSpPr/>
      </dsp:nvSpPr>
      <dsp:spPr>
        <a:xfrm>
          <a:off x="4019409" y="818290"/>
          <a:ext cx="2734199" cy="31535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3 </a:t>
          </a:r>
          <a:r>
            <a:rPr lang="es-EC" sz="2000" kern="1200" dirty="0" smtClean="0"/>
            <a:t>Eloy </a:t>
          </a:r>
          <a:r>
            <a:rPr lang="es-EC" sz="2000" kern="1200" dirty="0" smtClean="0"/>
            <a:t>Alfaro</a:t>
          </a:r>
          <a:endParaRPr lang="es-EC" sz="2000" kern="1200" dirty="0" smtClean="0"/>
        </a:p>
      </dsp:txBody>
      <dsp:txXfrm>
        <a:off x="4028645" y="827526"/>
        <a:ext cx="2715727" cy="296878"/>
      </dsp:txXfrm>
    </dsp:sp>
    <dsp:sp modelId="{52929D86-9D92-487B-A39D-CBC4C67A66CC}">
      <dsp:nvSpPr>
        <dsp:cNvPr id="0" name=""/>
        <dsp:cNvSpPr/>
      </dsp:nvSpPr>
      <dsp:spPr>
        <a:xfrm>
          <a:off x="4019409" y="1182156"/>
          <a:ext cx="2734199" cy="31535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21 </a:t>
          </a:r>
          <a:r>
            <a:rPr lang="es-EC" sz="2000" kern="1200" dirty="0" smtClean="0"/>
            <a:t>Eugenio </a:t>
          </a:r>
          <a:r>
            <a:rPr lang="es-EC" sz="2000" kern="1200" dirty="0" smtClean="0"/>
            <a:t>Espejo</a:t>
          </a:r>
          <a:endParaRPr lang="es-EC" sz="2000" kern="1200" dirty="0" smtClean="0"/>
        </a:p>
      </dsp:txBody>
      <dsp:txXfrm>
        <a:off x="4028645" y="1191392"/>
        <a:ext cx="2715727" cy="296878"/>
      </dsp:txXfrm>
    </dsp:sp>
    <dsp:sp modelId="{9A876C35-7D36-4932-BFF4-0A371CA36E38}">
      <dsp:nvSpPr>
        <dsp:cNvPr id="0" name=""/>
        <dsp:cNvSpPr/>
      </dsp:nvSpPr>
      <dsp:spPr>
        <a:xfrm>
          <a:off x="4019409" y="1546022"/>
          <a:ext cx="2734199" cy="31535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23 </a:t>
          </a:r>
          <a:r>
            <a:rPr lang="es-EC" sz="2000" kern="1200" dirty="0" smtClean="0"/>
            <a:t>Los </a:t>
          </a:r>
          <a:r>
            <a:rPr lang="es-EC" sz="2000" kern="1200" dirty="0" smtClean="0"/>
            <a:t>Chillos</a:t>
          </a:r>
          <a:endParaRPr lang="es-EC" sz="2000" kern="1200" dirty="0" smtClean="0"/>
        </a:p>
      </dsp:txBody>
      <dsp:txXfrm>
        <a:off x="4028645" y="1555258"/>
        <a:ext cx="2715727" cy="296878"/>
      </dsp:txXfrm>
    </dsp:sp>
    <dsp:sp modelId="{90987DDF-7EED-4F60-99A3-44E7BE531737}">
      <dsp:nvSpPr>
        <dsp:cNvPr id="0" name=""/>
        <dsp:cNvSpPr/>
      </dsp:nvSpPr>
      <dsp:spPr>
        <a:xfrm>
          <a:off x="4019409" y="1909888"/>
          <a:ext cx="2734199" cy="31535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20 </a:t>
          </a:r>
          <a:r>
            <a:rPr lang="es-EC" sz="2000" kern="1200" dirty="0" smtClean="0"/>
            <a:t>Manuela </a:t>
          </a:r>
          <a:r>
            <a:rPr lang="es-EC" sz="2000" kern="1200" dirty="0" smtClean="0"/>
            <a:t>Sáenz</a:t>
          </a:r>
          <a:endParaRPr lang="es-EC" sz="2000" kern="1200" dirty="0" smtClean="0"/>
        </a:p>
      </dsp:txBody>
      <dsp:txXfrm>
        <a:off x="4028645" y="1919124"/>
        <a:ext cx="2715727" cy="296878"/>
      </dsp:txXfrm>
    </dsp:sp>
    <dsp:sp modelId="{3C14F03D-E836-4558-BC29-EABE63B650F8}">
      <dsp:nvSpPr>
        <dsp:cNvPr id="0" name=""/>
        <dsp:cNvSpPr/>
      </dsp:nvSpPr>
      <dsp:spPr>
        <a:xfrm>
          <a:off x="4019409" y="2273754"/>
          <a:ext cx="2734199" cy="31535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 </a:t>
          </a:r>
          <a:r>
            <a:rPr lang="es-EC" sz="2000" kern="1200" dirty="0" smtClean="0"/>
            <a:t>Quitumbe</a:t>
          </a:r>
          <a:endParaRPr lang="es-EC" sz="2000" kern="1200" dirty="0"/>
        </a:p>
      </dsp:txBody>
      <dsp:txXfrm>
        <a:off x="4028645" y="2282990"/>
        <a:ext cx="2715727" cy="296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7D2AA-B0E7-4508-ACC1-F72FFF146C34}">
      <dsp:nvSpPr>
        <dsp:cNvPr id="0" name=""/>
        <dsp:cNvSpPr/>
      </dsp:nvSpPr>
      <dsp:spPr>
        <a:xfrm rot="5400000">
          <a:off x="5758473" y="-2273961"/>
          <a:ext cx="1116807" cy="594529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 smtClean="0">
              <a:latin typeface="+mn-lt"/>
            </a:rPr>
            <a:t>200 Procesos de fortalecimiento de sistema de alarmas             (Actualización de beneficiarios, inspección de campo, reubicación de ser necesaria)</a:t>
          </a:r>
          <a:endParaRPr lang="es-ES" sz="2000" b="0" kern="1200" dirty="0"/>
        </a:p>
      </dsp:txBody>
      <dsp:txXfrm rot="-5400000">
        <a:off x="3344229" y="194801"/>
        <a:ext cx="5890778" cy="1007771"/>
      </dsp:txXfrm>
    </dsp:sp>
    <dsp:sp modelId="{CBC3C915-83C5-408E-9AE7-D44CBD3BB2D9}">
      <dsp:nvSpPr>
        <dsp:cNvPr id="0" name=""/>
        <dsp:cNvSpPr/>
      </dsp:nvSpPr>
      <dsp:spPr>
        <a:xfrm>
          <a:off x="0" y="1364"/>
          <a:ext cx="3344229" cy="1396009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b="1" kern="1200" dirty="0" smtClean="0">
              <a:latin typeface="+mn-lt"/>
            </a:rPr>
            <a:t>Alarmas comunitarias</a:t>
          </a:r>
          <a:endParaRPr lang="es-ES" sz="3900" kern="1200" dirty="0"/>
        </a:p>
      </dsp:txBody>
      <dsp:txXfrm>
        <a:off x="68148" y="69512"/>
        <a:ext cx="3207933" cy="12597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994D8-22D2-4F93-8553-C7D7E0A1561F}">
      <dsp:nvSpPr>
        <dsp:cNvPr id="0" name=""/>
        <dsp:cNvSpPr/>
      </dsp:nvSpPr>
      <dsp:spPr>
        <a:xfrm>
          <a:off x="2753333" y="0"/>
          <a:ext cx="2621332" cy="111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Actividades por Ejecutarse</a:t>
          </a:r>
          <a:endParaRPr lang="es-ES" sz="1800" kern="1200" dirty="0"/>
        </a:p>
      </dsp:txBody>
      <dsp:txXfrm>
        <a:off x="2786004" y="32671"/>
        <a:ext cx="2555990" cy="1050118"/>
      </dsp:txXfrm>
    </dsp:sp>
    <dsp:sp modelId="{3FED3DD5-0F0F-417F-B831-977998DB10EB}">
      <dsp:nvSpPr>
        <dsp:cNvPr id="0" name=""/>
        <dsp:cNvSpPr/>
      </dsp:nvSpPr>
      <dsp:spPr>
        <a:xfrm rot="5400000">
          <a:off x="3854851" y="1143347"/>
          <a:ext cx="418297" cy="501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3913413" y="1185177"/>
        <a:ext cx="301175" cy="292808"/>
      </dsp:txXfrm>
    </dsp:sp>
    <dsp:sp modelId="{C75FC2A4-2FEA-49A8-A307-474E1010AC6C}">
      <dsp:nvSpPr>
        <dsp:cNvPr id="0" name=""/>
        <dsp:cNvSpPr/>
      </dsp:nvSpPr>
      <dsp:spPr>
        <a:xfrm>
          <a:off x="2753333" y="1673190"/>
          <a:ext cx="2621332" cy="111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Cambio de modelo de gestión de respuesta, emite la alerta al ECU 911</a:t>
          </a:r>
          <a:endParaRPr lang="es-ES" sz="1800" kern="1200" dirty="0"/>
        </a:p>
      </dsp:txBody>
      <dsp:txXfrm>
        <a:off x="2786004" y="1705861"/>
        <a:ext cx="2555990" cy="1050118"/>
      </dsp:txXfrm>
    </dsp:sp>
    <dsp:sp modelId="{573884BE-064D-418F-9E0C-9C4C3DFF68EB}">
      <dsp:nvSpPr>
        <dsp:cNvPr id="0" name=""/>
        <dsp:cNvSpPr/>
      </dsp:nvSpPr>
      <dsp:spPr>
        <a:xfrm rot="5400000">
          <a:off x="3854851" y="2816537"/>
          <a:ext cx="418297" cy="501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3913413" y="2858367"/>
        <a:ext cx="301175" cy="292808"/>
      </dsp:txXfrm>
    </dsp:sp>
    <dsp:sp modelId="{3391CE84-A58E-4403-AF18-81D1714DFEA1}">
      <dsp:nvSpPr>
        <dsp:cNvPr id="0" name=""/>
        <dsp:cNvSpPr/>
      </dsp:nvSpPr>
      <dsp:spPr>
        <a:xfrm>
          <a:off x="2753333" y="3346381"/>
          <a:ext cx="2621332" cy="111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proceso de adquisición 557 nuevas alarmas</a:t>
          </a:r>
          <a:endParaRPr lang="es-ES" sz="1800" kern="1200" dirty="0"/>
        </a:p>
      </dsp:txBody>
      <dsp:txXfrm>
        <a:off x="2786004" y="3379052"/>
        <a:ext cx="2555990" cy="1050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95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29/05/2022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29/05/2022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29/05/2022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29/05/2022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14492" y="1068592"/>
            <a:ext cx="10515600" cy="836612"/>
          </a:xfrm>
        </p:spPr>
        <p:txBody>
          <a:bodyPr>
            <a:noAutofit/>
          </a:bodyPr>
          <a:lstStyle/>
          <a:p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Actividades en curso mesa de trabajo técnico - Coordinación </a:t>
            </a:r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Operativa</a:t>
            </a:r>
            <a:endParaRPr lang="es-EC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8" name="Freeform 143"/>
          <p:cNvSpPr>
            <a:spLocks noChangeArrowheads="1"/>
          </p:cNvSpPr>
          <p:nvPr/>
        </p:nvSpPr>
        <p:spPr bwMode="auto">
          <a:xfrm>
            <a:off x="4226320" y="3169976"/>
            <a:ext cx="3469555" cy="1556507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69" name="Freeform 144"/>
          <p:cNvSpPr>
            <a:spLocks noChangeArrowheads="1"/>
          </p:cNvSpPr>
          <p:nvPr/>
        </p:nvSpPr>
        <p:spPr bwMode="auto">
          <a:xfrm>
            <a:off x="4484179" y="3096937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0" name="Freeform 145"/>
          <p:cNvSpPr>
            <a:spLocks noChangeArrowheads="1"/>
          </p:cNvSpPr>
          <p:nvPr/>
        </p:nvSpPr>
        <p:spPr bwMode="auto">
          <a:xfrm flipH="1">
            <a:off x="4414725" y="3096937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1" name="Freeform 146"/>
          <p:cNvSpPr>
            <a:spLocks noChangeArrowheads="1"/>
          </p:cNvSpPr>
          <p:nvPr/>
        </p:nvSpPr>
        <p:spPr bwMode="auto">
          <a:xfrm>
            <a:off x="7695875" y="3172462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4" name="Subtitle 2"/>
          <p:cNvSpPr txBox="1">
            <a:spLocks/>
          </p:cNvSpPr>
          <p:nvPr/>
        </p:nvSpPr>
        <p:spPr>
          <a:xfrm>
            <a:off x="5208207" y="3052625"/>
            <a:ext cx="2550644" cy="167385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50" dirty="0"/>
              <a:t>Planificar y ejecutar Campaña de Cultura de Paz en medios de transporte público </a:t>
            </a:r>
            <a:r>
              <a:rPr lang="es-ES" sz="1350" dirty="0" smtClean="0"/>
              <a:t>(</a:t>
            </a:r>
            <a:r>
              <a:rPr lang="es-EC" sz="1350" dirty="0" smtClean="0"/>
              <a:t>Capacitación </a:t>
            </a:r>
            <a:r>
              <a:rPr lang="es-EC" sz="1350" dirty="0"/>
              <a:t>del CAC </a:t>
            </a:r>
            <a:r>
              <a:rPr lang="es-EC" sz="1350" dirty="0" smtClean="0"/>
              <a:t>,para </a:t>
            </a:r>
            <a:r>
              <a:rPr lang="es-EC" sz="1350" dirty="0"/>
              <a:t>atención a victimas de violencia en el Transporte </a:t>
            </a:r>
            <a:r>
              <a:rPr lang="es-EC" sz="1350" dirty="0" smtClean="0"/>
              <a:t>Público)</a:t>
            </a:r>
            <a:r>
              <a:rPr lang="es-ES" sz="1350" dirty="0" smtClean="0"/>
              <a:t>.</a:t>
            </a:r>
            <a:endParaRPr lang="es-EC" sz="1350" dirty="0"/>
          </a:p>
        </p:txBody>
      </p:sp>
      <p:sp>
        <p:nvSpPr>
          <p:cNvPr id="192" name="Freeform 143"/>
          <p:cNvSpPr>
            <a:spLocks noChangeArrowheads="1"/>
          </p:cNvSpPr>
          <p:nvPr/>
        </p:nvSpPr>
        <p:spPr bwMode="auto">
          <a:xfrm>
            <a:off x="8188446" y="3227950"/>
            <a:ext cx="3469555" cy="1556507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93" name="Freeform 144"/>
          <p:cNvSpPr>
            <a:spLocks noChangeArrowheads="1"/>
          </p:cNvSpPr>
          <p:nvPr/>
        </p:nvSpPr>
        <p:spPr bwMode="auto">
          <a:xfrm>
            <a:off x="8446305" y="3154911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94" name="Freeform 145"/>
          <p:cNvSpPr>
            <a:spLocks noChangeArrowheads="1"/>
          </p:cNvSpPr>
          <p:nvPr/>
        </p:nvSpPr>
        <p:spPr bwMode="auto">
          <a:xfrm flipH="1">
            <a:off x="8376851" y="3154911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95" name="Freeform 146"/>
          <p:cNvSpPr>
            <a:spLocks noChangeArrowheads="1"/>
          </p:cNvSpPr>
          <p:nvPr/>
        </p:nvSpPr>
        <p:spPr bwMode="auto">
          <a:xfrm>
            <a:off x="11658001" y="3230436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98" name="Subtitle 2"/>
          <p:cNvSpPr txBox="1">
            <a:spLocks/>
          </p:cNvSpPr>
          <p:nvPr/>
        </p:nvSpPr>
        <p:spPr>
          <a:xfrm>
            <a:off x="9241782" y="3227950"/>
            <a:ext cx="2542171" cy="10506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1350" dirty="0"/>
              <a:t>Planificar y ejecutar la Intervención Integral en el Centro Histórico</a:t>
            </a:r>
            <a:r>
              <a:rPr lang="es-ES" sz="1350" dirty="0" smtClean="0"/>
              <a:t>. </a:t>
            </a:r>
            <a:r>
              <a:rPr lang="es-ES" sz="1350" dirty="0" smtClean="0"/>
              <a:t>( Se ejecuta de manera permanente)</a:t>
            </a:r>
            <a:endParaRPr lang="es-EC" sz="1350" dirty="0"/>
          </a:p>
        </p:txBody>
      </p:sp>
      <p:sp>
        <p:nvSpPr>
          <p:cNvPr id="200" name="Freeform 143"/>
          <p:cNvSpPr>
            <a:spLocks noChangeArrowheads="1"/>
          </p:cNvSpPr>
          <p:nvPr/>
        </p:nvSpPr>
        <p:spPr bwMode="auto">
          <a:xfrm>
            <a:off x="271755" y="3169976"/>
            <a:ext cx="3469555" cy="1556507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solidFill>
                <a:schemeClr val="bg1">
                  <a:lumMod val="95000"/>
                </a:schemeClr>
              </a:solidFill>
              <a:ea typeface="Roboto" charset="0"/>
              <a:cs typeface="Roboto" charset="0"/>
            </a:endParaRPr>
          </a:p>
        </p:txBody>
      </p:sp>
      <p:sp>
        <p:nvSpPr>
          <p:cNvPr id="201" name="Freeform 144"/>
          <p:cNvSpPr>
            <a:spLocks noChangeArrowheads="1"/>
          </p:cNvSpPr>
          <p:nvPr/>
        </p:nvSpPr>
        <p:spPr bwMode="auto">
          <a:xfrm>
            <a:off x="529614" y="3096937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2" name="Freeform 145"/>
          <p:cNvSpPr>
            <a:spLocks noChangeArrowheads="1"/>
          </p:cNvSpPr>
          <p:nvPr/>
        </p:nvSpPr>
        <p:spPr bwMode="auto">
          <a:xfrm flipH="1">
            <a:off x="460160" y="3096937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3" name="Freeform 146"/>
          <p:cNvSpPr>
            <a:spLocks noChangeArrowheads="1"/>
          </p:cNvSpPr>
          <p:nvPr/>
        </p:nvSpPr>
        <p:spPr bwMode="auto">
          <a:xfrm>
            <a:off x="3741310" y="3172462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6" name="Subtitle 2"/>
          <p:cNvSpPr txBox="1">
            <a:spLocks/>
          </p:cNvSpPr>
          <p:nvPr/>
        </p:nvSpPr>
        <p:spPr>
          <a:xfrm>
            <a:off x="1317852" y="3181893"/>
            <a:ext cx="2344448" cy="125836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1350" dirty="0"/>
              <a:t>Planificar y ejecutar </a:t>
            </a:r>
            <a:r>
              <a:rPr lang="es-ES" sz="1350" dirty="0" err="1"/>
              <a:t>megaoperativos</a:t>
            </a:r>
            <a:r>
              <a:rPr lang="es-ES" sz="1350" dirty="0"/>
              <a:t> Rayo Quiteño en territorios priorizados. </a:t>
            </a:r>
            <a:r>
              <a:rPr lang="es-ES" sz="1350" dirty="0" smtClean="0"/>
              <a:t>(Realizados 5 hasta el momento)</a:t>
            </a:r>
            <a:endParaRPr lang="es-EC" sz="1350" dirty="0"/>
          </a:p>
        </p:txBody>
      </p:sp>
      <p:pic>
        <p:nvPicPr>
          <p:cNvPr id="216" name="Imagen 2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798"/>
            <a:ext cx="12192000" cy="371474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58500" y="2402327"/>
            <a:ext cx="68664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a typeface="Roboto Bk" pitchFamily="2" charset="0"/>
                <a:cs typeface="Helvetica" panose="020B0604020202020204" pitchFamily="34" charset="0"/>
              </a:rPr>
              <a:t>GESTIÓN Y 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a typeface="Roboto Bk" pitchFamily="2" charset="0"/>
                <a:cs typeface="Helvetica" panose="020B0604020202020204" pitchFamily="34" charset="0"/>
              </a:rPr>
              <a:t>AVANCES</a:t>
            </a:r>
          </a:p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a typeface="Roboto Bk" pitchFamily="2" charset="0"/>
                <a:cs typeface="Helvetica" panose="020B0604020202020204" pitchFamily="34" charset="0"/>
              </a:rPr>
              <a:t>2022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ea typeface="Roboto Bk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815894" cy="836612"/>
          </a:xfrm>
        </p:spPr>
        <p:txBody>
          <a:bodyPr>
            <a:normAutofit fontScale="90000"/>
          </a:bodyPr>
          <a:lstStyle/>
          <a:p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Resultados del Estudio de Victimización y Percepción de Inseguridad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graphicFrame>
        <p:nvGraphicFramePr>
          <p:cNvPr id="66" name="object 2"/>
          <p:cNvGraphicFramePr>
            <a:graphicFrameLocks noGrp="1"/>
          </p:cNvGraphicFramePr>
          <p:nvPr>
            <p:extLst/>
          </p:nvPr>
        </p:nvGraphicFramePr>
        <p:xfrm>
          <a:off x="95854" y="1064719"/>
          <a:ext cx="11895451" cy="5108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33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64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 dirty="0">
                        <a:latin typeface="+mn-lt"/>
                        <a:cs typeface="Times New Roman"/>
                      </a:endParaRPr>
                    </a:p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200" b="1" spc="-90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Indicadores</a:t>
                      </a:r>
                      <a:endParaRPr sz="1200" dirty="0">
                        <a:latin typeface="+mn-lt"/>
                        <a:cs typeface="Trebuchet MS"/>
                      </a:endParaRPr>
                    </a:p>
                  </a:txBody>
                  <a:tcPr marL="0" marR="0" marT="44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+mn-lt"/>
                        <a:cs typeface="Times New Roman"/>
                      </a:endParaRPr>
                    </a:p>
                    <a:p>
                      <a:pPr marR="7493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ño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2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0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15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44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+mn-lt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ño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2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0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16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44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+mn-lt"/>
                        <a:cs typeface="Times New Roman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ño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2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0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17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44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+mn-lt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ño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2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0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18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44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ño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2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0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19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44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+mn-lt"/>
                        <a:cs typeface="Times New Roman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ño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2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0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20</a:t>
                      </a:r>
                      <a:endParaRPr sz="1200">
                        <a:latin typeface="+mn-lt"/>
                        <a:cs typeface="Trebuchet MS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200" b="1" spc="-100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Pandemia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+mn-lt"/>
                        <a:cs typeface="Times New Roman"/>
                      </a:endParaRPr>
                    </a:p>
                    <a:p>
                      <a:pPr marR="86995" algn="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ño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2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0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21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44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+mn-lt"/>
                        <a:cs typeface="Times New Roman"/>
                      </a:endParaRPr>
                    </a:p>
                    <a:p>
                      <a:pPr marL="110617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n</a:t>
                      </a:r>
                      <a:r>
                        <a:rPr sz="1200" b="1" spc="-100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l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o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s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ú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ltimos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12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m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eses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44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408">
                <a:tc>
                  <a:txBody>
                    <a:bodyPr/>
                    <a:lstStyle/>
                    <a:p>
                      <a:pPr marL="321945" marR="204470" indent="-1981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spc="-5" dirty="0">
                          <a:latin typeface="+mn-lt"/>
                          <a:cs typeface="Trebuchet MS"/>
                        </a:rPr>
                        <a:t>Í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ndice</a:t>
                      </a:r>
                      <a:r>
                        <a:rPr sz="1200" spc="-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d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P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rcepc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ión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de  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I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ns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gu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idad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D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M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Q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8636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95.69%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7780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96.00%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7780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96.34%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7780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96.80%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7780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97.24%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7780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95.23%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7780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b="1" spc="-135" dirty="0">
                          <a:solidFill>
                            <a:srgbClr val="001F5F"/>
                          </a:solidFill>
                          <a:latin typeface="+mn-lt"/>
                          <a:cs typeface="Trebuchet MS"/>
                        </a:rPr>
                        <a:t>97.29%</a:t>
                      </a:r>
                      <a:endParaRPr sz="1600">
                        <a:latin typeface="+mn-lt"/>
                        <a:cs typeface="Trebuchet MS"/>
                      </a:endParaRPr>
                    </a:p>
                  </a:txBody>
                  <a:tcPr marL="0" marR="0" marT="13906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9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 de</a:t>
                      </a:r>
                      <a:r>
                        <a:rPr sz="1200" spc="-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latin typeface="+mn-lt"/>
                          <a:cs typeface="Trebuchet MS"/>
                        </a:rPr>
                        <a:t>cada</a:t>
                      </a:r>
                      <a:r>
                        <a:rPr sz="1200" spc="-9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+mn-lt"/>
                          <a:cs typeface="Trebuchet MS"/>
                        </a:rPr>
                        <a:t>10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+mn-lt"/>
                          <a:cs typeface="Trebuchet MS"/>
                        </a:rPr>
                        <a:t>quiteños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90" dirty="0">
                          <a:latin typeface="+mn-lt"/>
                          <a:cs typeface="Trebuchet MS"/>
                        </a:rPr>
                        <a:t>perciben</a:t>
                      </a:r>
                      <a:r>
                        <a:rPr sz="1200" spc="-8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+mn-lt"/>
                          <a:cs typeface="Trebuchet MS"/>
                        </a:rPr>
                        <a:t>inseguridad 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en 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el</a:t>
                      </a:r>
                      <a:r>
                        <a:rPr sz="1200" spc="-8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+mn-lt"/>
                          <a:cs typeface="Trebuchet MS"/>
                        </a:rPr>
                        <a:t>DMQ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7208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248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spc="-5" dirty="0">
                          <a:latin typeface="+mn-lt"/>
                          <a:cs typeface="Trebuchet MS"/>
                        </a:rPr>
                        <a:t>Í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ndice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de</a:t>
                      </a:r>
                      <a:r>
                        <a:rPr sz="1200" spc="-9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Victi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m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i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zac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i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ón</a:t>
                      </a:r>
                      <a:endParaRPr sz="1200">
                        <a:latin typeface="+mn-lt"/>
                        <a:cs typeface="Trebuchet MS"/>
                      </a:endParaRPr>
                    </a:p>
                    <a:p>
                      <a:pPr marR="77470" algn="ctr"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+mn-lt"/>
                          <a:cs typeface="Trebuchet MS"/>
                        </a:rPr>
                        <a:t>DMQ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+mn-lt"/>
                        <a:cs typeface="Times New Roman"/>
                      </a:endParaRPr>
                    </a:p>
                    <a:p>
                      <a:pPr marR="76200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45.29%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+mn-lt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43.90%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+mn-lt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42.60%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+mn-lt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37.11%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+mn-lt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47.88%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+mn-lt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28.48%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b="1" spc="-135" dirty="0">
                          <a:solidFill>
                            <a:srgbClr val="001F5F"/>
                          </a:solidFill>
                          <a:latin typeface="+mn-lt"/>
                          <a:cs typeface="Trebuchet MS"/>
                        </a:rPr>
                        <a:t>26.49%</a:t>
                      </a:r>
                      <a:endParaRPr sz="1600">
                        <a:latin typeface="+mn-lt"/>
                        <a:cs typeface="Trebuchet MS"/>
                      </a:endParaRPr>
                    </a:p>
                  </a:txBody>
                  <a:tcPr marL="0" marR="0" marT="19304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spc="-90" dirty="0">
                          <a:latin typeface="+mn-lt"/>
                          <a:cs typeface="Trebuchet MS"/>
                        </a:rPr>
                        <a:t>Aproximadamente</a:t>
                      </a:r>
                      <a:r>
                        <a:rPr sz="1200" spc="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+mn-lt"/>
                          <a:cs typeface="Trebuchet MS"/>
                        </a:rPr>
                        <a:t>3</a:t>
                      </a:r>
                      <a:r>
                        <a:rPr sz="1200" spc="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de</a:t>
                      </a:r>
                      <a:r>
                        <a:rPr sz="1200" spc="8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latin typeface="+mn-lt"/>
                          <a:cs typeface="Trebuchet MS"/>
                        </a:rPr>
                        <a:t>cada</a:t>
                      </a:r>
                      <a:r>
                        <a:rPr sz="1200" spc="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+mn-lt"/>
                          <a:cs typeface="Trebuchet MS"/>
                        </a:rPr>
                        <a:t>10</a:t>
                      </a:r>
                      <a:r>
                        <a:rPr sz="1200" spc="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+mn-lt"/>
                          <a:cs typeface="Trebuchet MS"/>
                        </a:rPr>
                        <a:t>quiteños</a:t>
                      </a:r>
                      <a:r>
                        <a:rPr sz="1200" spc="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90" dirty="0">
                          <a:latin typeface="+mn-lt"/>
                          <a:cs typeface="Trebuchet MS"/>
                        </a:rPr>
                        <a:t>fue</a:t>
                      </a:r>
                      <a:r>
                        <a:rPr sz="1200" spc="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latin typeface="+mn-lt"/>
                          <a:cs typeface="Trebuchet MS"/>
                        </a:rPr>
                        <a:t>víctima</a:t>
                      </a:r>
                      <a:r>
                        <a:rPr sz="1200" spc="1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de</a:t>
                      </a:r>
                      <a:endParaRPr sz="1200" dirty="0">
                        <a:latin typeface="+mn-lt"/>
                        <a:cs typeface="Trebuchet MS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n-lt"/>
                          <a:cs typeface="Trebuchet MS"/>
                        </a:rPr>
                        <a:t>algún</a:t>
                      </a:r>
                      <a:r>
                        <a:rPr sz="1200" spc="-9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t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i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po</a:t>
                      </a:r>
                      <a:r>
                        <a:rPr sz="1200" spc="-12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de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obo</a:t>
                      </a:r>
                      <a:r>
                        <a:rPr sz="1200" spc="-9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l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DM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Q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.</a:t>
                      </a:r>
                    </a:p>
                  </a:txBody>
                  <a:tcPr marL="0" marR="0" marT="13398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+mn-lt"/>
                        <a:cs typeface="Times New Roman"/>
                      </a:endParaRPr>
                    </a:p>
                    <a:p>
                      <a:pPr marR="774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+mn-lt"/>
                          <a:cs typeface="Trebuchet MS"/>
                        </a:rPr>
                        <a:t>Í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ndice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de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No</a:t>
                      </a:r>
                      <a:r>
                        <a:rPr sz="1200" spc="-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d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nuncia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DM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Q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+mn-lt"/>
                        <a:cs typeface="Times New Roman"/>
                      </a:endParaRPr>
                    </a:p>
                    <a:p>
                      <a:pPr marR="76200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77.27%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+mn-lt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76.49%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+mn-lt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75.70%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+mn-lt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76.12%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+mn-lt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74.58%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+mn-lt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69.55%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b="1" spc="-135" dirty="0">
                          <a:solidFill>
                            <a:srgbClr val="001F5F"/>
                          </a:solidFill>
                          <a:latin typeface="+mn-lt"/>
                          <a:cs typeface="Trebuchet MS"/>
                        </a:rPr>
                        <a:t>71.12%</a:t>
                      </a:r>
                      <a:endParaRPr sz="1600">
                        <a:latin typeface="+mn-lt"/>
                        <a:cs typeface="Trebuchet MS"/>
                      </a:endParaRPr>
                    </a:p>
                  </a:txBody>
                  <a:tcPr marL="0" marR="0" marT="193040" marB="0"/>
                </a:tc>
                <a:tc>
                  <a:txBody>
                    <a:bodyPr/>
                    <a:lstStyle/>
                    <a:p>
                      <a:pPr marL="84455" marR="190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spc="-75" dirty="0">
                          <a:latin typeface="+mn-lt"/>
                          <a:cs typeface="Trebuchet MS"/>
                        </a:rPr>
                        <a:t>Quienes</a:t>
                      </a:r>
                      <a:r>
                        <a:rPr sz="1200" spc="1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fueron</a:t>
                      </a:r>
                      <a:r>
                        <a:rPr sz="1200" spc="2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+mn-lt"/>
                          <a:cs typeface="Trebuchet MS"/>
                        </a:rPr>
                        <a:t>víctimas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de</a:t>
                      </a:r>
                      <a:r>
                        <a:rPr sz="1200" spc="1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+mn-lt"/>
                          <a:cs typeface="Trebuchet MS"/>
                        </a:rPr>
                        <a:t>algún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tipo</a:t>
                      </a:r>
                      <a:r>
                        <a:rPr sz="1200" spc="2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de</a:t>
                      </a:r>
                      <a:r>
                        <a:rPr sz="1200" spc="1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5" dirty="0">
                          <a:latin typeface="+mn-lt"/>
                          <a:cs typeface="Trebuchet MS"/>
                        </a:rPr>
                        <a:t>robo,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+mn-lt"/>
                          <a:cs typeface="Trebuchet MS"/>
                        </a:rPr>
                        <a:t>7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de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latin typeface="+mn-lt"/>
                          <a:cs typeface="Trebuchet MS"/>
                        </a:rPr>
                        <a:t>cada </a:t>
                      </a:r>
                      <a:r>
                        <a:rPr sz="1200" spc="-34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10,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n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o</a:t>
                      </a:r>
                      <a:r>
                        <a:rPr sz="1200" spc="-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l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o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d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nuncia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3398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+mn-lt"/>
                        <a:cs typeface="Times New Roman"/>
                      </a:endParaRPr>
                    </a:p>
                    <a:p>
                      <a:pPr marR="800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+mn-lt"/>
                          <a:cs typeface="Trebuchet MS"/>
                        </a:rPr>
                        <a:t>Í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ndice</a:t>
                      </a:r>
                      <a:r>
                        <a:rPr sz="1200" spc="-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d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i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sgo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l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DM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Q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+mn-lt"/>
                        <a:cs typeface="Times New Roman"/>
                      </a:endParaRPr>
                    </a:p>
                    <a:p>
                      <a:pPr marR="76200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93.14%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+mn-lt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95.00%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+mn-lt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96.80%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+mn-lt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96.12%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+mn-lt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84.73%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+mn-lt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82.28%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+mn-lt"/>
                        <a:cs typeface="Times New Roman"/>
                      </a:endParaRPr>
                    </a:p>
                    <a:p>
                      <a:pPr marR="76835" algn="r">
                        <a:lnSpc>
                          <a:spcPct val="100000"/>
                        </a:lnSpc>
                      </a:pPr>
                      <a:r>
                        <a:rPr sz="1600" b="1" spc="-135" dirty="0">
                          <a:solidFill>
                            <a:srgbClr val="001F5F"/>
                          </a:solidFill>
                          <a:latin typeface="+mn-lt"/>
                          <a:cs typeface="Trebuchet MS"/>
                        </a:rPr>
                        <a:t>89.63%</a:t>
                      </a:r>
                      <a:endParaRPr sz="1600">
                        <a:latin typeface="+mn-lt"/>
                        <a:cs typeface="Trebuchet MS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84455" marR="1905" algn="just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spc="-90" dirty="0">
                          <a:latin typeface="+mn-lt"/>
                          <a:cs typeface="Trebuchet MS"/>
                        </a:rPr>
                        <a:t>Aproximadamente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+mn-lt"/>
                          <a:cs typeface="Trebuchet MS"/>
                        </a:rPr>
                        <a:t>9 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de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latin typeface="+mn-lt"/>
                          <a:cs typeface="Trebuchet MS"/>
                        </a:rPr>
                        <a:t>cada</a:t>
                      </a:r>
                      <a:r>
                        <a:rPr sz="1200" spc="21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+mn-lt"/>
                          <a:cs typeface="Trebuchet MS"/>
                        </a:rPr>
                        <a:t>10 </a:t>
                      </a:r>
                      <a:r>
                        <a:rPr sz="1200" spc="-70" dirty="0">
                          <a:latin typeface="+mn-lt"/>
                          <a:cs typeface="Trebuchet MS"/>
                        </a:rPr>
                        <a:t>quiteños</a:t>
                      </a:r>
                      <a:r>
                        <a:rPr sz="1200" spc="22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latin typeface="+mn-lt"/>
                          <a:cs typeface="Trebuchet MS"/>
                        </a:rPr>
                        <a:t>manifestaron </a:t>
                      </a:r>
                      <a:r>
                        <a:rPr sz="1200" spc="-7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qu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spc="-8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ca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m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bia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on</a:t>
                      </a:r>
                      <a:r>
                        <a:rPr sz="1200" spc="-6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sus</a:t>
                      </a:r>
                      <a:r>
                        <a:rPr sz="1200" spc="-7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hábi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to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s</a:t>
                      </a:r>
                      <a:r>
                        <a:rPr sz="1200" spc="-6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ut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i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na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ios</a:t>
                      </a:r>
                      <a:r>
                        <a:rPr sz="1200" spc="-6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po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r</a:t>
                      </a:r>
                      <a:r>
                        <a:rPr sz="1200" spc="-7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m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i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do</a:t>
                      </a:r>
                      <a:r>
                        <a:rPr sz="1200" spc="-7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al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g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ún</a:t>
                      </a:r>
                      <a:r>
                        <a:rPr sz="1200" spc="-6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t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i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po  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d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d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lito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022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974">
                <a:tc>
                  <a:txBody>
                    <a:bodyPr/>
                    <a:lstStyle/>
                    <a:p>
                      <a:pPr marL="120650" marR="200025" indent="24828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200" spc="-5" dirty="0">
                          <a:latin typeface="+mn-lt"/>
                          <a:cs typeface="Trebuchet MS"/>
                        </a:rPr>
                        <a:t>Í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ndice</a:t>
                      </a:r>
                      <a:r>
                        <a:rPr sz="1200" spc="-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v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iol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ncia  interp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er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s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onal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l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DM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Q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74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+mn-lt"/>
                        <a:cs typeface="Times New Roman"/>
                      </a:endParaRPr>
                    </a:p>
                    <a:p>
                      <a:pPr marR="76200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25.88%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+mn-lt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24.60%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+mn-lt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23.26%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+mn-lt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23.33%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+mn-lt"/>
                        <a:cs typeface="Times New Roman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34.07%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+mn-lt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37.93%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r>
                        <a:rPr sz="1600" b="1" spc="-135" dirty="0">
                          <a:solidFill>
                            <a:srgbClr val="001F5F"/>
                          </a:solidFill>
                          <a:latin typeface="+mn-lt"/>
                          <a:cs typeface="Trebuchet MS"/>
                        </a:rPr>
                        <a:t>44.26%</a:t>
                      </a:r>
                      <a:endParaRPr sz="1600">
                        <a:latin typeface="+mn-lt"/>
                        <a:cs typeface="Trebuchet MS"/>
                      </a:endParaRPr>
                    </a:p>
                  </a:txBody>
                  <a:tcPr marL="0" marR="0" marT="227329" marB="0"/>
                </a:tc>
                <a:tc>
                  <a:txBody>
                    <a:bodyPr/>
                    <a:lstStyle/>
                    <a:p>
                      <a:pPr marL="84455" marR="254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4</a:t>
                      </a:r>
                      <a:r>
                        <a:rPr sz="1200" spc="-4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de</a:t>
                      </a:r>
                      <a:r>
                        <a:rPr sz="1200" spc="-4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latin typeface="+mn-lt"/>
                          <a:cs typeface="Trebuchet MS"/>
                        </a:rPr>
                        <a:t>cada</a:t>
                      </a:r>
                      <a:r>
                        <a:rPr sz="1200" spc="-3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+mn-lt"/>
                          <a:cs typeface="Trebuchet MS"/>
                        </a:rPr>
                        <a:t>10</a:t>
                      </a:r>
                      <a:r>
                        <a:rPr sz="1200" spc="-4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+mn-lt"/>
                          <a:cs typeface="Trebuchet MS"/>
                        </a:rPr>
                        <a:t>quiteños</a:t>
                      </a:r>
                      <a:r>
                        <a:rPr sz="1200" spc="-3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latin typeface="+mn-lt"/>
                          <a:cs typeface="Trebuchet MS"/>
                        </a:rPr>
                        <a:t>manifiestan</a:t>
                      </a:r>
                      <a:r>
                        <a:rPr sz="1200" spc="-3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90" dirty="0">
                          <a:latin typeface="+mn-lt"/>
                          <a:cs typeface="Trebuchet MS"/>
                        </a:rPr>
                        <a:t>que</a:t>
                      </a:r>
                      <a:r>
                        <a:rPr sz="1200" spc="-4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+mn-lt"/>
                          <a:cs typeface="Trebuchet MS"/>
                        </a:rPr>
                        <a:t>han</a:t>
                      </a:r>
                      <a:r>
                        <a:rPr sz="1200" spc="-3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recibido</a:t>
                      </a:r>
                      <a:r>
                        <a:rPr sz="1200" spc="-3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+mn-lt"/>
                          <a:cs typeface="Trebuchet MS"/>
                        </a:rPr>
                        <a:t>algún </a:t>
                      </a:r>
                      <a:r>
                        <a:rPr sz="1200" spc="-34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t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i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po</a:t>
                      </a:r>
                      <a:r>
                        <a:rPr sz="1200" spc="-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d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viol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ncia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po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r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d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sconocidos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6891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643"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200" spc="-5" dirty="0">
                          <a:latin typeface="+mn-lt"/>
                          <a:cs typeface="Trebuchet MS"/>
                        </a:rPr>
                        <a:t>Í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ndice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de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no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c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o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nviv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ncia</a:t>
                      </a:r>
                      <a:endParaRPr sz="1200">
                        <a:latin typeface="+mn-lt"/>
                        <a:cs typeface="Trebuchet MS"/>
                      </a:endParaRPr>
                    </a:p>
                    <a:p>
                      <a:pPr marR="8064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n-lt"/>
                          <a:cs typeface="Trebuchet MS"/>
                        </a:rPr>
                        <a:t>ci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u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dadana</a:t>
                      </a:r>
                      <a:r>
                        <a:rPr sz="1200" spc="-11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l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D</a:t>
                      </a:r>
                      <a:r>
                        <a:rPr sz="1200" spc="-15" dirty="0">
                          <a:latin typeface="+mn-lt"/>
                          <a:cs typeface="Trebuchet MS"/>
                        </a:rPr>
                        <a:t>M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Q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50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+mn-lt"/>
                        <a:cs typeface="Times New Roman"/>
                      </a:endParaRPr>
                    </a:p>
                    <a:p>
                      <a:pPr marR="7556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76.57%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+mn-lt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84.80%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+mn-lt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93.11%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+mn-lt"/>
                        <a:cs typeface="Times New Roman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90.24%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+mn-lt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92.40%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+mn-lt"/>
                        <a:cs typeface="Times New Roman"/>
                      </a:endParaRPr>
                    </a:p>
                    <a:p>
                      <a:pPr marL="5778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n-lt"/>
                          <a:cs typeface="Trebuchet MS"/>
                        </a:rPr>
                        <a:t>-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600" b="1" spc="-135" dirty="0">
                          <a:solidFill>
                            <a:srgbClr val="001F5F"/>
                          </a:solidFill>
                          <a:latin typeface="+mn-lt"/>
                          <a:cs typeface="Trebuchet MS"/>
                        </a:rPr>
                        <a:t>94.49%</a:t>
                      </a:r>
                      <a:endParaRPr sz="1600">
                        <a:latin typeface="+mn-lt"/>
                        <a:cs typeface="Trebuchet MS"/>
                      </a:endParaRPr>
                    </a:p>
                  </a:txBody>
                  <a:tcPr marL="0" marR="0" marT="203835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9</a:t>
                      </a:r>
                      <a:r>
                        <a:rPr sz="1200" spc="1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de</a:t>
                      </a:r>
                      <a:r>
                        <a:rPr sz="1200" spc="1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latin typeface="+mn-lt"/>
                          <a:cs typeface="Trebuchet MS"/>
                        </a:rPr>
                        <a:t>cada</a:t>
                      </a:r>
                      <a:r>
                        <a:rPr sz="1200" spc="204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+mn-lt"/>
                          <a:cs typeface="Trebuchet MS"/>
                        </a:rPr>
                        <a:t>10</a:t>
                      </a:r>
                      <a:r>
                        <a:rPr sz="1200" spc="2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+mn-lt"/>
                          <a:cs typeface="Trebuchet MS"/>
                        </a:rPr>
                        <a:t>quiteños</a:t>
                      </a:r>
                      <a:r>
                        <a:rPr sz="1200" spc="21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latin typeface="+mn-lt"/>
                          <a:cs typeface="Trebuchet MS"/>
                        </a:rPr>
                        <a:t>manifiesta</a:t>
                      </a:r>
                      <a:r>
                        <a:rPr sz="1200" spc="21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+mn-lt"/>
                          <a:cs typeface="Trebuchet MS"/>
                        </a:rPr>
                        <a:t>no</a:t>
                      </a:r>
                      <a:r>
                        <a:rPr sz="1200" spc="204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tener</a:t>
                      </a:r>
                      <a:r>
                        <a:rPr sz="1200" spc="1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+mn-lt"/>
                          <a:cs typeface="Trebuchet MS"/>
                        </a:rPr>
                        <a:t>una</a:t>
                      </a:r>
                      <a:r>
                        <a:rPr sz="1200" spc="21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buena</a:t>
                      </a:r>
                      <a:endParaRPr sz="1200">
                        <a:latin typeface="+mn-lt"/>
                        <a:cs typeface="Trebuchet MS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n-lt"/>
                          <a:cs typeface="Trebuchet MS"/>
                        </a:rPr>
                        <a:t>co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n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viv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ncia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n</a:t>
                      </a:r>
                      <a:r>
                        <a:rPr sz="1200" spc="-8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l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Trebuchet MS"/>
                        </a:rPr>
                        <a:t>DM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Q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4478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141"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-5" dirty="0">
                          <a:latin typeface="+mn-lt"/>
                          <a:cs typeface="Trebuchet MS"/>
                        </a:rPr>
                        <a:t>Í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n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dice</a:t>
                      </a:r>
                      <a:r>
                        <a:rPr sz="1200" spc="-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d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pa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ticipación</a:t>
                      </a:r>
                      <a:endParaRPr sz="1200">
                        <a:latin typeface="+mn-lt"/>
                        <a:cs typeface="Trebuchet MS"/>
                      </a:endParaRPr>
                    </a:p>
                    <a:p>
                      <a:pPr marR="79375" algn="ctr">
                        <a:lnSpc>
                          <a:spcPts val="1425"/>
                        </a:lnSpc>
                      </a:pPr>
                      <a:r>
                        <a:rPr sz="1200" spc="-75" dirty="0">
                          <a:latin typeface="+mn-lt"/>
                          <a:cs typeface="Trebuchet MS"/>
                        </a:rPr>
                        <a:t>ciudadana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84455" marB="0"/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10.69%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12.70%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200" spc="-45" dirty="0">
                          <a:latin typeface="+mn-lt"/>
                          <a:cs typeface="Trebuchet MS"/>
                        </a:rPr>
                        <a:t>14.66%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9.61%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10.31%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200" spc="-50" dirty="0">
                          <a:latin typeface="+mn-lt"/>
                          <a:cs typeface="Trebuchet MS"/>
                        </a:rPr>
                        <a:t>10.14%</a:t>
                      </a:r>
                      <a:endParaRPr sz="1200">
                        <a:latin typeface="+mn-lt"/>
                        <a:cs typeface="Trebuchet MS"/>
                      </a:endParaRPr>
                    </a:p>
                  </a:txBody>
                  <a:tcPr marL="0" marR="0" marT="169545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600" b="1" spc="-135" dirty="0">
                          <a:solidFill>
                            <a:srgbClr val="001F5F"/>
                          </a:solidFill>
                          <a:latin typeface="+mn-lt"/>
                          <a:cs typeface="Trebuchet MS"/>
                        </a:rPr>
                        <a:t>16.46%</a:t>
                      </a:r>
                      <a:endParaRPr sz="1600">
                        <a:latin typeface="+mn-lt"/>
                        <a:cs typeface="Trebuchet MS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marL="84455" marR="38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90" dirty="0">
                          <a:latin typeface="+mn-lt"/>
                          <a:cs typeface="Trebuchet MS"/>
                        </a:rPr>
                        <a:t>Aproximadamente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+mn-lt"/>
                          <a:cs typeface="Trebuchet MS"/>
                        </a:rPr>
                        <a:t>2</a:t>
                      </a:r>
                      <a:r>
                        <a:rPr sz="1200" spc="-4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de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latin typeface="+mn-lt"/>
                          <a:cs typeface="Trebuchet MS"/>
                        </a:rPr>
                        <a:t>cada</a:t>
                      </a:r>
                      <a:r>
                        <a:rPr sz="1200" spc="-7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+mn-lt"/>
                          <a:cs typeface="Trebuchet MS"/>
                        </a:rPr>
                        <a:t>10</a:t>
                      </a:r>
                      <a:r>
                        <a:rPr sz="1200" spc="-4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+mn-lt"/>
                          <a:cs typeface="Trebuchet MS"/>
                        </a:rPr>
                        <a:t>quiteños</a:t>
                      </a:r>
                      <a:r>
                        <a:rPr sz="1200" spc="-6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latin typeface="+mn-lt"/>
                          <a:cs typeface="Trebuchet MS"/>
                        </a:rPr>
                        <a:t>participan</a:t>
                      </a:r>
                      <a:r>
                        <a:rPr sz="1200" spc="-8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-100" dirty="0">
                          <a:latin typeface="+mn-lt"/>
                          <a:cs typeface="Trebuchet MS"/>
                        </a:rPr>
                        <a:t>en </a:t>
                      </a:r>
                      <a:r>
                        <a:rPr sz="1200" spc="-35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actividad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s</a:t>
                      </a:r>
                      <a:r>
                        <a:rPr sz="1200" spc="-9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spc="5" dirty="0">
                          <a:latin typeface="+mn-lt"/>
                          <a:cs typeface="Trebuchet MS"/>
                        </a:rPr>
                        <a:t>d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spc="-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s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e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gu</a:t>
                      </a:r>
                      <a:r>
                        <a:rPr sz="1200" spc="-5" dirty="0">
                          <a:latin typeface="+mn-lt"/>
                          <a:cs typeface="Trebuchet MS"/>
                        </a:rPr>
                        <a:t>r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idad</a:t>
                      </a:r>
                      <a:r>
                        <a:rPr sz="1200" spc="-7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Trebuchet MS"/>
                        </a:rPr>
                        <a:t>ciudadana</a:t>
                      </a:r>
                    </a:p>
                  </a:txBody>
                  <a:tcPr marL="0" marR="0" marT="7810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7" name="object 75"/>
          <p:cNvSpPr txBox="1"/>
          <p:nvPr/>
        </p:nvSpPr>
        <p:spPr>
          <a:xfrm>
            <a:off x="894926" y="6334529"/>
            <a:ext cx="3514725" cy="3430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50" spc="-45" dirty="0">
                <a:cs typeface="Trebuchet MS"/>
              </a:rPr>
              <a:t>Fu</a:t>
            </a:r>
            <a:r>
              <a:rPr sz="1050" spc="-85" dirty="0">
                <a:cs typeface="Trebuchet MS"/>
              </a:rPr>
              <a:t>e</a:t>
            </a:r>
            <a:r>
              <a:rPr sz="1050" spc="-80" dirty="0">
                <a:cs typeface="Trebuchet MS"/>
              </a:rPr>
              <a:t>n</a:t>
            </a:r>
            <a:r>
              <a:rPr sz="1050" spc="-110" dirty="0">
                <a:cs typeface="Trebuchet MS"/>
              </a:rPr>
              <a:t>te:</a:t>
            </a:r>
            <a:r>
              <a:rPr sz="1050" spc="-105" dirty="0">
                <a:cs typeface="Trebuchet MS"/>
              </a:rPr>
              <a:t> </a:t>
            </a:r>
            <a:r>
              <a:rPr sz="1050" spc="-35" dirty="0">
                <a:cs typeface="Trebuchet MS"/>
              </a:rPr>
              <a:t>EV</a:t>
            </a:r>
            <a:r>
              <a:rPr sz="1050" spc="-25" dirty="0">
                <a:cs typeface="Trebuchet MS"/>
              </a:rPr>
              <a:t>P</a:t>
            </a:r>
            <a:r>
              <a:rPr sz="1050" spc="-30" dirty="0">
                <a:cs typeface="Trebuchet MS"/>
              </a:rPr>
              <a:t>I</a:t>
            </a:r>
            <a:endParaRPr sz="1050" dirty="0"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50" spc="-65" dirty="0">
                <a:cs typeface="Trebuchet MS"/>
              </a:rPr>
              <a:t>Elaborado</a:t>
            </a:r>
            <a:r>
              <a:rPr sz="1050" spc="-125" dirty="0">
                <a:cs typeface="Trebuchet MS"/>
              </a:rPr>
              <a:t> </a:t>
            </a:r>
            <a:r>
              <a:rPr sz="1050" spc="-90" dirty="0">
                <a:cs typeface="Trebuchet MS"/>
              </a:rPr>
              <a:t>por: </a:t>
            </a:r>
            <a:r>
              <a:rPr sz="1050" spc="-70" dirty="0">
                <a:cs typeface="Trebuchet MS"/>
              </a:rPr>
              <a:t>Observatorio</a:t>
            </a:r>
            <a:r>
              <a:rPr sz="1050" spc="-100" dirty="0">
                <a:cs typeface="Trebuchet MS"/>
              </a:rPr>
              <a:t> </a:t>
            </a:r>
            <a:r>
              <a:rPr sz="1050" spc="-65" dirty="0">
                <a:cs typeface="Trebuchet MS"/>
              </a:rPr>
              <a:t>Metropolitano</a:t>
            </a:r>
            <a:r>
              <a:rPr sz="1050" spc="-125" dirty="0">
                <a:cs typeface="Trebuchet MS"/>
              </a:rPr>
              <a:t> </a:t>
            </a:r>
            <a:r>
              <a:rPr sz="1050" spc="-85" dirty="0">
                <a:cs typeface="Trebuchet MS"/>
              </a:rPr>
              <a:t>de</a:t>
            </a:r>
            <a:r>
              <a:rPr sz="1050" spc="-95" dirty="0">
                <a:cs typeface="Trebuchet MS"/>
              </a:rPr>
              <a:t> </a:t>
            </a:r>
            <a:r>
              <a:rPr sz="1050" spc="-55" dirty="0">
                <a:cs typeface="Trebuchet MS"/>
              </a:rPr>
              <a:t>Seguridad</a:t>
            </a:r>
            <a:r>
              <a:rPr sz="1050" spc="-125" dirty="0">
                <a:cs typeface="Trebuchet MS"/>
              </a:rPr>
              <a:t> </a:t>
            </a:r>
            <a:r>
              <a:rPr sz="1050" spc="-70" dirty="0">
                <a:cs typeface="Trebuchet MS"/>
              </a:rPr>
              <a:t>Ciudadana</a:t>
            </a:r>
            <a:endParaRPr sz="105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021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29813058"/>
              </p:ext>
            </p:extLst>
          </p:nvPr>
        </p:nvGraphicFramePr>
        <p:xfrm>
          <a:off x="795887" y="589914"/>
          <a:ext cx="10438169" cy="205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17751687"/>
              </p:ext>
            </p:extLst>
          </p:nvPr>
        </p:nvGraphicFramePr>
        <p:xfrm>
          <a:off x="433292" y="3172973"/>
          <a:ext cx="3910108" cy="309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75597836"/>
              </p:ext>
            </p:extLst>
          </p:nvPr>
        </p:nvGraphicFramePr>
        <p:xfrm>
          <a:off x="5045529" y="3172973"/>
          <a:ext cx="6462847" cy="309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411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0708" y="7707"/>
            <a:ext cx="10515600" cy="836612"/>
          </a:xfrm>
        </p:spPr>
        <p:txBody>
          <a:bodyPr>
            <a:normAutofit fontScale="90000"/>
          </a:bodyPr>
          <a:lstStyle/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s-EC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2502799" y="5395935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ea typeface="Roboto" charset="0"/>
                <a:cs typeface="Roboto" charset="0"/>
              </a:rPr>
              <a:t>Gestión de Riesgos</a:t>
            </a:r>
          </a:p>
        </p:txBody>
      </p:sp>
      <p:sp>
        <p:nvSpPr>
          <p:cNvPr id="21" name="TextBox 18"/>
          <p:cNvSpPr txBox="1"/>
          <p:nvPr/>
        </p:nvSpPr>
        <p:spPr>
          <a:xfrm rot="18059681">
            <a:off x="1283309" y="4654937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ea typeface="Roboto" charset="0"/>
                <a:cs typeface="Roboto" charset="0"/>
              </a:rPr>
              <a:t>Gobernabilidad</a:t>
            </a:r>
          </a:p>
        </p:txBody>
      </p:sp>
      <p:sp>
        <p:nvSpPr>
          <p:cNvPr id="22" name="TextBox 19"/>
          <p:cNvSpPr txBox="1"/>
          <p:nvPr/>
        </p:nvSpPr>
        <p:spPr>
          <a:xfrm rot="3790095">
            <a:off x="2352590" y="3729273"/>
            <a:ext cx="220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ea typeface="Roboto" charset="0"/>
                <a:cs typeface="Roboto" charset="0"/>
              </a:rPr>
              <a:t>Seguridad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35146245"/>
              </p:ext>
            </p:extLst>
          </p:nvPr>
        </p:nvGraphicFramePr>
        <p:xfrm>
          <a:off x="321491" y="1828800"/>
          <a:ext cx="11680009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63054118"/>
              </p:ext>
            </p:extLst>
          </p:nvPr>
        </p:nvGraphicFramePr>
        <p:xfrm>
          <a:off x="1121590" y="293051"/>
          <a:ext cx="9162869" cy="187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ítulo 7"/>
          <p:cNvSpPr txBox="1">
            <a:spLocks/>
          </p:cNvSpPr>
          <p:nvPr/>
        </p:nvSpPr>
        <p:spPr>
          <a:xfrm>
            <a:off x="568960" y="274856"/>
            <a:ext cx="10515600" cy="836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sp>
        <p:nvSpPr>
          <p:cNvPr id="38" name="Título 7"/>
          <p:cNvSpPr>
            <a:spLocks noGrp="1"/>
          </p:cNvSpPr>
          <p:nvPr>
            <p:ph type="title"/>
          </p:nvPr>
        </p:nvSpPr>
        <p:spPr>
          <a:xfrm>
            <a:off x="670788" y="7707"/>
            <a:ext cx="10515600" cy="8366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s-EC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02316164"/>
              </p:ext>
            </p:extLst>
          </p:nvPr>
        </p:nvGraphicFramePr>
        <p:xfrm>
          <a:off x="419691" y="2524257"/>
          <a:ext cx="7098937" cy="272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7"/>
          <p:cNvSpPr txBox="1">
            <a:spLocks/>
          </p:cNvSpPr>
          <p:nvPr/>
        </p:nvSpPr>
        <p:spPr>
          <a:xfrm>
            <a:off x="183108" y="160107"/>
            <a:ext cx="10515600" cy="836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s-EC" sz="2800" b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s-EC" sz="2800" b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s-EC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3003261"/>
              </p:ext>
            </p:extLst>
          </p:nvPr>
        </p:nvGraphicFramePr>
        <p:xfrm>
          <a:off x="419691" y="615188"/>
          <a:ext cx="9289526" cy="139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89744193"/>
              </p:ext>
            </p:extLst>
          </p:nvPr>
        </p:nvGraphicFramePr>
        <p:xfrm>
          <a:off x="6139963" y="1464784"/>
          <a:ext cx="8128000" cy="4461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88784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03034973"/>
              </p:ext>
            </p:extLst>
          </p:nvPr>
        </p:nvGraphicFramePr>
        <p:xfrm>
          <a:off x="708213" y="1211345"/>
          <a:ext cx="10515600" cy="484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51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3899"/>
          <p:cNvSpPr/>
          <p:nvPr/>
        </p:nvSpPr>
        <p:spPr>
          <a:xfrm>
            <a:off x="3479255" y="2121863"/>
            <a:ext cx="1911286" cy="191128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27" h="1327">
                <a:moveTo>
                  <a:pt x="664" y="1327"/>
                </a:moveTo>
                <a:lnTo>
                  <a:pt x="0" y="664"/>
                </a:lnTo>
                <a:lnTo>
                  <a:pt x="664" y="0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13900"/>
          <p:cNvSpPr/>
          <p:nvPr/>
        </p:nvSpPr>
        <p:spPr>
          <a:xfrm>
            <a:off x="2983420" y="1732688"/>
            <a:ext cx="5504673" cy="160715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20" h="1116">
                <a:moveTo>
                  <a:pt x="3797" y="987"/>
                </a:moveTo>
                <a:lnTo>
                  <a:pt x="2812" y="0"/>
                </a:lnTo>
                <a:lnTo>
                  <a:pt x="2706" y="107"/>
                </a:lnTo>
                <a:lnTo>
                  <a:pt x="1910" y="902"/>
                </a:lnTo>
                <a:lnTo>
                  <a:pt x="1009" y="1"/>
                </a:lnTo>
                <a:lnTo>
                  <a:pt x="22" y="987"/>
                </a:lnTo>
                <a:cubicBezTo>
                  <a:pt x="-7" y="1017"/>
                  <a:pt x="-7" y="1064"/>
                  <a:pt x="22" y="1094"/>
                </a:cubicBezTo>
                <a:cubicBezTo>
                  <a:pt x="52" y="1123"/>
                  <a:pt x="100" y="1123"/>
                  <a:pt x="129" y="1094"/>
                </a:cubicBezTo>
                <a:lnTo>
                  <a:pt x="1009" y="214"/>
                </a:lnTo>
                <a:lnTo>
                  <a:pt x="1910" y="1116"/>
                </a:lnTo>
                <a:lnTo>
                  <a:pt x="2812" y="214"/>
                </a:lnTo>
                <a:lnTo>
                  <a:pt x="3691" y="1093"/>
                </a:lnTo>
                <a:cubicBezTo>
                  <a:pt x="3720" y="1123"/>
                  <a:pt x="3768" y="1123"/>
                  <a:pt x="3797" y="1093"/>
                </a:cubicBezTo>
                <a:cubicBezTo>
                  <a:pt x="3827" y="1064"/>
                  <a:pt x="3827" y="1016"/>
                  <a:pt x="3797" y="987"/>
                </a:cubicBezTo>
                <a:close/>
              </a:path>
            </a:pathLst>
          </a:custGeom>
          <a:solidFill>
            <a:srgbClr val="CFDADD">
              <a:alpha val="65000"/>
            </a:srgb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13901"/>
          <p:cNvSpPr/>
          <p:nvPr/>
        </p:nvSpPr>
        <p:spPr>
          <a:xfrm>
            <a:off x="6110032" y="2172427"/>
            <a:ext cx="1912728" cy="195180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28" h="1327">
                <a:moveTo>
                  <a:pt x="664" y="1327"/>
                </a:moveTo>
                <a:lnTo>
                  <a:pt x="0" y="663"/>
                </a:lnTo>
                <a:lnTo>
                  <a:pt x="664" y="0"/>
                </a:lnTo>
                <a:lnTo>
                  <a:pt x="1328" y="663"/>
                </a:lnTo>
                <a:close/>
              </a:path>
            </a:pathLst>
          </a:custGeom>
          <a:solidFill>
            <a:srgbClr val="FBC72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13904"/>
          <p:cNvSpPr/>
          <p:nvPr/>
        </p:nvSpPr>
        <p:spPr>
          <a:xfrm>
            <a:off x="4779394" y="1039379"/>
            <a:ext cx="1911286" cy="191128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27" h="1327">
                <a:moveTo>
                  <a:pt x="663" y="1327"/>
                </a:moveTo>
                <a:lnTo>
                  <a:pt x="0" y="664"/>
                </a:lnTo>
                <a:lnTo>
                  <a:pt x="663" y="0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78610" y="624237"/>
            <a:ext cx="473251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dirty="0"/>
              <a:t>Estrategias de Control Permanentes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29" y="1546957"/>
            <a:ext cx="810273" cy="81027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06708" y="2657389"/>
            <a:ext cx="145638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/>
              <a:t>Intervención en el Centro Histórico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8186799" y="3851638"/>
            <a:ext cx="3227866" cy="1541172"/>
            <a:chOff x="7019681" y="1169175"/>
            <a:chExt cx="2530060" cy="1687549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6" name="Rectángulo 35"/>
            <p:cNvSpPr/>
            <p:nvPr/>
          </p:nvSpPr>
          <p:spPr>
            <a:xfrm>
              <a:off x="7019681" y="1169175"/>
              <a:ext cx="2530059" cy="1687549"/>
            </a:xfrm>
            <a:prstGeom prst="rect">
              <a:avLst/>
            </a:prstGeom>
            <a:grpFill/>
            <a:sp3d z="-190500" extrusionH="12700" prstMaterial="plastic">
              <a:bevelT w="50800" h="50800"/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CuadroTexto 36"/>
            <p:cNvSpPr txBox="1"/>
            <p:nvPr/>
          </p:nvSpPr>
          <p:spPr>
            <a:xfrm>
              <a:off x="7424492" y="1169175"/>
              <a:ext cx="2125249" cy="1687549"/>
            </a:xfrm>
            <a:prstGeom prst="rect">
              <a:avLst/>
            </a:prstGeom>
            <a:grpFill/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2456" rIns="92456" bIns="9245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b="0" kern="1200" dirty="0" smtClean="0"/>
                <a:t>Grupo Motorizado, Conformado por</a:t>
              </a:r>
              <a:endParaRPr lang="es-EC" sz="1300" b="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300" b="0" kern="1200" dirty="0" smtClean="0"/>
                <a:t>Cuerpo de Agentes de Control</a:t>
              </a:r>
              <a:endParaRPr lang="es-EC" sz="1300" b="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300" b="0" kern="1200" dirty="0" smtClean="0"/>
                <a:t>Agencia Metropolitana de Control</a:t>
              </a:r>
              <a:endParaRPr lang="es-EC" sz="1300" b="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300" b="0" kern="1200" dirty="0" smtClean="0"/>
                <a:t>Agencia Nacional de Tránsito</a:t>
              </a:r>
              <a:endParaRPr lang="es-EC" sz="1300" b="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300" b="0" kern="1200" dirty="0" smtClean="0"/>
                <a:t>Policía Nacional </a:t>
              </a:r>
              <a:endParaRPr lang="es-EC" sz="1300" b="0" kern="1200" dirty="0"/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22" y="3981031"/>
            <a:ext cx="938534" cy="93853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372828" y="5106837"/>
            <a:ext cx="23917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/>
              <a:t>Eje Social</a:t>
            </a:r>
            <a:endParaRPr lang="es-EC" sz="1200" dirty="0"/>
          </a:p>
          <a:p>
            <a:pPr lvl="1"/>
            <a:r>
              <a:rPr lang="es-EC" sz="1200" dirty="0"/>
              <a:t>Patronato San José</a:t>
            </a:r>
          </a:p>
          <a:p>
            <a:pPr lvl="1"/>
            <a:r>
              <a:rPr lang="es-EC" sz="1200" dirty="0"/>
              <a:t>Secretaría de Salud</a:t>
            </a:r>
          </a:p>
          <a:p>
            <a:pPr lvl="1"/>
            <a:r>
              <a:rPr lang="es-EC" sz="1200" dirty="0"/>
              <a:t>ACDC</a:t>
            </a:r>
          </a:p>
          <a:p>
            <a:pPr lvl="1"/>
            <a:r>
              <a:rPr lang="es-EC" sz="1200" dirty="0"/>
              <a:t>EMASEO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26" y="3714060"/>
            <a:ext cx="1132372" cy="1132372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64" y="3483731"/>
            <a:ext cx="994601" cy="99460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101510" y="2697094"/>
            <a:ext cx="1921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dirty="0"/>
              <a:t>Patrulla de control de limpiaparabrisas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1354006" y="4605833"/>
            <a:ext cx="2978610" cy="1703940"/>
            <a:chOff x="-377264" y="1107895"/>
            <a:chExt cx="2978610" cy="1703940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44" name="Rectángulo 43"/>
            <p:cNvSpPr/>
            <p:nvPr/>
          </p:nvSpPr>
          <p:spPr>
            <a:xfrm>
              <a:off x="71287" y="1124286"/>
              <a:ext cx="2530059" cy="1687549"/>
            </a:xfrm>
            <a:prstGeom prst="rect">
              <a:avLst/>
            </a:prstGeom>
            <a:grpFill/>
            <a:sp3d z="-190500"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CuadroTexto 44"/>
            <p:cNvSpPr txBox="1"/>
            <p:nvPr/>
          </p:nvSpPr>
          <p:spPr>
            <a:xfrm>
              <a:off x="-377264" y="1107895"/>
              <a:ext cx="2125249" cy="1687549"/>
            </a:xfrm>
            <a:prstGeom prst="rect">
              <a:avLst/>
            </a:prstGeom>
            <a:grpFill/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 smtClean="0"/>
                <a:t>Eje de Control</a:t>
              </a:r>
              <a:endParaRPr lang="es-EC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200" kern="1200" dirty="0" smtClean="0"/>
                <a:t>Secretaría de Seguridad y Gobernabilidad</a:t>
              </a:r>
              <a:endParaRPr lang="es-EC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200" kern="1200" dirty="0" smtClean="0"/>
                <a:t>Agencia Metropolitana de Control</a:t>
              </a:r>
              <a:endParaRPr lang="es-EC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200" kern="1200" dirty="0" smtClean="0"/>
                <a:t>Cuerpo de Agentes de Control</a:t>
              </a:r>
              <a:endParaRPr lang="es-EC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200" kern="1200" dirty="0" smtClean="0"/>
                <a:t>Policía Nacional</a:t>
              </a:r>
              <a:endParaRPr lang="es-EC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200" kern="1200" dirty="0" smtClean="0"/>
                <a:t>Agencia Metropolitana de Transito</a:t>
              </a:r>
              <a:endParaRPr lang="es-EC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63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515600" cy="83661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Otras actividades realizadas 2022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08213" y="1163482"/>
            <a:ext cx="78904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</a:rPr>
              <a:t>CONTROL</a:t>
            </a:r>
            <a:r>
              <a:rPr lang="es-EC" b="1" dirty="0" smtClean="0">
                <a:solidFill>
                  <a:srgbClr val="000000"/>
                </a:solidFill>
              </a:rPr>
              <a:t>:</a:t>
            </a:r>
          </a:p>
          <a:p>
            <a:endParaRPr lang="es-EC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000000"/>
                </a:solidFill>
              </a:rPr>
              <a:t>350 operativos de control interinstitucional ejecutados en el DMQ.</a:t>
            </a:r>
            <a:endParaRPr lang="es-EC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149 </a:t>
            </a:r>
            <a:r>
              <a:rPr lang="es-EC" dirty="0" smtClean="0"/>
              <a:t>Intervenciones para la recuperación del Centro Histórico.</a:t>
            </a: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20 operativos </a:t>
            </a:r>
            <a:r>
              <a:rPr lang="es-EC" dirty="0" err="1" smtClean="0"/>
              <a:t>Shyris</a:t>
            </a:r>
            <a:r>
              <a:rPr lang="es-EC" dirty="0" smtClean="0"/>
              <a:t> y Portugal.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4</a:t>
            </a:r>
            <a:r>
              <a:rPr lang="es-EC" dirty="0" smtClean="0"/>
              <a:t> </a:t>
            </a:r>
            <a:r>
              <a:rPr lang="es-EC" dirty="0"/>
              <a:t>operativos </a:t>
            </a:r>
            <a:r>
              <a:rPr lang="es-EC" dirty="0" smtClean="0"/>
              <a:t>partidos de fútbol de la selección </a:t>
            </a:r>
            <a:r>
              <a:rPr lang="es-EC" dirty="0" smtClean="0"/>
              <a:t>nacional.</a:t>
            </a: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5</a:t>
            </a:r>
            <a:r>
              <a:rPr lang="es-EC" dirty="0" smtClean="0"/>
              <a:t> </a:t>
            </a:r>
            <a:r>
              <a:rPr lang="es-EC" dirty="0" smtClean="0"/>
              <a:t>operativos de partidos de fútbol </a:t>
            </a:r>
            <a:r>
              <a:rPr lang="es-EC" dirty="0" smtClean="0"/>
              <a:t>liga pro.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8</a:t>
            </a:r>
            <a:r>
              <a:rPr lang="es-EC" dirty="0" smtClean="0"/>
              <a:t> operativos marchas Centro Histórico.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247 </a:t>
            </a:r>
            <a:r>
              <a:rPr lang="es-EC" dirty="0"/>
              <a:t>operativos Lote A 36</a:t>
            </a:r>
            <a:r>
              <a:rPr lang="es-EC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17 operativos Bicentenario.</a:t>
            </a:r>
            <a:endParaRPr lang="es-EC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37" y="1809574"/>
            <a:ext cx="2494209" cy="187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12"/>
          <p:cNvSpPr/>
          <p:nvPr/>
        </p:nvSpPr>
        <p:spPr>
          <a:xfrm>
            <a:off x="708213" y="4164392"/>
            <a:ext cx="72336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AGENDAS BARRIALES:</a:t>
            </a:r>
          </a:p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Veinte</a:t>
            </a:r>
            <a:r>
              <a:rPr lang="es-EC" dirty="0" smtClean="0"/>
              <a:t> </a:t>
            </a:r>
            <a:r>
              <a:rPr lang="es-EC" dirty="0" smtClean="0"/>
              <a:t>agendas barriales </a:t>
            </a:r>
            <a:r>
              <a:rPr lang="es-EC" dirty="0" smtClean="0"/>
              <a:t>elaboradas.</a:t>
            </a: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Levantamiento de información para elaboración de Agendas Barriales en los barrios: San Juan, Granda Centeno, </a:t>
            </a:r>
            <a:r>
              <a:rPr lang="es-EC" dirty="0" err="1" smtClean="0"/>
              <a:t>Gualo</a:t>
            </a:r>
            <a:r>
              <a:rPr lang="es-EC" dirty="0" smtClean="0"/>
              <a:t> y San José del Condado.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Gestión, articulación y seguimiento a 110 requerimientos derivados de las Agendas Barriales respecto de temas medulares que inciden en la seguridad de los barrios.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424" y="4372672"/>
            <a:ext cx="2488022" cy="186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515600" cy="83661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Otras actividades realizadas 2022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33005" y="1466427"/>
            <a:ext cx="76629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ORGANIZACIÓN COMUNITARIA: </a:t>
            </a:r>
            <a:endParaRPr lang="es-EC" b="1" dirty="0" smtClean="0"/>
          </a:p>
          <a:p>
            <a:endParaRPr lang="es-EC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60 Sensibilizaciones y socializaciones en temas referentes a convivencia vecinal, resolución A-013 medidas de bioseguridad, buen uso del espacio público, mi barrio libre de drogas,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40 Capacitaciones a Comités de Seguridad y Convivencia Ciudadana en temas de seguridad con enfoque preventivo.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35 activaciones “Quito Seguro” para la socialización de servicios y difusión de medidas de prevención a la ciudadanía en general.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33" y="1705197"/>
            <a:ext cx="2339663" cy="175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633005" y="4454938"/>
            <a:ext cx="747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57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48" y="1282358"/>
            <a:ext cx="7632505" cy="429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515600" cy="83661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Otras actividades realizadas 2022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08213" y="1490877"/>
            <a:ext cx="72336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MESAS TÉCNICAS DE TRABAJO:</a:t>
            </a:r>
          </a:p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Trabajo sexual Centro Histórico.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Trabajo </a:t>
            </a:r>
            <a:r>
              <a:rPr lang="es-EC" dirty="0"/>
              <a:t>sexual </a:t>
            </a:r>
            <a:r>
              <a:rPr lang="es-EC" dirty="0" smtClean="0"/>
              <a:t>La Mariscal.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Movilidad </a:t>
            </a:r>
            <a:r>
              <a:rPr lang="es-EC" dirty="0" smtClean="0"/>
              <a:t>Humana y Trata de Personas </a:t>
            </a:r>
            <a:r>
              <a:rPr lang="es-EC" dirty="0" smtClean="0"/>
              <a:t>- OEA.</a:t>
            </a:r>
            <a:endParaRPr lang="es-EC" dirty="0"/>
          </a:p>
          <a:p>
            <a:pPr algn="just"/>
            <a:endParaRPr lang="es-EC" dirty="0"/>
          </a:p>
          <a:p>
            <a:pPr algn="just"/>
            <a:endParaRPr lang="es-EC" dirty="0"/>
          </a:p>
          <a:p>
            <a:pPr algn="just"/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08213" y="3638529"/>
            <a:ext cx="78904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</a:rPr>
              <a:t>ESCUELA DE GOBERNABILIDAD:</a:t>
            </a:r>
          </a:p>
          <a:p>
            <a:endParaRPr lang="es-EC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000000"/>
                </a:solidFill>
              </a:rPr>
              <a:t>Talleres de Contención Emocional y Asistencia Psicológica con el Cuerpo de Agentes de Control Metropolitano Quito.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000000"/>
                </a:solidFill>
              </a:rPr>
              <a:t>Encuentro comunitario para recuperación de espacios públicos: Nueva Aurora.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000000"/>
                </a:solidFill>
              </a:rPr>
              <a:t>Feria “Manos Unidas”: La Comuna, Bulevar de las Naciones Unidas, San Juan.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000000"/>
                </a:solidFill>
              </a:rPr>
              <a:t>Capacitación en “Cultura de paz y seguridad ciudadana” a: 44 docentes de la UEM Humberto Mata Martínez.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000000"/>
                </a:solidFill>
              </a:rPr>
              <a:t>Capacitación a 74 docentes de la UEM Oswaldo </a:t>
            </a:r>
            <a:r>
              <a:rPr lang="es-EC" dirty="0" err="1" smtClean="0">
                <a:solidFill>
                  <a:srgbClr val="000000"/>
                </a:solidFill>
              </a:rPr>
              <a:t>Lombeyda</a:t>
            </a:r>
            <a:r>
              <a:rPr lang="es-EC" dirty="0" smtClean="0">
                <a:solidFill>
                  <a:srgbClr val="000000"/>
                </a:solidFill>
              </a:rPr>
              <a:t> en prevención de violencia intrafamiliar y mediación escolar.</a:t>
            </a:r>
            <a:endParaRPr lang="es-EC" dirty="0">
              <a:solidFill>
                <a:srgbClr val="00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273" y="1472556"/>
            <a:ext cx="2979313" cy="204964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273" y="4089454"/>
            <a:ext cx="2979313" cy="19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773017"/>
            <a:ext cx="10515600" cy="836612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Otras actividades realizadas 2022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8213" y="2242437"/>
            <a:ext cx="72336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ACTIVIDADES ENFOCADAS EN LICENCIAMIENTO Y EVENTOS MASIVOS</a:t>
            </a:r>
            <a:r>
              <a:rPr lang="es-EC" b="1" dirty="0" smtClean="0"/>
              <a:t>:</a:t>
            </a:r>
            <a:endParaRPr lang="es-EC" b="1" dirty="0" smtClean="0"/>
          </a:p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83 </a:t>
            </a:r>
            <a:r>
              <a:rPr lang="es-EC" dirty="0"/>
              <a:t>informes técnicos de evaluación y calificación de riesgos (para varios procesos </a:t>
            </a:r>
            <a:r>
              <a:rPr lang="es-EC" dirty="0" smtClean="0"/>
              <a:t>municipales: habilitación </a:t>
            </a:r>
            <a:r>
              <a:rPr lang="es-EC" dirty="0"/>
              <a:t>y edificación del suelo, regularización de barrios, adjudicación de rellenos de quebradas, etc</a:t>
            </a:r>
            <a:r>
              <a:rPr lang="es-EC" dirty="0" smtClean="0"/>
              <a:t>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179 informes en materia de seguridad y gestión de riesgos previo a obtención de LUAE.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258 certificados de validación del Plan de emergencia – contingencia previo a la realización de eventos públicos, juegos mecánicos e inflables</a:t>
            </a:r>
            <a:r>
              <a:rPr lang="es-EC" dirty="0" smtClean="0"/>
              <a:t>.</a:t>
            </a: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Dispositivos de seguridad para los feriados locales y nacionales.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891" y="2583896"/>
            <a:ext cx="3361151" cy="252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798"/>
            <a:ext cx="12192000" cy="371474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58500" y="2402327"/>
            <a:ext cx="6866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a typeface="Roboto Bk" pitchFamily="2" charset="0"/>
                <a:cs typeface="Helvetica" panose="020B0604020202020204" pitchFamily="34" charset="0"/>
              </a:rPr>
              <a:t>Inversión en la Tasa de Seguridad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ea typeface="Roboto Bk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515600" cy="836612"/>
          </a:xfrm>
        </p:spPr>
        <p:txBody>
          <a:bodyPr>
            <a:normAutofit fontScale="90000"/>
          </a:bodyPr>
          <a:lstStyle/>
          <a:p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Objetivos estratégicos Plan Metropolitano de Seguridad Ciudadana y Convivencia Pacífica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686022" y="1577064"/>
            <a:ext cx="5233035" cy="949095"/>
            <a:chOff x="1119766" y="1489629"/>
            <a:chExt cx="2841047" cy="1032208"/>
          </a:xfrm>
        </p:grpSpPr>
        <p:sp>
          <p:nvSpPr>
            <p:cNvPr id="11" name="TextBox 61"/>
            <p:cNvSpPr txBox="1"/>
            <p:nvPr/>
          </p:nvSpPr>
          <p:spPr>
            <a:xfrm>
              <a:off x="1598613" y="1517650"/>
              <a:ext cx="2362200" cy="10041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456138">
                <a:lnSpc>
                  <a:spcPct val="90000"/>
                </a:lnSpc>
                <a:defRPr/>
              </a:pPr>
              <a:r>
                <a:rPr lang="es-EC" sz="1600" b="1" dirty="0">
                  <a:solidFill>
                    <a:srgbClr val="002060"/>
                  </a:solidFill>
                </a:rPr>
                <a:t>ERRADICAR LA VIOLENCIA DE GÉNERO EN CONTRA DE LAS MUJERES</a:t>
              </a:r>
              <a:r>
                <a:rPr lang="es-EC" sz="1400" dirty="0"/>
                <a:t>, niñas, niños y adolescentes y cualquier otro tipo de violencia a otros grupos vulnerables</a:t>
              </a:r>
              <a:r>
                <a:rPr lang="es-EC" sz="1400" b="1" dirty="0"/>
                <a:t>.</a:t>
              </a:r>
              <a:endPara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2" name="Rectangle 67"/>
            <p:cNvSpPr/>
            <p:nvPr/>
          </p:nvSpPr>
          <p:spPr>
            <a:xfrm>
              <a:off x="1441450" y="1541463"/>
              <a:ext cx="34925" cy="81121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138">
                <a:defRPr/>
              </a:pPr>
              <a:endParaRPr lang="en-US" sz="800" b="1" dirty="0"/>
            </a:p>
          </p:txBody>
        </p:sp>
        <p:sp>
          <p:nvSpPr>
            <p:cNvPr id="13" name="Rectangle 71"/>
            <p:cNvSpPr>
              <a:spLocks/>
            </p:cNvSpPr>
            <p:nvPr/>
          </p:nvSpPr>
          <p:spPr bwMode="auto">
            <a:xfrm>
              <a:off x="1119766" y="1489629"/>
              <a:ext cx="198389" cy="9037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456138">
                <a:defRPr/>
              </a:pPr>
              <a:r>
                <a:rPr lang="en-US" sz="5400" b="1" spc="112" dirty="0">
                  <a:solidFill>
                    <a:schemeClr val="tx1">
                      <a:lumMod val="20000"/>
                      <a:lumOff val="80000"/>
                    </a:schemeClr>
                  </a:solidFill>
                  <a:ea typeface="Roboto" charset="0"/>
                  <a:cs typeface="Roboto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443354" y="1347592"/>
            <a:ext cx="5108121" cy="1261884"/>
            <a:chOff x="7629156" y="1477963"/>
            <a:chExt cx="3715077" cy="1261884"/>
          </a:xfrm>
        </p:grpSpPr>
        <p:sp>
          <p:nvSpPr>
            <p:cNvPr id="15" name="Rectangle 65"/>
            <p:cNvSpPr/>
            <p:nvPr/>
          </p:nvSpPr>
          <p:spPr>
            <a:xfrm>
              <a:off x="8062871" y="1582738"/>
              <a:ext cx="34925" cy="10890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138">
                <a:defRPr/>
              </a:pPr>
              <a:endParaRPr lang="en-US" sz="800" b="1" dirty="0"/>
            </a:p>
          </p:txBody>
        </p:sp>
        <p:sp>
          <p:nvSpPr>
            <p:cNvPr id="16" name="Rectangle 69"/>
            <p:cNvSpPr>
              <a:spLocks/>
            </p:cNvSpPr>
            <p:nvPr/>
          </p:nvSpPr>
          <p:spPr bwMode="auto">
            <a:xfrm>
              <a:off x="7629156" y="1631583"/>
              <a:ext cx="2657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456138">
                <a:defRPr/>
              </a:pPr>
              <a:r>
                <a:rPr lang="en-US" sz="5400" b="1" spc="112" dirty="0">
                  <a:solidFill>
                    <a:schemeClr val="tx1">
                      <a:lumMod val="20000"/>
                      <a:lumOff val="80000"/>
                    </a:schemeClr>
                  </a:solidFill>
                  <a:ea typeface="Roboto" charset="0"/>
                  <a:cs typeface="Roboto" charset="0"/>
                  <a:sym typeface="Bebas Neue" charset="0"/>
                </a:rPr>
                <a:t>2</a:t>
              </a:r>
            </a:p>
          </p:txBody>
        </p:sp>
        <p:sp>
          <p:nvSpPr>
            <p:cNvPr id="17" name="TextBox 61"/>
            <p:cNvSpPr txBox="1">
              <a:spLocks noChangeArrowheads="1"/>
            </p:cNvSpPr>
            <p:nvPr/>
          </p:nvSpPr>
          <p:spPr bwMode="auto">
            <a:xfrm>
              <a:off x="8132721" y="1477963"/>
              <a:ext cx="3211512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b="1" dirty="0">
                  <a:solidFill>
                    <a:srgbClr val="002060"/>
                  </a:solidFill>
                  <a:latin typeface="+mn-lt"/>
                </a:rPr>
                <a:t>IMPLEMENTAR UN SISTEMA INTEGRAL DE SEGURIDAD CIUDADANA PARA LA GESTIÓN DEL ESPACIO PÚBLICO</a:t>
              </a:r>
              <a:r>
                <a:rPr lang="es-EC" altLang="es-EC" sz="1400" dirty="0">
                  <a:latin typeface="+mn-lt"/>
                </a:rPr>
                <a:t>, a través de la prevención mediante la articulación de las diferentes entidades municipales y del gobierno central  con la participación de la comunidad. 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41433" y="3244788"/>
            <a:ext cx="10794131" cy="992188"/>
            <a:chOff x="1074881" y="3082925"/>
            <a:chExt cx="5665644" cy="992188"/>
          </a:xfrm>
        </p:grpSpPr>
        <p:sp>
          <p:nvSpPr>
            <p:cNvPr id="19" name="Rectangle 64"/>
            <p:cNvSpPr/>
            <p:nvPr/>
          </p:nvSpPr>
          <p:spPr>
            <a:xfrm>
              <a:off x="1441450" y="3124200"/>
              <a:ext cx="34925" cy="95091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138">
                <a:defRPr/>
              </a:pPr>
              <a:endParaRPr lang="en-US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20" name="Rectangle 70"/>
            <p:cNvSpPr>
              <a:spLocks/>
            </p:cNvSpPr>
            <p:nvPr/>
          </p:nvSpPr>
          <p:spPr bwMode="auto">
            <a:xfrm>
              <a:off x="1074881" y="3091289"/>
              <a:ext cx="1918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456138">
                <a:defRPr/>
              </a:pPr>
              <a:r>
                <a:rPr lang="en-US" sz="5400" b="1" spc="112" dirty="0">
                  <a:solidFill>
                    <a:schemeClr val="tx1">
                      <a:lumMod val="20000"/>
                      <a:lumOff val="80000"/>
                    </a:schemeClr>
                  </a:solidFill>
                  <a:ea typeface="Roboto" charset="0"/>
                  <a:cs typeface="Roboto" charset="0"/>
                  <a:sym typeface="Bebas Neue" charset="0"/>
                </a:rPr>
                <a:t>3</a:t>
              </a:r>
            </a:p>
          </p:txBody>
        </p:sp>
        <p:sp>
          <p:nvSpPr>
            <p:cNvPr id="21" name="Rectángulo 1"/>
            <p:cNvSpPr>
              <a:spLocks noChangeArrowheads="1"/>
            </p:cNvSpPr>
            <p:nvPr/>
          </p:nvSpPr>
          <p:spPr bwMode="auto">
            <a:xfrm>
              <a:off x="1476375" y="3082925"/>
              <a:ext cx="5264150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b="1" dirty="0">
                  <a:solidFill>
                    <a:srgbClr val="002060"/>
                  </a:solidFill>
                  <a:latin typeface="+mn-lt"/>
                </a:rPr>
                <a:t>MEJORAR LA CONFIANZA INSTITUCIONAL EN LAS INSTITUCIONES DE SEGURIDAD CIUDADANA Y JUSTICIA</a:t>
              </a:r>
              <a:r>
                <a:rPr lang="es-EC" altLang="es-EC" sz="1400" dirty="0">
                  <a:latin typeface="+mn-lt"/>
                </a:rPr>
                <a:t>, que operan en la ciudad, a través de una articulación interinstitucional sostenible, para la participación en acciones estratégicas basadas en evidencia,  frente a amenazas multidimensionales como pandemias o desastres naturales,  con una rendición de cuentas y transparencia frente a la comunidad. 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09295" y="4780608"/>
            <a:ext cx="4721683" cy="1200329"/>
            <a:chOff x="983253" y="4665663"/>
            <a:chExt cx="3041060" cy="1200329"/>
          </a:xfrm>
        </p:grpSpPr>
        <p:sp>
          <p:nvSpPr>
            <p:cNvPr id="23" name="Rectangle 68"/>
            <p:cNvSpPr>
              <a:spLocks/>
            </p:cNvSpPr>
            <p:nvPr/>
          </p:nvSpPr>
          <p:spPr bwMode="auto">
            <a:xfrm>
              <a:off x="983253" y="4708952"/>
              <a:ext cx="23535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456138">
                <a:defRPr/>
              </a:pPr>
              <a:r>
                <a:rPr lang="en-US" sz="5400" b="1" spc="112" dirty="0">
                  <a:solidFill>
                    <a:schemeClr val="tx1">
                      <a:lumMod val="20000"/>
                      <a:lumOff val="80000"/>
                    </a:schemeClr>
                  </a:solidFill>
                  <a:ea typeface="Roboto" charset="0"/>
                  <a:cs typeface="Roboto" charset="0"/>
                  <a:sym typeface="Bebas Neue" charset="0"/>
                </a:rPr>
                <a:t>4</a:t>
              </a:r>
            </a:p>
          </p:txBody>
        </p:sp>
        <p:sp>
          <p:nvSpPr>
            <p:cNvPr id="24" name="Rectangle 67"/>
            <p:cNvSpPr/>
            <p:nvPr/>
          </p:nvSpPr>
          <p:spPr>
            <a:xfrm>
              <a:off x="1455738" y="4751388"/>
              <a:ext cx="46037" cy="103028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138">
                <a:defRPr/>
              </a:pPr>
              <a:endParaRPr lang="en-US" sz="800" b="1" dirty="0"/>
            </a:p>
          </p:txBody>
        </p:sp>
        <p:sp>
          <p:nvSpPr>
            <p:cNvPr id="25" name="Rectángulo 2"/>
            <p:cNvSpPr>
              <a:spLocks noChangeArrowheads="1"/>
            </p:cNvSpPr>
            <p:nvPr/>
          </p:nvSpPr>
          <p:spPr bwMode="auto">
            <a:xfrm>
              <a:off x="1497013" y="4665663"/>
              <a:ext cx="25273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b="1" dirty="0">
                  <a:solidFill>
                    <a:srgbClr val="002060"/>
                  </a:solidFill>
                  <a:latin typeface="+mn-lt"/>
                </a:rPr>
                <a:t>DESARROLLAR UNA CULTURA DE PAZ</a:t>
              </a:r>
              <a:r>
                <a:rPr lang="es-EC" altLang="es-EC" sz="1400" dirty="0">
                  <a:latin typeface="+mn-lt"/>
                </a:rPr>
                <a:t>, mediante la capacitación comunitaria y la ampliación de la cobertura de los sistemas municipales de atención y prevención de la conflictividad.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6120448" y="4707254"/>
            <a:ext cx="5315116" cy="1118889"/>
            <a:chOff x="4221724" y="4662786"/>
            <a:chExt cx="3641164" cy="1118889"/>
          </a:xfrm>
        </p:grpSpPr>
        <p:sp>
          <p:nvSpPr>
            <p:cNvPr id="27" name="Rectangle 65"/>
            <p:cNvSpPr/>
            <p:nvPr/>
          </p:nvSpPr>
          <p:spPr>
            <a:xfrm>
              <a:off x="4678363" y="4694238"/>
              <a:ext cx="33337" cy="10874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138">
                <a:defRPr/>
              </a:pPr>
              <a:endParaRPr lang="en-US" sz="900" b="1" dirty="0"/>
            </a:p>
          </p:txBody>
        </p:sp>
        <p:sp>
          <p:nvSpPr>
            <p:cNvPr id="28" name="Rectangle 69"/>
            <p:cNvSpPr>
              <a:spLocks/>
            </p:cNvSpPr>
            <p:nvPr/>
          </p:nvSpPr>
          <p:spPr bwMode="auto">
            <a:xfrm>
              <a:off x="4221724" y="4662786"/>
              <a:ext cx="27669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456138">
                <a:defRPr/>
              </a:pPr>
              <a:r>
                <a:rPr lang="en-US" sz="6000" b="1" spc="112" dirty="0">
                  <a:solidFill>
                    <a:schemeClr val="tx1">
                      <a:lumMod val="20000"/>
                      <a:lumOff val="80000"/>
                    </a:schemeClr>
                  </a:solidFill>
                  <a:ea typeface="Roboto" charset="0"/>
                  <a:cs typeface="Roboto" charset="0"/>
                  <a:sym typeface="Bebas Neue" charset="0"/>
                </a:rPr>
                <a:t>5</a:t>
              </a:r>
            </a:p>
          </p:txBody>
        </p:sp>
        <p:sp>
          <p:nvSpPr>
            <p:cNvPr id="29" name="Rectángulo 3"/>
            <p:cNvSpPr>
              <a:spLocks noChangeArrowheads="1"/>
            </p:cNvSpPr>
            <p:nvPr/>
          </p:nvSpPr>
          <p:spPr bwMode="auto">
            <a:xfrm>
              <a:off x="4841875" y="4694238"/>
              <a:ext cx="30210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b="1" dirty="0">
                  <a:solidFill>
                    <a:srgbClr val="002060"/>
                  </a:solidFill>
                  <a:latin typeface="+mn-lt"/>
                </a:rPr>
                <a:t>GESTIONAR EFICIENTEMENTE LOS RIESGOS NATURALES Y ANTRÓPICOS</a:t>
              </a:r>
              <a:r>
                <a:rPr lang="es-EC" altLang="es-EC" sz="1600" dirty="0">
                  <a:latin typeface="+mn-lt"/>
                </a:rPr>
                <a:t>, con un enfoque de inclusividad, resiliencia y sostenibilidad.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1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BICENTENA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124273" cy="11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ARRA-EMSEGURID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4"/>
          <a:stretch/>
        </p:blipFill>
        <p:spPr bwMode="auto">
          <a:xfrm>
            <a:off x="191344" y="5618014"/>
            <a:ext cx="11809312" cy="121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276355" y="542673"/>
            <a:ext cx="96392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b="1" dirty="0" smtClean="0"/>
              <a:t>RECAUDACIÓN Y DESTINO DE LA TASA POR SERVICIOS DE SEGURIDAD CIUDADANA, CONVIVENCIA CIUDADANA Y GESTIÓN DE RIESGOS </a:t>
            </a:r>
            <a:endParaRPr lang="es-EC" sz="2500" dirty="0"/>
          </a:p>
        </p:txBody>
      </p:sp>
      <p:sp>
        <p:nvSpPr>
          <p:cNvPr id="2" name="Rectángulo 1"/>
          <p:cNvSpPr/>
          <p:nvPr/>
        </p:nvSpPr>
        <p:spPr>
          <a:xfrm>
            <a:off x="1474867" y="1897662"/>
            <a:ext cx="8815043" cy="65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Calibri Light" panose="020F0302020204030204" pitchFamily="34" charset="0"/>
                <a:ea typeface="Times New Roman" panose="02020603050405020304" pitchFamily="18" charset="0"/>
              </a:rPr>
              <a:t>La proyección presupuestaria del año 2022 es de USD </a:t>
            </a:r>
            <a:r>
              <a:rPr lang="es-EC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18.704.352,12 </a:t>
            </a:r>
            <a:r>
              <a:rPr lang="es-EC" dirty="0">
                <a:latin typeface="Calibri Light" panose="020F0302020204030204" pitchFamily="34" charset="0"/>
                <a:ea typeface="Times New Roman" panose="02020603050405020304" pitchFamily="18" charset="0"/>
              </a:rPr>
              <a:t>distribuidos por fuente de financiamiento de la siguiente manera: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021984" y="2643918"/>
          <a:ext cx="8267926" cy="2537138"/>
        </p:xfrm>
        <a:graphic>
          <a:graphicData uri="http://schemas.openxmlformats.org/drawingml/2006/table">
            <a:tbl>
              <a:tblPr firstRow="1" firstCol="1" bandRow="1"/>
              <a:tblGrid>
                <a:gridCol w="224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3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cap="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 DE FINANCIAMIENTO 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cap="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ASIGNACIÓN INICIAL 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cap="all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5% TASA SEGURIDAD 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cap="all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SALDO CAJA BANCO 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cap="all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TOTAL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cap="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TASA DE SEGURIDAD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es-EC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6.945.079,18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8.237.720,61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15.182.799,79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cap="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FONDO GESTIÓN DE  RIESGO 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1.000.000,00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109.659,14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1.587.683,61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2.697.342,75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cap="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FONDO ATENCIÓN DE EMERGENCIA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255.871,34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568.338,24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824.209,58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cap="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TOTAL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7.945.079,18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(2)</a:t>
                      </a:r>
                      <a:r>
                        <a:rPr lang="es-EC" sz="11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365.530,48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s-EC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es-EC" sz="11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10.391.825,46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s-EC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18.704.352,12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276355" y="5181056"/>
            <a:ext cx="940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Notas:</a:t>
            </a:r>
          </a:p>
          <a:p>
            <a:r>
              <a:rPr lang="es-EC" sz="10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(1) </a:t>
            </a:r>
            <a:r>
              <a:rPr lang="es-EC" sz="1000" dirty="0">
                <a:latin typeface="Calibri Light" panose="020F0302020204030204" pitchFamily="34" charset="0"/>
                <a:ea typeface="Times New Roman" panose="02020603050405020304" pitchFamily="18" charset="0"/>
              </a:rPr>
              <a:t>Presupuesto de ingresos Tasa de Seguridad 2022</a:t>
            </a:r>
            <a:r>
              <a:rPr lang="es-EC" sz="10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es-EC" sz="10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(2) </a:t>
            </a:r>
            <a:r>
              <a:rPr lang="es-EC" sz="1000" dirty="0">
                <a:latin typeface="Calibri Light" panose="020F0302020204030204" pitchFamily="34" charset="0"/>
                <a:ea typeface="Times New Roman" panose="02020603050405020304" pitchFamily="18" charset="0"/>
              </a:rPr>
              <a:t>El 5% de la recaudación de la Tasa de Seguridad se destina a conformar el Fondo Metropolitano de Gestión de Riesgos y Atención de Emergencias.</a:t>
            </a:r>
          </a:p>
          <a:p>
            <a:r>
              <a:rPr lang="es-EC" sz="10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(3) Saldo años anteriores 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13111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BICENTENA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124273" cy="11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ARRA-EMSEGURID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4"/>
          <a:stretch/>
        </p:blipFill>
        <p:spPr bwMode="auto">
          <a:xfrm>
            <a:off x="191344" y="5618014"/>
            <a:ext cx="11809312" cy="121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74867" y="1377689"/>
            <a:ext cx="8815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Para el periodo de enero a diciembre de 2022, la Empresa Pública Metropolitana de Logística para la Seguridad y la Convivencia Ciudadana EP, con los recursos de la Tasa de Seguridad ejecutará los siguientes proyectos: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421227" y="2551259"/>
          <a:ext cx="7559900" cy="2835596"/>
        </p:xfrm>
        <a:graphic>
          <a:graphicData uri="http://schemas.openxmlformats.org/drawingml/2006/table">
            <a:tbl>
              <a:tblPr firstRow="1" firstCol="1" lastRow="1" bandRow="1">
                <a:tableStyleId>{1FECB4D8-DB02-4DC6-A0A2-4F2EBAE1DC90}</a:tableStyleId>
              </a:tblPr>
              <a:tblGrid>
                <a:gridCol w="457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5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6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cap="all" dirty="0">
                          <a:solidFill>
                            <a:schemeClr val="tx1"/>
                          </a:solidFill>
                          <a:effectLst/>
                        </a:rPr>
                        <a:t>PROYECTO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cap="all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2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cap="all" dirty="0">
                          <a:solidFill>
                            <a:schemeClr val="tx1"/>
                          </a:solidFill>
                          <a:effectLst/>
                        </a:rPr>
                        <a:t>APOYO LOGÍSTICO A LAS ENTIDADES DEL SISTEMA INTEGRADO DE SEGURIDAD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  6.205.184,55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cap="all" dirty="0">
                          <a:solidFill>
                            <a:schemeClr val="tx1"/>
                          </a:solidFill>
                          <a:effectLst/>
                        </a:rPr>
                        <a:t>ATENCIÓN DE EMERGENCIAS EN EL DMQ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  1.617.790,50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7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cap="all" dirty="0">
                          <a:solidFill>
                            <a:schemeClr val="tx1"/>
                          </a:solidFill>
                          <a:effectLst/>
                        </a:rPr>
                        <a:t>GESTIÓN ADMINISTRATIVA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  1.728.180,28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7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cap="all" dirty="0">
                          <a:solidFill>
                            <a:schemeClr val="tx1"/>
                          </a:solidFill>
                          <a:effectLst/>
                        </a:rPr>
                        <a:t>GESTIÓN DEL TALENTO HUMANO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  1.137.543,24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cap="all" dirty="0">
                          <a:solidFill>
                            <a:schemeClr val="tx1"/>
                          </a:solidFill>
                          <a:effectLst/>
                        </a:rPr>
                        <a:t>PREVENCIÓN SITUACIONAL Y CONVIVENCIA PACÍFICA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  4.229.176,70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cap="all">
                          <a:solidFill>
                            <a:schemeClr val="tx1"/>
                          </a:solidFill>
                          <a:effectLst/>
                        </a:rPr>
                        <a:t>REDUCCIÓN DE RIESGOS DE DESASTRES EN EL DMQ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     264.924,52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7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cap="all">
                          <a:solidFill>
                            <a:schemeClr val="tx1"/>
                          </a:solidFill>
                          <a:effectLst/>
                        </a:rPr>
                        <a:t>Total general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15.182.799,79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1276355" y="284756"/>
            <a:ext cx="96392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b="1" dirty="0" smtClean="0"/>
              <a:t>RECAUDACIÓN Y DESTINO DE LA TASA POR SERVICIOS DE SEGURIDAD CIUDADANA, CONVIVENCIA CIUDADANA Y GESTIÓN DE RIESGOS </a:t>
            </a:r>
            <a:endParaRPr lang="es-EC" sz="2500" dirty="0"/>
          </a:p>
        </p:txBody>
      </p:sp>
    </p:spTree>
    <p:extLst>
      <p:ext uri="{BB962C8B-B14F-4D97-AF65-F5344CB8AC3E}">
        <p14:creationId xmlns:p14="http://schemas.microsoft.com/office/powerpoint/2010/main" val="25471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515600" cy="83661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Proyectos Financiados con la Tasa de Seguridad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610407"/>
              </p:ext>
            </p:extLst>
          </p:nvPr>
        </p:nvGraphicFramePr>
        <p:xfrm>
          <a:off x="708212" y="1371599"/>
          <a:ext cx="10770773" cy="5045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78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515600" cy="83661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Proyectos Financiados con la Tasa de Seguridad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99579828"/>
              </p:ext>
            </p:extLst>
          </p:nvPr>
        </p:nvGraphicFramePr>
        <p:xfrm>
          <a:off x="708213" y="1371599"/>
          <a:ext cx="10515600" cy="470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97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515600" cy="83661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Actividades Relevantes en Gestión de Riesgos</a:t>
            </a:r>
            <a:endParaRPr lang="es-EC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9941586"/>
              </p:ext>
            </p:extLst>
          </p:nvPr>
        </p:nvGraphicFramePr>
        <p:xfrm>
          <a:off x="359229" y="1045029"/>
          <a:ext cx="11527971" cy="533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00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02BE17E-6EA4-0DF7-9C15-9E844D974E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310206"/>
              </p:ext>
            </p:extLst>
          </p:nvPr>
        </p:nvGraphicFramePr>
        <p:xfrm>
          <a:off x="404161" y="1207423"/>
          <a:ext cx="9458296" cy="550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Imagen 15" descr="C:\Users\jmorocho\Downloads\WhatsApp Image 2022-05-15 at 8.57.55 AM.jpeg">
            <a:extLst>
              <a:ext uri="{FF2B5EF4-FFF2-40B4-BE49-F238E27FC236}">
                <a16:creationId xmlns:a16="http://schemas.microsoft.com/office/drawing/2014/main" id="{B7E79ECF-A5A2-3FEB-25B7-2D85E99193C9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496" y="234000"/>
            <a:ext cx="1452184" cy="121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C:\Users\jmorocho\Downloads\WhatsApp Image 2022-05-24 at 10.32.45 AM (1).jpeg">
            <a:extLst>
              <a:ext uri="{FF2B5EF4-FFF2-40B4-BE49-F238E27FC236}">
                <a16:creationId xmlns:a16="http://schemas.microsoft.com/office/drawing/2014/main" id="{A2D1A0FD-EAB3-08DA-C87C-33DE7A16ABC1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3782" y="1613661"/>
            <a:ext cx="1363898" cy="121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C:\Users\jmorocho\Downloads\WhatsApp Image 2022-05-24 at 10.32.44 AM (2).jpeg">
            <a:extLst>
              <a:ext uri="{FF2B5EF4-FFF2-40B4-BE49-F238E27FC236}">
                <a16:creationId xmlns:a16="http://schemas.microsoft.com/office/drawing/2014/main" id="{995B24B6-205A-42B6-A762-4DCFB9FB57BB}"/>
              </a:ext>
            </a:extLst>
          </p:cNvPr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66404" y="5561048"/>
            <a:ext cx="1958313" cy="121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C:\Users\jmorocho\Downloads\WhatsApp Image 2022-05-24 at 11.35.39 AM.jpeg">
            <a:extLst>
              <a:ext uri="{FF2B5EF4-FFF2-40B4-BE49-F238E27FC236}">
                <a16:creationId xmlns:a16="http://schemas.microsoft.com/office/drawing/2014/main" id="{0C47A4FE-6624-9ED6-C5FA-24163B8587D9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5852" y="2897525"/>
            <a:ext cx="1888698" cy="121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0C7EB631-DCEB-31D3-3F59-529B6A626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95852" y="4175355"/>
            <a:ext cx="1876417" cy="121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ítulo 7"/>
          <p:cNvSpPr txBox="1">
            <a:spLocks/>
          </p:cNvSpPr>
          <p:nvPr/>
        </p:nvSpPr>
        <p:spPr>
          <a:xfrm>
            <a:off x="251013" y="234000"/>
            <a:ext cx="10515600" cy="836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Otras actividades en Gestión de Riesgos:</a:t>
            </a:r>
          </a:p>
          <a:p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Preparación y fortalecimiento</a:t>
            </a:r>
            <a:endParaRPr lang="es-EC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97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515600" cy="836612"/>
          </a:xfrm>
        </p:spPr>
        <p:txBody>
          <a:bodyPr>
            <a:normAutofit/>
          </a:bodyPr>
          <a:lstStyle/>
          <a:p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Secretaría General de Seguridad y Gobernabilidad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grpSp>
        <p:nvGrpSpPr>
          <p:cNvPr id="5" name="Group 1"/>
          <p:cNvGrpSpPr/>
          <p:nvPr/>
        </p:nvGrpSpPr>
        <p:grpSpPr>
          <a:xfrm>
            <a:off x="691751" y="2007782"/>
            <a:ext cx="4650957" cy="4187264"/>
            <a:chOff x="9317126" y="5008208"/>
            <a:chExt cx="5669326" cy="4909584"/>
          </a:xfrm>
        </p:grpSpPr>
        <p:sp>
          <p:nvSpPr>
            <p:cNvPr id="6" name="Freeform: Shape 3664"/>
            <p:cNvSpPr/>
            <p:nvPr/>
          </p:nvSpPr>
          <p:spPr>
            <a:xfrm>
              <a:off x="10064092" y="6306364"/>
              <a:ext cx="1336463" cy="2315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29" h="1089">
                  <a:moveTo>
                    <a:pt x="629" y="0"/>
                  </a:moveTo>
                  <a:lnTo>
                    <a:pt x="629" y="0"/>
                  </a:lnTo>
                  <a:lnTo>
                    <a:pt x="0" y="1089"/>
                  </a:lnTo>
                  <a:lnTo>
                    <a:pt x="0" y="1089"/>
                  </a:lnTo>
                  <a:close/>
                </a:path>
              </a:pathLst>
            </a:custGeom>
            <a:solidFill>
              <a:srgbClr val="4B8193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" name="Freeform: Shape 3665"/>
            <p:cNvSpPr/>
            <p:nvPr/>
          </p:nvSpPr>
          <p:spPr>
            <a:xfrm>
              <a:off x="9317126" y="8623892"/>
              <a:ext cx="744844" cy="12939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1" h="609">
                  <a:moveTo>
                    <a:pt x="351" y="0"/>
                  </a:moveTo>
                  <a:lnTo>
                    <a:pt x="0" y="609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E0E1E2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3667"/>
            <p:cNvSpPr/>
            <p:nvPr/>
          </p:nvSpPr>
          <p:spPr>
            <a:xfrm>
              <a:off x="12900889" y="6306364"/>
              <a:ext cx="1336463" cy="2315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29" h="1089">
                  <a:moveTo>
                    <a:pt x="629" y="1089"/>
                  </a:moveTo>
                  <a:lnTo>
                    <a:pt x="629" y="10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1E2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Freeform: Shape 3668"/>
            <p:cNvSpPr/>
            <p:nvPr/>
          </p:nvSpPr>
          <p:spPr>
            <a:xfrm>
              <a:off x="11402689" y="5008208"/>
              <a:ext cx="746972" cy="12960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2" h="610">
                  <a:moveTo>
                    <a:pt x="352" y="0"/>
                  </a:moveTo>
                  <a:lnTo>
                    <a:pt x="352" y="0"/>
                  </a:lnTo>
                  <a:lnTo>
                    <a:pt x="0" y="610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E0E1E2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3669"/>
            <p:cNvSpPr/>
            <p:nvPr/>
          </p:nvSpPr>
          <p:spPr>
            <a:xfrm>
              <a:off x="14239480" y="8623892"/>
              <a:ext cx="746972" cy="12939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2" h="609">
                  <a:moveTo>
                    <a:pt x="352" y="609"/>
                  </a:moveTo>
                  <a:lnTo>
                    <a:pt x="352" y="60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1E2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3670"/>
            <p:cNvSpPr/>
            <p:nvPr/>
          </p:nvSpPr>
          <p:spPr>
            <a:xfrm>
              <a:off x="11006858" y="8623892"/>
              <a:ext cx="3396488" cy="95978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97" h="452">
                  <a:moveTo>
                    <a:pt x="1336" y="0"/>
                  </a:moveTo>
                  <a:lnTo>
                    <a:pt x="261" y="0"/>
                  </a:lnTo>
                  <a:lnTo>
                    <a:pt x="0" y="452"/>
                  </a:lnTo>
                  <a:lnTo>
                    <a:pt x="1597" y="452"/>
                  </a:ln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3671"/>
            <p:cNvSpPr/>
            <p:nvPr/>
          </p:nvSpPr>
          <p:spPr>
            <a:xfrm>
              <a:off x="10813198" y="8623892"/>
              <a:ext cx="4173253" cy="12939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2" h="609">
                  <a:moveTo>
                    <a:pt x="1610" y="0"/>
                  </a:moveTo>
                  <a:lnTo>
                    <a:pt x="1427" y="0"/>
                  </a:lnTo>
                  <a:lnTo>
                    <a:pt x="1688" y="452"/>
                  </a:lnTo>
                  <a:lnTo>
                    <a:pt x="91" y="452"/>
                  </a:lnTo>
                  <a:lnTo>
                    <a:pt x="0" y="609"/>
                  </a:lnTo>
                  <a:lnTo>
                    <a:pt x="1961" y="609"/>
                  </a:lnTo>
                  <a:lnTo>
                    <a:pt x="1962" y="6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3672"/>
            <p:cNvSpPr/>
            <p:nvPr/>
          </p:nvSpPr>
          <p:spPr>
            <a:xfrm>
              <a:off x="9898105" y="6640480"/>
              <a:ext cx="2251556" cy="294319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59" h="1384">
                  <a:moveTo>
                    <a:pt x="798" y="0"/>
                  </a:moveTo>
                  <a:lnTo>
                    <a:pt x="0" y="1384"/>
                  </a:lnTo>
                  <a:lnTo>
                    <a:pt x="521" y="1384"/>
                  </a:lnTo>
                  <a:lnTo>
                    <a:pt x="1059" y="452"/>
                  </a:ln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3673"/>
            <p:cNvSpPr/>
            <p:nvPr/>
          </p:nvSpPr>
          <p:spPr>
            <a:xfrm>
              <a:off x="9317126" y="6306364"/>
              <a:ext cx="2277094" cy="36114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71" h="1698">
                  <a:moveTo>
                    <a:pt x="1071" y="157"/>
                  </a:moveTo>
                  <a:lnTo>
                    <a:pt x="980" y="0"/>
                  </a:lnTo>
                  <a:lnTo>
                    <a:pt x="0" y="1698"/>
                  </a:lnTo>
                  <a:lnTo>
                    <a:pt x="703" y="1698"/>
                  </a:lnTo>
                  <a:lnTo>
                    <a:pt x="794" y="1541"/>
                  </a:lnTo>
                  <a:lnTo>
                    <a:pt x="273" y="154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3674"/>
            <p:cNvSpPr/>
            <p:nvPr/>
          </p:nvSpPr>
          <p:spPr>
            <a:xfrm>
              <a:off x="12151789" y="5008208"/>
              <a:ext cx="746972" cy="12960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2" h="610">
                  <a:moveTo>
                    <a:pt x="352" y="610"/>
                  </a:moveTo>
                  <a:lnTo>
                    <a:pt x="352" y="6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1E2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3675"/>
            <p:cNvSpPr/>
            <p:nvPr/>
          </p:nvSpPr>
          <p:spPr>
            <a:xfrm>
              <a:off x="11596348" y="5680689"/>
              <a:ext cx="2251556" cy="29410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59" h="1383">
                  <a:moveTo>
                    <a:pt x="261" y="0"/>
                  </a:moveTo>
                  <a:lnTo>
                    <a:pt x="0" y="451"/>
                  </a:lnTo>
                  <a:lnTo>
                    <a:pt x="538" y="1383"/>
                  </a:lnTo>
                  <a:lnTo>
                    <a:pt x="1059" y="1383"/>
                  </a:ln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3676"/>
            <p:cNvSpPr/>
            <p:nvPr/>
          </p:nvSpPr>
          <p:spPr>
            <a:xfrm>
              <a:off x="11402689" y="5008208"/>
              <a:ext cx="2834663" cy="361355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3" h="1699">
                  <a:moveTo>
                    <a:pt x="352" y="0"/>
                  </a:moveTo>
                  <a:lnTo>
                    <a:pt x="0" y="610"/>
                  </a:lnTo>
                  <a:lnTo>
                    <a:pt x="91" y="767"/>
                  </a:lnTo>
                  <a:lnTo>
                    <a:pt x="352" y="316"/>
                  </a:lnTo>
                  <a:lnTo>
                    <a:pt x="1150" y="1699"/>
                  </a:lnTo>
                  <a:lnTo>
                    <a:pt x="1333" y="16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hangingPunct="0"/>
              <a:endParaRPr lang="en-US" sz="900"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0" name="TextBox 17"/>
          <p:cNvSpPr txBox="1"/>
          <p:nvPr/>
        </p:nvSpPr>
        <p:spPr>
          <a:xfrm>
            <a:off x="2502799" y="5395935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ea typeface="Roboto" charset="0"/>
                <a:cs typeface="Roboto" charset="0"/>
              </a:rPr>
              <a:t>Gestión de Riesgos</a:t>
            </a:r>
          </a:p>
        </p:txBody>
      </p:sp>
      <p:sp>
        <p:nvSpPr>
          <p:cNvPr id="21" name="TextBox 18"/>
          <p:cNvSpPr txBox="1"/>
          <p:nvPr/>
        </p:nvSpPr>
        <p:spPr>
          <a:xfrm rot="18059681">
            <a:off x="1283309" y="4654937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ea typeface="Roboto" charset="0"/>
                <a:cs typeface="Roboto" charset="0"/>
              </a:rPr>
              <a:t>Gobernabilidad</a:t>
            </a:r>
          </a:p>
        </p:txBody>
      </p:sp>
      <p:sp>
        <p:nvSpPr>
          <p:cNvPr id="22" name="TextBox 19"/>
          <p:cNvSpPr txBox="1"/>
          <p:nvPr/>
        </p:nvSpPr>
        <p:spPr>
          <a:xfrm rot="3790095">
            <a:off x="2352590" y="3729273"/>
            <a:ext cx="220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ea typeface="Roboto" charset="0"/>
                <a:cs typeface="Roboto" charset="0"/>
              </a:rPr>
              <a:t>Seguridad Ciudadana</a:t>
            </a:r>
          </a:p>
        </p:txBody>
      </p:sp>
      <p:sp>
        <p:nvSpPr>
          <p:cNvPr id="23" name="TextBox 20"/>
          <p:cNvSpPr txBox="1"/>
          <p:nvPr/>
        </p:nvSpPr>
        <p:spPr>
          <a:xfrm>
            <a:off x="5698897" y="2230080"/>
            <a:ext cx="8354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accent1"/>
                </a:solidFill>
                <a:ea typeface="Lato Light" charset="0"/>
                <a:cs typeface="Lato Light" charset="0"/>
              </a:rPr>
              <a:t>01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5688011" y="4765887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accent2"/>
                </a:solidFill>
                <a:ea typeface="Lato Light" charset="0"/>
                <a:cs typeface="Lato Light" charset="0"/>
              </a:rPr>
              <a:t>03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5668168" y="3624483"/>
            <a:ext cx="8354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bg1">
                    <a:lumMod val="50000"/>
                  </a:schemeClr>
                </a:solidFill>
                <a:ea typeface="Lato Light" charset="0"/>
                <a:cs typeface="Lato Light" charset="0"/>
              </a:rPr>
              <a:t>02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6653805" y="4894314"/>
            <a:ext cx="22476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100" dirty="0">
                <a:solidFill>
                  <a:schemeClr val="tx2"/>
                </a:solidFill>
                <a:ea typeface="Roboto" charset="0"/>
                <a:cs typeface="Roboto" charset="0"/>
              </a:rPr>
              <a:t>Gestión de Riesgos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6664691" y="2328303"/>
            <a:ext cx="24945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100" dirty="0">
                <a:solidFill>
                  <a:schemeClr val="tx2"/>
                </a:solidFill>
                <a:ea typeface="Roboto" charset="0"/>
                <a:cs typeface="Roboto" charset="0"/>
              </a:rPr>
              <a:t>Seguridad Ciudadana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6653806" y="2757997"/>
            <a:ext cx="48905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s-EC" sz="1750" dirty="0">
                <a:ea typeface="Lato Light" charset="0"/>
                <a:cs typeface="Lato Light" charset="0"/>
              </a:rPr>
              <a:t>Encargada de mejorar las condiciones de seguridad, a través de la prevención y control de la violencia e </a:t>
            </a:r>
            <a:r>
              <a:rPr lang="es-EC" sz="1750" dirty="0" smtClean="0">
                <a:ea typeface="Lato Light" charset="0"/>
                <a:cs typeface="Lato Light" charset="0"/>
              </a:rPr>
              <a:t>incivilidades. </a:t>
            </a:r>
            <a:endParaRPr lang="es-EC" sz="1750" dirty="0">
              <a:ea typeface="Lato Light" charset="0"/>
              <a:cs typeface="Lato Light" charset="0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6633962" y="3739760"/>
            <a:ext cx="18758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100" dirty="0">
                <a:solidFill>
                  <a:schemeClr val="tx2"/>
                </a:solidFill>
                <a:ea typeface="Roboto" charset="0"/>
                <a:cs typeface="Roboto" charset="0"/>
              </a:rPr>
              <a:t>Gobernabilidad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445739" y="1468135"/>
            <a:ext cx="620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Es la entidad rectora de las políticas públicas distritales de: </a:t>
            </a:r>
          </a:p>
        </p:txBody>
      </p:sp>
      <p:sp>
        <p:nvSpPr>
          <p:cNvPr id="31" name="TextBox 26"/>
          <p:cNvSpPr txBox="1"/>
          <p:nvPr/>
        </p:nvSpPr>
        <p:spPr>
          <a:xfrm>
            <a:off x="6653806" y="4168223"/>
            <a:ext cx="489059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s-EC" sz="1750" dirty="0">
                <a:ea typeface="Lato Light" charset="0"/>
                <a:cs typeface="Lato Light" charset="0"/>
              </a:rPr>
              <a:t>Propicia la convivencia social pacífica, anticipando y atendiendo los conflictos </a:t>
            </a:r>
            <a:r>
              <a:rPr lang="es-EC" sz="1750" dirty="0" smtClean="0">
                <a:ea typeface="Lato Light" charset="0"/>
                <a:cs typeface="Lato Light" charset="0"/>
              </a:rPr>
              <a:t>sociales.</a:t>
            </a:r>
            <a:endParaRPr lang="es-EC" sz="1750" dirty="0">
              <a:ea typeface="Lato Light" charset="0"/>
              <a:cs typeface="Lato Light" charset="0"/>
            </a:endParaRPr>
          </a:p>
        </p:txBody>
      </p:sp>
      <p:sp>
        <p:nvSpPr>
          <p:cNvPr id="32" name="TextBox 26"/>
          <p:cNvSpPr txBox="1"/>
          <p:nvPr/>
        </p:nvSpPr>
        <p:spPr>
          <a:xfrm>
            <a:off x="6642920" y="5355033"/>
            <a:ext cx="489059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s-EC" sz="1750" dirty="0">
                <a:ea typeface="Lato Light" charset="0"/>
                <a:cs typeface="Lato Light" charset="0"/>
              </a:rPr>
              <a:t>Encargada de la gestión </a:t>
            </a:r>
            <a:r>
              <a:rPr lang="es-EC" sz="1750" dirty="0" smtClean="0">
                <a:ea typeface="Lato Light" charset="0"/>
                <a:cs typeface="Lato Light" charset="0"/>
              </a:rPr>
              <a:t>de riesgo de desastres.</a:t>
            </a:r>
            <a:endParaRPr lang="es-EC" sz="1750" dirty="0"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79" y="653879"/>
            <a:ext cx="5550243" cy="55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798"/>
            <a:ext cx="12192000" cy="371474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58500" y="2402327"/>
            <a:ext cx="68664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ea typeface="Roboto Bk" pitchFamily="2" charset="0"/>
                <a:cs typeface="Helvetica" panose="020B0604020202020204" pitchFamily="34" charset="0"/>
              </a:rPr>
              <a:t>COMISIÓN INTERINSTITUCIONAL DE SEGURIDAD DEL DISTRITO METROPOLITANO DE QUITO (MUNICIPIO DE QUITO – MINISTERIO DEL INTERIOR)</a:t>
            </a:r>
            <a:endParaRPr lang="es-EC" sz="3200" b="1" dirty="0">
              <a:solidFill>
                <a:schemeClr val="accent1">
                  <a:lumMod val="75000"/>
                </a:schemeClr>
              </a:solidFill>
              <a:ea typeface="Roboto Bk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798"/>
            <a:ext cx="12192000" cy="371474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199149"/>
            <a:ext cx="406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ea typeface="Roboto Bk" pitchFamily="2" charset="0"/>
                <a:cs typeface="Helvetica" panose="020B0604020202020204" pitchFamily="34" charset="0"/>
              </a:rPr>
              <a:t>La Secretaría General de Seguridad y Gobernabilidad, junto </a:t>
            </a: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ea typeface="Roboto Bk" pitchFamily="2" charset="0"/>
                <a:cs typeface="Helvetica" panose="020B0604020202020204" pitchFamily="34" charset="0"/>
              </a:rPr>
              <a:t>a</a:t>
            </a:r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ea typeface="Roboto Bk" pitchFamily="2" charset="0"/>
                <a:cs typeface="Helvetica" panose="020B0604020202020204" pitchFamily="34" charset="0"/>
              </a:rPr>
              <a:t>l Ministerio de Gobierno, han conformado 4 mesas técnicas con profesionales de ambas instituciones</a:t>
            </a:r>
            <a:endParaRPr lang="es-EC" sz="3200" b="1" dirty="0">
              <a:solidFill>
                <a:schemeClr val="accent1">
                  <a:lumMod val="75000"/>
                </a:schemeClr>
              </a:solidFill>
              <a:ea typeface="Roboto Bk" pitchFamily="2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0106757"/>
              </p:ext>
            </p:extLst>
          </p:nvPr>
        </p:nvGraphicFramePr>
        <p:xfrm>
          <a:off x="3939177" y="6799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45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515600" cy="836612"/>
          </a:xfrm>
        </p:spPr>
        <p:txBody>
          <a:bodyPr>
            <a:noAutofit/>
          </a:bodyPr>
          <a:lstStyle/>
          <a:p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Actividades en curso mesa </a:t>
            </a: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 </a:t>
            </a:r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trabajo técnico - </a:t>
            </a: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Fortalecimiento de C</a:t>
            </a:r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apacidades </a:t>
            </a:r>
            <a:endParaRPr lang="es-EC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8" name="Freeform 143"/>
          <p:cNvSpPr>
            <a:spLocks noChangeArrowheads="1"/>
          </p:cNvSpPr>
          <p:nvPr/>
        </p:nvSpPr>
        <p:spPr bwMode="auto">
          <a:xfrm>
            <a:off x="8170284" y="3983223"/>
            <a:ext cx="3469555" cy="1476520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69" name="Freeform 144"/>
          <p:cNvSpPr>
            <a:spLocks noChangeArrowheads="1"/>
          </p:cNvSpPr>
          <p:nvPr/>
        </p:nvSpPr>
        <p:spPr bwMode="auto">
          <a:xfrm>
            <a:off x="8428143" y="3910184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0" name="Freeform 145"/>
          <p:cNvSpPr>
            <a:spLocks noChangeArrowheads="1"/>
          </p:cNvSpPr>
          <p:nvPr/>
        </p:nvSpPr>
        <p:spPr bwMode="auto">
          <a:xfrm flipH="1">
            <a:off x="8358689" y="3910184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1" name="Freeform 146"/>
          <p:cNvSpPr>
            <a:spLocks noChangeArrowheads="1"/>
          </p:cNvSpPr>
          <p:nvPr/>
        </p:nvSpPr>
        <p:spPr bwMode="auto">
          <a:xfrm>
            <a:off x="11639839" y="3985709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4" name="Subtitle 2"/>
          <p:cNvSpPr txBox="1">
            <a:spLocks/>
          </p:cNvSpPr>
          <p:nvPr/>
        </p:nvSpPr>
        <p:spPr>
          <a:xfrm>
            <a:off x="9215147" y="3947946"/>
            <a:ext cx="2424691" cy="129683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350" dirty="0"/>
              <a:t>Difundir la Prevención Comunitaria del Delito como primera respuesta para apoyar a las víctimas de violencia.</a:t>
            </a:r>
          </a:p>
        </p:txBody>
      </p:sp>
      <p:sp>
        <p:nvSpPr>
          <p:cNvPr id="176" name="Freeform 143"/>
          <p:cNvSpPr>
            <a:spLocks noChangeArrowheads="1"/>
          </p:cNvSpPr>
          <p:nvPr/>
        </p:nvSpPr>
        <p:spPr bwMode="auto">
          <a:xfrm>
            <a:off x="271755" y="3983223"/>
            <a:ext cx="3469555" cy="1476520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7" name="Freeform 144"/>
          <p:cNvSpPr>
            <a:spLocks noChangeArrowheads="1"/>
          </p:cNvSpPr>
          <p:nvPr/>
        </p:nvSpPr>
        <p:spPr bwMode="auto">
          <a:xfrm>
            <a:off x="529614" y="3910184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8" name="Freeform 145"/>
          <p:cNvSpPr>
            <a:spLocks noChangeArrowheads="1"/>
          </p:cNvSpPr>
          <p:nvPr/>
        </p:nvSpPr>
        <p:spPr bwMode="auto">
          <a:xfrm flipH="1">
            <a:off x="460160" y="3910184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9" name="Freeform 146"/>
          <p:cNvSpPr>
            <a:spLocks noChangeArrowheads="1"/>
          </p:cNvSpPr>
          <p:nvPr/>
        </p:nvSpPr>
        <p:spPr bwMode="auto">
          <a:xfrm>
            <a:off x="3741310" y="3985709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82" name="Subtitle 2"/>
          <p:cNvSpPr txBox="1">
            <a:spLocks/>
          </p:cNvSpPr>
          <p:nvPr/>
        </p:nvSpPr>
        <p:spPr>
          <a:xfrm>
            <a:off x="1340814" y="3993634"/>
            <a:ext cx="2400496" cy="146610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350" dirty="0"/>
              <a:t>Evaluar la factibilidad para la construcción de nuevas Unidades de Policía Comunitaria en el D.M.Q</a:t>
            </a:r>
            <a:r>
              <a:rPr lang="es-EC" sz="1350" dirty="0" smtClean="0"/>
              <a:t>. (30% de UPC en Quito están operativas)</a:t>
            </a:r>
            <a:endParaRPr lang="es-EC" sz="1350" dirty="0"/>
          </a:p>
        </p:txBody>
      </p:sp>
      <p:sp>
        <p:nvSpPr>
          <p:cNvPr id="184" name="Freeform 143"/>
          <p:cNvSpPr>
            <a:spLocks noChangeArrowheads="1"/>
          </p:cNvSpPr>
          <p:nvPr/>
        </p:nvSpPr>
        <p:spPr bwMode="auto">
          <a:xfrm>
            <a:off x="4221020" y="3983223"/>
            <a:ext cx="3469555" cy="1476520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85" name="Freeform 144"/>
          <p:cNvSpPr>
            <a:spLocks noChangeArrowheads="1"/>
          </p:cNvSpPr>
          <p:nvPr/>
        </p:nvSpPr>
        <p:spPr bwMode="auto">
          <a:xfrm>
            <a:off x="4478878" y="3910184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86" name="Freeform 145"/>
          <p:cNvSpPr>
            <a:spLocks noChangeArrowheads="1"/>
          </p:cNvSpPr>
          <p:nvPr/>
        </p:nvSpPr>
        <p:spPr bwMode="auto">
          <a:xfrm flipH="1">
            <a:off x="4409424" y="3910184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87" name="Freeform 146"/>
          <p:cNvSpPr>
            <a:spLocks noChangeArrowheads="1"/>
          </p:cNvSpPr>
          <p:nvPr/>
        </p:nvSpPr>
        <p:spPr bwMode="auto">
          <a:xfrm>
            <a:off x="7690574" y="3985709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90" name="Subtitle 2"/>
          <p:cNvSpPr txBox="1">
            <a:spLocks/>
          </p:cNvSpPr>
          <p:nvPr/>
        </p:nvSpPr>
        <p:spPr>
          <a:xfrm>
            <a:off x="5090083" y="3863307"/>
            <a:ext cx="2858350" cy="125836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350" dirty="0"/>
              <a:t>Coordinar procesos y acciones para la habilitación y conectividad de cámaras de video  vigilancia (considerando la herramienta reconocimiento facial).</a:t>
            </a:r>
          </a:p>
        </p:txBody>
      </p:sp>
      <p:sp>
        <p:nvSpPr>
          <p:cNvPr id="192" name="Freeform 143"/>
          <p:cNvSpPr>
            <a:spLocks noChangeArrowheads="1"/>
          </p:cNvSpPr>
          <p:nvPr/>
        </p:nvSpPr>
        <p:spPr bwMode="auto">
          <a:xfrm>
            <a:off x="8170284" y="1869018"/>
            <a:ext cx="3469555" cy="1789194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93" name="Freeform 144"/>
          <p:cNvSpPr>
            <a:spLocks noChangeArrowheads="1"/>
          </p:cNvSpPr>
          <p:nvPr/>
        </p:nvSpPr>
        <p:spPr bwMode="auto">
          <a:xfrm>
            <a:off x="8428143" y="1795979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94" name="Freeform 145"/>
          <p:cNvSpPr>
            <a:spLocks noChangeArrowheads="1"/>
          </p:cNvSpPr>
          <p:nvPr/>
        </p:nvSpPr>
        <p:spPr bwMode="auto">
          <a:xfrm flipH="1">
            <a:off x="8358689" y="1795979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95" name="Freeform 146"/>
          <p:cNvSpPr>
            <a:spLocks noChangeArrowheads="1"/>
          </p:cNvSpPr>
          <p:nvPr/>
        </p:nvSpPr>
        <p:spPr bwMode="auto">
          <a:xfrm>
            <a:off x="11639839" y="1871504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98" name="Subtitle 2"/>
          <p:cNvSpPr txBox="1">
            <a:spLocks/>
          </p:cNvSpPr>
          <p:nvPr/>
        </p:nvSpPr>
        <p:spPr>
          <a:xfrm>
            <a:off x="9204399" y="1776605"/>
            <a:ext cx="2542171" cy="188160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350" dirty="0"/>
              <a:t>Evaluar la factibilidad de la dotación de personal policial para las UPC rehabilitadas por el Municipio del </a:t>
            </a:r>
            <a:r>
              <a:rPr lang="es-EC" sz="1350" dirty="0" smtClean="0"/>
              <a:t>D.M.Q, existe el compromiso de incrementar 280 Policías Nacionales, que permitirá la reapertura de 20 UPC</a:t>
            </a:r>
            <a:endParaRPr lang="es-EC" sz="1350" dirty="0"/>
          </a:p>
        </p:txBody>
      </p:sp>
      <p:sp>
        <p:nvSpPr>
          <p:cNvPr id="200" name="Freeform 143"/>
          <p:cNvSpPr>
            <a:spLocks noChangeArrowheads="1"/>
          </p:cNvSpPr>
          <p:nvPr/>
        </p:nvSpPr>
        <p:spPr bwMode="auto">
          <a:xfrm>
            <a:off x="271755" y="1869018"/>
            <a:ext cx="3469555" cy="1789194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solidFill>
                <a:schemeClr val="bg1">
                  <a:lumMod val="95000"/>
                </a:schemeClr>
              </a:solidFill>
              <a:ea typeface="Roboto" charset="0"/>
              <a:cs typeface="Roboto" charset="0"/>
            </a:endParaRPr>
          </a:p>
        </p:txBody>
      </p:sp>
      <p:sp>
        <p:nvSpPr>
          <p:cNvPr id="201" name="Freeform 144"/>
          <p:cNvSpPr>
            <a:spLocks noChangeArrowheads="1"/>
          </p:cNvSpPr>
          <p:nvPr/>
        </p:nvSpPr>
        <p:spPr bwMode="auto">
          <a:xfrm>
            <a:off x="529614" y="1795979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2" name="Freeform 145"/>
          <p:cNvSpPr>
            <a:spLocks noChangeArrowheads="1"/>
          </p:cNvSpPr>
          <p:nvPr/>
        </p:nvSpPr>
        <p:spPr bwMode="auto">
          <a:xfrm flipH="1">
            <a:off x="460160" y="1795979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3" name="Freeform 146"/>
          <p:cNvSpPr>
            <a:spLocks noChangeArrowheads="1"/>
          </p:cNvSpPr>
          <p:nvPr/>
        </p:nvSpPr>
        <p:spPr bwMode="auto">
          <a:xfrm>
            <a:off x="3741310" y="1871504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6" name="Subtitle 2"/>
          <p:cNvSpPr txBox="1">
            <a:spLocks/>
          </p:cNvSpPr>
          <p:nvPr/>
        </p:nvSpPr>
        <p:spPr>
          <a:xfrm>
            <a:off x="1317852" y="1880935"/>
            <a:ext cx="2344448" cy="10506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350" dirty="0"/>
              <a:t>Analizar y solventar la situación actual de las alarmas comunitarias del Municipio del D.M.Q.</a:t>
            </a:r>
          </a:p>
        </p:txBody>
      </p:sp>
      <p:sp>
        <p:nvSpPr>
          <p:cNvPr id="208" name="Freeform 143"/>
          <p:cNvSpPr>
            <a:spLocks noChangeArrowheads="1"/>
          </p:cNvSpPr>
          <p:nvPr/>
        </p:nvSpPr>
        <p:spPr bwMode="auto">
          <a:xfrm>
            <a:off x="4221020" y="1869018"/>
            <a:ext cx="3469555" cy="1789194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9" name="Freeform 144"/>
          <p:cNvSpPr>
            <a:spLocks noChangeArrowheads="1"/>
          </p:cNvSpPr>
          <p:nvPr/>
        </p:nvSpPr>
        <p:spPr bwMode="auto">
          <a:xfrm>
            <a:off x="4478878" y="1795979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10" name="Freeform 145"/>
          <p:cNvSpPr>
            <a:spLocks noChangeArrowheads="1"/>
          </p:cNvSpPr>
          <p:nvPr/>
        </p:nvSpPr>
        <p:spPr bwMode="auto">
          <a:xfrm flipH="1">
            <a:off x="4409424" y="1795979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11" name="Freeform 146"/>
          <p:cNvSpPr>
            <a:spLocks noChangeArrowheads="1"/>
          </p:cNvSpPr>
          <p:nvPr/>
        </p:nvSpPr>
        <p:spPr bwMode="auto">
          <a:xfrm>
            <a:off x="7690574" y="1871504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14" name="Subtitle 2"/>
          <p:cNvSpPr txBox="1">
            <a:spLocks/>
          </p:cNvSpPr>
          <p:nvPr/>
        </p:nvSpPr>
        <p:spPr>
          <a:xfrm>
            <a:off x="5292385" y="1871504"/>
            <a:ext cx="2551560" cy="108138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350" dirty="0"/>
              <a:t>Dotar, mediante la figura de comodato, de motocicletas al Comando de la Zona de Policía N° Z9 D.M.Q.</a:t>
            </a:r>
          </a:p>
        </p:txBody>
      </p:sp>
      <p:pic>
        <p:nvPicPr>
          <p:cNvPr id="216" name="Imagen 2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98378" y="965370"/>
            <a:ext cx="10515600" cy="836612"/>
          </a:xfrm>
        </p:spPr>
        <p:txBody>
          <a:bodyPr>
            <a:noAutofit/>
          </a:bodyPr>
          <a:lstStyle/>
          <a:p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Actividades en curso mesa </a:t>
            </a: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 </a:t>
            </a:r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trabajo técnico - </a:t>
            </a: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Fortalecimiento de C</a:t>
            </a:r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apacidades </a:t>
            </a:r>
            <a:endParaRPr lang="es-EC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6" name="Freeform 143"/>
          <p:cNvSpPr>
            <a:spLocks noChangeArrowheads="1"/>
          </p:cNvSpPr>
          <p:nvPr/>
        </p:nvSpPr>
        <p:spPr bwMode="auto">
          <a:xfrm>
            <a:off x="2386623" y="2920327"/>
            <a:ext cx="3469555" cy="1040049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7" name="Freeform 144"/>
          <p:cNvSpPr>
            <a:spLocks noChangeArrowheads="1"/>
          </p:cNvSpPr>
          <p:nvPr/>
        </p:nvSpPr>
        <p:spPr bwMode="auto">
          <a:xfrm>
            <a:off x="2386623" y="2920327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8" name="Freeform 145"/>
          <p:cNvSpPr>
            <a:spLocks noChangeArrowheads="1"/>
          </p:cNvSpPr>
          <p:nvPr/>
        </p:nvSpPr>
        <p:spPr bwMode="auto">
          <a:xfrm flipH="1">
            <a:off x="2386623" y="2875163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9" name="Freeform 146"/>
          <p:cNvSpPr>
            <a:spLocks noChangeArrowheads="1"/>
          </p:cNvSpPr>
          <p:nvPr/>
        </p:nvSpPr>
        <p:spPr bwMode="auto">
          <a:xfrm>
            <a:off x="5667773" y="2950688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8" name="Freeform 143"/>
          <p:cNvSpPr>
            <a:spLocks noChangeArrowheads="1"/>
          </p:cNvSpPr>
          <p:nvPr/>
        </p:nvSpPr>
        <p:spPr bwMode="auto">
          <a:xfrm>
            <a:off x="6162562" y="2992931"/>
            <a:ext cx="3469555" cy="1040049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9" name="Freeform 144"/>
          <p:cNvSpPr>
            <a:spLocks noChangeArrowheads="1"/>
          </p:cNvSpPr>
          <p:nvPr/>
        </p:nvSpPr>
        <p:spPr bwMode="auto">
          <a:xfrm>
            <a:off x="6586295" y="2921500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10" name="Freeform 145"/>
          <p:cNvSpPr>
            <a:spLocks noChangeArrowheads="1"/>
          </p:cNvSpPr>
          <p:nvPr/>
        </p:nvSpPr>
        <p:spPr bwMode="auto">
          <a:xfrm flipH="1">
            <a:off x="6555197" y="2865709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11" name="Freeform 146"/>
          <p:cNvSpPr>
            <a:spLocks noChangeArrowheads="1"/>
          </p:cNvSpPr>
          <p:nvPr/>
        </p:nvSpPr>
        <p:spPr bwMode="auto">
          <a:xfrm>
            <a:off x="9569141" y="2950687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14" name="Subtitle 2"/>
          <p:cNvSpPr txBox="1">
            <a:spLocks/>
          </p:cNvSpPr>
          <p:nvPr/>
        </p:nvSpPr>
        <p:spPr>
          <a:xfrm>
            <a:off x="7272243" y="2920327"/>
            <a:ext cx="2551560" cy="84286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350" dirty="0"/>
              <a:t>Desarrollar un Programa de Cultura de Paz </a:t>
            </a:r>
            <a:r>
              <a:rPr lang="es-EC" sz="1350" dirty="0" smtClean="0"/>
              <a:t>a </a:t>
            </a:r>
            <a:r>
              <a:rPr lang="es-EC" sz="1350" dirty="0"/>
              <a:t>través de medios de </a:t>
            </a:r>
            <a:r>
              <a:rPr lang="es-EC" sz="1350" dirty="0" smtClean="0"/>
              <a:t>comunicación. </a:t>
            </a:r>
            <a:endParaRPr lang="es-EC" sz="1350" dirty="0"/>
          </a:p>
        </p:txBody>
      </p:sp>
      <p:pic>
        <p:nvPicPr>
          <p:cNvPr id="216" name="Imagen 2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  <p:sp>
        <p:nvSpPr>
          <p:cNvPr id="36" name="Subtitle 2"/>
          <p:cNvSpPr txBox="1">
            <a:spLocks/>
          </p:cNvSpPr>
          <p:nvPr/>
        </p:nvSpPr>
        <p:spPr>
          <a:xfrm>
            <a:off x="3273520" y="2921500"/>
            <a:ext cx="2551560" cy="108138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350" dirty="0"/>
              <a:t>Construir un plan integral de seguridad ciudadana para la implementación del Metro de </a:t>
            </a:r>
            <a:r>
              <a:rPr lang="es-EC" sz="1350" dirty="0" smtClean="0"/>
              <a:t>Quito.</a:t>
            </a:r>
            <a:endParaRPr lang="es-EC" sz="1350" dirty="0"/>
          </a:p>
        </p:txBody>
      </p:sp>
    </p:spTree>
    <p:extLst>
      <p:ext uri="{BB962C8B-B14F-4D97-AF65-F5344CB8AC3E}">
        <p14:creationId xmlns:p14="http://schemas.microsoft.com/office/powerpoint/2010/main" val="18682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29892" y="914910"/>
            <a:ext cx="10515600" cy="836612"/>
          </a:xfrm>
        </p:spPr>
        <p:txBody>
          <a:bodyPr>
            <a:noAutofit/>
          </a:bodyPr>
          <a:lstStyle/>
          <a:p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Actividades en curso mesa </a:t>
            </a: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 </a:t>
            </a:r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trabajo técnico - </a:t>
            </a: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Análisis y Estudios</a:t>
            </a:r>
          </a:p>
        </p:txBody>
      </p:sp>
      <p:sp>
        <p:nvSpPr>
          <p:cNvPr id="176" name="Freeform 143"/>
          <p:cNvSpPr>
            <a:spLocks noChangeArrowheads="1"/>
          </p:cNvSpPr>
          <p:nvPr/>
        </p:nvSpPr>
        <p:spPr bwMode="auto">
          <a:xfrm>
            <a:off x="8106417" y="3359133"/>
            <a:ext cx="3469555" cy="1359824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7" name="Freeform 144"/>
          <p:cNvSpPr>
            <a:spLocks noChangeArrowheads="1"/>
          </p:cNvSpPr>
          <p:nvPr/>
        </p:nvSpPr>
        <p:spPr bwMode="auto">
          <a:xfrm>
            <a:off x="8364276" y="3286094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8" name="Freeform 145"/>
          <p:cNvSpPr>
            <a:spLocks noChangeArrowheads="1"/>
          </p:cNvSpPr>
          <p:nvPr/>
        </p:nvSpPr>
        <p:spPr bwMode="auto">
          <a:xfrm flipH="1">
            <a:off x="8294822" y="3286094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9" name="Freeform 146"/>
          <p:cNvSpPr>
            <a:spLocks noChangeArrowheads="1"/>
          </p:cNvSpPr>
          <p:nvPr/>
        </p:nvSpPr>
        <p:spPr bwMode="auto">
          <a:xfrm>
            <a:off x="11575972" y="3361619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82" name="Subtitle 2"/>
          <p:cNvSpPr txBox="1">
            <a:spLocks/>
          </p:cNvSpPr>
          <p:nvPr/>
        </p:nvSpPr>
        <p:spPr>
          <a:xfrm>
            <a:off x="9046546" y="3286094"/>
            <a:ext cx="2655378" cy="125836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350" dirty="0"/>
              <a:t>Construcción de Indicadores conjuntos (gestión, resultado e impacto) para el monitoreo, seguimiento y evaluación de la coordinación </a:t>
            </a:r>
            <a:r>
              <a:rPr lang="es-EC" sz="1350" dirty="0" smtClean="0"/>
              <a:t>interinstitucional.</a:t>
            </a:r>
            <a:endParaRPr lang="es-EC" sz="1350" dirty="0"/>
          </a:p>
        </p:txBody>
      </p:sp>
      <p:sp>
        <p:nvSpPr>
          <p:cNvPr id="200" name="Freeform 143"/>
          <p:cNvSpPr>
            <a:spLocks noChangeArrowheads="1"/>
          </p:cNvSpPr>
          <p:nvPr/>
        </p:nvSpPr>
        <p:spPr bwMode="auto">
          <a:xfrm>
            <a:off x="402991" y="3259624"/>
            <a:ext cx="3469555" cy="1359824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solidFill>
                <a:schemeClr val="bg1">
                  <a:lumMod val="95000"/>
                </a:schemeClr>
              </a:solidFill>
              <a:ea typeface="Roboto" charset="0"/>
              <a:cs typeface="Roboto" charset="0"/>
            </a:endParaRPr>
          </a:p>
        </p:txBody>
      </p:sp>
      <p:sp>
        <p:nvSpPr>
          <p:cNvPr id="201" name="Freeform 144"/>
          <p:cNvSpPr>
            <a:spLocks noChangeArrowheads="1"/>
          </p:cNvSpPr>
          <p:nvPr/>
        </p:nvSpPr>
        <p:spPr bwMode="auto">
          <a:xfrm>
            <a:off x="660850" y="3186585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2" name="Freeform 145"/>
          <p:cNvSpPr>
            <a:spLocks noChangeArrowheads="1"/>
          </p:cNvSpPr>
          <p:nvPr/>
        </p:nvSpPr>
        <p:spPr bwMode="auto">
          <a:xfrm flipH="1">
            <a:off x="591396" y="3186585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3" name="Freeform 146"/>
          <p:cNvSpPr>
            <a:spLocks noChangeArrowheads="1"/>
          </p:cNvSpPr>
          <p:nvPr/>
        </p:nvSpPr>
        <p:spPr bwMode="auto">
          <a:xfrm>
            <a:off x="3872546" y="3262110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6" name="Subtitle 2"/>
          <p:cNvSpPr txBox="1">
            <a:spLocks/>
          </p:cNvSpPr>
          <p:nvPr/>
        </p:nvSpPr>
        <p:spPr>
          <a:xfrm>
            <a:off x="1449088" y="3153684"/>
            <a:ext cx="2344448" cy="129683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350" dirty="0"/>
              <a:t>Investigar y generar estudios específicos de seguridad ciudadana y convivencia pacífica en el D.M.Q.</a:t>
            </a:r>
          </a:p>
        </p:txBody>
      </p:sp>
      <p:sp>
        <p:nvSpPr>
          <p:cNvPr id="208" name="Freeform 143"/>
          <p:cNvSpPr>
            <a:spLocks noChangeArrowheads="1"/>
          </p:cNvSpPr>
          <p:nvPr/>
        </p:nvSpPr>
        <p:spPr bwMode="auto">
          <a:xfrm>
            <a:off x="4352256" y="3259624"/>
            <a:ext cx="3469555" cy="1359824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9" name="Freeform 144"/>
          <p:cNvSpPr>
            <a:spLocks noChangeArrowheads="1"/>
          </p:cNvSpPr>
          <p:nvPr/>
        </p:nvSpPr>
        <p:spPr bwMode="auto">
          <a:xfrm>
            <a:off x="4610114" y="3186585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10" name="Freeform 145"/>
          <p:cNvSpPr>
            <a:spLocks noChangeArrowheads="1"/>
          </p:cNvSpPr>
          <p:nvPr/>
        </p:nvSpPr>
        <p:spPr bwMode="auto">
          <a:xfrm flipH="1">
            <a:off x="4540660" y="3186585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11" name="Freeform 146"/>
          <p:cNvSpPr>
            <a:spLocks noChangeArrowheads="1"/>
          </p:cNvSpPr>
          <p:nvPr/>
        </p:nvSpPr>
        <p:spPr bwMode="auto">
          <a:xfrm>
            <a:off x="7821810" y="3262110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14" name="Subtitle 2"/>
          <p:cNvSpPr txBox="1">
            <a:spLocks/>
          </p:cNvSpPr>
          <p:nvPr/>
        </p:nvSpPr>
        <p:spPr>
          <a:xfrm>
            <a:off x="5423621" y="3153684"/>
            <a:ext cx="2551560" cy="129683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350" dirty="0"/>
              <a:t>Modelo de Gestión e indicadores de seguimiento y evaluación para la el uso de motos a entregar a la Policía Nacional.</a:t>
            </a:r>
          </a:p>
        </p:txBody>
      </p:sp>
      <p:pic>
        <p:nvPicPr>
          <p:cNvPr id="216" name="Imagen 2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8213" y="444826"/>
            <a:ext cx="10515600" cy="836612"/>
          </a:xfrm>
        </p:spPr>
        <p:txBody>
          <a:bodyPr>
            <a:noAutofit/>
          </a:bodyPr>
          <a:lstStyle/>
          <a:p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Actividades en curso mesa de trabajo técnico - Desarrollo </a:t>
            </a:r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Normativo</a:t>
            </a:r>
            <a:endParaRPr lang="es-EC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8" name="Freeform 143"/>
          <p:cNvSpPr>
            <a:spLocks noChangeArrowheads="1"/>
          </p:cNvSpPr>
          <p:nvPr/>
        </p:nvSpPr>
        <p:spPr bwMode="auto">
          <a:xfrm>
            <a:off x="6435506" y="3940995"/>
            <a:ext cx="3469555" cy="1040049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69" name="Freeform 144"/>
          <p:cNvSpPr>
            <a:spLocks noChangeArrowheads="1"/>
          </p:cNvSpPr>
          <p:nvPr/>
        </p:nvSpPr>
        <p:spPr bwMode="auto">
          <a:xfrm>
            <a:off x="6693365" y="3867956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0" name="Freeform 145"/>
          <p:cNvSpPr>
            <a:spLocks noChangeArrowheads="1"/>
          </p:cNvSpPr>
          <p:nvPr/>
        </p:nvSpPr>
        <p:spPr bwMode="auto">
          <a:xfrm flipH="1">
            <a:off x="6623911" y="3867956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1" name="Freeform 146"/>
          <p:cNvSpPr>
            <a:spLocks noChangeArrowheads="1"/>
          </p:cNvSpPr>
          <p:nvPr/>
        </p:nvSpPr>
        <p:spPr bwMode="auto">
          <a:xfrm>
            <a:off x="9905061" y="3943481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4" name="Subtitle 2"/>
          <p:cNvSpPr txBox="1">
            <a:spLocks/>
          </p:cNvSpPr>
          <p:nvPr/>
        </p:nvSpPr>
        <p:spPr>
          <a:xfrm>
            <a:off x="7480369" y="3905718"/>
            <a:ext cx="2424691" cy="108138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350" dirty="0"/>
              <a:t>Proyecto normativo para regular el número de personas a circular en motocicletas.</a:t>
            </a:r>
          </a:p>
        </p:txBody>
      </p:sp>
      <p:sp>
        <p:nvSpPr>
          <p:cNvPr id="176" name="Freeform 143"/>
          <p:cNvSpPr>
            <a:spLocks noChangeArrowheads="1"/>
          </p:cNvSpPr>
          <p:nvPr/>
        </p:nvSpPr>
        <p:spPr bwMode="auto">
          <a:xfrm>
            <a:off x="1696878" y="3917883"/>
            <a:ext cx="3469555" cy="1040049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7" name="Freeform 144"/>
          <p:cNvSpPr>
            <a:spLocks noChangeArrowheads="1"/>
          </p:cNvSpPr>
          <p:nvPr/>
        </p:nvSpPr>
        <p:spPr bwMode="auto">
          <a:xfrm>
            <a:off x="1954737" y="3844844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8" name="Freeform 145"/>
          <p:cNvSpPr>
            <a:spLocks noChangeArrowheads="1"/>
          </p:cNvSpPr>
          <p:nvPr/>
        </p:nvSpPr>
        <p:spPr bwMode="auto">
          <a:xfrm flipH="1">
            <a:off x="1885283" y="3844844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79" name="Freeform 146"/>
          <p:cNvSpPr>
            <a:spLocks noChangeArrowheads="1"/>
          </p:cNvSpPr>
          <p:nvPr/>
        </p:nvSpPr>
        <p:spPr bwMode="auto">
          <a:xfrm>
            <a:off x="5166433" y="3920369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82" name="Subtitle 2"/>
          <p:cNvSpPr txBox="1">
            <a:spLocks/>
          </p:cNvSpPr>
          <p:nvPr/>
        </p:nvSpPr>
        <p:spPr>
          <a:xfrm>
            <a:off x="2765937" y="3928294"/>
            <a:ext cx="2400496" cy="108138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1350" dirty="0"/>
              <a:t>Promulgar de la ordenanza de control del uso y consumo de drogas en espacios públicos.</a:t>
            </a:r>
            <a:endParaRPr lang="es-EC" sz="1350" dirty="0"/>
          </a:p>
        </p:txBody>
      </p:sp>
      <p:sp>
        <p:nvSpPr>
          <p:cNvPr id="192" name="Freeform 143"/>
          <p:cNvSpPr>
            <a:spLocks noChangeArrowheads="1"/>
          </p:cNvSpPr>
          <p:nvPr/>
        </p:nvSpPr>
        <p:spPr bwMode="auto">
          <a:xfrm>
            <a:off x="8170284" y="1869018"/>
            <a:ext cx="3469555" cy="1040049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93" name="Freeform 144"/>
          <p:cNvSpPr>
            <a:spLocks noChangeArrowheads="1"/>
          </p:cNvSpPr>
          <p:nvPr/>
        </p:nvSpPr>
        <p:spPr bwMode="auto">
          <a:xfrm>
            <a:off x="8428143" y="1795979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94" name="Freeform 145"/>
          <p:cNvSpPr>
            <a:spLocks noChangeArrowheads="1"/>
          </p:cNvSpPr>
          <p:nvPr/>
        </p:nvSpPr>
        <p:spPr bwMode="auto">
          <a:xfrm flipH="1">
            <a:off x="8358689" y="1795979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95" name="Freeform 146"/>
          <p:cNvSpPr>
            <a:spLocks noChangeArrowheads="1"/>
          </p:cNvSpPr>
          <p:nvPr/>
        </p:nvSpPr>
        <p:spPr bwMode="auto">
          <a:xfrm>
            <a:off x="11639839" y="1871504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198" name="Subtitle 2"/>
          <p:cNvSpPr txBox="1">
            <a:spLocks/>
          </p:cNvSpPr>
          <p:nvPr/>
        </p:nvSpPr>
        <p:spPr>
          <a:xfrm>
            <a:off x="9223620" y="1869018"/>
            <a:ext cx="2542171" cy="86594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1350" dirty="0"/>
              <a:t>Promulgar la ordenanza de control y sanción al porte de armas blancas.</a:t>
            </a:r>
            <a:endParaRPr lang="es-EC" sz="1350" dirty="0"/>
          </a:p>
        </p:txBody>
      </p:sp>
      <p:sp>
        <p:nvSpPr>
          <p:cNvPr id="200" name="Freeform 143"/>
          <p:cNvSpPr>
            <a:spLocks noChangeArrowheads="1"/>
          </p:cNvSpPr>
          <p:nvPr/>
        </p:nvSpPr>
        <p:spPr bwMode="auto">
          <a:xfrm>
            <a:off x="271755" y="1869018"/>
            <a:ext cx="3469555" cy="1040049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solidFill>
                <a:schemeClr val="bg1">
                  <a:lumMod val="95000"/>
                </a:schemeClr>
              </a:solidFill>
              <a:ea typeface="Roboto" charset="0"/>
              <a:cs typeface="Roboto" charset="0"/>
            </a:endParaRPr>
          </a:p>
        </p:txBody>
      </p:sp>
      <p:sp>
        <p:nvSpPr>
          <p:cNvPr id="201" name="Freeform 144"/>
          <p:cNvSpPr>
            <a:spLocks noChangeArrowheads="1"/>
          </p:cNvSpPr>
          <p:nvPr/>
        </p:nvSpPr>
        <p:spPr bwMode="auto">
          <a:xfrm>
            <a:off x="529614" y="1795979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2" name="Freeform 145"/>
          <p:cNvSpPr>
            <a:spLocks noChangeArrowheads="1"/>
          </p:cNvSpPr>
          <p:nvPr/>
        </p:nvSpPr>
        <p:spPr bwMode="auto">
          <a:xfrm flipH="1">
            <a:off x="460160" y="1795979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3" name="Freeform 146"/>
          <p:cNvSpPr>
            <a:spLocks noChangeArrowheads="1"/>
          </p:cNvSpPr>
          <p:nvPr/>
        </p:nvSpPr>
        <p:spPr bwMode="auto">
          <a:xfrm>
            <a:off x="3741310" y="1871504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6" name="Subtitle 2"/>
          <p:cNvSpPr txBox="1">
            <a:spLocks/>
          </p:cNvSpPr>
          <p:nvPr/>
        </p:nvSpPr>
        <p:spPr>
          <a:xfrm>
            <a:off x="1219983" y="1734984"/>
            <a:ext cx="2463006" cy="129683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1350" dirty="0"/>
              <a:t>Elaborar y suscribir convenio específico sobre dotación de motocicletas al Comando de la Zona de Policía N° Z9 D.M.Q.</a:t>
            </a:r>
            <a:endParaRPr lang="es-EC" sz="1350" dirty="0"/>
          </a:p>
        </p:txBody>
      </p:sp>
      <p:sp>
        <p:nvSpPr>
          <p:cNvPr id="208" name="Freeform 143"/>
          <p:cNvSpPr>
            <a:spLocks noChangeArrowheads="1"/>
          </p:cNvSpPr>
          <p:nvPr/>
        </p:nvSpPr>
        <p:spPr bwMode="auto">
          <a:xfrm>
            <a:off x="4221020" y="1869018"/>
            <a:ext cx="3469555" cy="1040049"/>
          </a:xfrm>
          <a:custGeom>
            <a:avLst/>
            <a:gdLst>
              <a:gd name="T0" fmla="*/ 283 w 15344"/>
              <a:gd name="T1" fmla="*/ 0 h 4244"/>
              <a:gd name="T2" fmla="*/ 283 w 15344"/>
              <a:gd name="T3" fmla="*/ 0 h 4244"/>
              <a:gd name="T4" fmla="*/ 0 w 15344"/>
              <a:gd name="T5" fmla="*/ 282 h 4244"/>
              <a:gd name="T6" fmla="*/ 0 w 15344"/>
              <a:gd name="T7" fmla="*/ 3951 h 4244"/>
              <a:gd name="T8" fmla="*/ 283 w 15344"/>
              <a:gd name="T9" fmla="*/ 4243 h 4244"/>
              <a:gd name="T10" fmla="*/ 15343 w 15344"/>
              <a:gd name="T11" fmla="*/ 4243 h 4244"/>
              <a:gd name="T12" fmla="*/ 15343 w 15344"/>
              <a:gd name="T13" fmla="*/ 0 h 4244"/>
              <a:gd name="T14" fmla="*/ 283 w 15344"/>
              <a:gd name="T15" fmla="*/ 0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44" h="4244">
                <a:moveTo>
                  <a:pt x="283" y="0"/>
                </a:moveTo>
                <a:lnTo>
                  <a:pt x="283" y="0"/>
                </a:lnTo>
                <a:cubicBezTo>
                  <a:pt x="129" y="0"/>
                  <a:pt x="0" y="128"/>
                  <a:pt x="0" y="282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0" y="4114"/>
                  <a:pt x="129" y="4243"/>
                  <a:pt x="283" y="4243"/>
                </a:cubicBezTo>
                <a:cubicBezTo>
                  <a:pt x="15343" y="4243"/>
                  <a:pt x="15343" y="4243"/>
                  <a:pt x="15343" y="4243"/>
                </a:cubicBezTo>
                <a:cubicBezTo>
                  <a:pt x="15343" y="0"/>
                  <a:pt x="15343" y="0"/>
                  <a:pt x="15343" y="0"/>
                </a:cubicBezTo>
                <a:lnTo>
                  <a:pt x="2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09" name="Freeform 144"/>
          <p:cNvSpPr>
            <a:spLocks noChangeArrowheads="1"/>
          </p:cNvSpPr>
          <p:nvPr/>
        </p:nvSpPr>
        <p:spPr bwMode="auto">
          <a:xfrm>
            <a:off x="4478878" y="1795979"/>
            <a:ext cx="802583" cy="950316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10" name="Freeform 145"/>
          <p:cNvSpPr>
            <a:spLocks noChangeArrowheads="1"/>
          </p:cNvSpPr>
          <p:nvPr/>
        </p:nvSpPr>
        <p:spPr bwMode="auto">
          <a:xfrm flipH="1">
            <a:off x="4409424" y="1795979"/>
            <a:ext cx="138496" cy="75525"/>
          </a:xfrm>
          <a:custGeom>
            <a:avLst/>
            <a:gdLst>
              <a:gd name="T0" fmla="*/ 381 w 763"/>
              <a:gd name="T1" fmla="*/ 0 h 382"/>
              <a:gd name="T2" fmla="*/ 381 w 763"/>
              <a:gd name="T3" fmla="*/ 0 h 382"/>
              <a:gd name="T4" fmla="*/ 0 w 763"/>
              <a:gd name="T5" fmla="*/ 381 h 382"/>
              <a:gd name="T6" fmla="*/ 762 w 763"/>
              <a:gd name="T7" fmla="*/ 381 h 382"/>
              <a:gd name="T8" fmla="*/ 381 w 763"/>
              <a:gd name="T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" h="382">
                <a:moveTo>
                  <a:pt x="381" y="0"/>
                </a:moveTo>
                <a:lnTo>
                  <a:pt x="381" y="0"/>
                </a:lnTo>
                <a:cubicBezTo>
                  <a:pt x="172" y="0"/>
                  <a:pt x="0" y="170"/>
                  <a:pt x="0" y="381"/>
                </a:cubicBezTo>
                <a:cubicBezTo>
                  <a:pt x="762" y="381"/>
                  <a:pt x="762" y="381"/>
                  <a:pt x="762" y="381"/>
                </a:cubicBezTo>
                <a:cubicBezTo>
                  <a:pt x="762" y="170"/>
                  <a:pt x="592" y="0"/>
                  <a:pt x="381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11" name="Freeform 146"/>
          <p:cNvSpPr>
            <a:spLocks noChangeArrowheads="1"/>
          </p:cNvSpPr>
          <p:nvPr/>
        </p:nvSpPr>
        <p:spPr bwMode="auto">
          <a:xfrm>
            <a:off x="7690574" y="1871504"/>
            <a:ext cx="125952" cy="1037563"/>
          </a:xfrm>
          <a:custGeom>
            <a:avLst/>
            <a:gdLst>
              <a:gd name="T0" fmla="*/ 253 w 526"/>
              <a:gd name="T1" fmla="*/ 0 h 3985"/>
              <a:gd name="T2" fmla="*/ 253 w 526"/>
              <a:gd name="T3" fmla="*/ 0 h 3985"/>
              <a:gd name="T4" fmla="*/ 0 w 526"/>
              <a:gd name="T5" fmla="*/ 0 h 3985"/>
              <a:gd name="T6" fmla="*/ 0 w 526"/>
              <a:gd name="T7" fmla="*/ 3984 h 3985"/>
              <a:gd name="T8" fmla="*/ 253 w 526"/>
              <a:gd name="T9" fmla="*/ 3984 h 3985"/>
              <a:gd name="T10" fmla="*/ 525 w 526"/>
              <a:gd name="T11" fmla="*/ 3716 h 3985"/>
              <a:gd name="T12" fmla="*/ 525 w 526"/>
              <a:gd name="T13" fmla="*/ 268 h 3985"/>
              <a:gd name="T14" fmla="*/ 253 w 526"/>
              <a:gd name="T15" fmla="*/ 0 h 3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6" h="3985">
                <a:moveTo>
                  <a:pt x="253" y="0"/>
                </a:moveTo>
                <a:lnTo>
                  <a:pt x="253" y="0"/>
                </a:lnTo>
                <a:cubicBezTo>
                  <a:pt x="0" y="0"/>
                  <a:pt x="0" y="0"/>
                  <a:pt x="0" y="0"/>
                </a:cubicBezTo>
                <a:cubicBezTo>
                  <a:pt x="0" y="3984"/>
                  <a:pt x="0" y="3984"/>
                  <a:pt x="0" y="3984"/>
                </a:cubicBezTo>
                <a:cubicBezTo>
                  <a:pt x="253" y="3984"/>
                  <a:pt x="253" y="3984"/>
                  <a:pt x="253" y="3984"/>
                </a:cubicBezTo>
                <a:cubicBezTo>
                  <a:pt x="404" y="3984"/>
                  <a:pt x="525" y="3863"/>
                  <a:pt x="525" y="3716"/>
                </a:cubicBezTo>
                <a:cubicBezTo>
                  <a:pt x="525" y="268"/>
                  <a:pt x="525" y="268"/>
                  <a:pt x="525" y="268"/>
                </a:cubicBezTo>
                <a:cubicBezTo>
                  <a:pt x="525" y="121"/>
                  <a:pt x="404" y="0"/>
                  <a:pt x="253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>
              <a:ea typeface="Roboto" charset="0"/>
              <a:cs typeface="Roboto" charset="0"/>
            </a:endParaRPr>
          </a:p>
        </p:txBody>
      </p:sp>
      <p:sp>
        <p:nvSpPr>
          <p:cNvPr id="214" name="Subtitle 2"/>
          <p:cNvSpPr txBox="1">
            <a:spLocks/>
          </p:cNvSpPr>
          <p:nvPr/>
        </p:nvSpPr>
        <p:spPr>
          <a:xfrm>
            <a:off x="5292385" y="1871504"/>
            <a:ext cx="2551560" cy="10506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sz="1350" dirty="0" smtClean="0"/>
              <a:t>Seguimiento de las actividades de control y regularización de</a:t>
            </a:r>
            <a:r>
              <a:rPr lang="es-EC" sz="1350" dirty="0" smtClean="0"/>
              <a:t> </a:t>
            </a:r>
            <a:r>
              <a:rPr lang="es-EC" sz="1350" dirty="0"/>
              <a:t>terrenos del Lote A3-6.</a:t>
            </a:r>
          </a:p>
        </p:txBody>
      </p:sp>
      <p:pic>
        <p:nvPicPr>
          <p:cNvPr id="216" name="Imagen 2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7" y="6079026"/>
            <a:ext cx="4370172" cy="7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2638</Words>
  <Application>Microsoft Office PowerPoint</Application>
  <PresentationFormat>Panorámica</PresentationFormat>
  <Paragraphs>414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2" baseType="lpstr">
      <vt:lpstr>Arial</vt:lpstr>
      <vt:lpstr>Arial Unicode MS</vt:lpstr>
      <vt:lpstr>Bebas Neue</vt:lpstr>
      <vt:lpstr>Calibri</vt:lpstr>
      <vt:lpstr>Calibri Light</vt:lpstr>
      <vt:lpstr>Helvetica</vt:lpstr>
      <vt:lpstr>Lato Light</vt:lpstr>
      <vt:lpstr>Roboto</vt:lpstr>
      <vt:lpstr>Roboto Bk</vt:lpstr>
      <vt:lpstr>Times New Roman</vt:lpstr>
      <vt:lpstr>Trebuchet MS</vt:lpstr>
      <vt:lpstr>Tema de Office</vt:lpstr>
      <vt:lpstr>Presentación de PowerPoint</vt:lpstr>
      <vt:lpstr>Presentación de PowerPoint</vt:lpstr>
      <vt:lpstr>Secretaría General de Seguridad y Gobernabilidad</vt:lpstr>
      <vt:lpstr>Presentación de PowerPoint</vt:lpstr>
      <vt:lpstr>Presentación de PowerPoint</vt:lpstr>
      <vt:lpstr>Actividades en curso mesa de trabajo técnico - Fortalecimiento de Capacidades </vt:lpstr>
      <vt:lpstr>Actividades en curso mesa de trabajo técnico - Fortalecimiento de Capacidades </vt:lpstr>
      <vt:lpstr>Actividades en curso mesa de trabajo técnico - Análisis y Estudios</vt:lpstr>
      <vt:lpstr>Actividades en curso mesa de trabajo técnico - Desarrollo Normativo</vt:lpstr>
      <vt:lpstr>Actividades en curso mesa de trabajo técnico - Coordinación Operativa</vt:lpstr>
      <vt:lpstr>Presentación de PowerPoint</vt:lpstr>
      <vt:lpstr>Resultados del Estudio de Victimización y Percepción de Inseguridad</vt:lpstr>
      <vt:lpstr>Presentación de PowerPoint</vt:lpstr>
      <vt:lpstr>  </vt:lpstr>
      <vt:lpstr>   </vt:lpstr>
      <vt:lpstr>Presentación de PowerPoint</vt:lpstr>
      <vt:lpstr>Presentación de PowerPoint</vt:lpstr>
      <vt:lpstr>Otras actividades realizadas 2022</vt:lpstr>
      <vt:lpstr>Otras actividades realizadas 2022</vt:lpstr>
      <vt:lpstr>Otras actividades realizadas 2022</vt:lpstr>
      <vt:lpstr>Otras actividades realizadas 2022</vt:lpstr>
      <vt:lpstr>Presentación de PowerPoint</vt:lpstr>
      <vt:lpstr>Objetivos estratégicos Plan Metropolitano de Seguridad Ciudadana y Convivencia Pacífica</vt:lpstr>
      <vt:lpstr>Presentación de PowerPoint</vt:lpstr>
      <vt:lpstr>Presentación de PowerPoint</vt:lpstr>
      <vt:lpstr>Proyectos Financiados con la Tasa de Seguridad</vt:lpstr>
      <vt:lpstr>Proyectos Financiados con la Tasa de Seguridad</vt:lpstr>
      <vt:lpstr>Actividades Relevantes en Gestión de Riesgos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</cp:lastModifiedBy>
  <cp:revision>202</cp:revision>
  <cp:lastPrinted>2019-07-30T22:40:16Z</cp:lastPrinted>
  <dcterms:created xsi:type="dcterms:W3CDTF">2019-05-28T19:57:24Z</dcterms:created>
  <dcterms:modified xsi:type="dcterms:W3CDTF">2022-05-31T00:10:54Z</dcterms:modified>
</cp:coreProperties>
</file>