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0" r:id="rId2"/>
    <p:sldId id="257" r:id="rId3"/>
    <p:sldId id="262" r:id="rId4"/>
    <p:sldId id="266" r:id="rId5"/>
    <p:sldId id="265" r:id="rId6"/>
    <p:sldId id="267" r:id="rId7"/>
    <p:sldId id="268" r:id="rId8"/>
    <p:sldId id="269" r:id="rId9"/>
    <p:sldId id="270" r:id="rId10"/>
    <p:sldId id="261" r:id="rId11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7"/>
    <p:restoredTop sz="94648"/>
  </p:normalViewPr>
  <p:slideViewPr>
    <p:cSldViewPr snapToGrid="0" snapToObjects="1">
      <p:cViewPr varScale="1">
        <p:scale>
          <a:sx n="84" d="100"/>
          <a:sy n="84" d="100"/>
        </p:scale>
        <p:origin x="208" y="7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DEF1A7-CDE1-04B6-8B0E-0DAAFD8928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56755A3-46F1-7CBC-972C-47AFFB54E3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DC5C70E-BD5A-117C-7336-6A285B3A2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265D4-8C51-FD4C-9A3B-8184FB8BAA02}" type="datetimeFigureOut">
              <a:rPr lang="es-ES_tradnl" smtClean="0"/>
              <a:t>27/5/22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032973C-FE23-915D-BC1B-386FC30BC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9FD0FB1-831A-6861-9201-2C729ACD2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4FB55-560C-3A42-AD3F-DAF50549973F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71108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20889D-87FF-021E-126B-7D0B2C81F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2EC6280-B88D-3668-576F-59BDEFDEEE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A01E84-C12C-7303-4E11-1350312F5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265D4-8C51-FD4C-9A3B-8184FB8BAA02}" type="datetimeFigureOut">
              <a:rPr lang="es-ES_tradnl" smtClean="0"/>
              <a:t>27/5/22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182F7F7-9AAB-F370-4C5B-DAFE1739A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7D6FDEE-34F7-F8FB-7E81-B4691F007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4FB55-560C-3A42-AD3F-DAF50549973F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85699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BFB7127-C6AF-C977-6E40-79CC0A12A4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2C88927-EB17-16BA-1C19-67FF7E2CA7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1F8A134-B7BE-D5EE-AD91-E43CD3EAF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265D4-8C51-FD4C-9A3B-8184FB8BAA02}" type="datetimeFigureOut">
              <a:rPr lang="es-ES_tradnl" smtClean="0"/>
              <a:t>27/5/22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14D7F0E-0497-B225-8B08-13C64C6F6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E73CE15-B28F-86E8-630E-4F123243E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4FB55-560C-3A42-AD3F-DAF50549973F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205576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F9FBF4-E3CE-52B5-0507-2D337C3C0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1E04262-EEC9-EA1F-8406-0F8BB6F4B8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D8219EA-49EB-E058-CBE7-FB4234129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265D4-8C51-FD4C-9A3B-8184FB8BAA02}" type="datetimeFigureOut">
              <a:rPr lang="es-ES_tradnl" smtClean="0"/>
              <a:t>27/5/22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21844CA-A62C-9940-5952-D3C1B5253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7428A2A-1C42-7FD7-CD1C-6380D93B2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4FB55-560C-3A42-AD3F-DAF50549973F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773738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63F577-CCDC-6C29-B566-F4C4A4BA0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D15DD2D-AC7D-1CE3-33E2-74906B3148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FE36CB1-962D-97FE-C8FE-E80D98B12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265D4-8C51-FD4C-9A3B-8184FB8BAA02}" type="datetimeFigureOut">
              <a:rPr lang="es-ES_tradnl" smtClean="0"/>
              <a:t>27/5/22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E48FB18-F556-CE37-756C-752E6A1F1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B09CF27-327A-A1A2-59AB-CF0E85D8D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4FB55-560C-3A42-AD3F-DAF50549973F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06185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32CB41-F1F3-A837-69D2-2D5AAC47E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84C2E9C-B6CE-5C6E-356C-9711A10797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ABB342D-3038-2E0B-397C-311EABD30B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26C67BE-6E08-E5CF-A2D4-E0106F16F1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265D4-8C51-FD4C-9A3B-8184FB8BAA02}" type="datetimeFigureOut">
              <a:rPr lang="es-ES_tradnl" smtClean="0"/>
              <a:t>27/5/22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37DC80C-B455-2DCF-C4D7-7B0AAAEC4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F07A22F-4816-969C-B9EE-D9AA3D987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4FB55-560C-3A42-AD3F-DAF50549973F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201312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C6DB94-C1CE-1ED9-E6DB-50359D631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9BA15F6-F973-D13C-BCF1-B0222F5CFC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DC0BA5D-31EE-BDA9-30B1-0550B112B4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653DF33-3547-EC27-D171-373D145292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45E0A76-E836-AD25-3CD7-84873BA04A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5FB8AD1-C059-4CA4-0D12-B5D75D1FB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265D4-8C51-FD4C-9A3B-8184FB8BAA02}" type="datetimeFigureOut">
              <a:rPr lang="es-ES_tradnl" smtClean="0"/>
              <a:t>27/5/22</a:t>
            </a:fld>
            <a:endParaRPr lang="es-ES_tradn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FC11013-7A53-44A0-05DE-5EDAB3181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50A139F-BB83-4E64-2CC0-9B6A8C067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4FB55-560C-3A42-AD3F-DAF50549973F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778219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92D599-84A8-50B1-2B56-FE1B91FA8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166C1E3-4EF2-DF3F-8F93-9EF1566FC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265D4-8C51-FD4C-9A3B-8184FB8BAA02}" type="datetimeFigureOut">
              <a:rPr lang="es-ES_tradnl" smtClean="0"/>
              <a:t>27/5/22</a:t>
            </a:fld>
            <a:endParaRPr lang="es-ES_tradn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ADFF2BC-BBC7-09D1-C9DC-C87045973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4B3CE2F-E580-BCB4-834E-9852E78CB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4FB55-560C-3A42-AD3F-DAF50549973F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06593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360A924-DECC-CC33-786C-045C84C3C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265D4-8C51-FD4C-9A3B-8184FB8BAA02}" type="datetimeFigureOut">
              <a:rPr lang="es-ES_tradnl" smtClean="0"/>
              <a:t>27/5/22</a:t>
            </a:fld>
            <a:endParaRPr lang="es-ES_tradn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B48C45A-7726-29FA-510C-D5EB798A4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D6C58D2-F86B-7108-C635-30DAE3FB9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4FB55-560C-3A42-AD3F-DAF50549973F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90143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7B541A-D0A5-152B-516F-2E137F965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4BD9947-F1F1-A170-9E6F-710863392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B582AF4-7521-8778-D190-FB4A7E212D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744D511-80F2-98BB-C10B-ECCF545CF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265D4-8C51-FD4C-9A3B-8184FB8BAA02}" type="datetimeFigureOut">
              <a:rPr lang="es-ES_tradnl" smtClean="0"/>
              <a:t>27/5/22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4AF1C0E-7AFA-75A9-468F-B0188881F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5EA58A8-FE19-A668-6015-583E96824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4FB55-560C-3A42-AD3F-DAF50549973F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24362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84C30B-66F3-CDE0-3CE3-D5DA18459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598790D-BDC0-1B16-D892-A9E624FEC7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DB1ABCB-A8ED-19A1-1FB3-D79592508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59A9E07-2963-AE94-E43F-F8A398B6D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265D4-8C51-FD4C-9A3B-8184FB8BAA02}" type="datetimeFigureOut">
              <a:rPr lang="es-ES_tradnl" smtClean="0"/>
              <a:t>27/5/22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2D5A7C3-7EB1-3A04-E464-905E390DC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716C8EC-F347-A893-E7E0-903A5D9F3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4FB55-560C-3A42-AD3F-DAF50549973F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2175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1FB2785-AD4C-D2EC-052B-81717E16E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7386779-0FFE-821C-D547-87B2E784AF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0CBABE-0980-B4DE-FBCD-66E6D520BB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2265D4-8C51-FD4C-9A3B-8184FB8BAA02}" type="datetimeFigureOut">
              <a:rPr lang="es-ES_tradnl" smtClean="0"/>
              <a:t>27/5/22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BF77234-0908-D265-1035-7D79F1BA60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CA49F4B-9EAC-6036-FF4D-26341BEF26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24FB55-560C-3A42-AD3F-DAF50549973F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253361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6B3DEE9B-4417-6E0E-BCAB-BC31CDC73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64612" y="4750893"/>
            <a:ext cx="4087305" cy="1147863"/>
          </a:xfrm>
        </p:spPr>
        <p:txBody>
          <a:bodyPr anchor="t">
            <a:normAutofit/>
          </a:bodyPr>
          <a:lstStyle/>
          <a:p>
            <a:pPr algn="r"/>
            <a:r>
              <a:rPr lang="es-ES_tradnl" sz="3200" dirty="0">
                <a:latin typeface="Arial" panose="020B0604020202020204" pitchFamily="34" charset="0"/>
                <a:cs typeface="Arial" panose="020B0604020202020204" pitchFamily="34" charset="0"/>
              </a:rPr>
              <a:t>2022 mayo</a:t>
            </a:r>
          </a:p>
        </p:txBody>
      </p:sp>
      <p:sp>
        <p:nvSpPr>
          <p:cNvPr id="40" name="Freeform: Shape 37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91E03A2-E5F3-1EEA-C993-48D3A02569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600" r="-1" b="-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7" name="Título 6">
            <a:extLst>
              <a:ext uri="{FF2B5EF4-FFF2-40B4-BE49-F238E27FC236}">
                <a16:creationId xmlns:a16="http://schemas.microsoft.com/office/drawing/2014/main" id="{63701854-EAB8-E3B0-8810-5273B137E55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7304338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26E0BFB-CDF1-4990-8C11-AC849311E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B63089F-9547-C92A-DAE0-6CAA74570B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31" t="9091" r="-2" b="-2"/>
          <a:stretch/>
        </p:blipFill>
        <p:spPr>
          <a:xfrm>
            <a:off x="-2" y="10"/>
            <a:ext cx="866851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069A1F8-9BEB-4786-9694-FC48B2D75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788244" y="0"/>
            <a:ext cx="940375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0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82F23E1-675B-5B43-847A-FE789E91D7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8600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endParaRPr lang="es-ES_tradnl" sz="480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B3DEE9B-4417-6E0E-BCAB-BC31CDC73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48600" y="4872922"/>
            <a:ext cx="4023360" cy="1208141"/>
          </a:xfrm>
        </p:spPr>
        <p:txBody>
          <a:bodyPr>
            <a:normAutofit/>
          </a:bodyPr>
          <a:lstStyle/>
          <a:p>
            <a:pPr algn="l"/>
            <a:endParaRPr lang="es-ES_tradnl" sz="20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84014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85ED4748-4D41-ADD8-63AF-598C316DAC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768" b="11045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82F23E1-675B-5B43-847A-FE789E91D7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endParaRPr lang="es-ES_tradnl" sz="5200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B3DEE9B-4417-6E0E-BCAB-BC31CDC73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endParaRPr lang="es-ES_trad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451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8DF8292-F04A-F8A5-E415-9F1A2AB7CB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787" b="22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8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82F23E1-675B-5B43-847A-FE789E91D7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22021" y="3231931"/>
            <a:ext cx="3852041" cy="1834056"/>
          </a:xfrm>
        </p:spPr>
        <p:txBody>
          <a:bodyPr>
            <a:normAutofit/>
          </a:bodyPr>
          <a:lstStyle/>
          <a:p>
            <a:endParaRPr lang="es-ES_tradnl" sz="400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B3DEE9B-4417-6E0E-BCAB-BC31CDC73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82910" y="5242675"/>
            <a:ext cx="4330262" cy="683284"/>
          </a:xfrm>
        </p:spPr>
        <p:txBody>
          <a:bodyPr>
            <a:normAutofit/>
          </a:bodyPr>
          <a:lstStyle/>
          <a:p>
            <a:endParaRPr lang="es-ES_tradnl" sz="2000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6350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9">
            <a:extLst>
              <a:ext uri="{FF2B5EF4-FFF2-40B4-BE49-F238E27FC236}">
                <a16:creationId xmlns:a16="http://schemas.microsoft.com/office/drawing/2014/main" id="{80CCAACE-815D-4A79-875A-B7EFC28F7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BD7792F-03AC-4B8B-B057-603F90563A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39" r="-1" b="39317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97F5AA1-4521-BA31-3E98-2A0338BDFE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206" r="-1" b="33075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520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FC3A567-5555-9FB6-1827-A1720FCB9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3900" y="184150"/>
            <a:ext cx="3124200" cy="648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117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A091177-81D0-5EB2-0766-0BA5377FB5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09" r="278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72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D7995DE-DF26-C870-F78B-24619CF77C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914" r="-1" b="-1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82F23E1-675B-5B43-847A-FE789E91D7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63240"/>
          </a:xfrm>
        </p:spPr>
        <p:txBody>
          <a:bodyPr>
            <a:normAutofit/>
          </a:bodyPr>
          <a:lstStyle/>
          <a:p>
            <a:endParaRPr lang="es-ES_tradnl" sz="6600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B3DEE9B-4417-6E0E-BCAB-BC31CDC73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536192"/>
          </a:xfrm>
        </p:spPr>
        <p:txBody>
          <a:bodyPr>
            <a:normAutofit/>
          </a:bodyPr>
          <a:lstStyle/>
          <a:p>
            <a:endParaRPr lang="es-ES_trad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249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9776D00-EC00-E246-4BF1-54560E0FF4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31837" r="-1" b="2485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82F23E1-675B-5B43-847A-FE789E91D7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endParaRPr lang="es-ES_tradnl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B3DEE9B-4417-6E0E-BCAB-BC31CDC73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endParaRPr lang="es-ES_trad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84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C14D84A-878E-6DF5-3997-3633048030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66" r="6428" b="9092"/>
          <a:stretch/>
        </p:blipFill>
        <p:spPr>
          <a:xfrm>
            <a:off x="-2" y="10"/>
            <a:ext cx="8668512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82F23E1-675B-5B43-847A-FE789E91D7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8600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endParaRPr lang="es-ES_tradnl" sz="480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B3DEE9B-4417-6E0E-BCAB-BC31CDC73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48600" y="4872922"/>
            <a:ext cx="4023360" cy="1208141"/>
          </a:xfrm>
        </p:spPr>
        <p:txBody>
          <a:bodyPr>
            <a:normAutofit/>
          </a:bodyPr>
          <a:lstStyle/>
          <a:p>
            <a:pPr algn="l"/>
            <a:endParaRPr lang="es-ES_tradnl" sz="2000"/>
          </a:p>
        </p:txBody>
      </p:sp>
    </p:spTree>
    <p:extLst>
      <p:ext uri="{BB962C8B-B14F-4D97-AF65-F5344CB8AC3E}">
        <p14:creationId xmlns:p14="http://schemas.microsoft.com/office/powerpoint/2010/main" val="2154971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2</Words>
  <Application>Microsoft Macintosh PowerPoint</Application>
  <PresentationFormat>Panorámica</PresentationFormat>
  <Paragraphs>1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agus larco</dc:creator>
  <cp:lastModifiedBy>agus larco</cp:lastModifiedBy>
  <cp:revision>1</cp:revision>
  <dcterms:created xsi:type="dcterms:W3CDTF">2022-05-27T16:28:16Z</dcterms:created>
  <dcterms:modified xsi:type="dcterms:W3CDTF">2022-05-27T16:55:46Z</dcterms:modified>
</cp:coreProperties>
</file>