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ontserrat" pitchFamily="2" charset="77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>
      <p:cViewPr varScale="1">
        <p:scale>
          <a:sx n="148" d="100"/>
          <a:sy n="148" d="100"/>
        </p:scale>
        <p:origin x="6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78147d8f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78147d8f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927c28bf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927c28bf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927c28bf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927c28bf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927c28bf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927c28bf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78147d8f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78147d8f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927c28bf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927c28bf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78147d8f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78147d8f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87908" y="8236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80">
                <a:latin typeface="Montserrat"/>
                <a:ea typeface="Montserrat"/>
                <a:cs typeface="Montserrat"/>
                <a:sym typeface="Montserrat"/>
              </a:rPr>
              <a:t>PROYECTO DE ORDENANZA DEROGATORIA PUAE SANTA MÓNICA	</a:t>
            </a:r>
            <a:endParaRPr sz="388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87900" y="3900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s" sz="2140">
                <a:latin typeface="Montserrat"/>
                <a:ea typeface="Montserrat"/>
                <a:cs typeface="Montserrat"/>
                <a:sym typeface="Montserrat"/>
              </a:rPr>
              <a:t>10 DE MAYO 2022</a:t>
            </a:r>
            <a:endParaRPr sz="214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INAPLICABILIDAD EXPOSICIÓN DE MOTIVOS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Sentencia Corte Constitucional regula para lo venidero.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No se ha efectuado hasta la presente fecha una sola mesa de trabajo para la construcción de la Ordenanza Verde Azul.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La Ordenanza Verde Azul conforme lo dispuesto por la Corte Constitucional se debe aprobar hasta junio de 2022.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La planificación territorial del Distrito en sustento de la Ordenanza Verde Azul se debe concertar una vez que exista la referida Ordenanza, sin efecto retroactivo.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INAPLICABILIDAD EXPOSICIÓN DE MOTIVOS</a:t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123" y="1017725"/>
            <a:ext cx="4946774" cy="399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800" y="809375"/>
            <a:ext cx="438150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125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ILEGALIDAD DEROGATORIA PUAE SANTA MÓNICA</a:t>
            </a:r>
            <a:endParaRPr/>
          </a:p>
        </p:txBody>
      </p:sp>
      <p:sp>
        <p:nvSpPr>
          <p:cNvPr id="79" name="Google Shape;79;p17"/>
          <p:cNvSpPr txBox="1"/>
          <p:nvPr/>
        </p:nvSpPr>
        <p:spPr>
          <a:xfrm>
            <a:off x="3322700" y="4476500"/>
            <a:ext cx="3000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dk1"/>
                </a:solidFill>
              </a:rPr>
              <a:t>Zonificaciones asignadas al predio en el PUGS aprobado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Montserrat"/>
                <a:ea typeface="Montserrat"/>
                <a:cs typeface="Montserrat"/>
                <a:sym typeface="Montserrat"/>
              </a:rPr>
              <a:t>ILEGALIDADES DEROGATORIA ORDENANZA SANTA MÓNICA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74725" y="725100"/>
            <a:ext cx="8657400" cy="39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1468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es" sz="4500"/>
              <a:t>Conforme el artículo 30 de la LOOTUGS, en concordancia del artículo 8 del Reglamento de la LOOTUGS y el artículo 8 de la Resolución No.05-CETUGS-2020, el </a:t>
            </a:r>
            <a:r>
              <a:rPr lang="es" sz="4500" b="1" u="sng"/>
              <a:t>PUGS estará vigente por un período de 12 años a partir de su APROBACIÓN; y, el componente urbanístico del PUGS podrá actualizarse ÚNICAMENTE al inicio de cada periodo de gestión municipal o metropolitana.</a:t>
            </a:r>
            <a:r>
              <a:rPr lang="es" sz="4500"/>
              <a:t> </a:t>
            </a:r>
            <a:endParaRPr sz="4500"/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-321468" algn="just" rtl="0">
              <a:spcBef>
                <a:spcPts val="120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es" sz="4500"/>
              <a:t>Esta norma legislativa </a:t>
            </a:r>
            <a:r>
              <a:rPr lang="es" sz="4500" b="1"/>
              <a:t>atentaría contra el ordenamiento jurídico vigente</a:t>
            </a:r>
            <a:r>
              <a:rPr lang="es" sz="4500"/>
              <a:t> y contra la planificación que el MDMQ ha plasmado en el PUGS, en concordancia con los postulados del PMDOT y su modelo territorial deseado.</a:t>
            </a:r>
            <a:endParaRPr sz="4500"/>
          </a:p>
          <a:p>
            <a:pPr marL="4572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 sz="1800" b="1">
                <a:latin typeface="Montserrat"/>
                <a:ea typeface="Montserrat"/>
                <a:cs typeface="Montserrat"/>
                <a:sym typeface="Montserrat"/>
              </a:rPr>
              <a:t>ILEGALIDADES DEROGATORIA ORDENANZA SANTA MÓNICA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469725" y="1109250"/>
            <a:ext cx="337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Vulnera el derecho constitucional de propiedad.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Limita el uso y goce del predio del PUAE Santa Mónica.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Condiciona la obtención de licencias metropolitanas urbanísticas.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863" y="1941150"/>
            <a:ext cx="2600325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256650" y="490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El planteamiento de la Ordenanza Derogatoria del PUAE Santa Mónica, genera vulneración a la seguridad jurídica del administrado y un precedente nefasto para la inversión en Quito.</a:t>
            </a:r>
            <a:endParaRPr/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Esperamos que este Concejo Metropolitano, al evidenciar estas irregularidades, en cumplimiento del artículo 8 de la resolución No. 074 disponga el archivo de esta ordenanza, que conforme todo lo expuesto es ilegal y nula.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sz="19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Macintosh PowerPoint</Application>
  <PresentationFormat>On-screen Show (16:9)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Montserrat</vt:lpstr>
      <vt:lpstr>Arial</vt:lpstr>
      <vt:lpstr>Simple Light</vt:lpstr>
      <vt:lpstr>PROYECTO DE ORDENANZA DEROGATORIA PUAE SANTA MÓNICA </vt:lpstr>
      <vt:lpstr>PowerPoint Presentation</vt:lpstr>
      <vt:lpstr>INAPLICABILIDAD EXPOSICIÓN DE MOTIVOS</vt:lpstr>
      <vt:lpstr>INAPLICABILIDAD EXPOSICIÓN DE MOTIVOS</vt:lpstr>
      <vt:lpstr>ILEGALIDAD DEROGATORIA PUAE SANTA MÓNICA</vt:lpstr>
      <vt:lpstr>ILEGALIDADES DEROGATORIA ORDENANZA SANTA MÓNICA</vt:lpstr>
      <vt:lpstr>ILEGALIDADES DEROGATORIA ORDENANZA SANTA MÓNICA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ORDENANZA DEROGATORIA PUAE SANTA MÓNICA </dc:title>
  <cp:lastModifiedBy>Microsoft Office User</cp:lastModifiedBy>
  <cp:revision>1</cp:revision>
  <dcterms:modified xsi:type="dcterms:W3CDTF">2022-05-10T06:01:58Z</dcterms:modified>
</cp:coreProperties>
</file>