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notesMasterIdLst>
    <p:notesMasterId r:id="rId21"/>
  </p:notesMasterIdLst>
  <p:sldIdLst>
    <p:sldId id="266" r:id="rId2"/>
    <p:sldId id="269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300" r:id="rId11"/>
    <p:sldId id="291" r:id="rId12"/>
    <p:sldId id="292" r:id="rId13"/>
    <p:sldId id="296" r:id="rId14"/>
    <p:sldId id="301" r:id="rId15"/>
    <p:sldId id="297" r:id="rId16"/>
    <p:sldId id="298" r:id="rId17"/>
    <p:sldId id="299" r:id="rId18"/>
    <p:sldId id="302" r:id="rId19"/>
    <p:sldId id="303" r:id="rId20"/>
  </p:sldIdLst>
  <p:sldSz cx="12192000" cy="6858000"/>
  <p:notesSz cx="6797675" cy="99282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3" userDrawn="1">
          <p15:clr>
            <a:srgbClr val="A4A3A4"/>
          </p15:clr>
        </p15:guide>
        <p15:guide id="2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C41F32"/>
    <a:srgbClr val="2F2C81"/>
    <a:srgbClr val="2F2C7E"/>
    <a:srgbClr val="2F2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606" y="78"/>
      </p:cViewPr>
      <p:guideLst>
        <p:guide pos="3863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B4B2-F613-C34F-87E4-BBB9ED35DC92}" type="datetimeFigureOut">
              <a:rPr lang="es-EC" smtClean="0"/>
              <a:t>10/5/2022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17031-A5FA-C14C-BD47-D0A8C30660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623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F26B4-420A-AE4B-A9DD-6C18E3EB7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492D97-2771-D04E-A1B5-F7FA8BB16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5E95AD-986F-5D4E-A11A-D43FD2D3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10/5/2022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2D3A56-8566-0B4A-B850-78297C66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46C509-855E-A44B-ACB7-DC426876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750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8932F-9A8A-D24A-B8D7-5FCDF0FC4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75C1C7-4402-3E40-8B17-194DDBE30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46EB8-115A-354F-8414-3EA8B761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10/5/2022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9A7D1-E817-8742-B60A-012E31BB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396975-80CC-4142-B514-A6900F76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522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922CE0-42CB-F443-8181-C504B09CF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293380-8FF0-1E49-82F8-213139B47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5A9185-0D21-E04A-8CE8-E1CAE3D5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10/5/2022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D21BC-43BA-6F4A-A751-5AB14CAF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0F76B0-0BE7-0A4F-AB98-B6F6FD9E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349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81947-CAD0-E34C-845C-35B387B0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27C206-C709-254F-8E80-DF0E793BA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957486-15EF-8243-8017-2F0EC71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10/5/2022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82673-4381-E747-AA21-CD9D1027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DC0DA-5898-0443-9C00-6D203E56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220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E7AFA-6DDD-D34E-A7E0-190D8418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F087A6-DBA8-E143-B75E-33BAC69D0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E18E0C-ADCC-1E45-85A2-4D7EFE03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10/5/2022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3F174-D7A2-0F41-8236-58AC731C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D3D5CB-9F53-1E4E-AD8C-7CF18A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396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81B72-0DAC-4441-9153-FE2BA4D2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595A42-2C8E-8D46-9756-C3855100F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31F613-0FE9-3C45-A8A9-3AE230DB6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980619-3C5D-9943-B728-6E087A3F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10/5/2022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466DE0-A992-4241-A12B-BC46AF3A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4BD982-EDFA-BA4B-99C0-E7CFEE1A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883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4E5CF-21DD-454B-B2F1-034086E4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BB7246-DDD8-D842-8011-F7DD7109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BC5EA5-4832-0A4E-BA09-52EE96101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96F126-E294-E344-AC1F-9513EF871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A49416-7E98-AC47-B961-3C6D5CD67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AFF69A-E7C9-4647-87F9-527C8B6B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10/5/2022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198021-5F62-8341-8BD4-356691AB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CC7AD8-51F7-3C4F-8750-9B52AACC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268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CD0FF-DC7A-AD43-8C92-D0C5C909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C09A49-58DB-3C42-9060-3FFDF416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10/5/2022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76E1BC-2AFE-1B47-A767-AF8AC8D3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08AB6E-80DD-B144-9105-0D057937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545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A4254F-B16D-C14A-A581-662FEFFA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10/5/2022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E2B1E2-683A-CC46-A19E-3F3FDDFA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0E2BE1-588A-A84A-B3CF-C5487B74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426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E5417-4FBC-3647-B0CD-FCF40C0D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A8DBBC-8FD7-F44C-8B4C-5B5CEA62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28B8FE-D6F1-0C4E-B998-6531CAC4A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C82E5-FBF8-C149-A661-D80DD17D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10/5/2022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8923E0-B0FC-8D47-AA7D-7F6985F1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887DA3-A68E-D54A-B13C-8995387C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04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DF176-9D6C-324A-9827-6C47D0DE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22A318-CE96-A643-A6AF-F3ABDC536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8134C-3095-C843-8FC1-752FEB19C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3B92E-4312-4E48-BA86-323DC67B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10/5/2022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AB1C60-4FB9-8D43-A7D8-55913F4D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028776-6C9A-8B42-95FC-1098A5B3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113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97F8AE-05F7-2942-A9A0-15A2CE27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B627CA-5BEE-7944-AB93-61EA38E1F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1ACB94-C442-9D4F-87CD-8AC17B86D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D7FAE-D98D-4449-806A-D750282AA936}" type="datetimeFigureOut">
              <a:rPr lang="es-EC" smtClean="0"/>
              <a:t>10/5/2022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AD8E52-950E-4C4B-AD01-7A183150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73B827-141F-A14D-A86E-544C5A75E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017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54" y="742169"/>
            <a:ext cx="8743004" cy="284147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10350" y="4250528"/>
            <a:ext cx="9743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GERENCIA DE TERMINALES Y ESTACIONAMIENTOS</a:t>
            </a:r>
            <a:endParaRPr lang="es-E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810106" y="199231"/>
            <a:ext cx="1890891" cy="10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549500" y="247471"/>
            <a:ext cx="10410237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C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ESTADO ACTUAL APORTE URBANÍSTICO: ÁREAS VERDES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45" y="1063038"/>
            <a:ext cx="10187501" cy="441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225083" y="247471"/>
            <a:ext cx="11662117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C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ESTADO ACTUAL APORTE URBANÍSTICO: CONECTOR ESCÉNICO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63" y="914400"/>
            <a:ext cx="10363598" cy="47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717454" y="247471"/>
            <a:ext cx="9706708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C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ESTADO ACTUAL APORTE URBANÍSTICO: BULEVAR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612" y="919148"/>
            <a:ext cx="10032775" cy="50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12;p34"/>
          <p:cNvPicPr preferRelativeResize="0"/>
          <p:nvPr/>
        </p:nvPicPr>
        <p:blipFill rotWithShape="1">
          <a:blip r:embed="rId3">
            <a:alphaModFix/>
          </a:blip>
          <a:srcRect l="22645" t="18876" r="23747" b="9944"/>
          <a:stretch/>
        </p:blipFill>
        <p:spPr>
          <a:xfrm>
            <a:off x="8003519" y="1985554"/>
            <a:ext cx="3820181" cy="3005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Freeform 16">
            <a:extLst>
              <a:ext uri="{FF2B5EF4-FFF2-40B4-BE49-F238E27FC236}">
                <a16:creationId xmlns:a16="http://schemas.microsoft.com/office/drawing/2014/main" id="{018AC9CA-36D8-F944-8A5D-4BC148ED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77" y="2100178"/>
            <a:ext cx="72597" cy="72597"/>
          </a:xfrm>
          <a:custGeom>
            <a:avLst/>
            <a:gdLst>
              <a:gd name="T0" fmla="*/ 169 w 170"/>
              <a:gd name="T1" fmla="*/ 86 h 171"/>
              <a:gd name="T2" fmla="*/ 169 w 170"/>
              <a:gd name="T3" fmla="*/ 86 h 171"/>
              <a:gd name="T4" fmla="*/ 84 w 170"/>
              <a:gd name="T5" fmla="*/ 170 h 171"/>
              <a:gd name="T6" fmla="*/ 84 w 170"/>
              <a:gd name="T7" fmla="*/ 170 h 171"/>
              <a:gd name="T8" fmla="*/ 0 w 170"/>
              <a:gd name="T9" fmla="*/ 86 h 171"/>
              <a:gd name="T10" fmla="*/ 0 w 170"/>
              <a:gd name="T11" fmla="*/ 86 h 171"/>
              <a:gd name="T12" fmla="*/ 84 w 170"/>
              <a:gd name="T13" fmla="*/ 0 h 171"/>
              <a:gd name="T14" fmla="*/ 84 w 170"/>
              <a:gd name="T15" fmla="*/ 0 h 171"/>
              <a:gd name="T16" fmla="*/ 169 w 170"/>
              <a:gd name="T17" fmla="*/ 86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0" h="171">
                <a:moveTo>
                  <a:pt x="169" y="86"/>
                </a:moveTo>
                <a:lnTo>
                  <a:pt x="169" y="86"/>
                </a:lnTo>
                <a:cubicBezTo>
                  <a:pt x="169" y="132"/>
                  <a:pt x="131" y="170"/>
                  <a:pt x="84" y="170"/>
                </a:cubicBezTo>
                <a:lnTo>
                  <a:pt x="84" y="170"/>
                </a:lnTo>
                <a:cubicBezTo>
                  <a:pt x="37" y="170"/>
                  <a:pt x="0" y="132"/>
                  <a:pt x="0" y="86"/>
                </a:cubicBezTo>
                <a:lnTo>
                  <a:pt x="0" y="86"/>
                </a:lnTo>
                <a:cubicBezTo>
                  <a:pt x="0" y="38"/>
                  <a:pt x="37" y="0"/>
                  <a:pt x="84" y="0"/>
                </a:cubicBezTo>
                <a:lnTo>
                  <a:pt x="84" y="0"/>
                </a:lnTo>
                <a:cubicBezTo>
                  <a:pt x="131" y="0"/>
                  <a:pt x="169" y="38"/>
                  <a:pt x="169" y="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62E72CC-293F-BA4D-B69B-9F02096BA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940" y="2906196"/>
            <a:ext cx="72599" cy="72599"/>
          </a:xfrm>
          <a:custGeom>
            <a:avLst/>
            <a:gdLst>
              <a:gd name="T0" fmla="*/ 170 w 171"/>
              <a:gd name="T1" fmla="*/ 85 h 170"/>
              <a:gd name="T2" fmla="*/ 170 w 171"/>
              <a:gd name="T3" fmla="*/ 85 h 170"/>
              <a:gd name="T4" fmla="*/ 85 w 171"/>
              <a:gd name="T5" fmla="*/ 169 h 170"/>
              <a:gd name="T6" fmla="*/ 85 w 171"/>
              <a:gd name="T7" fmla="*/ 169 h 170"/>
              <a:gd name="T8" fmla="*/ 0 w 171"/>
              <a:gd name="T9" fmla="*/ 85 h 170"/>
              <a:gd name="T10" fmla="*/ 0 w 171"/>
              <a:gd name="T11" fmla="*/ 85 h 170"/>
              <a:gd name="T12" fmla="*/ 85 w 171"/>
              <a:gd name="T13" fmla="*/ 0 h 170"/>
              <a:gd name="T14" fmla="*/ 85 w 171"/>
              <a:gd name="T15" fmla="*/ 0 h 170"/>
              <a:gd name="T16" fmla="*/ 170 w 171"/>
              <a:gd name="T17" fmla="*/ 85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1" h="170">
                <a:moveTo>
                  <a:pt x="170" y="85"/>
                </a:moveTo>
                <a:lnTo>
                  <a:pt x="170" y="85"/>
                </a:lnTo>
                <a:cubicBezTo>
                  <a:pt x="170" y="132"/>
                  <a:pt x="132" y="169"/>
                  <a:pt x="85" y="169"/>
                </a:cubicBezTo>
                <a:lnTo>
                  <a:pt x="85" y="169"/>
                </a:lnTo>
                <a:cubicBezTo>
                  <a:pt x="39" y="169"/>
                  <a:pt x="0" y="132"/>
                  <a:pt x="0" y="85"/>
                </a:cubicBezTo>
                <a:lnTo>
                  <a:pt x="0" y="85"/>
                </a:lnTo>
                <a:cubicBezTo>
                  <a:pt x="0" y="38"/>
                  <a:pt x="39" y="0"/>
                  <a:pt x="85" y="0"/>
                </a:cubicBezTo>
                <a:lnTo>
                  <a:pt x="85" y="0"/>
                </a:lnTo>
                <a:cubicBezTo>
                  <a:pt x="132" y="0"/>
                  <a:pt x="170" y="38"/>
                  <a:pt x="170" y="8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ADB8361-D31B-0A4F-96AF-437927C9A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779" y="4637064"/>
            <a:ext cx="72599" cy="72599"/>
          </a:xfrm>
          <a:custGeom>
            <a:avLst/>
            <a:gdLst>
              <a:gd name="T0" fmla="*/ 170 w 171"/>
              <a:gd name="T1" fmla="*/ 84 h 170"/>
              <a:gd name="T2" fmla="*/ 170 w 171"/>
              <a:gd name="T3" fmla="*/ 84 h 170"/>
              <a:gd name="T4" fmla="*/ 85 w 171"/>
              <a:gd name="T5" fmla="*/ 169 h 170"/>
              <a:gd name="T6" fmla="*/ 85 w 171"/>
              <a:gd name="T7" fmla="*/ 169 h 170"/>
              <a:gd name="T8" fmla="*/ 0 w 171"/>
              <a:gd name="T9" fmla="*/ 84 h 170"/>
              <a:gd name="T10" fmla="*/ 0 w 171"/>
              <a:gd name="T11" fmla="*/ 84 h 170"/>
              <a:gd name="T12" fmla="*/ 85 w 171"/>
              <a:gd name="T13" fmla="*/ 0 h 170"/>
              <a:gd name="T14" fmla="*/ 85 w 171"/>
              <a:gd name="T15" fmla="*/ 0 h 170"/>
              <a:gd name="T16" fmla="*/ 170 w 171"/>
              <a:gd name="T17" fmla="*/ 84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1" h="170">
                <a:moveTo>
                  <a:pt x="170" y="84"/>
                </a:moveTo>
                <a:lnTo>
                  <a:pt x="170" y="84"/>
                </a:lnTo>
                <a:cubicBezTo>
                  <a:pt x="170" y="131"/>
                  <a:pt x="132" y="169"/>
                  <a:pt x="85" y="169"/>
                </a:cubicBezTo>
                <a:lnTo>
                  <a:pt x="85" y="169"/>
                </a:lnTo>
                <a:cubicBezTo>
                  <a:pt x="39" y="169"/>
                  <a:pt x="0" y="131"/>
                  <a:pt x="0" y="84"/>
                </a:cubicBezTo>
                <a:lnTo>
                  <a:pt x="0" y="84"/>
                </a:lnTo>
                <a:cubicBezTo>
                  <a:pt x="0" y="37"/>
                  <a:pt x="39" y="0"/>
                  <a:pt x="85" y="0"/>
                </a:cubicBezTo>
                <a:lnTo>
                  <a:pt x="85" y="0"/>
                </a:lnTo>
                <a:cubicBezTo>
                  <a:pt x="132" y="0"/>
                  <a:pt x="170" y="37"/>
                  <a:pt x="170" y="8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sp>
        <p:nvSpPr>
          <p:cNvPr id="43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292100" y="247471"/>
            <a:ext cx="11899900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C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SEGUNDA ADENDA MODIFICATORIA AL CONVENIO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35" y="1128260"/>
            <a:ext cx="7617976" cy="460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6">
            <a:extLst>
              <a:ext uri="{FF2B5EF4-FFF2-40B4-BE49-F238E27FC236}">
                <a16:creationId xmlns:a16="http://schemas.microsoft.com/office/drawing/2014/main" id="{018AC9CA-36D8-F944-8A5D-4BC148ED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77" y="2100178"/>
            <a:ext cx="72597" cy="72597"/>
          </a:xfrm>
          <a:custGeom>
            <a:avLst/>
            <a:gdLst>
              <a:gd name="T0" fmla="*/ 169 w 170"/>
              <a:gd name="T1" fmla="*/ 86 h 171"/>
              <a:gd name="T2" fmla="*/ 169 w 170"/>
              <a:gd name="T3" fmla="*/ 86 h 171"/>
              <a:gd name="T4" fmla="*/ 84 w 170"/>
              <a:gd name="T5" fmla="*/ 170 h 171"/>
              <a:gd name="T6" fmla="*/ 84 w 170"/>
              <a:gd name="T7" fmla="*/ 170 h 171"/>
              <a:gd name="T8" fmla="*/ 0 w 170"/>
              <a:gd name="T9" fmla="*/ 86 h 171"/>
              <a:gd name="T10" fmla="*/ 0 w 170"/>
              <a:gd name="T11" fmla="*/ 86 h 171"/>
              <a:gd name="T12" fmla="*/ 84 w 170"/>
              <a:gd name="T13" fmla="*/ 0 h 171"/>
              <a:gd name="T14" fmla="*/ 84 w 170"/>
              <a:gd name="T15" fmla="*/ 0 h 171"/>
              <a:gd name="T16" fmla="*/ 169 w 170"/>
              <a:gd name="T17" fmla="*/ 86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0" h="171">
                <a:moveTo>
                  <a:pt x="169" y="86"/>
                </a:moveTo>
                <a:lnTo>
                  <a:pt x="169" y="86"/>
                </a:lnTo>
                <a:cubicBezTo>
                  <a:pt x="169" y="132"/>
                  <a:pt x="131" y="170"/>
                  <a:pt x="84" y="170"/>
                </a:cubicBezTo>
                <a:lnTo>
                  <a:pt x="84" y="170"/>
                </a:lnTo>
                <a:cubicBezTo>
                  <a:pt x="37" y="170"/>
                  <a:pt x="0" y="132"/>
                  <a:pt x="0" y="86"/>
                </a:cubicBezTo>
                <a:lnTo>
                  <a:pt x="0" y="86"/>
                </a:lnTo>
                <a:cubicBezTo>
                  <a:pt x="0" y="38"/>
                  <a:pt x="37" y="0"/>
                  <a:pt x="84" y="0"/>
                </a:cubicBezTo>
                <a:lnTo>
                  <a:pt x="84" y="0"/>
                </a:lnTo>
                <a:cubicBezTo>
                  <a:pt x="131" y="0"/>
                  <a:pt x="169" y="38"/>
                  <a:pt x="169" y="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62E72CC-293F-BA4D-B69B-9F02096BA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940" y="2906196"/>
            <a:ext cx="72599" cy="72599"/>
          </a:xfrm>
          <a:custGeom>
            <a:avLst/>
            <a:gdLst>
              <a:gd name="T0" fmla="*/ 170 w 171"/>
              <a:gd name="T1" fmla="*/ 85 h 170"/>
              <a:gd name="T2" fmla="*/ 170 w 171"/>
              <a:gd name="T3" fmla="*/ 85 h 170"/>
              <a:gd name="T4" fmla="*/ 85 w 171"/>
              <a:gd name="T5" fmla="*/ 169 h 170"/>
              <a:gd name="T6" fmla="*/ 85 w 171"/>
              <a:gd name="T7" fmla="*/ 169 h 170"/>
              <a:gd name="T8" fmla="*/ 0 w 171"/>
              <a:gd name="T9" fmla="*/ 85 h 170"/>
              <a:gd name="T10" fmla="*/ 0 w 171"/>
              <a:gd name="T11" fmla="*/ 85 h 170"/>
              <a:gd name="T12" fmla="*/ 85 w 171"/>
              <a:gd name="T13" fmla="*/ 0 h 170"/>
              <a:gd name="T14" fmla="*/ 85 w 171"/>
              <a:gd name="T15" fmla="*/ 0 h 170"/>
              <a:gd name="T16" fmla="*/ 170 w 171"/>
              <a:gd name="T17" fmla="*/ 85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1" h="170">
                <a:moveTo>
                  <a:pt x="170" y="85"/>
                </a:moveTo>
                <a:lnTo>
                  <a:pt x="170" y="85"/>
                </a:lnTo>
                <a:cubicBezTo>
                  <a:pt x="170" y="132"/>
                  <a:pt x="132" y="169"/>
                  <a:pt x="85" y="169"/>
                </a:cubicBezTo>
                <a:lnTo>
                  <a:pt x="85" y="169"/>
                </a:lnTo>
                <a:cubicBezTo>
                  <a:pt x="39" y="169"/>
                  <a:pt x="0" y="132"/>
                  <a:pt x="0" y="85"/>
                </a:cubicBezTo>
                <a:lnTo>
                  <a:pt x="0" y="85"/>
                </a:lnTo>
                <a:cubicBezTo>
                  <a:pt x="0" y="38"/>
                  <a:pt x="39" y="0"/>
                  <a:pt x="85" y="0"/>
                </a:cubicBezTo>
                <a:lnTo>
                  <a:pt x="85" y="0"/>
                </a:lnTo>
                <a:cubicBezTo>
                  <a:pt x="132" y="0"/>
                  <a:pt x="170" y="38"/>
                  <a:pt x="170" y="8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ADB8361-D31B-0A4F-96AF-437927C9A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779" y="4637064"/>
            <a:ext cx="72599" cy="72599"/>
          </a:xfrm>
          <a:custGeom>
            <a:avLst/>
            <a:gdLst>
              <a:gd name="T0" fmla="*/ 170 w 171"/>
              <a:gd name="T1" fmla="*/ 84 h 170"/>
              <a:gd name="T2" fmla="*/ 170 w 171"/>
              <a:gd name="T3" fmla="*/ 84 h 170"/>
              <a:gd name="T4" fmla="*/ 85 w 171"/>
              <a:gd name="T5" fmla="*/ 169 h 170"/>
              <a:gd name="T6" fmla="*/ 85 w 171"/>
              <a:gd name="T7" fmla="*/ 169 h 170"/>
              <a:gd name="T8" fmla="*/ 0 w 171"/>
              <a:gd name="T9" fmla="*/ 84 h 170"/>
              <a:gd name="T10" fmla="*/ 0 w 171"/>
              <a:gd name="T11" fmla="*/ 84 h 170"/>
              <a:gd name="T12" fmla="*/ 85 w 171"/>
              <a:gd name="T13" fmla="*/ 0 h 170"/>
              <a:gd name="T14" fmla="*/ 85 w 171"/>
              <a:gd name="T15" fmla="*/ 0 h 170"/>
              <a:gd name="T16" fmla="*/ 170 w 171"/>
              <a:gd name="T17" fmla="*/ 84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1" h="170">
                <a:moveTo>
                  <a:pt x="170" y="84"/>
                </a:moveTo>
                <a:lnTo>
                  <a:pt x="170" y="84"/>
                </a:lnTo>
                <a:cubicBezTo>
                  <a:pt x="170" y="131"/>
                  <a:pt x="132" y="169"/>
                  <a:pt x="85" y="169"/>
                </a:cubicBezTo>
                <a:lnTo>
                  <a:pt x="85" y="169"/>
                </a:lnTo>
                <a:cubicBezTo>
                  <a:pt x="39" y="169"/>
                  <a:pt x="0" y="131"/>
                  <a:pt x="0" y="84"/>
                </a:cubicBezTo>
                <a:lnTo>
                  <a:pt x="0" y="84"/>
                </a:lnTo>
                <a:cubicBezTo>
                  <a:pt x="0" y="37"/>
                  <a:pt x="39" y="0"/>
                  <a:pt x="85" y="0"/>
                </a:cubicBezTo>
                <a:lnTo>
                  <a:pt x="85" y="0"/>
                </a:lnTo>
                <a:cubicBezTo>
                  <a:pt x="132" y="0"/>
                  <a:pt x="170" y="37"/>
                  <a:pt x="170" y="8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sp>
        <p:nvSpPr>
          <p:cNvPr id="43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292100" y="459391"/>
            <a:ext cx="11899900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S" sz="3600" dirty="0"/>
              <a:t>CONSIDERACIONES IMPORTANTES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38200" y="1267097"/>
            <a:ext cx="10515600" cy="46486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b="1" dirty="0" smtClean="0"/>
              <a:t>Expropiaciones: </a:t>
            </a:r>
            <a:r>
              <a:rPr lang="es-ES" dirty="0" smtClean="0"/>
              <a:t>Frecuentemente los propietarios de los predios expropiados recurren a procesos judiciales para demandar un mejor pago y, de ser el caso los valores sería mucho mayor.</a:t>
            </a:r>
          </a:p>
          <a:p>
            <a:pPr algn="just"/>
            <a:r>
              <a:rPr lang="es-ES" b="1" dirty="0" smtClean="0"/>
              <a:t>Trazado vial: </a:t>
            </a:r>
            <a:r>
              <a:rPr lang="es-ES" dirty="0" smtClean="0"/>
              <a:t>Para la implementación de las medidas de mitigación de la movilidad, se incluye ampliaciones y reformas geométricas a las vías colindantes (vía Interoceánica y la Praga), razón por la cual se debe gestionar las modificaciones viales a través del Concejo Metropolitano.</a:t>
            </a:r>
          </a:p>
          <a:p>
            <a:pPr algn="just"/>
            <a:r>
              <a:rPr lang="es-ES" b="1" dirty="0" smtClean="0"/>
              <a:t>Rutas y frecuencias: </a:t>
            </a:r>
            <a:r>
              <a:rPr lang="es-ES" dirty="0" smtClean="0"/>
              <a:t>La EPMMOP como ente administrativo y operativo de la Estación, requiere de la Secretaría de Movilidad el plan operativo de rutas y frecuencias.</a:t>
            </a:r>
          </a:p>
          <a:p>
            <a:pPr algn="just"/>
            <a:r>
              <a:rPr lang="es-ES" b="1" dirty="0" smtClean="0"/>
              <a:t>Donación: </a:t>
            </a:r>
            <a:r>
              <a:rPr lang="es-ES" dirty="0" smtClean="0"/>
              <a:t>Mediante Oficio Nro. AFFV-DJA-216-1732022, de 17/03/2022, la Promotora realiza petición de recepción en título de donación del predio Nro. 3733695 de propiedad del Fideicomiso Botániqo. En el mismo documento desiste de la petición de permuta del 01/12/2021.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4255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1351359" y="292548"/>
            <a:ext cx="8800489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C" altLang="ko-KR" sz="3600" dirty="0" smtClean="0"/>
              <a:t>Estado actual Aportes Urbanísticos</a:t>
            </a:r>
            <a:endParaRPr lang="es-EC" altLang="ko-KR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1" y="846546"/>
            <a:ext cx="11246395" cy="52407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1351359" y="292548"/>
            <a:ext cx="8800489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C" altLang="ko-KR" sz="3600" dirty="0" smtClean="0"/>
              <a:t>Estado actual Aportes Urbanísticos</a:t>
            </a:r>
            <a:endParaRPr lang="es-EC" altLang="ko-KR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45" y="846546"/>
            <a:ext cx="10510521" cy="53108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981814" y="2243603"/>
            <a:ext cx="41715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GRACIAS</a:t>
            </a:r>
            <a:endParaRPr lang="es-E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/>
              <a:t>“CLÁUSULA SÉPTIMA. - FINANCIAMIENTO Y MECANISMO DE TRANSFERENCIA: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endParaRPr lang="es-EC" dirty="0"/>
          </a:p>
          <a:p>
            <a:pPr fontAlgn="base"/>
            <a:r>
              <a:rPr lang="es-ES" i="1" dirty="0"/>
              <a:t>El trámite para la declaratoria de utilidad pública que se requiera en la ejecución de este convenio estará a cargo de la Empresa Pública Metropolitana de Movilidad y Obras Públicas. </a:t>
            </a:r>
            <a:endParaRPr lang="es-EC" dirty="0"/>
          </a:p>
          <a:p>
            <a:pPr fontAlgn="base"/>
            <a:r>
              <a:rPr lang="es-ES" i="1" dirty="0"/>
              <a:t>La promotora se compromete a entregar los valores que se requieren para el pago de la afectación, de acuerdo al siguiente procedimiento:</a:t>
            </a:r>
            <a:endParaRPr lang="es-EC" dirty="0"/>
          </a:p>
          <a:p>
            <a:pPr lvl="0" fontAlgn="base"/>
            <a:r>
              <a:rPr lang="es-EC" i="1" dirty="0"/>
              <a:t>Dentro del plazo de 15 días contados a partir de la firma de esta adenda transferirá a la EPMMOP el valor que establezca el estudio con referencia al costo de la afectación.</a:t>
            </a:r>
            <a:endParaRPr lang="es-EC" dirty="0"/>
          </a:p>
          <a:p>
            <a:pPr lvl="0" fontAlgn="base"/>
            <a:r>
              <a:rPr lang="es-EC" i="1" dirty="0"/>
              <a:t>Dentro del plazo de 15 días contados a partir de que la EPMMOP le notifique con la ficha técnica valorativa, transferirá la diferencia entre el valor de la misma, lo que ayudará a cubrir los gastos administrativos y judiciales que se presenten.”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520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12" y="470263"/>
            <a:ext cx="9562979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3684"/>
            <a:ext cx="3124636" cy="1143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582" y="1718219"/>
            <a:ext cx="7902311" cy="402139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C3FA350-6FD6-FD4C-9871-C2E2E7DBD945}"/>
              </a:ext>
            </a:extLst>
          </p:cNvPr>
          <p:cNvSpPr txBox="1"/>
          <p:nvPr/>
        </p:nvSpPr>
        <p:spPr>
          <a:xfrm>
            <a:off x="1336431" y="159722"/>
            <a:ext cx="102448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2F2C80"/>
                </a:solidFill>
                <a:latin typeface="Otterco" pitchFamily="2" charset="77"/>
                <a:cs typeface="Gotham Bold" pitchFamily="2" charset="0"/>
              </a:rPr>
              <a:t>Convenio de entrega de aportes Urbanísticos entre el Municipio del Distrito Metropolitano de Quito a través de la EPMMOP y </a:t>
            </a:r>
            <a:r>
              <a:rPr lang="es-ES" sz="2800" b="1" dirty="0" smtClean="0">
                <a:solidFill>
                  <a:srgbClr val="2F2C80"/>
                </a:solidFill>
                <a:latin typeface="Otterco" pitchFamily="2" charset="77"/>
                <a:cs typeface="Gotham Bold" pitchFamily="2" charset="0"/>
              </a:rPr>
              <a:t>TOMORAGUADUA </a:t>
            </a:r>
            <a:r>
              <a:rPr lang="es-ES" sz="2800" b="1" dirty="0">
                <a:solidFill>
                  <a:srgbClr val="2F2C80"/>
                </a:solidFill>
                <a:latin typeface="Otterco" pitchFamily="2" charset="77"/>
                <a:cs typeface="Gotham Bold" pitchFamily="2" charset="0"/>
              </a:rPr>
              <a:t>S.A.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3684"/>
            <a:ext cx="3124636" cy="11431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35" y="457201"/>
            <a:ext cx="10585452" cy="556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3684"/>
            <a:ext cx="3124636" cy="114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10" y="561703"/>
            <a:ext cx="10815503" cy="538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3684"/>
            <a:ext cx="3124636" cy="114316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1300114" y="255274"/>
            <a:ext cx="8913031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C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OBLIGACIONES DEL CONVENIO 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Llamada rectangular 6"/>
          <p:cNvSpPr/>
          <p:nvPr/>
        </p:nvSpPr>
        <p:spPr>
          <a:xfrm>
            <a:off x="8869929" y="1010976"/>
            <a:ext cx="3010745" cy="3179297"/>
          </a:xfrm>
          <a:prstGeom prst="wedgeRectCallout">
            <a:avLst>
              <a:gd name="adj1" fmla="val -81408"/>
              <a:gd name="adj2" fmla="val 48437"/>
            </a:avLst>
          </a:prstGeom>
          <a:solidFill>
            <a:srgbClr val="FFF8E5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</a:rPr>
              <a:t>COMISIÓN TÉCNICA:</a:t>
            </a:r>
          </a:p>
          <a:p>
            <a:pPr algn="ctr"/>
            <a:r>
              <a:rPr lang="es-ES" sz="1050" dirty="0" smtClean="0">
                <a:solidFill>
                  <a:schemeClr val="accent1">
                    <a:lumMod val="75000"/>
                  </a:schemeClr>
                </a:solidFill>
              </a:rPr>
              <a:t>SECRETARÍA DE TERRITORIO HÁBITAT Y VIVIENDA</a:t>
            </a:r>
          </a:p>
          <a:p>
            <a:pPr algn="ctr"/>
            <a:r>
              <a:rPr lang="es-ES" sz="1050" dirty="0" smtClean="0">
                <a:solidFill>
                  <a:schemeClr val="accent1">
                    <a:lumMod val="75000"/>
                  </a:schemeClr>
                </a:solidFill>
              </a:rPr>
              <a:t>SECRETARÍA DE MOVILIDAD</a:t>
            </a:r>
          </a:p>
          <a:p>
            <a:pPr algn="ctr"/>
            <a:r>
              <a:rPr lang="es-ES" sz="1050" dirty="0">
                <a:solidFill>
                  <a:schemeClr val="accent1">
                    <a:lumMod val="75000"/>
                  </a:schemeClr>
                </a:solidFill>
              </a:rPr>
              <a:t>EPMMOP </a:t>
            </a:r>
          </a:p>
          <a:p>
            <a:pPr algn="ctr"/>
            <a:r>
              <a:rPr lang="es-ES" sz="1050" dirty="0" smtClean="0">
                <a:solidFill>
                  <a:schemeClr val="accent1">
                    <a:lumMod val="75000"/>
                  </a:schemeClr>
                </a:solidFill>
              </a:rPr>
              <a:t>ADMINISTRADOR FIDEICOMISO BOTÁNIQO (CON VOZ Y SIN VOTO)</a:t>
            </a:r>
          </a:p>
          <a:p>
            <a:pPr algn="ctr"/>
            <a:endParaRPr lang="es-ES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</a:rPr>
              <a:t>SUBCOMISIONES</a:t>
            </a:r>
          </a:p>
          <a:p>
            <a:pPr algn="ctr"/>
            <a:r>
              <a:rPr lang="es-ES" sz="1050" dirty="0" smtClean="0">
                <a:solidFill>
                  <a:schemeClr val="accent1">
                    <a:lumMod val="75000"/>
                  </a:schemeClr>
                </a:solidFill>
              </a:rPr>
              <a:t>GERENCIA DE ADMINISTRACIÓN DE PARQUES Y ESPACIOS VERDES</a:t>
            </a:r>
          </a:p>
          <a:p>
            <a:pPr algn="ctr"/>
            <a:r>
              <a:rPr lang="es-ES" sz="1050" dirty="0" smtClean="0">
                <a:solidFill>
                  <a:schemeClr val="accent1">
                    <a:lumMod val="75000"/>
                  </a:schemeClr>
                </a:solidFill>
              </a:rPr>
              <a:t>GERENCIA DE ESTUDIOS Y FISCALIZACIÓN</a:t>
            </a:r>
          </a:p>
          <a:p>
            <a:pPr algn="ctr"/>
            <a:r>
              <a:rPr lang="es-ES" sz="1050" dirty="0" smtClean="0">
                <a:solidFill>
                  <a:schemeClr val="accent1">
                    <a:lumMod val="75000"/>
                  </a:schemeClr>
                </a:solidFill>
              </a:rPr>
              <a:t>GERENCIA DE OPERACIONES DE LA MOVILIDAD</a:t>
            </a:r>
          </a:p>
          <a:p>
            <a:pPr algn="ctr"/>
            <a:r>
              <a:rPr lang="es-ES" sz="1050" dirty="0" smtClean="0">
                <a:solidFill>
                  <a:schemeClr val="accent1">
                    <a:lumMod val="75000"/>
                  </a:schemeClr>
                </a:solidFill>
              </a:rPr>
              <a:t>DIRECCIÓN DE TECNOLOGÍA DE LA INFORMACIÓN</a:t>
            </a:r>
          </a:p>
          <a:p>
            <a:pPr algn="ctr"/>
            <a:r>
              <a:rPr lang="es-ES" sz="1050" dirty="0" smtClean="0">
                <a:solidFill>
                  <a:schemeClr val="accent1">
                    <a:lumMod val="75000"/>
                  </a:schemeClr>
                </a:solidFill>
              </a:rPr>
              <a:t>SE SOLICITÓ A LA ADMINISTRACIÓN ZONAL TUMBACO FORMAR PARTE DE LA SUBCOMISIÓN PERO SE EXCUSO MENCIONANDO QUE NO ES DE SU COMPETENCIA.</a:t>
            </a:r>
            <a:endParaRPr lang="es-EC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86" y="809272"/>
            <a:ext cx="8489157" cy="52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3684"/>
            <a:ext cx="3124636" cy="114316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1300114" y="255274"/>
            <a:ext cx="8913031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C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OBLIGACIONES DEL CONVENIO 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3" y="905885"/>
            <a:ext cx="9842269" cy="53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2">
            <a:extLst>
              <a:ext uri="{FF2B5EF4-FFF2-40B4-BE49-F238E27FC236}">
                <a16:creationId xmlns:a16="http://schemas.microsoft.com/office/drawing/2014/main" id="{213598C5-5845-418B-BD65-4E2B248FD50D}"/>
              </a:ext>
            </a:extLst>
          </p:cNvPr>
          <p:cNvGrpSpPr/>
          <p:nvPr/>
        </p:nvGrpSpPr>
        <p:grpSpPr>
          <a:xfrm rot="20369825">
            <a:off x="3471830" y="5058386"/>
            <a:ext cx="1375264" cy="2017901"/>
            <a:chOff x="4643042" y="1883668"/>
            <a:chExt cx="3889330" cy="5061926"/>
          </a:xfrm>
        </p:grpSpPr>
        <p:sp>
          <p:nvSpPr>
            <p:cNvPr id="35" name="Isosceles Triangle 20">
              <a:extLst>
                <a:ext uri="{FF2B5EF4-FFF2-40B4-BE49-F238E27FC236}">
                  <a16:creationId xmlns:a16="http://schemas.microsoft.com/office/drawing/2014/main" id="{06B3566D-4DA5-4732-86B5-98812402279A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7802832" y="4317191"/>
              <a:ext cx="391806" cy="432000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6F604EB0-FA56-47F6-8B08-23983C59E279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4908164" y="3016329"/>
              <a:ext cx="360000" cy="292430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Round Same Side Corner Rectangle 2">
              <a:extLst>
                <a:ext uri="{FF2B5EF4-FFF2-40B4-BE49-F238E27FC236}">
                  <a16:creationId xmlns:a16="http://schemas.microsoft.com/office/drawing/2014/main" id="{F8A25227-813C-4A42-B5A3-D66B3220E6A2}"/>
                </a:ext>
              </a:extLst>
            </p:cNvPr>
            <p:cNvSpPr/>
            <p:nvPr/>
          </p:nvSpPr>
          <p:spPr>
            <a:xfrm rot="5400000" flipH="1">
              <a:off x="7799686" y="2974724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87892" h="3786923">
                  <a:moveTo>
                    <a:pt x="2574092" y="3411971"/>
                  </a:moveTo>
                  <a:cubicBezTo>
                    <a:pt x="2577477" y="3551838"/>
                    <a:pt x="2489596" y="3681234"/>
                    <a:pt x="2347458" y="3745664"/>
                  </a:cubicBezTo>
                  <a:cubicBezTo>
                    <a:pt x="2228355" y="3799653"/>
                    <a:pt x="2086904" y="3800713"/>
                    <a:pt x="1966757" y="3748519"/>
                  </a:cubicBezTo>
                  <a:cubicBezTo>
                    <a:pt x="1823914" y="3686464"/>
                    <a:pt x="1733597" y="3559106"/>
                    <a:pt x="1733597" y="3419734"/>
                  </a:cubicBezTo>
                  <a:cubicBezTo>
                    <a:pt x="2013762" y="3417146"/>
                    <a:pt x="2293927" y="3414559"/>
                    <a:pt x="2574092" y="3411971"/>
                  </a:cubicBezTo>
                  <a:close/>
                  <a:moveTo>
                    <a:pt x="2574187" y="367189"/>
                  </a:moveTo>
                  <a:cubicBezTo>
                    <a:pt x="2294022" y="369777"/>
                    <a:pt x="2013857" y="372364"/>
                    <a:pt x="1733692" y="374952"/>
                  </a:cubicBezTo>
                  <a:cubicBezTo>
                    <a:pt x="1730307" y="235085"/>
                    <a:pt x="1818188" y="105689"/>
                    <a:pt x="1960326" y="41259"/>
                  </a:cubicBezTo>
                  <a:cubicBezTo>
                    <a:pt x="2079429" y="-12730"/>
                    <a:pt x="2220880" y="-13790"/>
                    <a:pt x="2341027" y="38404"/>
                  </a:cubicBezTo>
                  <a:cubicBezTo>
                    <a:pt x="2483870" y="100459"/>
                    <a:pt x="2574187" y="227817"/>
                    <a:pt x="2574187" y="367189"/>
                  </a:cubicBezTo>
                  <a:close/>
                  <a:moveTo>
                    <a:pt x="2688290" y="635445"/>
                  </a:moveTo>
                  <a:lnTo>
                    <a:pt x="2688290" y="1612884"/>
                  </a:lnTo>
                  <a:lnTo>
                    <a:pt x="1619492" y="1612884"/>
                  </a:lnTo>
                  <a:lnTo>
                    <a:pt x="1619492" y="1396859"/>
                  </a:lnTo>
                  <a:lnTo>
                    <a:pt x="201708" y="1396859"/>
                  </a:lnTo>
                  <a:cubicBezTo>
                    <a:pt x="90308" y="1396859"/>
                    <a:pt x="0" y="1306551"/>
                    <a:pt x="0" y="1195151"/>
                  </a:cubicBezTo>
                  <a:lnTo>
                    <a:pt x="0" y="907003"/>
                  </a:lnTo>
                  <a:cubicBezTo>
                    <a:pt x="0" y="795603"/>
                    <a:pt x="90308" y="705295"/>
                    <a:pt x="201708" y="705295"/>
                  </a:cubicBezTo>
                  <a:lnTo>
                    <a:pt x="1619492" y="705295"/>
                  </a:lnTo>
                  <a:lnTo>
                    <a:pt x="1619492" y="635445"/>
                  </a:lnTo>
                  <a:cubicBezTo>
                    <a:pt x="1619492" y="537063"/>
                    <a:pt x="1699247" y="457308"/>
                    <a:pt x="1797629" y="457308"/>
                  </a:cubicBezTo>
                  <a:lnTo>
                    <a:pt x="2510153" y="457308"/>
                  </a:lnTo>
                  <a:cubicBezTo>
                    <a:pt x="2608535" y="457308"/>
                    <a:pt x="2688290" y="537063"/>
                    <a:pt x="2688290" y="635445"/>
                  </a:cubicBezTo>
                  <a:close/>
                  <a:moveTo>
                    <a:pt x="3177333" y="2901044"/>
                  </a:moveTo>
                  <a:lnTo>
                    <a:pt x="1130451" y="2901044"/>
                  </a:lnTo>
                  <a:cubicBezTo>
                    <a:pt x="1350134" y="2526253"/>
                    <a:pt x="1481437" y="2165059"/>
                    <a:pt x="1605942" y="1684892"/>
                  </a:cubicBezTo>
                  <a:lnTo>
                    <a:pt x="2701842" y="1684892"/>
                  </a:lnTo>
                  <a:cubicBezTo>
                    <a:pt x="2809350" y="2117470"/>
                    <a:pt x="2933855" y="2516056"/>
                    <a:pt x="3177333" y="2901044"/>
                  </a:cubicBezTo>
                  <a:close/>
                  <a:moveTo>
                    <a:pt x="3287892" y="3137537"/>
                  </a:moveTo>
                  <a:lnTo>
                    <a:pt x="3287892" y="3248909"/>
                  </a:lnTo>
                  <a:cubicBezTo>
                    <a:pt x="3287892" y="3295849"/>
                    <a:pt x="3249839" y="3333902"/>
                    <a:pt x="3202899" y="3333902"/>
                  </a:cubicBezTo>
                  <a:lnTo>
                    <a:pt x="1104885" y="3333902"/>
                  </a:lnTo>
                  <a:cubicBezTo>
                    <a:pt x="1057945" y="3333902"/>
                    <a:pt x="1019892" y="3295849"/>
                    <a:pt x="1019892" y="3248909"/>
                  </a:cubicBezTo>
                  <a:lnTo>
                    <a:pt x="1019892" y="3137537"/>
                  </a:lnTo>
                  <a:cubicBezTo>
                    <a:pt x="1019892" y="3090597"/>
                    <a:pt x="1057945" y="3052544"/>
                    <a:pt x="1104885" y="3052544"/>
                  </a:cubicBezTo>
                  <a:lnTo>
                    <a:pt x="3202899" y="3052544"/>
                  </a:lnTo>
                  <a:cubicBezTo>
                    <a:pt x="3249839" y="3052544"/>
                    <a:pt x="3287892" y="3090597"/>
                    <a:pt x="3287892" y="31375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" name="Trapezoid 6">
              <a:extLst>
                <a:ext uri="{FF2B5EF4-FFF2-40B4-BE49-F238E27FC236}">
                  <a16:creationId xmlns:a16="http://schemas.microsoft.com/office/drawing/2014/main" id="{C0C386E2-9847-4480-9EA2-AA3BC658DAE8}"/>
                </a:ext>
              </a:extLst>
            </p:cNvPr>
            <p:cNvSpPr>
              <a:spLocks/>
            </p:cNvSpPr>
            <p:nvPr/>
          </p:nvSpPr>
          <p:spPr>
            <a:xfrm>
              <a:off x="8065301" y="3760778"/>
              <a:ext cx="261201" cy="261201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" name="Rounded Rectangle 24">
              <a:extLst>
                <a:ext uri="{FF2B5EF4-FFF2-40B4-BE49-F238E27FC236}">
                  <a16:creationId xmlns:a16="http://schemas.microsoft.com/office/drawing/2014/main" id="{0D69E175-BA3C-49F5-84D4-E824755E95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6423" y="2453664"/>
              <a:ext cx="360000" cy="278548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Isosceles Triangle 7">
              <a:extLst>
                <a:ext uri="{FF2B5EF4-FFF2-40B4-BE49-F238E27FC236}">
                  <a16:creationId xmlns:a16="http://schemas.microsoft.com/office/drawing/2014/main" id="{960018FE-A492-40BA-893D-FC3720C35F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7867" y="5160647"/>
              <a:ext cx="360000" cy="250845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1" name="Isosceles Triangle 2">
              <a:extLst>
                <a:ext uri="{FF2B5EF4-FFF2-40B4-BE49-F238E27FC236}">
                  <a16:creationId xmlns:a16="http://schemas.microsoft.com/office/drawing/2014/main" id="{CEDEFBDD-284B-4299-B3DE-436C318FDB11}"/>
                </a:ext>
              </a:extLst>
            </p:cNvPr>
            <p:cNvSpPr>
              <a:spLocks/>
            </p:cNvSpPr>
            <p:nvPr/>
          </p:nvSpPr>
          <p:spPr>
            <a:xfrm rot="2498363">
              <a:off x="6068715" y="209021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860438" h="3938940">
                  <a:moveTo>
                    <a:pt x="1862067" y="2433815"/>
                  </a:moveTo>
                  <a:lnTo>
                    <a:pt x="1970067" y="2433815"/>
                  </a:lnTo>
                  <a:lnTo>
                    <a:pt x="1970067" y="3362873"/>
                  </a:lnTo>
                  <a:lnTo>
                    <a:pt x="2004792" y="3362873"/>
                  </a:lnTo>
                  <a:lnTo>
                    <a:pt x="2004792" y="3650907"/>
                  </a:lnTo>
                  <a:cubicBezTo>
                    <a:pt x="2004792" y="3808349"/>
                    <a:pt x="1878374" y="3936619"/>
                    <a:pt x="1720949" y="3938909"/>
                  </a:cubicBezTo>
                  <a:cubicBezTo>
                    <a:pt x="1564029" y="3941192"/>
                    <a:pt x="1434265" y="3817458"/>
                    <a:pt x="1429045" y="3660794"/>
                  </a:cubicBezTo>
                  <a:lnTo>
                    <a:pt x="1428727" y="3660794"/>
                  </a:lnTo>
                  <a:lnTo>
                    <a:pt x="1428727" y="3588794"/>
                  </a:lnTo>
                  <a:cubicBezTo>
                    <a:pt x="1428727" y="3549029"/>
                    <a:pt x="1460962" y="3516794"/>
                    <a:pt x="1500727" y="3516794"/>
                  </a:cubicBezTo>
                  <a:lnTo>
                    <a:pt x="1536727" y="3516794"/>
                  </a:lnTo>
                  <a:cubicBezTo>
                    <a:pt x="1576492" y="3516794"/>
                    <a:pt x="1608727" y="3549029"/>
                    <a:pt x="1608727" y="3588794"/>
                  </a:cubicBezTo>
                  <a:lnTo>
                    <a:pt x="1608727" y="3654789"/>
                  </a:lnTo>
                  <a:cubicBezTo>
                    <a:pt x="1610687" y="3713589"/>
                    <a:pt x="1659418" y="3760001"/>
                    <a:pt x="1718334" y="3759144"/>
                  </a:cubicBezTo>
                  <a:cubicBezTo>
                    <a:pt x="1777498" y="3758284"/>
                    <a:pt x="1825008" y="3710077"/>
                    <a:pt x="1825008" y="3650907"/>
                  </a:cubicBezTo>
                  <a:lnTo>
                    <a:pt x="1824792" y="3650907"/>
                  </a:lnTo>
                  <a:lnTo>
                    <a:pt x="1824792" y="3362873"/>
                  </a:lnTo>
                  <a:lnTo>
                    <a:pt x="1862067" y="3362873"/>
                  </a:lnTo>
                  <a:close/>
                  <a:moveTo>
                    <a:pt x="1963773" y="341826"/>
                  </a:moveTo>
                  <a:cubicBezTo>
                    <a:pt x="2603866" y="1105515"/>
                    <a:pt x="2803203" y="1464631"/>
                    <a:pt x="2867684" y="2396069"/>
                  </a:cubicBezTo>
                  <a:cubicBezTo>
                    <a:pt x="2523234" y="2107144"/>
                    <a:pt x="2324834" y="2107144"/>
                    <a:pt x="1967684" y="2396069"/>
                  </a:cubicBezTo>
                  <a:cubicBezTo>
                    <a:pt x="1966380" y="1713514"/>
                    <a:pt x="1965077" y="1024381"/>
                    <a:pt x="1963773" y="341826"/>
                  </a:cubicBezTo>
                  <a:close/>
                  <a:moveTo>
                    <a:pt x="1882676" y="341826"/>
                  </a:moveTo>
                  <a:cubicBezTo>
                    <a:pt x="1881372" y="1024381"/>
                    <a:pt x="1880069" y="1713514"/>
                    <a:pt x="1878765" y="2396069"/>
                  </a:cubicBezTo>
                  <a:cubicBezTo>
                    <a:pt x="1521615" y="2107144"/>
                    <a:pt x="1323215" y="2107144"/>
                    <a:pt x="978765" y="2396069"/>
                  </a:cubicBezTo>
                  <a:cubicBezTo>
                    <a:pt x="1043246" y="1464631"/>
                    <a:pt x="1242583" y="1105515"/>
                    <a:pt x="1882676" y="341826"/>
                  </a:cubicBezTo>
                  <a:close/>
                  <a:moveTo>
                    <a:pt x="2058573" y="335248"/>
                  </a:moveTo>
                  <a:cubicBezTo>
                    <a:pt x="3026489" y="598978"/>
                    <a:pt x="3714825" y="1273857"/>
                    <a:pt x="3860438" y="2396070"/>
                  </a:cubicBezTo>
                  <a:cubicBezTo>
                    <a:pt x="3515988" y="2107145"/>
                    <a:pt x="3317588" y="2107145"/>
                    <a:pt x="2960438" y="2396070"/>
                  </a:cubicBezTo>
                  <a:cubicBezTo>
                    <a:pt x="2910892" y="1313327"/>
                    <a:pt x="2647549" y="1036442"/>
                    <a:pt x="2058573" y="335248"/>
                  </a:cubicBezTo>
                  <a:close/>
                  <a:moveTo>
                    <a:pt x="1801865" y="335248"/>
                  </a:moveTo>
                  <a:cubicBezTo>
                    <a:pt x="1212889" y="1036442"/>
                    <a:pt x="949546" y="1313327"/>
                    <a:pt x="900000" y="2396070"/>
                  </a:cubicBezTo>
                  <a:cubicBezTo>
                    <a:pt x="542850" y="2107145"/>
                    <a:pt x="344450" y="2107145"/>
                    <a:pt x="0" y="2396070"/>
                  </a:cubicBezTo>
                  <a:cubicBezTo>
                    <a:pt x="145613" y="1273857"/>
                    <a:pt x="833949" y="598978"/>
                    <a:pt x="1801865" y="335248"/>
                  </a:cubicBezTo>
                  <a:close/>
                  <a:moveTo>
                    <a:pt x="1902679" y="0"/>
                  </a:moveTo>
                  <a:lnTo>
                    <a:pt x="1929455" y="0"/>
                  </a:lnTo>
                  <a:lnTo>
                    <a:pt x="1970067" y="288000"/>
                  </a:lnTo>
                  <a:lnTo>
                    <a:pt x="1862067" y="288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BF58F36A-3E51-4E28-BA20-235BE8B514B5}"/>
                </a:ext>
              </a:extLst>
            </p:cNvPr>
            <p:cNvSpPr/>
            <p:nvPr/>
          </p:nvSpPr>
          <p:spPr>
            <a:xfrm rot="18900000">
              <a:off x="7164858" y="2121812"/>
              <a:ext cx="121708" cy="460964"/>
            </a:xfrm>
            <a:custGeom>
              <a:avLst/>
              <a:gdLst/>
              <a:ahLst/>
              <a:cxnLst/>
              <a:rect l="l" t="t" r="r" b="b"/>
              <a:pathLst>
                <a:path w="1323851" h="5014044">
                  <a:moveTo>
                    <a:pt x="797140" y="4503940"/>
                  </a:moveTo>
                  <a:cubicBezTo>
                    <a:pt x="732770" y="4439570"/>
                    <a:pt x="628407" y="4439570"/>
                    <a:pt x="564037" y="4503940"/>
                  </a:cubicBezTo>
                  <a:cubicBezTo>
                    <a:pt x="499667" y="4568310"/>
                    <a:pt x="499667" y="4672672"/>
                    <a:pt x="564037" y="4737042"/>
                  </a:cubicBezTo>
                  <a:cubicBezTo>
                    <a:pt x="628407" y="4801412"/>
                    <a:pt x="732770" y="4801413"/>
                    <a:pt x="797140" y="4737043"/>
                  </a:cubicBezTo>
                  <a:cubicBezTo>
                    <a:pt x="861510" y="4672673"/>
                    <a:pt x="861510" y="4568310"/>
                    <a:pt x="797140" y="4503940"/>
                  </a:cubicBezTo>
                  <a:close/>
                  <a:moveTo>
                    <a:pt x="1019859" y="4396571"/>
                  </a:moveTo>
                  <a:lnTo>
                    <a:pt x="1019859" y="4844408"/>
                  </a:lnTo>
                  <a:lnTo>
                    <a:pt x="680589" y="5014044"/>
                  </a:lnTo>
                  <a:lnTo>
                    <a:pt x="341319" y="4844409"/>
                  </a:lnTo>
                  <a:lnTo>
                    <a:pt x="341319" y="4396572"/>
                  </a:lnTo>
                  <a:lnTo>
                    <a:pt x="680589" y="4226937"/>
                  </a:lnTo>
                  <a:close/>
                  <a:moveTo>
                    <a:pt x="800624" y="237293"/>
                  </a:moveTo>
                  <a:cubicBezTo>
                    <a:pt x="730322" y="166991"/>
                    <a:pt x="616339" y="166991"/>
                    <a:pt x="546037" y="237293"/>
                  </a:cubicBezTo>
                  <a:cubicBezTo>
                    <a:pt x="475735" y="307595"/>
                    <a:pt x="475735" y="421577"/>
                    <a:pt x="546037" y="491879"/>
                  </a:cubicBezTo>
                  <a:cubicBezTo>
                    <a:pt x="616339" y="562181"/>
                    <a:pt x="730322" y="562181"/>
                    <a:pt x="800624" y="491879"/>
                  </a:cubicBezTo>
                  <a:cubicBezTo>
                    <a:pt x="870926" y="421577"/>
                    <a:pt x="870926" y="307595"/>
                    <a:pt x="800624" y="237293"/>
                  </a:cubicBezTo>
                  <a:close/>
                  <a:moveTo>
                    <a:pt x="1079384" y="68015"/>
                  </a:moveTo>
                  <a:cubicBezTo>
                    <a:pt x="1121407" y="110039"/>
                    <a:pt x="1147399" y="168093"/>
                    <a:pt x="1147399" y="232219"/>
                  </a:cubicBezTo>
                  <a:cubicBezTo>
                    <a:pt x="1147399" y="1159793"/>
                    <a:pt x="1034554" y="2087367"/>
                    <a:pt x="1023948" y="3014957"/>
                  </a:cubicBezTo>
                  <a:cubicBezTo>
                    <a:pt x="1133082" y="3060182"/>
                    <a:pt x="1235152" y="3127360"/>
                    <a:pt x="1323851" y="3216059"/>
                  </a:cubicBezTo>
                  <a:cubicBezTo>
                    <a:pt x="1689423" y="3581630"/>
                    <a:pt x="1689423" y="4174338"/>
                    <a:pt x="1323851" y="4539910"/>
                  </a:cubicBezTo>
                  <a:cubicBezTo>
                    <a:pt x="1261218" y="4602543"/>
                    <a:pt x="1191917" y="4654446"/>
                    <a:pt x="1117803" y="4694845"/>
                  </a:cubicBezTo>
                  <a:lnTo>
                    <a:pt x="1117303" y="3872699"/>
                  </a:lnTo>
                  <a:lnTo>
                    <a:pt x="684319" y="3565900"/>
                  </a:lnTo>
                  <a:lnTo>
                    <a:pt x="251709" y="3873225"/>
                  </a:lnTo>
                  <a:lnTo>
                    <a:pt x="252223" y="4718882"/>
                  </a:lnTo>
                  <a:cubicBezTo>
                    <a:pt x="160837" y="4675423"/>
                    <a:pt x="75567" y="4615476"/>
                    <a:pt x="0" y="4539910"/>
                  </a:cubicBezTo>
                  <a:cubicBezTo>
                    <a:pt x="-365571" y="4174338"/>
                    <a:pt x="-365571" y="3581630"/>
                    <a:pt x="0" y="3216059"/>
                  </a:cubicBezTo>
                  <a:cubicBezTo>
                    <a:pt x="100968" y="3115091"/>
                    <a:pt x="219261" y="3042010"/>
                    <a:pt x="345675" y="2997831"/>
                  </a:cubicBezTo>
                  <a:lnTo>
                    <a:pt x="211295" y="232219"/>
                  </a:lnTo>
                  <a:cubicBezTo>
                    <a:pt x="211295" y="103968"/>
                    <a:pt x="315263" y="0"/>
                    <a:pt x="443514" y="0"/>
                  </a:cubicBezTo>
                  <a:lnTo>
                    <a:pt x="915180" y="0"/>
                  </a:lnTo>
                  <a:cubicBezTo>
                    <a:pt x="979305" y="0"/>
                    <a:pt x="1037360" y="25992"/>
                    <a:pt x="1079384" y="68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3" name="자유형: 도형 94">
              <a:extLst>
                <a:ext uri="{FF2B5EF4-FFF2-40B4-BE49-F238E27FC236}">
                  <a16:creationId xmlns:a16="http://schemas.microsoft.com/office/drawing/2014/main" id="{E133A7D5-B313-4FB3-972D-9AE4D7A93859}"/>
                </a:ext>
              </a:extLst>
            </p:cNvPr>
            <p:cNvSpPr/>
            <p:nvPr/>
          </p:nvSpPr>
          <p:spPr>
            <a:xfrm rot="13500000">
              <a:off x="6532015" y="5267313"/>
              <a:ext cx="65631" cy="460327"/>
            </a:xfrm>
            <a:custGeom>
              <a:avLst/>
              <a:gdLst>
                <a:gd name="connsiteX0" fmla="*/ 42919 w 65631"/>
                <a:gd name="connsiteY0" fmla="*/ 215685 h 460327"/>
                <a:gd name="connsiteX1" fmla="*/ 22708 w 65631"/>
                <a:gd name="connsiteY1" fmla="*/ 215685 h 460327"/>
                <a:gd name="connsiteX2" fmla="*/ 0 w 65631"/>
                <a:gd name="connsiteY2" fmla="*/ 185855 h 460327"/>
                <a:gd name="connsiteX3" fmla="*/ 3 w 65631"/>
                <a:gd name="connsiteY3" fmla="*/ 185856 h 460327"/>
                <a:gd name="connsiteX4" fmla="*/ 3 w 65631"/>
                <a:gd name="connsiteY4" fmla="*/ 32814 h 460327"/>
                <a:gd name="connsiteX5" fmla="*/ 32817 w 65631"/>
                <a:gd name="connsiteY5" fmla="*/ 0 h 460327"/>
                <a:gd name="connsiteX6" fmla="*/ 65631 w 65631"/>
                <a:gd name="connsiteY6" fmla="*/ 32814 h 460327"/>
                <a:gd name="connsiteX7" fmla="*/ 65631 w 65631"/>
                <a:gd name="connsiteY7" fmla="*/ 185856 h 460327"/>
                <a:gd name="connsiteX8" fmla="*/ 65626 w 65631"/>
                <a:gd name="connsiteY8" fmla="*/ 185856 h 460327"/>
                <a:gd name="connsiteX9" fmla="*/ 57234 w 65631"/>
                <a:gd name="connsiteY9" fmla="*/ 460327 h 460327"/>
                <a:gd name="connsiteX10" fmla="*/ 11300 w 65631"/>
                <a:gd name="connsiteY10" fmla="*/ 460327 h 460327"/>
                <a:gd name="connsiteX11" fmla="*/ 11300 w 65631"/>
                <a:gd name="connsiteY11" fmla="*/ 366559 h 460327"/>
                <a:gd name="connsiteX12" fmla="*/ 25452 w 65631"/>
                <a:gd name="connsiteY12" fmla="*/ 346112 h 460327"/>
                <a:gd name="connsiteX13" fmla="*/ 24960 w 65631"/>
                <a:gd name="connsiteY13" fmla="*/ 216553 h 460327"/>
                <a:gd name="connsiteX14" fmla="*/ 42858 w 65631"/>
                <a:gd name="connsiteY14" fmla="*/ 216553 h 460327"/>
                <a:gd name="connsiteX15" fmla="*/ 42366 w 65631"/>
                <a:gd name="connsiteY15" fmla="*/ 345621 h 460327"/>
                <a:gd name="connsiteX16" fmla="*/ 57234 w 65631"/>
                <a:gd name="connsiteY16" fmla="*/ 366559 h 46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631" h="460327">
                  <a:moveTo>
                    <a:pt x="42919" y="215685"/>
                  </a:moveTo>
                  <a:lnTo>
                    <a:pt x="22708" y="215685"/>
                  </a:lnTo>
                  <a:lnTo>
                    <a:pt x="0" y="185855"/>
                  </a:lnTo>
                  <a:lnTo>
                    <a:pt x="3" y="185856"/>
                  </a:lnTo>
                  <a:lnTo>
                    <a:pt x="3" y="32814"/>
                  </a:lnTo>
                  <a:cubicBezTo>
                    <a:pt x="3" y="14690"/>
                    <a:pt x="14694" y="0"/>
                    <a:pt x="32817" y="0"/>
                  </a:cubicBezTo>
                  <a:cubicBezTo>
                    <a:pt x="50940" y="0"/>
                    <a:pt x="65631" y="14690"/>
                    <a:pt x="65631" y="32814"/>
                  </a:cubicBezTo>
                  <a:lnTo>
                    <a:pt x="65631" y="185856"/>
                  </a:lnTo>
                  <a:lnTo>
                    <a:pt x="65626" y="185856"/>
                  </a:lnTo>
                  <a:close/>
                  <a:moveTo>
                    <a:pt x="57234" y="460327"/>
                  </a:moveTo>
                  <a:lnTo>
                    <a:pt x="11300" y="460327"/>
                  </a:lnTo>
                  <a:lnTo>
                    <a:pt x="11300" y="366559"/>
                  </a:lnTo>
                  <a:cubicBezTo>
                    <a:pt x="13577" y="349655"/>
                    <a:pt x="25635" y="358815"/>
                    <a:pt x="25452" y="346112"/>
                  </a:cubicBezTo>
                  <a:cubicBezTo>
                    <a:pt x="25288" y="302926"/>
                    <a:pt x="25124" y="259739"/>
                    <a:pt x="24960" y="216553"/>
                  </a:cubicBezTo>
                  <a:lnTo>
                    <a:pt x="42858" y="216553"/>
                  </a:lnTo>
                  <a:cubicBezTo>
                    <a:pt x="42694" y="259576"/>
                    <a:pt x="42530" y="302598"/>
                    <a:pt x="42366" y="345621"/>
                  </a:cubicBezTo>
                  <a:cubicBezTo>
                    <a:pt x="39843" y="359799"/>
                    <a:pt x="54756" y="347441"/>
                    <a:pt x="57234" y="366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4" name="Rectangle 4">
              <a:extLst>
                <a:ext uri="{FF2B5EF4-FFF2-40B4-BE49-F238E27FC236}">
                  <a16:creationId xmlns:a16="http://schemas.microsoft.com/office/drawing/2014/main" id="{AEFD6B9E-62FD-4DFE-98B5-CB9CD707C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5712" y="5133511"/>
              <a:ext cx="129930" cy="360000"/>
            </a:xfrm>
            <a:custGeom>
              <a:avLst/>
              <a:gdLst/>
              <a:ahLst/>
              <a:cxnLst/>
              <a:rect l="l" t="t" r="r" b="b"/>
              <a:pathLst>
                <a:path w="1397263" h="3871427">
                  <a:moveTo>
                    <a:pt x="698631" y="1778701"/>
                  </a:moveTo>
                  <a:cubicBezTo>
                    <a:pt x="609151" y="1778701"/>
                    <a:pt x="536613" y="1851239"/>
                    <a:pt x="536613" y="1940719"/>
                  </a:cubicBezTo>
                  <a:cubicBezTo>
                    <a:pt x="536613" y="2030199"/>
                    <a:pt x="609151" y="2102737"/>
                    <a:pt x="698631" y="2102737"/>
                  </a:cubicBezTo>
                  <a:cubicBezTo>
                    <a:pt x="788111" y="2102737"/>
                    <a:pt x="860649" y="2030199"/>
                    <a:pt x="860649" y="1940719"/>
                  </a:cubicBezTo>
                  <a:cubicBezTo>
                    <a:pt x="860649" y="1851239"/>
                    <a:pt x="788111" y="1778701"/>
                    <a:pt x="698631" y="1778701"/>
                  </a:cubicBezTo>
                  <a:close/>
                  <a:moveTo>
                    <a:pt x="999594" y="0"/>
                  </a:moveTo>
                  <a:lnTo>
                    <a:pt x="1321063" y="0"/>
                  </a:lnTo>
                  <a:lnTo>
                    <a:pt x="1390119" y="95250"/>
                  </a:lnTo>
                  <a:cubicBezTo>
                    <a:pt x="1392500" y="284956"/>
                    <a:pt x="1394882" y="474663"/>
                    <a:pt x="1397263" y="664369"/>
                  </a:cubicBezTo>
                  <a:lnTo>
                    <a:pt x="1256769" y="833438"/>
                  </a:lnTo>
                  <a:lnTo>
                    <a:pt x="921013" y="978694"/>
                  </a:lnTo>
                  <a:lnTo>
                    <a:pt x="913199" y="978651"/>
                  </a:lnTo>
                  <a:lnTo>
                    <a:pt x="913199" y="1700779"/>
                  </a:lnTo>
                  <a:cubicBezTo>
                    <a:pt x="979823" y="1759212"/>
                    <a:pt x="1021211" y="1845132"/>
                    <a:pt x="1021211" y="1940719"/>
                  </a:cubicBezTo>
                  <a:cubicBezTo>
                    <a:pt x="1021211" y="2036306"/>
                    <a:pt x="979823" y="2122226"/>
                    <a:pt x="913199" y="2180659"/>
                  </a:cubicBezTo>
                  <a:lnTo>
                    <a:pt x="913199" y="2896482"/>
                  </a:lnTo>
                  <a:lnTo>
                    <a:pt x="1238250" y="3021320"/>
                  </a:lnTo>
                  <a:lnTo>
                    <a:pt x="1390650" y="3199914"/>
                  </a:lnTo>
                  <a:lnTo>
                    <a:pt x="1393032" y="3764270"/>
                  </a:lnTo>
                  <a:lnTo>
                    <a:pt x="1316832" y="3869045"/>
                  </a:lnTo>
                  <a:lnTo>
                    <a:pt x="997744" y="3869045"/>
                  </a:lnTo>
                  <a:lnTo>
                    <a:pt x="995363" y="3276114"/>
                  </a:lnTo>
                  <a:lnTo>
                    <a:pt x="700088" y="3111808"/>
                  </a:lnTo>
                  <a:lnTo>
                    <a:pt x="409575" y="3288020"/>
                  </a:lnTo>
                  <a:lnTo>
                    <a:pt x="397669" y="3871427"/>
                  </a:lnTo>
                  <a:lnTo>
                    <a:pt x="76200" y="3871427"/>
                  </a:lnTo>
                  <a:lnTo>
                    <a:pt x="7144" y="3776177"/>
                  </a:lnTo>
                  <a:cubicBezTo>
                    <a:pt x="4763" y="3586471"/>
                    <a:pt x="2381" y="3396764"/>
                    <a:pt x="0" y="3207058"/>
                  </a:cubicBezTo>
                  <a:lnTo>
                    <a:pt x="140494" y="3037989"/>
                  </a:lnTo>
                  <a:lnTo>
                    <a:pt x="476250" y="2892733"/>
                  </a:lnTo>
                  <a:lnTo>
                    <a:pt x="481151" y="2892760"/>
                  </a:lnTo>
                  <a:lnTo>
                    <a:pt x="481151" y="2180659"/>
                  </a:lnTo>
                  <a:cubicBezTo>
                    <a:pt x="414527" y="2122226"/>
                    <a:pt x="373139" y="2036306"/>
                    <a:pt x="373139" y="1940719"/>
                  </a:cubicBezTo>
                  <a:cubicBezTo>
                    <a:pt x="373139" y="1845132"/>
                    <a:pt x="414527" y="1759212"/>
                    <a:pt x="481151" y="1700779"/>
                  </a:cubicBezTo>
                  <a:lnTo>
                    <a:pt x="481151" y="973827"/>
                  </a:lnTo>
                  <a:lnTo>
                    <a:pt x="159013" y="850107"/>
                  </a:lnTo>
                  <a:lnTo>
                    <a:pt x="6613" y="671513"/>
                  </a:lnTo>
                  <a:lnTo>
                    <a:pt x="4231" y="107157"/>
                  </a:lnTo>
                  <a:lnTo>
                    <a:pt x="80431" y="2382"/>
                  </a:lnTo>
                  <a:lnTo>
                    <a:pt x="399519" y="2382"/>
                  </a:lnTo>
                  <a:cubicBezTo>
                    <a:pt x="400313" y="198438"/>
                    <a:pt x="401106" y="396875"/>
                    <a:pt x="401900" y="595313"/>
                  </a:cubicBezTo>
                  <a:lnTo>
                    <a:pt x="697175" y="759619"/>
                  </a:lnTo>
                  <a:lnTo>
                    <a:pt x="987688" y="5834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5" name="Isosceles Triangle 23">
              <a:extLst>
                <a:ext uri="{FF2B5EF4-FFF2-40B4-BE49-F238E27FC236}">
                  <a16:creationId xmlns:a16="http://schemas.microsoft.com/office/drawing/2014/main" id="{C64839FE-3CFD-4FD7-9C5A-4B1A63B7E43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677561" y="2634222"/>
              <a:ext cx="289043" cy="321911"/>
            </a:xfrm>
            <a:custGeom>
              <a:avLst/>
              <a:gdLst/>
              <a:ahLst/>
              <a:cxnLst/>
              <a:rect l="l" t="t" r="r" b="b"/>
              <a:pathLst>
                <a:path w="3369757" h="3752953">
                  <a:moveTo>
                    <a:pt x="3369757" y="3752953"/>
                  </a:moveTo>
                  <a:lnTo>
                    <a:pt x="2458436" y="3752953"/>
                  </a:lnTo>
                  <a:lnTo>
                    <a:pt x="1684879" y="2471479"/>
                  </a:lnTo>
                  <a:lnTo>
                    <a:pt x="911321" y="3752953"/>
                  </a:lnTo>
                  <a:lnTo>
                    <a:pt x="0" y="3752953"/>
                  </a:lnTo>
                  <a:lnTo>
                    <a:pt x="962779" y="2158018"/>
                  </a:lnTo>
                  <a:lnTo>
                    <a:pt x="164866" y="2158018"/>
                  </a:lnTo>
                  <a:lnTo>
                    <a:pt x="164866" y="1449998"/>
                  </a:lnTo>
                  <a:lnTo>
                    <a:pt x="1199503" y="1449998"/>
                  </a:lnTo>
                  <a:lnTo>
                    <a:pt x="1199503" y="1349401"/>
                  </a:lnTo>
                  <a:lnTo>
                    <a:pt x="164862" y="1349401"/>
                  </a:lnTo>
                  <a:lnTo>
                    <a:pt x="164862" y="641379"/>
                  </a:lnTo>
                  <a:lnTo>
                    <a:pt x="1199503" y="641379"/>
                  </a:lnTo>
                  <a:lnTo>
                    <a:pt x="1199503" y="0"/>
                  </a:lnTo>
                  <a:lnTo>
                    <a:pt x="2170259" y="0"/>
                  </a:lnTo>
                  <a:lnTo>
                    <a:pt x="2170259" y="641379"/>
                  </a:lnTo>
                  <a:lnTo>
                    <a:pt x="3204902" y="641379"/>
                  </a:lnTo>
                  <a:lnTo>
                    <a:pt x="3204902" y="1349401"/>
                  </a:lnTo>
                  <a:lnTo>
                    <a:pt x="2170259" y="1349401"/>
                  </a:lnTo>
                  <a:lnTo>
                    <a:pt x="2170259" y="1449998"/>
                  </a:lnTo>
                  <a:lnTo>
                    <a:pt x="3204906" y="1449998"/>
                  </a:lnTo>
                  <a:lnTo>
                    <a:pt x="3204906" y="2158018"/>
                  </a:lnTo>
                  <a:lnTo>
                    <a:pt x="2406979" y="21580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Block Arc 19">
              <a:extLst>
                <a:ext uri="{FF2B5EF4-FFF2-40B4-BE49-F238E27FC236}">
                  <a16:creationId xmlns:a16="http://schemas.microsoft.com/office/drawing/2014/main" id="{DDE14E7D-EEA0-4086-B180-E3BA51F2961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701276" y="2198843"/>
              <a:ext cx="317666" cy="321911"/>
            </a:xfrm>
            <a:custGeom>
              <a:avLst/>
              <a:gdLst/>
              <a:ahLst/>
              <a:cxnLst/>
              <a:rect l="l" t="t" r="r" b="b"/>
              <a:pathLst>
                <a:path w="3888432" h="3940389">
                  <a:moveTo>
                    <a:pt x="3886477" y="2596624"/>
                  </a:moveTo>
                  <a:cubicBezTo>
                    <a:pt x="3863903" y="3099396"/>
                    <a:pt x="3646450" y="3585439"/>
                    <a:pt x="3260784" y="3940389"/>
                  </a:cubicBezTo>
                  <a:lnTo>
                    <a:pt x="2740134" y="3374682"/>
                  </a:lnTo>
                  <a:cubicBezTo>
                    <a:pt x="3095411" y="3047701"/>
                    <a:pt x="3214561" y="2536699"/>
                    <a:pt x="3040544" y="2086301"/>
                  </a:cubicBezTo>
                  <a:cubicBezTo>
                    <a:pt x="2946224" y="1842179"/>
                    <a:pt x="2776177" y="1642784"/>
                    <a:pt x="2561820" y="1513267"/>
                  </a:cubicBezTo>
                  <a:lnTo>
                    <a:pt x="2561820" y="2502838"/>
                  </a:lnTo>
                  <a:lnTo>
                    <a:pt x="1956545" y="2502838"/>
                  </a:lnTo>
                  <a:lnTo>
                    <a:pt x="1956545" y="1334980"/>
                  </a:lnTo>
                  <a:cubicBezTo>
                    <a:pt x="1955005" y="1334620"/>
                    <a:pt x="1953461" y="1334606"/>
                    <a:pt x="1951918" y="1334596"/>
                  </a:cubicBezTo>
                  <a:cubicBezTo>
                    <a:pt x="1865937" y="1334033"/>
                    <a:pt x="1781451" y="1342845"/>
                    <a:pt x="1700312" y="1363399"/>
                  </a:cubicBezTo>
                  <a:lnTo>
                    <a:pt x="1700312" y="2502838"/>
                  </a:lnTo>
                  <a:lnTo>
                    <a:pt x="1095037" y="2502838"/>
                  </a:lnTo>
                  <a:lnTo>
                    <a:pt x="1095037" y="1701931"/>
                  </a:lnTo>
                  <a:cubicBezTo>
                    <a:pt x="992004" y="1805496"/>
                    <a:pt x="910118" y="1931035"/>
                    <a:pt x="853532" y="2071968"/>
                  </a:cubicBezTo>
                  <a:cubicBezTo>
                    <a:pt x="673626" y="2520045"/>
                    <a:pt x="786067" y="3032565"/>
                    <a:pt x="1137028" y="3364176"/>
                  </a:cubicBezTo>
                  <a:lnTo>
                    <a:pt x="609006" y="3923009"/>
                  </a:lnTo>
                  <a:cubicBezTo>
                    <a:pt x="28464" y="3374477"/>
                    <a:pt x="-157531" y="2526691"/>
                    <a:pt x="140060" y="1785506"/>
                  </a:cubicBezTo>
                  <a:cubicBezTo>
                    <a:pt x="323894" y="1327647"/>
                    <a:pt x="669158" y="968018"/>
                    <a:pt x="1095037" y="762253"/>
                  </a:cubicBezTo>
                  <a:lnTo>
                    <a:pt x="1095037" y="0"/>
                  </a:lnTo>
                  <a:lnTo>
                    <a:pt x="1700312" y="0"/>
                  </a:lnTo>
                  <a:lnTo>
                    <a:pt x="1700312" y="583614"/>
                  </a:lnTo>
                  <a:lnTo>
                    <a:pt x="1956545" y="565812"/>
                  </a:lnTo>
                  <a:lnTo>
                    <a:pt x="1956545" y="0"/>
                  </a:lnTo>
                  <a:lnTo>
                    <a:pt x="2561820" y="0"/>
                  </a:lnTo>
                  <a:lnTo>
                    <a:pt x="2561820" y="668400"/>
                  </a:lnTo>
                  <a:cubicBezTo>
                    <a:pt x="3101312" y="847375"/>
                    <a:pt x="3545438" y="1259818"/>
                    <a:pt x="3757706" y="1809216"/>
                  </a:cubicBezTo>
                  <a:cubicBezTo>
                    <a:pt x="3829668" y="1995473"/>
                    <a:pt x="3871323" y="2187994"/>
                    <a:pt x="3884141" y="2380458"/>
                  </a:cubicBezTo>
                  <a:cubicBezTo>
                    <a:pt x="3888948" y="2452632"/>
                    <a:pt x="3889701" y="2524800"/>
                    <a:pt x="3886477" y="25966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844EB882-07B1-4EE1-84F1-A6F46551F6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8325" y="3423002"/>
              <a:ext cx="264635" cy="321911"/>
            </a:xfrm>
            <a:custGeom>
              <a:avLst/>
              <a:gdLst/>
              <a:ahLst/>
              <a:cxnLst/>
              <a:rect l="l" t="t" r="r" b="b"/>
              <a:pathLst>
                <a:path w="3201962" h="3894964">
                  <a:moveTo>
                    <a:pt x="230584" y="0"/>
                  </a:moveTo>
                  <a:lnTo>
                    <a:pt x="393650" y="0"/>
                  </a:lnTo>
                  <a:lnTo>
                    <a:pt x="806648" y="0"/>
                  </a:lnTo>
                  <a:lnTo>
                    <a:pt x="3201962" y="0"/>
                  </a:lnTo>
                  <a:lnTo>
                    <a:pt x="3201962" y="649007"/>
                  </a:lnTo>
                  <a:lnTo>
                    <a:pt x="806648" y="649007"/>
                  </a:lnTo>
                  <a:lnTo>
                    <a:pt x="806648" y="1720444"/>
                  </a:lnTo>
                  <a:lnTo>
                    <a:pt x="3017140" y="1720444"/>
                  </a:lnTo>
                  <a:lnTo>
                    <a:pt x="3017140" y="2369451"/>
                  </a:lnTo>
                  <a:lnTo>
                    <a:pt x="806648" y="2369451"/>
                  </a:lnTo>
                  <a:lnTo>
                    <a:pt x="806648" y="2584541"/>
                  </a:lnTo>
                  <a:lnTo>
                    <a:pt x="2169844" y="2584541"/>
                  </a:lnTo>
                  <a:lnTo>
                    <a:pt x="2169844" y="3125069"/>
                  </a:lnTo>
                  <a:lnTo>
                    <a:pt x="806648" y="3125069"/>
                  </a:lnTo>
                  <a:lnTo>
                    <a:pt x="806648" y="3894964"/>
                  </a:lnTo>
                  <a:lnTo>
                    <a:pt x="230584" y="3894964"/>
                  </a:lnTo>
                  <a:lnTo>
                    <a:pt x="230584" y="3125069"/>
                  </a:lnTo>
                  <a:lnTo>
                    <a:pt x="0" y="3125069"/>
                  </a:lnTo>
                  <a:lnTo>
                    <a:pt x="0" y="2584541"/>
                  </a:lnTo>
                  <a:lnTo>
                    <a:pt x="230584" y="25845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8" name="Parallelogram 2">
              <a:extLst>
                <a:ext uri="{FF2B5EF4-FFF2-40B4-BE49-F238E27FC236}">
                  <a16:creationId xmlns:a16="http://schemas.microsoft.com/office/drawing/2014/main" id="{B11FED5F-0F48-4D79-A01D-0A434FF7B2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9891" y="3369340"/>
              <a:ext cx="266321" cy="252678"/>
            </a:xfrm>
            <a:custGeom>
              <a:avLst/>
              <a:gdLst/>
              <a:ahLst/>
              <a:cxnLst/>
              <a:rect l="l" t="t" r="r" b="b"/>
              <a:pathLst>
                <a:path w="4176743" h="3358877">
                  <a:moveTo>
                    <a:pt x="2861994" y="1951952"/>
                  </a:moveTo>
                  <a:lnTo>
                    <a:pt x="3012224" y="2510158"/>
                  </a:lnTo>
                  <a:lnTo>
                    <a:pt x="3162453" y="1951952"/>
                  </a:lnTo>
                  <a:close/>
                  <a:moveTo>
                    <a:pt x="1014290" y="1951952"/>
                  </a:moveTo>
                  <a:lnTo>
                    <a:pt x="1164519" y="2510158"/>
                  </a:lnTo>
                  <a:lnTo>
                    <a:pt x="1314749" y="1951952"/>
                  </a:lnTo>
                  <a:close/>
                  <a:moveTo>
                    <a:pt x="2685650" y="1296715"/>
                  </a:moveTo>
                  <a:lnTo>
                    <a:pt x="2764943" y="1591341"/>
                  </a:lnTo>
                  <a:lnTo>
                    <a:pt x="3259504" y="1591341"/>
                  </a:lnTo>
                  <a:lnTo>
                    <a:pt x="3338797" y="1296715"/>
                  </a:lnTo>
                  <a:close/>
                  <a:moveTo>
                    <a:pt x="1980054" y="1296715"/>
                  </a:moveTo>
                  <a:lnTo>
                    <a:pt x="1900762" y="1591341"/>
                  </a:lnTo>
                  <a:lnTo>
                    <a:pt x="2275981" y="1591341"/>
                  </a:lnTo>
                  <a:lnTo>
                    <a:pt x="2196688" y="1296715"/>
                  </a:lnTo>
                  <a:close/>
                  <a:moveTo>
                    <a:pt x="837946" y="1296715"/>
                  </a:moveTo>
                  <a:lnTo>
                    <a:pt x="917239" y="1591341"/>
                  </a:lnTo>
                  <a:lnTo>
                    <a:pt x="1411800" y="1591341"/>
                  </a:lnTo>
                  <a:lnTo>
                    <a:pt x="1491093" y="1296715"/>
                  </a:lnTo>
                  <a:close/>
                  <a:moveTo>
                    <a:pt x="2088371" y="894245"/>
                  </a:moveTo>
                  <a:lnTo>
                    <a:pt x="2077106" y="936104"/>
                  </a:lnTo>
                  <a:lnTo>
                    <a:pt x="2099637" y="936104"/>
                  </a:lnTo>
                  <a:close/>
                  <a:moveTo>
                    <a:pt x="0" y="0"/>
                  </a:moveTo>
                  <a:lnTo>
                    <a:pt x="488962" y="0"/>
                  </a:lnTo>
                  <a:lnTo>
                    <a:pt x="740895" y="936104"/>
                  </a:lnTo>
                  <a:lnTo>
                    <a:pt x="1588144" y="936104"/>
                  </a:lnTo>
                  <a:lnTo>
                    <a:pt x="1840077" y="0"/>
                  </a:lnTo>
                  <a:lnTo>
                    <a:pt x="1847704" y="0"/>
                  </a:lnTo>
                  <a:lnTo>
                    <a:pt x="2329039" y="0"/>
                  </a:lnTo>
                  <a:lnTo>
                    <a:pt x="2336666" y="0"/>
                  </a:lnTo>
                  <a:lnTo>
                    <a:pt x="2588599" y="936104"/>
                  </a:lnTo>
                  <a:lnTo>
                    <a:pt x="3435848" y="936104"/>
                  </a:lnTo>
                  <a:lnTo>
                    <a:pt x="3687781" y="0"/>
                  </a:lnTo>
                  <a:lnTo>
                    <a:pt x="4176743" y="0"/>
                  </a:lnTo>
                  <a:lnTo>
                    <a:pt x="3924810" y="936104"/>
                  </a:lnTo>
                  <a:lnTo>
                    <a:pt x="4176743" y="936104"/>
                  </a:lnTo>
                  <a:lnTo>
                    <a:pt x="4176743" y="1296715"/>
                  </a:lnTo>
                  <a:lnTo>
                    <a:pt x="3827759" y="1296715"/>
                  </a:lnTo>
                  <a:lnTo>
                    <a:pt x="3748466" y="1591341"/>
                  </a:lnTo>
                  <a:lnTo>
                    <a:pt x="4164351" y="1591341"/>
                  </a:lnTo>
                  <a:lnTo>
                    <a:pt x="4164351" y="1951952"/>
                  </a:lnTo>
                  <a:lnTo>
                    <a:pt x="3651415" y="1951952"/>
                  </a:lnTo>
                  <a:lnTo>
                    <a:pt x="3272770" y="3358877"/>
                  </a:lnTo>
                  <a:lnTo>
                    <a:pt x="3240639" y="3358877"/>
                  </a:lnTo>
                  <a:lnTo>
                    <a:pt x="2783808" y="3358877"/>
                  </a:lnTo>
                  <a:lnTo>
                    <a:pt x="2751677" y="3358877"/>
                  </a:lnTo>
                  <a:lnTo>
                    <a:pt x="2373032" y="1951952"/>
                  </a:lnTo>
                  <a:lnTo>
                    <a:pt x="1803711" y="1951952"/>
                  </a:lnTo>
                  <a:lnTo>
                    <a:pt x="1425066" y="3358877"/>
                  </a:lnTo>
                  <a:lnTo>
                    <a:pt x="1392935" y="3358877"/>
                  </a:lnTo>
                  <a:lnTo>
                    <a:pt x="936104" y="3358877"/>
                  </a:lnTo>
                  <a:lnTo>
                    <a:pt x="903973" y="3358877"/>
                  </a:lnTo>
                  <a:lnTo>
                    <a:pt x="525328" y="1951952"/>
                  </a:lnTo>
                  <a:lnTo>
                    <a:pt x="107120" y="1951952"/>
                  </a:lnTo>
                  <a:lnTo>
                    <a:pt x="107120" y="1591341"/>
                  </a:lnTo>
                  <a:lnTo>
                    <a:pt x="428277" y="1591341"/>
                  </a:lnTo>
                  <a:lnTo>
                    <a:pt x="348984" y="1296715"/>
                  </a:lnTo>
                  <a:lnTo>
                    <a:pt x="119512" y="1296715"/>
                  </a:lnTo>
                  <a:lnTo>
                    <a:pt x="119512" y="936104"/>
                  </a:lnTo>
                  <a:lnTo>
                    <a:pt x="251933" y="936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Isosceles Triangle 33">
              <a:extLst>
                <a:ext uri="{FF2B5EF4-FFF2-40B4-BE49-F238E27FC236}">
                  <a16:creationId xmlns:a16="http://schemas.microsoft.com/office/drawing/2014/main" id="{85C519E0-BAE7-4275-A8DA-8EB47AAE07C2}"/>
                </a:ext>
              </a:extLst>
            </p:cNvPr>
            <p:cNvSpPr>
              <a:spLocks/>
            </p:cNvSpPr>
            <p:nvPr/>
          </p:nvSpPr>
          <p:spPr>
            <a:xfrm rot="10800000">
              <a:off x="6426752" y="2062797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30EF696B-6CBC-4630-8DE7-2A14DB383D13}"/>
                </a:ext>
              </a:extLst>
            </p:cNvPr>
            <p:cNvSpPr>
              <a:spLocks/>
            </p:cNvSpPr>
            <p:nvPr/>
          </p:nvSpPr>
          <p:spPr>
            <a:xfrm>
              <a:off x="5365467" y="4900280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928707" h="3954781">
                  <a:moveTo>
                    <a:pt x="2773336" y="2238726"/>
                  </a:moveTo>
                  <a:cubicBezTo>
                    <a:pt x="2746826" y="2238726"/>
                    <a:pt x="2725335" y="2260217"/>
                    <a:pt x="2725335" y="2286727"/>
                  </a:cubicBezTo>
                  <a:lnTo>
                    <a:pt x="2725335" y="2478725"/>
                  </a:lnTo>
                  <a:cubicBezTo>
                    <a:pt x="2725335" y="2505235"/>
                    <a:pt x="2746826" y="2526726"/>
                    <a:pt x="2773336" y="2526726"/>
                  </a:cubicBezTo>
                  <a:lnTo>
                    <a:pt x="2965334" y="2526726"/>
                  </a:lnTo>
                  <a:cubicBezTo>
                    <a:pt x="2991844" y="2526726"/>
                    <a:pt x="3013335" y="2505235"/>
                    <a:pt x="3013335" y="2478725"/>
                  </a:cubicBezTo>
                  <a:lnTo>
                    <a:pt x="3013335" y="2286727"/>
                  </a:lnTo>
                  <a:cubicBezTo>
                    <a:pt x="3013335" y="2260217"/>
                    <a:pt x="2991844" y="2238726"/>
                    <a:pt x="2965334" y="2238726"/>
                  </a:cubicBezTo>
                  <a:close/>
                  <a:moveTo>
                    <a:pt x="2313922" y="2238726"/>
                  </a:moveTo>
                  <a:cubicBezTo>
                    <a:pt x="2287412" y="2238726"/>
                    <a:pt x="2265921" y="2260217"/>
                    <a:pt x="2265921" y="2286727"/>
                  </a:cubicBezTo>
                  <a:lnTo>
                    <a:pt x="2265921" y="2478725"/>
                  </a:lnTo>
                  <a:cubicBezTo>
                    <a:pt x="2265921" y="2505235"/>
                    <a:pt x="2287412" y="2526726"/>
                    <a:pt x="2313922" y="2526726"/>
                  </a:cubicBezTo>
                  <a:lnTo>
                    <a:pt x="2505920" y="2526726"/>
                  </a:lnTo>
                  <a:cubicBezTo>
                    <a:pt x="2532430" y="2526726"/>
                    <a:pt x="2553921" y="2505235"/>
                    <a:pt x="2553921" y="2478725"/>
                  </a:cubicBezTo>
                  <a:lnTo>
                    <a:pt x="2553921" y="2286727"/>
                  </a:lnTo>
                  <a:cubicBezTo>
                    <a:pt x="2553921" y="2260217"/>
                    <a:pt x="2532430" y="2238726"/>
                    <a:pt x="2505920" y="2238726"/>
                  </a:cubicBezTo>
                  <a:close/>
                  <a:moveTo>
                    <a:pt x="1854508" y="2238726"/>
                  </a:moveTo>
                  <a:cubicBezTo>
                    <a:pt x="1827998" y="2238726"/>
                    <a:pt x="1806507" y="2260217"/>
                    <a:pt x="1806507" y="2286727"/>
                  </a:cubicBezTo>
                  <a:lnTo>
                    <a:pt x="1806507" y="2478725"/>
                  </a:lnTo>
                  <a:cubicBezTo>
                    <a:pt x="1806507" y="2505235"/>
                    <a:pt x="1827998" y="2526726"/>
                    <a:pt x="1854508" y="2526726"/>
                  </a:cubicBezTo>
                  <a:lnTo>
                    <a:pt x="2046506" y="2526726"/>
                  </a:lnTo>
                  <a:cubicBezTo>
                    <a:pt x="2073016" y="2526726"/>
                    <a:pt x="2094507" y="2505235"/>
                    <a:pt x="2094507" y="2478725"/>
                  </a:cubicBezTo>
                  <a:lnTo>
                    <a:pt x="2094507" y="2286727"/>
                  </a:lnTo>
                  <a:cubicBezTo>
                    <a:pt x="2094507" y="2260217"/>
                    <a:pt x="2073016" y="2238726"/>
                    <a:pt x="2046506" y="2238726"/>
                  </a:cubicBezTo>
                  <a:close/>
                  <a:moveTo>
                    <a:pt x="879732" y="2133675"/>
                  </a:moveTo>
                  <a:cubicBezTo>
                    <a:pt x="767330" y="2133675"/>
                    <a:pt x="676210" y="2224795"/>
                    <a:pt x="676210" y="2337197"/>
                  </a:cubicBezTo>
                  <a:cubicBezTo>
                    <a:pt x="676210" y="2449599"/>
                    <a:pt x="767330" y="2540719"/>
                    <a:pt x="879732" y="2540719"/>
                  </a:cubicBezTo>
                  <a:cubicBezTo>
                    <a:pt x="956121" y="2540719"/>
                    <a:pt x="1022681" y="2498634"/>
                    <a:pt x="1054808" y="2434886"/>
                  </a:cubicBezTo>
                  <a:lnTo>
                    <a:pt x="1469273" y="2434887"/>
                  </a:lnTo>
                  <a:cubicBezTo>
                    <a:pt x="1529381" y="2434887"/>
                    <a:pt x="1578108" y="2386160"/>
                    <a:pt x="1578108" y="2326052"/>
                  </a:cubicBezTo>
                  <a:cubicBezTo>
                    <a:pt x="1578108" y="2265944"/>
                    <a:pt x="1529381" y="2217217"/>
                    <a:pt x="1469273" y="2217217"/>
                  </a:cubicBezTo>
                  <a:lnTo>
                    <a:pt x="1039779" y="2217217"/>
                  </a:lnTo>
                  <a:cubicBezTo>
                    <a:pt x="1005455" y="2165662"/>
                    <a:pt x="946329" y="2133675"/>
                    <a:pt x="879732" y="2133675"/>
                  </a:cubicBezTo>
                  <a:close/>
                  <a:moveTo>
                    <a:pt x="2773336" y="1699178"/>
                  </a:moveTo>
                  <a:cubicBezTo>
                    <a:pt x="2746826" y="1699178"/>
                    <a:pt x="2725335" y="1720669"/>
                    <a:pt x="2725335" y="1747179"/>
                  </a:cubicBezTo>
                  <a:lnTo>
                    <a:pt x="2725335" y="1939177"/>
                  </a:lnTo>
                  <a:cubicBezTo>
                    <a:pt x="2725335" y="1965687"/>
                    <a:pt x="2746826" y="1987178"/>
                    <a:pt x="2773336" y="1987178"/>
                  </a:cubicBezTo>
                  <a:lnTo>
                    <a:pt x="2965334" y="1987178"/>
                  </a:lnTo>
                  <a:cubicBezTo>
                    <a:pt x="2991844" y="1987178"/>
                    <a:pt x="3013335" y="1965687"/>
                    <a:pt x="3013335" y="1939177"/>
                  </a:cubicBezTo>
                  <a:lnTo>
                    <a:pt x="3013335" y="1747179"/>
                  </a:lnTo>
                  <a:cubicBezTo>
                    <a:pt x="3013335" y="1720669"/>
                    <a:pt x="2991844" y="1699178"/>
                    <a:pt x="2965334" y="1699178"/>
                  </a:cubicBezTo>
                  <a:close/>
                  <a:moveTo>
                    <a:pt x="2313922" y="1699178"/>
                  </a:moveTo>
                  <a:cubicBezTo>
                    <a:pt x="2287412" y="1699178"/>
                    <a:pt x="2265921" y="1720669"/>
                    <a:pt x="2265921" y="1747179"/>
                  </a:cubicBezTo>
                  <a:lnTo>
                    <a:pt x="2265921" y="1939177"/>
                  </a:lnTo>
                  <a:cubicBezTo>
                    <a:pt x="2265921" y="1965687"/>
                    <a:pt x="2287412" y="1987178"/>
                    <a:pt x="2313922" y="1987178"/>
                  </a:cubicBezTo>
                  <a:lnTo>
                    <a:pt x="2505920" y="1987178"/>
                  </a:lnTo>
                  <a:cubicBezTo>
                    <a:pt x="2532430" y="1987178"/>
                    <a:pt x="2553921" y="1965687"/>
                    <a:pt x="2553921" y="1939177"/>
                  </a:cubicBezTo>
                  <a:lnTo>
                    <a:pt x="2553921" y="1747179"/>
                  </a:lnTo>
                  <a:cubicBezTo>
                    <a:pt x="2553921" y="1720669"/>
                    <a:pt x="2532430" y="1699178"/>
                    <a:pt x="2505920" y="1699178"/>
                  </a:cubicBezTo>
                  <a:close/>
                  <a:moveTo>
                    <a:pt x="1854508" y="1699178"/>
                  </a:moveTo>
                  <a:cubicBezTo>
                    <a:pt x="1827998" y="1699178"/>
                    <a:pt x="1806507" y="1720669"/>
                    <a:pt x="1806507" y="1747179"/>
                  </a:cubicBezTo>
                  <a:lnTo>
                    <a:pt x="1806507" y="1939177"/>
                  </a:lnTo>
                  <a:cubicBezTo>
                    <a:pt x="1806507" y="1965687"/>
                    <a:pt x="1827998" y="1987178"/>
                    <a:pt x="1854508" y="1987178"/>
                  </a:cubicBezTo>
                  <a:lnTo>
                    <a:pt x="2046506" y="1987178"/>
                  </a:lnTo>
                  <a:cubicBezTo>
                    <a:pt x="2073016" y="1987178"/>
                    <a:pt x="2094507" y="1965687"/>
                    <a:pt x="2094507" y="1939177"/>
                  </a:cubicBezTo>
                  <a:lnTo>
                    <a:pt x="2094507" y="1747179"/>
                  </a:lnTo>
                  <a:cubicBezTo>
                    <a:pt x="2094507" y="1720669"/>
                    <a:pt x="2073016" y="1699178"/>
                    <a:pt x="2046506" y="1699178"/>
                  </a:cubicBezTo>
                  <a:close/>
                  <a:moveTo>
                    <a:pt x="1035948" y="1186216"/>
                  </a:moveTo>
                  <a:cubicBezTo>
                    <a:pt x="1165960" y="1186216"/>
                    <a:pt x="1271356" y="1291612"/>
                    <a:pt x="1271356" y="1421624"/>
                  </a:cubicBezTo>
                  <a:cubicBezTo>
                    <a:pt x="1271356" y="1551636"/>
                    <a:pt x="1165960" y="1657032"/>
                    <a:pt x="1035948" y="1657032"/>
                  </a:cubicBezTo>
                  <a:cubicBezTo>
                    <a:pt x="905936" y="1657032"/>
                    <a:pt x="800540" y="1551636"/>
                    <a:pt x="800540" y="1421624"/>
                  </a:cubicBezTo>
                  <a:cubicBezTo>
                    <a:pt x="800540" y="1291612"/>
                    <a:pt x="905936" y="1186216"/>
                    <a:pt x="1035948" y="1186216"/>
                  </a:cubicBezTo>
                  <a:close/>
                  <a:moveTo>
                    <a:pt x="2773336" y="1159631"/>
                  </a:moveTo>
                  <a:cubicBezTo>
                    <a:pt x="2746826" y="1159631"/>
                    <a:pt x="2725335" y="1181122"/>
                    <a:pt x="2725335" y="1207632"/>
                  </a:cubicBezTo>
                  <a:lnTo>
                    <a:pt x="2725335" y="1399630"/>
                  </a:lnTo>
                  <a:cubicBezTo>
                    <a:pt x="2725335" y="1426140"/>
                    <a:pt x="2746826" y="1447631"/>
                    <a:pt x="2773336" y="1447631"/>
                  </a:cubicBezTo>
                  <a:lnTo>
                    <a:pt x="2965334" y="1447631"/>
                  </a:lnTo>
                  <a:cubicBezTo>
                    <a:pt x="2991844" y="1447631"/>
                    <a:pt x="3013335" y="1426140"/>
                    <a:pt x="3013335" y="1399630"/>
                  </a:cubicBezTo>
                  <a:lnTo>
                    <a:pt x="3013335" y="1207632"/>
                  </a:lnTo>
                  <a:cubicBezTo>
                    <a:pt x="3013335" y="1181122"/>
                    <a:pt x="2991844" y="1159631"/>
                    <a:pt x="2965334" y="1159631"/>
                  </a:cubicBezTo>
                  <a:close/>
                  <a:moveTo>
                    <a:pt x="2313922" y="1159631"/>
                  </a:moveTo>
                  <a:cubicBezTo>
                    <a:pt x="2287412" y="1159631"/>
                    <a:pt x="2265921" y="1181122"/>
                    <a:pt x="2265921" y="1207632"/>
                  </a:cubicBezTo>
                  <a:lnTo>
                    <a:pt x="2265921" y="1399630"/>
                  </a:lnTo>
                  <a:cubicBezTo>
                    <a:pt x="2265921" y="1426140"/>
                    <a:pt x="2287412" y="1447631"/>
                    <a:pt x="2313922" y="1447631"/>
                  </a:cubicBezTo>
                  <a:lnTo>
                    <a:pt x="2505920" y="1447631"/>
                  </a:lnTo>
                  <a:cubicBezTo>
                    <a:pt x="2532430" y="1447631"/>
                    <a:pt x="2553921" y="1426140"/>
                    <a:pt x="2553921" y="1399630"/>
                  </a:cubicBezTo>
                  <a:lnTo>
                    <a:pt x="2553921" y="1207632"/>
                  </a:lnTo>
                  <a:cubicBezTo>
                    <a:pt x="2553921" y="1181122"/>
                    <a:pt x="2532430" y="1159631"/>
                    <a:pt x="2505920" y="1159631"/>
                  </a:cubicBezTo>
                  <a:close/>
                  <a:moveTo>
                    <a:pt x="1854508" y="1159631"/>
                  </a:moveTo>
                  <a:cubicBezTo>
                    <a:pt x="1827998" y="1159631"/>
                    <a:pt x="1806507" y="1181122"/>
                    <a:pt x="1806507" y="1207632"/>
                  </a:cubicBezTo>
                  <a:lnTo>
                    <a:pt x="1806507" y="1399630"/>
                  </a:lnTo>
                  <a:cubicBezTo>
                    <a:pt x="1806507" y="1426140"/>
                    <a:pt x="1827998" y="1447631"/>
                    <a:pt x="1854508" y="1447631"/>
                  </a:cubicBezTo>
                  <a:lnTo>
                    <a:pt x="2046506" y="1447631"/>
                  </a:lnTo>
                  <a:cubicBezTo>
                    <a:pt x="2073016" y="1447631"/>
                    <a:pt x="2094507" y="1426140"/>
                    <a:pt x="2094507" y="1399630"/>
                  </a:cubicBezTo>
                  <a:lnTo>
                    <a:pt x="2094507" y="1207632"/>
                  </a:lnTo>
                  <a:cubicBezTo>
                    <a:pt x="2094507" y="1181122"/>
                    <a:pt x="2073016" y="1159631"/>
                    <a:pt x="2046506" y="1159631"/>
                  </a:cubicBezTo>
                  <a:close/>
                  <a:moveTo>
                    <a:pt x="1035947" y="1097587"/>
                  </a:moveTo>
                  <a:cubicBezTo>
                    <a:pt x="856987" y="1097587"/>
                    <a:pt x="711911" y="1242663"/>
                    <a:pt x="711911" y="1421623"/>
                  </a:cubicBezTo>
                  <a:cubicBezTo>
                    <a:pt x="711911" y="1600583"/>
                    <a:pt x="856987" y="1745659"/>
                    <a:pt x="1035947" y="1745659"/>
                  </a:cubicBezTo>
                  <a:cubicBezTo>
                    <a:pt x="1214907" y="1745659"/>
                    <a:pt x="1359983" y="1600583"/>
                    <a:pt x="1359983" y="1421623"/>
                  </a:cubicBezTo>
                  <a:cubicBezTo>
                    <a:pt x="1359983" y="1242663"/>
                    <a:pt x="1214907" y="1097587"/>
                    <a:pt x="1035947" y="1097587"/>
                  </a:cubicBezTo>
                  <a:close/>
                  <a:moveTo>
                    <a:pt x="593124" y="376367"/>
                  </a:moveTo>
                  <a:lnTo>
                    <a:pt x="3225543" y="376367"/>
                  </a:lnTo>
                  <a:cubicBezTo>
                    <a:pt x="3328637" y="376367"/>
                    <a:pt x="3412211" y="459941"/>
                    <a:pt x="3412211" y="563035"/>
                  </a:cubicBezTo>
                  <a:lnTo>
                    <a:pt x="3412211" y="3074837"/>
                  </a:lnTo>
                  <a:cubicBezTo>
                    <a:pt x="3412211" y="3177931"/>
                    <a:pt x="3328637" y="3261505"/>
                    <a:pt x="3225543" y="3261505"/>
                  </a:cubicBezTo>
                  <a:lnTo>
                    <a:pt x="593124" y="3261505"/>
                  </a:lnTo>
                  <a:cubicBezTo>
                    <a:pt x="490030" y="3261505"/>
                    <a:pt x="406456" y="3177931"/>
                    <a:pt x="406456" y="3074837"/>
                  </a:cubicBezTo>
                  <a:lnTo>
                    <a:pt x="406456" y="563035"/>
                  </a:lnTo>
                  <a:cubicBezTo>
                    <a:pt x="406456" y="459941"/>
                    <a:pt x="490030" y="376367"/>
                    <a:pt x="593124" y="376367"/>
                  </a:cubicBezTo>
                  <a:close/>
                  <a:moveTo>
                    <a:pt x="466365" y="263607"/>
                  </a:moveTo>
                  <a:cubicBezTo>
                    <a:pt x="353740" y="263607"/>
                    <a:pt x="262440" y="354907"/>
                    <a:pt x="262440" y="467532"/>
                  </a:cubicBezTo>
                  <a:lnTo>
                    <a:pt x="262440" y="3211530"/>
                  </a:lnTo>
                  <a:cubicBezTo>
                    <a:pt x="262440" y="3324155"/>
                    <a:pt x="353740" y="3415455"/>
                    <a:pt x="466365" y="3415455"/>
                  </a:cubicBezTo>
                  <a:lnTo>
                    <a:pt x="3352302" y="3415455"/>
                  </a:lnTo>
                  <a:cubicBezTo>
                    <a:pt x="3464927" y="3415455"/>
                    <a:pt x="3556227" y="3324155"/>
                    <a:pt x="3556227" y="3211530"/>
                  </a:cubicBezTo>
                  <a:lnTo>
                    <a:pt x="3556227" y="2945906"/>
                  </a:lnTo>
                  <a:lnTo>
                    <a:pt x="3604113" y="2945906"/>
                  </a:lnTo>
                  <a:cubicBezTo>
                    <a:pt x="3647262" y="2945906"/>
                    <a:pt x="3682241" y="2910927"/>
                    <a:pt x="3682241" y="2867778"/>
                  </a:cubicBezTo>
                  <a:lnTo>
                    <a:pt x="3682241" y="2555278"/>
                  </a:lnTo>
                  <a:cubicBezTo>
                    <a:pt x="3682241" y="2512129"/>
                    <a:pt x="3647262" y="2477150"/>
                    <a:pt x="3604113" y="2477150"/>
                  </a:cubicBezTo>
                  <a:lnTo>
                    <a:pt x="3556227" y="2477150"/>
                  </a:lnTo>
                  <a:lnTo>
                    <a:pt x="3556227" y="1181006"/>
                  </a:lnTo>
                  <a:lnTo>
                    <a:pt x="3604113" y="1181006"/>
                  </a:lnTo>
                  <a:cubicBezTo>
                    <a:pt x="3647262" y="1181006"/>
                    <a:pt x="3682241" y="1146027"/>
                    <a:pt x="3682241" y="1102878"/>
                  </a:cubicBezTo>
                  <a:lnTo>
                    <a:pt x="3682241" y="790378"/>
                  </a:lnTo>
                  <a:cubicBezTo>
                    <a:pt x="3682241" y="747229"/>
                    <a:pt x="3647262" y="712250"/>
                    <a:pt x="3604113" y="712250"/>
                  </a:cubicBezTo>
                  <a:lnTo>
                    <a:pt x="3556227" y="712250"/>
                  </a:lnTo>
                  <a:lnTo>
                    <a:pt x="3556227" y="467532"/>
                  </a:lnTo>
                  <a:cubicBezTo>
                    <a:pt x="3556227" y="354907"/>
                    <a:pt x="3464927" y="263607"/>
                    <a:pt x="3352302" y="263607"/>
                  </a:cubicBezTo>
                  <a:close/>
                  <a:moveTo>
                    <a:pt x="235370" y="0"/>
                  </a:moveTo>
                  <a:lnTo>
                    <a:pt x="3693337" y="0"/>
                  </a:lnTo>
                  <a:cubicBezTo>
                    <a:pt x="3823328" y="0"/>
                    <a:pt x="3928707" y="105379"/>
                    <a:pt x="3928707" y="235370"/>
                  </a:cubicBezTo>
                  <a:lnTo>
                    <a:pt x="3928707" y="3402502"/>
                  </a:lnTo>
                  <a:cubicBezTo>
                    <a:pt x="3928707" y="3485210"/>
                    <a:pt x="3886047" y="3557954"/>
                    <a:pt x="3821334" y="3599629"/>
                  </a:cubicBezTo>
                  <a:lnTo>
                    <a:pt x="3732546" y="3954781"/>
                  </a:lnTo>
                  <a:lnTo>
                    <a:pt x="2998166" y="3954781"/>
                  </a:lnTo>
                  <a:lnTo>
                    <a:pt x="2918939" y="3637872"/>
                  </a:lnTo>
                  <a:lnTo>
                    <a:pt x="1025164" y="3637872"/>
                  </a:lnTo>
                  <a:lnTo>
                    <a:pt x="945937" y="3954781"/>
                  </a:lnTo>
                  <a:lnTo>
                    <a:pt x="211557" y="3954781"/>
                  </a:lnTo>
                  <a:lnTo>
                    <a:pt x="125186" y="3609298"/>
                  </a:lnTo>
                  <a:cubicBezTo>
                    <a:pt x="50483" y="3570656"/>
                    <a:pt x="0" y="3492475"/>
                    <a:pt x="0" y="3402502"/>
                  </a:cubicBezTo>
                  <a:lnTo>
                    <a:pt x="0" y="235370"/>
                  </a:lnTo>
                  <a:cubicBezTo>
                    <a:pt x="0" y="105379"/>
                    <a:pt x="105379" y="0"/>
                    <a:pt x="23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22">
              <a:extLst>
                <a:ext uri="{FF2B5EF4-FFF2-40B4-BE49-F238E27FC236}">
                  <a16:creationId xmlns:a16="http://schemas.microsoft.com/office/drawing/2014/main" id="{619C9964-9CE3-4711-AABA-E79F9C463632}"/>
                </a:ext>
              </a:extLst>
            </p:cNvPr>
            <p:cNvSpPr>
              <a:spLocks/>
            </p:cNvSpPr>
            <p:nvPr/>
          </p:nvSpPr>
          <p:spPr>
            <a:xfrm>
              <a:off x="6138416" y="5234061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Rounded Rectangle 25">
              <a:extLst>
                <a:ext uri="{FF2B5EF4-FFF2-40B4-BE49-F238E27FC236}">
                  <a16:creationId xmlns:a16="http://schemas.microsoft.com/office/drawing/2014/main" id="{63B3749B-1AA5-4337-B001-ED8B64AABF70}"/>
                </a:ext>
              </a:extLst>
            </p:cNvPr>
            <p:cNvSpPr>
              <a:spLocks noChangeAspect="1"/>
            </p:cNvSpPr>
            <p:nvPr/>
          </p:nvSpPr>
          <p:spPr>
            <a:xfrm rot="1744853">
              <a:off x="4883617" y="4238835"/>
              <a:ext cx="333022" cy="354102"/>
            </a:xfrm>
            <a:custGeom>
              <a:avLst/>
              <a:gdLst/>
              <a:ahLst/>
              <a:cxnLst/>
              <a:rect l="l" t="t" r="r" b="b"/>
              <a:pathLst>
                <a:path w="3378473" h="3592322">
                  <a:moveTo>
                    <a:pt x="1018094" y="2946028"/>
                  </a:moveTo>
                  <a:cubicBezTo>
                    <a:pt x="963419" y="2976436"/>
                    <a:pt x="943746" y="3045409"/>
                    <a:pt x="974154" y="3100084"/>
                  </a:cubicBezTo>
                  <a:cubicBezTo>
                    <a:pt x="1004562" y="3154759"/>
                    <a:pt x="1073534" y="3174431"/>
                    <a:pt x="1128209" y="3144023"/>
                  </a:cubicBezTo>
                  <a:lnTo>
                    <a:pt x="1992690" y="2663238"/>
                  </a:lnTo>
                  <a:cubicBezTo>
                    <a:pt x="2047365" y="2632830"/>
                    <a:pt x="2067037" y="2563857"/>
                    <a:pt x="2036630" y="2509182"/>
                  </a:cubicBezTo>
                  <a:lnTo>
                    <a:pt x="2036630" y="2509182"/>
                  </a:lnTo>
                  <a:cubicBezTo>
                    <a:pt x="2006223" y="2454507"/>
                    <a:pt x="1937250" y="2434834"/>
                    <a:pt x="1882575" y="2465242"/>
                  </a:cubicBezTo>
                  <a:close/>
                  <a:moveTo>
                    <a:pt x="1509175" y="1968491"/>
                  </a:moveTo>
                  <a:cubicBezTo>
                    <a:pt x="1454500" y="1998899"/>
                    <a:pt x="1434828" y="2067872"/>
                    <a:pt x="1465236" y="2122547"/>
                  </a:cubicBezTo>
                  <a:cubicBezTo>
                    <a:pt x="1495644" y="2177222"/>
                    <a:pt x="1564616" y="2196894"/>
                    <a:pt x="1619291" y="2166486"/>
                  </a:cubicBezTo>
                  <a:lnTo>
                    <a:pt x="2483772" y="1685701"/>
                  </a:lnTo>
                  <a:cubicBezTo>
                    <a:pt x="2538447" y="1655293"/>
                    <a:pt x="2558119" y="1586320"/>
                    <a:pt x="2527711" y="1531645"/>
                  </a:cubicBezTo>
                  <a:lnTo>
                    <a:pt x="2527712" y="1531645"/>
                  </a:lnTo>
                  <a:cubicBezTo>
                    <a:pt x="2497304" y="1476970"/>
                    <a:pt x="2428332" y="1457297"/>
                    <a:pt x="2373656" y="1487705"/>
                  </a:cubicBezTo>
                  <a:close/>
                  <a:moveTo>
                    <a:pt x="630422" y="2325257"/>
                  </a:moveTo>
                  <a:cubicBezTo>
                    <a:pt x="593643" y="2345712"/>
                    <a:pt x="580410" y="2392109"/>
                    <a:pt x="600865" y="2428888"/>
                  </a:cubicBezTo>
                  <a:lnTo>
                    <a:pt x="749009" y="2695261"/>
                  </a:lnTo>
                  <a:cubicBezTo>
                    <a:pt x="769465" y="2732041"/>
                    <a:pt x="815862" y="2745274"/>
                    <a:pt x="852641" y="2724819"/>
                  </a:cubicBezTo>
                  <a:lnTo>
                    <a:pt x="1159964" y="2553899"/>
                  </a:lnTo>
                  <a:cubicBezTo>
                    <a:pt x="1196743" y="2533444"/>
                    <a:pt x="1209977" y="2487047"/>
                    <a:pt x="1189521" y="2450268"/>
                  </a:cubicBezTo>
                  <a:lnTo>
                    <a:pt x="1041377" y="2183895"/>
                  </a:lnTo>
                  <a:cubicBezTo>
                    <a:pt x="1020921" y="2147116"/>
                    <a:pt x="974524" y="2133882"/>
                    <a:pt x="937745" y="2154338"/>
                  </a:cubicBezTo>
                  <a:close/>
                  <a:moveTo>
                    <a:pt x="1306181" y="1603496"/>
                  </a:moveTo>
                  <a:cubicBezTo>
                    <a:pt x="1251506" y="1633904"/>
                    <a:pt x="1231834" y="1702877"/>
                    <a:pt x="1262242" y="1757552"/>
                  </a:cubicBezTo>
                  <a:cubicBezTo>
                    <a:pt x="1292649" y="1812226"/>
                    <a:pt x="1361622" y="1831898"/>
                    <a:pt x="1416297" y="1801490"/>
                  </a:cubicBezTo>
                  <a:lnTo>
                    <a:pt x="2280778" y="1320706"/>
                  </a:lnTo>
                  <a:cubicBezTo>
                    <a:pt x="2335453" y="1290298"/>
                    <a:pt x="2355125" y="1221325"/>
                    <a:pt x="2324717" y="1166650"/>
                  </a:cubicBezTo>
                  <a:lnTo>
                    <a:pt x="2324718" y="1166649"/>
                  </a:lnTo>
                  <a:cubicBezTo>
                    <a:pt x="2294310" y="1111974"/>
                    <a:pt x="2225337" y="1092302"/>
                    <a:pt x="2170662" y="1122710"/>
                  </a:cubicBezTo>
                  <a:close/>
                  <a:moveTo>
                    <a:pt x="2616548" y="868567"/>
                  </a:moveTo>
                  <a:lnTo>
                    <a:pt x="3378473" y="868567"/>
                  </a:lnTo>
                  <a:lnTo>
                    <a:pt x="3378473" y="1559146"/>
                  </a:lnTo>
                  <a:cubicBezTo>
                    <a:pt x="3378473" y="1702688"/>
                    <a:pt x="3299888" y="1827875"/>
                    <a:pt x="3182538" y="1892525"/>
                  </a:cubicBezTo>
                  <a:lnTo>
                    <a:pt x="3170499" y="1864603"/>
                  </a:lnTo>
                  <a:close/>
                  <a:moveTo>
                    <a:pt x="197868" y="1844807"/>
                  </a:moveTo>
                  <a:lnTo>
                    <a:pt x="2042125" y="819113"/>
                  </a:lnTo>
                  <a:cubicBezTo>
                    <a:pt x="2227878" y="715805"/>
                    <a:pt x="2462209" y="782640"/>
                    <a:pt x="2565518" y="968394"/>
                  </a:cubicBezTo>
                  <a:lnTo>
                    <a:pt x="3136275" y="1994648"/>
                  </a:lnTo>
                  <a:cubicBezTo>
                    <a:pt x="3239583" y="2180402"/>
                    <a:pt x="3172748" y="2414733"/>
                    <a:pt x="2986994" y="2518041"/>
                  </a:cubicBezTo>
                  <a:lnTo>
                    <a:pt x="1142737" y="3543736"/>
                  </a:lnTo>
                  <a:cubicBezTo>
                    <a:pt x="956983" y="3647044"/>
                    <a:pt x="722652" y="3580208"/>
                    <a:pt x="619344" y="3394455"/>
                  </a:cubicBezTo>
                  <a:lnTo>
                    <a:pt x="48586" y="2368200"/>
                  </a:lnTo>
                  <a:cubicBezTo>
                    <a:pt x="-54722" y="2182446"/>
                    <a:pt x="12114" y="1948115"/>
                    <a:pt x="197868" y="1844807"/>
                  </a:cubicBezTo>
                  <a:close/>
                  <a:moveTo>
                    <a:pt x="498473" y="868567"/>
                  </a:moveTo>
                  <a:lnTo>
                    <a:pt x="1753598" y="868567"/>
                  </a:lnTo>
                  <a:lnTo>
                    <a:pt x="499185" y="1566216"/>
                  </a:lnTo>
                  <a:cubicBezTo>
                    <a:pt x="498494" y="1563872"/>
                    <a:pt x="498473" y="1561512"/>
                    <a:pt x="498473" y="1559146"/>
                  </a:cubicBezTo>
                  <a:close/>
                  <a:moveTo>
                    <a:pt x="716476" y="37951"/>
                  </a:moveTo>
                  <a:cubicBezTo>
                    <a:pt x="766951" y="13629"/>
                    <a:pt x="823548" y="0"/>
                    <a:pt x="883327" y="0"/>
                  </a:cubicBezTo>
                  <a:lnTo>
                    <a:pt x="2993619" y="0"/>
                  </a:lnTo>
                  <a:cubicBezTo>
                    <a:pt x="3206168" y="0"/>
                    <a:pt x="3378473" y="172305"/>
                    <a:pt x="3378473" y="384854"/>
                  </a:cubicBezTo>
                  <a:lnTo>
                    <a:pt x="3378473" y="435947"/>
                  </a:lnTo>
                  <a:lnTo>
                    <a:pt x="498473" y="435947"/>
                  </a:lnTo>
                  <a:lnTo>
                    <a:pt x="498473" y="384854"/>
                  </a:lnTo>
                  <a:cubicBezTo>
                    <a:pt x="498473" y="252011"/>
                    <a:pt x="565780" y="134888"/>
                    <a:pt x="668151" y="65727"/>
                  </a:cubicBezTo>
                  <a:cubicBezTo>
                    <a:pt x="683507" y="55353"/>
                    <a:pt x="699651" y="46058"/>
                    <a:pt x="716476" y="379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Round Same Side Corner Rectangle 24">
              <a:extLst>
                <a:ext uri="{FF2B5EF4-FFF2-40B4-BE49-F238E27FC236}">
                  <a16:creationId xmlns:a16="http://schemas.microsoft.com/office/drawing/2014/main" id="{3AB4F434-D6AD-47ED-B5EA-5E32D91ED3C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807680" y="5210700"/>
              <a:ext cx="321911" cy="302946"/>
            </a:xfrm>
            <a:custGeom>
              <a:avLst/>
              <a:gdLst/>
              <a:ahLst/>
              <a:cxnLst/>
              <a:rect l="l" t="t" r="r" b="b"/>
              <a:pathLst>
                <a:path w="4021059" h="3784144">
                  <a:moveTo>
                    <a:pt x="1438082" y="3038644"/>
                  </a:moveTo>
                  <a:cubicBezTo>
                    <a:pt x="1438082" y="2940622"/>
                    <a:pt x="1358620" y="2861160"/>
                    <a:pt x="1260598" y="2861160"/>
                  </a:cubicBezTo>
                  <a:cubicBezTo>
                    <a:pt x="1162576" y="2861160"/>
                    <a:pt x="1083114" y="2940622"/>
                    <a:pt x="1083114" y="3038644"/>
                  </a:cubicBezTo>
                  <a:cubicBezTo>
                    <a:pt x="1083114" y="3136666"/>
                    <a:pt x="1162576" y="3216128"/>
                    <a:pt x="1260598" y="3216128"/>
                  </a:cubicBezTo>
                  <a:cubicBezTo>
                    <a:pt x="1358620" y="3216128"/>
                    <a:pt x="1438082" y="3136666"/>
                    <a:pt x="1438082" y="3038644"/>
                  </a:cubicBezTo>
                  <a:close/>
                  <a:moveTo>
                    <a:pt x="1685789" y="2848634"/>
                  </a:moveTo>
                  <a:lnTo>
                    <a:pt x="1685789" y="3784144"/>
                  </a:lnTo>
                  <a:lnTo>
                    <a:pt x="835406" y="3784144"/>
                  </a:lnTo>
                  <a:lnTo>
                    <a:pt x="835406" y="2848634"/>
                  </a:lnTo>
                  <a:cubicBezTo>
                    <a:pt x="835406" y="2715464"/>
                    <a:pt x="943362" y="2607508"/>
                    <a:pt x="1076532" y="2607508"/>
                  </a:cubicBezTo>
                  <a:lnTo>
                    <a:pt x="1444663" y="2607508"/>
                  </a:lnTo>
                  <a:cubicBezTo>
                    <a:pt x="1577833" y="2607508"/>
                    <a:pt x="1685789" y="2715464"/>
                    <a:pt x="1685789" y="2848634"/>
                  </a:cubicBezTo>
                  <a:close/>
                  <a:moveTo>
                    <a:pt x="2681691" y="1560784"/>
                  </a:moveTo>
                  <a:lnTo>
                    <a:pt x="2520278" y="1399371"/>
                  </a:lnTo>
                  <a:lnTo>
                    <a:pt x="2520278" y="1722197"/>
                  </a:lnTo>
                  <a:close/>
                  <a:moveTo>
                    <a:pt x="2690551" y="2062563"/>
                  </a:moveTo>
                  <a:lnTo>
                    <a:pt x="2571773" y="2172028"/>
                  </a:lnTo>
                  <a:lnTo>
                    <a:pt x="2571565" y="2170767"/>
                  </a:lnTo>
                  <a:cubicBezTo>
                    <a:pt x="2565295" y="2133316"/>
                    <a:pt x="2579835" y="2102890"/>
                    <a:pt x="2605809" y="2080762"/>
                  </a:cubicBezTo>
                  <a:lnTo>
                    <a:pt x="2605085" y="2080039"/>
                  </a:lnTo>
                  <a:cubicBezTo>
                    <a:pt x="2629312" y="2061231"/>
                    <a:pt x="2660801" y="2054760"/>
                    <a:pt x="2690551" y="2062563"/>
                  </a:cubicBezTo>
                  <a:close/>
                  <a:moveTo>
                    <a:pt x="2805318" y="271915"/>
                  </a:moveTo>
                  <a:cubicBezTo>
                    <a:pt x="2805318" y="213510"/>
                    <a:pt x="2757972" y="166164"/>
                    <a:pt x="2699567" y="166165"/>
                  </a:cubicBezTo>
                  <a:lnTo>
                    <a:pt x="2605985" y="166164"/>
                  </a:lnTo>
                  <a:cubicBezTo>
                    <a:pt x="2569718" y="166164"/>
                    <a:pt x="2537715" y="184420"/>
                    <a:pt x="2520278" y="213348"/>
                  </a:cubicBezTo>
                  <a:lnTo>
                    <a:pt x="2520278" y="1144667"/>
                  </a:lnTo>
                  <a:lnTo>
                    <a:pt x="2805318" y="1429706"/>
                  </a:lnTo>
                  <a:close/>
                  <a:moveTo>
                    <a:pt x="2914414" y="2183230"/>
                  </a:moveTo>
                  <a:cubicBezTo>
                    <a:pt x="2916138" y="2161337"/>
                    <a:pt x="2914974" y="2139034"/>
                    <a:pt x="2910723" y="2116871"/>
                  </a:cubicBezTo>
                  <a:cubicBezTo>
                    <a:pt x="2904917" y="2086596"/>
                    <a:pt x="2893664" y="2058206"/>
                    <a:pt x="2877586" y="2033043"/>
                  </a:cubicBezTo>
                  <a:lnTo>
                    <a:pt x="2910320" y="2002876"/>
                  </a:lnTo>
                  <a:lnTo>
                    <a:pt x="2839132" y="1925632"/>
                  </a:lnTo>
                  <a:lnTo>
                    <a:pt x="2804911" y="1957169"/>
                  </a:lnTo>
                  <a:cubicBezTo>
                    <a:pt x="2786423" y="1944693"/>
                    <a:pt x="2766308" y="1928861"/>
                    <a:pt x="2744536" y="1921686"/>
                  </a:cubicBezTo>
                  <a:cubicBezTo>
                    <a:pt x="2663685" y="1894525"/>
                    <a:pt x="2593444" y="1900720"/>
                    <a:pt x="2520278" y="1962365"/>
                  </a:cubicBezTo>
                  <a:lnTo>
                    <a:pt x="2520278" y="2377609"/>
                  </a:lnTo>
                  <a:lnTo>
                    <a:pt x="2534679" y="2403844"/>
                  </a:lnTo>
                  <a:cubicBezTo>
                    <a:pt x="2535520" y="2412330"/>
                    <a:pt x="2535725" y="2419536"/>
                    <a:pt x="2535211" y="2425889"/>
                  </a:cubicBezTo>
                  <a:cubicBezTo>
                    <a:pt x="2534104" y="2439525"/>
                    <a:pt x="2529673" y="2449229"/>
                    <a:pt x="2520278" y="2458554"/>
                  </a:cubicBezTo>
                  <a:lnTo>
                    <a:pt x="2520278" y="2643589"/>
                  </a:lnTo>
                  <a:cubicBezTo>
                    <a:pt x="2555319" y="2634093"/>
                    <a:pt x="2587477" y="2615579"/>
                    <a:pt x="2615369" y="2590681"/>
                  </a:cubicBezTo>
                  <a:lnTo>
                    <a:pt x="2615836" y="2591152"/>
                  </a:lnTo>
                  <a:cubicBezTo>
                    <a:pt x="2616723" y="2590269"/>
                    <a:pt x="2617603" y="2589375"/>
                    <a:pt x="2618311" y="2588315"/>
                  </a:cubicBezTo>
                  <a:lnTo>
                    <a:pt x="2619475" y="2587378"/>
                  </a:lnTo>
                  <a:lnTo>
                    <a:pt x="2619297" y="2587184"/>
                  </a:lnTo>
                  <a:cubicBezTo>
                    <a:pt x="2669117" y="2535196"/>
                    <a:pt x="2699996" y="2462122"/>
                    <a:pt x="2687110" y="2392597"/>
                  </a:cubicBezTo>
                  <a:cubicBezTo>
                    <a:pt x="2678683" y="2347127"/>
                    <a:pt x="2659987" y="2307337"/>
                    <a:pt x="2625854" y="2265038"/>
                  </a:cubicBezTo>
                  <a:lnTo>
                    <a:pt x="2766406" y="2135507"/>
                  </a:lnTo>
                  <a:lnTo>
                    <a:pt x="2769253" y="2144002"/>
                  </a:lnTo>
                  <a:cubicBezTo>
                    <a:pt x="2776409" y="2181310"/>
                    <a:pt x="2762789" y="2219567"/>
                    <a:pt x="2733668" y="2243962"/>
                  </a:cubicBezTo>
                  <a:lnTo>
                    <a:pt x="2826169" y="2354385"/>
                  </a:lnTo>
                  <a:cubicBezTo>
                    <a:pt x="2878065" y="2310913"/>
                    <a:pt x="2909241" y="2248912"/>
                    <a:pt x="2914414" y="2183230"/>
                  </a:cubicBezTo>
                  <a:close/>
                  <a:moveTo>
                    <a:pt x="3235338" y="2774350"/>
                  </a:moveTo>
                  <a:cubicBezTo>
                    <a:pt x="3235338" y="2877325"/>
                    <a:pt x="3151861" y="2960802"/>
                    <a:pt x="3048886" y="2960802"/>
                  </a:cubicBezTo>
                  <a:cubicBezTo>
                    <a:pt x="2945911" y="2960803"/>
                    <a:pt x="2862434" y="2877325"/>
                    <a:pt x="2862434" y="2774350"/>
                  </a:cubicBezTo>
                  <a:cubicBezTo>
                    <a:pt x="2862434" y="2671376"/>
                    <a:pt x="2945911" y="2587898"/>
                    <a:pt x="3048886" y="2587898"/>
                  </a:cubicBezTo>
                  <a:cubicBezTo>
                    <a:pt x="3151861" y="2587898"/>
                    <a:pt x="3235338" y="2671376"/>
                    <a:pt x="3235338" y="2774350"/>
                  </a:cubicBezTo>
                  <a:close/>
                  <a:moveTo>
                    <a:pt x="3606651" y="2485745"/>
                  </a:moveTo>
                  <a:lnTo>
                    <a:pt x="3292699" y="2171793"/>
                  </a:lnTo>
                  <a:lnTo>
                    <a:pt x="2520278" y="2944214"/>
                  </a:lnTo>
                  <a:lnTo>
                    <a:pt x="2520278" y="3010525"/>
                  </a:lnTo>
                  <a:lnTo>
                    <a:pt x="2808865" y="3299112"/>
                  </a:lnTo>
                  <a:cubicBezTo>
                    <a:pt x="2860660" y="3255244"/>
                    <a:pt x="2927822" y="3229604"/>
                    <a:pt x="3000972" y="3229604"/>
                  </a:cubicBezTo>
                  <a:cubicBezTo>
                    <a:pt x="3062536" y="3229604"/>
                    <a:pt x="3119856" y="3247765"/>
                    <a:pt x="3167617" y="3279410"/>
                  </a:cubicBezTo>
                  <a:lnTo>
                    <a:pt x="3587562" y="2859467"/>
                  </a:lnTo>
                  <a:cubicBezTo>
                    <a:pt x="3545449" y="2800746"/>
                    <a:pt x="3525068" y="2726637"/>
                    <a:pt x="3534396" y="2649265"/>
                  </a:cubicBezTo>
                  <a:cubicBezTo>
                    <a:pt x="3541975" y="2586391"/>
                    <a:pt x="3568098" y="2530271"/>
                    <a:pt x="3606651" y="2485745"/>
                  </a:cubicBezTo>
                  <a:close/>
                  <a:moveTo>
                    <a:pt x="4021059" y="2645448"/>
                  </a:moveTo>
                  <a:lnTo>
                    <a:pt x="2951795" y="3714712"/>
                  </a:lnTo>
                  <a:lnTo>
                    <a:pt x="2509320" y="3272237"/>
                  </a:lnTo>
                  <a:cubicBezTo>
                    <a:pt x="2467852" y="3459824"/>
                    <a:pt x="2300387" y="3599829"/>
                    <a:pt x="2100223" y="3599828"/>
                  </a:cubicBezTo>
                  <a:lnTo>
                    <a:pt x="1854311" y="3599828"/>
                  </a:lnTo>
                  <a:lnTo>
                    <a:pt x="1854311" y="2814686"/>
                  </a:lnTo>
                  <a:cubicBezTo>
                    <a:pt x="1854311" y="2634262"/>
                    <a:pt x="1708049" y="2488000"/>
                    <a:pt x="1527625" y="2488000"/>
                  </a:cubicBezTo>
                  <a:lnTo>
                    <a:pt x="1028869" y="2488000"/>
                  </a:lnTo>
                  <a:cubicBezTo>
                    <a:pt x="848445" y="2488000"/>
                    <a:pt x="702182" y="2634263"/>
                    <a:pt x="702182" y="2814687"/>
                  </a:cubicBezTo>
                  <a:lnTo>
                    <a:pt x="702182" y="3599827"/>
                  </a:lnTo>
                  <a:lnTo>
                    <a:pt x="420055" y="3599828"/>
                  </a:lnTo>
                  <a:cubicBezTo>
                    <a:pt x="188065" y="3599829"/>
                    <a:pt x="-1" y="3411763"/>
                    <a:pt x="0" y="3179773"/>
                  </a:cubicBezTo>
                  <a:lnTo>
                    <a:pt x="0" y="0"/>
                  </a:lnTo>
                  <a:lnTo>
                    <a:pt x="2520277" y="0"/>
                  </a:lnTo>
                  <a:lnTo>
                    <a:pt x="2520278" y="1"/>
                  </a:lnTo>
                  <a:lnTo>
                    <a:pt x="2669855" y="1"/>
                  </a:lnTo>
                  <a:cubicBezTo>
                    <a:pt x="2828680" y="1"/>
                    <a:pt x="2957434" y="128755"/>
                    <a:pt x="2957434" y="287580"/>
                  </a:cubicBezTo>
                  <a:lnTo>
                    <a:pt x="2957433" y="1512336"/>
                  </a:lnTo>
                  <a:cubicBezTo>
                    <a:pt x="2957434" y="1533672"/>
                    <a:pt x="2955111" y="1554464"/>
                    <a:pt x="2949906" y="15742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Rectangle 3">
              <a:extLst>
                <a:ext uri="{FF2B5EF4-FFF2-40B4-BE49-F238E27FC236}">
                  <a16:creationId xmlns:a16="http://schemas.microsoft.com/office/drawing/2014/main" id="{EDFA7B78-8A46-4741-8BA3-F019AA2EF461}"/>
                </a:ext>
              </a:extLst>
            </p:cNvPr>
            <p:cNvSpPr/>
            <p:nvPr/>
          </p:nvSpPr>
          <p:spPr>
            <a:xfrm>
              <a:off x="5138024" y="2690740"/>
              <a:ext cx="303317" cy="310946"/>
            </a:xfrm>
            <a:custGeom>
              <a:avLst/>
              <a:gdLst/>
              <a:ahLst/>
              <a:cxnLst/>
              <a:rect l="l" t="t" r="r" b="b"/>
              <a:pathLst>
                <a:path w="3888432" h="3986242">
                  <a:moveTo>
                    <a:pt x="1060704" y="2277639"/>
                  </a:moveTo>
                  <a:lnTo>
                    <a:pt x="1060704" y="3485989"/>
                  </a:lnTo>
                  <a:lnTo>
                    <a:pt x="520704" y="3485989"/>
                  </a:lnTo>
                  <a:lnTo>
                    <a:pt x="520704" y="2578397"/>
                  </a:lnTo>
                  <a:close/>
                  <a:moveTo>
                    <a:pt x="1767636" y="1883906"/>
                  </a:moveTo>
                  <a:lnTo>
                    <a:pt x="1767636" y="3485989"/>
                  </a:lnTo>
                  <a:lnTo>
                    <a:pt x="1227636" y="3485989"/>
                  </a:lnTo>
                  <a:lnTo>
                    <a:pt x="1227636" y="2184664"/>
                  </a:lnTo>
                  <a:close/>
                  <a:moveTo>
                    <a:pt x="2474568" y="1490174"/>
                  </a:moveTo>
                  <a:lnTo>
                    <a:pt x="2474568" y="3485989"/>
                  </a:lnTo>
                  <a:lnTo>
                    <a:pt x="1934568" y="3485989"/>
                  </a:lnTo>
                  <a:lnTo>
                    <a:pt x="1934568" y="1790932"/>
                  </a:lnTo>
                  <a:close/>
                  <a:moveTo>
                    <a:pt x="3181500" y="1096441"/>
                  </a:moveTo>
                  <a:lnTo>
                    <a:pt x="3181500" y="3485989"/>
                  </a:lnTo>
                  <a:lnTo>
                    <a:pt x="2641500" y="3485989"/>
                  </a:lnTo>
                  <a:lnTo>
                    <a:pt x="2641500" y="1397199"/>
                  </a:lnTo>
                  <a:close/>
                  <a:moveTo>
                    <a:pt x="3888432" y="702709"/>
                  </a:moveTo>
                  <a:lnTo>
                    <a:pt x="3888432" y="3485989"/>
                  </a:lnTo>
                  <a:lnTo>
                    <a:pt x="3348432" y="3485989"/>
                  </a:lnTo>
                  <a:lnTo>
                    <a:pt x="3348432" y="1003467"/>
                  </a:lnTo>
                  <a:close/>
                  <a:moveTo>
                    <a:pt x="0" y="1427"/>
                  </a:moveTo>
                  <a:lnTo>
                    <a:pt x="360000" y="1427"/>
                  </a:lnTo>
                  <a:lnTo>
                    <a:pt x="360000" y="3626242"/>
                  </a:lnTo>
                  <a:lnTo>
                    <a:pt x="3888432" y="3626242"/>
                  </a:lnTo>
                  <a:lnTo>
                    <a:pt x="3888432" y="3986242"/>
                  </a:lnTo>
                  <a:lnTo>
                    <a:pt x="0" y="3986242"/>
                  </a:lnTo>
                  <a:lnTo>
                    <a:pt x="0" y="3889859"/>
                  </a:lnTo>
                  <a:lnTo>
                    <a:pt x="0" y="3626242"/>
                  </a:lnTo>
                  <a:close/>
                  <a:moveTo>
                    <a:pt x="3116446" y="0"/>
                  </a:moveTo>
                  <a:lnTo>
                    <a:pt x="3874383" y="16355"/>
                  </a:lnTo>
                  <a:lnTo>
                    <a:pt x="3507531" y="679701"/>
                  </a:lnTo>
                  <a:lnTo>
                    <a:pt x="3394003" y="482392"/>
                  </a:lnTo>
                  <a:lnTo>
                    <a:pt x="568716" y="2113573"/>
                  </a:lnTo>
                  <a:lnTo>
                    <a:pt x="388716" y="1801804"/>
                  </a:lnTo>
                  <a:lnTo>
                    <a:pt x="3214465" y="170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Rectangle 14">
              <a:extLst>
                <a:ext uri="{FF2B5EF4-FFF2-40B4-BE49-F238E27FC236}">
                  <a16:creationId xmlns:a16="http://schemas.microsoft.com/office/drawing/2014/main" id="{4EF33450-F2D9-4269-A2C7-330277666B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4738" y="2315242"/>
              <a:ext cx="303283" cy="309176"/>
            </a:xfrm>
            <a:custGeom>
              <a:avLst/>
              <a:gdLst/>
              <a:ahLst/>
              <a:cxnLst/>
              <a:rect l="l" t="t" r="r" b="b"/>
              <a:pathLst>
                <a:path w="3908866" h="3984815">
                  <a:moveTo>
                    <a:pt x="3299723" y="2249687"/>
                  </a:move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close/>
                  <a:moveTo>
                    <a:pt x="2592791" y="1855954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close/>
                  <a:moveTo>
                    <a:pt x="1885859" y="1462222"/>
                  </a:moveTo>
                  <a:lnTo>
                    <a:pt x="2425859" y="1762980"/>
                  </a:lnTo>
                  <a:lnTo>
                    <a:pt x="2425859" y="3458037"/>
                  </a:lnTo>
                  <a:lnTo>
                    <a:pt x="1885859" y="3458037"/>
                  </a:lnTo>
                  <a:close/>
                  <a:moveTo>
                    <a:pt x="1178927" y="1068489"/>
                  </a:moveTo>
                  <a:lnTo>
                    <a:pt x="1718927" y="136924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1011995" y="975515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756196" y="9210"/>
                  </a:moveTo>
                  <a:lnTo>
                    <a:pt x="3466058" y="1521082"/>
                  </a:lnTo>
                  <a:lnTo>
                    <a:pt x="3562058" y="1349580"/>
                  </a:lnTo>
                  <a:lnTo>
                    <a:pt x="3908866" y="1993248"/>
                  </a:lnTo>
                  <a:lnTo>
                    <a:pt x="3179028" y="2033852"/>
                  </a:lnTo>
                  <a:lnTo>
                    <a:pt x="3290216" y="1835216"/>
                  </a:lnTo>
                  <a:lnTo>
                    <a:pt x="580798" y="323591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6" name="Rectangle 14">
              <a:extLst>
                <a:ext uri="{FF2B5EF4-FFF2-40B4-BE49-F238E27FC236}">
                  <a16:creationId xmlns:a16="http://schemas.microsoft.com/office/drawing/2014/main" id="{11E8F8A6-3B94-4713-BDDF-A22090A449A7}"/>
                </a:ext>
              </a:extLst>
            </p:cNvPr>
            <p:cNvSpPr/>
            <p:nvPr/>
          </p:nvSpPr>
          <p:spPr>
            <a:xfrm>
              <a:off x="6749572" y="2097118"/>
              <a:ext cx="303317" cy="310835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3131805" y="2156163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lnTo>
                    <a:pt x="2592791" y="2392416"/>
                  </a:lnTo>
                  <a:lnTo>
                    <a:pt x="3131805" y="2392416"/>
                  </a:lnTo>
                  <a:close/>
                  <a:moveTo>
                    <a:pt x="1894806" y="1447696"/>
                  </a:moveTo>
                  <a:lnTo>
                    <a:pt x="2434806" y="1447696"/>
                  </a:lnTo>
                  <a:lnTo>
                    <a:pt x="2434806" y="3067696"/>
                  </a:lnTo>
                  <a:lnTo>
                    <a:pt x="2425859" y="3067696"/>
                  </a:lnTo>
                  <a:lnTo>
                    <a:pt x="2425859" y="3458037"/>
                  </a:lnTo>
                  <a:lnTo>
                    <a:pt x="1885859" y="3458037"/>
                  </a:lnTo>
                  <a:lnTo>
                    <a:pt x="1885859" y="1462222"/>
                  </a:lnTo>
                  <a:lnTo>
                    <a:pt x="1894806" y="1467205"/>
                  </a:lnTo>
                  <a:close/>
                  <a:moveTo>
                    <a:pt x="1178927" y="1068489"/>
                  </a:moveTo>
                  <a:lnTo>
                    <a:pt x="1179306" y="1068700"/>
                  </a:lnTo>
                  <a:lnTo>
                    <a:pt x="1179306" y="1992407"/>
                  </a:lnTo>
                  <a:lnTo>
                    <a:pt x="1718927" y="199240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482407" y="680556"/>
                  </a:lnTo>
                  <a:lnTo>
                    <a:pt x="1022307" y="680556"/>
                  </a:lnTo>
                  <a:lnTo>
                    <a:pt x="1022307" y="2085638"/>
                  </a:lnTo>
                  <a:lnTo>
                    <a:pt x="1011995" y="2085638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3301860" y="259154"/>
                  </a:moveTo>
                  <a:lnTo>
                    <a:pt x="3841860" y="259154"/>
                  </a:lnTo>
                  <a:lnTo>
                    <a:pt x="3841860" y="2548347"/>
                  </a:lnTo>
                  <a:lnTo>
                    <a:pt x="3835956" y="2548347"/>
                  </a:ln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lnTo>
                    <a:pt x="3299723" y="2249687"/>
                  </a:lnTo>
                  <a:lnTo>
                    <a:pt x="3301860" y="2250877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7" name="Rounded Rectangle 4">
              <a:extLst>
                <a:ext uri="{FF2B5EF4-FFF2-40B4-BE49-F238E27FC236}">
                  <a16:creationId xmlns:a16="http://schemas.microsoft.com/office/drawing/2014/main" id="{95BA048C-00AB-41A7-B393-D061A15EA2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3247" y="4749575"/>
              <a:ext cx="303283" cy="215055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9E152CD8-2F7F-48BB-83F3-3612F80E7E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2627" y="4575623"/>
              <a:ext cx="303283" cy="303057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9" name="Rounded Rectangle 16">
              <a:extLst>
                <a:ext uri="{FF2B5EF4-FFF2-40B4-BE49-F238E27FC236}">
                  <a16:creationId xmlns:a16="http://schemas.microsoft.com/office/drawing/2014/main" id="{D257B73E-E490-4767-BC61-15C8D494BE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8045" y="4085825"/>
              <a:ext cx="303284" cy="213422"/>
            </a:xfrm>
            <a:custGeom>
              <a:avLst/>
              <a:gdLst/>
              <a:ahLst/>
              <a:cxnLst/>
              <a:rect l="l" t="t" r="r" b="b"/>
              <a:pathLst>
                <a:path w="3888432" h="2736304">
                  <a:moveTo>
                    <a:pt x="1324542" y="1693069"/>
                  </a:moveTo>
                  <a:lnTo>
                    <a:pt x="1371242" y="1693069"/>
                  </a:lnTo>
                  <a:cubicBezTo>
                    <a:pt x="1385857" y="1693069"/>
                    <a:pt x="1397704" y="1704917"/>
                    <a:pt x="1397704" y="1719531"/>
                  </a:cubicBezTo>
                  <a:lnTo>
                    <a:pt x="1397704" y="1766231"/>
                  </a:lnTo>
                  <a:cubicBezTo>
                    <a:pt x="1397704" y="1780846"/>
                    <a:pt x="1385857" y="1792693"/>
                    <a:pt x="1371242" y="1792693"/>
                  </a:cubicBezTo>
                  <a:lnTo>
                    <a:pt x="1324542" y="1792693"/>
                  </a:lnTo>
                  <a:cubicBezTo>
                    <a:pt x="1309928" y="1792693"/>
                    <a:pt x="1298080" y="1780846"/>
                    <a:pt x="1298080" y="1766231"/>
                  </a:cubicBezTo>
                  <a:lnTo>
                    <a:pt x="1298080" y="1719531"/>
                  </a:lnTo>
                  <a:cubicBezTo>
                    <a:pt x="1298080" y="1704917"/>
                    <a:pt x="1309928" y="1693069"/>
                    <a:pt x="1324542" y="1693069"/>
                  </a:cubicBezTo>
                  <a:close/>
                  <a:moveTo>
                    <a:pt x="1174792" y="1693069"/>
                  </a:moveTo>
                  <a:lnTo>
                    <a:pt x="1221492" y="1693069"/>
                  </a:lnTo>
                  <a:cubicBezTo>
                    <a:pt x="1236107" y="1693069"/>
                    <a:pt x="1247954" y="1704917"/>
                    <a:pt x="1247954" y="1719531"/>
                  </a:cubicBezTo>
                  <a:lnTo>
                    <a:pt x="1247954" y="1766231"/>
                  </a:lnTo>
                  <a:cubicBezTo>
                    <a:pt x="1247954" y="1780846"/>
                    <a:pt x="1236107" y="1792693"/>
                    <a:pt x="1221492" y="1792693"/>
                  </a:cubicBezTo>
                  <a:lnTo>
                    <a:pt x="1174792" y="1792693"/>
                  </a:lnTo>
                  <a:cubicBezTo>
                    <a:pt x="1160178" y="1792693"/>
                    <a:pt x="1148330" y="1780846"/>
                    <a:pt x="1148330" y="1766231"/>
                  </a:cubicBezTo>
                  <a:lnTo>
                    <a:pt x="1148330" y="1719531"/>
                  </a:lnTo>
                  <a:cubicBezTo>
                    <a:pt x="1148330" y="1704917"/>
                    <a:pt x="1160178" y="1693069"/>
                    <a:pt x="1174792" y="1693069"/>
                  </a:cubicBezTo>
                  <a:close/>
                  <a:moveTo>
                    <a:pt x="1025670" y="1693069"/>
                  </a:moveTo>
                  <a:lnTo>
                    <a:pt x="1072369" y="1693069"/>
                  </a:lnTo>
                  <a:cubicBezTo>
                    <a:pt x="1086984" y="1693069"/>
                    <a:pt x="1098832" y="1704917"/>
                    <a:pt x="1098832" y="1719531"/>
                  </a:cubicBezTo>
                  <a:lnTo>
                    <a:pt x="1098832" y="1766231"/>
                  </a:lnTo>
                  <a:cubicBezTo>
                    <a:pt x="1098832" y="1780846"/>
                    <a:pt x="1086984" y="1792693"/>
                    <a:pt x="1072369" y="1792693"/>
                  </a:cubicBezTo>
                  <a:lnTo>
                    <a:pt x="1025670" y="1792693"/>
                  </a:lnTo>
                  <a:cubicBezTo>
                    <a:pt x="1011055" y="1792693"/>
                    <a:pt x="999207" y="1780846"/>
                    <a:pt x="999207" y="1766231"/>
                  </a:cubicBezTo>
                  <a:lnTo>
                    <a:pt x="999207" y="1719531"/>
                  </a:lnTo>
                  <a:cubicBezTo>
                    <a:pt x="999207" y="1704917"/>
                    <a:pt x="1011055" y="1693069"/>
                    <a:pt x="1025670" y="1693069"/>
                  </a:cubicBezTo>
                  <a:close/>
                  <a:moveTo>
                    <a:pt x="2538530" y="1609316"/>
                  </a:moveTo>
                  <a:lnTo>
                    <a:pt x="2133002" y="1939195"/>
                  </a:lnTo>
                  <a:lnTo>
                    <a:pt x="3272021" y="1939195"/>
                  </a:lnTo>
                  <a:lnTo>
                    <a:pt x="2866494" y="1609316"/>
                  </a:lnTo>
                  <a:close/>
                  <a:moveTo>
                    <a:pt x="1324542" y="1547147"/>
                  </a:moveTo>
                  <a:lnTo>
                    <a:pt x="1371242" y="1547147"/>
                  </a:lnTo>
                  <a:cubicBezTo>
                    <a:pt x="1385857" y="1547147"/>
                    <a:pt x="1397704" y="1558995"/>
                    <a:pt x="1397704" y="1573609"/>
                  </a:cubicBezTo>
                  <a:lnTo>
                    <a:pt x="1397704" y="1620309"/>
                  </a:lnTo>
                  <a:cubicBezTo>
                    <a:pt x="1397704" y="1634924"/>
                    <a:pt x="1385857" y="1646771"/>
                    <a:pt x="1371242" y="1646771"/>
                  </a:cubicBezTo>
                  <a:lnTo>
                    <a:pt x="1324542" y="1646771"/>
                  </a:lnTo>
                  <a:cubicBezTo>
                    <a:pt x="1309928" y="1646771"/>
                    <a:pt x="1298080" y="1634924"/>
                    <a:pt x="1298080" y="1620309"/>
                  </a:cubicBezTo>
                  <a:lnTo>
                    <a:pt x="1298080" y="1573609"/>
                  </a:lnTo>
                  <a:cubicBezTo>
                    <a:pt x="1298080" y="1558995"/>
                    <a:pt x="1309928" y="1547147"/>
                    <a:pt x="1324542" y="1547147"/>
                  </a:cubicBezTo>
                  <a:close/>
                  <a:moveTo>
                    <a:pt x="1174792" y="1547147"/>
                  </a:moveTo>
                  <a:lnTo>
                    <a:pt x="1221492" y="1547147"/>
                  </a:lnTo>
                  <a:cubicBezTo>
                    <a:pt x="1236107" y="1547147"/>
                    <a:pt x="1247954" y="1558995"/>
                    <a:pt x="1247954" y="1573609"/>
                  </a:cubicBezTo>
                  <a:lnTo>
                    <a:pt x="1247954" y="1620309"/>
                  </a:lnTo>
                  <a:cubicBezTo>
                    <a:pt x="1247954" y="1634924"/>
                    <a:pt x="1236107" y="1646771"/>
                    <a:pt x="1221492" y="1646771"/>
                  </a:cubicBezTo>
                  <a:lnTo>
                    <a:pt x="1174792" y="1646771"/>
                  </a:lnTo>
                  <a:cubicBezTo>
                    <a:pt x="1160178" y="1646771"/>
                    <a:pt x="1148330" y="1634924"/>
                    <a:pt x="1148330" y="1620309"/>
                  </a:cubicBezTo>
                  <a:lnTo>
                    <a:pt x="1148330" y="1573609"/>
                  </a:lnTo>
                  <a:cubicBezTo>
                    <a:pt x="1148330" y="1558995"/>
                    <a:pt x="1160178" y="1547147"/>
                    <a:pt x="1174792" y="1547147"/>
                  </a:cubicBezTo>
                  <a:close/>
                  <a:moveTo>
                    <a:pt x="1025670" y="1547147"/>
                  </a:moveTo>
                  <a:lnTo>
                    <a:pt x="1072369" y="1547147"/>
                  </a:lnTo>
                  <a:cubicBezTo>
                    <a:pt x="1086984" y="1547147"/>
                    <a:pt x="1098832" y="1558995"/>
                    <a:pt x="1098832" y="1573609"/>
                  </a:cubicBezTo>
                  <a:lnTo>
                    <a:pt x="1098832" y="1620309"/>
                  </a:lnTo>
                  <a:cubicBezTo>
                    <a:pt x="1098832" y="1634924"/>
                    <a:pt x="1086984" y="1646771"/>
                    <a:pt x="1072369" y="1646771"/>
                  </a:cubicBezTo>
                  <a:lnTo>
                    <a:pt x="1025670" y="1646771"/>
                  </a:lnTo>
                  <a:cubicBezTo>
                    <a:pt x="1011055" y="1646771"/>
                    <a:pt x="999207" y="1634924"/>
                    <a:pt x="999207" y="1620309"/>
                  </a:cubicBezTo>
                  <a:lnTo>
                    <a:pt x="999207" y="1573609"/>
                  </a:lnTo>
                  <a:cubicBezTo>
                    <a:pt x="999207" y="1558995"/>
                    <a:pt x="1011055" y="1547147"/>
                    <a:pt x="1025670" y="1547147"/>
                  </a:cubicBezTo>
                  <a:close/>
                  <a:moveTo>
                    <a:pt x="2504665" y="1505875"/>
                  </a:moveTo>
                  <a:cubicBezTo>
                    <a:pt x="2501347" y="1505875"/>
                    <a:pt x="2498657" y="1508565"/>
                    <a:pt x="2498657" y="1511883"/>
                  </a:cubicBezTo>
                  <a:lnTo>
                    <a:pt x="2498657" y="1535912"/>
                  </a:lnTo>
                  <a:cubicBezTo>
                    <a:pt x="2498657" y="1539230"/>
                    <a:pt x="2501347" y="1541920"/>
                    <a:pt x="2504665" y="1541920"/>
                  </a:cubicBezTo>
                  <a:lnTo>
                    <a:pt x="2893211" y="1541920"/>
                  </a:lnTo>
                  <a:cubicBezTo>
                    <a:pt x="2896529" y="1541920"/>
                    <a:pt x="2899219" y="1539230"/>
                    <a:pt x="2899219" y="1535912"/>
                  </a:cubicBezTo>
                  <a:lnTo>
                    <a:pt x="2899219" y="1511883"/>
                  </a:lnTo>
                  <a:cubicBezTo>
                    <a:pt x="2899219" y="1508565"/>
                    <a:pt x="2896529" y="1505875"/>
                    <a:pt x="2893211" y="1505875"/>
                  </a:cubicBezTo>
                  <a:close/>
                  <a:moveTo>
                    <a:pt x="2504665" y="1422733"/>
                  </a:moveTo>
                  <a:cubicBezTo>
                    <a:pt x="2501347" y="1422733"/>
                    <a:pt x="2498657" y="1425422"/>
                    <a:pt x="2498657" y="1428740"/>
                  </a:cubicBezTo>
                  <a:lnTo>
                    <a:pt x="2498657" y="1452770"/>
                  </a:lnTo>
                  <a:cubicBezTo>
                    <a:pt x="2498657" y="1456088"/>
                    <a:pt x="2501347" y="1458777"/>
                    <a:pt x="2504665" y="1458777"/>
                  </a:cubicBezTo>
                  <a:lnTo>
                    <a:pt x="2893211" y="1458777"/>
                  </a:lnTo>
                  <a:cubicBezTo>
                    <a:pt x="2896529" y="1458777"/>
                    <a:pt x="2899219" y="1456088"/>
                    <a:pt x="2899219" y="1452770"/>
                  </a:cubicBezTo>
                  <a:lnTo>
                    <a:pt x="2899219" y="1428740"/>
                  </a:lnTo>
                  <a:cubicBezTo>
                    <a:pt x="2899219" y="1425422"/>
                    <a:pt x="2896529" y="1422733"/>
                    <a:pt x="2893211" y="1422733"/>
                  </a:cubicBezTo>
                  <a:close/>
                  <a:moveTo>
                    <a:pt x="1324542" y="1401225"/>
                  </a:moveTo>
                  <a:lnTo>
                    <a:pt x="1371242" y="1401225"/>
                  </a:lnTo>
                  <a:cubicBezTo>
                    <a:pt x="1385857" y="1401225"/>
                    <a:pt x="1397704" y="1413073"/>
                    <a:pt x="1397704" y="1427687"/>
                  </a:cubicBezTo>
                  <a:lnTo>
                    <a:pt x="1397704" y="1474387"/>
                  </a:lnTo>
                  <a:cubicBezTo>
                    <a:pt x="1397704" y="1489001"/>
                    <a:pt x="1385857" y="1500849"/>
                    <a:pt x="1371242" y="1500849"/>
                  </a:cubicBezTo>
                  <a:lnTo>
                    <a:pt x="1324542" y="1500849"/>
                  </a:lnTo>
                  <a:cubicBezTo>
                    <a:pt x="1309928" y="1500849"/>
                    <a:pt x="1298080" y="1489001"/>
                    <a:pt x="1298080" y="1474387"/>
                  </a:cubicBezTo>
                  <a:lnTo>
                    <a:pt x="1298080" y="1427687"/>
                  </a:lnTo>
                  <a:cubicBezTo>
                    <a:pt x="1298080" y="1413073"/>
                    <a:pt x="1309928" y="1401225"/>
                    <a:pt x="1324542" y="1401225"/>
                  </a:cubicBezTo>
                  <a:close/>
                  <a:moveTo>
                    <a:pt x="1174792" y="1401225"/>
                  </a:moveTo>
                  <a:lnTo>
                    <a:pt x="1221492" y="1401225"/>
                  </a:lnTo>
                  <a:cubicBezTo>
                    <a:pt x="1236107" y="1401225"/>
                    <a:pt x="1247954" y="1413073"/>
                    <a:pt x="1247954" y="1427687"/>
                  </a:cubicBezTo>
                  <a:lnTo>
                    <a:pt x="1247954" y="1474387"/>
                  </a:lnTo>
                  <a:cubicBezTo>
                    <a:pt x="1247954" y="1489001"/>
                    <a:pt x="1236107" y="1500849"/>
                    <a:pt x="1221492" y="1500849"/>
                  </a:cubicBezTo>
                  <a:lnTo>
                    <a:pt x="1174792" y="1500849"/>
                  </a:lnTo>
                  <a:cubicBezTo>
                    <a:pt x="1160178" y="1500849"/>
                    <a:pt x="1148330" y="1489001"/>
                    <a:pt x="1148330" y="1474387"/>
                  </a:cubicBezTo>
                  <a:lnTo>
                    <a:pt x="1148330" y="1427687"/>
                  </a:lnTo>
                  <a:cubicBezTo>
                    <a:pt x="1148330" y="1413073"/>
                    <a:pt x="1160178" y="1401225"/>
                    <a:pt x="1174792" y="1401225"/>
                  </a:cubicBezTo>
                  <a:close/>
                  <a:moveTo>
                    <a:pt x="1025670" y="1401225"/>
                  </a:moveTo>
                  <a:lnTo>
                    <a:pt x="1072369" y="1401225"/>
                  </a:lnTo>
                  <a:cubicBezTo>
                    <a:pt x="1086984" y="1401225"/>
                    <a:pt x="1098832" y="1413073"/>
                    <a:pt x="1098832" y="1427687"/>
                  </a:cubicBezTo>
                  <a:lnTo>
                    <a:pt x="1098832" y="1474387"/>
                  </a:lnTo>
                  <a:cubicBezTo>
                    <a:pt x="1098832" y="1489001"/>
                    <a:pt x="1086984" y="1500849"/>
                    <a:pt x="1072369" y="1500849"/>
                  </a:cubicBezTo>
                  <a:lnTo>
                    <a:pt x="1025670" y="1500849"/>
                  </a:lnTo>
                  <a:cubicBezTo>
                    <a:pt x="1011055" y="1500849"/>
                    <a:pt x="999207" y="1489001"/>
                    <a:pt x="999207" y="1474387"/>
                  </a:cubicBezTo>
                  <a:lnTo>
                    <a:pt x="999207" y="1427687"/>
                  </a:lnTo>
                  <a:cubicBezTo>
                    <a:pt x="999207" y="1413073"/>
                    <a:pt x="1011055" y="1401225"/>
                    <a:pt x="1025670" y="1401225"/>
                  </a:cubicBezTo>
                  <a:close/>
                  <a:moveTo>
                    <a:pt x="2504665" y="1339590"/>
                  </a:moveTo>
                  <a:cubicBezTo>
                    <a:pt x="2501347" y="1339590"/>
                    <a:pt x="2498657" y="1342280"/>
                    <a:pt x="2498657" y="1345598"/>
                  </a:cubicBezTo>
                  <a:lnTo>
                    <a:pt x="2498657" y="1369628"/>
                  </a:lnTo>
                  <a:cubicBezTo>
                    <a:pt x="2498657" y="1372945"/>
                    <a:pt x="2501347" y="1375635"/>
                    <a:pt x="2504665" y="1375635"/>
                  </a:cubicBezTo>
                  <a:lnTo>
                    <a:pt x="2893211" y="1375635"/>
                  </a:lnTo>
                  <a:cubicBezTo>
                    <a:pt x="2896529" y="1375635"/>
                    <a:pt x="2899219" y="1372945"/>
                    <a:pt x="2899219" y="1369628"/>
                  </a:cubicBezTo>
                  <a:lnTo>
                    <a:pt x="2899219" y="1345598"/>
                  </a:lnTo>
                  <a:cubicBezTo>
                    <a:pt x="2899219" y="1342280"/>
                    <a:pt x="2896529" y="1339590"/>
                    <a:pt x="2893211" y="1339590"/>
                  </a:cubicBezTo>
                  <a:close/>
                  <a:moveTo>
                    <a:pt x="2088232" y="1285358"/>
                  </a:moveTo>
                  <a:lnTo>
                    <a:pt x="2088232" y="1938513"/>
                  </a:lnTo>
                  <a:lnTo>
                    <a:pt x="2504773" y="1611936"/>
                  </a:lnTo>
                  <a:close/>
                  <a:moveTo>
                    <a:pt x="3314199" y="1280118"/>
                  </a:moveTo>
                  <a:lnTo>
                    <a:pt x="2897658" y="1608841"/>
                  </a:lnTo>
                  <a:lnTo>
                    <a:pt x="3314199" y="1937564"/>
                  </a:lnTo>
                  <a:close/>
                  <a:moveTo>
                    <a:pt x="1527230" y="1221901"/>
                  </a:moveTo>
                  <a:cubicBezTo>
                    <a:pt x="1521727" y="1221901"/>
                    <a:pt x="1517267" y="1226362"/>
                    <a:pt x="1517267" y="1231864"/>
                  </a:cubicBezTo>
                  <a:lnTo>
                    <a:pt x="1517267" y="1271713"/>
                  </a:lnTo>
                  <a:cubicBezTo>
                    <a:pt x="1517267" y="1277215"/>
                    <a:pt x="1521727" y="1281676"/>
                    <a:pt x="1527230" y="1281676"/>
                  </a:cubicBezTo>
                  <a:lnTo>
                    <a:pt x="1732319" y="1281676"/>
                  </a:lnTo>
                  <a:cubicBezTo>
                    <a:pt x="1737821" y="1281676"/>
                    <a:pt x="1742281" y="1277215"/>
                    <a:pt x="1742281" y="1271713"/>
                  </a:cubicBezTo>
                  <a:lnTo>
                    <a:pt x="1742281" y="1231864"/>
                  </a:lnTo>
                  <a:cubicBezTo>
                    <a:pt x="1742281" y="1226362"/>
                    <a:pt x="1737821" y="1221901"/>
                    <a:pt x="1732319" y="1221901"/>
                  </a:cubicBezTo>
                  <a:close/>
                  <a:moveTo>
                    <a:pt x="666834" y="1221901"/>
                  </a:moveTo>
                  <a:cubicBezTo>
                    <a:pt x="661332" y="1221901"/>
                    <a:pt x="656871" y="1226362"/>
                    <a:pt x="656871" y="1231864"/>
                  </a:cubicBezTo>
                  <a:lnTo>
                    <a:pt x="656871" y="1271713"/>
                  </a:lnTo>
                  <a:cubicBezTo>
                    <a:pt x="656871" y="1277215"/>
                    <a:pt x="661332" y="1281676"/>
                    <a:pt x="666834" y="1281676"/>
                  </a:cubicBezTo>
                  <a:lnTo>
                    <a:pt x="871923" y="1281676"/>
                  </a:lnTo>
                  <a:cubicBezTo>
                    <a:pt x="877425" y="1281676"/>
                    <a:pt x="881885" y="1277215"/>
                    <a:pt x="881885" y="1271713"/>
                  </a:cubicBezTo>
                  <a:lnTo>
                    <a:pt x="881885" y="1231864"/>
                  </a:lnTo>
                  <a:cubicBezTo>
                    <a:pt x="881885" y="1226362"/>
                    <a:pt x="877425" y="1221901"/>
                    <a:pt x="871923" y="1221901"/>
                  </a:cubicBezTo>
                  <a:close/>
                  <a:moveTo>
                    <a:pt x="1052149" y="1111644"/>
                  </a:moveTo>
                  <a:cubicBezTo>
                    <a:pt x="1044919" y="1111644"/>
                    <a:pt x="1039057" y="1117506"/>
                    <a:pt x="1039057" y="1124736"/>
                  </a:cubicBezTo>
                  <a:lnTo>
                    <a:pt x="1039057" y="1168203"/>
                  </a:lnTo>
                  <a:lnTo>
                    <a:pt x="1009466" y="1168203"/>
                  </a:lnTo>
                  <a:cubicBezTo>
                    <a:pt x="969193" y="1174775"/>
                    <a:pt x="956437" y="1243393"/>
                    <a:pt x="940007" y="1277093"/>
                  </a:cubicBezTo>
                  <a:cubicBezTo>
                    <a:pt x="776268" y="1309492"/>
                    <a:pt x="775043" y="1328679"/>
                    <a:pt x="736793" y="1421744"/>
                  </a:cubicBezTo>
                  <a:lnTo>
                    <a:pt x="648072" y="1812480"/>
                  </a:lnTo>
                  <a:cubicBezTo>
                    <a:pt x="648072" y="1882463"/>
                    <a:pt x="704805" y="1939195"/>
                    <a:pt x="774788" y="1939195"/>
                  </a:cubicBezTo>
                  <a:lnTo>
                    <a:pt x="1183772" y="1939195"/>
                  </a:lnTo>
                  <a:lnTo>
                    <a:pt x="1198456" y="1939195"/>
                  </a:lnTo>
                  <a:lnTo>
                    <a:pt x="1607440" y="1939195"/>
                  </a:lnTo>
                  <a:cubicBezTo>
                    <a:pt x="1677423" y="1939195"/>
                    <a:pt x="1734156" y="1882463"/>
                    <a:pt x="1734156" y="1812480"/>
                  </a:cubicBezTo>
                  <a:lnTo>
                    <a:pt x="1645435" y="1421744"/>
                  </a:lnTo>
                  <a:cubicBezTo>
                    <a:pt x="1607185" y="1328679"/>
                    <a:pt x="1605960" y="1309492"/>
                    <a:pt x="1442221" y="1277093"/>
                  </a:cubicBezTo>
                  <a:cubicBezTo>
                    <a:pt x="1425791" y="1243393"/>
                    <a:pt x="1413035" y="1174775"/>
                    <a:pt x="1372762" y="1168203"/>
                  </a:cubicBezTo>
                  <a:lnTo>
                    <a:pt x="1357854" y="1168203"/>
                  </a:lnTo>
                  <a:lnTo>
                    <a:pt x="1357854" y="1124736"/>
                  </a:lnTo>
                  <a:cubicBezTo>
                    <a:pt x="1357854" y="1117506"/>
                    <a:pt x="1351993" y="1111644"/>
                    <a:pt x="1344762" y="1111644"/>
                  </a:cubicBezTo>
                  <a:lnTo>
                    <a:pt x="1268702" y="1111644"/>
                  </a:lnTo>
                  <a:cubicBezTo>
                    <a:pt x="1261471" y="1111644"/>
                    <a:pt x="1255610" y="1117506"/>
                    <a:pt x="1255610" y="1124736"/>
                  </a:cubicBezTo>
                  <a:lnTo>
                    <a:pt x="1255610" y="1168203"/>
                  </a:lnTo>
                  <a:lnTo>
                    <a:pt x="1198456" y="1168203"/>
                  </a:lnTo>
                  <a:lnTo>
                    <a:pt x="1183772" y="1168203"/>
                  </a:lnTo>
                  <a:lnTo>
                    <a:pt x="1141302" y="1168203"/>
                  </a:lnTo>
                  <a:lnTo>
                    <a:pt x="1141302" y="1124736"/>
                  </a:lnTo>
                  <a:cubicBezTo>
                    <a:pt x="1141302" y="1117506"/>
                    <a:pt x="1135440" y="1111644"/>
                    <a:pt x="1128210" y="1111644"/>
                  </a:cubicBezTo>
                  <a:close/>
                  <a:moveTo>
                    <a:pt x="2705133" y="840243"/>
                  </a:moveTo>
                  <a:lnTo>
                    <a:pt x="2088233" y="1255464"/>
                  </a:lnTo>
                  <a:lnTo>
                    <a:pt x="2299068" y="1414858"/>
                  </a:lnTo>
                  <a:lnTo>
                    <a:pt x="2299068" y="1228076"/>
                  </a:lnTo>
                  <a:lnTo>
                    <a:pt x="3108494" y="1228076"/>
                  </a:lnTo>
                  <a:lnTo>
                    <a:pt x="3108494" y="1416902"/>
                  </a:lnTo>
                  <a:lnTo>
                    <a:pt x="3322033" y="1255464"/>
                  </a:lnTo>
                  <a:lnTo>
                    <a:pt x="3322033" y="1255464"/>
                  </a:lnTo>
                  <a:close/>
                  <a:moveTo>
                    <a:pt x="1195706" y="835207"/>
                  </a:moveTo>
                  <a:lnTo>
                    <a:pt x="1195706" y="835221"/>
                  </a:lnTo>
                  <a:cubicBezTo>
                    <a:pt x="866618" y="834160"/>
                    <a:pt x="692194" y="969423"/>
                    <a:pt x="665970" y="1132153"/>
                  </a:cubicBezTo>
                  <a:cubicBezTo>
                    <a:pt x="665970" y="1145595"/>
                    <a:pt x="659622" y="1181725"/>
                    <a:pt x="663418" y="1194550"/>
                  </a:cubicBezTo>
                  <a:lnTo>
                    <a:pt x="878440" y="1194550"/>
                  </a:lnTo>
                  <a:cubicBezTo>
                    <a:pt x="887485" y="1007425"/>
                    <a:pt x="1085027" y="1006045"/>
                    <a:pt x="1195706" y="1007712"/>
                  </a:cubicBezTo>
                  <a:lnTo>
                    <a:pt x="1195706" y="1007714"/>
                  </a:lnTo>
                  <a:cubicBezTo>
                    <a:pt x="1195809" y="1007712"/>
                    <a:pt x="1195911" y="1007710"/>
                    <a:pt x="1196014" y="1007712"/>
                  </a:cubicBezTo>
                  <a:lnTo>
                    <a:pt x="1196322" y="1007714"/>
                  </a:lnTo>
                  <a:lnTo>
                    <a:pt x="1196322" y="1007712"/>
                  </a:lnTo>
                  <a:cubicBezTo>
                    <a:pt x="1307001" y="1006045"/>
                    <a:pt x="1504542" y="1007425"/>
                    <a:pt x="1513587" y="1194550"/>
                  </a:cubicBezTo>
                  <a:lnTo>
                    <a:pt x="1728609" y="1194550"/>
                  </a:lnTo>
                  <a:cubicBezTo>
                    <a:pt x="1732405" y="1181725"/>
                    <a:pt x="1726057" y="1145595"/>
                    <a:pt x="1726057" y="1132153"/>
                  </a:cubicBezTo>
                  <a:cubicBezTo>
                    <a:pt x="1699834" y="969423"/>
                    <a:pt x="1525410" y="834160"/>
                    <a:pt x="1196322" y="835221"/>
                  </a:cubicBezTo>
                  <a:lnTo>
                    <a:pt x="1196322" y="835207"/>
                  </a:lnTo>
                  <a:cubicBezTo>
                    <a:pt x="1196219" y="835207"/>
                    <a:pt x="1196117" y="835206"/>
                    <a:pt x="1196014" y="835214"/>
                  </a:cubicBezTo>
                  <a:close/>
                  <a:moveTo>
                    <a:pt x="713043" y="263029"/>
                  </a:moveTo>
                  <a:lnTo>
                    <a:pt x="3158596" y="263029"/>
                  </a:lnTo>
                  <a:cubicBezTo>
                    <a:pt x="3365555" y="263029"/>
                    <a:pt x="3533328" y="430802"/>
                    <a:pt x="3533328" y="637761"/>
                  </a:cubicBezTo>
                  <a:lnTo>
                    <a:pt x="3533328" y="2136642"/>
                  </a:lnTo>
                  <a:cubicBezTo>
                    <a:pt x="3533328" y="2343601"/>
                    <a:pt x="3365555" y="2511374"/>
                    <a:pt x="3158596" y="2511374"/>
                  </a:cubicBezTo>
                  <a:lnTo>
                    <a:pt x="713043" y="2511374"/>
                  </a:lnTo>
                  <a:cubicBezTo>
                    <a:pt x="506084" y="2511374"/>
                    <a:pt x="338311" y="2343601"/>
                    <a:pt x="338311" y="2136642"/>
                  </a:cubicBezTo>
                  <a:lnTo>
                    <a:pt x="338311" y="637761"/>
                  </a:lnTo>
                  <a:cubicBezTo>
                    <a:pt x="338311" y="430802"/>
                    <a:pt x="506084" y="263029"/>
                    <a:pt x="713043" y="263029"/>
                  </a:cubicBezTo>
                  <a:close/>
                  <a:moveTo>
                    <a:pt x="593824" y="142875"/>
                  </a:moveTo>
                  <a:cubicBezTo>
                    <a:pt x="365814" y="142875"/>
                    <a:pt x="180975" y="327714"/>
                    <a:pt x="180975" y="555724"/>
                  </a:cubicBezTo>
                  <a:lnTo>
                    <a:pt x="180975" y="2207068"/>
                  </a:lnTo>
                  <a:cubicBezTo>
                    <a:pt x="180975" y="2435078"/>
                    <a:pt x="365814" y="2619917"/>
                    <a:pt x="593824" y="2619917"/>
                  </a:cubicBezTo>
                  <a:lnTo>
                    <a:pt x="3288134" y="2619917"/>
                  </a:lnTo>
                  <a:cubicBezTo>
                    <a:pt x="3516144" y="2619917"/>
                    <a:pt x="3700983" y="2435078"/>
                    <a:pt x="3700983" y="2207068"/>
                  </a:cubicBezTo>
                  <a:lnTo>
                    <a:pt x="3700983" y="555724"/>
                  </a:lnTo>
                  <a:cubicBezTo>
                    <a:pt x="3700983" y="327714"/>
                    <a:pt x="3516144" y="142875"/>
                    <a:pt x="3288134" y="142875"/>
                  </a:cubicBezTo>
                  <a:close/>
                  <a:moveTo>
                    <a:pt x="456060" y="0"/>
                  </a:moveTo>
                  <a:lnTo>
                    <a:pt x="3432372" y="0"/>
                  </a:lnTo>
                  <a:cubicBezTo>
                    <a:pt x="3684247" y="0"/>
                    <a:pt x="3888432" y="204185"/>
                    <a:pt x="3888432" y="456060"/>
                  </a:cubicBezTo>
                  <a:lnTo>
                    <a:pt x="3888432" y="2280244"/>
                  </a:lnTo>
                  <a:cubicBezTo>
                    <a:pt x="3888432" y="2532119"/>
                    <a:pt x="3684247" y="2736304"/>
                    <a:pt x="3432372" y="2736304"/>
                  </a:cubicBezTo>
                  <a:lnTo>
                    <a:pt x="456060" y="2736304"/>
                  </a:lnTo>
                  <a:cubicBezTo>
                    <a:pt x="204185" y="2736304"/>
                    <a:pt x="0" y="2532119"/>
                    <a:pt x="0" y="2280244"/>
                  </a:cubicBezTo>
                  <a:lnTo>
                    <a:pt x="0" y="456060"/>
                  </a:lnTo>
                  <a:cubicBezTo>
                    <a:pt x="0" y="204185"/>
                    <a:pt x="204185" y="0"/>
                    <a:pt x="456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0" name="Round Same Side Corner Rectangle 20">
              <a:extLst>
                <a:ext uri="{FF2B5EF4-FFF2-40B4-BE49-F238E27FC236}">
                  <a16:creationId xmlns:a16="http://schemas.microsoft.com/office/drawing/2014/main" id="{B1792A95-5BCA-43D3-A258-11889FCD31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1582" y="3807091"/>
              <a:ext cx="283012" cy="303283"/>
            </a:xfrm>
            <a:custGeom>
              <a:avLst/>
              <a:gdLst/>
              <a:ahLst/>
              <a:cxnLst/>
              <a:rect l="l" t="t" r="r" b="b"/>
              <a:pathLst>
                <a:path w="3693941" h="3958524">
                  <a:moveTo>
                    <a:pt x="1259659" y="1763929"/>
                  </a:moveTo>
                  <a:lnTo>
                    <a:pt x="1093043" y="1930546"/>
                  </a:lnTo>
                  <a:lnTo>
                    <a:pt x="1097397" y="2187994"/>
                  </a:lnTo>
                  <a:lnTo>
                    <a:pt x="1266879" y="2190860"/>
                  </a:lnTo>
                  <a:close/>
                  <a:moveTo>
                    <a:pt x="1949135" y="1602992"/>
                  </a:moveTo>
                  <a:lnTo>
                    <a:pt x="1831095" y="1721032"/>
                  </a:lnTo>
                  <a:lnTo>
                    <a:pt x="1780848" y="1670785"/>
                  </a:lnTo>
                  <a:lnTo>
                    <a:pt x="1789784" y="2199254"/>
                  </a:lnTo>
                  <a:lnTo>
                    <a:pt x="1959266" y="2202120"/>
                  </a:lnTo>
                  <a:close/>
                  <a:moveTo>
                    <a:pt x="1486555" y="1537034"/>
                  </a:moveTo>
                  <a:lnTo>
                    <a:pt x="1319938" y="1703650"/>
                  </a:lnTo>
                  <a:lnTo>
                    <a:pt x="1328203" y="2192344"/>
                  </a:lnTo>
                  <a:lnTo>
                    <a:pt x="1497685" y="2195210"/>
                  </a:lnTo>
                  <a:close/>
                  <a:moveTo>
                    <a:pt x="1555241" y="1445177"/>
                  </a:moveTo>
                  <a:lnTo>
                    <a:pt x="1546449" y="1453969"/>
                  </a:lnTo>
                  <a:lnTo>
                    <a:pt x="1558993" y="2195799"/>
                  </a:lnTo>
                  <a:lnTo>
                    <a:pt x="1728476" y="2198665"/>
                  </a:lnTo>
                  <a:lnTo>
                    <a:pt x="1718495" y="1608431"/>
                  </a:lnTo>
                  <a:close/>
                  <a:moveTo>
                    <a:pt x="2176261" y="1389700"/>
                  </a:moveTo>
                  <a:lnTo>
                    <a:pt x="2009815" y="1566435"/>
                  </a:lnTo>
                  <a:lnTo>
                    <a:pt x="2020575" y="2202709"/>
                  </a:lnTo>
                  <a:lnTo>
                    <a:pt x="2190057" y="2205575"/>
                  </a:lnTo>
                  <a:close/>
                  <a:moveTo>
                    <a:pt x="2359564" y="1195064"/>
                  </a:moveTo>
                  <a:lnTo>
                    <a:pt x="2236479" y="1325759"/>
                  </a:lnTo>
                  <a:lnTo>
                    <a:pt x="2251397" y="2207956"/>
                  </a:lnTo>
                  <a:lnTo>
                    <a:pt x="2420879" y="2210822"/>
                  </a:lnTo>
                  <a:lnTo>
                    <a:pt x="2404462" y="1239962"/>
                  </a:lnTo>
                  <a:close/>
                  <a:moveTo>
                    <a:pt x="2155383" y="876720"/>
                  </a:moveTo>
                  <a:lnTo>
                    <a:pt x="2212254" y="933591"/>
                  </a:lnTo>
                  <a:lnTo>
                    <a:pt x="1826009" y="1319836"/>
                  </a:lnTo>
                  <a:lnTo>
                    <a:pt x="1563397" y="1057223"/>
                  </a:lnTo>
                  <a:lnTo>
                    <a:pt x="1560389" y="1060231"/>
                  </a:lnTo>
                  <a:lnTo>
                    <a:pt x="1557198" y="1057040"/>
                  </a:lnTo>
                  <a:lnTo>
                    <a:pt x="1092172" y="1522067"/>
                  </a:lnTo>
                  <a:lnTo>
                    <a:pt x="1091115" y="1816522"/>
                  </a:lnTo>
                  <a:lnTo>
                    <a:pt x="1091395" y="1816802"/>
                  </a:lnTo>
                  <a:lnTo>
                    <a:pt x="1565094" y="1343103"/>
                  </a:lnTo>
                  <a:lnTo>
                    <a:pt x="1829645" y="1607654"/>
                  </a:lnTo>
                  <a:lnTo>
                    <a:pt x="1971736" y="1465563"/>
                  </a:lnTo>
                  <a:lnTo>
                    <a:pt x="1971389" y="1465216"/>
                  </a:lnTo>
                  <a:lnTo>
                    <a:pt x="2357634" y="1078971"/>
                  </a:lnTo>
                  <a:lnTo>
                    <a:pt x="2414505" y="1135842"/>
                  </a:lnTo>
                  <a:lnTo>
                    <a:pt x="2411278" y="879947"/>
                  </a:lnTo>
                  <a:close/>
                  <a:moveTo>
                    <a:pt x="2527403" y="872992"/>
                  </a:moveTo>
                  <a:cubicBezTo>
                    <a:pt x="2497077" y="872479"/>
                    <a:pt x="2472908" y="896648"/>
                    <a:pt x="2473421" y="926974"/>
                  </a:cubicBezTo>
                  <a:lnTo>
                    <a:pt x="2496340" y="2282330"/>
                  </a:lnTo>
                  <a:lnTo>
                    <a:pt x="1148248" y="2259534"/>
                  </a:lnTo>
                  <a:cubicBezTo>
                    <a:pt x="1117921" y="2259021"/>
                    <a:pt x="1093753" y="2283189"/>
                    <a:pt x="1094266" y="2313516"/>
                  </a:cubicBezTo>
                  <a:cubicBezTo>
                    <a:pt x="1094778" y="2343843"/>
                    <a:pt x="1119778" y="2368843"/>
                    <a:pt x="1150105" y="2369356"/>
                  </a:cubicBezTo>
                  <a:lnTo>
                    <a:pt x="2498197" y="2392152"/>
                  </a:lnTo>
                  <a:lnTo>
                    <a:pt x="2608020" y="2394009"/>
                  </a:lnTo>
                  <a:lnTo>
                    <a:pt x="2606162" y="2284187"/>
                  </a:lnTo>
                  <a:lnTo>
                    <a:pt x="2583243" y="928832"/>
                  </a:lnTo>
                  <a:cubicBezTo>
                    <a:pt x="2582730" y="898505"/>
                    <a:pt x="2557730" y="873505"/>
                    <a:pt x="2527403" y="872992"/>
                  </a:cubicBezTo>
                  <a:close/>
                  <a:moveTo>
                    <a:pt x="1814377" y="0"/>
                  </a:moveTo>
                  <a:lnTo>
                    <a:pt x="1927791" y="0"/>
                  </a:lnTo>
                  <a:cubicBezTo>
                    <a:pt x="2022725" y="0"/>
                    <a:pt x="2099684" y="76959"/>
                    <a:pt x="2099684" y="171893"/>
                  </a:cubicBezTo>
                  <a:lnTo>
                    <a:pt x="2099684" y="220828"/>
                  </a:lnTo>
                  <a:lnTo>
                    <a:pt x="3593525" y="220828"/>
                  </a:lnTo>
                  <a:cubicBezTo>
                    <a:pt x="3636470" y="220828"/>
                    <a:pt x="3671284" y="255642"/>
                    <a:pt x="3671284" y="298587"/>
                  </a:cubicBezTo>
                  <a:lnTo>
                    <a:pt x="3671284" y="436388"/>
                  </a:lnTo>
                  <a:cubicBezTo>
                    <a:pt x="3671284" y="479333"/>
                    <a:pt x="3636470" y="514147"/>
                    <a:pt x="3593525" y="514147"/>
                  </a:cubicBezTo>
                  <a:lnTo>
                    <a:pt x="2099684" y="514147"/>
                  </a:lnTo>
                  <a:lnTo>
                    <a:pt x="2099684" y="584283"/>
                  </a:lnTo>
                  <a:lnTo>
                    <a:pt x="3485177" y="584283"/>
                  </a:lnTo>
                  <a:lnTo>
                    <a:pt x="3485177" y="2592297"/>
                  </a:lnTo>
                  <a:lnTo>
                    <a:pt x="2099684" y="2592297"/>
                  </a:lnTo>
                  <a:lnTo>
                    <a:pt x="2099684" y="2648596"/>
                  </a:lnTo>
                  <a:lnTo>
                    <a:pt x="3522641" y="2648596"/>
                  </a:lnTo>
                  <a:cubicBezTo>
                    <a:pt x="3565586" y="2648596"/>
                    <a:pt x="3600400" y="2683410"/>
                    <a:pt x="3600400" y="2726355"/>
                  </a:cubicBezTo>
                  <a:lnTo>
                    <a:pt x="3600400" y="2864156"/>
                  </a:lnTo>
                  <a:cubicBezTo>
                    <a:pt x="3600400" y="2907101"/>
                    <a:pt x="3565586" y="2941915"/>
                    <a:pt x="3522641" y="2941915"/>
                  </a:cubicBezTo>
                  <a:lnTo>
                    <a:pt x="2832113" y="2941915"/>
                  </a:lnTo>
                  <a:lnTo>
                    <a:pt x="3693941" y="3958522"/>
                  </a:lnTo>
                  <a:lnTo>
                    <a:pt x="3372650" y="3958522"/>
                  </a:lnTo>
                  <a:lnTo>
                    <a:pt x="2510822" y="2941915"/>
                  </a:lnTo>
                  <a:lnTo>
                    <a:pt x="1183121" y="2941915"/>
                  </a:lnTo>
                  <a:lnTo>
                    <a:pt x="321291" y="3958524"/>
                  </a:lnTo>
                  <a:lnTo>
                    <a:pt x="0" y="3958524"/>
                  </a:lnTo>
                  <a:lnTo>
                    <a:pt x="861830" y="2941915"/>
                  </a:lnTo>
                  <a:lnTo>
                    <a:pt x="77759" y="2941915"/>
                  </a:lnTo>
                  <a:cubicBezTo>
                    <a:pt x="34814" y="2941915"/>
                    <a:pt x="0" y="2907101"/>
                    <a:pt x="0" y="2864156"/>
                  </a:cubicBezTo>
                  <a:lnTo>
                    <a:pt x="0" y="2726355"/>
                  </a:lnTo>
                  <a:cubicBezTo>
                    <a:pt x="0" y="2683410"/>
                    <a:pt x="34814" y="2648596"/>
                    <a:pt x="77759" y="2648596"/>
                  </a:cubicBezTo>
                  <a:lnTo>
                    <a:pt x="1642484" y="2648596"/>
                  </a:lnTo>
                  <a:lnTo>
                    <a:pt x="1642484" y="2592297"/>
                  </a:lnTo>
                  <a:lnTo>
                    <a:pt x="100801" y="2592297"/>
                  </a:lnTo>
                  <a:lnTo>
                    <a:pt x="100801" y="584283"/>
                  </a:lnTo>
                  <a:lnTo>
                    <a:pt x="1642484" y="584283"/>
                  </a:lnTo>
                  <a:lnTo>
                    <a:pt x="1642484" y="514147"/>
                  </a:lnTo>
                  <a:lnTo>
                    <a:pt x="148643" y="514147"/>
                  </a:lnTo>
                  <a:cubicBezTo>
                    <a:pt x="105698" y="514147"/>
                    <a:pt x="70884" y="479333"/>
                    <a:pt x="70884" y="436388"/>
                  </a:cubicBezTo>
                  <a:lnTo>
                    <a:pt x="70884" y="298587"/>
                  </a:lnTo>
                  <a:cubicBezTo>
                    <a:pt x="70884" y="255642"/>
                    <a:pt x="105698" y="220828"/>
                    <a:pt x="148643" y="220828"/>
                  </a:cubicBezTo>
                  <a:lnTo>
                    <a:pt x="1642484" y="220828"/>
                  </a:lnTo>
                  <a:lnTo>
                    <a:pt x="1642484" y="171893"/>
                  </a:lnTo>
                  <a:cubicBezTo>
                    <a:pt x="1642484" y="76959"/>
                    <a:pt x="1719443" y="0"/>
                    <a:pt x="18143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1" name="Donut 93">
              <a:extLst>
                <a:ext uri="{FF2B5EF4-FFF2-40B4-BE49-F238E27FC236}">
                  <a16:creationId xmlns:a16="http://schemas.microsoft.com/office/drawing/2014/main" id="{9EE58282-634F-47E3-A126-ABBCB2C5735E}"/>
                </a:ext>
              </a:extLst>
            </p:cNvPr>
            <p:cNvSpPr/>
            <p:nvPr/>
          </p:nvSpPr>
          <p:spPr>
            <a:xfrm>
              <a:off x="4643042" y="1883668"/>
              <a:ext cx="3889330" cy="3889330"/>
            </a:xfrm>
            <a:prstGeom prst="donut">
              <a:avLst>
                <a:gd name="adj" fmla="val 14003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2" name="Diagonal Stripe 18">
              <a:extLst>
                <a:ext uri="{FF2B5EF4-FFF2-40B4-BE49-F238E27FC236}">
                  <a16:creationId xmlns:a16="http://schemas.microsoft.com/office/drawing/2014/main" id="{E7C88794-B788-420B-800E-9D035932D9C6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6168812" y="3225998"/>
              <a:ext cx="924907" cy="923531"/>
            </a:xfrm>
            <a:custGeom>
              <a:avLst/>
              <a:gdLst>
                <a:gd name="connsiteX0" fmla="*/ 2711097 w 4203112"/>
                <a:gd name="connsiteY0" fmla="*/ 2591096 h 4242998"/>
                <a:gd name="connsiteX1" fmla="*/ 2769667 w 4203112"/>
                <a:gd name="connsiteY1" fmla="*/ 2552217 h 4242998"/>
                <a:gd name="connsiteX2" fmla="*/ 2887654 w 4203112"/>
                <a:gd name="connsiteY2" fmla="*/ 2586370 h 4242998"/>
                <a:gd name="connsiteX3" fmla="*/ 2942683 w 4203112"/>
                <a:gd name="connsiteY3" fmla="*/ 2773697 h 4242998"/>
                <a:gd name="connsiteX4" fmla="*/ 2935472 w 4203112"/>
                <a:gd name="connsiteY4" fmla="*/ 2796870 h 4242998"/>
                <a:gd name="connsiteX5" fmla="*/ 2711097 w 4203112"/>
                <a:gd name="connsiteY5" fmla="*/ 2591096 h 4242998"/>
                <a:gd name="connsiteX6" fmla="*/ 2171384 w 4203112"/>
                <a:gd name="connsiteY6" fmla="*/ 2337588 h 4242998"/>
                <a:gd name="connsiteX7" fmla="*/ 2373058 w 4203112"/>
                <a:gd name="connsiteY7" fmla="*/ 2522544 h 4242998"/>
                <a:gd name="connsiteX8" fmla="*/ 2370959 w 4203112"/>
                <a:gd name="connsiteY8" fmla="*/ 2523075 h 4242998"/>
                <a:gd name="connsiteX9" fmla="*/ 2214151 w 4203112"/>
                <a:gd name="connsiteY9" fmla="*/ 2478059 h 4242998"/>
                <a:gd name="connsiteX10" fmla="*/ 2213034 w 4203112"/>
                <a:gd name="connsiteY10" fmla="*/ 2479384 h 4242998"/>
                <a:gd name="connsiteX11" fmla="*/ 2171384 w 4203112"/>
                <a:gd name="connsiteY11" fmla="*/ 2337588 h 4242998"/>
                <a:gd name="connsiteX12" fmla="*/ 1919108 w 4203112"/>
                <a:gd name="connsiteY12" fmla="*/ 2106226 h 4242998"/>
                <a:gd name="connsiteX13" fmla="*/ 1977212 w 4203112"/>
                <a:gd name="connsiteY13" fmla="*/ 2159513 h 4242998"/>
                <a:gd name="connsiteX14" fmla="*/ 1925891 w 4203112"/>
                <a:gd name="connsiteY14" fmla="*/ 2266478 h 4242998"/>
                <a:gd name="connsiteX15" fmla="*/ 2052710 w 4203112"/>
                <a:gd name="connsiteY15" fmla="*/ 2669358 h 4242998"/>
                <a:gd name="connsiteX16" fmla="*/ 2400744 w 4203112"/>
                <a:gd name="connsiteY16" fmla="*/ 2771636 h 4242998"/>
                <a:gd name="connsiteX17" fmla="*/ 2573309 w 4203112"/>
                <a:gd name="connsiteY17" fmla="*/ 2706193 h 4242998"/>
                <a:gd name="connsiteX18" fmla="*/ 2803909 w 4203112"/>
                <a:gd name="connsiteY18" fmla="*/ 2917676 h 4242998"/>
                <a:gd name="connsiteX19" fmla="*/ 2611209 w 4203112"/>
                <a:gd name="connsiteY19" fmla="*/ 2866675 h 4242998"/>
                <a:gd name="connsiteX20" fmla="*/ 2418743 w 4203112"/>
                <a:gd name="connsiteY20" fmla="*/ 3057571 h 4242998"/>
                <a:gd name="connsiteX21" fmla="*/ 2877490 w 4203112"/>
                <a:gd name="connsiteY21" fmla="*/ 3178631 h 4242998"/>
                <a:gd name="connsiteX22" fmla="*/ 3016268 w 4203112"/>
                <a:gd name="connsiteY22" fmla="*/ 3112430 h 4242998"/>
                <a:gd name="connsiteX23" fmla="*/ 3074759 w 4203112"/>
                <a:gd name="connsiteY23" fmla="*/ 3166072 h 4242998"/>
                <a:gd name="connsiteX24" fmla="*/ 3195039 w 4203112"/>
                <a:gd name="connsiteY24" fmla="*/ 3034919 h 4242998"/>
                <a:gd name="connsiteX25" fmla="*/ 3140917 w 4203112"/>
                <a:gd name="connsiteY25" fmla="*/ 2985283 h 4242998"/>
                <a:gd name="connsiteX26" fmla="*/ 3206354 w 4203112"/>
                <a:gd name="connsiteY26" fmla="*/ 2836645 h 4242998"/>
                <a:gd name="connsiteX27" fmla="*/ 3073603 w 4203112"/>
                <a:gd name="connsiteY27" fmla="*/ 2389446 h 4242998"/>
                <a:gd name="connsiteX28" fmla="*/ 3074334 w 4203112"/>
                <a:gd name="connsiteY28" fmla="*/ 2388590 h 4242998"/>
                <a:gd name="connsiteX29" fmla="*/ 3069192 w 4203112"/>
                <a:gd name="connsiteY29" fmla="*/ 2384816 h 4242998"/>
                <a:gd name="connsiteX30" fmla="*/ 3067445 w 4203112"/>
                <a:gd name="connsiteY30" fmla="*/ 2382983 h 4242998"/>
                <a:gd name="connsiteX31" fmla="*/ 3067143 w 4203112"/>
                <a:gd name="connsiteY31" fmla="*/ 2383312 h 4242998"/>
                <a:gd name="connsiteX32" fmla="*/ 2729016 w 4203112"/>
                <a:gd name="connsiteY32" fmla="*/ 2296491 h 4242998"/>
                <a:gd name="connsiteX33" fmla="*/ 2522385 w 4203112"/>
                <a:gd name="connsiteY33" fmla="*/ 2418029 h 4242998"/>
                <a:gd name="connsiteX34" fmla="*/ 2283741 w 4203112"/>
                <a:gd name="connsiteY34" fmla="*/ 2199168 h 4242998"/>
                <a:gd name="connsiteX35" fmla="*/ 2297678 w 4203112"/>
                <a:gd name="connsiteY35" fmla="*/ 2193154 h 4242998"/>
                <a:gd name="connsiteX36" fmla="*/ 2471482 w 4203112"/>
                <a:gd name="connsiteY36" fmla="*/ 2239020 h 4242998"/>
                <a:gd name="connsiteX37" fmla="*/ 2644745 w 4203112"/>
                <a:gd name="connsiteY37" fmla="*/ 2067171 h 4242998"/>
                <a:gd name="connsiteX38" fmla="*/ 2231772 w 4203112"/>
                <a:gd name="connsiteY38" fmla="*/ 1958190 h 4242998"/>
                <a:gd name="connsiteX39" fmla="*/ 2094967 w 4203112"/>
                <a:gd name="connsiteY39" fmla="*/ 2026044 h 4242998"/>
                <a:gd name="connsiteX40" fmla="*/ 2039388 w 4203112"/>
                <a:gd name="connsiteY40" fmla="*/ 1975073 h 4242998"/>
                <a:gd name="connsiteX41" fmla="*/ 1919108 w 4203112"/>
                <a:gd name="connsiteY41" fmla="*/ 2106226 h 4242998"/>
                <a:gd name="connsiteX42" fmla="*/ 1078927 w 4203112"/>
                <a:gd name="connsiteY42" fmla="*/ 2448738 h 4242998"/>
                <a:gd name="connsiteX43" fmla="*/ 2259074 w 4203112"/>
                <a:gd name="connsiteY43" fmla="*/ 1170963 h 4242998"/>
                <a:gd name="connsiteX44" fmla="*/ 3829901 w 4203112"/>
                <a:gd name="connsiteY44" fmla="*/ 1459901 h 4242998"/>
                <a:gd name="connsiteX45" fmla="*/ 3448965 w 4203112"/>
                <a:gd name="connsiteY45" fmla="*/ 3384214 h 4242998"/>
                <a:gd name="connsiteX46" fmla="*/ 1444117 w 4203112"/>
                <a:gd name="connsiteY46" fmla="*/ 3911639 h 4242998"/>
                <a:gd name="connsiteX47" fmla="*/ 1441457 w 4203112"/>
                <a:gd name="connsiteY47" fmla="*/ 3907642 h 4242998"/>
                <a:gd name="connsiteX48" fmla="*/ 1078927 w 4203112"/>
                <a:gd name="connsiteY48" fmla="*/ 2448738 h 4242998"/>
                <a:gd name="connsiteX49" fmla="*/ 844073 w 4203112"/>
                <a:gd name="connsiteY49" fmla="*/ 2182941 h 4242998"/>
                <a:gd name="connsiteX50" fmla="*/ 1947259 w 4203112"/>
                <a:gd name="connsiteY50" fmla="*/ 980032 h 4242998"/>
                <a:gd name="connsiteX51" fmla="*/ 2015087 w 4203112"/>
                <a:gd name="connsiteY51" fmla="*/ 977099 h 4242998"/>
                <a:gd name="connsiteX52" fmla="*/ 2156605 w 4203112"/>
                <a:gd name="connsiteY52" fmla="*/ 1106884 h 4242998"/>
                <a:gd name="connsiteX53" fmla="*/ 2159538 w 4203112"/>
                <a:gd name="connsiteY53" fmla="*/ 1174712 h 4242998"/>
                <a:gd name="connsiteX54" fmla="*/ 1056351 w 4203112"/>
                <a:gd name="connsiteY54" fmla="*/ 2377621 h 4242998"/>
                <a:gd name="connsiteX55" fmla="*/ 988524 w 4203112"/>
                <a:gd name="connsiteY55" fmla="*/ 2380554 h 4242998"/>
                <a:gd name="connsiteX56" fmla="*/ 847006 w 4203112"/>
                <a:gd name="connsiteY56" fmla="*/ 2250768 h 4242998"/>
                <a:gd name="connsiteX57" fmla="*/ 844073 w 4203112"/>
                <a:gd name="connsiteY57" fmla="*/ 2182941 h 4242998"/>
                <a:gd name="connsiteX58" fmla="*/ 608369 w 4203112"/>
                <a:gd name="connsiteY58" fmla="*/ 694413 h 4242998"/>
                <a:gd name="connsiteX59" fmla="*/ 1323969 w 4203112"/>
                <a:gd name="connsiteY59" fmla="*/ 580732 h 4242998"/>
                <a:gd name="connsiteX60" fmla="*/ 1407055 w 4203112"/>
                <a:gd name="connsiteY60" fmla="*/ 95866 h 4242998"/>
                <a:gd name="connsiteX61" fmla="*/ 1935243 w 4203112"/>
                <a:gd name="connsiteY61" fmla="*/ 122235 h 4242998"/>
                <a:gd name="connsiteX62" fmla="*/ 1869929 w 4203112"/>
                <a:gd name="connsiteY62" fmla="*/ 929632 h 4242998"/>
                <a:gd name="connsiteX63" fmla="*/ 830647 w 4203112"/>
                <a:gd name="connsiteY63" fmla="*/ 2091045 h 4242998"/>
                <a:gd name="connsiteX64" fmla="*/ 111882 w 4203112"/>
                <a:gd name="connsiteY64" fmla="*/ 2120016 h 4242998"/>
                <a:gd name="connsiteX65" fmla="*/ 509974 w 4203112"/>
                <a:gd name="connsiteY65" fmla="*/ 1414093 h 4242998"/>
                <a:gd name="connsiteX66" fmla="*/ 530788 w 4203112"/>
                <a:gd name="connsiteY66" fmla="*/ 798353 h 4242998"/>
                <a:gd name="connsiteX67" fmla="*/ 608369 w 4203112"/>
                <a:gd name="connsiteY67" fmla="*/ 694413 h 4242998"/>
                <a:gd name="connsiteX0" fmla="*/ 2711097 w 4203112"/>
                <a:gd name="connsiteY0" fmla="*/ 2521084 h 4172986"/>
                <a:gd name="connsiteX1" fmla="*/ 2769667 w 4203112"/>
                <a:gd name="connsiteY1" fmla="*/ 2482205 h 4172986"/>
                <a:gd name="connsiteX2" fmla="*/ 2887654 w 4203112"/>
                <a:gd name="connsiteY2" fmla="*/ 2516358 h 4172986"/>
                <a:gd name="connsiteX3" fmla="*/ 2942683 w 4203112"/>
                <a:gd name="connsiteY3" fmla="*/ 2703685 h 4172986"/>
                <a:gd name="connsiteX4" fmla="*/ 2935472 w 4203112"/>
                <a:gd name="connsiteY4" fmla="*/ 2726858 h 4172986"/>
                <a:gd name="connsiteX5" fmla="*/ 2711097 w 4203112"/>
                <a:gd name="connsiteY5" fmla="*/ 2521084 h 4172986"/>
                <a:gd name="connsiteX6" fmla="*/ 2171384 w 4203112"/>
                <a:gd name="connsiteY6" fmla="*/ 2267576 h 4172986"/>
                <a:gd name="connsiteX7" fmla="*/ 2373058 w 4203112"/>
                <a:gd name="connsiteY7" fmla="*/ 2452532 h 4172986"/>
                <a:gd name="connsiteX8" fmla="*/ 2370959 w 4203112"/>
                <a:gd name="connsiteY8" fmla="*/ 2453063 h 4172986"/>
                <a:gd name="connsiteX9" fmla="*/ 2214151 w 4203112"/>
                <a:gd name="connsiteY9" fmla="*/ 2408047 h 4172986"/>
                <a:gd name="connsiteX10" fmla="*/ 2213034 w 4203112"/>
                <a:gd name="connsiteY10" fmla="*/ 2409372 h 4172986"/>
                <a:gd name="connsiteX11" fmla="*/ 2171384 w 4203112"/>
                <a:gd name="connsiteY11" fmla="*/ 2267576 h 4172986"/>
                <a:gd name="connsiteX12" fmla="*/ 1919108 w 4203112"/>
                <a:gd name="connsiteY12" fmla="*/ 2036214 h 4172986"/>
                <a:gd name="connsiteX13" fmla="*/ 1977212 w 4203112"/>
                <a:gd name="connsiteY13" fmla="*/ 2089501 h 4172986"/>
                <a:gd name="connsiteX14" fmla="*/ 1925891 w 4203112"/>
                <a:gd name="connsiteY14" fmla="*/ 2196466 h 4172986"/>
                <a:gd name="connsiteX15" fmla="*/ 2052710 w 4203112"/>
                <a:gd name="connsiteY15" fmla="*/ 2599346 h 4172986"/>
                <a:gd name="connsiteX16" fmla="*/ 2400744 w 4203112"/>
                <a:gd name="connsiteY16" fmla="*/ 2701624 h 4172986"/>
                <a:gd name="connsiteX17" fmla="*/ 2573309 w 4203112"/>
                <a:gd name="connsiteY17" fmla="*/ 2636181 h 4172986"/>
                <a:gd name="connsiteX18" fmla="*/ 2803909 w 4203112"/>
                <a:gd name="connsiteY18" fmla="*/ 2847664 h 4172986"/>
                <a:gd name="connsiteX19" fmla="*/ 2611209 w 4203112"/>
                <a:gd name="connsiteY19" fmla="*/ 2796663 h 4172986"/>
                <a:gd name="connsiteX20" fmla="*/ 2418743 w 4203112"/>
                <a:gd name="connsiteY20" fmla="*/ 2987559 h 4172986"/>
                <a:gd name="connsiteX21" fmla="*/ 2877490 w 4203112"/>
                <a:gd name="connsiteY21" fmla="*/ 3108619 h 4172986"/>
                <a:gd name="connsiteX22" fmla="*/ 3016268 w 4203112"/>
                <a:gd name="connsiteY22" fmla="*/ 3042418 h 4172986"/>
                <a:gd name="connsiteX23" fmla="*/ 3074759 w 4203112"/>
                <a:gd name="connsiteY23" fmla="*/ 3096060 h 4172986"/>
                <a:gd name="connsiteX24" fmla="*/ 3195039 w 4203112"/>
                <a:gd name="connsiteY24" fmla="*/ 2964907 h 4172986"/>
                <a:gd name="connsiteX25" fmla="*/ 3140917 w 4203112"/>
                <a:gd name="connsiteY25" fmla="*/ 2915271 h 4172986"/>
                <a:gd name="connsiteX26" fmla="*/ 3206354 w 4203112"/>
                <a:gd name="connsiteY26" fmla="*/ 2766633 h 4172986"/>
                <a:gd name="connsiteX27" fmla="*/ 3073603 w 4203112"/>
                <a:gd name="connsiteY27" fmla="*/ 2319434 h 4172986"/>
                <a:gd name="connsiteX28" fmla="*/ 3074334 w 4203112"/>
                <a:gd name="connsiteY28" fmla="*/ 2318578 h 4172986"/>
                <a:gd name="connsiteX29" fmla="*/ 3069192 w 4203112"/>
                <a:gd name="connsiteY29" fmla="*/ 2314804 h 4172986"/>
                <a:gd name="connsiteX30" fmla="*/ 3067445 w 4203112"/>
                <a:gd name="connsiteY30" fmla="*/ 2312971 h 4172986"/>
                <a:gd name="connsiteX31" fmla="*/ 3067143 w 4203112"/>
                <a:gd name="connsiteY31" fmla="*/ 2313300 h 4172986"/>
                <a:gd name="connsiteX32" fmla="*/ 2729016 w 4203112"/>
                <a:gd name="connsiteY32" fmla="*/ 2226479 h 4172986"/>
                <a:gd name="connsiteX33" fmla="*/ 2522385 w 4203112"/>
                <a:gd name="connsiteY33" fmla="*/ 2348017 h 4172986"/>
                <a:gd name="connsiteX34" fmla="*/ 2283741 w 4203112"/>
                <a:gd name="connsiteY34" fmla="*/ 2129156 h 4172986"/>
                <a:gd name="connsiteX35" fmla="*/ 2297678 w 4203112"/>
                <a:gd name="connsiteY35" fmla="*/ 2123142 h 4172986"/>
                <a:gd name="connsiteX36" fmla="*/ 2471482 w 4203112"/>
                <a:gd name="connsiteY36" fmla="*/ 2169008 h 4172986"/>
                <a:gd name="connsiteX37" fmla="*/ 2644745 w 4203112"/>
                <a:gd name="connsiteY37" fmla="*/ 1997159 h 4172986"/>
                <a:gd name="connsiteX38" fmla="*/ 2231772 w 4203112"/>
                <a:gd name="connsiteY38" fmla="*/ 1888178 h 4172986"/>
                <a:gd name="connsiteX39" fmla="*/ 2094967 w 4203112"/>
                <a:gd name="connsiteY39" fmla="*/ 1956032 h 4172986"/>
                <a:gd name="connsiteX40" fmla="*/ 2039388 w 4203112"/>
                <a:gd name="connsiteY40" fmla="*/ 1905061 h 4172986"/>
                <a:gd name="connsiteX41" fmla="*/ 1919108 w 4203112"/>
                <a:gd name="connsiteY41" fmla="*/ 2036214 h 4172986"/>
                <a:gd name="connsiteX42" fmla="*/ 1078927 w 4203112"/>
                <a:gd name="connsiteY42" fmla="*/ 2378726 h 4172986"/>
                <a:gd name="connsiteX43" fmla="*/ 2259074 w 4203112"/>
                <a:gd name="connsiteY43" fmla="*/ 1100951 h 4172986"/>
                <a:gd name="connsiteX44" fmla="*/ 3829901 w 4203112"/>
                <a:gd name="connsiteY44" fmla="*/ 1389889 h 4172986"/>
                <a:gd name="connsiteX45" fmla="*/ 3448965 w 4203112"/>
                <a:gd name="connsiteY45" fmla="*/ 3314202 h 4172986"/>
                <a:gd name="connsiteX46" fmla="*/ 1444117 w 4203112"/>
                <a:gd name="connsiteY46" fmla="*/ 3841627 h 4172986"/>
                <a:gd name="connsiteX47" fmla="*/ 1441457 w 4203112"/>
                <a:gd name="connsiteY47" fmla="*/ 3837630 h 4172986"/>
                <a:gd name="connsiteX48" fmla="*/ 1078927 w 4203112"/>
                <a:gd name="connsiteY48" fmla="*/ 2378726 h 4172986"/>
                <a:gd name="connsiteX49" fmla="*/ 844073 w 4203112"/>
                <a:gd name="connsiteY49" fmla="*/ 2112929 h 4172986"/>
                <a:gd name="connsiteX50" fmla="*/ 1947259 w 4203112"/>
                <a:gd name="connsiteY50" fmla="*/ 910020 h 4172986"/>
                <a:gd name="connsiteX51" fmla="*/ 2015087 w 4203112"/>
                <a:gd name="connsiteY51" fmla="*/ 907087 h 4172986"/>
                <a:gd name="connsiteX52" fmla="*/ 2156605 w 4203112"/>
                <a:gd name="connsiteY52" fmla="*/ 1036872 h 4172986"/>
                <a:gd name="connsiteX53" fmla="*/ 2159538 w 4203112"/>
                <a:gd name="connsiteY53" fmla="*/ 1104700 h 4172986"/>
                <a:gd name="connsiteX54" fmla="*/ 1056351 w 4203112"/>
                <a:gd name="connsiteY54" fmla="*/ 2307609 h 4172986"/>
                <a:gd name="connsiteX55" fmla="*/ 988524 w 4203112"/>
                <a:gd name="connsiteY55" fmla="*/ 2310542 h 4172986"/>
                <a:gd name="connsiteX56" fmla="*/ 847006 w 4203112"/>
                <a:gd name="connsiteY56" fmla="*/ 2180756 h 4172986"/>
                <a:gd name="connsiteX57" fmla="*/ 844073 w 4203112"/>
                <a:gd name="connsiteY57" fmla="*/ 2112929 h 4172986"/>
                <a:gd name="connsiteX58" fmla="*/ 608369 w 4203112"/>
                <a:gd name="connsiteY58" fmla="*/ 624401 h 4172986"/>
                <a:gd name="connsiteX59" fmla="*/ 1323969 w 4203112"/>
                <a:gd name="connsiteY59" fmla="*/ 510720 h 4172986"/>
                <a:gd name="connsiteX60" fmla="*/ 1407055 w 4203112"/>
                <a:gd name="connsiteY60" fmla="*/ 25854 h 4172986"/>
                <a:gd name="connsiteX61" fmla="*/ 1845112 w 4203112"/>
                <a:gd name="connsiteY61" fmla="*/ 150503 h 4172986"/>
                <a:gd name="connsiteX62" fmla="*/ 1869929 w 4203112"/>
                <a:gd name="connsiteY62" fmla="*/ 859620 h 4172986"/>
                <a:gd name="connsiteX63" fmla="*/ 830647 w 4203112"/>
                <a:gd name="connsiteY63" fmla="*/ 2021033 h 4172986"/>
                <a:gd name="connsiteX64" fmla="*/ 111882 w 4203112"/>
                <a:gd name="connsiteY64" fmla="*/ 2050004 h 4172986"/>
                <a:gd name="connsiteX65" fmla="*/ 509974 w 4203112"/>
                <a:gd name="connsiteY65" fmla="*/ 1344081 h 4172986"/>
                <a:gd name="connsiteX66" fmla="*/ 530788 w 4203112"/>
                <a:gd name="connsiteY66" fmla="*/ 728341 h 4172986"/>
                <a:gd name="connsiteX67" fmla="*/ 608369 w 4203112"/>
                <a:gd name="connsiteY67" fmla="*/ 624401 h 4172986"/>
                <a:gd name="connsiteX0" fmla="*/ 2711097 w 4203112"/>
                <a:gd name="connsiteY0" fmla="*/ 2579505 h 4231407"/>
                <a:gd name="connsiteX1" fmla="*/ 2769667 w 4203112"/>
                <a:gd name="connsiteY1" fmla="*/ 2540626 h 4231407"/>
                <a:gd name="connsiteX2" fmla="*/ 2887654 w 4203112"/>
                <a:gd name="connsiteY2" fmla="*/ 2574779 h 4231407"/>
                <a:gd name="connsiteX3" fmla="*/ 2942683 w 4203112"/>
                <a:gd name="connsiteY3" fmla="*/ 2762106 h 4231407"/>
                <a:gd name="connsiteX4" fmla="*/ 2935472 w 4203112"/>
                <a:gd name="connsiteY4" fmla="*/ 2785279 h 4231407"/>
                <a:gd name="connsiteX5" fmla="*/ 2711097 w 4203112"/>
                <a:gd name="connsiteY5" fmla="*/ 2579505 h 4231407"/>
                <a:gd name="connsiteX6" fmla="*/ 2171384 w 4203112"/>
                <a:gd name="connsiteY6" fmla="*/ 2325997 h 4231407"/>
                <a:gd name="connsiteX7" fmla="*/ 2373058 w 4203112"/>
                <a:gd name="connsiteY7" fmla="*/ 2510953 h 4231407"/>
                <a:gd name="connsiteX8" fmla="*/ 2370959 w 4203112"/>
                <a:gd name="connsiteY8" fmla="*/ 2511484 h 4231407"/>
                <a:gd name="connsiteX9" fmla="*/ 2214151 w 4203112"/>
                <a:gd name="connsiteY9" fmla="*/ 2466468 h 4231407"/>
                <a:gd name="connsiteX10" fmla="*/ 2213034 w 4203112"/>
                <a:gd name="connsiteY10" fmla="*/ 2467793 h 4231407"/>
                <a:gd name="connsiteX11" fmla="*/ 2171384 w 4203112"/>
                <a:gd name="connsiteY11" fmla="*/ 2325997 h 4231407"/>
                <a:gd name="connsiteX12" fmla="*/ 1919108 w 4203112"/>
                <a:gd name="connsiteY12" fmla="*/ 2094635 h 4231407"/>
                <a:gd name="connsiteX13" fmla="*/ 1977212 w 4203112"/>
                <a:gd name="connsiteY13" fmla="*/ 2147922 h 4231407"/>
                <a:gd name="connsiteX14" fmla="*/ 1925891 w 4203112"/>
                <a:gd name="connsiteY14" fmla="*/ 2254887 h 4231407"/>
                <a:gd name="connsiteX15" fmla="*/ 2052710 w 4203112"/>
                <a:gd name="connsiteY15" fmla="*/ 2657767 h 4231407"/>
                <a:gd name="connsiteX16" fmla="*/ 2400744 w 4203112"/>
                <a:gd name="connsiteY16" fmla="*/ 2760045 h 4231407"/>
                <a:gd name="connsiteX17" fmla="*/ 2573309 w 4203112"/>
                <a:gd name="connsiteY17" fmla="*/ 2694602 h 4231407"/>
                <a:gd name="connsiteX18" fmla="*/ 2803909 w 4203112"/>
                <a:gd name="connsiteY18" fmla="*/ 2906085 h 4231407"/>
                <a:gd name="connsiteX19" fmla="*/ 2611209 w 4203112"/>
                <a:gd name="connsiteY19" fmla="*/ 2855084 h 4231407"/>
                <a:gd name="connsiteX20" fmla="*/ 2418743 w 4203112"/>
                <a:gd name="connsiteY20" fmla="*/ 3045980 h 4231407"/>
                <a:gd name="connsiteX21" fmla="*/ 2877490 w 4203112"/>
                <a:gd name="connsiteY21" fmla="*/ 3167040 h 4231407"/>
                <a:gd name="connsiteX22" fmla="*/ 3016268 w 4203112"/>
                <a:gd name="connsiteY22" fmla="*/ 3100839 h 4231407"/>
                <a:gd name="connsiteX23" fmla="*/ 3074759 w 4203112"/>
                <a:gd name="connsiteY23" fmla="*/ 3154481 h 4231407"/>
                <a:gd name="connsiteX24" fmla="*/ 3195039 w 4203112"/>
                <a:gd name="connsiteY24" fmla="*/ 3023328 h 4231407"/>
                <a:gd name="connsiteX25" fmla="*/ 3140917 w 4203112"/>
                <a:gd name="connsiteY25" fmla="*/ 2973692 h 4231407"/>
                <a:gd name="connsiteX26" fmla="*/ 3206354 w 4203112"/>
                <a:gd name="connsiteY26" fmla="*/ 2825054 h 4231407"/>
                <a:gd name="connsiteX27" fmla="*/ 3073603 w 4203112"/>
                <a:gd name="connsiteY27" fmla="*/ 2377855 h 4231407"/>
                <a:gd name="connsiteX28" fmla="*/ 3074334 w 4203112"/>
                <a:gd name="connsiteY28" fmla="*/ 2376999 h 4231407"/>
                <a:gd name="connsiteX29" fmla="*/ 3069192 w 4203112"/>
                <a:gd name="connsiteY29" fmla="*/ 2373225 h 4231407"/>
                <a:gd name="connsiteX30" fmla="*/ 3067445 w 4203112"/>
                <a:gd name="connsiteY30" fmla="*/ 2371392 h 4231407"/>
                <a:gd name="connsiteX31" fmla="*/ 3067143 w 4203112"/>
                <a:gd name="connsiteY31" fmla="*/ 2371721 h 4231407"/>
                <a:gd name="connsiteX32" fmla="*/ 2729016 w 4203112"/>
                <a:gd name="connsiteY32" fmla="*/ 2284900 h 4231407"/>
                <a:gd name="connsiteX33" fmla="*/ 2522385 w 4203112"/>
                <a:gd name="connsiteY33" fmla="*/ 2406438 h 4231407"/>
                <a:gd name="connsiteX34" fmla="*/ 2283741 w 4203112"/>
                <a:gd name="connsiteY34" fmla="*/ 2187577 h 4231407"/>
                <a:gd name="connsiteX35" fmla="*/ 2297678 w 4203112"/>
                <a:gd name="connsiteY35" fmla="*/ 2181563 h 4231407"/>
                <a:gd name="connsiteX36" fmla="*/ 2471482 w 4203112"/>
                <a:gd name="connsiteY36" fmla="*/ 2227429 h 4231407"/>
                <a:gd name="connsiteX37" fmla="*/ 2644745 w 4203112"/>
                <a:gd name="connsiteY37" fmla="*/ 2055580 h 4231407"/>
                <a:gd name="connsiteX38" fmla="*/ 2231772 w 4203112"/>
                <a:gd name="connsiteY38" fmla="*/ 1946599 h 4231407"/>
                <a:gd name="connsiteX39" fmla="*/ 2094967 w 4203112"/>
                <a:gd name="connsiteY39" fmla="*/ 2014453 h 4231407"/>
                <a:gd name="connsiteX40" fmla="*/ 2039388 w 4203112"/>
                <a:gd name="connsiteY40" fmla="*/ 1963482 h 4231407"/>
                <a:gd name="connsiteX41" fmla="*/ 1919108 w 4203112"/>
                <a:gd name="connsiteY41" fmla="*/ 2094635 h 4231407"/>
                <a:gd name="connsiteX42" fmla="*/ 1078927 w 4203112"/>
                <a:gd name="connsiteY42" fmla="*/ 2437147 h 4231407"/>
                <a:gd name="connsiteX43" fmla="*/ 2259074 w 4203112"/>
                <a:gd name="connsiteY43" fmla="*/ 1159372 h 4231407"/>
                <a:gd name="connsiteX44" fmla="*/ 3829901 w 4203112"/>
                <a:gd name="connsiteY44" fmla="*/ 1448310 h 4231407"/>
                <a:gd name="connsiteX45" fmla="*/ 3448965 w 4203112"/>
                <a:gd name="connsiteY45" fmla="*/ 3372623 h 4231407"/>
                <a:gd name="connsiteX46" fmla="*/ 1444117 w 4203112"/>
                <a:gd name="connsiteY46" fmla="*/ 3900048 h 4231407"/>
                <a:gd name="connsiteX47" fmla="*/ 1441457 w 4203112"/>
                <a:gd name="connsiteY47" fmla="*/ 3896051 h 4231407"/>
                <a:gd name="connsiteX48" fmla="*/ 1078927 w 4203112"/>
                <a:gd name="connsiteY48" fmla="*/ 2437147 h 4231407"/>
                <a:gd name="connsiteX49" fmla="*/ 844073 w 4203112"/>
                <a:gd name="connsiteY49" fmla="*/ 2171350 h 4231407"/>
                <a:gd name="connsiteX50" fmla="*/ 1947259 w 4203112"/>
                <a:gd name="connsiteY50" fmla="*/ 968441 h 4231407"/>
                <a:gd name="connsiteX51" fmla="*/ 2015087 w 4203112"/>
                <a:gd name="connsiteY51" fmla="*/ 965508 h 4231407"/>
                <a:gd name="connsiteX52" fmla="*/ 2156605 w 4203112"/>
                <a:gd name="connsiteY52" fmla="*/ 1095293 h 4231407"/>
                <a:gd name="connsiteX53" fmla="*/ 2159538 w 4203112"/>
                <a:gd name="connsiteY53" fmla="*/ 1163121 h 4231407"/>
                <a:gd name="connsiteX54" fmla="*/ 1056351 w 4203112"/>
                <a:gd name="connsiteY54" fmla="*/ 2366030 h 4231407"/>
                <a:gd name="connsiteX55" fmla="*/ 988524 w 4203112"/>
                <a:gd name="connsiteY55" fmla="*/ 2368963 h 4231407"/>
                <a:gd name="connsiteX56" fmla="*/ 847006 w 4203112"/>
                <a:gd name="connsiteY56" fmla="*/ 2239177 h 4231407"/>
                <a:gd name="connsiteX57" fmla="*/ 844073 w 4203112"/>
                <a:gd name="connsiteY57" fmla="*/ 2171350 h 4231407"/>
                <a:gd name="connsiteX58" fmla="*/ 608369 w 4203112"/>
                <a:gd name="connsiteY58" fmla="*/ 682822 h 4231407"/>
                <a:gd name="connsiteX59" fmla="*/ 1323969 w 4203112"/>
                <a:gd name="connsiteY59" fmla="*/ 569141 h 4231407"/>
                <a:gd name="connsiteX60" fmla="*/ 1407055 w 4203112"/>
                <a:gd name="connsiteY60" fmla="*/ 84275 h 4231407"/>
                <a:gd name="connsiteX61" fmla="*/ 1845112 w 4203112"/>
                <a:gd name="connsiteY61" fmla="*/ 208924 h 4231407"/>
                <a:gd name="connsiteX62" fmla="*/ 1869929 w 4203112"/>
                <a:gd name="connsiteY62" fmla="*/ 918041 h 4231407"/>
                <a:gd name="connsiteX63" fmla="*/ 830647 w 4203112"/>
                <a:gd name="connsiteY63" fmla="*/ 2079454 h 4231407"/>
                <a:gd name="connsiteX64" fmla="*/ 111882 w 4203112"/>
                <a:gd name="connsiteY64" fmla="*/ 2108425 h 4231407"/>
                <a:gd name="connsiteX65" fmla="*/ 509974 w 4203112"/>
                <a:gd name="connsiteY65" fmla="*/ 1402502 h 4231407"/>
                <a:gd name="connsiteX66" fmla="*/ 530788 w 4203112"/>
                <a:gd name="connsiteY66" fmla="*/ 786762 h 4231407"/>
                <a:gd name="connsiteX67" fmla="*/ 608369 w 4203112"/>
                <a:gd name="connsiteY67" fmla="*/ 682822 h 4231407"/>
                <a:gd name="connsiteX0" fmla="*/ 2711097 w 4203112"/>
                <a:gd name="connsiteY0" fmla="*/ 2591123 h 4243025"/>
                <a:gd name="connsiteX1" fmla="*/ 2769667 w 4203112"/>
                <a:gd name="connsiteY1" fmla="*/ 2552244 h 4243025"/>
                <a:gd name="connsiteX2" fmla="*/ 2887654 w 4203112"/>
                <a:gd name="connsiteY2" fmla="*/ 2586397 h 4243025"/>
                <a:gd name="connsiteX3" fmla="*/ 2942683 w 4203112"/>
                <a:gd name="connsiteY3" fmla="*/ 2773724 h 4243025"/>
                <a:gd name="connsiteX4" fmla="*/ 2935472 w 4203112"/>
                <a:gd name="connsiteY4" fmla="*/ 2796897 h 4243025"/>
                <a:gd name="connsiteX5" fmla="*/ 2711097 w 4203112"/>
                <a:gd name="connsiteY5" fmla="*/ 2591123 h 4243025"/>
                <a:gd name="connsiteX6" fmla="*/ 2171384 w 4203112"/>
                <a:gd name="connsiteY6" fmla="*/ 2337615 h 4243025"/>
                <a:gd name="connsiteX7" fmla="*/ 2373058 w 4203112"/>
                <a:gd name="connsiteY7" fmla="*/ 2522571 h 4243025"/>
                <a:gd name="connsiteX8" fmla="*/ 2370959 w 4203112"/>
                <a:gd name="connsiteY8" fmla="*/ 2523102 h 4243025"/>
                <a:gd name="connsiteX9" fmla="*/ 2214151 w 4203112"/>
                <a:gd name="connsiteY9" fmla="*/ 2478086 h 4243025"/>
                <a:gd name="connsiteX10" fmla="*/ 2213034 w 4203112"/>
                <a:gd name="connsiteY10" fmla="*/ 2479411 h 4243025"/>
                <a:gd name="connsiteX11" fmla="*/ 2171384 w 4203112"/>
                <a:gd name="connsiteY11" fmla="*/ 2337615 h 4243025"/>
                <a:gd name="connsiteX12" fmla="*/ 1919108 w 4203112"/>
                <a:gd name="connsiteY12" fmla="*/ 2106253 h 4243025"/>
                <a:gd name="connsiteX13" fmla="*/ 1977212 w 4203112"/>
                <a:gd name="connsiteY13" fmla="*/ 2159540 h 4243025"/>
                <a:gd name="connsiteX14" fmla="*/ 1925891 w 4203112"/>
                <a:gd name="connsiteY14" fmla="*/ 2266505 h 4243025"/>
                <a:gd name="connsiteX15" fmla="*/ 2052710 w 4203112"/>
                <a:gd name="connsiteY15" fmla="*/ 2669385 h 4243025"/>
                <a:gd name="connsiteX16" fmla="*/ 2400744 w 4203112"/>
                <a:gd name="connsiteY16" fmla="*/ 2771663 h 4243025"/>
                <a:gd name="connsiteX17" fmla="*/ 2573309 w 4203112"/>
                <a:gd name="connsiteY17" fmla="*/ 2706220 h 4243025"/>
                <a:gd name="connsiteX18" fmla="*/ 2803909 w 4203112"/>
                <a:gd name="connsiteY18" fmla="*/ 2917703 h 4243025"/>
                <a:gd name="connsiteX19" fmla="*/ 2611209 w 4203112"/>
                <a:gd name="connsiteY19" fmla="*/ 2866702 h 4243025"/>
                <a:gd name="connsiteX20" fmla="*/ 2418743 w 4203112"/>
                <a:gd name="connsiteY20" fmla="*/ 3057598 h 4243025"/>
                <a:gd name="connsiteX21" fmla="*/ 2877490 w 4203112"/>
                <a:gd name="connsiteY21" fmla="*/ 3178658 h 4243025"/>
                <a:gd name="connsiteX22" fmla="*/ 3016268 w 4203112"/>
                <a:gd name="connsiteY22" fmla="*/ 3112457 h 4243025"/>
                <a:gd name="connsiteX23" fmla="*/ 3074759 w 4203112"/>
                <a:gd name="connsiteY23" fmla="*/ 3166099 h 4243025"/>
                <a:gd name="connsiteX24" fmla="*/ 3195039 w 4203112"/>
                <a:gd name="connsiteY24" fmla="*/ 3034946 h 4243025"/>
                <a:gd name="connsiteX25" fmla="*/ 3140917 w 4203112"/>
                <a:gd name="connsiteY25" fmla="*/ 2985310 h 4243025"/>
                <a:gd name="connsiteX26" fmla="*/ 3206354 w 4203112"/>
                <a:gd name="connsiteY26" fmla="*/ 2836672 h 4243025"/>
                <a:gd name="connsiteX27" fmla="*/ 3073603 w 4203112"/>
                <a:gd name="connsiteY27" fmla="*/ 2389473 h 4243025"/>
                <a:gd name="connsiteX28" fmla="*/ 3074334 w 4203112"/>
                <a:gd name="connsiteY28" fmla="*/ 2388617 h 4243025"/>
                <a:gd name="connsiteX29" fmla="*/ 3069192 w 4203112"/>
                <a:gd name="connsiteY29" fmla="*/ 2384843 h 4243025"/>
                <a:gd name="connsiteX30" fmla="*/ 3067445 w 4203112"/>
                <a:gd name="connsiteY30" fmla="*/ 2383010 h 4243025"/>
                <a:gd name="connsiteX31" fmla="*/ 3067143 w 4203112"/>
                <a:gd name="connsiteY31" fmla="*/ 2383339 h 4243025"/>
                <a:gd name="connsiteX32" fmla="*/ 2729016 w 4203112"/>
                <a:gd name="connsiteY32" fmla="*/ 2296518 h 4243025"/>
                <a:gd name="connsiteX33" fmla="*/ 2522385 w 4203112"/>
                <a:gd name="connsiteY33" fmla="*/ 2418056 h 4243025"/>
                <a:gd name="connsiteX34" fmla="*/ 2283741 w 4203112"/>
                <a:gd name="connsiteY34" fmla="*/ 2199195 h 4243025"/>
                <a:gd name="connsiteX35" fmla="*/ 2297678 w 4203112"/>
                <a:gd name="connsiteY35" fmla="*/ 2193181 h 4243025"/>
                <a:gd name="connsiteX36" fmla="*/ 2471482 w 4203112"/>
                <a:gd name="connsiteY36" fmla="*/ 2239047 h 4243025"/>
                <a:gd name="connsiteX37" fmla="*/ 2644745 w 4203112"/>
                <a:gd name="connsiteY37" fmla="*/ 2067198 h 4243025"/>
                <a:gd name="connsiteX38" fmla="*/ 2231772 w 4203112"/>
                <a:gd name="connsiteY38" fmla="*/ 1958217 h 4243025"/>
                <a:gd name="connsiteX39" fmla="*/ 2094967 w 4203112"/>
                <a:gd name="connsiteY39" fmla="*/ 2026071 h 4243025"/>
                <a:gd name="connsiteX40" fmla="*/ 2039388 w 4203112"/>
                <a:gd name="connsiteY40" fmla="*/ 1975100 h 4243025"/>
                <a:gd name="connsiteX41" fmla="*/ 1919108 w 4203112"/>
                <a:gd name="connsiteY41" fmla="*/ 2106253 h 4243025"/>
                <a:gd name="connsiteX42" fmla="*/ 1078927 w 4203112"/>
                <a:gd name="connsiteY42" fmla="*/ 2448765 h 4243025"/>
                <a:gd name="connsiteX43" fmla="*/ 2259074 w 4203112"/>
                <a:gd name="connsiteY43" fmla="*/ 1170990 h 4243025"/>
                <a:gd name="connsiteX44" fmla="*/ 3829901 w 4203112"/>
                <a:gd name="connsiteY44" fmla="*/ 1459928 h 4243025"/>
                <a:gd name="connsiteX45" fmla="*/ 3448965 w 4203112"/>
                <a:gd name="connsiteY45" fmla="*/ 3384241 h 4243025"/>
                <a:gd name="connsiteX46" fmla="*/ 1444117 w 4203112"/>
                <a:gd name="connsiteY46" fmla="*/ 3911666 h 4243025"/>
                <a:gd name="connsiteX47" fmla="*/ 1441457 w 4203112"/>
                <a:gd name="connsiteY47" fmla="*/ 3907669 h 4243025"/>
                <a:gd name="connsiteX48" fmla="*/ 1078927 w 4203112"/>
                <a:gd name="connsiteY48" fmla="*/ 2448765 h 4243025"/>
                <a:gd name="connsiteX49" fmla="*/ 844073 w 4203112"/>
                <a:gd name="connsiteY49" fmla="*/ 2182968 h 4243025"/>
                <a:gd name="connsiteX50" fmla="*/ 1947259 w 4203112"/>
                <a:gd name="connsiteY50" fmla="*/ 980059 h 4243025"/>
                <a:gd name="connsiteX51" fmla="*/ 2015087 w 4203112"/>
                <a:gd name="connsiteY51" fmla="*/ 977126 h 4243025"/>
                <a:gd name="connsiteX52" fmla="*/ 2156605 w 4203112"/>
                <a:gd name="connsiteY52" fmla="*/ 1106911 h 4243025"/>
                <a:gd name="connsiteX53" fmla="*/ 2159538 w 4203112"/>
                <a:gd name="connsiteY53" fmla="*/ 1174739 h 4243025"/>
                <a:gd name="connsiteX54" fmla="*/ 1056351 w 4203112"/>
                <a:gd name="connsiteY54" fmla="*/ 2377648 h 4243025"/>
                <a:gd name="connsiteX55" fmla="*/ 988524 w 4203112"/>
                <a:gd name="connsiteY55" fmla="*/ 2380581 h 4243025"/>
                <a:gd name="connsiteX56" fmla="*/ 847006 w 4203112"/>
                <a:gd name="connsiteY56" fmla="*/ 2250795 h 4243025"/>
                <a:gd name="connsiteX57" fmla="*/ 844073 w 4203112"/>
                <a:gd name="connsiteY57" fmla="*/ 2182968 h 4243025"/>
                <a:gd name="connsiteX58" fmla="*/ 608369 w 4203112"/>
                <a:gd name="connsiteY58" fmla="*/ 694440 h 4243025"/>
                <a:gd name="connsiteX59" fmla="*/ 1323969 w 4203112"/>
                <a:gd name="connsiteY59" fmla="*/ 580759 h 4243025"/>
                <a:gd name="connsiteX60" fmla="*/ 1407055 w 4203112"/>
                <a:gd name="connsiteY60" fmla="*/ 95893 h 4243025"/>
                <a:gd name="connsiteX61" fmla="*/ 1845112 w 4203112"/>
                <a:gd name="connsiteY61" fmla="*/ 220542 h 4243025"/>
                <a:gd name="connsiteX62" fmla="*/ 1869929 w 4203112"/>
                <a:gd name="connsiteY62" fmla="*/ 929659 h 4243025"/>
                <a:gd name="connsiteX63" fmla="*/ 830647 w 4203112"/>
                <a:gd name="connsiteY63" fmla="*/ 2091072 h 4243025"/>
                <a:gd name="connsiteX64" fmla="*/ 111882 w 4203112"/>
                <a:gd name="connsiteY64" fmla="*/ 2120043 h 4243025"/>
                <a:gd name="connsiteX65" fmla="*/ 509974 w 4203112"/>
                <a:gd name="connsiteY65" fmla="*/ 1414120 h 4243025"/>
                <a:gd name="connsiteX66" fmla="*/ 530788 w 4203112"/>
                <a:gd name="connsiteY66" fmla="*/ 798380 h 4243025"/>
                <a:gd name="connsiteX67" fmla="*/ 608369 w 4203112"/>
                <a:gd name="connsiteY67" fmla="*/ 694440 h 4243025"/>
                <a:gd name="connsiteX0" fmla="*/ 2711097 w 4203112"/>
                <a:gd name="connsiteY0" fmla="*/ 2522365 h 4174267"/>
                <a:gd name="connsiteX1" fmla="*/ 2769667 w 4203112"/>
                <a:gd name="connsiteY1" fmla="*/ 2483486 h 4174267"/>
                <a:gd name="connsiteX2" fmla="*/ 2887654 w 4203112"/>
                <a:gd name="connsiteY2" fmla="*/ 2517639 h 4174267"/>
                <a:gd name="connsiteX3" fmla="*/ 2942683 w 4203112"/>
                <a:gd name="connsiteY3" fmla="*/ 2704966 h 4174267"/>
                <a:gd name="connsiteX4" fmla="*/ 2935472 w 4203112"/>
                <a:gd name="connsiteY4" fmla="*/ 2728139 h 4174267"/>
                <a:gd name="connsiteX5" fmla="*/ 2711097 w 4203112"/>
                <a:gd name="connsiteY5" fmla="*/ 2522365 h 4174267"/>
                <a:gd name="connsiteX6" fmla="*/ 2171384 w 4203112"/>
                <a:gd name="connsiteY6" fmla="*/ 2268857 h 4174267"/>
                <a:gd name="connsiteX7" fmla="*/ 2373058 w 4203112"/>
                <a:gd name="connsiteY7" fmla="*/ 2453813 h 4174267"/>
                <a:gd name="connsiteX8" fmla="*/ 2370959 w 4203112"/>
                <a:gd name="connsiteY8" fmla="*/ 2454344 h 4174267"/>
                <a:gd name="connsiteX9" fmla="*/ 2214151 w 4203112"/>
                <a:gd name="connsiteY9" fmla="*/ 2409328 h 4174267"/>
                <a:gd name="connsiteX10" fmla="*/ 2213034 w 4203112"/>
                <a:gd name="connsiteY10" fmla="*/ 2410653 h 4174267"/>
                <a:gd name="connsiteX11" fmla="*/ 2171384 w 4203112"/>
                <a:gd name="connsiteY11" fmla="*/ 2268857 h 4174267"/>
                <a:gd name="connsiteX12" fmla="*/ 1919108 w 4203112"/>
                <a:gd name="connsiteY12" fmla="*/ 2037495 h 4174267"/>
                <a:gd name="connsiteX13" fmla="*/ 1977212 w 4203112"/>
                <a:gd name="connsiteY13" fmla="*/ 2090782 h 4174267"/>
                <a:gd name="connsiteX14" fmla="*/ 1925891 w 4203112"/>
                <a:gd name="connsiteY14" fmla="*/ 2197747 h 4174267"/>
                <a:gd name="connsiteX15" fmla="*/ 2052710 w 4203112"/>
                <a:gd name="connsiteY15" fmla="*/ 2600627 h 4174267"/>
                <a:gd name="connsiteX16" fmla="*/ 2400744 w 4203112"/>
                <a:gd name="connsiteY16" fmla="*/ 2702905 h 4174267"/>
                <a:gd name="connsiteX17" fmla="*/ 2573309 w 4203112"/>
                <a:gd name="connsiteY17" fmla="*/ 2637462 h 4174267"/>
                <a:gd name="connsiteX18" fmla="*/ 2803909 w 4203112"/>
                <a:gd name="connsiteY18" fmla="*/ 2848945 h 4174267"/>
                <a:gd name="connsiteX19" fmla="*/ 2611209 w 4203112"/>
                <a:gd name="connsiteY19" fmla="*/ 2797944 h 4174267"/>
                <a:gd name="connsiteX20" fmla="*/ 2418743 w 4203112"/>
                <a:gd name="connsiteY20" fmla="*/ 2988840 h 4174267"/>
                <a:gd name="connsiteX21" fmla="*/ 2877490 w 4203112"/>
                <a:gd name="connsiteY21" fmla="*/ 3109900 h 4174267"/>
                <a:gd name="connsiteX22" fmla="*/ 3016268 w 4203112"/>
                <a:gd name="connsiteY22" fmla="*/ 3043699 h 4174267"/>
                <a:gd name="connsiteX23" fmla="*/ 3074759 w 4203112"/>
                <a:gd name="connsiteY23" fmla="*/ 3097341 h 4174267"/>
                <a:gd name="connsiteX24" fmla="*/ 3195039 w 4203112"/>
                <a:gd name="connsiteY24" fmla="*/ 2966188 h 4174267"/>
                <a:gd name="connsiteX25" fmla="*/ 3140917 w 4203112"/>
                <a:gd name="connsiteY25" fmla="*/ 2916552 h 4174267"/>
                <a:gd name="connsiteX26" fmla="*/ 3206354 w 4203112"/>
                <a:gd name="connsiteY26" fmla="*/ 2767914 h 4174267"/>
                <a:gd name="connsiteX27" fmla="*/ 3073603 w 4203112"/>
                <a:gd name="connsiteY27" fmla="*/ 2320715 h 4174267"/>
                <a:gd name="connsiteX28" fmla="*/ 3074334 w 4203112"/>
                <a:gd name="connsiteY28" fmla="*/ 2319859 h 4174267"/>
                <a:gd name="connsiteX29" fmla="*/ 3069192 w 4203112"/>
                <a:gd name="connsiteY29" fmla="*/ 2316085 h 4174267"/>
                <a:gd name="connsiteX30" fmla="*/ 3067445 w 4203112"/>
                <a:gd name="connsiteY30" fmla="*/ 2314252 h 4174267"/>
                <a:gd name="connsiteX31" fmla="*/ 3067143 w 4203112"/>
                <a:gd name="connsiteY31" fmla="*/ 2314581 h 4174267"/>
                <a:gd name="connsiteX32" fmla="*/ 2729016 w 4203112"/>
                <a:gd name="connsiteY32" fmla="*/ 2227760 h 4174267"/>
                <a:gd name="connsiteX33" fmla="*/ 2522385 w 4203112"/>
                <a:gd name="connsiteY33" fmla="*/ 2349298 h 4174267"/>
                <a:gd name="connsiteX34" fmla="*/ 2283741 w 4203112"/>
                <a:gd name="connsiteY34" fmla="*/ 2130437 h 4174267"/>
                <a:gd name="connsiteX35" fmla="*/ 2297678 w 4203112"/>
                <a:gd name="connsiteY35" fmla="*/ 2124423 h 4174267"/>
                <a:gd name="connsiteX36" fmla="*/ 2471482 w 4203112"/>
                <a:gd name="connsiteY36" fmla="*/ 2170289 h 4174267"/>
                <a:gd name="connsiteX37" fmla="*/ 2644745 w 4203112"/>
                <a:gd name="connsiteY37" fmla="*/ 1998440 h 4174267"/>
                <a:gd name="connsiteX38" fmla="*/ 2231772 w 4203112"/>
                <a:gd name="connsiteY38" fmla="*/ 1889459 h 4174267"/>
                <a:gd name="connsiteX39" fmla="*/ 2094967 w 4203112"/>
                <a:gd name="connsiteY39" fmla="*/ 1957313 h 4174267"/>
                <a:gd name="connsiteX40" fmla="*/ 2039388 w 4203112"/>
                <a:gd name="connsiteY40" fmla="*/ 1906342 h 4174267"/>
                <a:gd name="connsiteX41" fmla="*/ 1919108 w 4203112"/>
                <a:gd name="connsiteY41" fmla="*/ 2037495 h 4174267"/>
                <a:gd name="connsiteX42" fmla="*/ 1078927 w 4203112"/>
                <a:gd name="connsiteY42" fmla="*/ 2380007 h 4174267"/>
                <a:gd name="connsiteX43" fmla="*/ 2259074 w 4203112"/>
                <a:gd name="connsiteY43" fmla="*/ 1102232 h 4174267"/>
                <a:gd name="connsiteX44" fmla="*/ 3829901 w 4203112"/>
                <a:gd name="connsiteY44" fmla="*/ 1391170 h 4174267"/>
                <a:gd name="connsiteX45" fmla="*/ 3448965 w 4203112"/>
                <a:gd name="connsiteY45" fmla="*/ 3315483 h 4174267"/>
                <a:gd name="connsiteX46" fmla="*/ 1444117 w 4203112"/>
                <a:gd name="connsiteY46" fmla="*/ 3842908 h 4174267"/>
                <a:gd name="connsiteX47" fmla="*/ 1441457 w 4203112"/>
                <a:gd name="connsiteY47" fmla="*/ 3838911 h 4174267"/>
                <a:gd name="connsiteX48" fmla="*/ 1078927 w 4203112"/>
                <a:gd name="connsiteY48" fmla="*/ 2380007 h 4174267"/>
                <a:gd name="connsiteX49" fmla="*/ 844073 w 4203112"/>
                <a:gd name="connsiteY49" fmla="*/ 2114210 h 4174267"/>
                <a:gd name="connsiteX50" fmla="*/ 1947259 w 4203112"/>
                <a:gd name="connsiteY50" fmla="*/ 911301 h 4174267"/>
                <a:gd name="connsiteX51" fmla="*/ 2015087 w 4203112"/>
                <a:gd name="connsiteY51" fmla="*/ 908368 h 4174267"/>
                <a:gd name="connsiteX52" fmla="*/ 2156605 w 4203112"/>
                <a:gd name="connsiteY52" fmla="*/ 1038153 h 4174267"/>
                <a:gd name="connsiteX53" fmla="*/ 2159538 w 4203112"/>
                <a:gd name="connsiteY53" fmla="*/ 1105981 h 4174267"/>
                <a:gd name="connsiteX54" fmla="*/ 1056351 w 4203112"/>
                <a:gd name="connsiteY54" fmla="*/ 2308890 h 4174267"/>
                <a:gd name="connsiteX55" fmla="*/ 988524 w 4203112"/>
                <a:gd name="connsiteY55" fmla="*/ 2311823 h 4174267"/>
                <a:gd name="connsiteX56" fmla="*/ 847006 w 4203112"/>
                <a:gd name="connsiteY56" fmla="*/ 2182037 h 4174267"/>
                <a:gd name="connsiteX57" fmla="*/ 844073 w 4203112"/>
                <a:gd name="connsiteY57" fmla="*/ 2114210 h 4174267"/>
                <a:gd name="connsiteX58" fmla="*/ 608369 w 4203112"/>
                <a:gd name="connsiteY58" fmla="*/ 625682 h 4174267"/>
                <a:gd name="connsiteX59" fmla="*/ 1230346 w 4203112"/>
                <a:gd name="connsiteY59" fmla="*/ 529532 h 4174267"/>
                <a:gd name="connsiteX60" fmla="*/ 1407055 w 4203112"/>
                <a:gd name="connsiteY60" fmla="*/ 27135 h 4174267"/>
                <a:gd name="connsiteX61" fmla="*/ 1845112 w 4203112"/>
                <a:gd name="connsiteY61" fmla="*/ 151784 h 4174267"/>
                <a:gd name="connsiteX62" fmla="*/ 1869929 w 4203112"/>
                <a:gd name="connsiteY62" fmla="*/ 860901 h 4174267"/>
                <a:gd name="connsiteX63" fmla="*/ 830647 w 4203112"/>
                <a:gd name="connsiteY63" fmla="*/ 2022314 h 4174267"/>
                <a:gd name="connsiteX64" fmla="*/ 111882 w 4203112"/>
                <a:gd name="connsiteY64" fmla="*/ 2051285 h 4174267"/>
                <a:gd name="connsiteX65" fmla="*/ 509974 w 4203112"/>
                <a:gd name="connsiteY65" fmla="*/ 1345362 h 4174267"/>
                <a:gd name="connsiteX66" fmla="*/ 530788 w 4203112"/>
                <a:gd name="connsiteY66" fmla="*/ 729622 h 4174267"/>
                <a:gd name="connsiteX67" fmla="*/ 608369 w 4203112"/>
                <a:gd name="connsiteY67" fmla="*/ 625682 h 417426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7353 w 4183969"/>
                <a:gd name="connsiteY66" fmla="*/ 75378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2673 w 4183969"/>
                <a:gd name="connsiteY66" fmla="*/ 749490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685517 w 4177532"/>
                <a:gd name="connsiteY0" fmla="*/ 2541845 h 4193747"/>
                <a:gd name="connsiteX1" fmla="*/ 2744087 w 4177532"/>
                <a:gd name="connsiteY1" fmla="*/ 2502966 h 4193747"/>
                <a:gd name="connsiteX2" fmla="*/ 2862074 w 4177532"/>
                <a:gd name="connsiteY2" fmla="*/ 2537119 h 4193747"/>
                <a:gd name="connsiteX3" fmla="*/ 2917103 w 4177532"/>
                <a:gd name="connsiteY3" fmla="*/ 2724446 h 4193747"/>
                <a:gd name="connsiteX4" fmla="*/ 2909892 w 4177532"/>
                <a:gd name="connsiteY4" fmla="*/ 2747619 h 4193747"/>
                <a:gd name="connsiteX5" fmla="*/ 2685517 w 4177532"/>
                <a:gd name="connsiteY5" fmla="*/ 2541845 h 4193747"/>
                <a:gd name="connsiteX6" fmla="*/ 2145804 w 4177532"/>
                <a:gd name="connsiteY6" fmla="*/ 2288337 h 4193747"/>
                <a:gd name="connsiteX7" fmla="*/ 2347478 w 4177532"/>
                <a:gd name="connsiteY7" fmla="*/ 2473293 h 4193747"/>
                <a:gd name="connsiteX8" fmla="*/ 2345379 w 4177532"/>
                <a:gd name="connsiteY8" fmla="*/ 2473824 h 4193747"/>
                <a:gd name="connsiteX9" fmla="*/ 2188571 w 4177532"/>
                <a:gd name="connsiteY9" fmla="*/ 2428808 h 4193747"/>
                <a:gd name="connsiteX10" fmla="*/ 2187454 w 4177532"/>
                <a:gd name="connsiteY10" fmla="*/ 2430133 h 4193747"/>
                <a:gd name="connsiteX11" fmla="*/ 2145804 w 4177532"/>
                <a:gd name="connsiteY11" fmla="*/ 2288337 h 4193747"/>
                <a:gd name="connsiteX12" fmla="*/ 1893528 w 4177532"/>
                <a:gd name="connsiteY12" fmla="*/ 2056975 h 4193747"/>
                <a:gd name="connsiteX13" fmla="*/ 1951632 w 4177532"/>
                <a:gd name="connsiteY13" fmla="*/ 2110262 h 4193747"/>
                <a:gd name="connsiteX14" fmla="*/ 1900311 w 4177532"/>
                <a:gd name="connsiteY14" fmla="*/ 2217227 h 4193747"/>
                <a:gd name="connsiteX15" fmla="*/ 2027130 w 4177532"/>
                <a:gd name="connsiteY15" fmla="*/ 2620107 h 4193747"/>
                <a:gd name="connsiteX16" fmla="*/ 2375164 w 4177532"/>
                <a:gd name="connsiteY16" fmla="*/ 2722385 h 4193747"/>
                <a:gd name="connsiteX17" fmla="*/ 2547729 w 4177532"/>
                <a:gd name="connsiteY17" fmla="*/ 2656942 h 4193747"/>
                <a:gd name="connsiteX18" fmla="*/ 2778329 w 4177532"/>
                <a:gd name="connsiteY18" fmla="*/ 2868425 h 4193747"/>
                <a:gd name="connsiteX19" fmla="*/ 2585629 w 4177532"/>
                <a:gd name="connsiteY19" fmla="*/ 2817424 h 4193747"/>
                <a:gd name="connsiteX20" fmla="*/ 2393163 w 4177532"/>
                <a:gd name="connsiteY20" fmla="*/ 3008320 h 4193747"/>
                <a:gd name="connsiteX21" fmla="*/ 2851910 w 4177532"/>
                <a:gd name="connsiteY21" fmla="*/ 3129380 h 4193747"/>
                <a:gd name="connsiteX22" fmla="*/ 2990688 w 4177532"/>
                <a:gd name="connsiteY22" fmla="*/ 3063179 h 4193747"/>
                <a:gd name="connsiteX23" fmla="*/ 3049179 w 4177532"/>
                <a:gd name="connsiteY23" fmla="*/ 3116821 h 4193747"/>
                <a:gd name="connsiteX24" fmla="*/ 3169459 w 4177532"/>
                <a:gd name="connsiteY24" fmla="*/ 2985668 h 4193747"/>
                <a:gd name="connsiteX25" fmla="*/ 3115337 w 4177532"/>
                <a:gd name="connsiteY25" fmla="*/ 2936032 h 4193747"/>
                <a:gd name="connsiteX26" fmla="*/ 3180774 w 4177532"/>
                <a:gd name="connsiteY26" fmla="*/ 2787394 h 4193747"/>
                <a:gd name="connsiteX27" fmla="*/ 3048023 w 4177532"/>
                <a:gd name="connsiteY27" fmla="*/ 2340195 h 4193747"/>
                <a:gd name="connsiteX28" fmla="*/ 3048754 w 4177532"/>
                <a:gd name="connsiteY28" fmla="*/ 2339339 h 4193747"/>
                <a:gd name="connsiteX29" fmla="*/ 3043612 w 4177532"/>
                <a:gd name="connsiteY29" fmla="*/ 2335565 h 4193747"/>
                <a:gd name="connsiteX30" fmla="*/ 3041865 w 4177532"/>
                <a:gd name="connsiteY30" fmla="*/ 2333732 h 4193747"/>
                <a:gd name="connsiteX31" fmla="*/ 3041563 w 4177532"/>
                <a:gd name="connsiteY31" fmla="*/ 2334061 h 4193747"/>
                <a:gd name="connsiteX32" fmla="*/ 2703436 w 4177532"/>
                <a:gd name="connsiteY32" fmla="*/ 2247240 h 4193747"/>
                <a:gd name="connsiteX33" fmla="*/ 2496805 w 4177532"/>
                <a:gd name="connsiteY33" fmla="*/ 2368778 h 4193747"/>
                <a:gd name="connsiteX34" fmla="*/ 2258161 w 4177532"/>
                <a:gd name="connsiteY34" fmla="*/ 2149917 h 4193747"/>
                <a:gd name="connsiteX35" fmla="*/ 2272098 w 4177532"/>
                <a:gd name="connsiteY35" fmla="*/ 2143903 h 4193747"/>
                <a:gd name="connsiteX36" fmla="*/ 2445902 w 4177532"/>
                <a:gd name="connsiteY36" fmla="*/ 2189769 h 4193747"/>
                <a:gd name="connsiteX37" fmla="*/ 2619165 w 4177532"/>
                <a:gd name="connsiteY37" fmla="*/ 2017920 h 4193747"/>
                <a:gd name="connsiteX38" fmla="*/ 2206192 w 4177532"/>
                <a:gd name="connsiteY38" fmla="*/ 1908939 h 4193747"/>
                <a:gd name="connsiteX39" fmla="*/ 2069387 w 4177532"/>
                <a:gd name="connsiteY39" fmla="*/ 1976793 h 4193747"/>
                <a:gd name="connsiteX40" fmla="*/ 2013808 w 4177532"/>
                <a:gd name="connsiteY40" fmla="*/ 1925822 h 4193747"/>
                <a:gd name="connsiteX41" fmla="*/ 1893528 w 4177532"/>
                <a:gd name="connsiteY41" fmla="*/ 2056975 h 4193747"/>
                <a:gd name="connsiteX42" fmla="*/ 1053347 w 4177532"/>
                <a:gd name="connsiteY42" fmla="*/ 2399487 h 4193747"/>
                <a:gd name="connsiteX43" fmla="*/ 2233494 w 4177532"/>
                <a:gd name="connsiteY43" fmla="*/ 1121712 h 4193747"/>
                <a:gd name="connsiteX44" fmla="*/ 3804321 w 4177532"/>
                <a:gd name="connsiteY44" fmla="*/ 1410650 h 4193747"/>
                <a:gd name="connsiteX45" fmla="*/ 3423385 w 4177532"/>
                <a:gd name="connsiteY45" fmla="*/ 3334963 h 4193747"/>
                <a:gd name="connsiteX46" fmla="*/ 1418537 w 4177532"/>
                <a:gd name="connsiteY46" fmla="*/ 3862388 h 4193747"/>
                <a:gd name="connsiteX47" fmla="*/ 1415877 w 4177532"/>
                <a:gd name="connsiteY47" fmla="*/ 3858391 h 4193747"/>
                <a:gd name="connsiteX48" fmla="*/ 1053347 w 4177532"/>
                <a:gd name="connsiteY48" fmla="*/ 2399487 h 4193747"/>
                <a:gd name="connsiteX49" fmla="*/ 818493 w 4177532"/>
                <a:gd name="connsiteY49" fmla="*/ 2133690 h 4193747"/>
                <a:gd name="connsiteX50" fmla="*/ 1921679 w 4177532"/>
                <a:gd name="connsiteY50" fmla="*/ 930781 h 4193747"/>
                <a:gd name="connsiteX51" fmla="*/ 1989507 w 4177532"/>
                <a:gd name="connsiteY51" fmla="*/ 927848 h 4193747"/>
                <a:gd name="connsiteX52" fmla="*/ 2131025 w 4177532"/>
                <a:gd name="connsiteY52" fmla="*/ 1057633 h 4193747"/>
                <a:gd name="connsiteX53" fmla="*/ 2133958 w 4177532"/>
                <a:gd name="connsiteY53" fmla="*/ 1125461 h 4193747"/>
                <a:gd name="connsiteX54" fmla="*/ 1030771 w 4177532"/>
                <a:gd name="connsiteY54" fmla="*/ 2328370 h 4193747"/>
                <a:gd name="connsiteX55" fmla="*/ 962944 w 4177532"/>
                <a:gd name="connsiteY55" fmla="*/ 2331303 h 4193747"/>
                <a:gd name="connsiteX56" fmla="*/ 821426 w 4177532"/>
                <a:gd name="connsiteY56" fmla="*/ 2201517 h 4193747"/>
                <a:gd name="connsiteX57" fmla="*/ 818493 w 4177532"/>
                <a:gd name="connsiteY57" fmla="*/ 2133690 h 4193747"/>
                <a:gd name="connsiteX58" fmla="*/ 582789 w 4177532"/>
                <a:gd name="connsiteY58" fmla="*/ 645162 h 4193747"/>
                <a:gd name="connsiteX59" fmla="*/ 1204766 w 4177532"/>
                <a:gd name="connsiteY59" fmla="*/ 549012 h 4193747"/>
                <a:gd name="connsiteX60" fmla="*/ 1381475 w 4177532"/>
                <a:gd name="connsiteY60" fmla="*/ 46615 h 4193747"/>
                <a:gd name="connsiteX61" fmla="*/ 1819532 w 4177532"/>
                <a:gd name="connsiteY61" fmla="*/ 171264 h 4193747"/>
                <a:gd name="connsiteX62" fmla="*/ 1844349 w 4177532"/>
                <a:gd name="connsiteY62" fmla="*/ 880381 h 4193747"/>
                <a:gd name="connsiteX63" fmla="*/ 805067 w 4177532"/>
                <a:gd name="connsiteY63" fmla="*/ 2041794 h 4193747"/>
                <a:gd name="connsiteX64" fmla="*/ 86302 w 4177532"/>
                <a:gd name="connsiteY64" fmla="*/ 2070765 h 4193747"/>
                <a:gd name="connsiteX65" fmla="*/ 406751 w 4177532"/>
                <a:gd name="connsiteY65" fmla="*/ 1440109 h 4193747"/>
                <a:gd name="connsiteX66" fmla="*/ 582789 w 4177532"/>
                <a:gd name="connsiteY66" fmla="*/ 645162 h 4193747"/>
                <a:gd name="connsiteX0" fmla="*/ 2706143 w 4198158"/>
                <a:gd name="connsiteY0" fmla="*/ 2541845 h 4193747"/>
                <a:gd name="connsiteX1" fmla="*/ 2764713 w 4198158"/>
                <a:gd name="connsiteY1" fmla="*/ 2502966 h 4193747"/>
                <a:gd name="connsiteX2" fmla="*/ 2882700 w 4198158"/>
                <a:gd name="connsiteY2" fmla="*/ 2537119 h 4193747"/>
                <a:gd name="connsiteX3" fmla="*/ 2937729 w 4198158"/>
                <a:gd name="connsiteY3" fmla="*/ 2724446 h 4193747"/>
                <a:gd name="connsiteX4" fmla="*/ 2930518 w 4198158"/>
                <a:gd name="connsiteY4" fmla="*/ 2747619 h 4193747"/>
                <a:gd name="connsiteX5" fmla="*/ 2706143 w 4198158"/>
                <a:gd name="connsiteY5" fmla="*/ 2541845 h 4193747"/>
                <a:gd name="connsiteX6" fmla="*/ 2166430 w 4198158"/>
                <a:gd name="connsiteY6" fmla="*/ 2288337 h 4193747"/>
                <a:gd name="connsiteX7" fmla="*/ 2368104 w 4198158"/>
                <a:gd name="connsiteY7" fmla="*/ 2473293 h 4193747"/>
                <a:gd name="connsiteX8" fmla="*/ 2366005 w 4198158"/>
                <a:gd name="connsiteY8" fmla="*/ 2473824 h 4193747"/>
                <a:gd name="connsiteX9" fmla="*/ 2209197 w 4198158"/>
                <a:gd name="connsiteY9" fmla="*/ 2428808 h 4193747"/>
                <a:gd name="connsiteX10" fmla="*/ 2208080 w 4198158"/>
                <a:gd name="connsiteY10" fmla="*/ 2430133 h 4193747"/>
                <a:gd name="connsiteX11" fmla="*/ 2166430 w 4198158"/>
                <a:gd name="connsiteY11" fmla="*/ 2288337 h 4193747"/>
                <a:gd name="connsiteX12" fmla="*/ 1914154 w 4198158"/>
                <a:gd name="connsiteY12" fmla="*/ 2056975 h 4193747"/>
                <a:gd name="connsiteX13" fmla="*/ 1972258 w 4198158"/>
                <a:gd name="connsiteY13" fmla="*/ 2110262 h 4193747"/>
                <a:gd name="connsiteX14" fmla="*/ 1920937 w 4198158"/>
                <a:gd name="connsiteY14" fmla="*/ 2217227 h 4193747"/>
                <a:gd name="connsiteX15" fmla="*/ 2047756 w 4198158"/>
                <a:gd name="connsiteY15" fmla="*/ 2620107 h 4193747"/>
                <a:gd name="connsiteX16" fmla="*/ 2395790 w 4198158"/>
                <a:gd name="connsiteY16" fmla="*/ 2722385 h 4193747"/>
                <a:gd name="connsiteX17" fmla="*/ 2568355 w 4198158"/>
                <a:gd name="connsiteY17" fmla="*/ 2656942 h 4193747"/>
                <a:gd name="connsiteX18" fmla="*/ 2798955 w 4198158"/>
                <a:gd name="connsiteY18" fmla="*/ 2868425 h 4193747"/>
                <a:gd name="connsiteX19" fmla="*/ 2606255 w 4198158"/>
                <a:gd name="connsiteY19" fmla="*/ 2817424 h 4193747"/>
                <a:gd name="connsiteX20" fmla="*/ 2413789 w 4198158"/>
                <a:gd name="connsiteY20" fmla="*/ 3008320 h 4193747"/>
                <a:gd name="connsiteX21" fmla="*/ 2872536 w 4198158"/>
                <a:gd name="connsiteY21" fmla="*/ 3129380 h 4193747"/>
                <a:gd name="connsiteX22" fmla="*/ 3011314 w 4198158"/>
                <a:gd name="connsiteY22" fmla="*/ 3063179 h 4193747"/>
                <a:gd name="connsiteX23" fmla="*/ 3069805 w 4198158"/>
                <a:gd name="connsiteY23" fmla="*/ 3116821 h 4193747"/>
                <a:gd name="connsiteX24" fmla="*/ 3190085 w 4198158"/>
                <a:gd name="connsiteY24" fmla="*/ 2985668 h 4193747"/>
                <a:gd name="connsiteX25" fmla="*/ 3135963 w 4198158"/>
                <a:gd name="connsiteY25" fmla="*/ 2936032 h 4193747"/>
                <a:gd name="connsiteX26" fmla="*/ 3201400 w 4198158"/>
                <a:gd name="connsiteY26" fmla="*/ 2787394 h 4193747"/>
                <a:gd name="connsiteX27" fmla="*/ 3068649 w 4198158"/>
                <a:gd name="connsiteY27" fmla="*/ 2340195 h 4193747"/>
                <a:gd name="connsiteX28" fmla="*/ 3069380 w 4198158"/>
                <a:gd name="connsiteY28" fmla="*/ 2339339 h 4193747"/>
                <a:gd name="connsiteX29" fmla="*/ 3064238 w 4198158"/>
                <a:gd name="connsiteY29" fmla="*/ 2335565 h 4193747"/>
                <a:gd name="connsiteX30" fmla="*/ 3062491 w 4198158"/>
                <a:gd name="connsiteY30" fmla="*/ 2333732 h 4193747"/>
                <a:gd name="connsiteX31" fmla="*/ 3062189 w 4198158"/>
                <a:gd name="connsiteY31" fmla="*/ 2334061 h 4193747"/>
                <a:gd name="connsiteX32" fmla="*/ 2724062 w 4198158"/>
                <a:gd name="connsiteY32" fmla="*/ 2247240 h 4193747"/>
                <a:gd name="connsiteX33" fmla="*/ 2517431 w 4198158"/>
                <a:gd name="connsiteY33" fmla="*/ 2368778 h 4193747"/>
                <a:gd name="connsiteX34" fmla="*/ 2278787 w 4198158"/>
                <a:gd name="connsiteY34" fmla="*/ 2149917 h 4193747"/>
                <a:gd name="connsiteX35" fmla="*/ 2292724 w 4198158"/>
                <a:gd name="connsiteY35" fmla="*/ 2143903 h 4193747"/>
                <a:gd name="connsiteX36" fmla="*/ 2466528 w 4198158"/>
                <a:gd name="connsiteY36" fmla="*/ 2189769 h 4193747"/>
                <a:gd name="connsiteX37" fmla="*/ 2639791 w 4198158"/>
                <a:gd name="connsiteY37" fmla="*/ 2017920 h 4193747"/>
                <a:gd name="connsiteX38" fmla="*/ 2226818 w 4198158"/>
                <a:gd name="connsiteY38" fmla="*/ 1908939 h 4193747"/>
                <a:gd name="connsiteX39" fmla="*/ 2090013 w 4198158"/>
                <a:gd name="connsiteY39" fmla="*/ 1976793 h 4193747"/>
                <a:gd name="connsiteX40" fmla="*/ 2034434 w 4198158"/>
                <a:gd name="connsiteY40" fmla="*/ 1925822 h 4193747"/>
                <a:gd name="connsiteX41" fmla="*/ 1914154 w 4198158"/>
                <a:gd name="connsiteY41" fmla="*/ 2056975 h 4193747"/>
                <a:gd name="connsiteX42" fmla="*/ 1073973 w 4198158"/>
                <a:gd name="connsiteY42" fmla="*/ 2399487 h 4193747"/>
                <a:gd name="connsiteX43" fmla="*/ 2254120 w 4198158"/>
                <a:gd name="connsiteY43" fmla="*/ 1121712 h 4193747"/>
                <a:gd name="connsiteX44" fmla="*/ 3824947 w 4198158"/>
                <a:gd name="connsiteY44" fmla="*/ 1410650 h 4193747"/>
                <a:gd name="connsiteX45" fmla="*/ 3444011 w 4198158"/>
                <a:gd name="connsiteY45" fmla="*/ 3334963 h 4193747"/>
                <a:gd name="connsiteX46" fmla="*/ 1439163 w 4198158"/>
                <a:gd name="connsiteY46" fmla="*/ 3862388 h 4193747"/>
                <a:gd name="connsiteX47" fmla="*/ 1436503 w 4198158"/>
                <a:gd name="connsiteY47" fmla="*/ 3858391 h 4193747"/>
                <a:gd name="connsiteX48" fmla="*/ 1073973 w 4198158"/>
                <a:gd name="connsiteY48" fmla="*/ 2399487 h 4193747"/>
                <a:gd name="connsiteX49" fmla="*/ 839119 w 4198158"/>
                <a:gd name="connsiteY49" fmla="*/ 2133690 h 4193747"/>
                <a:gd name="connsiteX50" fmla="*/ 1942305 w 4198158"/>
                <a:gd name="connsiteY50" fmla="*/ 930781 h 4193747"/>
                <a:gd name="connsiteX51" fmla="*/ 2010133 w 4198158"/>
                <a:gd name="connsiteY51" fmla="*/ 927848 h 4193747"/>
                <a:gd name="connsiteX52" fmla="*/ 2151651 w 4198158"/>
                <a:gd name="connsiteY52" fmla="*/ 1057633 h 4193747"/>
                <a:gd name="connsiteX53" fmla="*/ 2154584 w 4198158"/>
                <a:gd name="connsiteY53" fmla="*/ 1125461 h 4193747"/>
                <a:gd name="connsiteX54" fmla="*/ 1051397 w 4198158"/>
                <a:gd name="connsiteY54" fmla="*/ 2328370 h 4193747"/>
                <a:gd name="connsiteX55" fmla="*/ 983570 w 4198158"/>
                <a:gd name="connsiteY55" fmla="*/ 2331303 h 4193747"/>
                <a:gd name="connsiteX56" fmla="*/ 842052 w 4198158"/>
                <a:gd name="connsiteY56" fmla="*/ 2201517 h 4193747"/>
                <a:gd name="connsiteX57" fmla="*/ 839119 w 4198158"/>
                <a:gd name="connsiteY57" fmla="*/ 2133690 h 4193747"/>
                <a:gd name="connsiteX58" fmla="*/ 603415 w 4198158"/>
                <a:gd name="connsiteY58" fmla="*/ 645162 h 4193747"/>
                <a:gd name="connsiteX59" fmla="*/ 1225392 w 4198158"/>
                <a:gd name="connsiteY59" fmla="*/ 549012 h 4193747"/>
                <a:gd name="connsiteX60" fmla="*/ 1402101 w 4198158"/>
                <a:gd name="connsiteY60" fmla="*/ 46615 h 4193747"/>
                <a:gd name="connsiteX61" fmla="*/ 1840158 w 4198158"/>
                <a:gd name="connsiteY61" fmla="*/ 171264 h 4193747"/>
                <a:gd name="connsiteX62" fmla="*/ 1864975 w 4198158"/>
                <a:gd name="connsiteY62" fmla="*/ 880381 h 4193747"/>
                <a:gd name="connsiteX63" fmla="*/ 825693 w 4198158"/>
                <a:gd name="connsiteY63" fmla="*/ 2041794 h 4193747"/>
                <a:gd name="connsiteX64" fmla="*/ 106928 w 4198158"/>
                <a:gd name="connsiteY64" fmla="*/ 2070765 h 4193747"/>
                <a:gd name="connsiteX65" fmla="*/ 427377 w 4198158"/>
                <a:gd name="connsiteY65" fmla="*/ 1440109 h 4193747"/>
                <a:gd name="connsiteX66" fmla="*/ 603415 w 4198158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498676 h 4150578"/>
                <a:gd name="connsiteX1" fmla="*/ 2785542 w 4218987"/>
                <a:gd name="connsiteY1" fmla="*/ 2459797 h 4150578"/>
                <a:gd name="connsiteX2" fmla="*/ 2903529 w 4218987"/>
                <a:gd name="connsiteY2" fmla="*/ 2493950 h 4150578"/>
                <a:gd name="connsiteX3" fmla="*/ 2958558 w 4218987"/>
                <a:gd name="connsiteY3" fmla="*/ 2681277 h 4150578"/>
                <a:gd name="connsiteX4" fmla="*/ 2951347 w 4218987"/>
                <a:gd name="connsiteY4" fmla="*/ 2704450 h 4150578"/>
                <a:gd name="connsiteX5" fmla="*/ 2726972 w 4218987"/>
                <a:gd name="connsiteY5" fmla="*/ 2498676 h 4150578"/>
                <a:gd name="connsiteX6" fmla="*/ 2187259 w 4218987"/>
                <a:gd name="connsiteY6" fmla="*/ 2245168 h 4150578"/>
                <a:gd name="connsiteX7" fmla="*/ 2388933 w 4218987"/>
                <a:gd name="connsiteY7" fmla="*/ 2430124 h 4150578"/>
                <a:gd name="connsiteX8" fmla="*/ 2386834 w 4218987"/>
                <a:gd name="connsiteY8" fmla="*/ 2430655 h 4150578"/>
                <a:gd name="connsiteX9" fmla="*/ 2230026 w 4218987"/>
                <a:gd name="connsiteY9" fmla="*/ 2385639 h 4150578"/>
                <a:gd name="connsiteX10" fmla="*/ 2228909 w 4218987"/>
                <a:gd name="connsiteY10" fmla="*/ 2386964 h 4150578"/>
                <a:gd name="connsiteX11" fmla="*/ 2187259 w 4218987"/>
                <a:gd name="connsiteY11" fmla="*/ 2245168 h 4150578"/>
                <a:gd name="connsiteX12" fmla="*/ 1934983 w 4218987"/>
                <a:gd name="connsiteY12" fmla="*/ 2013806 h 4150578"/>
                <a:gd name="connsiteX13" fmla="*/ 1993087 w 4218987"/>
                <a:gd name="connsiteY13" fmla="*/ 2067093 h 4150578"/>
                <a:gd name="connsiteX14" fmla="*/ 1941766 w 4218987"/>
                <a:gd name="connsiteY14" fmla="*/ 2174058 h 4150578"/>
                <a:gd name="connsiteX15" fmla="*/ 2068585 w 4218987"/>
                <a:gd name="connsiteY15" fmla="*/ 2576938 h 4150578"/>
                <a:gd name="connsiteX16" fmla="*/ 2416619 w 4218987"/>
                <a:gd name="connsiteY16" fmla="*/ 2679216 h 4150578"/>
                <a:gd name="connsiteX17" fmla="*/ 2589184 w 4218987"/>
                <a:gd name="connsiteY17" fmla="*/ 2613773 h 4150578"/>
                <a:gd name="connsiteX18" fmla="*/ 2819784 w 4218987"/>
                <a:gd name="connsiteY18" fmla="*/ 2825256 h 4150578"/>
                <a:gd name="connsiteX19" fmla="*/ 2627084 w 4218987"/>
                <a:gd name="connsiteY19" fmla="*/ 2774255 h 4150578"/>
                <a:gd name="connsiteX20" fmla="*/ 2434618 w 4218987"/>
                <a:gd name="connsiteY20" fmla="*/ 2965151 h 4150578"/>
                <a:gd name="connsiteX21" fmla="*/ 2893365 w 4218987"/>
                <a:gd name="connsiteY21" fmla="*/ 3086211 h 4150578"/>
                <a:gd name="connsiteX22" fmla="*/ 3032143 w 4218987"/>
                <a:gd name="connsiteY22" fmla="*/ 3020010 h 4150578"/>
                <a:gd name="connsiteX23" fmla="*/ 3090634 w 4218987"/>
                <a:gd name="connsiteY23" fmla="*/ 3073652 h 4150578"/>
                <a:gd name="connsiteX24" fmla="*/ 3210914 w 4218987"/>
                <a:gd name="connsiteY24" fmla="*/ 2942499 h 4150578"/>
                <a:gd name="connsiteX25" fmla="*/ 3156792 w 4218987"/>
                <a:gd name="connsiteY25" fmla="*/ 2892863 h 4150578"/>
                <a:gd name="connsiteX26" fmla="*/ 3222229 w 4218987"/>
                <a:gd name="connsiteY26" fmla="*/ 2744225 h 4150578"/>
                <a:gd name="connsiteX27" fmla="*/ 3089478 w 4218987"/>
                <a:gd name="connsiteY27" fmla="*/ 2297026 h 4150578"/>
                <a:gd name="connsiteX28" fmla="*/ 3090209 w 4218987"/>
                <a:gd name="connsiteY28" fmla="*/ 2296170 h 4150578"/>
                <a:gd name="connsiteX29" fmla="*/ 3085067 w 4218987"/>
                <a:gd name="connsiteY29" fmla="*/ 2292396 h 4150578"/>
                <a:gd name="connsiteX30" fmla="*/ 3083320 w 4218987"/>
                <a:gd name="connsiteY30" fmla="*/ 2290563 h 4150578"/>
                <a:gd name="connsiteX31" fmla="*/ 3083018 w 4218987"/>
                <a:gd name="connsiteY31" fmla="*/ 2290892 h 4150578"/>
                <a:gd name="connsiteX32" fmla="*/ 2744891 w 4218987"/>
                <a:gd name="connsiteY32" fmla="*/ 2204071 h 4150578"/>
                <a:gd name="connsiteX33" fmla="*/ 2538260 w 4218987"/>
                <a:gd name="connsiteY33" fmla="*/ 2325609 h 4150578"/>
                <a:gd name="connsiteX34" fmla="*/ 2299616 w 4218987"/>
                <a:gd name="connsiteY34" fmla="*/ 2106748 h 4150578"/>
                <a:gd name="connsiteX35" fmla="*/ 2313553 w 4218987"/>
                <a:gd name="connsiteY35" fmla="*/ 2100734 h 4150578"/>
                <a:gd name="connsiteX36" fmla="*/ 2487357 w 4218987"/>
                <a:gd name="connsiteY36" fmla="*/ 2146600 h 4150578"/>
                <a:gd name="connsiteX37" fmla="*/ 2660620 w 4218987"/>
                <a:gd name="connsiteY37" fmla="*/ 1974751 h 4150578"/>
                <a:gd name="connsiteX38" fmla="*/ 2247647 w 4218987"/>
                <a:gd name="connsiteY38" fmla="*/ 1865770 h 4150578"/>
                <a:gd name="connsiteX39" fmla="*/ 2110842 w 4218987"/>
                <a:gd name="connsiteY39" fmla="*/ 1933624 h 4150578"/>
                <a:gd name="connsiteX40" fmla="*/ 2055263 w 4218987"/>
                <a:gd name="connsiteY40" fmla="*/ 1882653 h 4150578"/>
                <a:gd name="connsiteX41" fmla="*/ 1934983 w 4218987"/>
                <a:gd name="connsiteY41" fmla="*/ 2013806 h 4150578"/>
                <a:gd name="connsiteX42" fmla="*/ 1094802 w 4218987"/>
                <a:gd name="connsiteY42" fmla="*/ 2356318 h 4150578"/>
                <a:gd name="connsiteX43" fmla="*/ 2274949 w 4218987"/>
                <a:gd name="connsiteY43" fmla="*/ 1078543 h 4150578"/>
                <a:gd name="connsiteX44" fmla="*/ 3845776 w 4218987"/>
                <a:gd name="connsiteY44" fmla="*/ 1367481 h 4150578"/>
                <a:gd name="connsiteX45" fmla="*/ 3464840 w 4218987"/>
                <a:gd name="connsiteY45" fmla="*/ 3291794 h 4150578"/>
                <a:gd name="connsiteX46" fmla="*/ 1459992 w 4218987"/>
                <a:gd name="connsiteY46" fmla="*/ 3819219 h 4150578"/>
                <a:gd name="connsiteX47" fmla="*/ 1457332 w 4218987"/>
                <a:gd name="connsiteY47" fmla="*/ 3815222 h 4150578"/>
                <a:gd name="connsiteX48" fmla="*/ 1094802 w 4218987"/>
                <a:gd name="connsiteY48" fmla="*/ 2356318 h 4150578"/>
                <a:gd name="connsiteX49" fmla="*/ 859948 w 4218987"/>
                <a:gd name="connsiteY49" fmla="*/ 2090521 h 4150578"/>
                <a:gd name="connsiteX50" fmla="*/ 1963134 w 4218987"/>
                <a:gd name="connsiteY50" fmla="*/ 887612 h 4150578"/>
                <a:gd name="connsiteX51" fmla="*/ 2030962 w 4218987"/>
                <a:gd name="connsiteY51" fmla="*/ 884679 h 4150578"/>
                <a:gd name="connsiteX52" fmla="*/ 2172480 w 4218987"/>
                <a:gd name="connsiteY52" fmla="*/ 1014464 h 4150578"/>
                <a:gd name="connsiteX53" fmla="*/ 2175413 w 4218987"/>
                <a:gd name="connsiteY53" fmla="*/ 1082292 h 4150578"/>
                <a:gd name="connsiteX54" fmla="*/ 1072226 w 4218987"/>
                <a:gd name="connsiteY54" fmla="*/ 2285201 h 4150578"/>
                <a:gd name="connsiteX55" fmla="*/ 1004399 w 4218987"/>
                <a:gd name="connsiteY55" fmla="*/ 2288134 h 4150578"/>
                <a:gd name="connsiteX56" fmla="*/ 862881 w 4218987"/>
                <a:gd name="connsiteY56" fmla="*/ 2158348 h 4150578"/>
                <a:gd name="connsiteX57" fmla="*/ 859948 w 4218987"/>
                <a:gd name="connsiteY57" fmla="*/ 2090521 h 4150578"/>
                <a:gd name="connsiteX58" fmla="*/ 624244 w 4218987"/>
                <a:gd name="connsiteY58" fmla="*/ 601993 h 4150578"/>
                <a:gd name="connsiteX59" fmla="*/ 1246221 w 4218987"/>
                <a:gd name="connsiteY59" fmla="*/ 505843 h 4150578"/>
                <a:gd name="connsiteX60" fmla="*/ 1422930 w 4218987"/>
                <a:gd name="connsiteY60" fmla="*/ 3446 h 4150578"/>
                <a:gd name="connsiteX61" fmla="*/ 1885804 w 4218987"/>
                <a:gd name="connsiteY61" fmla="*/ 837212 h 4150578"/>
                <a:gd name="connsiteX62" fmla="*/ 846522 w 4218987"/>
                <a:gd name="connsiteY62" fmla="*/ 1998625 h 4150578"/>
                <a:gd name="connsiteX63" fmla="*/ 127757 w 4218987"/>
                <a:gd name="connsiteY63" fmla="*/ 2027596 h 4150578"/>
                <a:gd name="connsiteX64" fmla="*/ 448206 w 4218987"/>
                <a:gd name="connsiteY64" fmla="*/ 1396940 h 4150578"/>
                <a:gd name="connsiteX65" fmla="*/ 624244 w 4218987"/>
                <a:gd name="connsiteY65" fmla="*/ 601993 h 4150578"/>
                <a:gd name="connsiteX0" fmla="*/ 2726972 w 4218987"/>
                <a:gd name="connsiteY0" fmla="*/ 2657094 h 4308996"/>
                <a:gd name="connsiteX1" fmla="*/ 2785542 w 4218987"/>
                <a:gd name="connsiteY1" fmla="*/ 2618215 h 4308996"/>
                <a:gd name="connsiteX2" fmla="*/ 2903529 w 4218987"/>
                <a:gd name="connsiteY2" fmla="*/ 2652368 h 4308996"/>
                <a:gd name="connsiteX3" fmla="*/ 2958558 w 4218987"/>
                <a:gd name="connsiteY3" fmla="*/ 2839695 h 4308996"/>
                <a:gd name="connsiteX4" fmla="*/ 2951347 w 4218987"/>
                <a:gd name="connsiteY4" fmla="*/ 2862868 h 4308996"/>
                <a:gd name="connsiteX5" fmla="*/ 2726972 w 4218987"/>
                <a:gd name="connsiteY5" fmla="*/ 2657094 h 4308996"/>
                <a:gd name="connsiteX6" fmla="*/ 2187259 w 4218987"/>
                <a:gd name="connsiteY6" fmla="*/ 2403586 h 4308996"/>
                <a:gd name="connsiteX7" fmla="*/ 2388933 w 4218987"/>
                <a:gd name="connsiteY7" fmla="*/ 2588542 h 4308996"/>
                <a:gd name="connsiteX8" fmla="*/ 2386834 w 4218987"/>
                <a:gd name="connsiteY8" fmla="*/ 2589073 h 4308996"/>
                <a:gd name="connsiteX9" fmla="*/ 2230026 w 4218987"/>
                <a:gd name="connsiteY9" fmla="*/ 2544057 h 4308996"/>
                <a:gd name="connsiteX10" fmla="*/ 2228909 w 4218987"/>
                <a:gd name="connsiteY10" fmla="*/ 2545382 h 4308996"/>
                <a:gd name="connsiteX11" fmla="*/ 2187259 w 4218987"/>
                <a:gd name="connsiteY11" fmla="*/ 2403586 h 4308996"/>
                <a:gd name="connsiteX12" fmla="*/ 1934983 w 4218987"/>
                <a:gd name="connsiteY12" fmla="*/ 2172224 h 4308996"/>
                <a:gd name="connsiteX13" fmla="*/ 1993087 w 4218987"/>
                <a:gd name="connsiteY13" fmla="*/ 2225511 h 4308996"/>
                <a:gd name="connsiteX14" fmla="*/ 1941766 w 4218987"/>
                <a:gd name="connsiteY14" fmla="*/ 2332476 h 4308996"/>
                <a:gd name="connsiteX15" fmla="*/ 2068585 w 4218987"/>
                <a:gd name="connsiteY15" fmla="*/ 2735356 h 4308996"/>
                <a:gd name="connsiteX16" fmla="*/ 2416619 w 4218987"/>
                <a:gd name="connsiteY16" fmla="*/ 2837634 h 4308996"/>
                <a:gd name="connsiteX17" fmla="*/ 2589184 w 4218987"/>
                <a:gd name="connsiteY17" fmla="*/ 2772191 h 4308996"/>
                <a:gd name="connsiteX18" fmla="*/ 2819784 w 4218987"/>
                <a:gd name="connsiteY18" fmla="*/ 2983674 h 4308996"/>
                <a:gd name="connsiteX19" fmla="*/ 2627084 w 4218987"/>
                <a:gd name="connsiteY19" fmla="*/ 2932673 h 4308996"/>
                <a:gd name="connsiteX20" fmla="*/ 2434618 w 4218987"/>
                <a:gd name="connsiteY20" fmla="*/ 3123569 h 4308996"/>
                <a:gd name="connsiteX21" fmla="*/ 2893365 w 4218987"/>
                <a:gd name="connsiteY21" fmla="*/ 3244629 h 4308996"/>
                <a:gd name="connsiteX22" fmla="*/ 3032143 w 4218987"/>
                <a:gd name="connsiteY22" fmla="*/ 3178428 h 4308996"/>
                <a:gd name="connsiteX23" fmla="*/ 3090634 w 4218987"/>
                <a:gd name="connsiteY23" fmla="*/ 3232070 h 4308996"/>
                <a:gd name="connsiteX24" fmla="*/ 3210914 w 4218987"/>
                <a:gd name="connsiteY24" fmla="*/ 3100917 h 4308996"/>
                <a:gd name="connsiteX25" fmla="*/ 3156792 w 4218987"/>
                <a:gd name="connsiteY25" fmla="*/ 3051281 h 4308996"/>
                <a:gd name="connsiteX26" fmla="*/ 3222229 w 4218987"/>
                <a:gd name="connsiteY26" fmla="*/ 2902643 h 4308996"/>
                <a:gd name="connsiteX27" fmla="*/ 3089478 w 4218987"/>
                <a:gd name="connsiteY27" fmla="*/ 2455444 h 4308996"/>
                <a:gd name="connsiteX28" fmla="*/ 3090209 w 4218987"/>
                <a:gd name="connsiteY28" fmla="*/ 2454588 h 4308996"/>
                <a:gd name="connsiteX29" fmla="*/ 3085067 w 4218987"/>
                <a:gd name="connsiteY29" fmla="*/ 2450814 h 4308996"/>
                <a:gd name="connsiteX30" fmla="*/ 3083320 w 4218987"/>
                <a:gd name="connsiteY30" fmla="*/ 2448981 h 4308996"/>
                <a:gd name="connsiteX31" fmla="*/ 3083018 w 4218987"/>
                <a:gd name="connsiteY31" fmla="*/ 2449310 h 4308996"/>
                <a:gd name="connsiteX32" fmla="*/ 2744891 w 4218987"/>
                <a:gd name="connsiteY32" fmla="*/ 2362489 h 4308996"/>
                <a:gd name="connsiteX33" fmla="*/ 2538260 w 4218987"/>
                <a:gd name="connsiteY33" fmla="*/ 2484027 h 4308996"/>
                <a:gd name="connsiteX34" fmla="*/ 2299616 w 4218987"/>
                <a:gd name="connsiteY34" fmla="*/ 2265166 h 4308996"/>
                <a:gd name="connsiteX35" fmla="*/ 2313553 w 4218987"/>
                <a:gd name="connsiteY35" fmla="*/ 2259152 h 4308996"/>
                <a:gd name="connsiteX36" fmla="*/ 2487357 w 4218987"/>
                <a:gd name="connsiteY36" fmla="*/ 2305018 h 4308996"/>
                <a:gd name="connsiteX37" fmla="*/ 2660620 w 4218987"/>
                <a:gd name="connsiteY37" fmla="*/ 2133169 h 4308996"/>
                <a:gd name="connsiteX38" fmla="*/ 2247647 w 4218987"/>
                <a:gd name="connsiteY38" fmla="*/ 2024188 h 4308996"/>
                <a:gd name="connsiteX39" fmla="*/ 2110842 w 4218987"/>
                <a:gd name="connsiteY39" fmla="*/ 2092042 h 4308996"/>
                <a:gd name="connsiteX40" fmla="*/ 2055263 w 4218987"/>
                <a:gd name="connsiteY40" fmla="*/ 2041071 h 4308996"/>
                <a:gd name="connsiteX41" fmla="*/ 1934983 w 4218987"/>
                <a:gd name="connsiteY41" fmla="*/ 2172224 h 4308996"/>
                <a:gd name="connsiteX42" fmla="*/ 1094802 w 4218987"/>
                <a:gd name="connsiteY42" fmla="*/ 2514736 h 4308996"/>
                <a:gd name="connsiteX43" fmla="*/ 2274949 w 4218987"/>
                <a:gd name="connsiteY43" fmla="*/ 1236961 h 4308996"/>
                <a:gd name="connsiteX44" fmla="*/ 3845776 w 4218987"/>
                <a:gd name="connsiteY44" fmla="*/ 1525899 h 4308996"/>
                <a:gd name="connsiteX45" fmla="*/ 3464840 w 4218987"/>
                <a:gd name="connsiteY45" fmla="*/ 3450212 h 4308996"/>
                <a:gd name="connsiteX46" fmla="*/ 1459992 w 4218987"/>
                <a:gd name="connsiteY46" fmla="*/ 3977637 h 4308996"/>
                <a:gd name="connsiteX47" fmla="*/ 1457332 w 4218987"/>
                <a:gd name="connsiteY47" fmla="*/ 3973640 h 4308996"/>
                <a:gd name="connsiteX48" fmla="*/ 1094802 w 4218987"/>
                <a:gd name="connsiteY48" fmla="*/ 2514736 h 4308996"/>
                <a:gd name="connsiteX49" fmla="*/ 859948 w 4218987"/>
                <a:gd name="connsiteY49" fmla="*/ 2248939 h 4308996"/>
                <a:gd name="connsiteX50" fmla="*/ 1963134 w 4218987"/>
                <a:gd name="connsiteY50" fmla="*/ 1046030 h 4308996"/>
                <a:gd name="connsiteX51" fmla="*/ 2030962 w 4218987"/>
                <a:gd name="connsiteY51" fmla="*/ 1043097 h 4308996"/>
                <a:gd name="connsiteX52" fmla="*/ 2172480 w 4218987"/>
                <a:gd name="connsiteY52" fmla="*/ 1172882 h 4308996"/>
                <a:gd name="connsiteX53" fmla="*/ 2175413 w 4218987"/>
                <a:gd name="connsiteY53" fmla="*/ 1240710 h 4308996"/>
                <a:gd name="connsiteX54" fmla="*/ 1072226 w 4218987"/>
                <a:gd name="connsiteY54" fmla="*/ 2443619 h 4308996"/>
                <a:gd name="connsiteX55" fmla="*/ 1004399 w 4218987"/>
                <a:gd name="connsiteY55" fmla="*/ 2446552 h 4308996"/>
                <a:gd name="connsiteX56" fmla="*/ 862881 w 4218987"/>
                <a:gd name="connsiteY56" fmla="*/ 2316766 h 4308996"/>
                <a:gd name="connsiteX57" fmla="*/ 859948 w 4218987"/>
                <a:gd name="connsiteY57" fmla="*/ 2248939 h 4308996"/>
                <a:gd name="connsiteX58" fmla="*/ 624244 w 4218987"/>
                <a:gd name="connsiteY58" fmla="*/ 760411 h 4308996"/>
                <a:gd name="connsiteX59" fmla="*/ 1246221 w 4218987"/>
                <a:gd name="connsiteY59" fmla="*/ 664261 h 4308996"/>
                <a:gd name="connsiteX60" fmla="*/ 1422930 w 4218987"/>
                <a:gd name="connsiteY60" fmla="*/ 161864 h 4308996"/>
                <a:gd name="connsiteX61" fmla="*/ 1885804 w 4218987"/>
                <a:gd name="connsiteY61" fmla="*/ 995630 h 4308996"/>
                <a:gd name="connsiteX62" fmla="*/ 846522 w 4218987"/>
                <a:gd name="connsiteY62" fmla="*/ 2157043 h 4308996"/>
                <a:gd name="connsiteX63" fmla="*/ 127757 w 4218987"/>
                <a:gd name="connsiteY63" fmla="*/ 2186014 h 4308996"/>
                <a:gd name="connsiteX64" fmla="*/ 448206 w 4218987"/>
                <a:gd name="connsiteY64" fmla="*/ 1555358 h 4308996"/>
                <a:gd name="connsiteX65" fmla="*/ 624244 w 4218987"/>
                <a:gd name="connsiteY65" fmla="*/ 760411 h 4308996"/>
                <a:gd name="connsiteX0" fmla="*/ 2726972 w 4218987"/>
                <a:gd name="connsiteY0" fmla="*/ 2714720 h 4366622"/>
                <a:gd name="connsiteX1" fmla="*/ 2785542 w 4218987"/>
                <a:gd name="connsiteY1" fmla="*/ 2675841 h 4366622"/>
                <a:gd name="connsiteX2" fmla="*/ 2903529 w 4218987"/>
                <a:gd name="connsiteY2" fmla="*/ 2709994 h 4366622"/>
                <a:gd name="connsiteX3" fmla="*/ 2958558 w 4218987"/>
                <a:gd name="connsiteY3" fmla="*/ 2897321 h 4366622"/>
                <a:gd name="connsiteX4" fmla="*/ 2951347 w 4218987"/>
                <a:gd name="connsiteY4" fmla="*/ 2920494 h 4366622"/>
                <a:gd name="connsiteX5" fmla="*/ 2726972 w 4218987"/>
                <a:gd name="connsiteY5" fmla="*/ 2714720 h 4366622"/>
                <a:gd name="connsiteX6" fmla="*/ 2187259 w 4218987"/>
                <a:gd name="connsiteY6" fmla="*/ 2461212 h 4366622"/>
                <a:gd name="connsiteX7" fmla="*/ 2388933 w 4218987"/>
                <a:gd name="connsiteY7" fmla="*/ 2646168 h 4366622"/>
                <a:gd name="connsiteX8" fmla="*/ 2386834 w 4218987"/>
                <a:gd name="connsiteY8" fmla="*/ 2646699 h 4366622"/>
                <a:gd name="connsiteX9" fmla="*/ 2230026 w 4218987"/>
                <a:gd name="connsiteY9" fmla="*/ 2601683 h 4366622"/>
                <a:gd name="connsiteX10" fmla="*/ 2228909 w 4218987"/>
                <a:gd name="connsiteY10" fmla="*/ 2603008 h 4366622"/>
                <a:gd name="connsiteX11" fmla="*/ 2187259 w 4218987"/>
                <a:gd name="connsiteY11" fmla="*/ 2461212 h 4366622"/>
                <a:gd name="connsiteX12" fmla="*/ 1934983 w 4218987"/>
                <a:gd name="connsiteY12" fmla="*/ 2229850 h 4366622"/>
                <a:gd name="connsiteX13" fmla="*/ 1993087 w 4218987"/>
                <a:gd name="connsiteY13" fmla="*/ 2283137 h 4366622"/>
                <a:gd name="connsiteX14" fmla="*/ 1941766 w 4218987"/>
                <a:gd name="connsiteY14" fmla="*/ 2390102 h 4366622"/>
                <a:gd name="connsiteX15" fmla="*/ 2068585 w 4218987"/>
                <a:gd name="connsiteY15" fmla="*/ 2792982 h 4366622"/>
                <a:gd name="connsiteX16" fmla="*/ 2416619 w 4218987"/>
                <a:gd name="connsiteY16" fmla="*/ 2895260 h 4366622"/>
                <a:gd name="connsiteX17" fmla="*/ 2589184 w 4218987"/>
                <a:gd name="connsiteY17" fmla="*/ 2829817 h 4366622"/>
                <a:gd name="connsiteX18" fmla="*/ 2819784 w 4218987"/>
                <a:gd name="connsiteY18" fmla="*/ 3041300 h 4366622"/>
                <a:gd name="connsiteX19" fmla="*/ 2627084 w 4218987"/>
                <a:gd name="connsiteY19" fmla="*/ 2990299 h 4366622"/>
                <a:gd name="connsiteX20" fmla="*/ 2434618 w 4218987"/>
                <a:gd name="connsiteY20" fmla="*/ 3181195 h 4366622"/>
                <a:gd name="connsiteX21" fmla="*/ 2893365 w 4218987"/>
                <a:gd name="connsiteY21" fmla="*/ 3302255 h 4366622"/>
                <a:gd name="connsiteX22" fmla="*/ 3032143 w 4218987"/>
                <a:gd name="connsiteY22" fmla="*/ 3236054 h 4366622"/>
                <a:gd name="connsiteX23" fmla="*/ 3090634 w 4218987"/>
                <a:gd name="connsiteY23" fmla="*/ 3289696 h 4366622"/>
                <a:gd name="connsiteX24" fmla="*/ 3210914 w 4218987"/>
                <a:gd name="connsiteY24" fmla="*/ 3158543 h 4366622"/>
                <a:gd name="connsiteX25" fmla="*/ 3156792 w 4218987"/>
                <a:gd name="connsiteY25" fmla="*/ 3108907 h 4366622"/>
                <a:gd name="connsiteX26" fmla="*/ 3222229 w 4218987"/>
                <a:gd name="connsiteY26" fmla="*/ 2960269 h 4366622"/>
                <a:gd name="connsiteX27" fmla="*/ 3089478 w 4218987"/>
                <a:gd name="connsiteY27" fmla="*/ 2513070 h 4366622"/>
                <a:gd name="connsiteX28" fmla="*/ 3090209 w 4218987"/>
                <a:gd name="connsiteY28" fmla="*/ 2512214 h 4366622"/>
                <a:gd name="connsiteX29" fmla="*/ 3085067 w 4218987"/>
                <a:gd name="connsiteY29" fmla="*/ 2508440 h 4366622"/>
                <a:gd name="connsiteX30" fmla="*/ 3083320 w 4218987"/>
                <a:gd name="connsiteY30" fmla="*/ 2506607 h 4366622"/>
                <a:gd name="connsiteX31" fmla="*/ 3083018 w 4218987"/>
                <a:gd name="connsiteY31" fmla="*/ 2506936 h 4366622"/>
                <a:gd name="connsiteX32" fmla="*/ 2744891 w 4218987"/>
                <a:gd name="connsiteY32" fmla="*/ 2420115 h 4366622"/>
                <a:gd name="connsiteX33" fmla="*/ 2538260 w 4218987"/>
                <a:gd name="connsiteY33" fmla="*/ 2541653 h 4366622"/>
                <a:gd name="connsiteX34" fmla="*/ 2299616 w 4218987"/>
                <a:gd name="connsiteY34" fmla="*/ 2322792 h 4366622"/>
                <a:gd name="connsiteX35" fmla="*/ 2313553 w 4218987"/>
                <a:gd name="connsiteY35" fmla="*/ 2316778 h 4366622"/>
                <a:gd name="connsiteX36" fmla="*/ 2487357 w 4218987"/>
                <a:gd name="connsiteY36" fmla="*/ 2362644 h 4366622"/>
                <a:gd name="connsiteX37" fmla="*/ 2660620 w 4218987"/>
                <a:gd name="connsiteY37" fmla="*/ 2190795 h 4366622"/>
                <a:gd name="connsiteX38" fmla="*/ 2247647 w 4218987"/>
                <a:gd name="connsiteY38" fmla="*/ 2081814 h 4366622"/>
                <a:gd name="connsiteX39" fmla="*/ 2110842 w 4218987"/>
                <a:gd name="connsiteY39" fmla="*/ 2149668 h 4366622"/>
                <a:gd name="connsiteX40" fmla="*/ 2055263 w 4218987"/>
                <a:gd name="connsiteY40" fmla="*/ 2098697 h 4366622"/>
                <a:gd name="connsiteX41" fmla="*/ 1934983 w 4218987"/>
                <a:gd name="connsiteY41" fmla="*/ 2229850 h 4366622"/>
                <a:gd name="connsiteX42" fmla="*/ 1094802 w 4218987"/>
                <a:gd name="connsiteY42" fmla="*/ 2572362 h 4366622"/>
                <a:gd name="connsiteX43" fmla="*/ 2274949 w 4218987"/>
                <a:gd name="connsiteY43" fmla="*/ 1294587 h 4366622"/>
                <a:gd name="connsiteX44" fmla="*/ 3845776 w 4218987"/>
                <a:gd name="connsiteY44" fmla="*/ 1583525 h 4366622"/>
                <a:gd name="connsiteX45" fmla="*/ 3464840 w 4218987"/>
                <a:gd name="connsiteY45" fmla="*/ 3507838 h 4366622"/>
                <a:gd name="connsiteX46" fmla="*/ 1459992 w 4218987"/>
                <a:gd name="connsiteY46" fmla="*/ 4035263 h 4366622"/>
                <a:gd name="connsiteX47" fmla="*/ 1457332 w 4218987"/>
                <a:gd name="connsiteY47" fmla="*/ 4031266 h 4366622"/>
                <a:gd name="connsiteX48" fmla="*/ 1094802 w 4218987"/>
                <a:gd name="connsiteY48" fmla="*/ 2572362 h 4366622"/>
                <a:gd name="connsiteX49" fmla="*/ 859948 w 4218987"/>
                <a:gd name="connsiteY49" fmla="*/ 2306565 h 4366622"/>
                <a:gd name="connsiteX50" fmla="*/ 1963134 w 4218987"/>
                <a:gd name="connsiteY50" fmla="*/ 1103656 h 4366622"/>
                <a:gd name="connsiteX51" fmla="*/ 2030962 w 4218987"/>
                <a:gd name="connsiteY51" fmla="*/ 1100723 h 4366622"/>
                <a:gd name="connsiteX52" fmla="*/ 2172480 w 4218987"/>
                <a:gd name="connsiteY52" fmla="*/ 1230508 h 4366622"/>
                <a:gd name="connsiteX53" fmla="*/ 2175413 w 4218987"/>
                <a:gd name="connsiteY53" fmla="*/ 1298336 h 4366622"/>
                <a:gd name="connsiteX54" fmla="*/ 1072226 w 4218987"/>
                <a:gd name="connsiteY54" fmla="*/ 2501245 h 4366622"/>
                <a:gd name="connsiteX55" fmla="*/ 1004399 w 4218987"/>
                <a:gd name="connsiteY55" fmla="*/ 2504178 h 4366622"/>
                <a:gd name="connsiteX56" fmla="*/ 862881 w 4218987"/>
                <a:gd name="connsiteY56" fmla="*/ 2374392 h 4366622"/>
                <a:gd name="connsiteX57" fmla="*/ 859948 w 4218987"/>
                <a:gd name="connsiteY57" fmla="*/ 2306565 h 4366622"/>
                <a:gd name="connsiteX58" fmla="*/ 624244 w 4218987"/>
                <a:gd name="connsiteY58" fmla="*/ 818037 h 4366622"/>
                <a:gd name="connsiteX59" fmla="*/ 1246221 w 4218987"/>
                <a:gd name="connsiteY59" fmla="*/ 721887 h 4366622"/>
                <a:gd name="connsiteX60" fmla="*/ 1422930 w 4218987"/>
                <a:gd name="connsiteY60" fmla="*/ 219490 h 4366622"/>
                <a:gd name="connsiteX61" fmla="*/ 1885804 w 4218987"/>
                <a:gd name="connsiteY61" fmla="*/ 1053256 h 4366622"/>
                <a:gd name="connsiteX62" fmla="*/ 846522 w 4218987"/>
                <a:gd name="connsiteY62" fmla="*/ 2214669 h 4366622"/>
                <a:gd name="connsiteX63" fmla="*/ 127757 w 4218987"/>
                <a:gd name="connsiteY63" fmla="*/ 2243640 h 4366622"/>
                <a:gd name="connsiteX64" fmla="*/ 448206 w 4218987"/>
                <a:gd name="connsiteY64" fmla="*/ 1612984 h 4366622"/>
                <a:gd name="connsiteX65" fmla="*/ 624244 w 4218987"/>
                <a:gd name="connsiteY65" fmla="*/ 818037 h 4366622"/>
                <a:gd name="connsiteX0" fmla="*/ 2726972 w 4218987"/>
                <a:gd name="connsiteY0" fmla="*/ 2679961 h 4331863"/>
                <a:gd name="connsiteX1" fmla="*/ 2785542 w 4218987"/>
                <a:gd name="connsiteY1" fmla="*/ 2641082 h 4331863"/>
                <a:gd name="connsiteX2" fmla="*/ 2903529 w 4218987"/>
                <a:gd name="connsiteY2" fmla="*/ 2675235 h 4331863"/>
                <a:gd name="connsiteX3" fmla="*/ 2958558 w 4218987"/>
                <a:gd name="connsiteY3" fmla="*/ 2862562 h 4331863"/>
                <a:gd name="connsiteX4" fmla="*/ 2951347 w 4218987"/>
                <a:gd name="connsiteY4" fmla="*/ 2885735 h 4331863"/>
                <a:gd name="connsiteX5" fmla="*/ 2726972 w 4218987"/>
                <a:gd name="connsiteY5" fmla="*/ 2679961 h 4331863"/>
                <a:gd name="connsiteX6" fmla="*/ 2187259 w 4218987"/>
                <a:gd name="connsiteY6" fmla="*/ 2426453 h 4331863"/>
                <a:gd name="connsiteX7" fmla="*/ 2388933 w 4218987"/>
                <a:gd name="connsiteY7" fmla="*/ 2611409 h 4331863"/>
                <a:gd name="connsiteX8" fmla="*/ 2386834 w 4218987"/>
                <a:gd name="connsiteY8" fmla="*/ 2611940 h 4331863"/>
                <a:gd name="connsiteX9" fmla="*/ 2230026 w 4218987"/>
                <a:gd name="connsiteY9" fmla="*/ 2566924 h 4331863"/>
                <a:gd name="connsiteX10" fmla="*/ 2228909 w 4218987"/>
                <a:gd name="connsiteY10" fmla="*/ 2568249 h 4331863"/>
                <a:gd name="connsiteX11" fmla="*/ 2187259 w 4218987"/>
                <a:gd name="connsiteY11" fmla="*/ 2426453 h 4331863"/>
                <a:gd name="connsiteX12" fmla="*/ 1934983 w 4218987"/>
                <a:gd name="connsiteY12" fmla="*/ 2195091 h 4331863"/>
                <a:gd name="connsiteX13" fmla="*/ 1993087 w 4218987"/>
                <a:gd name="connsiteY13" fmla="*/ 2248378 h 4331863"/>
                <a:gd name="connsiteX14" fmla="*/ 1941766 w 4218987"/>
                <a:gd name="connsiteY14" fmla="*/ 2355343 h 4331863"/>
                <a:gd name="connsiteX15" fmla="*/ 2068585 w 4218987"/>
                <a:gd name="connsiteY15" fmla="*/ 2758223 h 4331863"/>
                <a:gd name="connsiteX16" fmla="*/ 2416619 w 4218987"/>
                <a:gd name="connsiteY16" fmla="*/ 2860501 h 4331863"/>
                <a:gd name="connsiteX17" fmla="*/ 2589184 w 4218987"/>
                <a:gd name="connsiteY17" fmla="*/ 2795058 h 4331863"/>
                <a:gd name="connsiteX18" fmla="*/ 2819784 w 4218987"/>
                <a:gd name="connsiteY18" fmla="*/ 3006541 h 4331863"/>
                <a:gd name="connsiteX19" fmla="*/ 2627084 w 4218987"/>
                <a:gd name="connsiteY19" fmla="*/ 2955540 h 4331863"/>
                <a:gd name="connsiteX20" fmla="*/ 2434618 w 4218987"/>
                <a:gd name="connsiteY20" fmla="*/ 3146436 h 4331863"/>
                <a:gd name="connsiteX21" fmla="*/ 2893365 w 4218987"/>
                <a:gd name="connsiteY21" fmla="*/ 3267496 h 4331863"/>
                <a:gd name="connsiteX22" fmla="*/ 3032143 w 4218987"/>
                <a:gd name="connsiteY22" fmla="*/ 3201295 h 4331863"/>
                <a:gd name="connsiteX23" fmla="*/ 3090634 w 4218987"/>
                <a:gd name="connsiteY23" fmla="*/ 3254937 h 4331863"/>
                <a:gd name="connsiteX24" fmla="*/ 3210914 w 4218987"/>
                <a:gd name="connsiteY24" fmla="*/ 3123784 h 4331863"/>
                <a:gd name="connsiteX25" fmla="*/ 3156792 w 4218987"/>
                <a:gd name="connsiteY25" fmla="*/ 3074148 h 4331863"/>
                <a:gd name="connsiteX26" fmla="*/ 3222229 w 4218987"/>
                <a:gd name="connsiteY26" fmla="*/ 2925510 h 4331863"/>
                <a:gd name="connsiteX27" fmla="*/ 3089478 w 4218987"/>
                <a:gd name="connsiteY27" fmla="*/ 2478311 h 4331863"/>
                <a:gd name="connsiteX28" fmla="*/ 3090209 w 4218987"/>
                <a:gd name="connsiteY28" fmla="*/ 2477455 h 4331863"/>
                <a:gd name="connsiteX29" fmla="*/ 3085067 w 4218987"/>
                <a:gd name="connsiteY29" fmla="*/ 2473681 h 4331863"/>
                <a:gd name="connsiteX30" fmla="*/ 3083320 w 4218987"/>
                <a:gd name="connsiteY30" fmla="*/ 2471848 h 4331863"/>
                <a:gd name="connsiteX31" fmla="*/ 3083018 w 4218987"/>
                <a:gd name="connsiteY31" fmla="*/ 2472177 h 4331863"/>
                <a:gd name="connsiteX32" fmla="*/ 2744891 w 4218987"/>
                <a:gd name="connsiteY32" fmla="*/ 2385356 h 4331863"/>
                <a:gd name="connsiteX33" fmla="*/ 2538260 w 4218987"/>
                <a:gd name="connsiteY33" fmla="*/ 2506894 h 4331863"/>
                <a:gd name="connsiteX34" fmla="*/ 2299616 w 4218987"/>
                <a:gd name="connsiteY34" fmla="*/ 2288033 h 4331863"/>
                <a:gd name="connsiteX35" fmla="*/ 2313553 w 4218987"/>
                <a:gd name="connsiteY35" fmla="*/ 2282019 h 4331863"/>
                <a:gd name="connsiteX36" fmla="*/ 2487357 w 4218987"/>
                <a:gd name="connsiteY36" fmla="*/ 2327885 h 4331863"/>
                <a:gd name="connsiteX37" fmla="*/ 2660620 w 4218987"/>
                <a:gd name="connsiteY37" fmla="*/ 2156036 h 4331863"/>
                <a:gd name="connsiteX38" fmla="*/ 2247647 w 4218987"/>
                <a:gd name="connsiteY38" fmla="*/ 2047055 h 4331863"/>
                <a:gd name="connsiteX39" fmla="*/ 2110842 w 4218987"/>
                <a:gd name="connsiteY39" fmla="*/ 2114909 h 4331863"/>
                <a:gd name="connsiteX40" fmla="*/ 2055263 w 4218987"/>
                <a:gd name="connsiteY40" fmla="*/ 2063938 h 4331863"/>
                <a:gd name="connsiteX41" fmla="*/ 1934983 w 4218987"/>
                <a:gd name="connsiteY41" fmla="*/ 2195091 h 4331863"/>
                <a:gd name="connsiteX42" fmla="*/ 1094802 w 4218987"/>
                <a:gd name="connsiteY42" fmla="*/ 2537603 h 4331863"/>
                <a:gd name="connsiteX43" fmla="*/ 2274949 w 4218987"/>
                <a:gd name="connsiteY43" fmla="*/ 1259828 h 4331863"/>
                <a:gd name="connsiteX44" fmla="*/ 3845776 w 4218987"/>
                <a:gd name="connsiteY44" fmla="*/ 1548766 h 4331863"/>
                <a:gd name="connsiteX45" fmla="*/ 3464840 w 4218987"/>
                <a:gd name="connsiteY45" fmla="*/ 3473079 h 4331863"/>
                <a:gd name="connsiteX46" fmla="*/ 1459992 w 4218987"/>
                <a:gd name="connsiteY46" fmla="*/ 4000504 h 4331863"/>
                <a:gd name="connsiteX47" fmla="*/ 1457332 w 4218987"/>
                <a:gd name="connsiteY47" fmla="*/ 3996507 h 4331863"/>
                <a:gd name="connsiteX48" fmla="*/ 1094802 w 4218987"/>
                <a:gd name="connsiteY48" fmla="*/ 2537603 h 4331863"/>
                <a:gd name="connsiteX49" fmla="*/ 859948 w 4218987"/>
                <a:gd name="connsiteY49" fmla="*/ 2271806 h 4331863"/>
                <a:gd name="connsiteX50" fmla="*/ 1963134 w 4218987"/>
                <a:gd name="connsiteY50" fmla="*/ 1068897 h 4331863"/>
                <a:gd name="connsiteX51" fmla="*/ 2030962 w 4218987"/>
                <a:gd name="connsiteY51" fmla="*/ 1065964 h 4331863"/>
                <a:gd name="connsiteX52" fmla="*/ 2172480 w 4218987"/>
                <a:gd name="connsiteY52" fmla="*/ 1195749 h 4331863"/>
                <a:gd name="connsiteX53" fmla="*/ 2175413 w 4218987"/>
                <a:gd name="connsiteY53" fmla="*/ 1263577 h 4331863"/>
                <a:gd name="connsiteX54" fmla="*/ 1072226 w 4218987"/>
                <a:gd name="connsiteY54" fmla="*/ 2466486 h 4331863"/>
                <a:gd name="connsiteX55" fmla="*/ 1004399 w 4218987"/>
                <a:gd name="connsiteY55" fmla="*/ 2469419 h 4331863"/>
                <a:gd name="connsiteX56" fmla="*/ 862881 w 4218987"/>
                <a:gd name="connsiteY56" fmla="*/ 2339633 h 4331863"/>
                <a:gd name="connsiteX57" fmla="*/ 859948 w 4218987"/>
                <a:gd name="connsiteY57" fmla="*/ 2271806 h 4331863"/>
                <a:gd name="connsiteX58" fmla="*/ 624244 w 4218987"/>
                <a:gd name="connsiteY58" fmla="*/ 783278 h 4331863"/>
                <a:gd name="connsiteX59" fmla="*/ 1246221 w 4218987"/>
                <a:gd name="connsiteY59" fmla="*/ 687128 h 4331863"/>
                <a:gd name="connsiteX60" fmla="*/ 1422930 w 4218987"/>
                <a:gd name="connsiteY60" fmla="*/ 184731 h 4331863"/>
                <a:gd name="connsiteX61" fmla="*/ 1885804 w 4218987"/>
                <a:gd name="connsiteY61" fmla="*/ 1018497 h 4331863"/>
                <a:gd name="connsiteX62" fmla="*/ 846522 w 4218987"/>
                <a:gd name="connsiteY62" fmla="*/ 2179910 h 4331863"/>
                <a:gd name="connsiteX63" fmla="*/ 127757 w 4218987"/>
                <a:gd name="connsiteY63" fmla="*/ 2208881 h 4331863"/>
                <a:gd name="connsiteX64" fmla="*/ 448206 w 4218987"/>
                <a:gd name="connsiteY64" fmla="*/ 1578225 h 4331863"/>
                <a:gd name="connsiteX65" fmla="*/ 624244 w 4218987"/>
                <a:gd name="connsiteY65" fmla="*/ 783278 h 433186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24244 w 4218987"/>
                <a:gd name="connsiteY58" fmla="*/ 804258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24244 w 4218987"/>
                <a:gd name="connsiteY65" fmla="*/ 804258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498006 h 4149908"/>
                <a:gd name="connsiteX1" fmla="*/ 2785542 w 4218987"/>
                <a:gd name="connsiteY1" fmla="*/ 2459127 h 4149908"/>
                <a:gd name="connsiteX2" fmla="*/ 2903529 w 4218987"/>
                <a:gd name="connsiteY2" fmla="*/ 2493280 h 4149908"/>
                <a:gd name="connsiteX3" fmla="*/ 2958558 w 4218987"/>
                <a:gd name="connsiteY3" fmla="*/ 2680607 h 4149908"/>
                <a:gd name="connsiteX4" fmla="*/ 2951347 w 4218987"/>
                <a:gd name="connsiteY4" fmla="*/ 2703780 h 4149908"/>
                <a:gd name="connsiteX5" fmla="*/ 2726972 w 4218987"/>
                <a:gd name="connsiteY5" fmla="*/ 2498006 h 4149908"/>
                <a:gd name="connsiteX6" fmla="*/ 2187259 w 4218987"/>
                <a:gd name="connsiteY6" fmla="*/ 2244498 h 4149908"/>
                <a:gd name="connsiteX7" fmla="*/ 2388933 w 4218987"/>
                <a:gd name="connsiteY7" fmla="*/ 2429454 h 4149908"/>
                <a:gd name="connsiteX8" fmla="*/ 2386834 w 4218987"/>
                <a:gd name="connsiteY8" fmla="*/ 2429985 h 4149908"/>
                <a:gd name="connsiteX9" fmla="*/ 2230026 w 4218987"/>
                <a:gd name="connsiteY9" fmla="*/ 2384969 h 4149908"/>
                <a:gd name="connsiteX10" fmla="*/ 2228909 w 4218987"/>
                <a:gd name="connsiteY10" fmla="*/ 2386294 h 4149908"/>
                <a:gd name="connsiteX11" fmla="*/ 2187259 w 4218987"/>
                <a:gd name="connsiteY11" fmla="*/ 2244498 h 4149908"/>
                <a:gd name="connsiteX12" fmla="*/ 1934983 w 4218987"/>
                <a:gd name="connsiteY12" fmla="*/ 2013136 h 4149908"/>
                <a:gd name="connsiteX13" fmla="*/ 1993087 w 4218987"/>
                <a:gd name="connsiteY13" fmla="*/ 2066423 h 4149908"/>
                <a:gd name="connsiteX14" fmla="*/ 1941766 w 4218987"/>
                <a:gd name="connsiteY14" fmla="*/ 2173388 h 4149908"/>
                <a:gd name="connsiteX15" fmla="*/ 2068585 w 4218987"/>
                <a:gd name="connsiteY15" fmla="*/ 2576268 h 4149908"/>
                <a:gd name="connsiteX16" fmla="*/ 2416619 w 4218987"/>
                <a:gd name="connsiteY16" fmla="*/ 2678546 h 4149908"/>
                <a:gd name="connsiteX17" fmla="*/ 2589184 w 4218987"/>
                <a:gd name="connsiteY17" fmla="*/ 2613103 h 4149908"/>
                <a:gd name="connsiteX18" fmla="*/ 2819784 w 4218987"/>
                <a:gd name="connsiteY18" fmla="*/ 2824586 h 4149908"/>
                <a:gd name="connsiteX19" fmla="*/ 2627084 w 4218987"/>
                <a:gd name="connsiteY19" fmla="*/ 2773585 h 4149908"/>
                <a:gd name="connsiteX20" fmla="*/ 2434618 w 4218987"/>
                <a:gd name="connsiteY20" fmla="*/ 2964481 h 4149908"/>
                <a:gd name="connsiteX21" fmla="*/ 2893365 w 4218987"/>
                <a:gd name="connsiteY21" fmla="*/ 3085541 h 4149908"/>
                <a:gd name="connsiteX22" fmla="*/ 3032143 w 4218987"/>
                <a:gd name="connsiteY22" fmla="*/ 3019340 h 4149908"/>
                <a:gd name="connsiteX23" fmla="*/ 3090634 w 4218987"/>
                <a:gd name="connsiteY23" fmla="*/ 3072982 h 4149908"/>
                <a:gd name="connsiteX24" fmla="*/ 3210914 w 4218987"/>
                <a:gd name="connsiteY24" fmla="*/ 2941829 h 4149908"/>
                <a:gd name="connsiteX25" fmla="*/ 3156792 w 4218987"/>
                <a:gd name="connsiteY25" fmla="*/ 2892193 h 4149908"/>
                <a:gd name="connsiteX26" fmla="*/ 3222229 w 4218987"/>
                <a:gd name="connsiteY26" fmla="*/ 2743555 h 4149908"/>
                <a:gd name="connsiteX27" fmla="*/ 3089478 w 4218987"/>
                <a:gd name="connsiteY27" fmla="*/ 2296356 h 4149908"/>
                <a:gd name="connsiteX28" fmla="*/ 3090209 w 4218987"/>
                <a:gd name="connsiteY28" fmla="*/ 2295500 h 4149908"/>
                <a:gd name="connsiteX29" fmla="*/ 3085067 w 4218987"/>
                <a:gd name="connsiteY29" fmla="*/ 2291726 h 4149908"/>
                <a:gd name="connsiteX30" fmla="*/ 3083320 w 4218987"/>
                <a:gd name="connsiteY30" fmla="*/ 2289893 h 4149908"/>
                <a:gd name="connsiteX31" fmla="*/ 3083018 w 4218987"/>
                <a:gd name="connsiteY31" fmla="*/ 2290222 h 4149908"/>
                <a:gd name="connsiteX32" fmla="*/ 2744891 w 4218987"/>
                <a:gd name="connsiteY32" fmla="*/ 2203401 h 4149908"/>
                <a:gd name="connsiteX33" fmla="*/ 2538260 w 4218987"/>
                <a:gd name="connsiteY33" fmla="*/ 2324939 h 4149908"/>
                <a:gd name="connsiteX34" fmla="*/ 2299616 w 4218987"/>
                <a:gd name="connsiteY34" fmla="*/ 2106078 h 4149908"/>
                <a:gd name="connsiteX35" fmla="*/ 2313553 w 4218987"/>
                <a:gd name="connsiteY35" fmla="*/ 2100064 h 4149908"/>
                <a:gd name="connsiteX36" fmla="*/ 2487357 w 4218987"/>
                <a:gd name="connsiteY36" fmla="*/ 2145930 h 4149908"/>
                <a:gd name="connsiteX37" fmla="*/ 2660620 w 4218987"/>
                <a:gd name="connsiteY37" fmla="*/ 1974081 h 4149908"/>
                <a:gd name="connsiteX38" fmla="*/ 2247647 w 4218987"/>
                <a:gd name="connsiteY38" fmla="*/ 1865100 h 4149908"/>
                <a:gd name="connsiteX39" fmla="*/ 2110842 w 4218987"/>
                <a:gd name="connsiteY39" fmla="*/ 1932954 h 4149908"/>
                <a:gd name="connsiteX40" fmla="*/ 2055263 w 4218987"/>
                <a:gd name="connsiteY40" fmla="*/ 1881983 h 4149908"/>
                <a:gd name="connsiteX41" fmla="*/ 1934983 w 4218987"/>
                <a:gd name="connsiteY41" fmla="*/ 2013136 h 4149908"/>
                <a:gd name="connsiteX42" fmla="*/ 1094802 w 4218987"/>
                <a:gd name="connsiteY42" fmla="*/ 2355648 h 4149908"/>
                <a:gd name="connsiteX43" fmla="*/ 2274949 w 4218987"/>
                <a:gd name="connsiteY43" fmla="*/ 1077873 h 4149908"/>
                <a:gd name="connsiteX44" fmla="*/ 3845776 w 4218987"/>
                <a:gd name="connsiteY44" fmla="*/ 1366811 h 4149908"/>
                <a:gd name="connsiteX45" fmla="*/ 3464840 w 4218987"/>
                <a:gd name="connsiteY45" fmla="*/ 3291124 h 4149908"/>
                <a:gd name="connsiteX46" fmla="*/ 1459992 w 4218987"/>
                <a:gd name="connsiteY46" fmla="*/ 3818549 h 4149908"/>
                <a:gd name="connsiteX47" fmla="*/ 1457332 w 4218987"/>
                <a:gd name="connsiteY47" fmla="*/ 3814552 h 4149908"/>
                <a:gd name="connsiteX48" fmla="*/ 1094802 w 4218987"/>
                <a:gd name="connsiteY48" fmla="*/ 2355648 h 4149908"/>
                <a:gd name="connsiteX49" fmla="*/ 859948 w 4218987"/>
                <a:gd name="connsiteY49" fmla="*/ 2089851 h 4149908"/>
                <a:gd name="connsiteX50" fmla="*/ 1963134 w 4218987"/>
                <a:gd name="connsiteY50" fmla="*/ 886942 h 4149908"/>
                <a:gd name="connsiteX51" fmla="*/ 2030962 w 4218987"/>
                <a:gd name="connsiteY51" fmla="*/ 884009 h 4149908"/>
                <a:gd name="connsiteX52" fmla="*/ 2172480 w 4218987"/>
                <a:gd name="connsiteY52" fmla="*/ 1013794 h 4149908"/>
                <a:gd name="connsiteX53" fmla="*/ 2175413 w 4218987"/>
                <a:gd name="connsiteY53" fmla="*/ 1081622 h 4149908"/>
                <a:gd name="connsiteX54" fmla="*/ 1072226 w 4218987"/>
                <a:gd name="connsiteY54" fmla="*/ 2284531 h 4149908"/>
                <a:gd name="connsiteX55" fmla="*/ 1004399 w 4218987"/>
                <a:gd name="connsiteY55" fmla="*/ 2287464 h 4149908"/>
                <a:gd name="connsiteX56" fmla="*/ 862881 w 4218987"/>
                <a:gd name="connsiteY56" fmla="*/ 2157678 h 4149908"/>
                <a:gd name="connsiteX57" fmla="*/ 859948 w 4218987"/>
                <a:gd name="connsiteY57" fmla="*/ 2089851 h 4149908"/>
                <a:gd name="connsiteX58" fmla="*/ 617213 w 4218987"/>
                <a:gd name="connsiteY58" fmla="*/ 646571 h 4149908"/>
                <a:gd name="connsiteX59" fmla="*/ 1193554 w 4218987"/>
                <a:gd name="connsiteY59" fmla="*/ 534417 h 4149908"/>
                <a:gd name="connsiteX60" fmla="*/ 1422930 w 4218987"/>
                <a:gd name="connsiteY60" fmla="*/ 2776 h 4149908"/>
                <a:gd name="connsiteX61" fmla="*/ 1885804 w 4218987"/>
                <a:gd name="connsiteY61" fmla="*/ 836542 h 4149908"/>
                <a:gd name="connsiteX62" fmla="*/ 846522 w 4218987"/>
                <a:gd name="connsiteY62" fmla="*/ 1997955 h 4149908"/>
                <a:gd name="connsiteX63" fmla="*/ 127757 w 4218987"/>
                <a:gd name="connsiteY63" fmla="*/ 2026926 h 4149908"/>
                <a:gd name="connsiteX64" fmla="*/ 448206 w 4218987"/>
                <a:gd name="connsiteY64" fmla="*/ 1396270 h 4149908"/>
                <a:gd name="connsiteX65" fmla="*/ 617213 w 4218987"/>
                <a:gd name="connsiteY65" fmla="*/ 646571 h 4149908"/>
                <a:gd name="connsiteX0" fmla="*/ 2726972 w 4218987"/>
                <a:gd name="connsiteY0" fmla="*/ 2558980 h 4210882"/>
                <a:gd name="connsiteX1" fmla="*/ 2785542 w 4218987"/>
                <a:gd name="connsiteY1" fmla="*/ 2520101 h 4210882"/>
                <a:gd name="connsiteX2" fmla="*/ 2903529 w 4218987"/>
                <a:gd name="connsiteY2" fmla="*/ 2554254 h 4210882"/>
                <a:gd name="connsiteX3" fmla="*/ 2958558 w 4218987"/>
                <a:gd name="connsiteY3" fmla="*/ 2741581 h 4210882"/>
                <a:gd name="connsiteX4" fmla="*/ 2951347 w 4218987"/>
                <a:gd name="connsiteY4" fmla="*/ 2764754 h 4210882"/>
                <a:gd name="connsiteX5" fmla="*/ 2726972 w 4218987"/>
                <a:gd name="connsiteY5" fmla="*/ 2558980 h 4210882"/>
                <a:gd name="connsiteX6" fmla="*/ 2187259 w 4218987"/>
                <a:gd name="connsiteY6" fmla="*/ 2305472 h 4210882"/>
                <a:gd name="connsiteX7" fmla="*/ 2388933 w 4218987"/>
                <a:gd name="connsiteY7" fmla="*/ 2490428 h 4210882"/>
                <a:gd name="connsiteX8" fmla="*/ 2386834 w 4218987"/>
                <a:gd name="connsiteY8" fmla="*/ 2490959 h 4210882"/>
                <a:gd name="connsiteX9" fmla="*/ 2230026 w 4218987"/>
                <a:gd name="connsiteY9" fmla="*/ 2445943 h 4210882"/>
                <a:gd name="connsiteX10" fmla="*/ 2228909 w 4218987"/>
                <a:gd name="connsiteY10" fmla="*/ 2447268 h 4210882"/>
                <a:gd name="connsiteX11" fmla="*/ 2187259 w 4218987"/>
                <a:gd name="connsiteY11" fmla="*/ 2305472 h 4210882"/>
                <a:gd name="connsiteX12" fmla="*/ 1934983 w 4218987"/>
                <a:gd name="connsiteY12" fmla="*/ 2074110 h 4210882"/>
                <a:gd name="connsiteX13" fmla="*/ 1993087 w 4218987"/>
                <a:gd name="connsiteY13" fmla="*/ 2127397 h 4210882"/>
                <a:gd name="connsiteX14" fmla="*/ 1941766 w 4218987"/>
                <a:gd name="connsiteY14" fmla="*/ 2234362 h 4210882"/>
                <a:gd name="connsiteX15" fmla="*/ 2068585 w 4218987"/>
                <a:gd name="connsiteY15" fmla="*/ 2637242 h 4210882"/>
                <a:gd name="connsiteX16" fmla="*/ 2416619 w 4218987"/>
                <a:gd name="connsiteY16" fmla="*/ 2739520 h 4210882"/>
                <a:gd name="connsiteX17" fmla="*/ 2589184 w 4218987"/>
                <a:gd name="connsiteY17" fmla="*/ 2674077 h 4210882"/>
                <a:gd name="connsiteX18" fmla="*/ 2819784 w 4218987"/>
                <a:gd name="connsiteY18" fmla="*/ 2885560 h 4210882"/>
                <a:gd name="connsiteX19" fmla="*/ 2627084 w 4218987"/>
                <a:gd name="connsiteY19" fmla="*/ 2834559 h 4210882"/>
                <a:gd name="connsiteX20" fmla="*/ 2434618 w 4218987"/>
                <a:gd name="connsiteY20" fmla="*/ 3025455 h 4210882"/>
                <a:gd name="connsiteX21" fmla="*/ 2893365 w 4218987"/>
                <a:gd name="connsiteY21" fmla="*/ 3146515 h 4210882"/>
                <a:gd name="connsiteX22" fmla="*/ 3032143 w 4218987"/>
                <a:gd name="connsiteY22" fmla="*/ 3080314 h 4210882"/>
                <a:gd name="connsiteX23" fmla="*/ 3090634 w 4218987"/>
                <a:gd name="connsiteY23" fmla="*/ 3133956 h 4210882"/>
                <a:gd name="connsiteX24" fmla="*/ 3210914 w 4218987"/>
                <a:gd name="connsiteY24" fmla="*/ 3002803 h 4210882"/>
                <a:gd name="connsiteX25" fmla="*/ 3156792 w 4218987"/>
                <a:gd name="connsiteY25" fmla="*/ 2953167 h 4210882"/>
                <a:gd name="connsiteX26" fmla="*/ 3222229 w 4218987"/>
                <a:gd name="connsiteY26" fmla="*/ 2804529 h 4210882"/>
                <a:gd name="connsiteX27" fmla="*/ 3089478 w 4218987"/>
                <a:gd name="connsiteY27" fmla="*/ 2357330 h 4210882"/>
                <a:gd name="connsiteX28" fmla="*/ 3090209 w 4218987"/>
                <a:gd name="connsiteY28" fmla="*/ 2356474 h 4210882"/>
                <a:gd name="connsiteX29" fmla="*/ 3085067 w 4218987"/>
                <a:gd name="connsiteY29" fmla="*/ 2352700 h 4210882"/>
                <a:gd name="connsiteX30" fmla="*/ 3083320 w 4218987"/>
                <a:gd name="connsiteY30" fmla="*/ 2350867 h 4210882"/>
                <a:gd name="connsiteX31" fmla="*/ 3083018 w 4218987"/>
                <a:gd name="connsiteY31" fmla="*/ 2351196 h 4210882"/>
                <a:gd name="connsiteX32" fmla="*/ 2744891 w 4218987"/>
                <a:gd name="connsiteY32" fmla="*/ 2264375 h 4210882"/>
                <a:gd name="connsiteX33" fmla="*/ 2538260 w 4218987"/>
                <a:gd name="connsiteY33" fmla="*/ 2385913 h 4210882"/>
                <a:gd name="connsiteX34" fmla="*/ 2299616 w 4218987"/>
                <a:gd name="connsiteY34" fmla="*/ 2167052 h 4210882"/>
                <a:gd name="connsiteX35" fmla="*/ 2313553 w 4218987"/>
                <a:gd name="connsiteY35" fmla="*/ 2161038 h 4210882"/>
                <a:gd name="connsiteX36" fmla="*/ 2487357 w 4218987"/>
                <a:gd name="connsiteY36" fmla="*/ 2206904 h 4210882"/>
                <a:gd name="connsiteX37" fmla="*/ 2660620 w 4218987"/>
                <a:gd name="connsiteY37" fmla="*/ 2035055 h 4210882"/>
                <a:gd name="connsiteX38" fmla="*/ 2247647 w 4218987"/>
                <a:gd name="connsiteY38" fmla="*/ 1926074 h 4210882"/>
                <a:gd name="connsiteX39" fmla="*/ 2110842 w 4218987"/>
                <a:gd name="connsiteY39" fmla="*/ 1993928 h 4210882"/>
                <a:gd name="connsiteX40" fmla="*/ 2055263 w 4218987"/>
                <a:gd name="connsiteY40" fmla="*/ 1942957 h 4210882"/>
                <a:gd name="connsiteX41" fmla="*/ 1934983 w 4218987"/>
                <a:gd name="connsiteY41" fmla="*/ 2074110 h 4210882"/>
                <a:gd name="connsiteX42" fmla="*/ 1094802 w 4218987"/>
                <a:gd name="connsiteY42" fmla="*/ 2416622 h 4210882"/>
                <a:gd name="connsiteX43" fmla="*/ 2274949 w 4218987"/>
                <a:gd name="connsiteY43" fmla="*/ 1138847 h 4210882"/>
                <a:gd name="connsiteX44" fmla="*/ 3845776 w 4218987"/>
                <a:gd name="connsiteY44" fmla="*/ 1427785 h 4210882"/>
                <a:gd name="connsiteX45" fmla="*/ 3464840 w 4218987"/>
                <a:gd name="connsiteY45" fmla="*/ 3352098 h 4210882"/>
                <a:gd name="connsiteX46" fmla="*/ 1459992 w 4218987"/>
                <a:gd name="connsiteY46" fmla="*/ 3879523 h 4210882"/>
                <a:gd name="connsiteX47" fmla="*/ 1457332 w 4218987"/>
                <a:gd name="connsiteY47" fmla="*/ 3875526 h 4210882"/>
                <a:gd name="connsiteX48" fmla="*/ 1094802 w 4218987"/>
                <a:gd name="connsiteY48" fmla="*/ 2416622 h 4210882"/>
                <a:gd name="connsiteX49" fmla="*/ 859948 w 4218987"/>
                <a:gd name="connsiteY49" fmla="*/ 2150825 h 4210882"/>
                <a:gd name="connsiteX50" fmla="*/ 1963134 w 4218987"/>
                <a:gd name="connsiteY50" fmla="*/ 947916 h 4210882"/>
                <a:gd name="connsiteX51" fmla="*/ 2030962 w 4218987"/>
                <a:gd name="connsiteY51" fmla="*/ 944983 h 4210882"/>
                <a:gd name="connsiteX52" fmla="*/ 2172480 w 4218987"/>
                <a:gd name="connsiteY52" fmla="*/ 1074768 h 4210882"/>
                <a:gd name="connsiteX53" fmla="*/ 2175413 w 4218987"/>
                <a:gd name="connsiteY53" fmla="*/ 1142596 h 4210882"/>
                <a:gd name="connsiteX54" fmla="*/ 1072226 w 4218987"/>
                <a:gd name="connsiteY54" fmla="*/ 2345505 h 4210882"/>
                <a:gd name="connsiteX55" fmla="*/ 1004399 w 4218987"/>
                <a:gd name="connsiteY55" fmla="*/ 2348438 h 4210882"/>
                <a:gd name="connsiteX56" fmla="*/ 862881 w 4218987"/>
                <a:gd name="connsiteY56" fmla="*/ 2218652 h 4210882"/>
                <a:gd name="connsiteX57" fmla="*/ 859948 w 4218987"/>
                <a:gd name="connsiteY57" fmla="*/ 2150825 h 4210882"/>
                <a:gd name="connsiteX58" fmla="*/ 617213 w 4218987"/>
                <a:gd name="connsiteY58" fmla="*/ 707545 h 4210882"/>
                <a:gd name="connsiteX59" fmla="*/ 1193554 w 4218987"/>
                <a:gd name="connsiteY59" fmla="*/ 595391 h 4210882"/>
                <a:gd name="connsiteX60" fmla="*/ 1591068 w 4218987"/>
                <a:gd name="connsiteY60" fmla="*/ 2547 h 4210882"/>
                <a:gd name="connsiteX61" fmla="*/ 1885804 w 4218987"/>
                <a:gd name="connsiteY61" fmla="*/ 897516 h 4210882"/>
                <a:gd name="connsiteX62" fmla="*/ 846522 w 4218987"/>
                <a:gd name="connsiteY62" fmla="*/ 2058929 h 4210882"/>
                <a:gd name="connsiteX63" fmla="*/ 127757 w 4218987"/>
                <a:gd name="connsiteY63" fmla="*/ 2087900 h 4210882"/>
                <a:gd name="connsiteX64" fmla="*/ 448206 w 4218987"/>
                <a:gd name="connsiteY64" fmla="*/ 1457244 h 4210882"/>
                <a:gd name="connsiteX65" fmla="*/ 617213 w 4218987"/>
                <a:gd name="connsiteY65" fmla="*/ 707545 h 4210882"/>
                <a:gd name="connsiteX0" fmla="*/ 2726972 w 4218987"/>
                <a:gd name="connsiteY0" fmla="*/ 2566931 h 4218833"/>
                <a:gd name="connsiteX1" fmla="*/ 2785542 w 4218987"/>
                <a:gd name="connsiteY1" fmla="*/ 2528052 h 4218833"/>
                <a:gd name="connsiteX2" fmla="*/ 2903529 w 4218987"/>
                <a:gd name="connsiteY2" fmla="*/ 2562205 h 4218833"/>
                <a:gd name="connsiteX3" fmla="*/ 2958558 w 4218987"/>
                <a:gd name="connsiteY3" fmla="*/ 2749532 h 4218833"/>
                <a:gd name="connsiteX4" fmla="*/ 2951347 w 4218987"/>
                <a:gd name="connsiteY4" fmla="*/ 2772705 h 4218833"/>
                <a:gd name="connsiteX5" fmla="*/ 2726972 w 4218987"/>
                <a:gd name="connsiteY5" fmla="*/ 2566931 h 4218833"/>
                <a:gd name="connsiteX6" fmla="*/ 2187259 w 4218987"/>
                <a:gd name="connsiteY6" fmla="*/ 2313423 h 4218833"/>
                <a:gd name="connsiteX7" fmla="*/ 2388933 w 4218987"/>
                <a:gd name="connsiteY7" fmla="*/ 2498379 h 4218833"/>
                <a:gd name="connsiteX8" fmla="*/ 2386834 w 4218987"/>
                <a:gd name="connsiteY8" fmla="*/ 2498910 h 4218833"/>
                <a:gd name="connsiteX9" fmla="*/ 2230026 w 4218987"/>
                <a:gd name="connsiteY9" fmla="*/ 2453894 h 4218833"/>
                <a:gd name="connsiteX10" fmla="*/ 2228909 w 4218987"/>
                <a:gd name="connsiteY10" fmla="*/ 2455219 h 4218833"/>
                <a:gd name="connsiteX11" fmla="*/ 2187259 w 4218987"/>
                <a:gd name="connsiteY11" fmla="*/ 2313423 h 4218833"/>
                <a:gd name="connsiteX12" fmla="*/ 1934983 w 4218987"/>
                <a:gd name="connsiteY12" fmla="*/ 2082061 h 4218833"/>
                <a:gd name="connsiteX13" fmla="*/ 1993087 w 4218987"/>
                <a:gd name="connsiteY13" fmla="*/ 2135348 h 4218833"/>
                <a:gd name="connsiteX14" fmla="*/ 1941766 w 4218987"/>
                <a:gd name="connsiteY14" fmla="*/ 2242313 h 4218833"/>
                <a:gd name="connsiteX15" fmla="*/ 2068585 w 4218987"/>
                <a:gd name="connsiteY15" fmla="*/ 2645193 h 4218833"/>
                <a:gd name="connsiteX16" fmla="*/ 2416619 w 4218987"/>
                <a:gd name="connsiteY16" fmla="*/ 2747471 h 4218833"/>
                <a:gd name="connsiteX17" fmla="*/ 2589184 w 4218987"/>
                <a:gd name="connsiteY17" fmla="*/ 2682028 h 4218833"/>
                <a:gd name="connsiteX18" fmla="*/ 2819784 w 4218987"/>
                <a:gd name="connsiteY18" fmla="*/ 2893511 h 4218833"/>
                <a:gd name="connsiteX19" fmla="*/ 2627084 w 4218987"/>
                <a:gd name="connsiteY19" fmla="*/ 2842510 h 4218833"/>
                <a:gd name="connsiteX20" fmla="*/ 2434618 w 4218987"/>
                <a:gd name="connsiteY20" fmla="*/ 3033406 h 4218833"/>
                <a:gd name="connsiteX21" fmla="*/ 2893365 w 4218987"/>
                <a:gd name="connsiteY21" fmla="*/ 3154466 h 4218833"/>
                <a:gd name="connsiteX22" fmla="*/ 3032143 w 4218987"/>
                <a:gd name="connsiteY22" fmla="*/ 3088265 h 4218833"/>
                <a:gd name="connsiteX23" fmla="*/ 3090634 w 4218987"/>
                <a:gd name="connsiteY23" fmla="*/ 3141907 h 4218833"/>
                <a:gd name="connsiteX24" fmla="*/ 3210914 w 4218987"/>
                <a:gd name="connsiteY24" fmla="*/ 3010754 h 4218833"/>
                <a:gd name="connsiteX25" fmla="*/ 3156792 w 4218987"/>
                <a:gd name="connsiteY25" fmla="*/ 2961118 h 4218833"/>
                <a:gd name="connsiteX26" fmla="*/ 3222229 w 4218987"/>
                <a:gd name="connsiteY26" fmla="*/ 2812480 h 4218833"/>
                <a:gd name="connsiteX27" fmla="*/ 3089478 w 4218987"/>
                <a:gd name="connsiteY27" fmla="*/ 2365281 h 4218833"/>
                <a:gd name="connsiteX28" fmla="*/ 3090209 w 4218987"/>
                <a:gd name="connsiteY28" fmla="*/ 2364425 h 4218833"/>
                <a:gd name="connsiteX29" fmla="*/ 3085067 w 4218987"/>
                <a:gd name="connsiteY29" fmla="*/ 2360651 h 4218833"/>
                <a:gd name="connsiteX30" fmla="*/ 3083320 w 4218987"/>
                <a:gd name="connsiteY30" fmla="*/ 2358818 h 4218833"/>
                <a:gd name="connsiteX31" fmla="*/ 3083018 w 4218987"/>
                <a:gd name="connsiteY31" fmla="*/ 2359147 h 4218833"/>
                <a:gd name="connsiteX32" fmla="*/ 2744891 w 4218987"/>
                <a:gd name="connsiteY32" fmla="*/ 2272326 h 4218833"/>
                <a:gd name="connsiteX33" fmla="*/ 2538260 w 4218987"/>
                <a:gd name="connsiteY33" fmla="*/ 2393864 h 4218833"/>
                <a:gd name="connsiteX34" fmla="*/ 2299616 w 4218987"/>
                <a:gd name="connsiteY34" fmla="*/ 2175003 h 4218833"/>
                <a:gd name="connsiteX35" fmla="*/ 2313553 w 4218987"/>
                <a:gd name="connsiteY35" fmla="*/ 2168989 h 4218833"/>
                <a:gd name="connsiteX36" fmla="*/ 2487357 w 4218987"/>
                <a:gd name="connsiteY36" fmla="*/ 2214855 h 4218833"/>
                <a:gd name="connsiteX37" fmla="*/ 2660620 w 4218987"/>
                <a:gd name="connsiteY37" fmla="*/ 2043006 h 4218833"/>
                <a:gd name="connsiteX38" fmla="*/ 2247647 w 4218987"/>
                <a:gd name="connsiteY38" fmla="*/ 1934025 h 4218833"/>
                <a:gd name="connsiteX39" fmla="*/ 2110842 w 4218987"/>
                <a:gd name="connsiteY39" fmla="*/ 2001879 h 4218833"/>
                <a:gd name="connsiteX40" fmla="*/ 2055263 w 4218987"/>
                <a:gd name="connsiteY40" fmla="*/ 1950908 h 4218833"/>
                <a:gd name="connsiteX41" fmla="*/ 1934983 w 4218987"/>
                <a:gd name="connsiteY41" fmla="*/ 2082061 h 4218833"/>
                <a:gd name="connsiteX42" fmla="*/ 1094802 w 4218987"/>
                <a:gd name="connsiteY42" fmla="*/ 2424573 h 4218833"/>
                <a:gd name="connsiteX43" fmla="*/ 2274949 w 4218987"/>
                <a:gd name="connsiteY43" fmla="*/ 1146798 h 4218833"/>
                <a:gd name="connsiteX44" fmla="*/ 3845776 w 4218987"/>
                <a:gd name="connsiteY44" fmla="*/ 1435736 h 4218833"/>
                <a:gd name="connsiteX45" fmla="*/ 3464840 w 4218987"/>
                <a:gd name="connsiteY45" fmla="*/ 3360049 h 4218833"/>
                <a:gd name="connsiteX46" fmla="*/ 1459992 w 4218987"/>
                <a:gd name="connsiteY46" fmla="*/ 3887474 h 4218833"/>
                <a:gd name="connsiteX47" fmla="*/ 1457332 w 4218987"/>
                <a:gd name="connsiteY47" fmla="*/ 3883477 h 4218833"/>
                <a:gd name="connsiteX48" fmla="*/ 1094802 w 4218987"/>
                <a:gd name="connsiteY48" fmla="*/ 2424573 h 4218833"/>
                <a:gd name="connsiteX49" fmla="*/ 859948 w 4218987"/>
                <a:gd name="connsiteY49" fmla="*/ 2158776 h 4218833"/>
                <a:gd name="connsiteX50" fmla="*/ 1963134 w 4218987"/>
                <a:gd name="connsiteY50" fmla="*/ 955867 h 4218833"/>
                <a:gd name="connsiteX51" fmla="*/ 2030962 w 4218987"/>
                <a:gd name="connsiteY51" fmla="*/ 952934 h 4218833"/>
                <a:gd name="connsiteX52" fmla="*/ 2172480 w 4218987"/>
                <a:gd name="connsiteY52" fmla="*/ 1082719 h 4218833"/>
                <a:gd name="connsiteX53" fmla="*/ 2175413 w 4218987"/>
                <a:gd name="connsiteY53" fmla="*/ 1150547 h 4218833"/>
                <a:gd name="connsiteX54" fmla="*/ 1072226 w 4218987"/>
                <a:gd name="connsiteY54" fmla="*/ 2353456 h 4218833"/>
                <a:gd name="connsiteX55" fmla="*/ 1004399 w 4218987"/>
                <a:gd name="connsiteY55" fmla="*/ 2356389 h 4218833"/>
                <a:gd name="connsiteX56" fmla="*/ 862881 w 4218987"/>
                <a:gd name="connsiteY56" fmla="*/ 2226603 h 4218833"/>
                <a:gd name="connsiteX57" fmla="*/ 859948 w 4218987"/>
                <a:gd name="connsiteY57" fmla="*/ 2158776 h 4218833"/>
                <a:gd name="connsiteX58" fmla="*/ 617213 w 4218987"/>
                <a:gd name="connsiteY58" fmla="*/ 715496 h 4218833"/>
                <a:gd name="connsiteX59" fmla="*/ 1193554 w 4218987"/>
                <a:gd name="connsiteY59" fmla="*/ 603342 h 4218833"/>
                <a:gd name="connsiteX60" fmla="*/ 1591068 w 4218987"/>
                <a:gd name="connsiteY60" fmla="*/ 10498 h 4218833"/>
                <a:gd name="connsiteX61" fmla="*/ 1885804 w 4218987"/>
                <a:gd name="connsiteY61" fmla="*/ 905467 h 4218833"/>
                <a:gd name="connsiteX62" fmla="*/ 846522 w 4218987"/>
                <a:gd name="connsiteY62" fmla="*/ 2066880 h 4218833"/>
                <a:gd name="connsiteX63" fmla="*/ 127757 w 4218987"/>
                <a:gd name="connsiteY63" fmla="*/ 2095851 h 4218833"/>
                <a:gd name="connsiteX64" fmla="*/ 448206 w 4218987"/>
                <a:gd name="connsiteY64" fmla="*/ 1465195 h 4218833"/>
                <a:gd name="connsiteX65" fmla="*/ 617213 w 4218987"/>
                <a:gd name="connsiteY65" fmla="*/ 715496 h 4218833"/>
                <a:gd name="connsiteX0" fmla="*/ 2726972 w 4218987"/>
                <a:gd name="connsiteY0" fmla="*/ 2560838 h 4212740"/>
                <a:gd name="connsiteX1" fmla="*/ 2785542 w 4218987"/>
                <a:gd name="connsiteY1" fmla="*/ 2521959 h 4212740"/>
                <a:gd name="connsiteX2" fmla="*/ 2903529 w 4218987"/>
                <a:gd name="connsiteY2" fmla="*/ 2556112 h 4212740"/>
                <a:gd name="connsiteX3" fmla="*/ 2958558 w 4218987"/>
                <a:gd name="connsiteY3" fmla="*/ 2743439 h 4212740"/>
                <a:gd name="connsiteX4" fmla="*/ 2951347 w 4218987"/>
                <a:gd name="connsiteY4" fmla="*/ 2766612 h 4212740"/>
                <a:gd name="connsiteX5" fmla="*/ 2726972 w 4218987"/>
                <a:gd name="connsiteY5" fmla="*/ 2560838 h 4212740"/>
                <a:gd name="connsiteX6" fmla="*/ 2187259 w 4218987"/>
                <a:gd name="connsiteY6" fmla="*/ 2307330 h 4212740"/>
                <a:gd name="connsiteX7" fmla="*/ 2388933 w 4218987"/>
                <a:gd name="connsiteY7" fmla="*/ 2492286 h 4212740"/>
                <a:gd name="connsiteX8" fmla="*/ 2386834 w 4218987"/>
                <a:gd name="connsiteY8" fmla="*/ 2492817 h 4212740"/>
                <a:gd name="connsiteX9" fmla="*/ 2230026 w 4218987"/>
                <a:gd name="connsiteY9" fmla="*/ 2447801 h 4212740"/>
                <a:gd name="connsiteX10" fmla="*/ 2228909 w 4218987"/>
                <a:gd name="connsiteY10" fmla="*/ 2449126 h 4212740"/>
                <a:gd name="connsiteX11" fmla="*/ 2187259 w 4218987"/>
                <a:gd name="connsiteY11" fmla="*/ 2307330 h 4212740"/>
                <a:gd name="connsiteX12" fmla="*/ 1934983 w 4218987"/>
                <a:gd name="connsiteY12" fmla="*/ 2075968 h 4212740"/>
                <a:gd name="connsiteX13" fmla="*/ 1993087 w 4218987"/>
                <a:gd name="connsiteY13" fmla="*/ 2129255 h 4212740"/>
                <a:gd name="connsiteX14" fmla="*/ 1941766 w 4218987"/>
                <a:gd name="connsiteY14" fmla="*/ 2236220 h 4212740"/>
                <a:gd name="connsiteX15" fmla="*/ 2068585 w 4218987"/>
                <a:gd name="connsiteY15" fmla="*/ 2639100 h 4212740"/>
                <a:gd name="connsiteX16" fmla="*/ 2416619 w 4218987"/>
                <a:gd name="connsiteY16" fmla="*/ 2741378 h 4212740"/>
                <a:gd name="connsiteX17" fmla="*/ 2589184 w 4218987"/>
                <a:gd name="connsiteY17" fmla="*/ 2675935 h 4212740"/>
                <a:gd name="connsiteX18" fmla="*/ 2819784 w 4218987"/>
                <a:gd name="connsiteY18" fmla="*/ 2887418 h 4212740"/>
                <a:gd name="connsiteX19" fmla="*/ 2627084 w 4218987"/>
                <a:gd name="connsiteY19" fmla="*/ 2836417 h 4212740"/>
                <a:gd name="connsiteX20" fmla="*/ 2434618 w 4218987"/>
                <a:gd name="connsiteY20" fmla="*/ 3027313 h 4212740"/>
                <a:gd name="connsiteX21" fmla="*/ 2893365 w 4218987"/>
                <a:gd name="connsiteY21" fmla="*/ 3148373 h 4212740"/>
                <a:gd name="connsiteX22" fmla="*/ 3032143 w 4218987"/>
                <a:gd name="connsiteY22" fmla="*/ 3082172 h 4212740"/>
                <a:gd name="connsiteX23" fmla="*/ 3090634 w 4218987"/>
                <a:gd name="connsiteY23" fmla="*/ 3135814 h 4212740"/>
                <a:gd name="connsiteX24" fmla="*/ 3210914 w 4218987"/>
                <a:gd name="connsiteY24" fmla="*/ 3004661 h 4212740"/>
                <a:gd name="connsiteX25" fmla="*/ 3156792 w 4218987"/>
                <a:gd name="connsiteY25" fmla="*/ 2955025 h 4212740"/>
                <a:gd name="connsiteX26" fmla="*/ 3222229 w 4218987"/>
                <a:gd name="connsiteY26" fmla="*/ 2806387 h 4212740"/>
                <a:gd name="connsiteX27" fmla="*/ 3089478 w 4218987"/>
                <a:gd name="connsiteY27" fmla="*/ 2359188 h 4212740"/>
                <a:gd name="connsiteX28" fmla="*/ 3090209 w 4218987"/>
                <a:gd name="connsiteY28" fmla="*/ 2358332 h 4212740"/>
                <a:gd name="connsiteX29" fmla="*/ 3085067 w 4218987"/>
                <a:gd name="connsiteY29" fmla="*/ 2354558 h 4212740"/>
                <a:gd name="connsiteX30" fmla="*/ 3083320 w 4218987"/>
                <a:gd name="connsiteY30" fmla="*/ 2352725 h 4212740"/>
                <a:gd name="connsiteX31" fmla="*/ 3083018 w 4218987"/>
                <a:gd name="connsiteY31" fmla="*/ 2353054 h 4212740"/>
                <a:gd name="connsiteX32" fmla="*/ 2744891 w 4218987"/>
                <a:gd name="connsiteY32" fmla="*/ 2266233 h 4212740"/>
                <a:gd name="connsiteX33" fmla="*/ 2538260 w 4218987"/>
                <a:gd name="connsiteY33" fmla="*/ 2387771 h 4212740"/>
                <a:gd name="connsiteX34" fmla="*/ 2299616 w 4218987"/>
                <a:gd name="connsiteY34" fmla="*/ 2168910 h 4212740"/>
                <a:gd name="connsiteX35" fmla="*/ 2313553 w 4218987"/>
                <a:gd name="connsiteY35" fmla="*/ 2162896 h 4212740"/>
                <a:gd name="connsiteX36" fmla="*/ 2487357 w 4218987"/>
                <a:gd name="connsiteY36" fmla="*/ 2208762 h 4212740"/>
                <a:gd name="connsiteX37" fmla="*/ 2660620 w 4218987"/>
                <a:gd name="connsiteY37" fmla="*/ 2036913 h 4212740"/>
                <a:gd name="connsiteX38" fmla="*/ 2247647 w 4218987"/>
                <a:gd name="connsiteY38" fmla="*/ 1927932 h 4212740"/>
                <a:gd name="connsiteX39" fmla="*/ 2110842 w 4218987"/>
                <a:gd name="connsiteY39" fmla="*/ 1995786 h 4212740"/>
                <a:gd name="connsiteX40" fmla="*/ 2055263 w 4218987"/>
                <a:gd name="connsiteY40" fmla="*/ 1944815 h 4212740"/>
                <a:gd name="connsiteX41" fmla="*/ 1934983 w 4218987"/>
                <a:gd name="connsiteY41" fmla="*/ 2075968 h 4212740"/>
                <a:gd name="connsiteX42" fmla="*/ 1094802 w 4218987"/>
                <a:gd name="connsiteY42" fmla="*/ 2418480 h 4212740"/>
                <a:gd name="connsiteX43" fmla="*/ 2274949 w 4218987"/>
                <a:gd name="connsiteY43" fmla="*/ 1140705 h 4212740"/>
                <a:gd name="connsiteX44" fmla="*/ 3845776 w 4218987"/>
                <a:gd name="connsiteY44" fmla="*/ 1429643 h 4212740"/>
                <a:gd name="connsiteX45" fmla="*/ 3464840 w 4218987"/>
                <a:gd name="connsiteY45" fmla="*/ 3353956 h 4212740"/>
                <a:gd name="connsiteX46" fmla="*/ 1459992 w 4218987"/>
                <a:gd name="connsiteY46" fmla="*/ 3881381 h 4212740"/>
                <a:gd name="connsiteX47" fmla="*/ 1457332 w 4218987"/>
                <a:gd name="connsiteY47" fmla="*/ 3877384 h 4212740"/>
                <a:gd name="connsiteX48" fmla="*/ 1094802 w 4218987"/>
                <a:gd name="connsiteY48" fmla="*/ 2418480 h 4212740"/>
                <a:gd name="connsiteX49" fmla="*/ 859948 w 4218987"/>
                <a:gd name="connsiteY49" fmla="*/ 2152683 h 4212740"/>
                <a:gd name="connsiteX50" fmla="*/ 1963134 w 4218987"/>
                <a:gd name="connsiteY50" fmla="*/ 949774 h 4212740"/>
                <a:gd name="connsiteX51" fmla="*/ 2030962 w 4218987"/>
                <a:gd name="connsiteY51" fmla="*/ 946841 h 4212740"/>
                <a:gd name="connsiteX52" fmla="*/ 2172480 w 4218987"/>
                <a:gd name="connsiteY52" fmla="*/ 1076626 h 4212740"/>
                <a:gd name="connsiteX53" fmla="*/ 2175413 w 4218987"/>
                <a:gd name="connsiteY53" fmla="*/ 1144454 h 4212740"/>
                <a:gd name="connsiteX54" fmla="*/ 1072226 w 4218987"/>
                <a:gd name="connsiteY54" fmla="*/ 2347363 h 4212740"/>
                <a:gd name="connsiteX55" fmla="*/ 1004399 w 4218987"/>
                <a:gd name="connsiteY55" fmla="*/ 2350296 h 4212740"/>
                <a:gd name="connsiteX56" fmla="*/ 862881 w 4218987"/>
                <a:gd name="connsiteY56" fmla="*/ 2220510 h 4212740"/>
                <a:gd name="connsiteX57" fmla="*/ 859948 w 4218987"/>
                <a:gd name="connsiteY57" fmla="*/ 2152683 h 4212740"/>
                <a:gd name="connsiteX58" fmla="*/ 617213 w 4218987"/>
                <a:gd name="connsiteY58" fmla="*/ 709403 h 4212740"/>
                <a:gd name="connsiteX59" fmla="*/ 1193554 w 4218987"/>
                <a:gd name="connsiteY59" fmla="*/ 597249 h 4212740"/>
                <a:gd name="connsiteX60" fmla="*/ 1591068 w 4218987"/>
                <a:gd name="connsiteY60" fmla="*/ 4405 h 4212740"/>
                <a:gd name="connsiteX61" fmla="*/ 1885804 w 4218987"/>
                <a:gd name="connsiteY61" fmla="*/ 899374 h 4212740"/>
                <a:gd name="connsiteX62" fmla="*/ 846522 w 4218987"/>
                <a:gd name="connsiteY62" fmla="*/ 2060787 h 4212740"/>
                <a:gd name="connsiteX63" fmla="*/ 127757 w 4218987"/>
                <a:gd name="connsiteY63" fmla="*/ 2089758 h 4212740"/>
                <a:gd name="connsiteX64" fmla="*/ 448206 w 4218987"/>
                <a:gd name="connsiteY64" fmla="*/ 1459102 h 4212740"/>
                <a:gd name="connsiteX65" fmla="*/ 617213 w 4218987"/>
                <a:gd name="connsiteY65" fmla="*/ 709403 h 421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18987" h="4212740">
                  <a:moveTo>
                    <a:pt x="2726972" y="2560838"/>
                  </a:moveTo>
                  <a:cubicBezTo>
                    <a:pt x="2742919" y="2545669"/>
                    <a:pt x="2761036" y="2532131"/>
                    <a:pt x="2785542" y="2521959"/>
                  </a:cubicBezTo>
                  <a:cubicBezTo>
                    <a:pt x="2842367" y="2511454"/>
                    <a:pt x="2866050" y="2521010"/>
                    <a:pt x="2903529" y="2556112"/>
                  </a:cubicBezTo>
                  <a:cubicBezTo>
                    <a:pt x="2953803" y="2604223"/>
                    <a:pt x="2974773" y="2675518"/>
                    <a:pt x="2958558" y="2743439"/>
                  </a:cubicBezTo>
                  <a:cubicBezTo>
                    <a:pt x="2956662" y="2751378"/>
                    <a:pt x="2954293" y="2759129"/>
                    <a:pt x="2951347" y="2766612"/>
                  </a:cubicBezTo>
                  <a:lnTo>
                    <a:pt x="2726972" y="2560838"/>
                  </a:lnTo>
                  <a:close/>
                  <a:moveTo>
                    <a:pt x="2187259" y="2307330"/>
                  </a:moveTo>
                  <a:lnTo>
                    <a:pt x="2388933" y="2492286"/>
                  </a:lnTo>
                  <a:lnTo>
                    <a:pt x="2386834" y="2492817"/>
                  </a:lnTo>
                  <a:cubicBezTo>
                    <a:pt x="2324502" y="2508724"/>
                    <a:pt x="2271072" y="2488504"/>
                    <a:pt x="2230026" y="2447801"/>
                  </a:cubicBezTo>
                  <a:lnTo>
                    <a:pt x="2228909" y="2449126"/>
                  </a:lnTo>
                  <a:cubicBezTo>
                    <a:pt x="2193714" y="2410899"/>
                    <a:pt x="2178315" y="2358663"/>
                    <a:pt x="2187259" y="2307330"/>
                  </a:cubicBezTo>
                  <a:close/>
                  <a:moveTo>
                    <a:pt x="1934983" y="2075968"/>
                  </a:moveTo>
                  <a:lnTo>
                    <a:pt x="1993087" y="2129255"/>
                  </a:lnTo>
                  <a:cubicBezTo>
                    <a:pt x="1974652" y="2162240"/>
                    <a:pt x="1950785" y="2198446"/>
                    <a:pt x="1941766" y="2236220"/>
                  </a:cubicBezTo>
                  <a:cubicBezTo>
                    <a:pt x="1904674" y="2387735"/>
                    <a:pt x="1931447" y="2512849"/>
                    <a:pt x="2068585" y="2639100"/>
                  </a:cubicBezTo>
                  <a:cubicBezTo>
                    <a:pt x="2164747" y="2720768"/>
                    <a:pt x="2290975" y="2757863"/>
                    <a:pt x="2416619" y="2741378"/>
                  </a:cubicBezTo>
                  <a:cubicBezTo>
                    <a:pt x="2479450" y="2733135"/>
                    <a:pt x="2537492" y="2710222"/>
                    <a:pt x="2589184" y="2675935"/>
                  </a:cubicBezTo>
                  <a:lnTo>
                    <a:pt x="2819784" y="2887418"/>
                  </a:lnTo>
                  <a:cubicBezTo>
                    <a:pt x="2751065" y="2906608"/>
                    <a:pt x="2677341" y="2887088"/>
                    <a:pt x="2627084" y="2836417"/>
                  </a:cubicBezTo>
                  <a:lnTo>
                    <a:pt x="2434618" y="3027313"/>
                  </a:lnTo>
                  <a:cubicBezTo>
                    <a:pt x="2554238" y="3147918"/>
                    <a:pt x="2729811" y="3194250"/>
                    <a:pt x="2893365" y="3148373"/>
                  </a:cubicBezTo>
                  <a:cubicBezTo>
                    <a:pt x="2943893" y="3134200"/>
                    <a:pt x="2990823" y="3111914"/>
                    <a:pt x="3032143" y="3082172"/>
                  </a:cubicBezTo>
                  <a:lnTo>
                    <a:pt x="3090634" y="3135814"/>
                  </a:lnTo>
                  <a:lnTo>
                    <a:pt x="3210914" y="3004661"/>
                  </a:lnTo>
                  <a:lnTo>
                    <a:pt x="3156792" y="2955025"/>
                  </a:lnTo>
                  <a:cubicBezTo>
                    <a:pt x="3187233" y="2910677"/>
                    <a:pt x="3209343" y="2860364"/>
                    <a:pt x="3222229" y="2806387"/>
                  </a:cubicBezTo>
                  <a:cubicBezTo>
                    <a:pt x="3260983" y="2644060"/>
                    <a:pt x="3210346" y="2473619"/>
                    <a:pt x="3089478" y="2359188"/>
                  </a:cubicBezTo>
                  <a:lnTo>
                    <a:pt x="3090209" y="2358332"/>
                  </a:lnTo>
                  <a:cubicBezTo>
                    <a:pt x="3088590" y="2356959"/>
                    <a:pt x="3086958" y="2355602"/>
                    <a:pt x="3085067" y="2354558"/>
                  </a:cubicBezTo>
                  <a:lnTo>
                    <a:pt x="3083320" y="2352725"/>
                  </a:lnTo>
                  <a:lnTo>
                    <a:pt x="3083018" y="2353054"/>
                  </a:lnTo>
                  <a:cubicBezTo>
                    <a:pt x="2988175" y="2276339"/>
                    <a:pt x="2860427" y="2234599"/>
                    <a:pt x="2744891" y="2266233"/>
                  </a:cubicBezTo>
                  <a:cubicBezTo>
                    <a:pt x="2669329" y="2286922"/>
                    <a:pt x="2604815" y="2324138"/>
                    <a:pt x="2538260" y="2387771"/>
                  </a:cubicBezTo>
                  <a:lnTo>
                    <a:pt x="2299616" y="2168910"/>
                  </a:lnTo>
                  <a:lnTo>
                    <a:pt x="2313553" y="2162896"/>
                  </a:lnTo>
                  <a:cubicBezTo>
                    <a:pt x="2375518" y="2145515"/>
                    <a:pt x="2442037" y="2163069"/>
                    <a:pt x="2487357" y="2208762"/>
                  </a:cubicBezTo>
                  <a:lnTo>
                    <a:pt x="2660620" y="2036913"/>
                  </a:lnTo>
                  <a:cubicBezTo>
                    <a:pt x="2552935" y="1928342"/>
                    <a:pt x="2394881" y="1886633"/>
                    <a:pt x="2247647" y="1927932"/>
                  </a:cubicBezTo>
                  <a:cubicBezTo>
                    <a:pt x="2197362" y="1942037"/>
                    <a:pt x="2151035" y="1965068"/>
                    <a:pt x="2110842" y="1995786"/>
                  </a:cubicBezTo>
                  <a:lnTo>
                    <a:pt x="2055263" y="1944815"/>
                  </a:lnTo>
                  <a:lnTo>
                    <a:pt x="1934983" y="2075968"/>
                  </a:lnTo>
                  <a:close/>
                  <a:moveTo>
                    <a:pt x="1094802" y="2418480"/>
                  </a:moveTo>
                  <a:lnTo>
                    <a:pt x="2274949" y="1140705"/>
                  </a:lnTo>
                  <a:cubicBezTo>
                    <a:pt x="3066920" y="1107715"/>
                    <a:pt x="3506098" y="1181630"/>
                    <a:pt x="3845776" y="1429643"/>
                  </a:cubicBezTo>
                  <a:cubicBezTo>
                    <a:pt x="4361123" y="1802856"/>
                    <a:pt x="4436743" y="2218686"/>
                    <a:pt x="3464840" y="3353956"/>
                  </a:cubicBezTo>
                  <a:cubicBezTo>
                    <a:pt x="2372477" y="4481621"/>
                    <a:pt x="1885659" y="4318774"/>
                    <a:pt x="1459992" y="3881381"/>
                  </a:cubicBezTo>
                  <a:lnTo>
                    <a:pt x="1457332" y="3877384"/>
                  </a:lnTo>
                  <a:cubicBezTo>
                    <a:pt x="1174687" y="3560083"/>
                    <a:pt x="1093021" y="3193236"/>
                    <a:pt x="1094802" y="2418480"/>
                  </a:cubicBezTo>
                  <a:close/>
                  <a:moveTo>
                    <a:pt x="859948" y="2152683"/>
                  </a:moveTo>
                  <a:lnTo>
                    <a:pt x="1963134" y="949774"/>
                  </a:lnTo>
                  <a:cubicBezTo>
                    <a:pt x="1981055" y="930234"/>
                    <a:pt x="2011422" y="928920"/>
                    <a:pt x="2030962" y="946841"/>
                  </a:cubicBezTo>
                  <a:lnTo>
                    <a:pt x="2172480" y="1076626"/>
                  </a:lnTo>
                  <a:cubicBezTo>
                    <a:pt x="2192020" y="1094546"/>
                    <a:pt x="2193333" y="1124914"/>
                    <a:pt x="2175413" y="1144454"/>
                  </a:cubicBezTo>
                  <a:lnTo>
                    <a:pt x="1072226" y="2347363"/>
                  </a:lnTo>
                  <a:cubicBezTo>
                    <a:pt x="1054306" y="2366903"/>
                    <a:pt x="1023939" y="2368216"/>
                    <a:pt x="1004399" y="2350296"/>
                  </a:cubicBezTo>
                  <a:lnTo>
                    <a:pt x="862881" y="2220510"/>
                  </a:lnTo>
                  <a:cubicBezTo>
                    <a:pt x="843341" y="2202590"/>
                    <a:pt x="842028" y="2172223"/>
                    <a:pt x="859948" y="2152683"/>
                  </a:cubicBezTo>
                  <a:close/>
                  <a:moveTo>
                    <a:pt x="617213" y="709403"/>
                  </a:moveTo>
                  <a:cubicBezTo>
                    <a:pt x="867493" y="482409"/>
                    <a:pt x="905041" y="540987"/>
                    <a:pt x="1193554" y="597249"/>
                  </a:cubicBezTo>
                  <a:cubicBezTo>
                    <a:pt x="1611640" y="667547"/>
                    <a:pt x="1434098" y="64942"/>
                    <a:pt x="1591068" y="4405"/>
                  </a:cubicBezTo>
                  <a:cubicBezTo>
                    <a:pt x="1728507" y="-48600"/>
                    <a:pt x="2045888" y="384303"/>
                    <a:pt x="1885804" y="899374"/>
                  </a:cubicBezTo>
                  <a:cubicBezTo>
                    <a:pt x="1524682" y="1293140"/>
                    <a:pt x="1207644" y="1667021"/>
                    <a:pt x="846522" y="2060787"/>
                  </a:cubicBezTo>
                  <a:cubicBezTo>
                    <a:pt x="455578" y="2242802"/>
                    <a:pt x="293609" y="2203716"/>
                    <a:pt x="127757" y="2089758"/>
                  </a:cubicBezTo>
                  <a:cubicBezTo>
                    <a:pt x="-38095" y="1975800"/>
                    <a:pt x="-136790" y="1614018"/>
                    <a:pt x="448206" y="1459102"/>
                  </a:cubicBezTo>
                  <a:cubicBezTo>
                    <a:pt x="669775" y="1417745"/>
                    <a:pt x="251827" y="1252233"/>
                    <a:pt x="617213" y="709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3" name="TextBox 37">
              <a:extLst>
                <a:ext uri="{FF2B5EF4-FFF2-40B4-BE49-F238E27FC236}">
                  <a16:creationId xmlns:a16="http://schemas.microsoft.com/office/drawing/2014/main" id="{39F9F759-D959-4897-945F-2D70D388D00C}"/>
                </a:ext>
              </a:extLst>
            </p:cNvPr>
            <p:cNvSpPr txBox="1"/>
            <p:nvPr/>
          </p:nvSpPr>
          <p:spPr>
            <a:xfrm>
              <a:off x="5877669" y="4202196"/>
              <a:ext cx="15071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64" name="Group 38">
              <a:extLst>
                <a:ext uri="{FF2B5EF4-FFF2-40B4-BE49-F238E27FC236}">
                  <a16:creationId xmlns:a16="http://schemas.microsoft.com/office/drawing/2014/main" id="{56C82FC2-BD18-4096-92C1-BF32420B0BB6}"/>
                </a:ext>
              </a:extLst>
            </p:cNvPr>
            <p:cNvGrpSpPr/>
            <p:nvPr/>
          </p:nvGrpSpPr>
          <p:grpSpPr>
            <a:xfrm>
              <a:off x="5300752" y="2500289"/>
              <a:ext cx="2591331" cy="2607234"/>
              <a:chOff x="5300752" y="2500289"/>
              <a:chExt cx="2591331" cy="2607234"/>
            </a:xfrm>
          </p:grpSpPr>
          <p:sp>
            <p:nvSpPr>
              <p:cNvPr id="68" name="Freeform 43">
                <a:extLst>
                  <a:ext uri="{FF2B5EF4-FFF2-40B4-BE49-F238E27FC236}">
                    <a16:creationId xmlns:a16="http://schemas.microsoft.com/office/drawing/2014/main" id="{0D4F3168-A1EE-492B-B36E-41E432E1673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3300" y="3403957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2376266" h="2700265">
                    <a:moveTo>
                      <a:pt x="1656387" y="1972892"/>
                    </a:moveTo>
                    <a:cubicBezTo>
                      <a:pt x="1611887" y="1973356"/>
                      <a:pt x="1563385" y="2005080"/>
                      <a:pt x="1534629" y="2057337"/>
                    </a:cubicBezTo>
                    <a:cubicBezTo>
                      <a:pt x="1496288" y="2127013"/>
                      <a:pt x="1507568" y="2206808"/>
                      <a:pt x="1559826" y="2235565"/>
                    </a:cubicBezTo>
                    <a:cubicBezTo>
                      <a:pt x="1612084" y="2264320"/>
                      <a:pt x="1685527" y="2231149"/>
                      <a:pt x="1723869" y="2161473"/>
                    </a:cubicBezTo>
                    <a:cubicBezTo>
                      <a:pt x="1762211" y="2091796"/>
                      <a:pt x="1750931" y="2012000"/>
                      <a:pt x="1698673" y="1983245"/>
                    </a:cubicBezTo>
                    <a:cubicBezTo>
                      <a:pt x="1685608" y="1976055"/>
                      <a:pt x="1671220" y="1972736"/>
                      <a:pt x="1656387" y="1972892"/>
                    </a:cubicBezTo>
                    <a:close/>
                    <a:moveTo>
                      <a:pt x="312688" y="1634792"/>
                    </a:moveTo>
                    <a:cubicBezTo>
                      <a:pt x="281116" y="1626772"/>
                      <a:pt x="249981" y="1631172"/>
                      <a:pt x="226763" y="1649891"/>
                    </a:cubicBezTo>
                    <a:cubicBezTo>
                      <a:pt x="180329" y="1687329"/>
                      <a:pt x="183153" y="1767868"/>
                      <a:pt x="233071" y="1829780"/>
                    </a:cubicBezTo>
                    <a:cubicBezTo>
                      <a:pt x="282989" y="1891692"/>
                      <a:pt x="361097" y="1911533"/>
                      <a:pt x="407532" y="1874094"/>
                    </a:cubicBezTo>
                    <a:cubicBezTo>
                      <a:pt x="453966" y="1836657"/>
                      <a:pt x="451142" y="1756118"/>
                      <a:pt x="401224" y="1694205"/>
                    </a:cubicBezTo>
                    <a:cubicBezTo>
                      <a:pt x="376265" y="1663249"/>
                      <a:pt x="344258" y="1642811"/>
                      <a:pt x="312688" y="1634792"/>
                    </a:cubicBezTo>
                    <a:close/>
                    <a:moveTo>
                      <a:pt x="1869299" y="1519920"/>
                    </a:moveTo>
                    <a:cubicBezTo>
                      <a:pt x="1824865" y="1522388"/>
                      <a:pt x="1777842" y="1556264"/>
                      <a:pt x="1751468" y="1609764"/>
                    </a:cubicBezTo>
                    <a:cubicBezTo>
                      <a:pt x="1716305" y="1681096"/>
                      <a:pt x="1731168" y="1760303"/>
                      <a:pt x="1784668" y="1786676"/>
                    </a:cubicBezTo>
                    <a:cubicBezTo>
                      <a:pt x="1838168" y="1813049"/>
                      <a:pt x="1910044" y="1776602"/>
                      <a:pt x="1945208" y="1705269"/>
                    </a:cubicBezTo>
                    <a:cubicBezTo>
                      <a:pt x="1980371" y="1633937"/>
                      <a:pt x="1965508" y="1554730"/>
                      <a:pt x="1912008" y="1528357"/>
                    </a:cubicBezTo>
                    <a:cubicBezTo>
                      <a:pt x="1898633" y="1521764"/>
                      <a:pt x="1884109" y="1519097"/>
                      <a:pt x="1869299" y="1519920"/>
                    </a:cubicBezTo>
                    <a:close/>
                    <a:moveTo>
                      <a:pt x="741251" y="1329992"/>
                    </a:moveTo>
                    <a:cubicBezTo>
                      <a:pt x="709680" y="1321974"/>
                      <a:pt x="678544" y="1326372"/>
                      <a:pt x="655326" y="1345092"/>
                    </a:cubicBezTo>
                    <a:cubicBezTo>
                      <a:pt x="608892" y="1382530"/>
                      <a:pt x="611716" y="1463069"/>
                      <a:pt x="661634" y="1524981"/>
                    </a:cubicBezTo>
                    <a:cubicBezTo>
                      <a:pt x="711552" y="1586893"/>
                      <a:pt x="789660" y="1606734"/>
                      <a:pt x="836094" y="1569294"/>
                    </a:cubicBezTo>
                    <a:cubicBezTo>
                      <a:pt x="882529" y="1531856"/>
                      <a:pt x="879704" y="1451317"/>
                      <a:pt x="829787" y="1389406"/>
                    </a:cubicBezTo>
                    <a:cubicBezTo>
                      <a:pt x="804828" y="1358450"/>
                      <a:pt x="772822" y="1338012"/>
                      <a:pt x="741251" y="1329992"/>
                    </a:cubicBezTo>
                    <a:close/>
                    <a:moveTo>
                      <a:pt x="2079316" y="1065457"/>
                    </a:moveTo>
                    <a:cubicBezTo>
                      <a:pt x="2035146" y="1070876"/>
                      <a:pt x="1990481" y="1107807"/>
                      <a:pt x="1967725" y="1162943"/>
                    </a:cubicBezTo>
                    <a:cubicBezTo>
                      <a:pt x="1937386" y="1236457"/>
                      <a:pt x="1957487" y="1314499"/>
                      <a:pt x="2012623" y="1337253"/>
                    </a:cubicBezTo>
                    <a:cubicBezTo>
                      <a:pt x="2067759" y="1360009"/>
                      <a:pt x="2137051" y="1318860"/>
                      <a:pt x="2167391" y="1245345"/>
                    </a:cubicBezTo>
                    <a:cubicBezTo>
                      <a:pt x="2197730" y="1171831"/>
                      <a:pt x="2177629" y="1093789"/>
                      <a:pt x="2122493" y="1071035"/>
                    </a:cubicBezTo>
                    <a:cubicBezTo>
                      <a:pt x="2108709" y="1065345"/>
                      <a:pt x="2094040" y="1063650"/>
                      <a:pt x="2079316" y="1065457"/>
                    </a:cubicBezTo>
                    <a:close/>
                    <a:moveTo>
                      <a:pt x="0" y="654162"/>
                    </a:moveTo>
                    <a:lnTo>
                      <a:pt x="1082073" y="1244384"/>
                    </a:lnTo>
                    <a:lnTo>
                      <a:pt x="1121421" y="2700265"/>
                    </a:lnTo>
                    <a:lnTo>
                      <a:pt x="4918" y="1923139"/>
                    </a:lnTo>
                    <a:cubicBezTo>
                      <a:pt x="3279" y="1498508"/>
                      <a:pt x="1639" y="1073875"/>
                      <a:pt x="0" y="654162"/>
                    </a:cubicBezTo>
                    <a:close/>
                    <a:moveTo>
                      <a:pt x="2375644" y="688592"/>
                    </a:moveTo>
                    <a:lnTo>
                      <a:pt x="2360889" y="1967406"/>
                    </a:lnTo>
                    <a:lnTo>
                      <a:pt x="1293570" y="2700265"/>
                    </a:lnTo>
                    <a:lnTo>
                      <a:pt x="1249303" y="1239466"/>
                    </a:lnTo>
                    <a:close/>
                    <a:moveTo>
                      <a:pt x="1214923" y="371219"/>
                    </a:moveTo>
                    <a:cubicBezTo>
                      <a:pt x="1197013" y="368793"/>
                      <a:pt x="1177834" y="369067"/>
                      <a:pt x="1158247" y="372480"/>
                    </a:cubicBezTo>
                    <a:cubicBezTo>
                      <a:pt x="1079899" y="386133"/>
                      <a:pt x="1024686" y="444836"/>
                      <a:pt x="1034926" y="503598"/>
                    </a:cubicBezTo>
                    <a:cubicBezTo>
                      <a:pt x="1045165" y="562359"/>
                      <a:pt x="1116980" y="598927"/>
                      <a:pt x="1195328" y="585274"/>
                    </a:cubicBezTo>
                    <a:cubicBezTo>
                      <a:pt x="1273676" y="571621"/>
                      <a:pt x="1328889" y="512918"/>
                      <a:pt x="1318650" y="454156"/>
                    </a:cubicBezTo>
                    <a:cubicBezTo>
                      <a:pt x="1310970" y="410086"/>
                      <a:pt x="1268654" y="378499"/>
                      <a:pt x="1214923" y="371219"/>
                    </a:cubicBezTo>
                    <a:close/>
                    <a:moveTo>
                      <a:pt x="1185985" y="0"/>
                    </a:moveTo>
                    <a:lnTo>
                      <a:pt x="2376266" y="506608"/>
                    </a:lnTo>
                    <a:lnTo>
                      <a:pt x="1161392" y="1101748"/>
                    </a:lnTo>
                    <a:lnTo>
                      <a:pt x="10460" y="4918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" name="Rectangle 15">
                <a:extLst>
                  <a:ext uri="{FF2B5EF4-FFF2-40B4-BE49-F238E27FC236}">
                    <a16:creationId xmlns:a16="http://schemas.microsoft.com/office/drawing/2014/main" id="{18A58299-A9DA-4D2C-84AF-7FD3C338AC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18883" y="4118203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4088964" h="4259405">
                    <a:moveTo>
                      <a:pt x="1480605" y="2231940"/>
                    </a:moveTo>
                    <a:lnTo>
                      <a:pt x="1199818" y="2044620"/>
                    </a:lnTo>
                    <a:lnTo>
                      <a:pt x="761621" y="2687221"/>
                    </a:lnTo>
                    <a:cubicBezTo>
                      <a:pt x="501536" y="2652619"/>
                      <a:pt x="265323" y="2467912"/>
                      <a:pt x="39127" y="2272940"/>
                    </a:cubicBezTo>
                    <a:cubicBezTo>
                      <a:pt x="-80639" y="2070133"/>
                      <a:pt x="269496" y="1743507"/>
                      <a:pt x="374515" y="1494038"/>
                    </a:cubicBezTo>
                    <a:lnTo>
                      <a:pt x="93728" y="1306717"/>
                    </a:lnTo>
                    <a:lnTo>
                      <a:pt x="1091841" y="1312633"/>
                    </a:lnTo>
                    <a:close/>
                    <a:moveTo>
                      <a:pt x="2759566" y="226796"/>
                    </a:moveTo>
                    <a:cubicBezTo>
                      <a:pt x="2331051" y="377379"/>
                      <a:pt x="2150002" y="492309"/>
                      <a:pt x="1991062" y="643648"/>
                    </a:cubicBezTo>
                    <a:lnTo>
                      <a:pt x="1463599" y="1446568"/>
                    </a:lnTo>
                    <a:lnTo>
                      <a:pt x="610317" y="909936"/>
                    </a:lnTo>
                    <a:cubicBezTo>
                      <a:pt x="810411" y="627556"/>
                      <a:pt x="1020899" y="239191"/>
                      <a:pt x="1244930" y="61882"/>
                    </a:cubicBezTo>
                    <a:cubicBezTo>
                      <a:pt x="1491876" y="-75367"/>
                      <a:pt x="1697752" y="31605"/>
                      <a:pt x="2759566" y="226796"/>
                    </a:cubicBezTo>
                    <a:close/>
                    <a:moveTo>
                      <a:pt x="1722488" y="3820535"/>
                    </a:moveTo>
                    <a:cubicBezTo>
                      <a:pt x="1376925" y="3801485"/>
                      <a:pt x="936112" y="3830060"/>
                      <a:pt x="666750" y="3734810"/>
                    </a:cubicBezTo>
                    <a:cubicBezTo>
                      <a:pt x="419100" y="3598835"/>
                      <a:pt x="400050" y="3367610"/>
                      <a:pt x="0" y="2364860"/>
                    </a:cubicBezTo>
                    <a:cubicBezTo>
                      <a:pt x="355600" y="2647435"/>
                      <a:pt x="549276" y="2739510"/>
                      <a:pt x="762000" y="2793485"/>
                    </a:cubicBezTo>
                    <a:lnTo>
                      <a:pt x="1722487" y="2812535"/>
                    </a:lnTo>
                    <a:close/>
                    <a:moveTo>
                      <a:pt x="3605396" y="869465"/>
                    </a:moveTo>
                    <a:lnTo>
                      <a:pt x="3069019" y="1711228"/>
                    </a:lnTo>
                    <a:lnTo>
                      <a:pt x="2083849" y="1550906"/>
                    </a:lnTo>
                    <a:lnTo>
                      <a:pt x="2391902" y="1412941"/>
                    </a:lnTo>
                    <a:lnTo>
                      <a:pt x="2081217" y="699900"/>
                    </a:lnTo>
                    <a:cubicBezTo>
                      <a:pt x="2248971" y="498156"/>
                      <a:pt x="2531081" y="396532"/>
                      <a:pt x="2816547" y="308854"/>
                    </a:cubicBezTo>
                    <a:cubicBezTo>
                      <a:pt x="3051986" y="315439"/>
                      <a:pt x="3142075" y="785719"/>
                      <a:pt x="3297344" y="1007430"/>
                    </a:cubicBezTo>
                    <a:close/>
                    <a:moveTo>
                      <a:pt x="3222215" y="3788662"/>
                    </a:moveTo>
                    <a:cubicBezTo>
                      <a:pt x="3089072" y="3954283"/>
                      <a:pt x="2662122" y="3869088"/>
                      <a:pt x="2413930" y="3921936"/>
                    </a:cubicBezTo>
                    <a:lnTo>
                      <a:pt x="2420658" y="4259405"/>
                    </a:lnTo>
                    <a:lnTo>
                      <a:pt x="1855155" y="3436926"/>
                    </a:lnTo>
                    <a:lnTo>
                      <a:pt x="2387428" y="2592563"/>
                    </a:lnTo>
                    <a:lnTo>
                      <a:pt x="2394156" y="2930032"/>
                    </a:lnTo>
                    <a:lnTo>
                      <a:pt x="3171906" y="2922431"/>
                    </a:lnTo>
                    <a:cubicBezTo>
                      <a:pt x="3292132" y="3155642"/>
                      <a:pt x="3275533" y="3455038"/>
                      <a:pt x="3244786" y="3752078"/>
                    </a:cubicBezTo>
                    <a:cubicBezTo>
                      <a:pt x="3238662" y="3765464"/>
                      <a:pt x="3231091" y="3777620"/>
                      <a:pt x="3222215" y="3788662"/>
                    </a:cubicBezTo>
                    <a:close/>
                    <a:moveTo>
                      <a:pt x="3948285" y="2834020"/>
                    </a:moveTo>
                    <a:cubicBezTo>
                      <a:pt x="3833022" y="3018741"/>
                      <a:pt x="3639730" y="3281008"/>
                      <a:pt x="3342579" y="3731662"/>
                    </a:cubicBezTo>
                    <a:cubicBezTo>
                      <a:pt x="3371271" y="3278367"/>
                      <a:pt x="3336159" y="3066813"/>
                      <a:pt x="3258895" y="2861397"/>
                    </a:cubicBezTo>
                    <a:lnTo>
                      <a:pt x="2725671" y="2062291"/>
                    </a:lnTo>
                    <a:lnTo>
                      <a:pt x="3552883" y="1486284"/>
                    </a:lnTo>
                    <a:cubicBezTo>
                      <a:pt x="3734716" y="1780754"/>
                      <a:pt x="4010062" y="2126176"/>
                      <a:pt x="4085819" y="2401657"/>
                    </a:cubicBezTo>
                    <a:cubicBezTo>
                      <a:pt x="4100783" y="2542124"/>
                      <a:pt x="4063549" y="2649298"/>
                      <a:pt x="3948285" y="28340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" name="Rectangle 1">
                <a:extLst>
                  <a:ext uri="{FF2B5EF4-FFF2-40B4-BE49-F238E27FC236}">
                    <a16:creationId xmlns:a16="http://schemas.microsoft.com/office/drawing/2014/main" id="{6C79A73B-29F2-4236-AB94-DB54CCEC62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82101" y="2500289"/>
                <a:ext cx="36069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4020621" h="4012920">
                    <a:moveTo>
                      <a:pt x="780213" y="3724888"/>
                    </a:moveTo>
                    <a:lnTo>
                      <a:pt x="2868445" y="3724888"/>
                    </a:lnTo>
                    <a:lnTo>
                      <a:pt x="2868445" y="4012920"/>
                    </a:lnTo>
                    <a:lnTo>
                      <a:pt x="780213" y="4012920"/>
                    </a:lnTo>
                    <a:close/>
                    <a:moveTo>
                      <a:pt x="4020621" y="2152587"/>
                    </a:moveTo>
                    <a:lnTo>
                      <a:pt x="4020621" y="3448731"/>
                    </a:lnTo>
                    <a:lnTo>
                      <a:pt x="3903908" y="3386593"/>
                    </a:lnTo>
                    <a:lnTo>
                      <a:pt x="3903908" y="2214725"/>
                    </a:lnTo>
                    <a:close/>
                    <a:moveTo>
                      <a:pt x="1582587" y="1544569"/>
                    </a:moveTo>
                    <a:cubicBezTo>
                      <a:pt x="1525677" y="1652847"/>
                      <a:pt x="1434945" y="1739939"/>
                      <a:pt x="1324158" y="1792547"/>
                    </a:cubicBezTo>
                    <a:lnTo>
                      <a:pt x="1790243" y="1792547"/>
                    </a:lnTo>
                    <a:cubicBezTo>
                      <a:pt x="1708293" y="1721838"/>
                      <a:pt x="1638004" y="1638154"/>
                      <a:pt x="1582587" y="1544569"/>
                    </a:cubicBezTo>
                    <a:close/>
                    <a:moveTo>
                      <a:pt x="1238323" y="1312673"/>
                    </a:moveTo>
                    <a:cubicBezTo>
                      <a:pt x="1173622" y="1312673"/>
                      <a:pt x="1121172" y="1365123"/>
                      <a:pt x="1121172" y="1429824"/>
                    </a:cubicBezTo>
                    <a:cubicBezTo>
                      <a:pt x="1121172" y="1494525"/>
                      <a:pt x="1173622" y="1546975"/>
                      <a:pt x="1238323" y="1546975"/>
                    </a:cubicBezTo>
                    <a:cubicBezTo>
                      <a:pt x="1303024" y="1546975"/>
                      <a:pt x="1355474" y="1494525"/>
                      <a:pt x="1355474" y="1429824"/>
                    </a:cubicBezTo>
                    <a:cubicBezTo>
                      <a:pt x="1355474" y="1365123"/>
                      <a:pt x="1303024" y="1312673"/>
                      <a:pt x="1238323" y="1312673"/>
                    </a:cubicBezTo>
                    <a:close/>
                    <a:moveTo>
                      <a:pt x="870057" y="1312673"/>
                    </a:moveTo>
                    <a:cubicBezTo>
                      <a:pt x="805356" y="1312673"/>
                      <a:pt x="752906" y="1365123"/>
                      <a:pt x="752906" y="1429824"/>
                    </a:cubicBezTo>
                    <a:cubicBezTo>
                      <a:pt x="752906" y="1494525"/>
                      <a:pt x="805356" y="1546975"/>
                      <a:pt x="870057" y="1546975"/>
                    </a:cubicBezTo>
                    <a:cubicBezTo>
                      <a:pt x="934758" y="1546975"/>
                      <a:pt x="987208" y="1494525"/>
                      <a:pt x="987208" y="1429824"/>
                    </a:cubicBezTo>
                    <a:cubicBezTo>
                      <a:pt x="987208" y="1365123"/>
                      <a:pt x="934758" y="1312673"/>
                      <a:pt x="870057" y="1312673"/>
                    </a:cubicBezTo>
                    <a:close/>
                    <a:moveTo>
                      <a:pt x="2775838" y="1127627"/>
                    </a:moveTo>
                    <a:cubicBezTo>
                      <a:pt x="2666578" y="1127627"/>
                      <a:pt x="2578006" y="1216199"/>
                      <a:pt x="2578006" y="1325459"/>
                    </a:cubicBezTo>
                    <a:cubicBezTo>
                      <a:pt x="2578006" y="1434719"/>
                      <a:pt x="2666578" y="1523291"/>
                      <a:pt x="2775838" y="1523291"/>
                    </a:cubicBezTo>
                    <a:cubicBezTo>
                      <a:pt x="2885098" y="1523291"/>
                      <a:pt x="2973670" y="1434719"/>
                      <a:pt x="2973670" y="1325459"/>
                    </a:cubicBezTo>
                    <a:cubicBezTo>
                      <a:pt x="2973670" y="1216199"/>
                      <a:pt x="2885098" y="1127627"/>
                      <a:pt x="2775838" y="1127627"/>
                    </a:cubicBezTo>
                    <a:close/>
                    <a:moveTo>
                      <a:pt x="2153949" y="1127627"/>
                    </a:moveTo>
                    <a:cubicBezTo>
                      <a:pt x="2044689" y="1127627"/>
                      <a:pt x="1956117" y="1216199"/>
                      <a:pt x="1956117" y="1325459"/>
                    </a:cubicBezTo>
                    <a:cubicBezTo>
                      <a:pt x="1956117" y="1434719"/>
                      <a:pt x="2044689" y="1523291"/>
                      <a:pt x="2153949" y="1523291"/>
                    </a:cubicBezTo>
                    <a:cubicBezTo>
                      <a:pt x="2263209" y="1523291"/>
                      <a:pt x="2351781" y="1434719"/>
                      <a:pt x="2351781" y="1325459"/>
                    </a:cubicBezTo>
                    <a:cubicBezTo>
                      <a:pt x="2351781" y="1216199"/>
                      <a:pt x="2263209" y="1127627"/>
                      <a:pt x="2153949" y="1127627"/>
                    </a:cubicBezTo>
                    <a:close/>
                    <a:moveTo>
                      <a:pt x="1238323" y="956510"/>
                    </a:moveTo>
                    <a:cubicBezTo>
                      <a:pt x="1173622" y="956510"/>
                      <a:pt x="1121172" y="1008960"/>
                      <a:pt x="1121172" y="1073661"/>
                    </a:cubicBezTo>
                    <a:cubicBezTo>
                      <a:pt x="1121172" y="1138362"/>
                      <a:pt x="1173622" y="1190812"/>
                      <a:pt x="1238323" y="1190812"/>
                    </a:cubicBezTo>
                    <a:cubicBezTo>
                      <a:pt x="1303024" y="1190812"/>
                      <a:pt x="1355474" y="1138362"/>
                      <a:pt x="1355474" y="1073661"/>
                    </a:cubicBezTo>
                    <a:cubicBezTo>
                      <a:pt x="1355474" y="1008960"/>
                      <a:pt x="1303024" y="956510"/>
                      <a:pt x="1238323" y="956510"/>
                    </a:cubicBezTo>
                    <a:close/>
                    <a:moveTo>
                      <a:pt x="870057" y="956510"/>
                    </a:moveTo>
                    <a:cubicBezTo>
                      <a:pt x="805356" y="956510"/>
                      <a:pt x="752906" y="1008960"/>
                      <a:pt x="752906" y="1073661"/>
                    </a:cubicBezTo>
                    <a:cubicBezTo>
                      <a:pt x="752906" y="1138362"/>
                      <a:pt x="805356" y="1190812"/>
                      <a:pt x="870057" y="1190812"/>
                    </a:cubicBezTo>
                    <a:cubicBezTo>
                      <a:pt x="934758" y="1190812"/>
                      <a:pt x="987208" y="1138362"/>
                      <a:pt x="987208" y="1073661"/>
                    </a:cubicBezTo>
                    <a:cubicBezTo>
                      <a:pt x="987208" y="1008960"/>
                      <a:pt x="934758" y="956510"/>
                      <a:pt x="870057" y="956510"/>
                    </a:cubicBezTo>
                    <a:close/>
                    <a:moveTo>
                      <a:pt x="2775838" y="526176"/>
                    </a:moveTo>
                    <a:cubicBezTo>
                      <a:pt x="2666578" y="526176"/>
                      <a:pt x="2578006" y="614748"/>
                      <a:pt x="2578006" y="724008"/>
                    </a:cubicBezTo>
                    <a:cubicBezTo>
                      <a:pt x="2578006" y="833268"/>
                      <a:pt x="2666578" y="921840"/>
                      <a:pt x="2775838" y="921840"/>
                    </a:cubicBezTo>
                    <a:cubicBezTo>
                      <a:pt x="2885098" y="921840"/>
                      <a:pt x="2973670" y="833268"/>
                      <a:pt x="2973670" y="724008"/>
                    </a:cubicBezTo>
                    <a:cubicBezTo>
                      <a:pt x="2973670" y="614748"/>
                      <a:pt x="2885098" y="526176"/>
                      <a:pt x="2775838" y="526176"/>
                    </a:cubicBezTo>
                    <a:close/>
                    <a:moveTo>
                      <a:pt x="2153949" y="526176"/>
                    </a:moveTo>
                    <a:cubicBezTo>
                      <a:pt x="2044689" y="526176"/>
                      <a:pt x="1956117" y="614748"/>
                      <a:pt x="1956117" y="724008"/>
                    </a:cubicBezTo>
                    <a:cubicBezTo>
                      <a:pt x="1956117" y="833268"/>
                      <a:pt x="2044689" y="921840"/>
                      <a:pt x="2153949" y="921840"/>
                    </a:cubicBezTo>
                    <a:cubicBezTo>
                      <a:pt x="2263209" y="921840"/>
                      <a:pt x="2351781" y="833268"/>
                      <a:pt x="2351781" y="724008"/>
                    </a:cubicBezTo>
                    <a:cubicBezTo>
                      <a:pt x="2351781" y="614748"/>
                      <a:pt x="2263209" y="526176"/>
                      <a:pt x="2153949" y="526176"/>
                    </a:cubicBezTo>
                    <a:close/>
                    <a:moveTo>
                      <a:pt x="2464893" y="0"/>
                    </a:moveTo>
                    <a:cubicBezTo>
                      <a:pt x="3030837" y="0"/>
                      <a:pt x="3489626" y="458789"/>
                      <a:pt x="3489626" y="1024733"/>
                    </a:cubicBezTo>
                    <a:cubicBezTo>
                      <a:pt x="3489626" y="1442455"/>
                      <a:pt x="3239684" y="1801800"/>
                      <a:pt x="2880320" y="1959209"/>
                    </a:cubicBezTo>
                    <a:lnTo>
                      <a:pt x="2880320" y="2008571"/>
                    </a:lnTo>
                    <a:lnTo>
                      <a:pt x="3250857" y="2008571"/>
                    </a:lnTo>
                    <a:lnTo>
                      <a:pt x="3250857" y="2359970"/>
                    </a:lnTo>
                    <a:lnTo>
                      <a:pt x="3437294" y="2359970"/>
                    </a:lnTo>
                    <a:lnTo>
                      <a:pt x="3437294" y="2360694"/>
                    </a:lnTo>
                    <a:lnTo>
                      <a:pt x="3852060" y="2233461"/>
                    </a:lnTo>
                    <a:lnTo>
                      <a:pt x="3852060" y="3367858"/>
                    </a:lnTo>
                    <a:lnTo>
                      <a:pt x="3437294" y="3240624"/>
                    </a:lnTo>
                    <a:lnTo>
                      <a:pt x="3437294" y="3241349"/>
                    </a:lnTo>
                    <a:lnTo>
                      <a:pt x="3250857" y="3241349"/>
                    </a:lnTo>
                    <a:lnTo>
                      <a:pt x="3250857" y="3633063"/>
                    </a:lnTo>
                    <a:lnTo>
                      <a:pt x="298529" y="3633063"/>
                    </a:lnTo>
                    <a:lnTo>
                      <a:pt x="298529" y="2431730"/>
                    </a:lnTo>
                    <a:lnTo>
                      <a:pt x="0" y="2008571"/>
                    </a:lnTo>
                    <a:lnTo>
                      <a:pt x="298529" y="2008571"/>
                    </a:lnTo>
                    <a:lnTo>
                      <a:pt x="792088" y="2008571"/>
                    </a:lnTo>
                    <a:lnTo>
                      <a:pt x="792088" y="1796817"/>
                    </a:lnTo>
                    <a:cubicBezTo>
                      <a:pt x="587745" y="1700755"/>
                      <a:pt x="447370" y="1492642"/>
                      <a:pt x="447370" y="1251742"/>
                    </a:cubicBezTo>
                    <a:cubicBezTo>
                      <a:pt x="447370" y="916605"/>
                      <a:pt x="719053" y="644923"/>
                      <a:pt x="1054190" y="644923"/>
                    </a:cubicBezTo>
                    <a:cubicBezTo>
                      <a:pt x="1212753" y="644923"/>
                      <a:pt x="1357112" y="705740"/>
                      <a:pt x="1463939" y="806702"/>
                    </a:cubicBezTo>
                    <a:cubicBezTo>
                      <a:pt x="1563407" y="345444"/>
                      <a:pt x="1973809" y="0"/>
                      <a:pt x="24648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Trapezoid 11">
                <a:extLst>
                  <a:ext uri="{FF2B5EF4-FFF2-40B4-BE49-F238E27FC236}">
                    <a16:creationId xmlns:a16="http://schemas.microsoft.com/office/drawing/2014/main" id="{95010A23-A795-438D-A4AA-65FFB305FDE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900000">
                <a:off x="7120153" y="2790149"/>
                <a:ext cx="321995" cy="388199"/>
              </a:xfrm>
              <a:custGeom>
                <a:avLst/>
                <a:gdLst/>
                <a:ahLst/>
                <a:cxnLst/>
                <a:rect l="l" t="t" r="r" b="b"/>
                <a:pathLst>
                  <a:path w="3370953" h="4064034">
                    <a:moveTo>
                      <a:pt x="307836" y="3226369"/>
                    </a:moveTo>
                    <a:lnTo>
                      <a:pt x="307836" y="2810144"/>
                    </a:lnTo>
                    <a:lnTo>
                      <a:pt x="1258549" y="2810144"/>
                    </a:lnTo>
                    <a:lnTo>
                      <a:pt x="1331954" y="2516524"/>
                    </a:lnTo>
                    <a:lnTo>
                      <a:pt x="1639161" y="2516524"/>
                    </a:lnTo>
                    <a:lnTo>
                      <a:pt x="1806826" y="1890788"/>
                    </a:lnTo>
                    <a:cubicBezTo>
                      <a:pt x="1709407" y="1836984"/>
                      <a:pt x="1651662" y="1730051"/>
                      <a:pt x="1660897" y="1618049"/>
                    </a:cubicBezTo>
                    <a:lnTo>
                      <a:pt x="497736" y="946498"/>
                    </a:lnTo>
                    <a:lnTo>
                      <a:pt x="415801" y="1252284"/>
                    </a:lnTo>
                    <a:cubicBezTo>
                      <a:pt x="388670" y="1353539"/>
                      <a:pt x="284592" y="1413628"/>
                      <a:pt x="183338" y="1386497"/>
                    </a:cubicBezTo>
                    <a:lnTo>
                      <a:pt x="0" y="1337372"/>
                    </a:lnTo>
                    <a:lnTo>
                      <a:pt x="358348" y="0"/>
                    </a:lnTo>
                    <a:lnTo>
                      <a:pt x="541685" y="49125"/>
                    </a:lnTo>
                    <a:cubicBezTo>
                      <a:pt x="642940" y="76256"/>
                      <a:pt x="703029" y="180334"/>
                      <a:pt x="675898" y="281588"/>
                    </a:cubicBezTo>
                    <a:lnTo>
                      <a:pt x="574914" y="658466"/>
                    </a:lnTo>
                    <a:lnTo>
                      <a:pt x="1826395" y="1381009"/>
                    </a:lnTo>
                    <a:cubicBezTo>
                      <a:pt x="1885142" y="1352063"/>
                      <a:pt x="1954182" y="1344264"/>
                      <a:pt x="2022379" y="1362537"/>
                    </a:cubicBezTo>
                    <a:cubicBezTo>
                      <a:pt x="2176035" y="1403709"/>
                      <a:pt x="2267221" y="1561647"/>
                      <a:pt x="2226049" y="1715303"/>
                    </a:cubicBezTo>
                    <a:cubicBezTo>
                      <a:pt x="2207347" y="1785100"/>
                      <a:pt x="2164552" y="1842007"/>
                      <a:pt x="2108323" y="1878457"/>
                    </a:cubicBezTo>
                    <a:lnTo>
                      <a:pt x="1937353" y="2516524"/>
                    </a:lnTo>
                    <a:lnTo>
                      <a:pt x="2236046" y="2516524"/>
                    </a:lnTo>
                    <a:lnTo>
                      <a:pt x="2309451" y="2810144"/>
                    </a:lnTo>
                    <a:lnTo>
                      <a:pt x="2828116" y="2810144"/>
                    </a:lnTo>
                    <a:lnTo>
                      <a:pt x="2828116" y="2930119"/>
                    </a:lnTo>
                    <a:lnTo>
                      <a:pt x="2945247" y="2930119"/>
                    </a:lnTo>
                    <a:lnTo>
                      <a:pt x="3109201" y="2856867"/>
                    </a:lnTo>
                    <a:cubicBezTo>
                      <a:pt x="3112004" y="2849082"/>
                      <a:pt x="3119624" y="2844415"/>
                      <a:pt x="3128335" y="2844415"/>
                    </a:cubicBezTo>
                    <a:lnTo>
                      <a:pt x="3223771" y="2844415"/>
                    </a:lnTo>
                    <a:cubicBezTo>
                      <a:pt x="3236949" y="2844415"/>
                      <a:pt x="3247631" y="2855097"/>
                      <a:pt x="3247631" y="2868275"/>
                    </a:cubicBezTo>
                    <a:lnTo>
                      <a:pt x="3247631" y="3606750"/>
                    </a:lnTo>
                    <a:cubicBezTo>
                      <a:pt x="3247631" y="3619928"/>
                      <a:pt x="3236949" y="3630610"/>
                      <a:pt x="3223771" y="3630610"/>
                    </a:cubicBezTo>
                    <a:lnTo>
                      <a:pt x="3128335" y="3630610"/>
                    </a:lnTo>
                    <a:cubicBezTo>
                      <a:pt x="3120852" y="3630610"/>
                      <a:pt x="3114174" y="3627166"/>
                      <a:pt x="3110472" y="3621230"/>
                    </a:cubicBezTo>
                    <a:lnTo>
                      <a:pt x="3110472" y="3624351"/>
                    </a:lnTo>
                    <a:lnTo>
                      <a:pt x="2954172" y="3554518"/>
                    </a:lnTo>
                    <a:lnTo>
                      <a:pt x="2954172" y="3558788"/>
                    </a:lnTo>
                    <a:lnTo>
                      <a:pt x="2828116" y="3558788"/>
                    </a:lnTo>
                    <a:lnTo>
                      <a:pt x="2828116" y="3630610"/>
                    </a:lnTo>
                    <a:lnTo>
                      <a:pt x="2038337" y="3226369"/>
                    </a:lnTo>
                    <a:close/>
                    <a:moveTo>
                      <a:pt x="77048" y="4064034"/>
                    </a:moveTo>
                    <a:lnTo>
                      <a:pt x="77048" y="3342578"/>
                    </a:lnTo>
                    <a:lnTo>
                      <a:pt x="2050947" y="3342578"/>
                    </a:lnTo>
                    <a:lnTo>
                      <a:pt x="3370953" y="4058524"/>
                    </a:lnTo>
                    <a:lnTo>
                      <a:pt x="3370953" y="40640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Rounded Rectangle 1">
                <a:extLst>
                  <a:ext uri="{FF2B5EF4-FFF2-40B4-BE49-F238E27FC236}">
                    <a16:creationId xmlns:a16="http://schemas.microsoft.com/office/drawing/2014/main" id="{DDA052E3-C266-4764-BEBF-6E72883C1E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26252" y="4441985"/>
                <a:ext cx="213327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2337548" h="3944720">
                    <a:moveTo>
                      <a:pt x="2013548" y="1242075"/>
                    </a:moveTo>
                    <a:lnTo>
                      <a:pt x="2337548" y="1242075"/>
                    </a:lnTo>
                    <a:lnTo>
                      <a:pt x="2337548" y="1945866"/>
                    </a:lnTo>
                    <a:lnTo>
                      <a:pt x="2337548" y="1962155"/>
                    </a:lnTo>
                    <a:lnTo>
                      <a:pt x="2336798" y="1962155"/>
                    </a:lnTo>
                    <a:cubicBezTo>
                      <a:pt x="2330129" y="2597501"/>
                      <a:pt x="1898450" y="3121603"/>
                      <a:pt x="1336990" y="3208701"/>
                    </a:cubicBezTo>
                    <a:lnTo>
                      <a:pt x="1336990" y="3620720"/>
                    </a:lnTo>
                    <a:lnTo>
                      <a:pt x="1895070" y="3620720"/>
                    </a:lnTo>
                    <a:lnTo>
                      <a:pt x="1895070" y="3944720"/>
                    </a:lnTo>
                    <a:lnTo>
                      <a:pt x="454910" y="3944720"/>
                    </a:lnTo>
                    <a:lnTo>
                      <a:pt x="454910" y="3620720"/>
                    </a:lnTo>
                    <a:lnTo>
                      <a:pt x="1012990" y="3620720"/>
                    </a:lnTo>
                    <a:lnTo>
                      <a:pt x="1012990" y="3210585"/>
                    </a:lnTo>
                    <a:cubicBezTo>
                      <a:pt x="447376" y="3129632"/>
                      <a:pt x="8655" y="2604919"/>
                      <a:pt x="389" y="1964536"/>
                    </a:cubicBezTo>
                    <a:lnTo>
                      <a:pt x="0" y="1964536"/>
                    </a:lnTo>
                    <a:lnTo>
                      <a:pt x="0" y="1244456"/>
                    </a:lnTo>
                    <a:lnTo>
                      <a:pt x="324000" y="1244456"/>
                    </a:lnTo>
                    <a:lnTo>
                      <a:pt x="324000" y="1964536"/>
                    </a:lnTo>
                    <a:lnTo>
                      <a:pt x="323361" y="1964536"/>
                    </a:lnTo>
                    <a:cubicBezTo>
                      <a:pt x="331926" y="2486037"/>
                      <a:pt x="710705" y="2903701"/>
                      <a:pt x="1173940" y="2900510"/>
                    </a:cubicBezTo>
                    <a:cubicBezTo>
                      <a:pt x="1634302" y="2897337"/>
                      <a:pt x="2006933" y="2479634"/>
                      <a:pt x="2014006" y="1962155"/>
                    </a:cubicBezTo>
                    <a:lnTo>
                      <a:pt x="2013548" y="1962155"/>
                    </a:lnTo>
                    <a:close/>
                    <a:moveTo>
                      <a:pt x="1168773" y="0"/>
                    </a:moveTo>
                    <a:cubicBezTo>
                      <a:pt x="1546536" y="0"/>
                      <a:pt x="1852773" y="306237"/>
                      <a:pt x="1852773" y="684000"/>
                    </a:cubicBezTo>
                    <a:lnTo>
                      <a:pt x="1852773" y="1980000"/>
                    </a:lnTo>
                    <a:cubicBezTo>
                      <a:pt x="1852773" y="2357763"/>
                      <a:pt x="1546536" y="2664000"/>
                      <a:pt x="1168773" y="2664000"/>
                    </a:cubicBezTo>
                    <a:cubicBezTo>
                      <a:pt x="791010" y="2664000"/>
                      <a:pt x="484773" y="2357763"/>
                      <a:pt x="484773" y="1980000"/>
                    </a:cubicBezTo>
                    <a:lnTo>
                      <a:pt x="484773" y="684000"/>
                    </a:lnTo>
                    <a:cubicBezTo>
                      <a:pt x="484773" y="306237"/>
                      <a:pt x="791010" y="0"/>
                      <a:pt x="11687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3">
                <a:extLst>
                  <a:ext uri="{FF2B5EF4-FFF2-40B4-BE49-F238E27FC236}">
                    <a16:creationId xmlns:a16="http://schemas.microsoft.com/office/drawing/2014/main" id="{92FBE30E-F30E-48B5-B817-072230A84F33}"/>
                  </a:ext>
                </a:extLst>
              </p:cNvPr>
              <p:cNvSpPr/>
              <p:nvPr/>
            </p:nvSpPr>
            <p:spPr>
              <a:xfrm rot="3600000">
                <a:off x="5723732" y="4346824"/>
                <a:ext cx="148530" cy="438548"/>
              </a:xfrm>
              <a:custGeom>
                <a:avLst/>
                <a:gdLst/>
                <a:ahLst/>
                <a:cxnLst/>
                <a:rect l="l" t="t" r="r" b="b"/>
                <a:pathLst>
                  <a:path w="1327763" h="3920353">
                    <a:moveTo>
                      <a:pt x="483881" y="2840232"/>
                    </a:moveTo>
                    <a:lnTo>
                      <a:pt x="843881" y="2840232"/>
                    </a:lnTo>
                    <a:lnTo>
                      <a:pt x="843881" y="3920353"/>
                    </a:lnTo>
                    <a:lnTo>
                      <a:pt x="483881" y="3920353"/>
                    </a:lnTo>
                    <a:close/>
                    <a:moveTo>
                      <a:pt x="757697" y="168239"/>
                    </a:moveTo>
                    <a:lnTo>
                      <a:pt x="757697" y="384263"/>
                    </a:lnTo>
                    <a:lnTo>
                      <a:pt x="930062" y="384263"/>
                    </a:lnTo>
                    <a:lnTo>
                      <a:pt x="930062" y="168239"/>
                    </a:lnTo>
                    <a:close/>
                    <a:moveTo>
                      <a:pt x="432932" y="168239"/>
                    </a:moveTo>
                    <a:lnTo>
                      <a:pt x="432932" y="384263"/>
                    </a:lnTo>
                    <a:lnTo>
                      <a:pt x="605297" y="384263"/>
                    </a:lnTo>
                    <a:lnTo>
                      <a:pt x="605297" y="168239"/>
                    </a:lnTo>
                    <a:close/>
                    <a:moveTo>
                      <a:pt x="168643" y="0"/>
                    </a:moveTo>
                    <a:lnTo>
                      <a:pt x="1159119" y="0"/>
                    </a:lnTo>
                    <a:lnTo>
                      <a:pt x="1159119" y="539093"/>
                    </a:lnTo>
                    <a:lnTo>
                      <a:pt x="1327763" y="539093"/>
                    </a:lnTo>
                    <a:lnTo>
                      <a:pt x="1327763" y="2245406"/>
                    </a:lnTo>
                    <a:lnTo>
                      <a:pt x="1318300" y="2245406"/>
                    </a:lnTo>
                    <a:lnTo>
                      <a:pt x="1127664" y="2719000"/>
                    </a:lnTo>
                    <a:lnTo>
                      <a:pt x="200100" y="2719000"/>
                    </a:lnTo>
                    <a:lnTo>
                      <a:pt x="9464" y="2245406"/>
                    </a:lnTo>
                    <a:lnTo>
                      <a:pt x="0" y="2245406"/>
                    </a:lnTo>
                    <a:lnTo>
                      <a:pt x="0" y="539093"/>
                    </a:lnTo>
                    <a:lnTo>
                      <a:pt x="168643" y="53909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Block Arc 21">
                <a:extLst>
                  <a:ext uri="{FF2B5EF4-FFF2-40B4-BE49-F238E27FC236}">
                    <a16:creationId xmlns:a16="http://schemas.microsoft.com/office/drawing/2014/main" id="{39FDA307-3669-45A3-9431-84D7AA1B55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70452" y="4620657"/>
                <a:ext cx="234896" cy="321911"/>
              </a:xfrm>
              <a:custGeom>
                <a:avLst/>
                <a:gdLst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641823 w 1649823"/>
                  <a:gd name="connsiteY16" fmla="*/ 1880682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3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8879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50401 w 1649823"/>
                  <a:gd name="connsiteY18" fmla="*/ 2257063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49823" h="2260987">
                    <a:moveTo>
                      <a:pt x="948296" y="0"/>
                    </a:moveTo>
                    <a:cubicBezTo>
                      <a:pt x="1069547" y="82"/>
                      <a:pt x="1190777" y="31540"/>
                      <a:pt x="1299369" y="94365"/>
                    </a:cubicBezTo>
                    <a:cubicBezTo>
                      <a:pt x="1516553" y="220016"/>
                      <a:pt x="1650161" y="452031"/>
                      <a:pt x="1649823" y="702944"/>
                    </a:cubicBezTo>
                    <a:lnTo>
                      <a:pt x="1257111" y="702416"/>
                    </a:lnTo>
                    <a:cubicBezTo>
                      <a:pt x="1257260" y="591869"/>
                      <a:pt x="1198395" y="489648"/>
                      <a:pt x="1102708" y="434288"/>
                    </a:cubicBezTo>
                    <a:cubicBezTo>
                      <a:pt x="1007021" y="378929"/>
                      <a:pt x="889062" y="378849"/>
                      <a:pt x="793301" y="434080"/>
                    </a:cubicBezTo>
                    <a:cubicBezTo>
                      <a:pt x="699825" y="487993"/>
                      <a:pt x="641374" y="586604"/>
                      <a:pt x="639582" y="694124"/>
                    </a:cubicBezTo>
                    <a:lnTo>
                      <a:pt x="641823" y="694124"/>
                    </a:lnTo>
                    <a:lnTo>
                      <a:pt x="641823" y="922486"/>
                    </a:lnTo>
                    <a:lnTo>
                      <a:pt x="1090531" y="922486"/>
                    </a:lnTo>
                    <a:lnTo>
                      <a:pt x="1090531" y="1210486"/>
                    </a:lnTo>
                    <a:lnTo>
                      <a:pt x="641823" y="1210486"/>
                    </a:lnTo>
                    <a:lnTo>
                      <a:pt x="641823" y="1308697"/>
                    </a:lnTo>
                    <a:lnTo>
                      <a:pt x="1080000" y="1308697"/>
                    </a:lnTo>
                    <a:lnTo>
                      <a:pt x="1080000" y="1596697"/>
                    </a:lnTo>
                    <a:lnTo>
                      <a:pt x="641823" y="1596697"/>
                    </a:lnTo>
                    <a:cubicBezTo>
                      <a:pt x="616973" y="1735828"/>
                      <a:pt x="568580" y="1816102"/>
                      <a:pt x="488799" y="1884606"/>
                    </a:cubicBezTo>
                    <a:lnTo>
                      <a:pt x="1534707" y="1880682"/>
                    </a:lnTo>
                    <a:cubicBezTo>
                      <a:pt x="1536015" y="2004834"/>
                      <a:pt x="1537322" y="2128987"/>
                      <a:pt x="1538630" y="2253139"/>
                    </a:cubicBezTo>
                    <a:lnTo>
                      <a:pt x="85082" y="2260987"/>
                    </a:lnTo>
                    <a:lnTo>
                      <a:pt x="10531" y="1880682"/>
                    </a:lnTo>
                    <a:lnTo>
                      <a:pt x="14323" y="1892454"/>
                    </a:lnTo>
                    <a:cubicBezTo>
                      <a:pt x="142499" y="1821335"/>
                      <a:pt x="231436" y="1758063"/>
                      <a:pt x="245823" y="1596697"/>
                    </a:cubicBezTo>
                    <a:lnTo>
                      <a:pt x="0" y="1596697"/>
                    </a:lnTo>
                    <a:lnTo>
                      <a:pt x="0" y="1308697"/>
                    </a:lnTo>
                    <a:lnTo>
                      <a:pt x="245823" y="1308697"/>
                    </a:lnTo>
                    <a:lnTo>
                      <a:pt x="245823" y="1210486"/>
                    </a:lnTo>
                    <a:lnTo>
                      <a:pt x="10531" y="1210486"/>
                    </a:lnTo>
                    <a:lnTo>
                      <a:pt x="10531" y="922486"/>
                    </a:lnTo>
                    <a:lnTo>
                      <a:pt x="245823" y="922486"/>
                    </a:lnTo>
                    <a:lnTo>
                      <a:pt x="245823" y="694124"/>
                    </a:lnTo>
                    <a:lnTo>
                      <a:pt x="246347" y="694124"/>
                    </a:lnTo>
                    <a:cubicBezTo>
                      <a:pt x="248640" y="446240"/>
                      <a:pt x="382021" y="217938"/>
                      <a:pt x="597097" y="93893"/>
                    </a:cubicBezTo>
                    <a:cubicBezTo>
                      <a:pt x="705773" y="31214"/>
                      <a:pt x="827045" y="-81"/>
                      <a:pt x="948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2">
                <a:extLst>
                  <a:ext uri="{FF2B5EF4-FFF2-40B4-BE49-F238E27FC236}">
                    <a16:creationId xmlns:a16="http://schemas.microsoft.com/office/drawing/2014/main" id="{611E2BEF-EFB3-4FCD-969E-E39913AD8C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34319" y="2765284"/>
                <a:ext cx="219540" cy="321911"/>
              </a:xfrm>
              <a:custGeom>
                <a:avLst/>
                <a:gdLst/>
                <a:ahLst/>
                <a:cxnLst/>
                <a:rect l="l" t="t" r="r" b="b"/>
                <a:pathLst>
                  <a:path w="2700676" h="3960000">
                    <a:moveTo>
                      <a:pt x="1602689" y="2463003"/>
                    </a:moveTo>
                    <a:lnTo>
                      <a:pt x="1602689" y="2950470"/>
                    </a:lnTo>
                    <a:cubicBezTo>
                      <a:pt x="1687205" y="2891119"/>
                      <a:pt x="1739253" y="2801128"/>
                      <a:pt x="1737291" y="2701504"/>
                    </a:cubicBezTo>
                    <a:cubicBezTo>
                      <a:pt x="1735404" y="2605672"/>
                      <a:pt x="1683918" y="2520125"/>
                      <a:pt x="1602689" y="2463003"/>
                    </a:cubicBezTo>
                    <a:close/>
                    <a:moveTo>
                      <a:pt x="1098689" y="1009338"/>
                    </a:moveTo>
                    <a:cubicBezTo>
                      <a:pt x="1013764" y="1068693"/>
                      <a:pt x="961418" y="1158910"/>
                      <a:pt x="963385" y="1258814"/>
                    </a:cubicBezTo>
                    <a:cubicBezTo>
                      <a:pt x="965278" y="1354920"/>
                      <a:pt x="1017053" y="1440682"/>
                      <a:pt x="1098689" y="1497792"/>
                    </a:cubicBezTo>
                    <a:close/>
                    <a:moveTo>
                      <a:pt x="1098689" y="0"/>
                    </a:moveTo>
                    <a:lnTo>
                      <a:pt x="1602689" y="0"/>
                    </a:lnTo>
                    <a:lnTo>
                      <a:pt x="1602689" y="144043"/>
                    </a:lnTo>
                    <a:cubicBezTo>
                      <a:pt x="2202506" y="238198"/>
                      <a:pt x="2667631" y="666545"/>
                      <a:pt x="2699027" y="1197644"/>
                    </a:cubicBezTo>
                    <a:lnTo>
                      <a:pt x="1736872" y="1237476"/>
                    </a:lnTo>
                    <a:cubicBezTo>
                      <a:pt x="1731432" y="1145454"/>
                      <a:pt x="1680559" y="1064195"/>
                      <a:pt x="1602689" y="1009004"/>
                    </a:cubicBezTo>
                    <a:lnTo>
                      <a:pt x="1602689" y="1597155"/>
                    </a:lnTo>
                    <a:cubicBezTo>
                      <a:pt x="2220011" y="1694259"/>
                      <a:pt x="2689768" y="2143644"/>
                      <a:pt x="2700490" y="2688223"/>
                    </a:cubicBezTo>
                    <a:cubicBezTo>
                      <a:pt x="2711466" y="3245591"/>
                      <a:pt x="2237928" y="3716553"/>
                      <a:pt x="1602689" y="3815701"/>
                    </a:cubicBezTo>
                    <a:lnTo>
                      <a:pt x="1602689" y="3960000"/>
                    </a:lnTo>
                    <a:lnTo>
                      <a:pt x="1098689" y="3960000"/>
                    </a:lnTo>
                    <a:lnTo>
                      <a:pt x="1098689" y="3816404"/>
                    </a:lnTo>
                    <a:cubicBezTo>
                      <a:pt x="498535" y="3722456"/>
                      <a:pt x="33057" y="3293981"/>
                      <a:pt x="1649" y="2762674"/>
                    </a:cubicBezTo>
                    <a:lnTo>
                      <a:pt x="963804" y="2722842"/>
                    </a:lnTo>
                    <a:cubicBezTo>
                      <a:pt x="969260" y="2815132"/>
                      <a:pt x="1020413" y="2896595"/>
                      <a:pt x="1098689" y="2951760"/>
                    </a:cubicBezTo>
                    <a:lnTo>
                      <a:pt x="1098689" y="2363252"/>
                    </a:lnTo>
                    <a:cubicBezTo>
                      <a:pt x="481020" y="2266398"/>
                      <a:pt x="10912" y="1816880"/>
                      <a:pt x="186" y="1272095"/>
                    </a:cubicBezTo>
                    <a:cubicBezTo>
                      <a:pt x="-10794" y="714522"/>
                      <a:pt x="463097" y="243418"/>
                      <a:pt x="1098689" y="1445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Rectangle 44">
                <a:extLst>
                  <a:ext uri="{FF2B5EF4-FFF2-40B4-BE49-F238E27FC236}">
                    <a16:creationId xmlns:a16="http://schemas.microsoft.com/office/drawing/2014/main" id="{E7879CF0-A38A-4D79-8E29-18F6AADCD0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61902" y="4180221"/>
                <a:ext cx="269642" cy="321911"/>
              </a:xfrm>
              <a:custGeom>
                <a:avLst/>
                <a:gdLst/>
                <a:ahLst/>
                <a:cxnLst/>
                <a:rect l="l" t="t" r="r" b="b"/>
                <a:pathLst>
                  <a:path w="1930109" h="2304256">
                    <a:moveTo>
                      <a:pt x="499032" y="360040"/>
                    </a:moveTo>
                    <a:lnTo>
                      <a:pt x="499032" y="1016070"/>
                    </a:lnTo>
                    <a:lnTo>
                      <a:pt x="1258521" y="1016070"/>
                    </a:lnTo>
                    <a:cubicBezTo>
                      <a:pt x="1368910" y="1012801"/>
                      <a:pt x="1469808" y="952440"/>
                      <a:pt x="1526552" y="856603"/>
                    </a:cubicBezTo>
                    <a:cubicBezTo>
                      <a:pt x="1587011" y="754492"/>
                      <a:pt x="1588055" y="627797"/>
                      <a:pt x="1529286" y="524704"/>
                    </a:cubicBezTo>
                    <a:cubicBezTo>
                      <a:pt x="1473114" y="426166"/>
                      <a:pt x="1370550" y="363662"/>
                      <a:pt x="1257894" y="360040"/>
                    </a:cubicBezTo>
                    <a:close/>
                    <a:moveTo>
                      <a:pt x="138992" y="0"/>
                    </a:moveTo>
                    <a:lnTo>
                      <a:pt x="180856" y="0"/>
                    </a:lnTo>
                    <a:lnTo>
                      <a:pt x="499032" y="0"/>
                    </a:lnTo>
                    <a:lnTo>
                      <a:pt x="1260856" y="0"/>
                    </a:lnTo>
                    <a:lnTo>
                      <a:pt x="1260856" y="1730"/>
                    </a:lnTo>
                    <a:cubicBezTo>
                      <a:pt x="1500773" y="7202"/>
                      <a:pt x="1720550" y="138412"/>
                      <a:pt x="1839840" y="347673"/>
                    </a:cubicBezTo>
                    <a:cubicBezTo>
                      <a:pt x="1962203" y="562326"/>
                      <a:pt x="1960030" y="826119"/>
                      <a:pt x="1834148" y="1038727"/>
                    </a:cubicBezTo>
                    <a:cubicBezTo>
                      <a:pt x="1717086" y="1236437"/>
                      <a:pt x="1509773" y="1361631"/>
                      <a:pt x="1282539" y="1373428"/>
                    </a:cubicBezTo>
                    <a:lnTo>
                      <a:pt x="1282539" y="1376110"/>
                    </a:lnTo>
                    <a:lnTo>
                      <a:pt x="499032" y="1376110"/>
                    </a:lnTo>
                    <a:lnTo>
                      <a:pt x="499032" y="1533934"/>
                    </a:lnTo>
                    <a:lnTo>
                      <a:pt x="1296144" y="1533934"/>
                    </a:lnTo>
                    <a:lnTo>
                      <a:pt x="1296144" y="1821966"/>
                    </a:lnTo>
                    <a:lnTo>
                      <a:pt x="499032" y="1821966"/>
                    </a:lnTo>
                    <a:lnTo>
                      <a:pt x="499032" y="2304256"/>
                    </a:lnTo>
                    <a:lnTo>
                      <a:pt x="138992" y="2304256"/>
                    </a:lnTo>
                    <a:lnTo>
                      <a:pt x="138992" y="1821966"/>
                    </a:lnTo>
                    <a:lnTo>
                      <a:pt x="0" y="1821966"/>
                    </a:lnTo>
                    <a:lnTo>
                      <a:pt x="0" y="1533934"/>
                    </a:lnTo>
                    <a:lnTo>
                      <a:pt x="138992" y="1533934"/>
                    </a:lnTo>
                    <a:lnTo>
                      <a:pt x="138992" y="1376110"/>
                    </a:lnTo>
                    <a:lnTo>
                      <a:pt x="0" y="1376110"/>
                    </a:lnTo>
                    <a:lnTo>
                      <a:pt x="0" y="1016070"/>
                    </a:lnTo>
                    <a:lnTo>
                      <a:pt x="138992" y="1016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7" name="Rectangle 50">
                <a:extLst>
                  <a:ext uri="{FF2B5EF4-FFF2-40B4-BE49-F238E27FC236}">
                    <a16:creationId xmlns:a16="http://schemas.microsoft.com/office/drawing/2014/main" id="{3E94DD41-62FE-404C-84C2-EE42816892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7707" y="4890486"/>
                <a:ext cx="321911" cy="184379"/>
              </a:xfrm>
              <a:custGeom>
                <a:avLst/>
                <a:gdLst/>
                <a:ahLst/>
                <a:cxnLst/>
                <a:rect l="l" t="t" r="r" b="b"/>
                <a:pathLst>
                  <a:path w="2797236" h="1602166">
                    <a:moveTo>
                      <a:pt x="676854" y="738042"/>
                    </a:moveTo>
                    <a:cubicBezTo>
                      <a:pt x="614942" y="702297"/>
                      <a:pt x="535774" y="723510"/>
                      <a:pt x="500029" y="785422"/>
                    </a:cubicBezTo>
                    <a:cubicBezTo>
                      <a:pt x="464284" y="847335"/>
                      <a:pt x="485497" y="926503"/>
                      <a:pt x="547409" y="962248"/>
                    </a:cubicBezTo>
                    <a:cubicBezTo>
                      <a:pt x="609321" y="997993"/>
                      <a:pt x="688490" y="976780"/>
                      <a:pt x="724235" y="914867"/>
                    </a:cubicBezTo>
                    <a:cubicBezTo>
                      <a:pt x="759980" y="852955"/>
                      <a:pt x="738766" y="773787"/>
                      <a:pt x="676854" y="738042"/>
                    </a:cubicBezTo>
                    <a:close/>
                    <a:moveTo>
                      <a:pt x="1505478" y="880583"/>
                    </a:moveTo>
                    <a:lnTo>
                      <a:pt x="1475082" y="873061"/>
                    </a:lnTo>
                    <a:lnTo>
                      <a:pt x="1475082" y="1008668"/>
                    </a:lnTo>
                    <a:cubicBezTo>
                      <a:pt x="1478425" y="1007382"/>
                      <a:pt x="1481683" y="1005827"/>
                      <a:pt x="1484860" y="1004059"/>
                    </a:cubicBezTo>
                    <a:cubicBezTo>
                      <a:pt x="1512039" y="988933"/>
                      <a:pt x="1529130" y="960585"/>
                      <a:pt x="1529788" y="929597"/>
                    </a:cubicBezTo>
                    <a:cubicBezTo>
                      <a:pt x="1530028" y="906726"/>
                      <a:pt x="1526034" y="896074"/>
                      <a:pt x="1505478" y="880583"/>
                    </a:cubicBezTo>
                    <a:close/>
                    <a:moveTo>
                      <a:pt x="1395816" y="619564"/>
                    </a:moveTo>
                    <a:cubicBezTo>
                      <a:pt x="1376272" y="632083"/>
                      <a:pt x="1363760" y="652864"/>
                      <a:pt x="1361807" y="675926"/>
                    </a:cubicBezTo>
                    <a:lnTo>
                      <a:pt x="1362578" y="675894"/>
                    </a:lnTo>
                    <a:cubicBezTo>
                      <a:pt x="1361574" y="701623"/>
                      <a:pt x="1371022" y="725250"/>
                      <a:pt x="1395009" y="740923"/>
                    </a:cubicBezTo>
                    <a:lnTo>
                      <a:pt x="1395816" y="741452"/>
                    </a:lnTo>
                    <a:close/>
                    <a:moveTo>
                      <a:pt x="1475082" y="467094"/>
                    </a:moveTo>
                    <a:lnTo>
                      <a:pt x="1475082" y="500684"/>
                    </a:lnTo>
                    <a:cubicBezTo>
                      <a:pt x="1497267" y="504631"/>
                      <a:pt x="1518774" y="512905"/>
                      <a:pt x="1538543" y="525166"/>
                    </a:cubicBezTo>
                    <a:cubicBezTo>
                      <a:pt x="1596427" y="561066"/>
                      <a:pt x="1630319" y="625508"/>
                      <a:pt x="1627098" y="693545"/>
                    </a:cubicBezTo>
                    <a:lnTo>
                      <a:pt x="1518521" y="688404"/>
                    </a:lnTo>
                    <a:cubicBezTo>
                      <a:pt x="1519877" y="659770"/>
                      <a:pt x="1505613" y="632649"/>
                      <a:pt x="1481252" y="617540"/>
                    </a:cubicBezTo>
                    <a:lnTo>
                      <a:pt x="1475082" y="614775"/>
                    </a:lnTo>
                    <a:lnTo>
                      <a:pt x="1475082" y="759007"/>
                    </a:lnTo>
                    <a:cubicBezTo>
                      <a:pt x="1516008" y="761698"/>
                      <a:pt x="1547648" y="771672"/>
                      <a:pt x="1577189" y="790249"/>
                    </a:cubicBezTo>
                    <a:cubicBezTo>
                      <a:pt x="1622357" y="818652"/>
                      <a:pt x="1647114" y="873156"/>
                      <a:pt x="1650484" y="927386"/>
                    </a:cubicBezTo>
                    <a:lnTo>
                      <a:pt x="1650683" y="927386"/>
                    </a:lnTo>
                    <a:lnTo>
                      <a:pt x="1650607" y="928511"/>
                    </a:lnTo>
                    <a:cubicBezTo>
                      <a:pt x="1650834" y="929446"/>
                      <a:pt x="1650880" y="930391"/>
                      <a:pt x="1650916" y="931336"/>
                    </a:cubicBezTo>
                    <a:lnTo>
                      <a:pt x="1650415" y="931353"/>
                    </a:lnTo>
                    <a:cubicBezTo>
                      <a:pt x="1649239" y="1005482"/>
                      <a:pt x="1608533" y="1073418"/>
                      <a:pt x="1543577" y="1109567"/>
                    </a:cubicBezTo>
                    <a:cubicBezTo>
                      <a:pt x="1521978" y="1121587"/>
                      <a:pt x="1498805" y="1129476"/>
                      <a:pt x="1475082" y="1132835"/>
                    </a:cubicBezTo>
                    <a:lnTo>
                      <a:pt x="1475082" y="1165545"/>
                    </a:lnTo>
                    <a:lnTo>
                      <a:pt x="1395816" y="1165545"/>
                    </a:lnTo>
                    <a:lnTo>
                      <a:pt x="1395816" y="1130194"/>
                    </a:lnTo>
                    <a:cubicBezTo>
                      <a:pt x="1373613" y="1125585"/>
                      <a:pt x="1352168" y="1116888"/>
                      <a:pt x="1332303" y="1104568"/>
                    </a:cubicBezTo>
                    <a:cubicBezTo>
                      <a:pt x="1268003" y="1064689"/>
                      <a:pt x="1230355" y="993103"/>
                      <a:pt x="1233933" y="917525"/>
                    </a:cubicBezTo>
                    <a:lnTo>
                      <a:pt x="1354544" y="923236"/>
                    </a:lnTo>
                    <a:cubicBezTo>
                      <a:pt x="1353040" y="954989"/>
                      <a:pt x="1368828" y="985067"/>
                      <a:pt x="1395816" y="1001849"/>
                    </a:cubicBezTo>
                    <a:lnTo>
                      <a:pt x="1395816" y="862479"/>
                    </a:lnTo>
                    <a:cubicBezTo>
                      <a:pt x="1368998" y="855832"/>
                      <a:pt x="1344002" y="843677"/>
                      <a:pt x="1322380" y="825533"/>
                    </a:cubicBezTo>
                    <a:cubicBezTo>
                      <a:pt x="1279142" y="789250"/>
                      <a:pt x="1253317" y="736644"/>
                      <a:pt x="1251176" y="680490"/>
                    </a:cubicBezTo>
                    <a:cubicBezTo>
                      <a:pt x="1251334" y="597461"/>
                      <a:pt x="1284345" y="551005"/>
                      <a:pt x="1345251" y="517567"/>
                    </a:cubicBezTo>
                    <a:cubicBezTo>
                      <a:pt x="1360367" y="509155"/>
                      <a:pt x="1379438" y="506089"/>
                      <a:pt x="1395816" y="502211"/>
                    </a:cubicBezTo>
                    <a:lnTo>
                      <a:pt x="1395816" y="467094"/>
                    </a:lnTo>
                    <a:close/>
                    <a:moveTo>
                      <a:pt x="1670907" y="420372"/>
                    </a:moveTo>
                    <a:cubicBezTo>
                      <a:pt x="1452232" y="294120"/>
                      <a:pt x="1172613" y="369043"/>
                      <a:pt x="1046361" y="587719"/>
                    </a:cubicBezTo>
                    <a:cubicBezTo>
                      <a:pt x="920108" y="806395"/>
                      <a:pt x="995032" y="1086013"/>
                      <a:pt x="1213707" y="1212266"/>
                    </a:cubicBezTo>
                    <a:cubicBezTo>
                      <a:pt x="1432383" y="1338518"/>
                      <a:pt x="1712002" y="1263595"/>
                      <a:pt x="1838254" y="1044919"/>
                    </a:cubicBezTo>
                    <a:cubicBezTo>
                      <a:pt x="1964507" y="826243"/>
                      <a:pt x="1889583" y="546625"/>
                      <a:pt x="1670907" y="420372"/>
                    </a:cubicBezTo>
                    <a:close/>
                    <a:moveTo>
                      <a:pt x="2337204" y="670392"/>
                    </a:moveTo>
                    <a:cubicBezTo>
                      <a:pt x="2275292" y="634647"/>
                      <a:pt x="2196124" y="655860"/>
                      <a:pt x="2160379" y="717772"/>
                    </a:cubicBezTo>
                    <a:cubicBezTo>
                      <a:pt x="2124634" y="779684"/>
                      <a:pt x="2145847" y="858852"/>
                      <a:pt x="2207759" y="894597"/>
                    </a:cubicBezTo>
                    <a:cubicBezTo>
                      <a:pt x="2269672" y="930342"/>
                      <a:pt x="2348840" y="909129"/>
                      <a:pt x="2384585" y="847217"/>
                    </a:cubicBezTo>
                    <a:cubicBezTo>
                      <a:pt x="2420330" y="785305"/>
                      <a:pt x="2399117" y="706137"/>
                      <a:pt x="2337204" y="670392"/>
                    </a:cubicBezTo>
                    <a:close/>
                    <a:moveTo>
                      <a:pt x="2384613" y="233313"/>
                    </a:moveTo>
                    <a:cubicBezTo>
                      <a:pt x="2428818" y="319090"/>
                      <a:pt x="2503845" y="385970"/>
                      <a:pt x="2595156" y="420224"/>
                    </a:cubicBezTo>
                    <a:lnTo>
                      <a:pt x="2595155" y="1152677"/>
                    </a:lnTo>
                    <a:cubicBezTo>
                      <a:pt x="2489919" y="1191773"/>
                      <a:pt x="2405690" y="1273809"/>
                      <a:pt x="2363285" y="1377636"/>
                    </a:cubicBezTo>
                    <a:lnTo>
                      <a:pt x="402182" y="1377636"/>
                    </a:lnTo>
                    <a:cubicBezTo>
                      <a:pt x="366180" y="1300676"/>
                      <a:pt x="305669" y="1237745"/>
                      <a:pt x="230221" y="1198942"/>
                    </a:cubicBezTo>
                    <a:lnTo>
                      <a:pt x="230221" y="415045"/>
                    </a:lnTo>
                    <a:cubicBezTo>
                      <a:pt x="307865" y="376272"/>
                      <a:pt x="370258" y="312122"/>
                      <a:pt x="407224" y="233313"/>
                    </a:cubicBezTo>
                    <a:close/>
                    <a:moveTo>
                      <a:pt x="2374194" y="127259"/>
                    </a:moveTo>
                    <a:lnTo>
                      <a:pt x="406569" y="127259"/>
                    </a:lnTo>
                    <a:cubicBezTo>
                      <a:pt x="368226" y="267341"/>
                      <a:pt x="255955" y="376146"/>
                      <a:pt x="114433" y="410154"/>
                    </a:cubicBezTo>
                    <a:lnTo>
                      <a:pt x="114433" y="1207711"/>
                    </a:lnTo>
                    <a:cubicBezTo>
                      <a:pt x="249220" y="1241659"/>
                      <a:pt x="356431" y="1343562"/>
                      <a:pt x="397550" y="1475019"/>
                    </a:cubicBezTo>
                    <a:lnTo>
                      <a:pt x="2364592" y="1475019"/>
                    </a:lnTo>
                    <a:cubicBezTo>
                      <a:pt x="2403043" y="1323089"/>
                      <a:pt x="2527516" y="1206120"/>
                      <a:pt x="2682804" y="1177407"/>
                    </a:cubicBezTo>
                    <a:lnTo>
                      <a:pt x="2682804" y="401000"/>
                    </a:lnTo>
                    <a:cubicBezTo>
                      <a:pt x="2536308" y="373254"/>
                      <a:pt x="2418049" y="266915"/>
                      <a:pt x="2374194" y="127259"/>
                    </a:cubicBezTo>
                    <a:close/>
                    <a:moveTo>
                      <a:pt x="2797236" y="112"/>
                    </a:moveTo>
                    <a:lnTo>
                      <a:pt x="2797236" y="1602166"/>
                    </a:lnTo>
                    <a:lnTo>
                      <a:pt x="419639" y="1602166"/>
                    </a:lnTo>
                    <a:lnTo>
                      <a:pt x="12661" y="1602166"/>
                    </a:lnTo>
                    <a:lnTo>
                      <a:pt x="0" y="1602166"/>
                    </a:lnTo>
                    <a:lnTo>
                      <a:pt x="0" y="112"/>
                    </a:lnTo>
                    <a:lnTo>
                      <a:pt x="2352082" y="112"/>
                    </a:lnTo>
                    <a:cubicBezTo>
                      <a:pt x="2352071" y="75"/>
                      <a:pt x="2352071" y="37"/>
                      <a:pt x="2352071" y="0"/>
                    </a:cubicBezTo>
                    <a:lnTo>
                      <a:pt x="2759048" y="0"/>
                    </a:lnTo>
                    <a:lnTo>
                      <a:pt x="2759047" y="1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8" name="Isosceles Triangle 22">
                <a:extLst>
                  <a:ext uri="{FF2B5EF4-FFF2-40B4-BE49-F238E27FC236}">
                    <a16:creationId xmlns:a16="http://schemas.microsoft.com/office/drawing/2014/main" id="{6D52B615-7471-4BF7-BFEE-19D1853BEB9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800000">
                <a:off x="5337370" y="3381502"/>
                <a:ext cx="370260" cy="370198"/>
              </a:xfrm>
              <a:custGeom>
                <a:avLst/>
                <a:gdLst/>
                <a:ahLst/>
                <a:cxnLst/>
                <a:rect l="l" t="t" r="r" b="b"/>
                <a:pathLst>
                  <a:path w="3948369" h="3947711">
                    <a:moveTo>
                      <a:pt x="1024184" y="1327019"/>
                    </a:moveTo>
                    <a:cubicBezTo>
                      <a:pt x="953964" y="1286477"/>
                      <a:pt x="864174" y="1310536"/>
                      <a:pt x="823632" y="1380756"/>
                    </a:cubicBezTo>
                    <a:cubicBezTo>
                      <a:pt x="783091" y="1450976"/>
                      <a:pt x="807150" y="1540767"/>
                      <a:pt x="877370" y="1581308"/>
                    </a:cubicBezTo>
                    <a:cubicBezTo>
                      <a:pt x="947590" y="1621850"/>
                      <a:pt x="1037380" y="1597790"/>
                      <a:pt x="1077922" y="1527570"/>
                    </a:cubicBezTo>
                    <a:cubicBezTo>
                      <a:pt x="1118463" y="1457350"/>
                      <a:pt x="1094404" y="1367560"/>
                      <a:pt x="1024184" y="1327019"/>
                    </a:cubicBezTo>
                    <a:close/>
                    <a:moveTo>
                      <a:pt x="3610643" y="2228121"/>
                    </a:moveTo>
                    <a:cubicBezTo>
                      <a:pt x="3600833" y="2220477"/>
                      <a:pt x="3589363" y="2214630"/>
                      <a:pt x="3576595" y="2211209"/>
                    </a:cubicBezTo>
                    <a:cubicBezTo>
                      <a:pt x="3525522" y="2197524"/>
                      <a:pt x="3473024" y="2227833"/>
                      <a:pt x="3459339" y="2278906"/>
                    </a:cubicBezTo>
                    <a:cubicBezTo>
                      <a:pt x="3445654" y="2329979"/>
                      <a:pt x="3475964" y="2382476"/>
                      <a:pt x="3527037" y="2396161"/>
                    </a:cubicBezTo>
                    <a:cubicBezTo>
                      <a:pt x="3578110" y="2409846"/>
                      <a:pt x="3630607" y="2379537"/>
                      <a:pt x="3644292" y="2328464"/>
                    </a:cubicBezTo>
                    <a:cubicBezTo>
                      <a:pt x="3654556" y="2290159"/>
                      <a:pt x="3640073" y="2251053"/>
                      <a:pt x="3610643" y="2228121"/>
                    </a:cubicBezTo>
                    <a:close/>
                    <a:moveTo>
                      <a:pt x="3948369" y="2177025"/>
                    </a:moveTo>
                    <a:lnTo>
                      <a:pt x="3902391" y="2247588"/>
                    </a:lnTo>
                    <a:cubicBezTo>
                      <a:pt x="3840166" y="2207044"/>
                      <a:pt x="3769677" y="2184131"/>
                      <a:pt x="3697935" y="2180296"/>
                    </a:cubicBezTo>
                    <a:cubicBezTo>
                      <a:pt x="3737123" y="2226403"/>
                      <a:pt x="3753617" y="2290363"/>
                      <a:pt x="3736768" y="2353243"/>
                    </a:cubicBezTo>
                    <a:cubicBezTo>
                      <a:pt x="3709398" y="2455390"/>
                      <a:pt x="3604404" y="2516008"/>
                      <a:pt x="3502258" y="2488638"/>
                    </a:cubicBezTo>
                    <a:cubicBezTo>
                      <a:pt x="3400111" y="2461268"/>
                      <a:pt x="3339493" y="2356274"/>
                      <a:pt x="3366863" y="2254127"/>
                    </a:cubicBezTo>
                    <a:cubicBezTo>
                      <a:pt x="3381032" y="2201247"/>
                      <a:pt x="3416004" y="2159497"/>
                      <a:pt x="3460818" y="2135698"/>
                    </a:cubicBezTo>
                    <a:cubicBezTo>
                      <a:pt x="3436032" y="2129730"/>
                      <a:pt x="3409996" y="2129302"/>
                      <a:pt x="3383900" y="2133133"/>
                    </a:cubicBezTo>
                    <a:cubicBezTo>
                      <a:pt x="3331988" y="2140756"/>
                      <a:pt x="3285146" y="2164460"/>
                      <a:pt x="3249703" y="2200200"/>
                    </a:cubicBezTo>
                    <a:cubicBezTo>
                      <a:pt x="3299772" y="2410806"/>
                      <a:pt x="3262997" y="2663063"/>
                      <a:pt x="3111944" y="2983361"/>
                    </a:cubicBezTo>
                    <a:cubicBezTo>
                      <a:pt x="2900481" y="3337269"/>
                      <a:pt x="2604169" y="3479398"/>
                      <a:pt x="2264290" y="3473876"/>
                    </a:cubicBezTo>
                    <a:lnTo>
                      <a:pt x="1854414" y="3947711"/>
                    </a:lnTo>
                    <a:lnTo>
                      <a:pt x="1615515" y="3809782"/>
                    </a:lnTo>
                    <a:lnTo>
                      <a:pt x="1764774" y="3379707"/>
                    </a:lnTo>
                    <a:cubicBezTo>
                      <a:pt x="1587770" y="3319643"/>
                      <a:pt x="1405350" y="3232972"/>
                      <a:pt x="1221865" y="3127037"/>
                    </a:cubicBezTo>
                    <a:cubicBezTo>
                      <a:pt x="1120271" y="3068382"/>
                      <a:pt x="1025311" y="3004264"/>
                      <a:pt x="938291" y="2935309"/>
                    </a:cubicBezTo>
                    <a:lnTo>
                      <a:pt x="509476" y="3157353"/>
                    </a:lnTo>
                    <a:lnTo>
                      <a:pt x="247593" y="2999226"/>
                    </a:lnTo>
                    <a:lnTo>
                      <a:pt x="599626" y="2603610"/>
                    </a:lnTo>
                    <a:cubicBezTo>
                      <a:pt x="384783" y="2338553"/>
                      <a:pt x="289709" y="2193107"/>
                      <a:pt x="174176" y="1843897"/>
                    </a:cubicBezTo>
                    <a:lnTo>
                      <a:pt x="0" y="1381252"/>
                    </a:lnTo>
                    <a:lnTo>
                      <a:pt x="107522" y="1111013"/>
                    </a:lnTo>
                    <a:cubicBezTo>
                      <a:pt x="159316" y="1021302"/>
                      <a:pt x="259400" y="1099908"/>
                      <a:pt x="349113" y="1151702"/>
                    </a:cubicBezTo>
                    <a:lnTo>
                      <a:pt x="486246" y="1217020"/>
                    </a:lnTo>
                    <a:cubicBezTo>
                      <a:pt x="628225" y="1148493"/>
                      <a:pt x="768311" y="1094036"/>
                      <a:pt x="908721" y="1057007"/>
                    </a:cubicBezTo>
                    <a:cubicBezTo>
                      <a:pt x="1011476" y="947354"/>
                      <a:pt x="1021990" y="857768"/>
                      <a:pt x="976491" y="611195"/>
                    </a:cubicBezTo>
                    <a:cubicBezTo>
                      <a:pt x="1335325" y="817429"/>
                      <a:pt x="1326102" y="899150"/>
                      <a:pt x="1389221" y="1007976"/>
                    </a:cubicBezTo>
                    <a:cubicBezTo>
                      <a:pt x="1615807" y="1002289"/>
                      <a:pt x="1836555" y="1044211"/>
                      <a:pt x="2066828" y="1133629"/>
                    </a:cubicBezTo>
                    <a:cubicBezTo>
                      <a:pt x="2047082" y="1203277"/>
                      <a:pt x="2048342" y="1275855"/>
                      <a:pt x="2067080" y="1343672"/>
                    </a:cubicBezTo>
                    <a:cubicBezTo>
                      <a:pt x="2009772" y="1325329"/>
                      <a:pt x="1950048" y="1312156"/>
                      <a:pt x="1888409" y="1302802"/>
                    </a:cubicBezTo>
                    <a:lnTo>
                      <a:pt x="1831983" y="1466454"/>
                    </a:lnTo>
                    <a:cubicBezTo>
                      <a:pt x="2171713" y="1545279"/>
                      <a:pt x="2334158" y="1639067"/>
                      <a:pt x="2533793" y="1871644"/>
                    </a:cubicBezTo>
                    <a:lnTo>
                      <a:pt x="2655130" y="1752801"/>
                    </a:lnTo>
                    <a:cubicBezTo>
                      <a:pt x="2623271" y="1710443"/>
                      <a:pt x="2589631" y="1671169"/>
                      <a:pt x="2553401" y="1635762"/>
                    </a:cubicBezTo>
                    <a:cubicBezTo>
                      <a:pt x="2626342" y="1620812"/>
                      <a:pt x="2694472" y="1585039"/>
                      <a:pt x="2748239" y="1530606"/>
                    </a:cubicBezTo>
                    <a:cubicBezTo>
                      <a:pt x="2959801" y="1699876"/>
                      <a:pt x="3152007" y="1908367"/>
                      <a:pt x="3223775" y="2111154"/>
                    </a:cubicBezTo>
                    <a:cubicBezTo>
                      <a:pt x="3265103" y="2076949"/>
                      <a:pt x="3316077" y="2055387"/>
                      <a:pt x="3371292" y="2047279"/>
                    </a:cubicBezTo>
                    <a:cubicBezTo>
                      <a:pt x="3454199" y="2035105"/>
                      <a:pt x="3536665" y="2054733"/>
                      <a:pt x="3603728" y="2099347"/>
                    </a:cubicBezTo>
                    <a:cubicBezTo>
                      <a:pt x="3679156" y="2088543"/>
                      <a:pt x="3756158" y="2095770"/>
                      <a:pt x="3828792" y="2119628"/>
                    </a:cubicBezTo>
                    <a:cubicBezTo>
                      <a:pt x="3870454" y="2133311"/>
                      <a:pt x="3910678" y="2152466"/>
                      <a:pt x="3948369" y="2177025"/>
                    </a:cubicBezTo>
                    <a:close/>
                    <a:moveTo>
                      <a:pt x="2661401" y="883270"/>
                    </a:moveTo>
                    <a:cubicBezTo>
                      <a:pt x="2838812" y="985699"/>
                      <a:pt x="2899598" y="1212554"/>
                      <a:pt x="2797170" y="1389966"/>
                    </a:cubicBezTo>
                    <a:cubicBezTo>
                      <a:pt x="2694741" y="1567377"/>
                      <a:pt x="2467885" y="1628163"/>
                      <a:pt x="2290474" y="1525735"/>
                    </a:cubicBezTo>
                    <a:cubicBezTo>
                      <a:pt x="2113063" y="1423306"/>
                      <a:pt x="2052277" y="1196450"/>
                      <a:pt x="2154705" y="1019039"/>
                    </a:cubicBezTo>
                    <a:cubicBezTo>
                      <a:pt x="2257134" y="841627"/>
                      <a:pt x="2483990" y="780842"/>
                      <a:pt x="2661401" y="883270"/>
                    </a:cubicBezTo>
                    <a:close/>
                    <a:moveTo>
                      <a:pt x="2494139" y="49756"/>
                    </a:moveTo>
                    <a:cubicBezTo>
                      <a:pt x="2671551" y="152184"/>
                      <a:pt x="2732337" y="379040"/>
                      <a:pt x="2629908" y="556451"/>
                    </a:cubicBezTo>
                    <a:cubicBezTo>
                      <a:pt x="2527480" y="733863"/>
                      <a:pt x="2300624" y="794648"/>
                      <a:pt x="2123212" y="692220"/>
                    </a:cubicBezTo>
                    <a:cubicBezTo>
                      <a:pt x="1945801" y="589791"/>
                      <a:pt x="1885015" y="362936"/>
                      <a:pt x="1987444" y="185524"/>
                    </a:cubicBezTo>
                    <a:cubicBezTo>
                      <a:pt x="2089872" y="8113"/>
                      <a:pt x="2316728" y="-52673"/>
                      <a:pt x="2494139" y="497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Pie 2">
                <a:extLst>
                  <a:ext uri="{FF2B5EF4-FFF2-40B4-BE49-F238E27FC236}">
                    <a16:creationId xmlns:a16="http://schemas.microsoft.com/office/drawing/2014/main" id="{9B3A32F3-75D0-4007-9416-8FA34A21A2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0733" y="2580386"/>
                <a:ext cx="308447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851322" h="3786842">
                    <a:moveTo>
                      <a:pt x="3845029" y="1629937"/>
                    </a:moveTo>
                    <a:lnTo>
                      <a:pt x="3851322" y="1762720"/>
                    </a:lnTo>
                    <a:lnTo>
                      <a:pt x="3812477" y="1776859"/>
                    </a:lnTo>
                    <a:lnTo>
                      <a:pt x="3444864" y="1775585"/>
                    </a:lnTo>
                    <a:close/>
                    <a:moveTo>
                      <a:pt x="3791299" y="1322869"/>
                    </a:moveTo>
                    <a:cubicBezTo>
                      <a:pt x="3804294" y="1363489"/>
                      <a:pt x="3813753" y="1405089"/>
                      <a:pt x="3820726" y="1447230"/>
                    </a:cubicBezTo>
                    <a:lnTo>
                      <a:pt x="2923542" y="1773779"/>
                    </a:lnTo>
                    <a:lnTo>
                      <a:pt x="2555935" y="1772505"/>
                    </a:lnTo>
                    <a:close/>
                    <a:moveTo>
                      <a:pt x="3686733" y="1034305"/>
                    </a:moveTo>
                    <a:cubicBezTo>
                      <a:pt x="3706467" y="1071934"/>
                      <a:pt x="3722972" y="1111031"/>
                      <a:pt x="3736130" y="1151397"/>
                    </a:cubicBezTo>
                    <a:lnTo>
                      <a:pt x="2052009" y="1764367"/>
                    </a:lnTo>
                    <a:lnTo>
                      <a:pt x="2052009" y="1629296"/>
                    </a:lnTo>
                    <a:close/>
                    <a:moveTo>
                      <a:pt x="3531650" y="764128"/>
                    </a:moveTo>
                    <a:cubicBezTo>
                      <a:pt x="3557479" y="799119"/>
                      <a:pt x="3581112" y="835525"/>
                      <a:pt x="3601539" y="873761"/>
                    </a:cubicBezTo>
                    <a:lnTo>
                      <a:pt x="2052009" y="1437744"/>
                    </a:lnTo>
                    <a:lnTo>
                      <a:pt x="2052009" y="1302673"/>
                    </a:lnTo>
                    <a:close/>
                    <a:moveTo>
                      <a:pt x="3320179" y="514474"/>
                    </a:moveTo>
                    <a:lnTo>
                      <a:pt x="3414136" y="615348"/>
                    </a:lnTo>
                    <a:lnTo>
                      <a:pt x="2052009" y="1111121"/>
                    </a:lnTo>
                    <a:lnTo>
                      <a:pt x="2052009" y="976050"/>
                    </a:lnTo>
                    <a:close/>
                    <a:moveTo>
                      <a:pt x="3038975" y="290201"/>
                    </a:moveTo>
                    <a:cubicBezTo>
                      <a:pt x="3082160" y="317774"/>
                      <a:pt x="3124087" y="347421"/>
                      <a:pt x="3164106" y="379728"/>
                    </a:cubicBezTo>
                    <a:lnTo>
                      <a:pt x="2052009" y="784498"/>
                    </a:lnTo>
                    <a:lnTo>
                      <a:pt x="2052009" y="649428"/>
                    </a:lnTo>
                    <a:close/>
                    <a:moveTo>
                      <a:pt x="1800000" y="186842"/>
                    </a:moveTo>
                    <a:lnTo>
                      <a:pt x="1800000" y="1986842"/>
                    </a:lnTo>
                    <a:lnTo>
                      <a:pt x="3600000" y="1986842"/>
                    </a:lnTo>
                    <a:cubicBezTo>
                      <a:pt x="3600000" y="2980955"/>
                      <a:pt x="2794113" y="3786842"/>
                      <a:pt x="1800000" y="3786842"/>
                    </a:cubicBezTo>
                    <a:cubicBezTo>
                      <a:pt x="805887" y="3786842"/>
                      <a:pt x="0" y="2980955"/>
                      <a:pt x="0" y="1986842"/>
                    </a:cubicBezTo>
                    <a:cubicBezTo>
                      <a:pt x="0" y="992729"/>
                      <a:pt x="805887" y="186842"/>
                      <a:pt x="1800000" y="186842"/>
                    </a:cubicBezTo>
                    <a:close/>
                    <a:moveTo>
                      <a:pt x="2653345" y="103936"/>
                    </a:moveTo>
                    <a:cubicBezTo>
                      <a:pt x="2713623" y="122781"/>
                      <a:pt x="2772066" y="146664"/>
                      <a:pt x="2828252" y="175345"/>
                    </a:cubicBezTo>
                    <a:lnTo>
                      <a:pt x="2052009" y="457876"/>
                    </a:lnTo>
                    <a:lnTo>
                      <a:pt x="2052009" y="322805"/>
                    </a:lnTo>
                    <a:close/>
                    <a:moveTo>
                      <a:pt x="2052009" y="0"/>
                    </a:moveTo>
                    <a:cubicBezTo>
                      <a:pt x="2150315" y="0"/>
                      <a:pt x="2247800" y="7911"/>
                      <a:pt x="2343281" y="25238"/>
                    </a:cubicBezTo>
                    <a:lnTo>
                      <a:pt x="2052009" y="13125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15">
                <a:extLst>
                  <a:ext uri="{FF2B5EF4-FFF2-40B4-BE49-F238E27FC236}">
                    <a16:creationId xmlns:a16="http://schemas.microsoft.com/office/drawing/2014/main" id="{128BF92C-FC34-4021-A898-F6011D2DE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00752" y="3818808"/>
                <a:ext cx="303283" cy="239127"/>
              </a:xfrm>
              <a:custGeom>
                <a:avLst/>
                <a:gdLst/>
                <a:ahLst/>
                <a:cxnLst/>
                <a:rect l="l" t="t" r="r" b="b"/>
                <a:pathLst>
                  <a:path w="3744416" h="2952328">
                    <a:moveTo>
                      <a:pt x="184806" y="576064"/>
                    </a:moveTo>
                    <a:lnTo>
                      <a:pt x="895314" y="576064"/>
                    </a:lnTo>
                    <a:cubicBezTo>
                      <a:pt x="997380" y="576064"/>
                      <a:pt x="1080120" y="658804"/>
                      <a:pt x="1080120" y="760870"/>
                    </a:cubicBezTo>
                    <a:lnTo>
                      <a:pt x="1080120" y="792088"/>
                    </a:lnTo>
                    <a:lnTo>
                      <a:pt x="3312368" y="792088"/>
                    </a:lnTo>
                    <a:lnTo>
                      <a:pt x="3312368" y="2952328"/>
                    </a:lnTo>
                    <a:lnTo>
                      <a:pt x="0" y="2952328"/>
                    </a:lnTo>
                    <a:lnTo>
                      <a:pt x="0" y="1072569"/>
                    </a:lnTo>
                    <a:lnTo>
                      <a:pt x="0" y="792088"/>
                    </a:lnTo>
                    <a:lnTo>
                      <a:pt x="0" y="760870"/>
                    </a:lnTo>
                    <a:cubicBezTo>
                      <a:pt x="0" y="658804"/>
                      <a:pt x="82740" y="576064"/>
                      <a:pt x="184806" y="576064"/>
                    </a:cubicBezTo>
                    <a:close/>
                    <a:moveTo>
                      <a:pt x="616854" y="0"/>
                    </a:moveTo>
                    <a:lnTo>
                      <a:pt x="1327362" y="0"/>
                    </a:lnTo>
                    <a:cubicBezTo>
                      <a:pt x="1429428" y="0"/>
                      <a:pt x="1512168" y="82740"/>
                      <a:pt x="1512168" y="184806"/>
                    </a:cubicBezTo>
                    <a:lnTo>
                      <a:pt x="1512168" y="216024"/>
                    </a:lnTo>
                    <a:lnTo>
                      <a:pt x="3744416" y="216024"/>
                    </a:lnTo>
                    <a:lnTo>
                      <a:pt x="3744416" y="2376264"/>
                    </a:lnTo>
                    <a:lnTo>
                      <a:pt x="3464768" y="2376264"/>
                    </a:lnTo>
                    <a:lnTo>
                      <a:pt x="3464768" y="648072"/>
                    </a:lnTo>
                    <a:lnTo>
                      <a:pt x="1232520" y="648072"/>
                    </a:lnTo>
                    <a:lnTo>
                      <a:pt x="1232520" y="616854"/>
                    </a:lnTo>
                    <a:cubicBezTo>
                      <a:pt x="1232520" y="514788"/>
                      <a:pt x="1149780" y="432048"/>
                      <a:pt x="1047714" y="432048"/>
                    </a:cubicBezTo>
                    <a:lnTo>
                      <a:pt x="432048" y="432048"/>
                    </a:lnTo>
                    <a:lnTo>
                      <a:pt x="432048" y="216024"/>
                    </a:lnTo>
                    <a:lnTo>
                      <a:pt x="432048" y="184806"/>
                    </a:lnTo>
                    <a:cubicBezTo>
                      <a:pt x="432048" y="82740"/>
                      <a:pt x="514788" y="0"/>
                      <a:pt x="6168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Donut 21">
                <a:extLst>
                  <a:ext uri="{FF2B5EF4-FFF2-40B4-BE49-F238E27FC236}">
                    <a16:creationId xmlns:a16="http://schemas.microsoft.com/office/drawing/2014/main" id="{09BE1E0D-CA23-44BD-89A8-F64EA59AA2F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634074" y="3807091"/>
                <a:ext cx="258009" cy="258009"/>
              </a:xfrm>
              <a:custGeom>
                <a:avLst/>
                <a:gdLst/>
                <a:ahLst/>
                <a:cxnLst/>
                <a:rect l="l" t="t" r="r" b="b"/>
                <a:pathLst>
                  <a:path w="3934148" h="3956624">
                    <a:moveTo>
                      <a:pt x="3047194" y="2259765"/>
                    </a:moveTo>
                    <a:cubicBezTo>
                      <a:pt x="2802268" y="2259765"/>
                      <a:pt x="2603717" y="2540344"/>
                      <a:pt x="2603717" y="2886456"/>
                    </a:cubicBezTo>
                    <a:cubicBezTo>
                      <a:pt x="2603717" y="3232568"/>
                      <a:pt x="2802268" y="3513147"/>
                      <a:pt x="3047194" y="3513147"/>
                    </a:cubicBezTo>
                    <a:cubicBezTo>
                      <a:pt x="3292120" y="3513147"/>
                      <a:pt x="3490671" y="3232568"/>
                      <a:pt x="3490671" y="2886456"/>
                    </a:cubicBezTo>
                    <a:cubicBezTo>
                      <a:pt x="3490671" y="2540344"/>
                      <a:pt x="3292120" y="2259765"/>
                      <a:pt x="3047194" y="2259765"/>
                    </a:cubicBezTo>
                    <a:close/>
                    <a:moveTo>
                      <a:pt x="3047194" y="1816288"/>
                    </a:moveTo>
                    <a:cubicBezTo>
                      <a:pt x="3537045" y="1816288"/>
                      <a:pt x="3934148" y="2295419"/>
                      <a:pt x="3934148" y="2886456"/>
                    </a:cubicBezTo>
                    <a:cubicBezTo>
                      <a:pt x="3934148" y="3477493"/>
                      <a:pt x="3537045" y="3956624"/>
                      <a:pt x="3047194" y="3956624"/>
                    </a:cubicBezTo>
                    <a:cubicBezTo>
                      <a:pt x="2557343" y="3956624"/>
                      <a:pt x="2160240" y="3477493"/>
                      <a:pt x="2160240" y="2886456"/>
                    </a:cubicBezTo>
                    <a:cubicBezTo>
                      <a:pt x="2160240" y="2295419"/>
                      <a:pt x="2557343" y="1816288"/>
                      <a:pt x="3047194" y="1816288"/>
                    </a:cubicBezTo>
                    <a:close/>
                    <a:moveTo>
                      <a:pt x="886954" y="443477"/>
                    </a:moveTo>
                    <a:cubicBezTo>
                      <a:pt x="642028" y="443477"/>
                      <a:pt x="443477" y="724056"/>
                      <a:pt x="443477" y="1070168"/>
                    </a:cubicBezTo>
                    <a:cubicBezTo>
                      <a:pt x="443477" y="1416280"/>
                      <a:pt x="642028" y="1696859"/>
                      <a:pt x="886954" y="1696859"/>
                    </a:cubicBezTo>
                    <a:cubicBezTo>
                      <a:pt x="1131880" y="1696859"/>
                      <a:pt x="1330431" y="1416280"/>
                      <a:pt x="1330431" y="1070168"/>
                    </a:cubicBezTo>
                    <a:cubicBezTo>
                      <a:pt x="1330431" y="724056"/>
                      <a:pt x="1131880" y="443477"/>
                      <a:pt x="886954" y="443477"/>
                    </a:cubicBezTo>
                    <a:close/>
                    <a:moveTo>
                      <a:pt x="2992326" y="5291"/>
                    </a:moveTo>
                    <a:lnTo>
                      <a:pt x="3531059" y="5291"/>
                    </a:lnTo>
                    <a:lnTo>
                      <a:pt x="896107" y="3919534"/>
                    </a:lnTo>
                    <a:lnTo>
                      <a:pt x="357374" y="3919534"/>
                    </a:lnTo>
                    <a:close/>
                    <a:moveTo>
                      <a:pt x="886954" y="0"/>
                    </a:moveTo>
                    <a:cubicBezTo>
                      <a:pt x="1376805" y="0"/>
                      <a:pt x="1773908" y="479131"/>
                      <a:pt x="1773908" y="1070168"/>
                    </a:cubicBezTo>
                    <a:cubicBezTo>
                      <a:pt x="1773908" y="1661205"/>
                      <a:pt x="1376805" y="2140336"/>
                      <a:pt x="886954" y="2140336"/>
                    </a:cubicBezTo>
                    <a:cubicBezTo>
                      <a:pt x="397103" y="2140336"/>
                      <a:pt x="0" y="1661205"/>
                      <a:pt x="0" y="1070168"/>
                    </a:cubicBezTo>
                    <a:cubicBezTo>
                      <a:pt x="0" y="479131"/>
                      <a:pt x="397103" y="0"/>
                      <a:pt x="8869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ound Same Side Corner Rectangle 3">
                <a:extLst>
                  <a:ext uri="{FF2B5EF4-FFF2-40B4-BE49-F238E27FC236}">
                    <a16:creationId xmlns:a16="http://schemas.microsoft.com/office/drawing/2014/main" id="{5FE87EF9-33F6-4861-848D-4CB95A30163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522500" y="3061334"/>
                <a:ext cx="301605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935149" h="3957041">
                    <a:moveTo>
                      <a:pt x="2899653" y="531993"/>
                    </a:moveTo>
                    <a:lnTo>
                      <a:pt x="2899653" y="423993"/>
                    </a:lnTo>
                    <a:lnTo>
                      <a:pt x="271653" y="423993"/>
                    </a:lnTo>
                    <a:lnTo>
                      <a:pt x="271653" y="531993"/>
                    </a:lnTo>
                    <a:close/>
                    <a:moveTo>
                      <a:pt x="2899653" y="893649"/>
                    </a:moveTo>
                    <a:lnTo>
                      <a:pt x="2899653" y="785649"/>
                    </a:lnTo>
                    <a:lnTo>
                      <a:pt x="271653" y="785649"/>
                    </a:lnTo>
                    <a:lnTo>
                      <a:pt x="271653" y="893649"/>
                    </a:lnTo>
                    <a:close/>
                    <a:moveTo>
                      <a:pt x="2899653" y="1255303"/>
                    </a:moveTo>
                    <a:lnTo>
                      <a:pt x="2899653" y="1147303"/>
                    </a:lnTo>
                    <a:lnTo>
                      <a:pt x="271653" y="1147303"/>
                    </a:lnTo>
                    <a:lnTo>
                      <a:pt x="271653" y="1255303"/>
                    </a:lnTo>
                    <a:close/>
                    <a:moveTo>
                      <a:pt x="2899653" y="1616957"/>
                    </a:moveTo>
                    <a:lnTo>
                      <a:pt x="2899653" y="1508957"/>
                    </a:lnTo>
                    <a:lnTo>
                      <a:pt x="271653" y="1508957"/>
                    </a:lnTo>
                    <a:lnTo>
                      <a:pt x="271653" y="1616957"/>
                    </a:lnTo>
                    <a:close/>
                    <a:moveTo>
                      <a:pt x="1315653" y="1999083"/>
                    </a:moveTo>
                    <a:lnTo>
                      <a:pt x="1315653" y="1891083"/>
                    </a:lnTo>
                    <a:lnTo>
                      <a:pt x="271653" y="1891083"/>
                    </a:lnTo>
                    <a:lnTo>
                      <a:pt x="271653" y="1999083"/>
                    </a:lnTo>
                    <a:close/>
                    <a:moveTo>
                      <a:pt x="1315653" y="2360737"/>
                    </a:moveTo>
                    <a:lnTo>
                      <a:pt x="1315653" y="2252737"/>
                    </a:lnTo>
                    <a:lnTo>
                      <a:pt x="271653" y="2252737"/>
                    </a:lnTo>
                    <a:lnTo>
                      <a:pt x="271653" y="2360737"/>
                    </a:lnTo>
                    <a:close/>
                    <a:moveTo>
                      <a:pt x="1315653" y="2722391"/>
                    </a:moveTo>
                    <a:lnTo>
                      <a:pt x="1315653" y="2614391"/>
                    </a:lnTo>
                    <a:lnTo>
                      <a:pt x="271653" y="2614391"/>
                    </a:lnTo>
                    <a:lnTo>
                      <a:pt x="271653" y="2722391"/>
                    </a:lnTo>
                    <a:close/>
                    <a:moveTo>
                      <a:pt x="2900162" y="2797568"/>
                    </a:moveTo>
                    <a:lnTo>
                      <a:pt x="2900162" y="1844447"/>
                    </a:lnTo>
                    <a:lnTo>
                      <a:pt x="1629979" y="1844447"/>
                    </a:lnTo>
                    <a:lnTo>
                      <a:pt x="1629979" y="2797568"/>
                    </a:lnTo>
                    <a:close/>
                    <a:moveTo>
                      <a:pt x="3810581" y="2815737"/>
                    </a:moveTo>
                    <a:lnTo>
                      <a:pt x="3810581" y="306661"/>
                    </a:lnTo>
                    <a:cubicBezTo>
                      <a:pt x="3810581" y="280746"/>
                      <a:pt x="3789572" y="259737"/>
                      <a:pt x="3763657" y="259737"/>
                    </a:cubicBezTo>
                    <a:cubicBezTo>
                      <a:pt x="3737742" y="259737"/>
                      <a:pt x="3716733" y="280746"/>
                      <a:pt x="3716733" y="306661"/>
                    </a:cubicBezTo>
                    <a:lnTo>
                      <a:pt x="3716733" y="2815737"/>
                    </a:lnTo>
                    <a:close/>
                    <a:moveTo>
                      <a:pt x="3598887" y="2979130"/>
                    </a:moveTo>
                    <a:lnTo>
                      <a:pt x="3598887" y="218054"/>
                    </a:lnTo>
                    <a:cubicBezTo>
                      <a:pt x="3598887" y="192139"/>
                      <a:pt x="3577878" y="171130"/>
                      <a:pt x="3551963" y="171130"/>
                    </a:cubicBezTo>
                    <a:cubicBezTo>
                      <a:pt x="3526048" y="171130"/>
                      <a:pt x="3505039" y="192139"/>
                      <a:pt x="3505039" y="218054"/>
                    </a:cubicBezTo>
                    <a:lnTo>
                      <a:pt x="3505039" y="2979130"/>
                    </a:lnTo>
                    <a:close/>
                    <a:moveTo>
                      <a:pt x="3355251" y="3231428"/>
                    </a:moveTo>
                    <a:lnTo>
                      <a:pt x="3355251" y="182352"/>
                    </a:lnTo>
                    <a:cubicBezTo>
                      <a:pt x="3355251" y="156437"/>
                      <a:pt x="3334242" y="135428"/>
                      <a:pt x="3308327" y="135428"/>
                    </a:cubicBezTo>
                    <a:cubicBezTo>
                      <a:pt x="3282412" y="135428"/>
                      <a:pt x="3261403" y="156437"/>
                      <a:pt x="3261403" y="182352"/>
                    </a:cubicBezTo>
                    <a:lnTo>
                      <a:pt x="3261403" y="3231428"/>
                    </a:lnTo>
                    <a:close/>
                    <a:moveTo>
                      <a:pt x="689888" y="3532959"/>
                    </a:moveTo>
                    <a:cubicBezTo>
                      <a:pt x="817550" y="3530004"/>
                      <a:pt x="918251" y="3455702"/>
                      <a:pt x="916146" y="3366015"/>
                    </a:cubicBezTo>
                    <a:cubicBezTo>
                      <a:pt x="914042" y="3276328"/>
                      <a:pt x="809910" y="3204397"/>
                      <a:pt x="682179" y="3204397"/>
                    </a:cubicBezTo>
                    <a:lnTo>
                      <a:pt x="682179" y="3204473"/>
                    </a:lnTo>
                    <a:cubicBezTo>
                      <a:pt x="645571" y="3204473"/>
                      <a:pt x="615727" y="3183857"/>
                      <a:pt x="615124" y="3158153"/>
                    </a:cubicBezTo>
                    <a:cubicBezTo>
                      <a:pt x="614521" y="3132449"/>
                      <a:pt x="643381" y="3111154"/>
                      <a:pt x="679969" y="3110307"/>
                    </a:cubicBezTo>
                    <a:cubicBezTo>
                      <a:pt x="716557" y="3109460"/>
                      <a:pt x="747352" y="3129374"/>
                      <a:pt x="749161" y="3155050"/>
                    </a:cubicBezTo>
                    <a:lnTo>
                      <a:pt x="915893" y="3149258"/>
                    </a:lnTo>
                    <a:cubicBezTo>
                      <a:pt x="909582" y="3059669"/>
                      <a:pt x="802131" y="2990185"/>
                      <a:pt x="674469" y="2993141"/>
                    </a:cubicBezTo>
                    <a:cubicBezTo>
                      <a:pt x="546807" y="2996096"/>
                      <a:pt x="446107" y="3070398"/>
                      <a:pt x="448211" y="3160085"/>
                    </a:cubicBezTo>
                    <a:cubicBezTo>
                      <a:pt x="450316" y="3249772"/>
                      <a:pt x="554448" y="3321703"/>
                      <a:pt x="682179" y="3321703"/>
                    </a:cubicBezTo>
                    <a:lnTo>
                      <a:pt x="682179" y="3321627"/>
                    </a:lnTo>
                    <a:cubicBezTo>
                      <a:pt x="718786" y="3321627"/>
                      <a:pt x="748631" y="3342242"/>
                      <a:pt x="749234" y="3367946"/>
                    </a:cubicBezTo>
                    <a:cubicBezTo>
                      <a:pt x="749837" y="3393651"/>
                      <a:pt x="720976" y="3414946"/>
                      <a:pt x="684388" y="3415793"/>
                    </a:cubicBezTo>
                    <a:cubicBezTo>
                      <a:pt x="647800" y="3416640"/>
                      <a:pt x="617005" y="3396726"/>
                      <a:pt x="615196" y="3371049"/>
                    </a:cubicBezTo>
                    <a:lnTo>
                      <a:pt x="448465" y="3376842"/>
                    </a:lnTo>
                    <a:cubicBezTo>
                      <a:pt x="454776" y="3466431"/>
                      <a:pt x="562226" y="3535915"/>
                      <a:pt x="689888" y="3532959"/>
                    </a:cubicBezTo>
                    <a:close/>
                    <a:moveTo>
                      <a:pt x="1563929" y="3533050"/>
                    </a:moveTo>
                    <a:lnTo>
                      <a:pt x="1450158" y="2995479"/>
                    </a:lnTo>
                    <a:cubicBezTo>
                      <a:pt x="1450329" y="2994669"/>
                      <a:pt x="1450501" y="2993860"/>
                      <a:pt x="1450672" y="2993050"/>
                    </a:cubicBezTo>
                    <a:lnTo>
                      <a:pt x="1449643" y="2993050"/>
                    </a:lnTo>
                    <a:lnTo>
                      <a:pt x="1303428" y="2993050"/>
                    </a:lnTo>
                    <a:lnTo>
                      <a:pt x="1302400" y="2993050"/>
                    </a:lnTo>
                    <a:cubicBezTo>
                      <a:pt x="1302571" y="2993860"/>
                      <a:pt x="1302743" y="2994669"/>
                      <a:pt x="1302914" y="2995479"/>
                    </a:cubicBezTo>
                    <a:lnTo>
                      <a:pt x="1260527" y="3195759"/>
                    </a:lnTo>
                    <a:lnTo>
                      <a:pt x="1218140" y="2995479"/>
                    </a:lnTo>
                    <a:cubicBezTo>
                      <a:pt x="1218311" y="2994669"/>
                      <a:pt x="1218483" y="2993860"/>
                      <a:pt x="1218654" y="2993050"/>
                    </a:cubicBezTo>
                    <a:lnTo>
                      <a:pt x="1217625" y="2993050"/>
                    </a:lnTo>
                    <a:lnTo>
                      <a:pt x="1071410" y="2993050"/>
                    </a:lnTo>
                    <a:lnTo>
                      <a:pt x="1070382" y="2993050"/>
                    </a:lnTo>
                    <a:cubicBezTo>
                      <a:pt x="1070553" y="2993860"/>
                      <a:pt x="1070725" y="2994669"/>
                      <a:pt x="1070896" y="2995479"/>
                    </a:cubicBezTo>
                    <a:lnTo>
                      <a:pt x="957124" y="3533050"/>
                    </a:lnTo>
                    <a:lnTo>
                      <a:pt x="1104368" y="3533050"/>
                    </a:lnTo>
                    <a:lnTo>
                      <a:pt x="1144518" y="3343342"/>
                    </a:lnTo>
                    <a:lnTo>
                      <a:pt x="1184667" y="3533050"/>
                    </a:lnTo>
                    <a:lnTo>
                      <a:pt x="1189142" y="3533050"/>
                    </a:lnTo>
                    <a:lnTo>
                      <a:pt x="1331911" y="3533050"/>
                    </a:lnTo>
                    <a:lnTo>
                      <a:pt x="1336386" y="3533050"/>
                    </a:lnTo>
                    <a:lnTo>
                      <a:pt x="1376536" y="3343342"/>
                    </a:lnTo>
                    <a:lnTo>
                      <a:pt x="1416686" y="3533050"/>
                    </a:lnTo>
                    <a:close/>
                    <a:moveTo>
                      <a:pt x="2126028" y="3533050"/>
                    </a:moveTo>
                    <a:lnTo>
                      <a:pt x="2126028" y="3406155"/>
                    </a:lnTo>
                    <a:lnTo>
                      <a:pt x="2126028" y="3326497"/>
                    </a:lnTo>
                    <a:lnTo>
                      <a:pt x="2126028" y="3199602"/>
                    </a:lnTo>
                    <a:lnTo>
                      <a:pt x="2126028" y="3119945"/>
                    </a:lnTo>
                    <a:lnTo>
                      <a:pt x="2126028" y="2993050"/>
                    </a:lnTo>
                    <a:lnTo>
                      <a:pt x="1658028" y="2993050"/>
                    </a:lnTo>
                    <a:lnTo>
                      <a:pt x="1658028" y="3119945"/>
                    </a:lnTo>
                    <a:lnTo>
                      <a:pt x="1989309" y="3119945"/>
                    </a:lnTo>
                    <a:lnTo>
                      <a:pt x="1989309" y="3199602"/>
                    </a:lnTo>
                    <a:lnTo>
                      <a:pt x="1658028" y="3199602"/>
                    </a:lnTo>
                    <a:lnTo>
                      <a:pt x="1658028" y="3326497"/>
                    </a:lnTo>
                    <a:lnTo>
                      <a:pt x="1989309" y="3326497"/>
                    </a:lnTo>
                    <a:lnTo>
                      <a:pt x="1989309" y="3406155"/>
                    </a:lnTo>
                    <a:lnTo>
                      <a:pt x="1658028" y="3406155"/>
                    </a:lnTo>
                    <a:lnTo>
                      <a:pt x="1658028" y="3533050"/>
                    </a:lnTo>
                    <a:close/>
                    <a:moveTo>
                      <a:pt x="2721509" y="3533050"/>
                    </a:moveTo>
                    <a:lnTo>
                      <a:pt x="2721509" y="2993050"/>
                    </a:lnTo>
                    <a:lnTo>
                      <a:pt x="2610374" y="2993050"/>
                    </a:lnTo>
                    <a:lnTo>
                      <a:pt x="2610374" y="3332072"/>
                    </a:lnTo>
                    <a:lnTo>
                      <a:pt x="2365383" y="2996750"/>
                    </a:lnTo>
                    <a:lnTo>
                      <a:pt x="2365383" y="2993050"/>
                    </a:lnTo>
                    <a:lnTo>
                      <a:pt x="2254248" y="2993050"/>
                    </a:lnTo>
                    <a:lnTo>
                      <a:pt x="2254248" y="3533050"/>
                    </a:lnTo>
                    <a:lnTo>
                      <a:pt x="2365383" y="3533050"/>
                    </a:lnTo>
                    <a:lnTo>
                      <a:pt x="2365383" y="3195316"/>
                    </a:lnTo>
                    <a:lnTo>
                      <a:pt x="2610374" y="3530639"/>
                    </a:lnTo>
                    <a:lnTo>
                      <a:pt x="2610374" y="3533050"/>
                    </a:lnTo>
                    <a:close/>
                    <a:moveTo>
                      <a:pt x="3240360" y="3957041"/>
                    </a:moveTo>
                    <a:lnTo>
                      <a:pt x="0" y="3957041"/>
                    </a:lnTo>
                    <a:cubicBezTo>
                      <a:pt x="1236" y="2806695"/>
                      <a:pt x="2473" y="1669946"/>
                      <a:pt x="3709" y="519600"/>
                    </a:cubicBezTo>
                    <a:cubicBezTo>
                      <a:pt x="5872" y="183235"/>
                      <a:pt x="181397" y="16834"/>
                      <a:pt x="503091" y="0"/>
                    </a:cubicBezTo>
                    <a:lnTo>
                      <a:pt x="3441061" y="1"/>
                    </a:lnTo>
                    <a:cubicBezTo>
                      <a:pt x="3578904" y="24486"/>
                      <a:pt x="3655553" y="22411"/>
                      <a:pt x="3759198" y="79593"/>
                    </a:cubicBezTo>
                    <a:cubicBezTo>
                      <a:pt x="3885281" y="187263"/>
                      <a:pt x="3932832" y="263653"/>
                      <a:pt x="3933900" y="449681"/>
                    </a:cubicBezTo>
                    <a:cubicBezTo>
                      <a:pt x="3936712" y="939497"/>
                      <a:pt x="3933899" y="2112038"/>
                      <a:pt x="3933899" y="3013339"/>
                    </a:cubicBezTo>
                    <a:lnTo>
                      <a:pt x="3711125" y="3015171"/>
                    </a:lnTo>
                    <a:cubicBezTo>
                      <a:pt x="3710964" y="3066672"/>
                      <a:pt x="3710896" y="3117212"/>
                      <a:pt x="3710896" y="3166612"/>
                    </a:cubicBezTo>
                    <a:lnTo>
                      <a:pt x="3501148" y="3170775"/>
                    </a:lnTo>
                    <a:lnTo>
                      <a:pt x="3501148" y="3349247"/>
                    </a:lnTo>
                    <a:lnTo>
                      <a:pt x="3290598" y="3353687"/>
                    </a:lnTo>
                    <a:lnTo>
                      <a:pt x="3240846" y="335072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Donut 2">
                <a:extLst>
                  <a:ext uri="{FF2B5EF4-FFF2-40B4-BE49-F238E27FC236}">
                    <a16:creationId xmlns:a16="http://schemas.microsoft.com/office/drawing/2014/main" id="{0CBC0F50-E62E-442F-B902-89FAC11288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78631" y="4804240"/>
                <a:ext cx="278971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708000" h="4031150">
                    <a:moveTo>
                      <a:pt x="2226025" y="2078010"/>
                    </a:moveTo>
                    <a:lnTo>
                      <a:pt x="1976753" y="2339372"/>
                    </a:lnTo>
                    <a:lnTo>
                      <a:pt x="1976910" y="2339581"/>
                    </a:lnTo>
                    <a:lnTo>
                      <a:pt x="1976204" y="2339948"/>
                    </a:lnTo>
                    <a:lnTo>
                      <a:pt x="1975656" y="2340523"/>
                    </a:lnTo>
                    <a:lnTo>
                      <a:pt x="1975499" y="2340314"/>
                    </a:lnTo>
                    <a:lnTo>
                      <a:pt x="1688579" y="2489240"/>
                    </a:lnTo>
                    <a:cubicBezTo>
                      <a:pt x="1740712" y="2519877"/>
                      <a:pt x="1801557" y="2536438"/>
                      <a:pt x="1866270" y="2536438"/>
                    </a:cubicBezTo>
                    <a:cubicBezTo>
                      <a:pt x="2071258" y="2536438"/>
                      <a:pt x="2237434" y="2370262"/>
                      <a:pt x="2237434" y="2165274"/>
                    </a:cubicBezTo>
                    <a:cubicBezTo>
                      <a:pt x="2237434" y="2135129"/>
                      <a:pt x="2233840" y="2105822"/>
                      <a:pt x="2226025" y="2078010"/>
                    </a:cubicBezTo>
                    <a:close/>
                    <a:moveTo>
                      <a:pt x="1866270" y="1794110"/>
                    </a:moveTo>
                    <a:cubicBezTo>
                      <a:pt x="1661282" y="1794110"/>
                      <a:pt x="1495106" y="1960286"/>
                      <a:pt x="1495106" y="2165274"/>
                    </a:cubicBezTo>
                    <a:cubicBezTo>
                      <a:pt x="1495106" y="2194876"/>
                      <a:pt x="1498572" y="2223668"/>
                      <a:pt x="1506052" y="2251046"/>
                    </a:cubicBezTo>
                    <a:lnTo>
                      <a:pt x="1731247" y="2014929"/>
                    </a:lnTo>
                    <a:lnTo>
                      <a:pt x="1731090" y="2014720"/>
                    </a:lnTo>
                    <a:lnTo>
                      <a:pt x="1731796" y="2014353"/>
                    </a:lnTo>
                    <a:lnTo>
                      <a:pt x="1732344" y="2013778"/>
                    </a:lnTo>
                    <a:lnTo>
                      <a:pt x="1732501" y="2013987"/>
                    </a:lnTo>
                    <a:lnTo>
                      <a:pt x="2054335" y="1846939"/>
                    </a:lnTo>
                    <a:cubicBezTo>
                      <a:pt x="1999773" y="1812909"/>
                      <a:pt x="1935217" y="1794110"/>
                      <a:pt x="1866270" y="1794110"/>
                    </a:cubicBezTo>
                    <a:close/>
                    <a:moveTo>
                      <a:pt x="1866270" y="1281021"/>
                    </a:moveTo>
                    <a:lnTo>
                      <a:pt x="1995916" y="1728077"/>
                    </a:lnTo>
                    <a:cubicBezTo>
                      <a:pt x="2049420" y="1742880"/>
                      <a:pt x="2098387" y="1768442"/>
                      <a:pt x="2141027" y="1801941"/>
                    </a:cubicBezTo>
                    <a:lnTo>
                      <a:pt x="2830781" y="1443923"/>
                    </a:lnTo>
                    <a:lnTo>
                      <a:pt x="2293677" y="2007077"/>
                    </a:lnTo>
                    <a:lnTo>
                      <a:pt x="2302169" y="2036187"/>
                    </a:lnTo>
                    <a:lnTo>
                      <a:pt x="2755181" y="2167560"/>
                    </a:lnTo>
                    <a:lnTo>
                      <a:pt x="2301207" y="2299213"/>
                    </a:lnTo>
                    <a:cubicBezTo>
                      <a:pt x="2288949" y="2340747"/>
                      <a:pt x="2270868" y="2379745"/>
                      <a:pt x="2246307" y="2414255"/>
                    </a:cubicBezTo>
                    <a:lnTo>
                      <a:pt x="2368615" y="2636476"/>
                    </a:lnTo>
                    <a:lnTo>
                      <a:pt x="2152396" y="2517472"/>
                    </a:lnTo>
                    <a:cubicBezTo>
                      <a:pt x="2112986" y="2553805"/>
                      <a:pt x="2065424" y="2580505"/>
                      <a:pt x="2013636" y="2598144"/>
                    </a:cubicBezTo>
                    <a:lnTo>
                      <a:pt x="1875846" y="3073280"/>
                    </a:lnTo>
                    <a:lnTo>
                      <a:pt x="1739624" y="2603548"/>
                    </a:lnTo>
                    <a:cubicBezTo>
                      <a:pt x="1688445" y="2589723"/>
                      <a:pt x="1641302" y="2566161"/>
                      <a:pt x="1599709" y="2535368"/>
                    </a:cubicBezTo>
                    <a:lnTo>
                      <a:pt x="877219" y="2910378"/>
                    </a:lnTo>
                    <a:lnTo>
                      <a:pt x="1438400" y="2321979"/>
                    </a:lnTo>
                    <a:lnTo>
                      <a:pt x="1437655" y="2319411"/>
                    </a:lnTo>
                    <a:lnTo>
                      <a:pt x="963153" y="2181805"/>
                    </a:lnTo>
                    <a:lnTo>
                      <a:pt x="1425898" y="2047609"/>
                    </a:lnTo>
                    <a:cubicBezTo>
                      <a:pt x="1440318" y="1991458"/>
                      <a:pt x="1465316" y="1939627"/>
                      <a:pt x="1501635" y="1896529"/>
                    </a:cubicBezTo>
                    <a:lnTo>
                      <a:pt x="1375628" y="1667588"/>
                    </a:lnTo>
                    <a:lnTo>
                      <a:pt x="1605635" y="1794181"/>
                    </a:lnTo>
                    <a:cubicBezTo>
                      <a:pt x="1643852" y="1764149"/>
                      <a:pt x="1688437" y="1742763"/>
                      <a:pt x="1736328" y="1729097"/>
                    </a:cubicBezTo>
                    <a:close/>
                    <a:moveTo>
                      <a:pt x="1801446" y="873772"/>
                    </a:moveTo>
                    <a:cubicBezTo>
                      <a:pt x="1122607" y="899096"/>
                      <a:pt x="577020" y="1443990"/>
                      <a:pt x="550657" y="2122563"/>
                    </a:cubicBezTo>
                    <a:lnTo>
                      <a:pt x="754935" y="2181804"/>
                    </a:lnTo>
                    <a:lnTo>
                      <a:pt x="551187" y="2240891"/>
                    </a:lnTo>
                    <a:cubicBezTo>
                      <a:pt x="582476" y="2925954"/>
                      <a:pt x="1143118" y="3472541"/>
                      <a:pt x="1833783" y="3482192"/>
                    </a:cubicBezTo>
                    <a:lnTo>
                      <a:pt x="1883029" y="3312376"/>
                    </a:lnTo>
                    <a:lnTo>
                      <a:pt x="1931451" y="3479348"/>
                    </a:lnTo>
                    <a:cubicBezTo>
                      <a:pt x="2602724" y="3441618"/>
                      <a:pt x="3137685" y="2895457"/>
                      <a:pt x="3157888" y="2219621"/>
                    </a:cubicBezTo>
                    <a:lnTo>
                      <a:pt x="2970483" y="2165273"/>
                    </a:lnTo>
                    <a:lnTo>
                      <a:pt x="3156785" y="2111246"/>
                    </a:lnTo>
                    <a:cubicBezTo>
                      <a:pt x="3124894" y="1437932"/>
                      <a:pt x="2581609" y="898954"/>
                      <a:pt x="1906553" y="873772"/>
                    </a:cubicBezTo>
                    <a:lnTo>
                      <a:pt x="1853999" y="1054992"/>
                    </a:lnTo>
                    <a:close/>
                    <a:moveTo>
                      <a:pt x="1842112" y="204015"/>
                    </a:moveTo>
                    <a:cubicBezTo>
                      <a:pt x="1750186" y="208331"/>
                      <a:pt x="1671595" y="261235"/>
                      <a:pt x="1631665" y="337724"/>
                    </a:cubicBezTo>
                    <a:cubicBezTo>
                      <a:pt x="1704451" y="327639"/>
                      <a:pt x="1778701" y="323150"/>
                      <a:pt x="1854000" y="323150"/>
                    </a:cubicBezTo>
                    <a:cubicBezTo>
                      <a:pt x="1929687" y="323150"/>
                      <a:pt x="2004315" y="327685"/>
                      <a:pt x="2077458" y="337895"/>
                    </a:cubicBezTo>
                    <a:cubicBezTo>
                      <a:pt x="2032849" y="253989"/>
                      <a:pt x="1942703" y="199292"/>
                      <a:pt x="1842112" y="204015"/>
                    </a:cubicBezTo>
                    <a:close/>
                    <a:moveTo>
                      <a:pt x="1832557" y="511"/>
                    </a:moveTo>
                    <a:cubicBezTo>
                      <a:pt x="2064724" y="-10390"/>
                      <a:pt x="2266043" y="154192"/>
                      <a:pt x="2302551" y="380077"/>
                    </a:cubicBezTo>
                    <a:cubicBezTo>
                      <a:pt x="3110034" y="578670"/>
                      <a:pt x="3708000" y="1308079"/>
                      <a:pt x="3708000" y="2177150"/>
                    </a:cubicBezTo>
                    <a:cubicBezTo>
                      <a:pt x="3708000" y="3201086"/>
                      <a:pt x="2877936" y="4031150"/>
                      <a:pt x="1854000" y="4031150"/>
                    </a:cubicBezTo>
                    <a:cubicBezTo>
                      <a:pt x="830064" y="4031150"/>
                      <a:pt x="0" y="3201086"/>
                      <a:pt x="0" y="2177150"/>
                    </a:cubicBezTo>
                    <a:cubicBezTo>
                      <a:pt x="0" y="1308490"/>
                      <a:pt x="597400" y="579361"/>
                      <a:pt x="1404307" y="380371"/>
                    </a:cubicBezTo>
                    <a:cubicBezTo>
                      <a:pt x="1438620" y="172028"/>
                      <a:pt x="1614858" y="10733"/>
                      <a:pt x="1832557" y="5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19">
                <a:extLst>
                  <a:ext uri="{FF2B5EF4-FFF2-40B4-BE49-F238E27FC236}">
                    <a16:creationId xmlns:a16="http://schemas.microsoft.com/office/drawing/2014/main" id="{FDD80831-B7FF-4A0F-8E75-6217B91023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02341" y="4679392"/>
                <a:ext cx="235534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039346" h="3913585">
                    <a:moveTo>
                      <a:pt x="1527178" y="2618567"/>
                    </a:moveTo>
                    <a:cubicBezTo>
                      <a:pt x="1429201" y="2618567"/>
                      <a:pt x="1349775" y="2697993"/>
                      <a:pt x="1349775" y="2795971"/>
                    </a:cubicBezTo>
                    <a:cubicBezTo>
                      <a:pt x="1349775" y="2861110"/>
                      <a:pt x="1384883" y="2918050"/>
                      <a:pt x="1437574" y="2948279"/>
                    </a:cubicBezTo>
                    <a:lnTo>
                      <a:pt x="1275150" y="3311239"/>
                    </a:lnTo>
                    <a:lnTo>
                      <a:pt x="1779206" y="3311239"/>
                    </a:lnTo>
                    <a:lnTo>
                      <a:pt x="1616782" y="2948279"/>
                    </a:lnTo>
                    <a:cubicBezTo>
                      <a:pt x="1669475" y="2918050"/>
                      <a:pt x="1704582" y="2861110"/>
                      <a:pt x="1704582" y="2795971"/>
                    </a:cubicBezTo>
                    <a:cubicBezTo>
                      <a:pt x="1704582" y="2697993"/>
                      <a:pt x="1625156" y="2618567"/>
                      <a:pt x="1527178" y="2618567"/>
                    </a:cubicBezTo>
                    <a:close/>
                    <a:moveTo>
                      <a:pt x="1527178" y="0"/>
                    </a:moveTo>
                    <a:cubicBezTo>
                      <a:pt x="2026975" y="0"/>
                      <a:pt x="2435288" y="391686"/>
                      <a:pt x="2460697" y="884907"/>
                    </a:cubicBezTo>
                    <a:lnTo>
                      <a:pt x="2463282" y="884907"/>
                    </a:lnTo>
                    <a:lnTo>
                      <a:pt x="2463282" y="936104"/>
                    </a:lnTo>
                    <a:lnTo>
                      <a:pt x="2463282" y="1656184"/>
                    </a:lnTo>
                    <a:lnTo>
                      <a:pt x="2067282" y="1656184"/>
                    </a:lnTo>
                    <a:lnTo>
                      <a:pt x="2067282" y="1427425"/>
                    </a:lnTo>
                    <a:lnTo>
                      <a:pt x="2310132" y="1427584"/>
                    </a:lnTo>
                    <a:cubicBezTo>
                      <a:pt x="2310132" y="1320268"/>
                      <a:pt x="2206785" y="1230216"/>
                      <a:pt x="2067282" y="1206340"/>
                    </a:cubicBezTo>
                    <a:lnTo>
                      <a:pt x="2067282" y="936104"/>
                    </a:lnTo>
                    <a:lnTo>
                      <a:pt x="2066786" y="936104"/>
                    </a:lnTo>
                    <a:cubicBezTo>
                      <a:pt x="2066786" y="638087"/>
                      <a:pt x="1825195" y="396496"/>
                      <a:pt x="1527178" y="396496"/>
                    </a:cubicBezTo>
                    <a:cubicBezTo>
                      <a:pt x="1229161" y="396496"/>
                      <a:pt x="987570" y="638087"/>
                      <a:pt x="987570" y="936104"/>
                    </a:cubicBezTo>
                    <a:lnTo>
                      <a:pt x="987074" y="936104"/>
                    </a:lnTo>
                    <a:lnTo>
                      <a:pt x="987074" y="1872209"/>
                    </a:lnTo>
                    <a:lnTo>
                      <a:pt x="2699110" y="1872209"/>
                    </a:lnTo>
                    <a:cubicBezTo>
                      <a:pt x="2887017" y="1872209"/>
                      <a:pt x="3039346" y="2024538"/>
                      <a:pt x="3039346" y="2212445"/>
                    </a:cubicBezTo>
                    <a:lnTo>
                      <a:pt x="3039346" y="3573349"/>
                    </a:lnTo>
                    <a:cubicBezTo>
                      <a:pt x="3039346" y="3761256"/>
                      <a:pt x="2887017" y="3913585"/>
                      <a:pt x="2699110" y="3913585"/>
                    </a:cubicBezTo>
                    <a:lnTo>
                      <a:pt x="340236" y="3913585"/>
                    </a:lnTo>
                    <a:cubicBezTo>
                      <a:pt x="152329" y="3913585"/>
                      <a:pt x="0" y="3761256"/>
                      <a:pt x="0" y="3573349"/>
                    </a:cubicBezTo>
                    <a:lnTo>
                      <a:pt x="0" y="2212445"/>
                    </a:lnTo>
                    <a:cubicBezTo>
                      <a:pt x="0" y="2024538"/>
                      <a:pt x="152329" y="1872209"/>
                      <a:pt x="340236" y="1872209"/>
                    </a:cubicBezTo>
                    <a:lnTo>
                      <a:pt x="591074" y="1872209"/>
                    </a:lnTo>
                    <a:lnTo>
                      <a:pt x="591074" y="936104"/>
                    </a:lnTo>
                    <a:cubicBezTo>
                      <a:pt x="591074" y="419108"/>
                      <a:pt x="1010182" y="0"/>
                      <a:pt x="15271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5" name="Rectangle 3">
                <a:extLst>
                  <a:ext uri="{FF2B5EF4-FFF2-40B4-BE49-F238E27FC236}">
                    <a16:creationId xmlns:a16="http://schemas.microsoft.com/office/drawing/2014/main" id="{B30823F7-9528-4A55-B959-981040657F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95387" y="2541701"/>
                <a:ext cx="295950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4815">
                    <a:moveTo>
                      <a:pt x="1060704" y="2605404"/>
                    </a:moveTo>
                    <a:lnTo>
                      <a:pt x="1060704" y="3484562"/>
                    </a:lnTo>
                    <a:lnTo>
                      <a:pt x="520704" y="3484562"/>
                    </a:lnTo>
                    <a:lnTo>
                      <a:pt x="520704" y="2921369"/>
                    </a:lnTo>
                    <a:close/>
                    <a:moveTo>
                      <a:pt x="1767636" y="2191764"/>
                    </a:moveTo>
                    <a:lnTo>
                      <a:pt x="1767636" y="3484562"/>
                    </a:lnTo>
                    <a:lnTo>
                      <a:pt x="1227636" y="3484562"/>
                    </a:lnTo>
                    <a:lnTo>
                      <a:pt x="1227636" y="2507729"/>
                    </a:lnTo>
                    <a:close/>
                    <a:moveTo>
                      <a:pt x="727824" y="1898926"/>
                    </a:moveTo>
                    <a:cubicBezTo>
                      <a:pt x="778935" y="1901797"/>
                      <a:pt x="823008" y="1922133"/>
                      <a:pt x="848185" y="1959270"/>
                    </a:cubicBezTo>
                    <a:lnTo>
                      <a:pt x="709850" y="2046427"/>
                    </a:lnTo>
                    <a:cubicBezTo>
                      <a:pt x="695418" y="2025141"/>
                      <a:pt x="659325" y="2023114"/>
                      <a:pt x="628755" y="2041873"/>
                    </a:cubicBezTo>
                    <a:cubicBezTo>
                      <a:pt x="598186" y="2060633"/>
                      <a:pt x="584435" y="2093247"/>
                      <a:pt x="597859" y="2115152"/>
                    </a:cubicBezTo>
                    <a:cubicBezTo>
                      <a:pt x="611284" y="2137057"/>
                      <a:pt x="646923" y="2140159"/>
                      <a:pt x="677935" y="2122121"/>
                    </a:cubicBezTo>
                    <a:lnTo>
                      <a:pt x="677897" y="2122055"/>
                    </a:lnTo>
                    <a:cubicBezTo>
                      <a:pt x="786104" y="2059118"/>
                      <a:pt x="910457" y="2069940"/>
                      <a:pt x="957298" y="2146370"/>
                    </a:cubicBezTo>
                    <a:cubicBezTo>
                      <a:pt x="1004139" y="2222801"/>
                      <a:pt x="956160" y="2336598"/>
                      <a:pt x="849496" y="2402054"/>
                    </a:cubicBezTo>
                    <a:cubicBezTo>
                      <a:pt x="742833" y="2467510"/>
                      <a:pt x="616898" y="2460438"/>
                      <a:pt x="566543" y="2386164"/>
                    </a:cubicBezTo>
                    <a:lnTo>
                      <a:pt x="704879" y="2299007"/>
                    </a:lnTo>
                    <a:cubicBezTo>
                      <a:pt x="719311" y="2320294"/>
                      <a:pt x="755403" y="2322320"/>
                      <a:pt x="785973" y="2303561"/>
                    </a:cubicBezTo>
                    <a:cubicBezTo>
                      <a:pt x="816543" y="2284801"/>
                      <a:pt x="830294" y="2252187"/>
                      <a:pt x="816869" y="2230282"/>
                    </a:cubicBezTo>
                    <a:cubicBezTo>
                      <a:pt x="803444" y="2208377"/>
                      <a:pt x="767805" y="2205275"/>
                      <a:pt x="736793" y="2223313"/>
                    </a:cubicBezTo>
                    <a:lnTo>
                      <a:pt x="736831" y="2223379"/>
                    </a:lnTo>
                    <a:cubicBezTo>
                      <a:pt x="628624" y="2286317"/>
                      <a:pt x="504271" y="2275495"/>
                      <a:pt x="457430" y="2199064"/>
                    </a:cubicBezTo>
                    <a:cubicBezTo>
                      <a:pt x="410589" y="2122633"/>
                      <a:pt x="458569" y="2008836"/>
                      <a:pt x="565232" y="1943380"/>
                    </a:cubicBezTo>
                    <a:cubicBezTo>
                      <a:pt x="618564" y="1910652"/>
                      <a:pt x="676713" y="1896056"/>
                      <a:pt x="727824" y="1898926"/>
                    </a:cubicBezTo>
                    <a:close/>
                    <a:moveTo>
                      <a:pt x="2474568" y="1778124"/>
                    </a:moveTo>
                    <a:lnTo>
                      <a:pt x="2474568" y="3484562"/>
                    </a:lnTo>
                    <a:lnTo>
                      <a:pt x="1934568" y="3484562"/>
                    </a:lnTo>
                    <a:lnTo>
                      <a:pt x="1934568" y="2094088"/>
                    </a:lnTo>
                    <a:close/>
                    <a:moveTo>
                      <a:pt x="1224767" y="1559663"/>
                    </a:moveTo>
                    <a:lnTo>
                      <a:pt x="1357901" y="1788558"/>
                    </a:lnTo>
                    <a:lnTo>
                      <a:pt x="1360429" y="1792904"/>
                    </a:lnTo>
                    <a:lnTo>
                      <a:pt x="1360300" y="1792978"/>
                    </a:lnTo>
                    <a:cubicBezTo>
                      <a:pt x="1407585" y="1877153"/>
                      <a:pt x="1412196" y="1977076"/>
                      <a:pt x="1372257" y="2055997"/>
                    </a:cubicBezTo>
                    <a:cubicBezTo>
                      <a:pt x="1331625" y="2136287"/>
                      <a:pt x="1251098" y="2182566"/>
                      <a:pt x="1161171" y="2177306"/>
                    </a:cubicBezTo>
                    <a:cubicBezTo>
                      <a:pt x="1073551" y="2172181"/>
                      <a:pt x="990060" y="2118890"/>
                      <a:pt x="940792" y="2036981"/>
                    </a:cubicBezTo>
                    <a:lnTo>
                      <a:pt x="940643" y="2037067"/>
                    </a:lnTo>
                    <a:lnTo>
                      <a:pt x="804981" y="1803827"/>
                    </a:lnTo>
                    <a:lnTo>
                      <a:pt x="919468" y="1737237"/>
                    </a:lnTo>
                    <a:lnTo>
                      <a:pt x="1052024" y="1965138"/>
                    </a:lnTo>
                    <a:lnTo>
                      <a:pt x="1052135" y="1965075"/>
                    </a:lnTo>
                    <a:cubicBezTo>
                      <a:pt x="1074300" y="2003905"/>
                      <a:pt x="1113155" y="2029329"/>
                      <a:pt x="1153985" y="2031717"/>
                    </a:cubicBezTo>
                    <a:cubicBezTo>
                      <a:pt x="1194815" y="2034105"/>
                      <a:pt x="1231378" y="2013093"/>
                      <a:pt x="1249826" y="1976638"/>
                    </a:cubicBezTo>
                    <a:cubicBezTo>
                      <a:pt x="1268275" y="1940183"/>
                      <a:pt x="1265788" y="1893859"/>
                      <a:pt x="1243308" y="1855210"/>
                    </a:cubicBezTo>
                    <a:lnTo>
                      <a:pt x="1243414" y="1855148"/>
                    </a:lnTo>
                    <a:lnTo>
                      <a:pt x="1110280" y="1626253"/>
                    </a:lnTo>
                    <a:close/>
                    <a:moveTo>
                      <a:pt x="1640138" y="1367306"/>
                    </a:moveTo>
                    <a:cubicBezTo>
                      <a:pt x="1702502" y="1369961"/>
                      <a:pt x="1763949" y="1394172"/>
                      <a:pt x="1812541" y="1439430"/>
                    </a:cubicBezTo>
                    <a:lnTo>
                      <a:pt x="1703977" y="1555990"/>
                    </a:lnTo>
                    <a:cubicBezTo>
                      <a:pt x="1664170" y="1518915"/>
                      <a:pt x="1603302" y="1516323"/>
                      <a:pt x="1560488" y="1549881"/>
                    </a:cubicBezTo>
                    <a:cubicBezTo>
                      <a:pt x="1517674" y="1583438"/>
                      <a:pt x="1505649" y="1643162"/>
                      <a:pt x="1532141" y="1690673"/>
                    </a:cubicBezTo>
                    <a:cubicBezTo>
                      <a:pt x="1558633" y="1738185"/>
                      <a:pt x="1615761" y="1759350"/>
                      <a:pt x="1666814" y="1740568"/>
                    </a:cubicBezTo>
                    <a:cubicBezTo>
                      <a:pt x="1717867" y="1721786"/>
                      <a:pt x="1747658" y="1668643"/>
                      <a:pt x="1737042" y="1615291"/>
                    </a:cubicBezTo>
                    <a:lnTo>
                      <a:pt x="1893267" y="1584208"/>
                    </a:lnTo>
                    <a:cubicBezTo>
                      <a:pt x="1919183" y="1714462"/>
                      <a:pt x="1846451" y="1844204"/>
                      <a:pt x="1721811" y="1890058"/>
                    </a:cubicBezTo>
                    <a:cubicBezTo>
                      <a:pt x="1597171" y="1935912"/>
                      <a:pt x="1457698" y="1884239"/>
                      <a:pt x="1393021" y="1768245"/>
                    </a:cubicBezTo>
                    <a:cubicBezTo>
                      <a:pt x="1328344" y="1652252"/>
                      <a:pt x="1357701" y="1506440"/>
                      <a:pt x="1462228" y="1424513"/>
                    </a:cubicBezTo>
                    <a:cubicBezTo>
                      <a:pt x="1514491" y="1383550"/>
                      <a:pt x="1577773" y="1364650"/>
                      <a:pt x="1640138" y="1367306"/>
                    </a:cubicBezTo>
                    <a:close/>
                    <a:moveTo>
                      <a:pt x="3181500" y="1364483"/>
                    </a:moveTo>
                    <a:lnTo>
                      <a:pt x="3181500" y="3484562"/>
                    </a:lnTo>
                    <a:lnTo>
                      <a:pt x="2641500" y="3484562"/>
                    </a:lnTo>
                    <a:lnTo>
                      <a:pt x="2641500" y="1680448"/>
                    </a:lnTo>
                    <a:close/>
                    <a:moveTo>
                      <a:pt x="2141599" y="1075636"/>
                    </a:moveTo>
                    <a:cubicBezTo>
                      <a:pt x="2203963" y="1078291"/>
                      <a:pt x="2265410" y="1102502"/>
                      <a:pt x="2314002" y="1147760"/>
                    </a:cubicBezTo>
                    <a:lnTo>
                      <a:pt x="2205438" y="1264320"/>
                    </a:lnTo>
                    <a:cubicBezTo>
                      <a:pt x="2165631" y="1227245"/>
                      <a:pt x="2104763" y="1224653"/>
                      <a:pt x="2061949" y="1258211"/>
                    </a:cubicBezTo>
                    <a:cubicBezTo>
                      <a:pt x="2019135" y="1291768"/>
                      <a:pt x="2007110" y="1351492"/>
                      <a:pt x="2033602" y="1399003"/>
                    </a:cubicBezTo>
                    <a:cubicBezTo>
                      <a:pt x="2060094" y="1446515"/>
                      <a:pt x="2117222" y="1467680"/>
                      <a:pt x="2168275" y="1448898"/>
                    </a:cubicBezTo>
                    <a:cubicBezTo>
                      <a:pt x="2219328" y="1430116"/>
                      <a:pt x="2249119" y="1376973"/>
                      <a:pt x="2238503" y="1323621"/>
                    </a:cubicBezTo>
                    <a:lnTo>
                      <a:pt x="2394728" y="1292538"/>
                    </a:lnTo>
                    <a:cubicBezTo>
                      <a:pt x="2420644" y="1422792"/>
                      <a:pt x="2347912" y="1552534"/>
                      <a:pt x="2223272" y="1598388"/>
                    </a:cubicBezTo>
                    <a:cubicBezTo>
                      <a:pt x="2098632" y="1644242"/>
                      <a:pt x="1959159" y="1592569"/>
                      <a:pt x="1894482" y="1476575"/>
                    </a:cubicBezTo>
                    <a:cubicBezTo>
                      <a:pt x="1829805" y="1360582"/>
                      <a:pt x="1859162" y="1214770"/>
                      <a:pt x="1963689" y="1132843"/>
                    </a:cubicBezTo>
                    <a:cubicBezTo>
                      <a:pt x="2015952" y="1091880"/>
                      <a:pt x="2079234" y="1072980"/>
                      <a:pt x="2141599" y="1075636"/>
                    </a:cubicBezTo>
                    <a:close/>
                    <a:moveTo>
                      <a:pt x="3888432" y="950843"/>
                    </a:moveTo>
                    <a:lnTo>
                      <a:pt x="3888432" y="3484562"/>
                    </a:lnTo>
                    <a:lnTo>
                      <a:pt x="3348432" y="3484562"/>
                    </a:lnTo>
                    <a:lnTo>
                      <a:pt x="3348432" y="1266808"/>
                    </a:lnTo>
                    <a:close/>
                    <a:moveTo>
                      <a:pt x="2612541" y="752479"/>
                    </a:moveTo>
                    <a:lnTo>
                      <a:pt x="2676292" y="862085"/>
                    </a:lnTo>
                    <a:lnTo>
                      <a:pt x="2428666" y="1006115"/>
                    </a:lnTo>
                    <a:lnTo>
                      <a:pt x="2468686" y="1074919"/>
                    </a:lnTo>
                    <a:lnTo>
                      <a:pt x="2716312" y="930890"/>
                    </a:lnTo>
                    <a:lnTo>
                      <a:pt x="2780063" y="1040496"/>
                    </a:lnTo>
                    <a:lnTo>
                      <a:pt x="2532437" y="1184525"/>
                    </a:lnTo>
                    <a:lnTo>
                      <a:pt x="2572457" y="1253330"/>
                    </a:lnTo>
                    <a:lnTo>
                      <a:pt x="2820083" y="1109301"/>
                    </a:lnTo>
                    <a:lnTo>
                      <a:pt x="2883834" y="1218907"/>
                    </a:lnTo>
                    <a:lnTo>
                      <a:pt x="2534013" y="1422377"/>
                    </a:lnTo>
                    <a:lnTo>
                      <a:pt x="2470261" y="1312771"/>
                    </a:lnTo>
                    <a:lnTo>
                      <a:pt x="2470262" y="1312771"/>
                    </a:lnTo>
                    <a:lnTo>
                      <a:pt x="2430242" y="1243966"/>
                    </a:lnTo>
                    <a:lnTo>
                      <a:pt x="2366491" y="1134360"/>
                    </a:lnTo>
                    <a:lnTo>
                      <a:pt x="2366491" y="1134360"/>
                    </a:lnTo>
                    <a:lnTo>
                      <a:pt x="2326471" y="1065555"/>
                    </a:lnTo>
                    <a:lnTo>
                      <a:pt x="2262720" y="955949"/>
                    </a:lnTo>
                    <a:close/>
                    <a:moveTo>
                      <a:pt x="3001911" y="576226"/>
                    </a:moveTo>
                    <a:cubicBezTo>
                      <a:pt x="3053022" y="579097"/>
                      <a:pt x="3097095" y="599433"/>
                      <a:pt x="3122273" y="636570"/>
                    </a:cubicBezTo>
                    <a:lnTo>
                      <a:pt x="2983937" y="723727"/>
                    </a:lnTo>
                    <a:cubicBezTo>
                      <a:pt x="2969505" y="702441"/>
                      <a:pt x="2933412" y="700414"/>
                      <a:pt x="2902842" y="719173"/>
                    </a:cubicBezTo>
                    <a:cubicBezTo>
                      <a:pt x="2872273" y="737933"/>
                      <a:pt x="2858522" y="770547"/>
                      <a:pt x="2871946" y="792452"/>
                    </a:cubicBezTo>
                    <a:cubicBezTo>
                      <a:pt x="2885371" y="814357"/>
                      <a:pt x="2921011" y="817459"/>
                      <a:pt x="2952022" y="799421"/>
                    </a:cubicBezTo>
                    <a:lnTo>
                      <a:pt x="2951984" y="799355"/>
                    </a:lnTo>
                    <a:cubicBezTo>
                      <a:pt x="3060191" y="736418"/>
                      <a:pt x="3184544" y="747240"/>
                      <a:pt x="3231385" y="823670"/>
                    </a:cubicBezTo>
                    <a:cubicBezTo>
                      <a:pt x="3278226" y="900101"/>
                      <a:pt x="3230247" y="1013898"/>
                      <a:pt x="3123583" y="1079354"/>
                    </a:cubicBezTo>
                    <a:cubicBezTo>
                      <a:pt x="3016920" y="1144810"/>
                      <a:pt x="2890986" y="1137738"/>
                      <a:pt x="2840630" y="1063464"/>
                    </a:cubicBezTo>
                    <a:lnTo>
                      <a:pt x="2978966" y="976307"/>
                    </a:lnTo>
                    <a:cubicBezTo>
                      <a:pt x="2993398" y="997594"/>
                      <a:pt x="3029490" y="999620"/>
                      <a:pt x="3060060" y="980861"/>
                    </a:cubicBezTo>
                    <a:cubicBezTo>
                      <a:pt x="3090630" y="962101"/>
                      <a:pt x="3104381" y="929487"/>
                      <a:pt x="3090956" y="907582"/>
                    </a:cubicBezTo>
                    <a:cubicBezTo>
                      <a:pt x="3077531" y="885677"/>
                      <a:pt x="3041892" y="882575"/>
                      <a:pt x="3010880" y="900613"/>
                    </a:cubicBezTo>
                    <a:lnTo>
                      <a:pt x="3010918" y="900679"/>
                    </a:lnTo>
                    <a:cubicBezTo>
                      <a:pt x="2902711" y="963617"/>
                      <a:pt x="2778358" y="952795"/>
                      <a:pt x="2731517" y="876364"/>
                    </a:cubicBezTo>
                    <a:cubicBezTo>
                      <a:pt x="2684676" y="799933"/>
                      <a:pt x="2732656" y="686136"/>
                      <a:pt x="2839319" y="620680"/>
                    </a:cubicBezTo>
                    <a:cubicBezTo>
                      <a:pt x="2892651" y="587952"/>
                      <a:pt x="2950800" y="573356"/>
                      <a:pt x="3001911" y="576226"/>
                    </a:cubicBezTo>
                    <a:close/>
                    <a:moveTo>
                      <a:pt x="3433408" y="325251"/>
                    </a:moveTo>
                    <a:cubicBezTo>
                      <a:pt x="3484519" y="328122"/>
                      <a:pt x="3528592" y="348458"/>
                      <a:pt x="3553770" y="385595"/>
                    </a:cubicBezTo>
                    <a:lnTo>
                      <a:pt x="3415434" y="472752"/>
                    </a:lnTo>
                    <a:cubicBezTo>
                      <a:pt x="3401002" y="451466"/>
                      <a:pt x="3364909" y="449439"/>
                      <a:pt x="3334339" y="468198"/>
                    </a:cubicBezTo>
                    <a:cubicBezTo>
                      <a:pt x="3303770" y="486958"/>
                      <a:pt x="3290019" y="519572"/>
                      <a:pt x="3303443" y="541477"/>
                    </a:cubicBezTo>
                    <a:cubicBezTo>
                      <a:pt x="3316868" y="563382"/>
                      <a:pt x="3352508" y="566484"/>
                      <a:pt x="3383519" y="548446"/>
                    </a:cubicBezTo>
                    <a:lnTo>
                      <a:pt x="3383481" y="548380"/>
                    </a:lnTo>
                    <a:cubicBezTo>
                      <a:pt x="3491688" y="485443"/>
                      <a:pt x="3616041" y="496264"/>
                      <a:pt x="3662882" y="572695"/>
                    </a:cubicBezTo>
                    <a:cubicBezTo>
                      <a:pt x="3709723" y="649126"/>
                      <a:pt x="3661744" y="762923"/>
                      <a:pt x="3555080" y="828379"/>
                    </a:cubicBezTo>
                    <a:cubicBezTo>
                      <a:pt x="3448417" y="893835"/>
                      <a:pt x="3322483" y="886763"/>
                      <a:pt x="3272127" y="812489"/>
                    </a:cubicBezTo>
                    <a:lnTo>
                      <a:pt x="3410463" y="725332"/>
                    </a:lnTo>
                    <a:cubicBezTo>
                      <a:pt x="3424895" y="746619"/>
                      <a:pt x="3460987" y="748645"/>
                      <a:pt x="3491557" y="729886"/>
                    </a:cubicBezTo>
                    <a:cubicBezTo>
                      <a:pt x="3522127" y="711126"/>
                      <a:pt x="3535878" y="678512"/>
                      <a:pt x="3522453" y="656607"/>
                    </a:cubicBezTo>
                    <a:cubicBezTo>
                      <a:pt x="3509028" y="634702"/>
                      <a:pt x="3473389" y="631600"/>
                      <a:pt x="3442377" y="649638"/>
                    </a:cubicBezTo>
                    <a:lnTo>
                      <a:pt x="3442415" y="649704"/>
                    </a:lnTo>
                    <a:cubicBezTo>
                      <a:pt x="3334208" y="712642"/>
                      <a:pt x="3209855" y="701820"/>
                      <a:pt x="3163014" y="625389"/>
                    </a:cubicBezTo>
                    <a:cubicBezTo>
                      <a:pt x="3116173" y="548958"/>
                      <a:pt x="3164153" y="435161"/>
                      <a:pt x="3270816" y="369705"/>
                    </a:cubicBezTo>
                    <a:cubicBezTo>
                      <a:pt x="3324148" y="336977"/>
                      <a:pt x="3382297" y="322381"/>
                      <a:pt x="3433408" y="325251"/>
                    </a:cubicBez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6" name="Rounded Rectangle 25">
                <a:extLst>
                  <a:ext uri="{FF2B5EF4-FFF2-40B4-BE49-F238E27FC236}">
                    <a16:creationId xmlns:a16="http://schemas.microsoft.com/office/drawing/2014/main" id="{041669F0-1A18-45CE-AAB5-8CDAD1A24B6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744853">
                <a:off x="7406985" y="3082965"/>
                <a:ext cx="333022" cy="354102"/>
              </a:xfrm>
              <a:custGeom>
                <a:avLst/>
                <a:gdLst/>
                <a:ahLst/>
                <a:cxnLst/>
                <a:rect l="l" t="t" r="r" b="b"/>
                <a:pathLst>
                  <a:path w="3378473" h="3592322">
                    <a:moveTo>
                      <a:pt x="1018094" y="2946028"/>
                    </a:moveTo>
                    <a:cubicBezTo>
                      <a:pt x="963419" y="2976436"/>
                      <a:pt x="943746" y="3045409"/>
                      <a:pt x="974154" y="3100084"/>
                    </a:cubicBezTo>
                    <a:cubicBezTo>
                      <a:pt x="1004562" y="3154759"/>
                      <a:pt x="1073534" y="3174431"/>
                      <a:pt x="1128209" y="3144023"/>
                    </a:cubicBezTo>
                    <a:lnTo>
                      <a:pt x="1992690" y="2663238"/>
                    </a:lnTo>
                    <a:cubicBezTo>
                      <a:pt x="2047365" y="2632830"/>
                      <a:pt x="2067037" y="2563857"/>
                      <a:pt x="2036630" y="2509182"/>
                    </a:cubicBezTo>
                    <a:lnTo>
                      <a:pt x="2036630" y="2509182"/>
                    </a:lnTo>
                    <a:cubicBezTo>
                      <a:pt x="2006223" y="2454507"/>
                      <a:pt x="1937250" y="2434834"/>
                      <a:pt x="1882575" y="2465242"/>
                    </a:cubicBezTo>
                    <a:close/>
                    <a:moveTo>
                      <a:pt x="1509175" y="1968491"/>
                    </a:moveTo>
                    <a:cubicBezTo>
                      <a:pt x="1454500" y="1998899"/>
                      <a:pt x="1434828" y="2067872"/>
                      <a:pt x="1465236" y="2122547"/>
                    </a:cubicBezTo>
                    <a:cubicBezTo>
                      <a:pt x="1495644" y="2177222"/>
                      <a:pt x="1564616" y="2196894"/>
                      <a:pt x="1619291" y="2166486"/>
                    </a:cubicBezTo>
                    <a:lnTo>
                      <a:pt x="2483772" y="1685701"/>
                    </a:lnTo>
                    <a:cubicBezTo>
                      <a:pt x="2538447" y="1655293"/>
                      <a:pt x="2558119" y="1586320"/>
                      <a:pt x="2527711" y="1531645"/>
                    </a:cubicBezTo>
                    <a:lnTo>
                      <a:pt x="2527712" y="1531645"/>
                    </a:lnTo>
                    <a:cubicBezTo>
                      <a:pt x="2497304" y="1476970"/>
                      <a:pt x="2428332" y="1457297"/>
                      <a:pt x="2373656" y="1487705"/>
                    </a:cubicBezTo>
                    <a:close/>
                    <a:moveTo>
                      <a:pt x="630422" y="2325257"/>
                    </a:moveTo>
                    <a:cubicBezTo>
                      <a:pt x="593643" y="2345712"/>
                      <a:pt x="580410" y="2392109"/>
                      <a:pt x="600865" y="2428888"/>
                    </a:cubicBezTo>
                    <a:lnTo>
                      <a:pt x="749009" y="2695261"/>
                    </a:lnTo>
                    <a:cubicBezTo>
                      <a:pt x="769465" y="2732041"/>
                      <a:pt x="815862" y="2745274"/>
                      <a:pt x="852641" y="2724819"/>
                    </a:cubicBezTo>
                    <a:lnTo>
                      <a:pt x="1159964" y="2553899"/>
                    </a:lnTo>
                    <a:cubicBezTo>
                      <a:pt x="1196743" y="2533444"/>
                      <a:pt x="1209977" y="2487047"/>
                      <a:pt x="1189521" y="2450268"/>
                    </a:cubicBezTo>
                    <a:lnTo>
                      <a:pt x="1041377" y="2183895"/>
                    </a:lnTo>
                    <a:cubicBezTo>
                      <a:pt x="1020921" y="2147116"/>
                      <a:pt x="974524" y="2133882"/>
                      <a:pt x="937745" y="2154338"/>
                    </a:cubicBezTo>
                    <a:close/>
                    <a:moveTo>
                      <a:pt x="1306181" y="1603496"/>
                    </a:moveTo>
                    <a:cubicBezTo>
                      <a:pt x="1251506" y="1633904"/>
                      <a:pt x="1231834" y="1702877"/>
                      <a:pt x="1262242" y="1757552"/>
                    </a:cubicBezTo>
                    <a:cubicBezTo>
                      <a:pt x="1292649" y="1812226"/>
                      <a:pt x="1361622" y="1831898"/>
                      <a:pt x="1416297" y="1801490"/>
                    </a:cubicBezTo>
                    <a:lnTo>
                      <a:pt x="2280778" y="1320706"/>
                    </a:lnTo>
                    <a:cubicBezTo>
                      <a:pt x="2335453" y="1290298"/>
                      <a:pt x="2355125" y="1221325"/>
                      <a:pt x="2324717" y="1166650"/>
                    </a:cubicBezTo>
                    <a:lnTo>
                      <a:pt x="2324718" y="1166649"/>
                    </a:lnTo>
                    <a:cubicBezTo>
                      <a:pt x="2294310" y="1111974"/>
                      <a:pt x="2225337" y="1092302"/>
                      <a:pt x="2170662" y="1122710"/>
                    </a:cubicBezTo>
                    <a:close/>
                    <a:moveTo>
                      <a:pt x="2616548" y="868567"/>
                    </a:moveTo>
                    <a:lnTo>
                      <a:pt x="3378473" y="868567"/>
                    </a:lnTo>
                    <a:lnTo>
                      <a:pt x="3378473" y="1559146"/>
                    </a:lnTo>
                    <a:cubicBezTo>
                      <a:pt x="3378473" y="1702688"/>
                      <a:pt x="3299888" y="1827875"/>
                      <a:pt x="3182538" y="1892525"/>
                    </a:cubicBezTo>
                    <a:lnTo>
                      <a:pt x="3170499" y="1864603"/>
                    </a:lnTo>
                    <a:close/>
                    <a:moveTo>
                      <a:pt x="197868" y="1844807"/>
                    </a:moveTo>
                    <a:lnTo>
                      <a:pt x="2042125" y="819113"/>
                    </a:lnTo>
                    <a:cubicBezTo>
                      <a:pt x="2227878" y="715805"/>
                      <a:pt x="2462209" y="782640"/>
                      <a:pt x="2565518" y="968394"/>
                    </a:cubicBezTo>
                    <a:lnTo>
                      <a:pt x="3136275" y="1994648"/>
                    </a:lnTo>
                    <a:cubicBezTo>
                      <a:pt x="3239583" y="2180402"/>
                      <a:pt x="3172748" y="2414733"/>
                      <a:pt x="2986994" y="2518041"/>
                    </a:cubicBezTo>
                    <a:lnTo>
                      <a:pt x="1142737" y="3543736"/>
                    </a:lnTo>
                    <a:cubicBezTo>
                      <a:pt x="956983" y="3647044"/>
                      <a:pt x="722652" y="3580208"/>
                      <a:pt x="619344" y="3394455"/>
                    </a:cubicBezTo>
                    <a:lnTo>
                      <a:pt x="48586" y="2368200"/>
                    </a:lnTo>
                    <a:cubicBezTo>
                      <a:pt x="-54722" y="2182446"/>
                      <a:pt x="12114" y="1948115"/>
                      <a:pt x="197868" y="1844807"/>
                    </a:cubicBezTo>
                    <a:close/>
                    <a:moveTo>
                      <a:pt x="498473" y="868567"/>
                    </a:moveTo>
                    <a:lnTo>
                      <a:pt x="1753598" y="868567"/>
                    </a:lnTo>
                    <a:lnTo>
                      <a:pt x="499185" y="1566216"/>
                    </a:lnTo>
                    <a:cubicBezTo>
                      <a:pt x="498494" y="1563872"/>
                      <a:pt x="498473" y="1561512"/>
                      <a:pt x="498473" y="1559146"/>
                    </a:cubicBezTo>
                    <a:close/>
                    <a:moveTo>
                      <a:pt x="716476" y="37951"/>
                    </a:moveTo>
                    <a:cubicBezTo>
                      <a:pt x="766951" y="13629"/>
                      <a:pt x="823548" y="0"/>
                      <a:pt x="883327" y="0"/>
                    </a:cubicBezTo>
                    <a:lnTo>
                      <a:pt x="2993619" y="0"/>
                    </a:lnTo>
                    <a:cubicBezTo>
                      <a:pt x="3206168" y="0"/>
                      <a:pt x="3378473" y="172305"/>
                      <a:pt x="3378473" y="384854"/>
                    </a:cubicBezTo>
                    <a:lnTo>
                      <a:pt x="3378473" y="435947"/>
                    </a:lnTo>
                    <a:lnTo>
                      <a:pt x="498473" y="435947"/>
                    </a:lnTo>
                    <a:lnTo>
                      <a:pt x="498473" y="384854"/>
                    </a:lnTo>
                    <a:cubicBezTo>
                      <a:pt x="498473" y="252011"/>
                      <a:pt x="565780" y="134888"/>
                      <a:pt x="668151" y="65727"/>
                    </a:cubicBezTo>
                    <a:cubicBezTo>
                      <a:pt x="683507" y="55353"/>
                      <a:pt x="699651" y="46058"/>
                      <a:pt x="716476" y="379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5" name="자유형: 도형 96">
              <a:extLst>
                <a:ext uri="{FF2B5EF4-FFF2-40B4-BE49-F238E27FC236}">
                  <a16:creationId xmlns:a16="http://schemas.microsoft.com/office/drawing/2014/main" id="{1E35EFC6-0142-4377-813D-0B3C199B84D1}"/>
                </a:ext>
              </a:extLst>
            </p:cNvPr>
            <p:cNvSpPr/>
            <p:nvPr/>
          </p:nvSpPr>
          <p:spPr>
            <a:xfrm rot="8348922">
              <a:off x="8190529" y="4836264"/>
              <a:ext cx="281140" cy="2109330"/>
            </a:xfrm>
            <a:custGeom>
              <a:avLst/>
              <a:gdLst>
                <a:gd name="connsiteX0" fmla="*/ 0 w 281140"/>
                <a:gd name="connsiteY0" fmla="*/ 2109328 h 2109330"/>
                <a:gd name="connsiteX1" fmla="*/ 0 w 281140"/>
                <a:gd name="connsiteY1" fmla="*/ 0 h 2109330"/>
                <a:gd name="connsiteX2" fmla="*/ 281140 w 281140"/>
                <a:gd name="connsiteY2" fmla="*/ 243113 h 2109330"/>
                <a:gd name="connsiteX3" fmla="*/ 281140 w 281140"/>
                <a:gd name="connsiteY3" fmla="*/ 2109330 h 21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40" h="2109330">
                  <a:moveTo>
                    <a:pt x="0" y="2109328"/>
                  </a:moveTo>
                  <a:lnTo>
                    <a:pt x="0" y="0"/>
                  </a:lnTo>
                  <a:lnTo>
                    <a:pt x="281140" y="243113"/>
                  </a:lnTo>
                  <a:lnTo>
                    <a:pt x="281140" y="210933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6" name="Donut 4">
              <a:extLst>
                <a:ext uri="{FF2B5EF4-FFF2-40B4-BE49-F238E27FC236}">
                  <a16:creationId xmlns:a16="http://schemas.microsoft.com/office/drawing/2014/main" id="{43CEDECD-F51A-4C67-90F5-39D1A9F07309}"/>
                </a:ext>
              </a:extLst>
            </p:cNvPr>
            <p:cNvSpPr/>
            <p:nvPr/>
          </p:nvSpPr>
          <p:spPr>
            <a:xfrm>
              <a:off x="5174578" y="2407953"/>
              <a:ext cx="2840760" cy="2840760"/>
            </a:xfrm>
            <a:prstGeom prst="donut">
              <a:avLst>
                <a:gd name="adj" fmla="val 3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7" name="Round Same Side Corner Rectangle 5">
              <a:extLst>
                <a:ext uri="{FF2B5EF4-FFF2-40B4-BE49-F238E27FC236}">
                  <a16:creationId xmlns:a16="http://schemas.microsoft.com/office/drawing/2014/main" id="{0110DECD-9BEB-4D0F-88F6-0FBEAA24F57D}"/>
                </a:ext>
              </a:extLst>
            </p:cNvPr>
            <p:cNvSpPr/>
            <p:nvPr/>
          </p:nvSpPr>
          <p:spPr>
            <a:xfrm rot="8399802">
              <a:off x="7327780" y="4855936"/>
              <a:ext cx="457200" cy="281857"/>
            </a:xfrm>
            <a:prstGeom prst="round2SameRect">
              <a:avLst>
                <a:gd name="adj1" fmla="val 31004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3684"/>
            <a:ext cx="3124636" cy="114316"/>
          </a:xfrm>
          <a:prstGeom prst="rect">
            <a:avLst/>
          </a:prstGeom>
        </p:spPr>
      </p:pic>
      <p:pic>
        <p:nvPicPr>
          <p:cNvPr id="5" name="Imagen 2">
            <a:extLst>
              <a:ext uri="{FF2B5EF4-FFF2-40B4-BE49-F238E27FC236}">
                <a16:creationId xmlns:a16="http://schemas.microsoft.com/office/drawing/2014/main" id="{79EFE543-5886-43FA-A96C-58B8B80CD7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0" t="6473"/>
          <a:stretch/>
        </p:blipFill>
        <p:spPr>
          <a:xfrm>
            <a:off x="5070944" y="1125601"/>
            <a:ext cx="6997079" cy="40349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Freeform: Shape 123">
            <a:extLst>
              <a:ext uri="{FF2B5EF4-FFF2-40B4-BE49-F238E27FC236}">
                <a16:creationId xmlns:a16="http://schemas.microsoft.com/office/drawing/2014/main" id="{C6186BBF-CCAC-49AA-8365-A4785197E832}"/>
              </a:ext>
            </a:extLst>
          </p:cNvPr>
          <p:cNvSpPr/>
          <p:nvPr/>
        </p:nvSpPr>
        <p:spPr>
          <a:xfrm>
            <a:off x="3625370" y="6145423"/>
            <a:ext cx="2162913" cy="641996"/>
          </a:xfrm>
          <a:custGeom>
            <a:avLst/>
            <a:gdLst>
              <a:gd name="connsiteX0" fmla="*/ 2376375 w 4866897"/>
              <a:gd name="connsiteY0" fmla="*/ 991 h 1857375"/>
              <a:gd name="connsiteX1" fmla="*/ 3031707 w 4866897"/>
              <a:gd name="connsiteY1" fmla="*/ 165249 h 1857375"/>
              <a:gd name="connsiteX2" fmla="*/ 4073071 w 4866897"/>
              <a:gd name="connsiteY2" fmla="*/ 665844 h 1857375"/>
              <a:gd name="connsiteX3" fmla="*/ 4866897 w 4866897"/>
              <a:gd name="connsiteY3" fmla="*/ 1071885 h 1857375"/>
              <a:gd name="connsiteX4" fmla="*/ 4866897 w 4866897"/>
              <a:gd name="connsiteY4" fmla="*/ 1855604 h 1857375"/>
              <a:gd name="connsiteX5" fmla="*/ 4509183 w 4866897"/>
              <a:gd name="connsiteY5" fmla="*/ 1857375 h 1857375"/>
              <a:gd name="connsiteX6" fmla="*/ 3752688 w 4866897"/>
              <a:gd name="connsiteY6" fmla="*/ 1355661 h 1857375"/>
              <a:gd name="connsiteX7" fmla="*/ 2858271 w 4866897"/>
              <a:gd name="connsiteY7" fmla="*/ 997541 h 1857375"/>
              <a:gd name="connsiteX8" fmla="*/ 1835808 w 4866897"/>
              <a:gd name="connsiteY8" fmla="*/ 1094963 h 1857375"/>
              <a:gd name="connsiteX9" fmla="*/ 1496117 w 4866897"/>
              <a:gd name="connsiteY9" fmla="*/ 966377 h 1857375"/>
              <a:gd name="connsiteX10" fmla="*/ 184776 w 4866897"/>
              <a:gd name="connsiteY10" fmla="*/ 719094 h 1857375"/>
              <a:gd name="connsiteX11" fmla="*/ 269799 w 4866897"/>
              <a:gd name="connsiteY11" fmla="*/ 534004 h 1857375"/>
              <a:gd name="connsiteX12" fmla="*/ 1651 w 4866897"/>
              <a:gd name="connsiteY12" fmla="*/ 478789 h 1857375"/>
              <a:gd name="connsiteX13" fmla="*/ 487951 w 4866897"/>
              <a:gd name="connsiteY13" fmla="*/ 315854 h 1857375"/>
              <a:gd name="connsiteX14" fmla="*/ 1228104 w 4866897"/>
              <a:gd name="connsiteY14" fmla="*/ 510631 h 1857375"/>
              <a:gd name="connsiteX15" fmla="*/ 1809115 w 4866897"/>
              <a:gd name="connsiteY15" fmla="*/ 429469 h 1857375"/>
              <a:gd name="connsiteX16" fmla="*/ 1329591 w 4866897"/>
              <a:gd name="connsiteY16" fmla="*/ 403520 h 1857375"/>
              <a:gd name="connsiteX17" fmla="*/ 1158052 w 4866897"/>
              <a:gd name="connsiteY17" fmla="*/ 135304 h 1857375"/>
              <a:gd name="connsiteX18" fmla="*/ 1923475 w 4866897"/>
              <a:gd name="connsiteY18" fmla="*/ 107459 h 1857375"/>
              <a:gd name="connsiteX19" fmla="*/ 2376375 w 4866897"/>
              <a:gd name="connsiteY19" fmla="*/ 991 h 1857375"/>
              <a:gd name="connsiteX0" fmla="*/ 2376375 w 4866897"/>
              <a:gd name="connsiteY0" fmla="*/ 991 h 1857375"/>
              <a:gd name="connsiteX1" fmla="*/ 3031707 w 4866897"/>
              <a:gd name="connsiteY1" fmla="*/ 165249 h 1857375"/>
              <a:gd name="connsiteX2" fmla="*/ 4073071 w 4866897"/>
              <a:gd name="connsiteY2" fmla="*/ 665844 h 1857375"/>
              <a:gd name="connsiteX3" fmla="*/ 4866897 w 4866897"/>
              <a:gd name="connsiteY3" fmla="*/ 1071885 h 1857375"/>
              <a:gd name="connsiteX4" fmla="*/ 4509183 w 4866897"/>
              <a:gd name="connsiteY4" fmla="*/ 1857375 h 1857375"/>
              <a:gd name="connsiteX5" fmla="*/ 3752688 w 4866897"/>
              <a:gd name="connsiteY5" fmla="*/ 1355661 h 1857375"/>
              <a:gd name="connsiteX6" fmla="*/ 2858271 w 4866897"/>
              <a:gd name="connsiteY6" fmla="*/ 997541 h 1857375"/>
              <a:gd name="connsiteX7" fmla="*/ 1835808 w 4866897"/>
              <a:gd name="connsiteY7" fmla="*/ 1094963 h 1857375"/>
              <a:gd name="connsiteX8" fmla="*/ 1496117 w 4866897"/>
              <a:gd name="connsiteY8" fmla="*/ 966377 h 1857375"/>
              <a:gd name="connsiteX9" fmla="*/ 184776 w 4866897"/>
              <a:gd name="connsiteY9" fmla="*/ 719094 h 1857375"/>
              <a:gd name="connsiteX10" fmla="*/ 269799 w 4866897"/>
              <a:gd name="connsiteY10" fmla="*/ 534004 h 1857375"/>
              <a:gd name="connsiteX11" fmla="*/ 1651 w 4866897"/>
              <a:gd name="connsiteY11" fmla="*/ 478789 h 1857375"/>
              <a:gd name="connsiteX12" fmla="*/ 487951 w 4866897"/>
              <a:gd name="connsiteY12" fmla="*/ 315854 h 1857375"/>
              <a:gd name="connsiteX13" fmla="*/ 1228104 w 4866897"/>
              <a:gd name="connsiteY13" fmla="*/ 510631 h 1857375"/>
              <a:gd name="connsiteX14" fmla="*/ 1809115 w 4866897"/>
              <a:gd name="connsiteY14" fmla="*/ 429469 h 1857375"/>
              <a:gd name="connsiteX15" fmla="*/ 1329591 w 4866897"/>
              <a:gd name="connsiteY15" fmla="*/ 403520 h 1857375"/>
              <a:gd name="connsiteX16" fmla="*/ 1158052 w 4866897"/>
              <a:gd name="connsiteY16" fmla="*/ 135304 h 1857375"/>
              <a:gd name="connsiteX17" fmla="*/ 1923475 w 4866897"/>
              <a:gd name="connsiteY17" fmla="*/ 107459 h 1857375"/>
              <a:gd name="connsiteX18" fmla="*/ 2376375 w 4866897"/>
              <a:gd name="connsiteY18" fmla="*/ 991 h 1857375"/>
              <a:gd name="connsiteX0" fmla="*/ 2376375 w 4866897"/>
              <a:gd name="connsiteY0" fmla="*/ 991 h 2168661"/>
              <a:gd name="connsiteX1" fmla="*/ 3031707 w 4866897"/>
              <a:gd name="connsiteY1" fmla="*/ 165249 h 2168661"/>
              <a:gd name="connsiteX2" fmla="*/ 4073071 w 4866897"/>
              <a:gd name="connsiteY2" fmla="*/ 665844 h 2168661"/>
              <a:gd name="connsiteX3" fmla="*/ 4866897 w 4866897"/>
              <a:gd name="connsiteY3" fmla="*/ 1071885 h 2168661"/>
              <a:gd name="connsiteX4" fmla="*/ 4859379 w 4866897"/>
              <a:gd name="connsiteY4" fmla="*/ 2168661 h 2168661"/>
              <a:gd name="connsiteX5" fmla="*/ 3752688 w 4866897"/>
              <a:gd name="connsiteY5" fmla="*/ 1355661 h 2168661"/>
              <a:gd name="connsiteX6" fmla="*/ 2858271 w 4866897"/>
              <a:gd name="connsiteY6" fmla="*/ 997541 h 2168661"/>
              <a:gd name="connsiteX7" fmla="*/ 1835808 w 4866897"/>
              <a:gd name="connsiteY7" fmla="*/ 1094963 h 2168661"/>
              <a:gd name="connsiteX8" fmla="*/ 1496117 w 4866897"/>
              <a:gd name="connsiteY8" fmla="*/ 966377 h 2168661"/>
              <a:gd name="connsiteX9" fmla="*/ 184776 w 4866897"/>
              <a:gd name="connsiteY9" fmla="*/ 719094 h 2168661"/>
              <a:gd name="connsiteX10" fmla="*/ 269799 w 4866897"/>
              <a:gd name="connsiteY10" fmla="*/ 534004 h 2168661"/>
              <a:gd name="connsiteX11" fmla="*/ 1651 w 4866897"/>
              <a:gd name="connsiteY11" fmla="*/ 478789 h 2168661"/>
              <a:gd name="connsiteX12" fmla="*/ 487951 w 4866897"/>
              <a:gd name="connsiteY12" fmla="*/ 315854 h 2168661"/>
              <a:gd name="connsiteX13" fmla="*/ 1228104 w 4866897"/>
              <a:gd name="connsiteY13" fmla="*/ 510631 h 2168661"/>
              <a:gd name="connsiteX14" fmla="*/ 1809115 w 4866897"/>
              <a:gd name="connsiteY14" fmla="*/ 429469 h 2168661"/>
              <a:gd name="connsiteX15" fmla="*/ 1329591 w 4866897"/>
              <a:gd name="connsiteY15" fmla="*/ 403520 h 2168661"/>
              <a:gd name="connsiteX16" fmla="*/ 1158052 w 4866897"/>
              <a:gd name="connsiteY16" fmla="*/ 135304 h 2168661"/>
              <a:gd name="connsiteX17" fmla="*/ 1923475 w 4866897"/>
              <a:gd name="connsiteY17" fmla="*/ 107459 h 2168661"/>
              <a:gd name="connsiteX18" fmla="*/ 2376375 w 4866897"/>
              <a:gd name="connsiteY18" fmla="*/ 991 h 2168661"/>
              <a:gd name="connsiteX0" fmla="*/ 2376375 w 5285186"/>
              <a:gd name="connsiteY0" fmla="*/ 991 h 2168661"/>
              <a:gd name="connsiteX1" fmla="*/ 3031707 w 5285186"/>
              <a:gd name="connsiteY1" fmla="*/ 165249 h 2168661"/>
              <a:gd name="connsiteX2" fmla="*/ 4073071 w 5285186"/>
              <a:gd name="connsiteY2" fmla="*/ 665844 h 2168661"/>
              <a:gd name="connsiteX3" fmla="*/ 5285186 w 5285186"/>
              <a:gd name="connsiteY3" fmla="*/ 1509630 h 2168661"/>
              <a:gd name="connsiteX4" fmla="*/ 4859379 w 5285186"/>
              <a:gd name="connsiteY4" fmla="*/ 2168661 h 2168661"/>
              <a:gd name="connsiteX5" fmla="*/ 3752688 w 5285186"/>
              <a:gd name="connsiteY5" fmla="*/ 1355661 h 2168661"/>
              <a:gd name="connsiteX6" fmla="*/ 2858271 w 5285186"/>
              <a:gd name="connsiteY6" fmla="*/ 997541 h 2168661"/>
              <a:gd name="connsiteX7" fmla="*/ 1835808 w 5285186"/>
              <a:gd name="connsiteY7" fmla="*/ 1094963 h 2168661"/>
              <a:gd name="connsiteX8" fmla="*/ 1496117 w 5285186"/>
              <a:gd name="connsiteY8" fmla="*/ 966377 h 2168661"/>
              <a:gd name="connsiteX9" fmla="*/ 184776 w 5285186"/>
              <a:gd name="connsiteY9" fmla="*/ 719094 h 2168661"/>
              <a:gd name="connsiteX10" fmla="*/ 269799 w 5285186"/>
              <a:gd name="connsiteY10" fmla="*/ 534004 h 2168661"/>
              <a:gd name="connsiteX11" fmla="*/ 1651 w 5285186"/>
              <a:gd name="connsiteY11" fmla="*/ 478789 h 2168661"/>
              <a:gd name="connsiteX12" fmla="*/ 487951 w 5285186"/>
              <a:gd name="connsiteY12" fmla="*/ 315854 h 2168661"/>
              <a:gd name="connsiteX13" fmla="*/ 1228104 w 5285186"/>
              <a:gd name="connsiteY13" fmla="*/ 510631 h 2168661"/>
              <a:gd name="connsiteX14" fmla="*/ 1809115 w 5285186"/>
              <a:gd name="connsiteY14" fmla="*/ 429469 h 2168661"/>
              <a:gd name="connsiteX15" fmla="*/ 1329591 w 5285186"/>
              <a:gd name="connsiteY15" fmla="*/ 403520 h 2168661"/>
              <a:gd name="connsiteX16" fmla="*/ 1158052 w 5285186"/>
              <a:gd name="connsiteY16" fmla="*/ 135304 h 2168661"/>
              <a:gd name="connsiteX17" fmla="*/ 1923475 w 5285186"/>
              <a:gd name="connsiteY17" fmla="*/ 107459 h 2168661"/>
              <a:gd name="connsiteX18" fmla="*/ 2376375 w 5285186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752688 w 5499194"/>
              <a:gd name="connsiteY5" fmla="*/ 1355661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606773 w 5499194"/>
              <a:gd name="connsiteY5" fmla="*/ 1521032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606773 w 5499194"/>
              <a:gd name="connsiteY5" fmla="*/ 1521032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462 h 2168132"/>
              <a:gd name="connsiteX1" fmla="*/ 3031707 w 5499194"/>
              <a:gd name="connsiteY1" fmla="*/ 164720 h 2168132"/>
              <a:gd name="connsiteX2" fmla="*/ 3664509 w 5499194"/>
              <a:gd name="connsiteY2" fmla="*/ 470762 h 2168132"/>
              <a:gd name="connsiteX3" fmla="*/ 5499194 w 5499194"/>
              <a:gd name="connsiteY3" fmla="*/ 1548012 h 2168132"/>
              <a:gd name="connsiteX4" fmla="*/ 4859379 w 5499194"/>
              <a:gd name="connsiteY4" fmla="*/ 2168132 h 2168132"/>
              <a:gd name="connsiteX5" fmla="*/ 3606773 w 5499194"/>
              <a:gd name="connsiteY5" fmla="*/ 1520503 h 2168132"/>
              <a:gd name="connsiteX6" fmla="*/ 2858271 w 5499194"/>
              <a:gd name="connsiteY6" fmla="*/ 997012 h 2168132"/>
              <a:gd name="connsiteX7" fmla="*/ 1835808 w 5499194"/>
              <a:gd name="connsiteY7" fmla="*/ 1094434 h 2168132"/>
              <a:gd name="connsiteX8" fmla="*/ 1496117 w 5499194"/>
              <a:gd name="connsiteY8" fmla="*/ 965848 h 2168132"/>
              <a:gd name="connsiteX9" fmla="*/ 184776 w 5499194"/>
              <a:gd name="connsiteY9" fmla="*/ 718565 h 2168132"/>
              <a:gd name="connsiteX10" fmla="*/ 269799 w 5499194"/>
              <a:gd name="connsiteY10" fmla="*/ 533475 h 2168132"/>
              <a:gd name="connsiteX11" fmla="*/ 1651 w 5499194"/>
              <a:gd name="connsiteY11" fmla="*/ 478260 h 2168132"/>
              <a:gd name="connsiteX12" fmla="*/ 487951 w 5499194"/>
              <a:gd name="connsiteY12" fmla="*/ 315325 h 2168132"/>
              <a:gd name="connsiteX13" fmla="*/ 1228104 w 5499194"/>
              <a:gd name="connsiteY13" fmla="*/ 510102 h 2168132"/>
              <a:gd name="connsiteX14" fmla="*/ 1809115 w 5499194"/>
              <a:gd name="connsiteY14" fmla="*/ 428940 h 2168132"/>
              <a:gd name="connsiteX15" fmla="*/ 1329591 w 5499194"/>
              <a:gd name="connsiteY15" fmla="*/ 402991 h 2168132"/>
              <a:gd name="connsiteX16" fmla="*/ 1158052 w 5499194"/>
              <a:gd name="connsiteY16" fmla="*/ 134775 h 2168132"/>
              <a:gd name="connsiteX17" fmla="*/ 1923475 w 5499194"/>
              <a:gd name="connsiteY17" fmla="*/ 106930 h 2168132"/>
              <a:gd name="connsiteX18" fmla="*/ 2376375 w 5499194"/>
              <a:gd name="connsiteY18" fmla="*/ 462 h 2168132"/>
              <a:gd name="connsiteX0" fmla="*/ 2376375 w 4859379"/>
              <a:gd name="connsiteY0" fmla="*/ 462 h 2168132"/>
              <a:gd name="connsiteX1" fmla="*/ 3031707 w 4859379"/>
              <a:gd name="connsiteY1" fmla="*/ 164720 h 2168132"/>
              <a:gd name="connsiteX2" fmla="*/ 3664509 w 4859379"/>
              <a:gd name="connsiteY2" fmla="*/ 470762 h 2168132"/>
              <a:gd name="connsiteX3" fmla="*/ 4750164 w 4859379"/>
              <a:gd name="connsiteY3" fmla="*/ 1548012 h 2168132"/>
              <a:gd name="connsiteX4" fmla="*/ 4859379 w 4859379"/>
              <a:gd name="connsiteY4" fmla="*/ 2168132 h 2168132"/>
              <a:gd name="connsiteX5" fmla="*/ 3606773 w 4859379"/>
              <a:gd name="connsiteY5" fmla="*/ 1520503 h 2168132"/>
              <a:gd name="connsiteX6" fmla="*/ 2858271 w 4859379"/>
              <a:gd name="connsiteY6" fmla="*/ 997012 h 2168132"/>
              <a:gd name="connsiteX7" fmla="*/ 1835808 w 4859379"/>
              <a:gd name="connsiteY7" fmla="*/ 1094434 h 2168132"/>
              <a:gd name="connsiteX8" fmla="*/ 1496117 w 4859379"/>
              <a:gd name="connsiteY8" fmla="*/ 965848 h 2168132"/>
              <a:gd name="connsiteX9" fmla="*/ 184776 w 4859379"/>
              <a:gd name="connsiteY9" fmla="*/ 718565 h 2168132"/>
              <a:gd name="connsiteX10" fmla="*/ 269799 w 4859379"/>
              <a:gd name="connsiteY10" fmla="*/ 533475 h 2168132"/>
              <a:gd name="connsiteX11" fmla="*/ 1651 w 4859379"/>
              <a:gd name="connsiteY11" fmla="*/ 478260 h 2168132"/>
              <a:gd name="connsiteX12" fmla="*/ 487951 w 4859379"/>
              <a:gd name="connsiteY12" fmla="*/ 315325 h 2168132"/>
              <a:gd name="connsiteX13" fmla="*/ 1228104 w 4859379"/>
              <a:gd name="connsiteY13" fmla="*/ 510102 h 2168132"/>
              <a:gd name="connsiteX14" fmla="*/ 1809115 w 4859379"/>
              <a:gd name="connsiteY14" fmla="*/ 428940 h 2168132"/>
              <a:gd name="connsiteX15" fmla="*/ 1329591 w 4859379"/>
              <a:gd name="connsiteY15" fmla="*/ 402991 h 2168132"/>
              <a:gd name="connsiteX16" fmla="*/ 1158052 w 4859379"/>
              <a:gd name="connsiteY16" fmla="*/ 134775 h 2168132"/>
              <a:gd name="connsiteX17" fmla="*/ 1923475 w 4859379"/>
              <a:gd name="connsiteY17" fmla="*/ 106930 h 2168132"/>
              <a:gd name="connsiteX18" fmla="*/ 2376375 w 4859379"/>
              <a:gd name="connsiteY18" fmla="*/ 462 h 2168132"/>
              <a:gd name="connsiteX0" fmla="*/ 2376375 w 4750164"/>
              <a:gd name="connsiteY0" fmla="*/ 462 h 1548012"/>
              <a:gd name="connsiteX1" fmla="*/ 3031707 w 4750164"/>
              <a:gd name="connsiteY1" fmla="*/ 164720 h 1548012"/>
              <a:gd name="connsiteX2" fmla="*/ 3664509 w 4750164"/>
              <a:gd name="connsiteY2" fmla="*/ 470762 h 1548012"/>
              <a:gd name="connsiteX3" fmla="*/ 4750164 w 4750164"/>
              <a:gd name="connsiteY3" fmla="*/ 1548012 h 1548012"/>
              <a:gd name="connsiteX4" fmla="*/ 3606773 w 4750164"/>
              <a:gd name="connsiteY4" fmla="*/ 1520503 h 1548012"/>
              <a:gd name="connsiteX5" fmla="*/ 2858271 w 4750164"/>
              <a:gd name="connsiteY5" fmla="*/ 997012 h 1548012"/>
              <a:gd name="connsiteX6" fmla="*/ 1835808 w 4750164"/>
              <a:gd name="connsiteY6" fmla="*/ 1094434 h 1548012"/>
              <a:gd name="connsiteX7" fmla="*/ 1496117 w 4750164"/>
              <a:gd name="connsiteY7" fmla="*/ 965848 h 1548012"/>
              <a:gd name="connsiteX8" fmla="*/ 184776 w 4750164"/>
              <a:gd name="connsiteY8" fmla="*/ 718565 h 1548012"/>
              <a:gd name="connsiteX9" fmla="*/ 269799 w 4750164"/>
              <a:gd name="connsiteY9" fmla="*/ 533475 h 1548012"/>
              <a:gd name="connsiteX10" fmla="*/ 1651 w 4750164"/>
              <a:gd name="connsiteY10" fmla="*/ 478260 h 1548012"/>
              <a:gd name="connsiteX11" fmla="*/ 487951 w 4750164"/>
              <a:gd name="connsiteY11" fmla="*/ 315325 h 1548012"/>
              <a:gd name="connsiteX12" fmla="*/ 1228104 w 4750164"/>
              <a:gd name="connsiteY12" fmla="*/ 510102 h 1548012"/>
              <a:gd name="connsiteX13" fmla="*/ 1809115 w 4750164"/>
              <a:gd name="connsiteY13" fmla="*/ 428940 h 1548012"/>
              <a:gd name="connsiteX14" fmla="*/ 1329591 w 4750164"/>
              <a:gd name="connsiteY14" fmla="*/ 402991 h 1548012"/>
              <a:gd name="connsiteX15" fmla="*/ 1158052 w 4750164"/>
              <a:gd name="connsiteY15" fmla="*/ 134775 h 1548012"/>
              <a:gd name="connsiteX16" fmla="*/ 1923475 w 4750164"/>
              <a:gd name="connsiteY16" fmla="*/ 106930 h 1548012"/>
              <a:gd name="connsiteX17" fmla="*/ 2376375 w 4750164"/>
              <a:gd name="connsiteY17" fmla="*/ 462 h 1548012"/>
              <a:gd name="connsiteX0" fmla="*/ 2376375 w 4750164"/>
              <a:gd name="connsiteY0" fmla="*/ 462 h 1548012"/>
              <a:gd name="connsiteX1" fmla="*/ 3031707 w 4750164"/>
              <a:gd name="connsiteY1" fmla="*/ 164720 h 1548012"/>
              <a:gd name="connsiteX2" fmla="*/ 3664509 w 4750164"/>
              <a:gd name="connsiteY2" fmla="*/ 470762 h 1548012"/>
              <a:gd name="connsiteX3" fmla="*/ 4750164 w 4750164"/>
              <a:gd name="connsiteY3" fmla="*/ 1548012 h 1548012"/>
              <a:gd name="connsiteX4" fmla="*/ 3567862 w 4750164"/>
              <a:gd name="connsiteY4" fmla="*/ 1539958 h 1548012"/>
              <a:gd name="connsiteX5" fmla="*/ 2858271 w 4750164"/>
              <a:gd name="connsiteY5" fmla="*/ 997012 h 1548012"/>
              <a:gd name="connsiteX6" fmla="*/ 1835808 w 4750164"/>
              <a:gd name="connsiteY6" fmla="*/ 1094434 h 1548012"/>
              <a:gd name="connsiteX7" fmla="*/ 1496117 w 4750164"/>
              <a:gd name="connsiteY7" fmla="*/ 965848 h 1548012"/>
              <a:gd name="connsiteX8" fmla="*/ 184776 w 4750164"/>
              <a:gd name="connsiteY8" fmla="*/ 718565 h 1548012"/>
              <a:gd name="connsiteX9" fmla="*/ 269799 w 4750164"/>
              <a:gd name="connsiteY9" fmla="*/ 533475 h 1548012"/>
              <a:gd name="connsiteX10" fmla="*/ 1651 w 4750164"/>
              <a:gd name="connsiteY10" fmla="*/ 478260 h 1548012"/>
              <a:gd name="connsiteX11" fmla="*/ 487951 w 4750164"/>
              <a:gd name="connsiteY11" fmla="*/ 315325 h 1548012"/>
              <a:gd name="connsiteX12" fmla="*/ 1228104 w 4750164"/>
              <a:gd name="connsiteY12" fmla="*/ 510102 h 1548012"/>
              <a:gd name="connsiteX13" fmla="*/ 1809115 w 4750164"/>
              <a:gd name="connsiteY13" fmla="*/ 428940 h 1548012"/>
              <a:gd name="connsiteX14" fmla="*/ 1329591 w 4750164"/>
              <a:gd name="connsiteY14" fmla="*/ 402991 h 1548012"/>
              <a:gd name="connsiteX15" fmla="*/ 1158052 w 4750164"/>
              <a:gd name="connsiteY15" fmla="*/ 134775 h 1548012"/>
              <a:gd name="connsiteX16" fmla="*/ 1923475 w 4750164"/>
              <a:gd name="connsiteY16" fmla="*/ 106930 h 1548012"/>
              <a:gd name="connsiteX17" fmla="*/ 2376375 w 4750164"/>
              <a:gd name="connsiteY17" fmla="*/ 462 h 1548012"/>
              <a:gd name="connsiteX0" fmla="*/ 2376375 w 4750164"/>
              <a:gd name="connsiteY0" fmla="*/ 616 h 1548166"/>
              <a:gd name="connsiteX1" fmla="*/ 3031707 w 4750164"/>
              <a:gd name="connsiteY1" fmla="*/ 164874 h 1548166"/>
              <a:gd name="connsiteX2" fmla="*/ 3771513 w 4750164"/>
              <a:gd name="connsiteY2" fmla="*/ 626558 h 1548166"/>
              <a:gd name="connsiteX3" fmla="*/ 4750164 w 4750164"/>
              <a:gd name="connsiteY3" fmla="*/ 1548166 h 1548166"/>
              <a:gd name="connsiteX4" fmla="*/ 3567862 w 4750164"/>
              <a:gd name="connsiteY4" fmla="*/ 1540112 h 1548166"/>
              <a:gd name="connsiteX5" fmla="*/ 2858271 w 4750164"/>
              <a:gd name="connsiteY5" fmla="*/ 997166 h 1548166"/>
              <a:gd name="connsiteX6" fmla="*/ 1835808 w 4750164"/>
              <a:gd name="connsiteY6" fmla="*/ 1094588 h 1548166"/>
              <a:gd name="connsiteX7" fmla="*/ 1496117 w 4750164"/>
              <a:gd name="connsiteY7" fmla="*/ 966002 h 1548166"/>
              <a:gd name="connsiteX8" fmla="*/ 184776 w 4750164"/>
              <a:gd name="connsiteY8" fmla="*/ 718719 h 1548166"/>
              <a:gd name="connsiteX9" fmla="*/ 269799 w 4750164"/>
              <a:gd name="connsiteY9" fmla="*/ 533629 h 1548166"/>
              <a:gd name="connsiteX10" fmla="*/ 1651 w 4750164"/>
              <a:gd name="connsiteY10" fmla="*/ 478414 h 1548166"/>
              <a:gd name="connsiteX11" fmla="*/ 487951 w 4750164"/>
              <a:gd name="connsiteY11" fmla="*/ 315479 h 1548166"/>
              <a:gd name="connsiteX12" fmla="*/ 1228104 w 4750164"/>
              <a:gd name="connsiteY12" fmla="*/ 510256 h 1548166"/>
              <a:gd name="connsiteX13" fmla="*/ 1809115 w 4750164"/>
              <a:gd name="connsiteY13" fmla="*/ 429094 h 1548166"/>
              <a:gd name="connsiteX14" fmla="*/ 1329591 w 4750164"/>
              <a:gd name="connsiteY14" fmla="*/ 403145 h 1548166"/>
              <a:gd name="connsiteX15" fmla="*/ 1158052 w 4750164"/>
              <a:gd name="connsiteY15" fmla="*/ 134929 h 1548166"/>
              <a:gd name="connsiteX16" fmla="*/ 1923475 w 4750164"/>
              <a:gd name="connsiteY16" fmla="*/ 107084 h 1548166"/>
              <a:gd name="connsiteX17" fmla="*/ 2376375 w 4750164"/>
              <a:gd name="connsiteY17" fmla="*/ 616 h 1548166"/>
              <a:gd name="connsiteX0" fmla="*/ 2376375 w 4750164"/>
              <a:gd name="connsiteY0" fmla="*/ 616 h 1548166"/>
              <a:gd name="connsiteX1" fmla="*/ 3031707 w 4750164"/>
              <a:gd name="connsiteY1" fmla="*/ 164874 h 1548166"/>
              <a:gd name="connsiteX2" fmla="*/ 3771513 w 4750164"/>
              <a:gd name="connsiteY2" fmla="*/ 626558 h 1548166"/>
              <a:gd name="connsiteX3" fmla="*/ 4750164 w 4750164"/>
              <a:gd name="connsiteY3" fmla="*/ 1548166 h 1548166"/>
              <a:gd name="connsiteX4" fmla="*/ 3567862 w 4750164"/>
              <a:gd name="connsiteY4" fmla="*/ 1540112 h 1548166"/>
              <a:gd name="connsiteX5" fmla="*/ 2858271 w 4750164"/>
              <a:gd name="connsiteY5" fmla="*/ 997166 h 1548166"/>
              <a:gd name="connsiteX6" fmla="*/ 1835808 w 4750164"/>
              <a:gd name="connsiteY6" fmla="*/ 1094588 h 1548166"/>
              <a:gd name="connsiteX7" fmla="*/ 1496117 w 4750164"/>
              <a:gd name="connsiteY7" fmla="*/ 966002 h 1548166"/>
              <a:gd name="connsiteX8" fmla="*/ 184776 w 4750164"/>
              <a:gd name="connsiteY8" fmla="*/ 718719 h 1548166"/>
              <a:gd name="connsiteX9" fmla="*/ 269799 w 4750164"/>
              <a:gd name="connsiteY9" fmla="*/ 533629 h 1548166"/>
              <a:gd name="connsiteX10" fmla="*/ 1651 w 4750164"/>
              <a:gd name="connsiteY10" fmla="*/ 478414 h 1548166"/>
              <a:gd name="connsiteX11" fmla="*/ 487951 w 4750164"/>
              <a:gd name="connsiteY11" fmla="*/ 315479 h 1548166"/>
              <a:gd name="connsiteX12" fmla="*/ 1228104 w 4750164"/>
              <a:gd name="connsiteY12" fmla="*/ 510256 h 1548166"/>
              <a:gd name="connsiteX13" fmla="*/ 1809115 w 4750164"/>
              <a:gd name="connsiteY13" fmla="*/ 429094 h 1548166"/>
              <a:gd name="connsiteX14" fmla="*/ 1329591 w 4750164"/>
              <a:gd name="connsiteY14" fmla="*/ 403145 h 1548166"/>
              <a:gd name="connsiteX15" fmla="*/ 1158052 w 4750164"/>
              <a:gd name="connsiteY15" fmla="*/ 134929 h 1548166"/>
              <a:gd name="connsiteX16" fmla="*/ 1923475 w 4750164"/>
              <a:gd name="connsiteY16" fmla="*/ 107084 h 1548166"/>
              <a:gd name="connsiteX17" fmla="*/ 2376375 w 4750164"/>
              <a:gd name="connsiteY17" fmla="*/ 616 h 1548166"/>
              <a:gd name="connsiteX0" fmla="*/ 2376375 w 4750164"/>
              <a:gd name="connsiteY0" fmla="*/ 616 h 1559567"/>
              <a:gd name="connsiteX1" fmla="*/ 3031707 w 4750164"/>
              <a:gd name="connsiteY1" fmla="*/ 164874 h 1559567"/>
              <a:gd name="connsiteX2" fmla="*/ 3771513 w 4750164"/>
              <a:gd name="connsiteY2" fmla="*/ 626558 h 1559567"/>
              <a:gd name="connsiteX3" fmla="*/ 4750164 w 4750164"/>
              <a:gd name="connsiteY3" fmla="*/ 1548166 h 1559567"/>
              <a:gd name="connsiteX4" fmla="*/ 3460858 w 4750164"/>
              <a:gd name="connsiteY4" fmla="*/ 1559567 h 1559567"/>
              <a:gd name="connsiteX5" fmla="*/ 2858271 w 4750164"/>
              <a:gd name="connsiteY5" fmla="*/ 997166 h 1559567"/>
              <a:gd name="connsiteX6" fmla="*/ 1835808 w 4750164"/>
              <a:gd name="connsiteY6" fmla="*/ 1094588 h 1559567"/>
              <a:gd name="connsiteX7" fmla="*/ 1496117 w 4750164"/>
              <a:gd name="connsiteY7" fmla="*/ 966002 h 1559567"/>
              <a:gd name="connsiteX8" fmla="*/ 184776 w 4750164"/>
              <a:gd name="connsiteY8" fmla="*/ 718719 h 1559567"/>
              <a:gd name="connsiteX9" fmla="*/ 269799 w 4750164"/>
              <a:gd name="connsiteY9" fmla="*/ 533629 h 1559567"/>
              <a:gd name="connsiteX10" fmla="*/ 1651 w 4750164"/>
              <a:gd name="connsiteY10" fmla="*/ 478414 h 1559567"/>
              <a:gd name="connsiteX11" fmla="*/ 487951 w 4750164"/>
              <a:gd name="connsiteY11" fmla="*/ 315479 h 1559567"/>
              <a:gd name="connsiteX12" fmla="*/ 1228104 w 4750164"/>
              <a:gd name="connsiteY12" fmla="*/ 510256 h 1559567"/>
              <a:gd name="connsiteX13" fmla="*/ 1809115 w 4750164"/>
              <a:gd name="connsiteY13" fmla="*/ 429094 h 1559567"/>
              <a:gd name="connsiteX14" fmla="*/ 1329591 w 4750164"/>
              <a:gd name="connsiteY14" fmla="*/ 403145 h 1559567"/>
              <a:gd name="connsiteX15" fmla="*/ 1158052 w 4750164"/>
              <a:gd name="connsiteY15" fmla="*/ 134929 h 1559567"/>
              <a:gd name="connsiteX16" fmla="*/ 1923475 w 4750164"/>
              <a:gd name="connsiteY16" fmla="*/ 107084 h 1559567"/>
              <a:gd name="connsiteX17" fmla="*/ 2376375 w 4750164"/>
              <a:gd name="connsiteY17" fmla="*/ 616 h 1559567"/>
              <a:gd name="connsiteX0" fmla="*/ 2376375 w 4750164"/>
              <a:gd name="connsiteY0" fmla="*/ 616 h 1665865"/>
              <a:gd name="connsiteX1" fmla="*/ 3031707 w 4750164"/>
              <a:gd name="connsiteY1" fmla="*/ 164874 h 1665865"/>
              <a:gd name="connsiteX2" fmla="*/ 3771513 w 4750164"/>
              <a:gd name="connsiteY2" fmla="*/ 626558 h 1665865"/>
              <a:gd name="connsiteX3" fmla="*/ 4750164 w 4750164"/>
              <a:gd name="connsiteY3" fmla="*/ 1548166 h 1665865"/>
              <a:gd name="connsiteX4" fmla="*/ 3460858 w 4750164"/>
              <a:gd name="connsiteY4" fmla="*/ 1559567 h 1665865"/>
              <a:gd name="connsiteX5" fmla="*/ 2858271 w 4750164"/>
              <a:gd name="connsiteY5" fmla="*/ 997166 h 1665865"/>
              <a:gd name="connsiteX6" fmla="*/ 1835808 w 4750164"/>
              <a:gd name="connsiteY6" fmla="*/ 1094588 h 1665865"/>
              <a:gd name="connsiteX7" fmla="*/ 1496117 w 4750164"/>
              <a:gd name="connsiteY7" fmla="*/ 966002 h 1665865"/>
              <a:gd name="connsiteX8" fmla="*/ 184776 w 4750164"/>
              <a:gd name="connsiteY8" fmla="*/ 718719 h 1665865"/>
              <a:gd name="connsiteX9" fmla="*/ 269799 w 4750164"/>
              <a:gd name="connsiteY9" fmla="*/ 533629 h 1665865"/>
              <a:gd name="connsiteX10" fmla="*/ 1651 w 4750164"/>
              <a:gd name="connsiteY10" fmla="*/ 478414 h 1665865"/>
              <a:gd name="connsiteX11" fmla="*/ 487951 w 4750164"/>
              <a:gd name="connsiteY11" fmla="*/ 315479 h 1665865"/>
              <a:gd name="connsiteX12" fmla="*/ 1228104 w 4750164"/>
              <a:gd name="connsiteY12" fmla="*/ 510256 h 1665865"/>
              <a:gd name="connsiteX13" fmla="*/ 1809115 w 4750164"/>
              <a:gd name="connsiteY13" fmla="*/ 429094 h 1665865"/>
              <a:gd name="connsiteX14" fmla="*/ 1329591 w 4750164"/>
              <a:gd name="connsiteY14" fmla="*/ 403145 h 1665865"/>
              <a:gd name="connsiteX15" fmla="*/ 1158052 w 4750164"/>
              <a:gd name="connsiteY15" fmla="*/ 134929 h 1665865"/>
              <a:gd name="connsiteX16" fmla="*/ 1923475 w 4750164"/>
              <a:gd name="connsiteY16" fmla="*/ 107084 h 1665865"/>
              <a:gd name="connsiteX17" fmla="*/ 2376375 w 4750164"/>
              <a:gd name="connsiteY17" fmla="*/ 616 h 1665865"/>
              <a:gd name="connsiteX0" fmla="*/ 2376375 w 4750164"/>
              <a:gd name="connsiteY0" fmla="*/ 616 h 1571013"/>
              <a:gd name="connsiteX1" fmla="*/ 3031707 w 4750164"/>
              <a:gd name="connsiteY1" fmla="*/ 164874 h 1571013"/>
              <a:gd name="connsiteX2" fmla="*/ 3771513 w 4750164"/>
              <a:gd name="connsiteY2" fmla="*/ 626558 h 1571013"/>
              <a:gd name="connsiteX3" fmla="*/ 4750164 w 4750164"/>
              <a:gd name="connsiteY3" fmla="*/ 1548166 h 1571013"/>
              <a:gd name="connsiteX4" fmla="*/ 3460858 w 4750164"/>
              <a:gd name="connsiteY4" fmla="*/ 1559567 h 1571013"/>
              <a:gd name="connsiteX5" fmla="*/ 2858271 w 4750164"/>
              <a:gd name="connsiteY5" fmla="*/ 997166 h 1571013"/>
              <a:gd name="connsiteX6" fmla="*/ 1835808 w 4750164"/>
              <a:gd name="connsiteY6" fmla="*/ 1094588 h 1571013"/>
              <a:gd name="connsiteX7" fmla="*/ 1496117 w 4750164"/>
              <a:gd name="connsiteY7" fmla="*/ 966002 h 1571013"/>
              <a:gd name="connsiteX8" fmla="*/ 184776 w 4750164"/>
              <a:gd name="connsiteY8" fmla="*/ 718719 h 1571013"/>
              <a:gd name="connsiteX9" fmla="*/ 269799 w 4750164"/>
              <a:gd name="connsiteY9" fmla="*/ 533629 h 1571013"/>
              <a:gd name="connsiteX10" fmla="*/ 1651 w 4750164"/>
              <a:gd name="connsiteY10" fmla="*/ 478414 h 1571013"/>
              <a:gd name="connsiteX11" fmla="*/ 487951 w 4750164"/>
              <a:gd name="connsiteY11" fmla="*/ 315479 h 1571013"/>
              <a:gd name="connsiteX12" fmla="*/ 1228104 w 4750164"/>
              <a:gd name="connsiteY12" fmla="*/ 510256 h 1571013"/>
              <a:gd name="connsiteX13" fmla="*/ 1809115 w 4750164"/>
              <a:gd name="connsiteY13" fmla="*/ 429094 h 1571013"/>
              <a:gd name="connsiteX14" fmla="*/ 1329591 w 4750164"/>
              <a:gd name="connsiteY14" fmla="*/ 403145 h 1571013"/>
              <a:gd name="connsiteX15" fmla="*/ 1158052 w 4750164"/>
              <a:gd name="connsiteY15" fmla="*/ 134929 h 1571013"/>
              <a:gd name="connsiteX16" fmla="*/ 1923475 w 4750164"/>
              <a:gd name="connsiteY16" fmla="*/ 107084 h 1571013"/>
              <a:gd name="connsiteX17" fmla="*/ 2376375 w 4750164"/>
              <a:gd name="connsiteY17" fmla="*/ 616 h 1571013"/>
              <a:gd name="connsiteX0" fmla="*/ 2376375 w 4750164"/>
              <a:gd name="connsiteY0" fmla="*/ 616 h 1571013"/>
              <a:gd name="connsiteX1" fmla="*/ 3031707 w 4750164"/>
              <a:gd name="connsiteY1" fmla="*/ 164874 h 1571013"/>
              <a:gd name="connsiteX2" fmla="*/ 3771513 w 4750164"/>
              <a:gd name="connsiteY2" fmla="*/ 626558 h 1571013"/>
              <a:gd name="connsiteX3" fmla="*/ 4750164 w 4750164"/>
              <a:gd name="connsiteY3" fmla="*/ 1548166 h 1571013"/>
              <a:gd name="connsiteX4" fmla="*/ 3460858 w 4750164"/>
              <a:gd name="connsiteY4" fmla="*/ 1559567 h 1571013"/>
              <a:gd name="connsiteX5" fmla="*/ 2858271 w 4750164"/>
              <a:gd name="connsiteY5" fmla="*/ 997166 h 1571013"/>
              <a:gd name="connsiteX6" fmla="*/ 1835808 w 4750164"/>
              <a:gd name="connsiteY6" fmla="*/ 1094588 h 1571013"/>
              <a:gd name="connsiteX7" fmla="*/ 1496117 w 4750164"/>
              <a:gd name="connsiteY7" fmla="*/ 966002 h 1571013"/>
              <a:gd name="connsiteX8" fmla="*/ 184776 w 4750164"/>
              <a:gd name="connsiteY8" fmla="*/ 718719 h 1571013"/>
              <a:gd name="connsiteX9" fmla="*/ 269799 w 4750164"/>
              <a:gd name="connsiteY9" fmla="*/ 533629 h 1571013"/>
              <a:gd name="connsiteX10" fmla="*/ 1651 w 4750164"/>
              <a:gd name="connsiteY10" fmla="*/ 478414 h 1571013"/>
              <a:gd name="connsiteX11" fmla="*/ 487951 w 4750164"/>
              <a:gd name="connsiteY11" fmla="*/ 315479 h 1571013"/>
              <a:gd name="connsiteX12" fmla="*/ 1228104 w 4750164"/>
              <a:gd name="connsiteY12" fmla="*/ 510256 h 1571013"/>
              <a:gd name="connsiteX13" fmla="*/ 1809115 w 4750164"/>
              <a:gd name="connsiteY13" fmla="*/ 429094 h 1571013"/>
              <a:gd name="connsiteX14" fmla="*/ 1329591 w 4750164"/>
              <a:gd name="connsiteY14" fmla="*/ 403145 h 1571013"/>
              <a:gd name="connsiteX15" fmla="*/ 1158052 w 4750164"/>
              <a:gd name="connsiteY15" fmla="*/ 134929 h 1571013"/>
              <a:gd name="connsiteX16" fmla="*/ 1923475 w 4750164"/>
              <a:gd name="connsiteY16" fmla="*/ 107084 h 1571013"/>
              <a:gd name="connsiteX17" fmla="*/ 2376375 w 4750164"/>
              <a:gd name="connsiteY17" fmla="*/ 616 h 1571013"/>
              <a:gd name="connsiteX0" fmla="*/ 2376375 w 4750164"/>
              <a:gd name="connsiteY0" fmla="*/ 616 h 1661148"/>
              <a:gd name="connsiteX1" fmla="*/ 3031707 w 4750164"/>
              <a:gd name="connsiteY1" fmla="*/ 164874 h 1661148"/>
              <a:gd name="connsiteX2" fmla="*/ 3771513 w 4750164"/>
              <a:gd name="connsiteY2" fmla="*/ 626558 h 1661148"/>
              <a:gd name="connsiteX3" fmla="*/ 4750164 w 4750164"/>
              <a:gd name="connsiteY3" fmla="*/ 1548166 h 1661148"/>
              <a:gd name="connsiteX4" fmla="*/ 3480313 w 4750164"/>
              <a:gd name="connsiteY4" fmla="*/ 1656843 h 1661148"/>
              <a:gd name="connsiteX5" fmla="*/ 2858271 w 4750164"/>
              <a:gd name="connsiteY5" fmla="*/ 997166 h 1661148"/>
              <a:gd name="connsiteX6" fmla="*/ 1835808 w 4750164"/>
              <a:gd name="connsiteY6" fmla="*/ 1094588 h 1661148"/>
              <a:gd name="connsiteX7" fmla="*/ 1496117 w 4750164"/>
              <a:gd name="connsiteY7" fmla="*/ 966002 h 1661148"/>
              <a:gd name="connsiteX8" fmla="*/ 184776 w 4750164"/>
              <a:gd name="connsiteY8" fmla="*/ 718719 h 1661148"/>
              <a:gd name="connsiteX9" fmla="*/ 269799 w 4750164"/>
              <a:gd name="connsiteY9" fmla="*/ 533629 h 1661148"/>
              <a:gd name="connsiteX10" fmla="*/ 1651 w 4750164"/>
              <a:gd name="connsiteY10" fmla="*/ 478414 h 1661148"/>
              <a:gd name="connsiteX11" fmla="*/ 487951 w 4750164"/>
              <a:gd name="connsiteY11" fmla="*/ 315479 h 1661148"/>
              <a:gd name="connsiteX12" fmla="*/ 1228104 w 4750164"/>
              <a:gd name="connsiteY12" fmla="*/ 510256 h 1661148"/>
              <a:gd name="connsiteX13" fmla="*/ 1809115 w 4750164"/>
              <a:gd name="connsiteY13" fmla="*/ 429094 h 1661148"/>
              <a:gd name="connsiteX14" fmla="*/ 1329591 w 4750164"/>
              <a:gd name="connsiteY14" fmla="*/ 403145 h 1661148"/>
              <a:gd name="connsiteX15" fmla="*/ 1158052 w 4750164"/>
              <a:gd name="connsiteY15" fmla="*/ 134929 h 1661148"/>
              <a:gd name="connsiteX16" fmla="*/ 1923475 w 4750164"/>
              <a:gd name="connsiteY16" fmla="*/ 107084 h 1661148"/>
              <a:gd name="connsiteX17" fmla="*/ 2376375 w 4750164"/>
              <a:gd name="connsiteY17" fmla="*/ 616 h 1661148"/>
              <a:gd name="connsiteX0" fmla="*/ 2376375 w 4857169"/>
              <a:gd name="connsiteY0" fmla="*/ 616 h 1670512"/>
              <a:gd name="connsiteX1" fmla="*/ 3031707 w 4857169"/>
              <a:gd name="connsiteY1" fmla="*/ 164874 h 1670512"/>
              <a:gd name="connsiteX2" fmla="*/ 3771513 w 4857169"/>
              <a:gd name="connsiteY2" fmla="*/ 626558 h 1670512"/>
              <a:gd name="connsiteX3" fmla="*/ 4857169 w 4857169"/>
              <a:gd name="connsiteY3" fmla="*/ 1655171 h 1670512"/>
              <a:gd name="connsiteX4" fmla="*/ 3480313 w 4857169"/>
              <a:gd name="connsiteY4" fmla="*/ 1656843 h 1670512"/>
              <a:gd name="connsiteX5" fmla="*/ 2858271 w 4857169"/>
              <a:gd name="connsiteY5" fmla="*/ 997166 h 1670512"/>
              <a:gd name="connsiteX6" fmla="*/ 1835808 w 4857169"/>
              <a:gd name="connsiteY6" fmla="*/ 1094588 h 1670512"/>
              <a:gd name="connsiteX7" fmla="*/ 1496117 w 4857169"/>
              <a:gd name="connsiteY7" fmla="*/ 966002 h 1670512"/>
              <a:gd name="connsiteX8" fmla="*/ 184776 w 4857169"/>
              <a:gd name="connsiteY8" fmla="*/ 718719 h 1670512"/>
              <a:gd name="connsiteX9" fmla="*/ 269799 w 4857169"/>
              <a:gd name="connsiteY9" fmla="*/ 533629 h 1670512"/>
              <a:gd name="connsiteX10" fmla="*/ 1651 w 4857169"/>
              <a:gd name="connsiteY10" fmla="*/ 478414 h 1670512"/>
              <a:gd name="connsiteX11" fmla="*/ 487951 w 4857169"/>
              <a:gd name="connsiteY11" fmla="*/ 315479 h 1670512"/>
              <a:gd name="connsiteX12" fmla="*/ 1228104 w 4857169"/>
              <a:gd name="connsiteY12" fmla="*/ 510256 h 1670512"/>
              <a:gd name="connsiteX13" fmla="*/ 1809115 w 4857169"/>
              <a:gd name="connsiteY13" fmla="*/ 429094 h 1670512"/>
              <a:gd name="connsiteX14" fmla="*/ 1329591 w 4857169"/>
              <a:gd name="connsiteY14" fmla="*/ 403145 h 1670512"/>
              <a:gd name="connsiteX15" fmla="*/ 1158052 w 4857169"/>
              <a:gd name="connsiteY15" fmla="*/ 134929 h 1670512"/>
              <a:gd name="connsiteX16" fmla="*/ 1923475 w 4857169"/>
              <a:gd name="connsiteY16" fmla="*/ 107084 h 1670512"/>
              <a:gd name="connsiteX17" fmla="*/ 2376375 w 4857169"/>
              <a:gd name="connsiteY17" fmla="*/ 616 h 167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57169" h="1670512">
                <a:moveTo>
                  <a:pt x="2376375" y="616"/>
                </a:moveTo>
                <a:cubicBezTo>
                  <a:pt x="2565551" y="-7232"/>
                  <a:pt x="2799184" y="60550"/>
                  <a:pt x="3031707" y="164874"/>
                </a:cubicBezTo>
                <a:cubicBezTo>
                  <a:pt x="3264230" y="269198"/>
                  <a:pt x="3576530" y="439098"/>
                  <a:pt x="3771513" y="626558"/>
                </a:cubicBezTo>
                <a:lnTo>
                  <a:pt x="4857169" y="1655171"/>
                </a:lnTo>
                <a:cubicBezTo>
                  <a:pt x="4427400" y="1658971"/>
                  <a:pt x="3852741" y="1686660"/>
                  <a:pt x="3480313" y="1656843"/>
                </a:cubicBezTo>
                <a:cubicBezTo>
                  <a:pt x="3341349" y="1413018"/>
                  <a:pt x="3230323" y="1030859"/>
                  <a:pt x="2858271" y="997166"/>
                </a:cubicBezTo>
                <a:cubicBezTo>
                  <a:pt x="2502477" y="943960"/>
                  <a:pt x="2073673" y="1110080"/>
                  <a:pt x="1835808" y="1094588"/>
                </a:cubicBezTo>
                <a:cubicBezTo>
                  <a:pt x="1757266" y="1080994"/>
                  <a:pt x="1584416" y="1002361"/>
                  <a:pt x="1496117" y="966002"/>
                </a:cubicBezTo>
                <a:cubicBezTo>
                  <a:pt x="1034072" y="877071"/>
                  <a:pt x="666333" y="775131"/>
                  <a:pt x="184776" y="718719"/>
                </a:cubicBezTo>
                <a:cubicBezTo>
                  <a:pt x="101466" y="705801"/>
                  <a:pt x="174250" y="572563"/>
                  <a:pt x="269799" y="533629"/>
                </a:cubicBezTo>
                <a:lnTo>
                  <a:pt x="1651" y="478414"/>
                </a:lnTo>
                <a:cubicBezTo>
                  <a:pt x="-22693" y="298361"/>
                  <a:pt x="226125" y="277653"/>
                  <a:pt x="487951" y="315479"/>
                </a:cubicBezTo>
                <a:cubicBezTo>
                  <a:pt x="763935" y="370649"/>
                  <a:pt x="952119" y="422567"/>
                  <a:pt x="1228104" y="510256"/>
                </a:cubicBezTo>
                <a:cubicBezTo>
                  <a:pt x="1421774" y="483202"/>
                  <a:pt x="1677231" y="527690"/>
                  <a:pt x="1809115" y="429094"/>
                </a:cubicBezTo>
                <a:cubicBezTo>
                  <a:pt x="1649275" y="420445"/>
                  <a:pt x="1466669" y="441062"/>
                  <a:pt x="1329591" y="403145"/>
                </a:cubicBezTo>
                <a:cubicBezTo>
                  <a:pt x="1168350" y="391787"/>
                  <a:pt x="1046130" y="211326"/>
                  <a:pt x="1158052" y="134929"/>
                </a:cubicBezTo>
                <a:cubicBezTo>
                  <a:pt x="1400185" y="62777"/>
                  <a:pt x="1772397" y="153220"/>
                  <a:pt x="1923475" y="107084"/>
                </a:cubicBezTo>
                <a:cubicBezTo>
                  <a:pt x="2031760" y="61433"/>
                  <a:pt x="2187198" y="8465"/>
                  <a:pt x="2376375" y="61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32">
            <a:extLst>
              <a:ext uri="{FF2B5EF4-FFF2-40B4-BE49-F238E27FC236}">
                <a16:creationId xmlns:a16="http://schemas.microsoft.com/office/drawing/2014/main" id="{6E90F86A-242C-4164-8503-A88CF5158FE0}"/>
              </a:ext>
            </a:extLst>
          </p:cNvPr>
          <p:cNvGrpSpPr/>
          <p:nvPr/>
        </p:nvGrpSpPr>
        <p:grpSpPr>
          <a:xfrm>
            <a:off x="86207" y="2134720"/>
            <a:ext cx="874567" cy="574834"/>
            <a:chOff x="6104811" y="2645910"/>
            <a:chExt cx="5295876" cy="2649374"/>
          </a:xfrm>
          <a:solidFill>
            <a:schemeClr val="accent5">
              <a:lumMod val="75000"/>
            </a:schemeClr>
          </a:solidFill>
        </p:grpSpPr>
        <p:sp>
          <p:nvSpPr>
            <p:cNvPr id="10" name="Circle: Hollow 33">
              <a:extLst>
                <a:ext uri="{FF2B5EF4-FFF2-40B4-BE49-F238E27FC236}">
                  <a16:creationId xmlns:a16="http://schemas.microsoft.com/office/drawing/2014/main" id="{13BE7908-6D4C-48B6-B137-DA96DEA6D752}"/>
                </a:ext>
              </a:extLst>
            </p:cNvPr>
            <p:cNvSpPr/>
            <p:nvPr/>
          </p:nvSpPr>
          <p:spPr>
            <a:xfrm>
              <a:off x="8371922" y="2645910"/>
              <a:ext cx="962431" cy="962431"/>
            </a:xfrm>
            <a:prstGeom prst="donut">
              <a:avLst>
                <a:gd name="adj" fmla="val 3494"/>
              </a:avLst>
            </a:prstGeom>
            <a:grpFill/>
            <a:ln>
              <a:noFill/>
            </a:ln>
            <a:effectLst/>
            <a:scene3d>
              <a:camera prst="isometricOffAxis1Top">
                <a:rot lat="20561058" lon="19595284" rev="2221325"/>
              </a:camera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11" name="Group 34">
              <a:extLst>
                <a:ext uri="{FF2B5EF4-FFF2-40B4-BE49-F238E27FC236}">
                  <a16:creationId xmlns:a16="http://schemas.microsoft.com/office/drawing/2014/main" id="{85B9FFC4-7C94-446D-B3CF-92F223C24B45}"/>
                </a:ext>
              </a:extLst>
            </p:cNvPr>
            <p:cNvGrpSpPr/>
            <p:nvPr/>
          </p:nvGrpSpPr>
          <p:grpSpPr>
            <a:xfrm>
              <a:off x="6104811" y="2933651"/>
              <a:ext cx="2771179" cy="1503421"/>
              <a:chOff x="6104811" y="2933651"/>
              <a:chExt cx="2771179" cy="1503421"/>
            </a:xfrm>
            <a:grpFill/>
          </p:grpSpPr>
          <p:sp>
            <p:nvSpPr>
              <p:cNvPr id="15" name="Freeform: Shape 38">
                <a:extLst>
                  <a:ext uri="{FF2B5EF4-FFF2-40B4-BE49-F238E27FC236}">
                    <a16:creationId xmlns:a16="http://schemas.microsoft.com/office/drawing/2014/main" id="{61F05614-516F-47BE-80E9-7BA4B9B249A0}"/>
                  </a:ext>
                </a:extLst>
              </p:cNvPr>
              <p:cNvSpPr/>
              <p:nvPr/>
            </p:nvSpPr>
            <p:spPr>
              <a:xfrm rot="3782544">
                <a:off x="6896284" y="2457367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665356 w 1206591"/>
                  <a:gd name="connsiteY5" fmla="*/ 176012 h 2752820"/>
                  <a:gd name="connsiteX6" fmla="*/ 603296 w 1206591"/>
                  <a:gd name="connsiteY6" fmla="*/ 163483 h 2752820"/>
                  <a:gd name="connsiteX7" fmla="*/ 443859 w 1206591"/>
                  <a:gd name="connsiteY7" fmla="*/ 322919 h 2752820"/>
                  <a:gd name="connsiteX8" fmla="*/ 603296 w 1206591"/>
                  <a:gd name="connsiteY8" fmla="*/ 482356 h 2752820"/>
                  <a:gd name="connsiteX9" fmla="*/ 762733 w 1206591"/>
                  <a:gd name="connsiteY9" fmla="*/ 322919 h 2752820"/>
                  <a:gd name="connsiteX10" fmla="*/ 753492 w 1206591"/>
                  <a:gd name="connsiteY10" fmla="*/ 277148 h 2752820"/>
                  <a:gd name="connsiteX11" fmla="*/ 785562 w 1206591"/>
                  <a:gd name="connsiteY11" fmla="*/ 266006 h 2752820"/>
                  <a:gd name="connsiteX12" fmla="*/ 963332 w 1206591"/>
                  <a:gd name="connsiteY12" fmla="*/ 139490 h 2752820"/>
                  <a:gd name="connsiteX13" fmla="*/ 972122 w 1206591"/>
                  <a:gd name="connsiteY13" fmla="*/ 129039 h 2752820"/>
                  <a:gd name="connsiteX14" fmla="*/ 1029890 w 1206591"/>
                  <a:gd name="connsiteY14" fmla="*/ 176701 h 2752820"/>
                  <a:gd name="connsiteX15" fmla="*/ 1206591 w 1206591"/>
                  <a:gd name="connsiteY15" fmla="*/ 603295 h 2752820"/>
                  <a:gd name="connsiteX16" fmla="*/ 940604 w 1206591"/>
                  <a:gd name="connsiteY16" fmla="*/ 1103558 h 2752820"/>
                  <a:gd name="connsiteX17" fmla="*/ 857670 w 1206591"/>
                  <a:gd name="connsiteY17" fmla="*/ 1148573 h 2752820"/>
                  <a:gd name="connsiteX18" fmla="*/ 857670 w 1206591"/>
                  <a:gd name="connsiteY18" fmla="*/ 2588272 h 2752820"/>
                  <a:gd name="connsiteX19" fmla="*/ 858547 w 1206591"/>
                  <a:gd name="connsiteY19" fmla="*/ 2599022 h 2752820"/>
                  <a:gd name="connsiteX20" fmla="*/ 853940 w 1206591"/>
                  <a:gd name="connsiteY20" fmla="*/ 2605603 h 2752820"/>
                  <a:gd name="connsiteX21" fmla="*/ 792294 w 1206591"/>
                  <a:gd name="connsiteY21" fmla="*/ 2666372 h 2752820"/>
                  <a:gd name="connsiteX22" fmla="*/ 755438 w 1206591"/>
                  <a:gd name="connsiteY22" fmla="*/ 2700595 h 2752820"/>
                  <a:gd name="connsiteX23" fmla="*/ 754564 w 1206591"/>
                  <a:gd name="connsiteY23" fmla="*/ 2698017 h 2752820"/>
                  <a:gd name="connsiteX24" fmla="*/ 754561 w 1206591"/>
                  <a:gd name="connsiteY24" fmla="*/ 2698182 h 2752820"/>
                  <a:gd name="connsiteX25" fmla="*/ 753684 w 1206591"/>
                  <a:gd name="connsiteY25" fmla="*/ 2702350 h 2752820"/>
                  <a:gd name="connsiteX26" fmla="*/ 710465 w 1206591"/>
                  <a:gd name="connsiteY26" fmla="*/ 2745349 h 2752820"/>
                  <a:gd name="connsiteX27" fmla="*/ 691819 w 1206591"/>
                  <a:gd name="connsiteY27" fmla="*/ 2752808 h 2752820"/>
                  <a:gd name="connsiteX28" fmla="*/ 657156 w 1206591"/>
                  <a:gd name="connsiteY28" fmla="*/ 2751930 h 2752820"/>
                  <a:gd name="connsiteX29" fmla="*/ 657149 w 1206591"/>
                  <a:gd name="connsiteY29" fmla="*/ 2747739 h 2752820"/>
                  <a:gd name="connsiteX30" fmla="*/ 655130 w 1206591"/>
                  <a:gd name="connsiteY30" fmla="*/ 2750014 h 2752820"/>
                  <a:gd name="connsiteX31" fmla="*/ 650136 w 1206591"/>
                  <a:gd name="connsiteY31" fmla="*/ 2750394 h 2752820"/>
                  <a:gd name="connsiteX32" fmla="*/ 636754 w 1206591"/>
                  <a:gd name="connsiteY32" fmla="*/ 2739645 h 2752820"/>
                  <a:gd name="connsiteX33" fmla="*/ 464979 w 1206591"/>
                  <a:gd name="connsiteY33" fmla="*/ 2536499 h 2752820"/>
                  <a:gd name="connsiteX34" fmla="*/ 466076 w 1206591"/>
                  <a:gd name="connsiteY34" fmla="*/ 2504909 h 2752820"/>
                  <a:gd name="connsiteX35" fmla="*/ 512365 w 1206591"/>
                  <a:gd name="connsiteY35" fmla="*/ 2450064 h 2752820"/>
                  <a:gd name="connsiteX36" fmla="*/ 513461 w 1206591"/>
                  <a:gd name="connsiteY36" fmla="*/ 2414304 h 2752820"/>
                  <a:gd name="connsiteX37" fmla="*/ 542639 w 1206591"/>
                  <a:gd name="connsiteY37" fmla="*/ 2356607 h 2752820"/>
                  <a:gd name="connsiteX38" fmla="*/ 640702 w 1206591"/>
                  <a:gd name="connsiteY38" fmla="*/ 2281579 h 2752820"/>
                  <a:gd name="connsiteX39" fmla="*/ 657156 w 1206591"/>
                  <a:gd name="connsiteY39" fmla="*/ 2261176 h 2752820"/>
                  <a:gd name="connsiteX40" fmla="*/ 659999 w 1206591"/>
                  <a:gd name="connsiteY40" fmla="*/ 2263633 h 2752820"/>
                  <a:gd name="connsiteX41" fmla="*/ 660008 w 1206591"/>
                  <a:gd name="connsiteY41" fmla="*/ 2261397 h 2752820"/>
                  <a:gd name="connsiteX42" fmla="*/ 661105 w 1206591"/>
                  <a:gd name="connsiteY42" fmla="*/ 2256131 h 2752820"/>
                  <a:gd name="connsiteX43" fmla="*/ 679094 w 1206591"/>
                  <a:gd name="connsiteY43" fmla="*/ 2199970 h 2752820"/>
                  <a:gd name="connsiteX44" fmla="*/ 680850 w 1206591"/>
                  <a:gd name="connsiteY44" fmla="*/ 2198873 h 2752820"/>
                  <a:gd name="connsiteX45" fmla="*/ 678655 w 1206591"/>
                  <a:gd name="connsiteY45" fmla="*/ 2173205 h 2752820"/>
                  <a:gd name="connsiteX46" fmla="*/ 663080 w 1206591"/>
                  <a:gd name="connsiteY46" fmla="*/ 2157849 h 2752820"/>
                  <a:gd name="connsiteX47" fmla="*/ 663299 w 1206591"/>
                  <a:gd name="connsiteY47" fmla="*/ 2156313 h 2752820"/>
                  <a:gd name="connsiteX48" fmla="*/ 663807 w 1206591"/>
                  <a:gd name="connsiteY48" fmla="*/ 2151829 h 2752820"/>
                  <a:gd name="connsiteX49" fmla="*/ 661325 w 1206591"/>
                  <a:gd name="connsiteY49" fmla="*/ 2155874 h 2752820"/>
                  <a:gd name="connsiteX50" fmla="*/ 582567 w 1206591"/>
                  <a:gd name="connsiteY50" fmla="*/ 2089402 h 2752820"/>
                  <a:gd name="connsiteX51" fmla="*/ 580320 w 1206591"/>
                  <a:gd name="connsiteY51" fmla="*/ 2084265 h 2752820"/>
                  <a:gd name="connsiteX52" fmla="*/ 577741 w 1206591"/>
                  <a:gd name="connsiteY52" fmla="*/ 2085892 h 2752820"/>
                  <a:gd name="connsiteX53" fmla="*/ 573792 w 1206591"/>
                  <a:gd name="connsiteY53" fmla="*/ 2083259 h 2752820"/>
                  <a:gd name="connsiteX54" fmla="*/ 559971 w 1206591"/>
                  <a:gd name="connsiteY54" fmla="*/ 2070316 h 2752820"/>
                  <a:gd name="connsiteX55" fmla="*/ 575766 w 1206591"/>
                  <a:gd name="connsiteY55" fmla="*/ 2039603 h 2752820"/>
                  <a:gd name="connsiteX56" fmla="*/ 581909 w 1206591"/>
                  <a:gd name="connsiteY56" fmla="*/ 2023588 h 2752820"/>
                  <a:gd name="connsiteX57" fmla="*/ 575985 w 1206591"/>
                  <a:gd name="connsiteY57" fmla="*/ 1975544 h 2752820"/>
                  <a:gd name="connsiteX58" fmla="*/ 527502 w 1206591"/>
                  <a:gd name="connsiteY58" fmla="*/ 1912143 h 2752820"/>
                  <a:gd name="connsiteX59" fmla="*/ 527502 w 1206591"/>
                  <a:gd name="connsiteY59" fmla="*/ 1883623 h 2752820"/>
                  <a:gd name="connsiteX60" fmla="*/ 562164 w 1206591"/>
                  <a:gd name="connsiteY60" fmla="*/ 1814738 h 2752820"/>
                  <a:gd name="connsiteX61" fmla="*/ 543736 w 1206591"/>
                  <a:gd name="connsiteY61" fmla="*/ 1755725 h 2752820"/>
                  <a:gd name="connsiteX62" fmla="*/ 532109 w 1206591"/>
                  <a:gd name="connsiteY62" fmla="*/ 1738613 h 2752820"/>
                  <a:gd name="connsiteX63" fmla="*/ 534084 w 1206591"/>
                  <a:gd name="connsiteY63" fmla="*/ 1736639 h 2752820"/>
                  <a:gd name="connsiteX64" fmla="*/ 534303 w 1206591"/>
                  <a:gd name="connsiteY64" fmla="*/ 1736200 h 2752820"/>
                  <a:gd name="connsiteX65" fmla="*/ 532109 w 1206591"/>
                  <a:gd name="connsiteY65" fmla="*/ 1735103 h 2752820"/>
                  <a:gd name="connsiteX66" fmla="*/ 501616 w 1206591"/>
                  <a:gd name="connsiteY66" fmla="*/ 1709874 h 2752820"/>
                  <a:gd name="connsiteX67" fmla="*/ 497008 w 1206591"/>
                  <a:gd name="connsiteY67" fmla="*/ 1687937 h 2752820"/>
                  <a:gd name="connsiteX68" fmla="*/ 531808 w 1206591"/>
                  <a:gd name="connsiteY68" fmla="*/ 1626564 h 2752820"/>
                  <a:gd name="connsiteX69" fmla="*/ 531822 w 1206591"/>
                  <a:gd name="connsiteY69" fmla="*/ 1627420 h 2752820"/>
                  <a:gd name="connsiteX70" fmla="*/ 532461 w 1206591"/>
                  <a:gd name="connsiteY70" fmla="*/ 1563126 h 2752820"/>
                  <a:gd name="connsiteX71" fmla="*/ 473315 w 1206591"/>
                  <a:gd name="connsiteY71" fmla="*/ 1495321 h 2752820"/>
                  <a:gd name="connsiteX72" fmla="*/ 471341 w 1206591"/>
                  <a:gd name="connsiteY72" fmla="*/ 1476454 h 2752820"/>
                  <a:gd name="connsiteX73" fmla="*/ 495253 w 1206591"/>
                  <a:gd name="connsiteY73" fmla="*/ 1441134 h 2752820"/>
                  <a:gd name="connsiteX74" fmla="*/ 463662 w 1206591"/>
                  <a:gd name="connsiteY74" fmla="*/ 1350750 h 2752820"/>
                  <a:gd name="connsiteX75" fmla="*/ 449841 w 1206591"/>
                  <a:gd name="connsiteY75" fmla="*/ 1348117 h 2752820"/>
                  <a:gd name="connsiteX76" fmla="*/ 437556 w 1206591"/>
                  <a:gd name="connsiteY76" fmla="*/ 1335173 h 2752820"/>
                  <a:gd name="connsiteX77" fmla="*/ 438214 w 1206591"/>
                  <a:gd name="connsiteY77" fmla="*/ 1311042 h 2752820"/>
                  <a:gd name="connsiteX78" fmla="*/ 422638 w 1206591"/>
                  <a:gd name="connsiteY78" fmla="*/ 1304021 h 2752820"/>
                  <a:gd name="connsiteX79" fmla="*/ 406404 w 1206591"/>
                  <a:gd name="connsiteY79" fmla="*/ 1304021 h 2752820"/>
                  <a:gd name="connsiteX80" fmla="*/ 348049 w 1206591"/>
                  <a:gd name="connsiteY80" fmla="*/ 1311041 h 2752820"/>
                  <a:gd name="connsiteX81" fmla="*/ 334447 w 1206591"/>
                  <a:gd name="connsiteY81" fmla="*/ 1296343 h 2752820"/>
                  <a:gd name="connsiteX82" fmla="*/ 338177 w 1206591"/>
                  <a:gd name="connsiteY82" fmla="*/ 1192356 h 2752820"/>
                  <a:gd name="connsiteX83" fmla="*/ 339472 w 1206591"/>
                  <a:gd name="connsiteY83" fmla="*/ 1143444 h 2752820"/>
                  <a:gd name="connsiteX84" fmla="*/ 265987 w 1206591"/>
                  <a:gd name="connsiteY84" fmla="*/ 1103558 h 2752820"/>
                  <a:gd name="connsiteX85" fmla="*/ 0 w 1206591"/>
                  <a:gd name="connsiteY85" fmla="*/ 603296 h 2752820"/>
                  <a:gd name="connsiteX86" fmla="*/ 47410 w 1206591"/>
                  <a:gd name="connsiteY86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88365 w 1206591"/>
                  <a:gd name="connsiteY3" fmla="*/ 66990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41063 w 1206591"/>
                  <a:gd name="connsiteY11" fmla="*/ 125493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38904 w 1206591"/>
                  <a:gd name="connsiteY11" fmla="*/ 129739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77680" y="72242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888055" y="182914"/>
                      <a:pt x="938904" y="129739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lnTo>
                      <a:pt x="754561" y="2698182"/>
                    </a:ln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cubicBezTo>
                      <a:pt x="663468" y="2154818"/>
                      <a:pt x="663638" y="2153324"/>
                      <a:pt x="663807" y="2151829"/>
                    </a:cubicBez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cubicBezTo>
                      <a:pt x="338609" y="1176052"/>
                      <a:pt x="339040" y="1159748"/>
                      <a:pt x="339472" y="1143444"/>
                    </a:cubicBez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39">
                <a:extLst>
                  <a:ext uri="{FF2B5EF4-FFF2-40B4-BE49-F238E27FC236}">
                    <a16:creationId xmlns:a16="http://schemas.microsoft.com/office/drawing/2014/main" id="{A6319ACD-1B5A-4F46-8E6B-E55B95EF2CEE}"/>
                  </a:ext>
                </a:extLst>
              </p:cNvPr>
              <p:cNvSpPr/>
              <p:nvPr/>
            </p:nvSpPr>
            <p:spPr>
              <a:xfrm rot="3782544">
                <a:off x="6877925" y="2428832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97862" y="79833"/>
                    </a:lnTo>
                    <a:lnTo>
                      <a:pt x="803376" y="156473"/>
                    </a:lnTo>
                    <a:lnTo>
                      <a:pt x="703894" y="201995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912483" y="192665"/>
                      <a:pt x="963332" y="139490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cubicBezTo>
                      <a:pt x="754563" y="2698072"/>
                      <a:pt x="754562" y="2698127"/>
                      <a:pt x="754561" y="2698182"/>
                    </a:cubicBez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lnTo>
                      <a:pt x="663807" y="2151829"/>
                    </a:ln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lnTo>
                      <a:pt x="339472" y="1143444"/>
                    </a:ln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40">
                <a:extLst>
                  <a:ext uri="{FF2B5EF4-FFF2-40B4-BE49-F238E27FC236}">
                    <a16:creationId xmlns:a16="http://schemas.microsoft.com/office/drawing/2014/main" id="{1207EF33-78B9-4CD0-B824-4A26ED9B088F}"/>
                  </a:ext>
                </a:extLst>
              </p:cNvPr>
              <p:cNvSpPr/>
              <p:nvPr/>
            </p:nvSpPr>
            <p:spPr>
              <a:xfrm rot="3782544">
                <a:off x="7649215" y="2933651"/>
                <a:ext cx="1042230" cy="1042230"/>
              </a:xfrm>
              <a:custGeom>
                <a:avLst/>
                <a:gdLst>
                  <a:gd name="connsiteX0" fmla="*/ 40952 w 1042230"/>
                  <a:gd name="connsiteY0" fmla="*/ 318273 h 1042230"/>
                  <a:gd name="connsiteX1" fmla="*/ 521115 w 1042230"/>
                  <a:gd name="connsiteY1" fmla="*/ 0 h 1042230"/>
                  <a:gd name="connsiteX2" fmla="*/ 723956 w 1042230"/>
                  <a:gd name="connsiteY2" fmla="*/ 40952 h 1042230"/>
                  <a:gd name="connsiteX3" fmla="*/ 746927 w 1042230"/>
                  <a:gd name="connsiteY3" fmla="*/ 53420 h 1042230"/>
                  <a:gd name="connsiteX4" fmla="*/ 736019 w 1042230"/>
                  <a:gd name="connsiteY4" fmla="*/ 62267 h 1042230"/>
                  <a:gd name="connsiteX5" fmla="*/ 718881 w 1042230"/>
                  <a:gd name="connsiteY5" fmla="*/ 52966 h 1042230"/>
                  <a:gd name="connsiteX6" fmla="*/ 521115 w 1042230"/>
                  <a:gd name="connsiteY6" fmla="*/ 13038 h 1042230"/>
                  <a:gd name="connsiteX7" fmla="*/ 13038 w 1042230"/>
                  <a:gd name="connsiteY7" fmla="*/ 521115 h 1042230"/>
                  <a:gd name="connsiteX8" fmla="*/ 521115 w 1042230"/>
                  <a:gd name="connsiteY8" fmla="*/ 1029192 h 1042230"/>
                  <a:gd name="connsiteX9" fmla="*/ 1029192 w 1042230"/>
                  <a:gd name="connsiteY9" fmla="*/ 521115 h 1042230"/>
                  <a:gd name="connsiteX10" fmla="*/ 880380 w 1042230"/>
                  <a:gd name="connsiteY10" fmla="*/ 161850 h 1042230"/>
                  <a:gd name="connsiteX11" fmla="*/ 820062 w 1042230"/>
                  <a:gd name="connsiteY11" fmla="*/ 112084 h 1042230"/>
                  <a:gd name="connsiteX12" fmla="*/ 827246 w 1042230"/>
                  <a:gd name="connsiteY12" fmla="*/ 106974 h 1042230"/>
                  <a:gd name="connsiteX13" fmla="*/ 830561 w 1042230"/>
                  <a:gd name="connsiteY13" fmla="*/ 103920 h 1042230"/>
                  <a:gd name="connsiteX14" fmla="*/ 889599 w 1042230"/>
                  <a:gd name="connsiteY14" fmla="*/ 152631 h 1042230"/>
                  <a:gd name="connsiteX15" fmla="*/ 1042230 w 1042230"/>
                  <a:gd name="connsiteY15" fmla="*/ 521115 h 1042230"/>
                  <a:gd name="connsiteX16" fmla="*/ 521115 w 1042230"/>
                  <a:gd name="connsiteY16" fmla="*/ 1042230 h 1042230"/>
                  <a:gd name="connsiteX17" fmla="*/ 0 w 1042230"/>
                  <a:gd name="connsiteY17" fmla="*/ 521115 h 1042230"/>
                  <a:gd name="connsiteX18" fmla="*/ 40952 w 1042230"/>
                  <a:gd name="connsiteY18" fmla="*/ 318273 h 104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2230" h="1042230">
                    <a:moveTo>
                      <a:pt x="40952" y="318273"/>
                    </a:moveTo>
                    <a:cubicBezTo>
                      <a:pt x="120061" y="131237"/>
                      <a:pt x="305262" y="0"/>
                      <a:pt x="521115" y="0"/>
                    </a:cubicBezTo>
                    <a:cubicBezTo>
                      <a:pt x="593066" y="0"/>
                      <a:pt x="661611" y="14582"/>
                      <a:pt x="723956" y="40952"/>
                    </a:cubicBezTo>
                    <a:lnTo>
                      <a:pt x="746927" y="53420"/>
                    </a:lnTo>
                    <a:lnTo>
                      <a:pt x="736019" y="62267"/>
                    </a:lnTo>
                    <a:lnTo>
                      <a:pt x="718881" y="52966"/>
                    </a:lnTo>
                    <a:cubicBezTo>
                      <a:pt x="658096" y="27255"/>
                      <a:pt x="591266" y="13038"/>
                      <a:pt x="521115" y="13038"/>
                    </a:cubicBezTo>
                    <a:cubicBezTo>
                      <a:pt x="240512" y="13038"/>
                      <a:pt x="13038" y="240512"/>
                      <a:pt x="13038" y="521115"/>
                    </a:cubicBezTo>
                    <a:cubicBezTo>
                      <a:pt x="13038" y="801718"/>
                      <a:pt x="240512" y="1029192"/>
                      <a:pt x="521115" y="1029192"/>
                    </a:cubicBezTo>
                    <a:cubicBezTo>
                      <a:pt x="801718" y="1029192"/>
                      <a:pt x="1029192" y="801718"/>
                      <a:pt x="1029192" y="521115"/>
                    </a:cubicBezTo>
                    <a:cubicBezTo>
                      <a:pt x="1029192" y="380813"/>
                      <a:pt x="972324" y="253794"/>
                      <a:pt x="880380" y="161850"/>
                    </a:cubicBezTo>
                    <a:lnTo>
                      <a:pt x="820062" y="112084"/>
                    </a:lnTo>
                    <a:lnTo>
                      <a:pt x="827246" y="106974"/>
                    </a:lnTo>
                    <a:lnTo>
                      <a:pt x="830561" y="103920"/>
                    </a:lnTo>
                    <a:lnTo>
                      <a:pt x="889599" y="152631"/>
                    </a:lnTo>
                    <a:cubicBezTo>
                      <a:pt x="983902" y="246934"/>
                      <a:pt x="1042230" y="377213"/>
                      <a:pt x="1042230" y="521115"/>
                    </a:cubicBezTo>
                    <a:cubicBezTo>
                      <a:pt x="1042230" y="808919"/>
                      <a:pt x="808919" y="1042230"/>
                      <a:pt x="521115" y="1042230"/>
                    </a:cubicBezTo>
                    <a:cubicBezTo>
                      <a:pt x="233311" y="1042230"/>
                      <a:pt x="0" y="808919"/>
                      <a:pt x="0" y="521115"/>
                    </a:cubicBezTo>
                    <a:cubicBezTo>
                      <a:pt x="0" y="449164"/>
                      <a:pt x="14582" y="380619"/>
                      <a:pt x="40952" y="3182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: Shape 41">
                <a:extLst>
                  <a:ext uri="{FF2B5EF4-FFF2-40B4-BE49-F238E27FC236}">
                    <a16:creationId xmlns:a16="http://schemas.microsoft.com/office/drawing/2014/main" id="{8470E72D-3481-4848-9F54-8A0FE29FCB78}"/>
                  </a:ext>
                </a:extLst>
              </p:cNvPr>
              <p:cNvSpPr/>
              <p:nvPr/>
            </p:nvSpPr>
            <p:spPr>
              <a:xfrm rot="3782544">
                <a:off x="8299277" y="3109416"/>
                <a:ext cx="182110" cy="318873"/>
              </a:xfrm>
              <a:custGeom>
                <a:avLst/>
                <a:gdLst>
                  <a:gd name="connsiteX0" fmla="*/ 332056 w 379278"/>
                  <a:gd name="connsiteY0" fmla="*/ 0 h 664112"/>
                  <a:gd name="connsiteX1" fmla="*/ 379278 w 379278"/>
                  <a:gd name="connsiteY1" fmla="*/ 4760 h 664112"/>
                  <a:gd name="connsiteX2" fmla="*/ 359578 w 379278"/>
                  <a:gd name="connsiteY2" fmla="*/ 6746 h 664112"/>
                  <a:gd name="connsiteX3" fmla="*/ 94443 w 379278"/>
                  <a:gd name="connsiteY3" fmla="*/ 332056 h 664112"/>
                  <a:gd name="connsiteX4" fmla="*/ 359578 w 379278"/>
                  <a:gd name="connsiteY4" fmla="*/ 657366 h 664112"/>
                  <a:gd name="connsiteX5" fmla="*/ 379278 w 379278"/>
                  <a:gd name="connsiteY5" fmla="*/ 659352 h 664112"/>
                  <a:gd name="connsiteX6" fmla="*/ 332056 w 379278"/>
                  <a:gd name="connsiteY6" fmla="*/ 664112 h 664112"/>
                  <a:gd name="connsiteX7" fmla="*/ 0 w 379278"/>
                  <a:gd name="connsiteY7" fmla="*/ 332056 h 664112"/>
                  <a:gd name="connsiteX8" fmla="*/ 332056 w 379278"/>
                  <a:gd name="connsiteY8" fmla="*/ 0 h 66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9278" h="664112">
                    <a:moveTo>
                      <a:pt x="332056" y="0"/>
                    </a:moveTo>
                    <a:lnTo>
                      <a:pt x="379278" y="4760"/>
                    </a:lnTo>
                    <a:lnTo>
                      <a:pt x="359578" y="6746"/>
                    </a:lnTo>
                    <a:cubicBezTo>
                      <a:pt x="208266" y="37709"/>
                      <a:pt x="94443" y="171591"/>
                      <a:pt x="94443" y="332056"/>
                    </a:cubicBezTo>
                    <a:cubicBezTo>
                      <a:pt x="94443" y="492522"/>
                      <a:pt x="208266" y="626403"/>
                      <a:pt x="359578" y="657366"/>
                    </a:cubicBezTo>
                    <a:lnTo>
                      <a:pt x="379278" y="659352"/>
                    </a:lnTo>
                    <a:lnTo>
                      <a:pt x="332056" y="664112"/>
                    </a:lnTo>
                    <a:cubicBezTo>
                      <a:pt x="148667" y="664112"/>
                      <a:pt x="0" y="515445"/>
                      <a:pt x="0" y="332056"/>
                    </a:cubicBezTo>
                    <a:cubicBezTo>
                      <a:pt x="0" y="148667"/>
                      <a:pt x="148667" y="0"/>
                      <a:pt x="3320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42">
                <a:extLst>
                  <a:ext uri="{FF2B5EF4-FFF2-40B4-BE49-F238E27FC236}">
                    <a16:creationId xmlns:a16="http://schemas.microsoft.com/office/drawing/2014/main" id="{70924542-7E4D-4A3C-8BB5-052C679249AF}"/>
                  </a:ext>
                </a:extLst>
              </p:cNvPr>
              <p:cNvSpPr/>
              <p:nvPr/>
            </p:nvSpPr>
            <p:spPr>
              <a:xfrm rot="19982544">
                <a:off x="6859439" y="3733998"/>
                <a:ext cx="826635" cy="142501"/>
              </a:xfrm>
              <a:custGeom>
                <a:avLst/>
                <a:gdLst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0166 w 1721618"/>
                  <a:gd name="connsiteY31" fmla="*/ 171542 h 296786"/>
                  <a:gd name="connsiteX32" fmla="*/ 1254640 w 1721618"/>
                  <a:gd name="connsiteY32" fmla="*/ 163599 h 296786"/>
                  <a:gd name="connsiteX33" fmla="*/ 1273943 w 1721618"/>
                  <a:gd name="connsiteY33" fmla="*/ 122980 h 296786"/>
                  <a:gd name="connsiteX34" fmla="*/ 1281986 w 1721618"/>
                  <a:gd name="connsiteY34" fmla="*/ 98853 h 296786"/>
                  <a:gd name="connsiteX35" fmla="*/ 1288421 w 1721618"/>
                  <a:gd name="connsiteY35" fmla="*/ 77538 h 296786"/>
                  <a:gd name="connsiteX36" fmla="*/ 1288019 w 1721618"/>
                  <a:gd name="connsiteY36" fmla="*/ 77135 h 296786"/>
                  <a:gd name="connsiteX37" fmla="*/ 1298475 w 1721618"/>
                  <a:gd name="connsiteY37" fmla="*/ 34910 h 296786"/>
                  <a:gd name="connsiteX38" fmla="*/ 1302497 w 1721618"/>
                  <a:gd name="connsiteY38" fmla="*/ 23247 h 296786"/>
                  <a:gd name="connsiteX39" fmla="*/ 1307322 w 1721618"/>
                  <a:gd name="connsiteY39" fmla="*/ 7161 h 296786"/>
                  <a:gd name="connsiteX40" fmla="*/ 1360408 w 1721618"/>
                  <a:gd name="connsiteY40" fmla="*/ 727 h 296786"/>
                  <a:gd name="connsiteX41" fmla="*/ 1508802 w 1721618"/>
                  <a:gd name="connsiteY41" fmla="*/ 1128 h 296786"/>
                  <a:gd name="connsiteX42" fmla="*/ 1580386 w 1721618"/>
                  <a:gd name="connsiteY42" fmla="*/ 14801 h 296786"/>
                  <a:gd name="connsiteX43" fmla="*/ 1604113 w 1721618"/>
                  <a:gd name="connsiteY43" fmla="*/ 34910 h 296786"/>
                  <a:gd name="connsiteX44" fmla="*/ 1640307 w 1721618"/>
                  <a:gd name="connsiteY44" fmla="*/ 71102 h 296786"/>
                  <a:gd name="connsiteX45" fmla="*/ 1660416 w 1721618"/>
                  <a:gd name="connsiteY45" fmla="*/ 90810 h 296786"/>
                  <a:gd name="connsiteX46" fmla="*/ 1712293 w 1721618"/>
                  <a:gd name="connsiteY46" fmla="*/ 151936 h 296786"/>
                  <a:gd name="connsiteX47" fmla="*/ 1719934 w 1721618"/>
                  <a:gd name="connsiteY47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4640 w 1721618"/>
                  <a:gd name="connsiteY31" fmla="*/ 163599 h 296786"/>
                  <a:gd name="connsiteX32" fmla="*/ 1273943 w 1721618"/>
                  <a:gd name="connsiteY32" fmla="*/ 122980 h 296786"/>
                  <a:gd name="connsiteX33" fmla="*/ 1281986 w 1721618"/>
                  <a:gd name="connsiteY33" fmla="*/ 98853 h 296786"/>
                  <a:gd name="connsiteX34" fmla="*/ 1288421 w 1721618"/>
                  <a:gd name="connsiteY34" fmla="*/ 77538 h 296786"/>
                  <a:gd name="connsiteX35" fmla="*/ 1288019 w 1721618"/>
                  <a:gd name="connsiteY35" fmla="*/ 77135 h 296786"/>
                  <a:gd name="connsiteX36" fmla="*/ 1298475 w 1721618"/>
                  <a:gd name="connsiteY36" fmla="*/ 34910 h 296786"/>
                  <a:gd name="connsiteX37" fmla="*/ 1302497 w 1721618"/>
                  <a:gd name="connsiteY37" fmla="*/ 23247 h 296786"/>
                  <a:gd name="connsiteX38" fmla="*/ 1307322 w 1721618"/>
                  <a:gd name="connsiteY38" fmla="*/ 7161 h 296786"/>
                  <a:gd name="connsiteX39" fmla="*/ 1360408 w 1721618"/>
                  <a:gd name="connsiteY39" fmla="*/ 727 h 296786"/>
                  <a:gd name="connsiteX40" fmla="*/ 1508802 w 1721618"/>
                  <a:gd name="connsiteY40" fmla="*/ 1128 h 296786"/>
                  <a:gd name="connsiteX41" fmla="*/ 1580386 w 1721618"/>
                  <a:gd name="connsiteY41" fmla="*/ 14801 h 296786"/>
                  <a:gd name="connsiteX42" fmla="*/ 1604113 w 1721618"/>
                  <a:gd name="connsiteY42" fmla="*/ 34910 h 296786"/>
                  <a:gd name="connsiteX43" fmla="*/ 1640307 w 1721618"/>
                  <a:gd name="connsiteY43" fmla="*/ 71102 h 296786"/>
                  <a:gd name="connsiteX44" fmla="*/ 1660416 w 1721618"/>
                  <a:gd name="connsiteY44" fmla="*/ 90810 h 296786"/>
                  <a:gd name="connsiteX45" fmla="*/ 1712293 w 1721618"/>
                  <a:gd name="connsiteY45" fmla="*/ 151936 h 296786"/>
                  <a:gd name="connsiteX46" fmla="*/ 1719934 w 1721618"/>
                  <a:gd name="connsiteY46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54640 w 1721618"/>
                  <a:gd name="connsiteY30" fmla="*/ 163599 h 296786"/>
                  <a:gd name="connsiteX31" fmla="*/ 1273943 w 1721618"/>
                  <a:gd name="connsiteY31" fmla="*/ 122980 h 296786"/>
                  <a:gd name="connsiteX32" fmla="*/ 1281986 w 1721618"/>
                  <a:gd name="connsiteY32" fmla="*/ 98853 h 296786"/>
                  <a:gd name="connsiteX33" fmla="*/ 1288421 w 1721618"/>
                  <a:gd name="connsiteY33" fmla="*/ 77538 h 296786"/>
                  <a:gd name="connsiteX34" fmla="*/ 1288019 w 1721618"/>
                  <a:gd name="connsiteY34" fmla="*/ 77135 h 296786"/>
                  <a:gd name="connsiteX35" fmla="*/ 1298475 w 1721618"/>
                  <a:gd name="connsiteY35" fmla="*/ 34910 h 296786"/>
                  <a:gd name="connsiteX36" fmla="*/ 1302497 w 1721618"/>
                  <a:gd name="connsiteY36" fmla="*/ 23247 h 296786"/>
                  <a:gd name="connsiteX37" fmla="*/ 1307322 w 1721618"/>
                  <a:gd name="connsiteY37" fmla="*/ 7161 h 296786"/>
                  <a:gd name="connsiteX38" fmla="*/ 1360408 w 1721618"/>
                  <a:gd name="connsiteY38" fmla="*/ 727 h 296786"/>
                  <a:gd name="connsiteX39" fmla="*/ 1508802 w 1721618"/>
                  <a:gd name="connsiteY39" fmla="*/ 1128 h 296786"/>
                  <a:gd name="connsiteX40" fmla="*/ 1580386 w 1721618"/>
                  <a:gd name="connsiteY40" fmla="*/ 14801 h 296786"/>
                  <a:gd name="connsiteX41" fmla="*/ 1604113 w 1721618"/>
                  <a:gd name="connsiteY41" fmla="*/ 34910 h 296786"/>
                  <a:gd name="connsiteX42" fmla="*/ 1640307 w 1721618"/>
                  <a:gd name="connsiteY42" fmla="*/ 71102 h 296786"/>
                  <a:gd name="connsiteX43" fmla="*/ 1660416 w 1721618"/>
                  <a:gd name="connsiteY43" fmla="*/ 90810 h 296786"/>
                  <a:gd name="connsiteX44" fmla="*/ 1712293 w 1721618"/>
                  <a:gd name="connsiteY44" fmla="*/ 151936 h 296786"/>
                  <a:gd name="connsiteX45" fmla="*/ 1719934 w 1721618"/>
                  <a:gd name="connsiteY45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73943 w 1721618"/>
                  <a:gd name="connsiteY30" fmla="*/ 122980 h 296786"/>
                  <a:gd name="connsiteX31" fmla="*/ 1281986 w 1721618"/>
                  <a:gd name="connsiteY31" fmla="*/ 98853 h 296786"/>
                  <a:gd name="connsiteX32" fmla="*/ 1288421 w 1721618"/>
                  <a:gd name="connsiteY32" fmla="*/ 77538 h 296786"/>
                  <a:gd name="connsiteX33" fmla="*/ 1288019 w 1721618"/>
                  <a:gd name="connsiteY33" fmla="*/ 77135 h 296786"/>
                  <a:gd name="connsiteX34" fmla="*/ 1298475 w 1721618"/>
                  <a:gd name="connsiteY34" fmla="*/ 34910 h 296786"/>
                  <a:gd name="connsiteX35" fmla="*/ 1302497 w 1721618"/>
                  <a:gd name="connsiteY35" fmla="*/ 23247 h 296786"/>
                  <a:gd name="connsiteX36" fmla="*/ 1307322 w 1721618"/>
                  <a:gd name="connsiteY36" fmla="*/ 7161 h 296786"/>
                  <a:gd name="connsiteX37" fmla="*/ 1360408 w 1721618"/>
                  <a:gd name="connsiteY37" fmla="*/ 727 h 296786"/>
                  <a:gd name="connsiteX38" fmla="*/ 1508802 w 1721618"/>
                  <a:gd name="connsiteY38" fmla="*/ 1128 h 296786"/>
                  <a:gd name="connsiteX39" fmla="*/ 1580386 w 1721618"/>
                  <a:gd name="connsiteY39" fmla="*/ 14801 h 296786"/>
                  <a:gd name="connsiteX40" fmla="*/ 1604113 w 1721618"/>
                  <a:gd name="connsiteY40" fmla="*/ 34910 h 296786"/>
                  <a:gd name="connsiteX41" fmla="*/ 1640307 w 1721618"/>
                  <a:gd name="connsiteY41" fmla="*/ 71102 h 296786"/>
                  <a:gd name="connsiteX42" fmla="*/ 1660416 w 1721618"/>
                  <a:gd name="connsiteY42" fmla="*/ 90810 h 296786"/>
                  <a:gd name="connsiteX43" fmla="*/ 1712293 w 1721618"/>
                  <a:gd name="connsiteY43" fmla="*/ 151936 h 296786"/>
                  <a:gd name="connsiteX44" fmla="*/ 1719934 w 1721618"/>
                  <a:gd name="connsiteY44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50349 w 1721618"/>
                  <a:gd name="connsiteY5" fmla="*/ 296763 h 296786"/>
                  <a:gd name="connsiteX6" fmla="*/ 1242101 w 1721618"/>
                  <a:gd name="connsiteY6" fmla="*/ 296786 h 296786"/>
                  <a:gd name="connsiteX7" fmla="*/ 1242101 w 1721618"/>
                  <a:gd name="connsiteY7" fmla="*/ 290284 h 296786"/>
                  <a:gd name="connsiteX8" fmla="*/ 690375 w 1721618"/>
                  <a:gd name="connsiteY8" fmla="*/ 291854 h 296786"/>
                  <a:gd name="connsiteX9" fmla="*/ 566098 w 1721618"/>
                  <a:gd name="connsiteY9" fmla="*/ 291854 h 296786"/>
                  <a:gd name="connsiteX10" fmla="*/ 528175 w 1721618"/>
                  <a:gd name="connsiteY10" fmla="*/ 294139 h 296786"/>
                  <a:gd name="connsiteX11" fmla="*/ 389278 w 1721618"/>
                  <a:gd name="connsiteY11" fmla="*/ 292311 h 296786"/>
                  <a:gd name="connsiteX12" fmla="*/ 258605 w 1721618"/>
                  <a:gd name="connsiteY12" fmla="*/ 294596 h 296786"/>
                  <a:gd name="connsiteX13" fmla="*/ 246726 w 1721618"/>
                  <a:gd name="connsiteY13" fmla="*/ 293225 h 296786"/>
                  <a:gd name="connsiteX14" fmla="*/ 238045 w 1721618"/>
                  <a:gd name="connsiteY14" fmla="*/ 294596 h 296786"/>
                  <a:gd name="connsiteX15" fmla="*/ 22389 w 1721618"/>
                  <a:gd name="connsiteY15" fmla="*/ 294596 h 296786"/>
                  <a:gd name="connsiteX16" fmla="*/ 0 w 1721618"/>
                  <a:gd name="connsiteY16" fmla="*/ 286372 h 296786"/>
                  <a:gd name="connsiteX17" fmla="*/ 132044 w 1721618"/>
                  <a:gd name="connsiteY17" fmla="*/ 185397 h 296786"/>
                  <a:gd name="connsiteX18" fmla="*/ 191441 w 1721618"/>
                  <a:gd name="connsiteY18" fmla="*/ 185397 h 296786"/>
                  <a:gd name="connsiteX19" fmla="*/ 334907 w 1721618"/>
                  <a:gd name="connsiteY19" fmla="*/ 257587 h 296786"/>
                  <a:gd name="connsiteX20" fmla="*/ 457813 w 1721618"/>
                  <a:gd name="connsiteY20" fmla="*/ 219208 h 296786"/>
                  <a:gd name="connsiteX21" fmla="*/ 493451 w 1721618"/>
                  <a:gd name="connsiteY21" fmla="*/ 194992 h 296786"/>
                  <a:gd name="connsiteX22" fmla="*/ 497563 w 1721618"/>
                  <a:gd name="connsiteY22" fmla="*/ 199104 h 296786"/>
                  <a:gd name="connsiteX23" fmla="*/ 498477 w 1721618"/>
                  <a:gd name="connsiteY23" fmla="*/ 199561 h 296786"/>
                  <a:gd name="connsiteX24" fmla="*/ 500761 w 1721618"/>
                  <a:gd name="connsiteY24" fmla="*/ 194992 h 296786"/>
                  <a:gd name="connsiteX25" fmla="*/ 543710 w 1721618"/>
                  <a:gd name="connsiteY25" fmla="*/ 192708 h 296786"/>
                  <a:gd name="connsiteX26" fmla="*/ 759366 w 1721618"/>
                  <a:gd name="connsiteY26" fmla="*/ 198647 h 296786"/>
                  <a:gd name="connsiteX27" fmla="*/ 984161 w 1721618"/>
                  <a:gd name="connsiteY27" fmla="*/ 197277 h 296786"/>
                  <a:gd name="connsiteX28" fmla="*/ 1242101 w 1721618"/>
                  <a:gd name="connsiteY28" fmla="*/ 198935 h 296786"/>
                  <a:gd name="connsiteX29" fmla="*/ 1273943 w 1721618"/>
                  <a:gd name="connsiteY29" fmla="*/ 122980 h 296786"/>
                  <a:gd name="connsiteX30" fmla="*/ 1281986 w 1721618"/>
                  <a:gd name="connsiteY30" fmla="*/ 98853 h 296786"/>
                  <a:gd name="connsiteX31" fmla="*/ 1288421 w 1721618"/>
                  <a:gd name="connsiteY31" fmla="*/ 77538 h 296786"/>
                  <a:gd name="connsiteX32" fmla="*/ 1288019 w 1721618"/>
                  <a:gd name="connsiteY32" fmla="*/ 77135 h 296786"/>
                  <a:gd name="connsiteX33" fmla="*/ 1298475 w 1721618"/>
                  <a:gd name="connsiteY33" fmla="*/ 34910 h 296786"/>
                  <a:gd name="connsiteX34" fmla="*/ 1302497 w 1721618"/>
                  <a:gd name="connsiteY34" fmla="*/ 23247 h 296786"/>
                  <a:gd name="connsiteX35" fmla="*/ 1307322 w 1721618"/>
                  <a:gd name="connsiteY35" fmla="*/ 7161 h 296786"/>
                  <a:gd name="connsiteX36" fmla="*/ 1360408 w 1721618"/>
                  <a:gd name="connsiteY36" fmla="*/ 727 h 296786"/>
                  <a:gd name="connsiteX37" fmla="*/ 1508802 w 1721618"/>
                  <a:gd name="connsiteY37" fmla="*/ 1128 h 296786"/>
                  <a:gd name="connsiteX38" fmla="*/ 1580386 w 1721618"/>
                  <a:gd name="connsiteY38" fmla="*/ 14801 h 296786"/>
                  <a:gd name="connsiteX39" fmla="*/ 1604113 w 1721618"/>
                  <a:gd name="connsiteY39" fmla="*/ 34910 h 296786"/>
                  <a:gd name="connsiteX40" fmla="*/ 1640307 w 1721618"/>
                  <a:gd name="connsiteY40" fmla="*/ 71102 h 296786"/>
                  <a:gd name="connsiteX41" fmla="*/ 1660416 w 1721618"/>
                  <a:gd name="connsiteY41" fmla="*/ 90810 h 296786"/>
                  <a:gd name="connsiteX42" fmla="*/ 1712293 w 1721618"/>
                  <a:gd name="connsiteY42" fmla="*/ 151936 h 296786"/>
                  <a:gd name="connsiteX43" fmla="*/ 1719934 w 1721618"/>
                  <a:gd name="connsiteY43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42101 w 1721618"/>
                  <a:gd name="connsiteY5" fmla="*/ 296786 h 296786"/>
                  <a:gd name="connsiteX6" fmla="*/ 1242101 w 1721618"/>
                  <a:gd name="connsiteY6" fmla="*/ 290284 h 296786"/>
                  <a:gd name="connsiteX7" fmla="*/ 690375 w 1721618"/>
                  <a:gd name="connsiteY7" fmla="*/ 291854 h 296786"/>
                  <a:gd name="connsiteX8" fmla="*/ 566098 w 1721618"/>
                  <a:gd name="connsiteY8" fmla="*/ 291854 h 296786"/>
                  <a:gd name="connsiteX9" fmla="*/ 528175 w 1721618"/>
                  <a:gd name="connsiteY9" fmla="*/ 294139 h 296786"/>
                  <a:gd name="connsiteX10" fmla="*/ 389278 w 1721618"/>
                  <a:gd name="connsiteY10" fmla="*/ 292311 h 296786"/>
                  <a:gd name="connsiteX11" fmla="*/ 258605 w 1721618"/>
                  <a:gd name="connsiteY11" fmla="*/ 294596 h 296786"/>
                  <a:gd name="connsiteX12" fmla="*/ 246726 w 1721618"/>
                  <a:gd name="connsiteY12" fmla="*/ 293225 h 296786"/>
                  <a:gd name="connsiteX13" fmla="*/ 238045 w 1721618"/>
                  <a:gd name="connsiteY13" fmla="*/ 294596 h 296786"/>
                  <a:gd name="connsiteX14" fmla="*/ 22389 w 1721618"/>
                  <a:gd name="connsiteY14" fmla="*/ 294596 h 296786"/>
                  <a:gd name="connsiteX15" fmla="*/ 0 w 1721618"/>
                  <a:gd name="connsiteY15" fmla="*/ 286372 h 296786"/>
                  <a:gd name="connsiteX16" fmla="*/ 132044 w 1721618"/>
                  <a:gd name="connsiteY16" fmla="*/ 185397 h 296786"/>
                  <a:gd name="connsiteX17" fmla="*/ 191441 w 1721618"/>
                  <a:gd name="connsiteY17" fmla="*/ 185397 h 296786"/>
                  <a:gd name="connsiteX18" fmla="*/ 334907 w 1721618"/>
                  <a:gd name="connsiteY18" fmla="*/ 257587 h 296786"/>
                  <a:gd name="connsiteX19" fmla="*/ 457813 w 1721618"/>
                  <a:gd name="connsiteY19" fmla="*/ 219208 h 296786"/>
                  <a:gd name="connsiteX20" fmla="*/ 493451 w 1721618"/>
                  <a:gd name="connsiteY20" fmla="*/ 194992 h 296786"/>
                  <a:gd name="connsiteX21" fmla="*/ 497563 w 1721618"/>
                  <a:gd name="connsiteY21" fmla="*/ 199104 h 296786"/>
                  <a:gd name="connsiteX22" fmla="*/ 498477 w 1721618"/>
                  <a:gd name="connsiteY22" fmla="*/ 199561 h 296786"/>
                  <a:gd name="connsiteX23" fmla="*/ 500761 w 1721618"/>
                  <a:gd name="connsiteY23" fmla="*/ 194992 h 296786"/>
                  <a:gd name="connsiteX24" fmla="*/ 543710 w 1721618"/>
                  <a:gd name="connsiteY24" fmla="*/ 192708 h 296786"/>
                  <a:gd name="connsiteX25" fmla="*/ 759366 w 1721618"/>
                  <a:gd name="connsiteY25" fmla="*/ 198647 h 296786"/>
                  <a:gd name="connsiteX26" fmla="*/ 984161 w 1721618"/>
                  <a:gd name="connsiteY26" fmla="*/ 197277 h 296786"/>
                  <a:gd name="connsiteX27" fmla="*/ 1242101 w 1721618"/>
                  <a:gd name="connsiteY27" fmla="*/ 198935 h 296786"/>
                  <a:gd name="connsiteX28" fmla="*/ 1273943 w 1721618"/>
                  <a:gd name="connsiteY28" fmla="*/ 122980 h 296786"/>
                  <a:gd name="connsiteX29" fmla="*/ 1281986 w 1721618"/>
                  <a:gd name="connsiteY29" fmla="*/ 98853 h 296786"/>
                  <a:gd name="connsiteX30" fmla="*/ 1288421 w 1721618"/>
                  <a:gd name="connsiteY30" fmla="*/ 77538 h 296786"/>
                  <a:gd name="connsiteX31" fmla="*/ 1288019 w 1721618"/>
                  <a:gd name="connsiteY31" fmla="*/ 77135 h 296786"/>
                  <a:gd name="connsiteX32" fmla="*/ 1298475 w 1721618"/>
                  <a:gd name="connsiteY32" fmla="*/ 34910 h 296786"/>
                  <a:gd name="connsiteX33" fmla="*/ 1302497 w 1721618"/>
                  <a:gd name="connsiteY33" fmla="*/ 23247 h 296786"/>
                  <a:gd name="connsiteX34" fmla="*/ 1307322 w 1721618"/>
                  <a:gd name="connsiteY34" fmla="*/ 7161 h 296786"/>
                  <a:gd name="connsiteX35" fmla="*/ 1360408 w 1721618"/>
                  <a:gd name="connsiteY35" fmla="*/ 727 h 296786"/>
                  <a:gd name="connsiteX36" fmla="*/ 1508802 w 1721618"/>
                  <a:gd name="connsiteY36" fmla="*/ 1128 h 296786"/>
                  <a:gd name="connsiteX37" fmla="*/ 1580386 w 1721618"/>
                  <a:gd name="connsiteY37" fmla="*/ 14801 h 296786"/>
                  <a:gd name="connsiteX38" fmla="*/ 1604113 w 1721618"/>
                  <a:gd name="connsiteY38" fmla="*/ 34910 h 296786"/>
                  <a:gd name="connsiteX39" fmla="*/ 1640307 w 1721618"/>
                  <a:gd name="connsiteY39" fmla="*/ 71102 h 296786"/>
                  <a:gd name="connsiteX40" fmla="*/ 1660416 w 1721618"/>
                  <a:gd name="connsiteY40" fmla="*/ 90810 h 296786"/>
                  <a:gd name="connsiteX41" fmla="*/ 1712293 w 1721618"/>
                  <a:gd name="connsiteY41" fmla="*/ 151936 h 296786"/>
                  <a:gd name="connsiteX42" fmla="*/ 1719934 w 1721618"/>
                  <a:gd name="connsiteY42" fmla="*/ 186524 h 296786"/>
                  <a:gd name="connsiteX0" fmla="*/ 1719934 w 1721618"/>
                  <a:gd name="connsiteY0" fmla="*/ 186524 h 296785"/>
                  <a:gd name="connsiteX1" fmla="*/ 1716717 w 1721618"/>
                  <a:gd name="connsiteY1" fmla="*/ 206230 h 296785"/>
                  <a:gd name="connsiteX2" fmla="*/ 1636285 w 1721618"/>
                  <a:gd name="connsiteY2" fmla="*/ 233976 h 296785"/>
                  <a:gd name="connsiteX3" fmla="*/ 1302459 w 1721618"/>
                  <a:gd name="connsiteY3" fmla="*/ 288285 h 296785"/>
                  <a:gd name="connsiteX4" fmla="*/ 1302459 w 1721618"/>
                  <a:gd name="connsiteY4" fmla="*/ 290112 h 296785"/>
                  <a:gd name="connsiteX5" fmla="*/ 1242101 w 1721618"/>
                  <a:gd name="connsiteY5" fmla="*/ 290284 h 296785"/>
                  <a:gd name="connsiteX6" fmla="*/ 690375 w 1721618"/>
                  <a:gd name="connsiteY6" fmla="*/ 291854 h 296785"/>
                  <a:gd name="connsiteX7" fmla="*/ 566098 w 1721618"/>
                  <a:gd name="connsiteY7" fmla="*/ 291854 h 296785"/>
                  <a:gd name="connsiteX8" fmla="*/ 528175 w 1721618"/>
                  <a:gd name="connsiteY8" fmla="*/ 294139 h 296785"/>
                  <a:gd name="connsiteX9" fmla="*/ 389278 w 1721618"/>
                  <a:gd name="connsiteY9" fmla="*/ 292311 h 296785"/>
                  <a:gd name="connsiteX10" fmla="*/ 258605 w 1721618"/>
                  <a:gd name="connsiteY10" fmla="*/ 294596 h 296785"/>
                  <a:gd name="connsiteX11" fmla="*/ 246726 w 1721618"/>
                  <a:gd name="connsiteY11" fmla="*/ 293225 h 296785"/>
                  <a:gd name="connsiteX12" fmla="*/ 238045 w 1721618"/>
                  <a:gd name="connsiteY12" fmla="*/ 294596 h 296785"/>
                  <a:gd name="connsiteX13" fmla="*/ 22389 w 1721618"/>
                  <a:gd name="connsiteY13" fmla="*/ 294596 h 296785"/>
                  <a:gd name="connsiteX14" fmla="*/ 0 w 1721618"/>
                  <a:gd name="connsiteY14" fmla="*/ 286372 h 296785"/>
                  <a:gd name="connsiteX15" fmla="*/ 132044 w 1721618"/>
                  <a:gd name="connsiteY15" fmla="*/ 185397 h 296785"/>
                  <a:gd name="connsiteX16" fmla="*/ 191441 w 1721618"/>
                  <a:gd name="connsiteY16" fmla="*/ 185397 h 296785"/>
                  <a:gd name="connsiteX17" fmla="*/ 334907 w 1721618"/>
                  <a:gd name="connsiteY17" fmla="*/ 257587 h 296785"/>
                  <a:gd name="connsiteX18" fmla="*/ 457813 w 1721618"/>
                  <a:gd name="connsiteY18" fmla="*/ 219208 h 296785"/>
                  <a:gd name="connsiteX19" fmla="*/ 493451 w 1721618"/>
                  <a:gd name="connsiteY19" fmla="*/ 194992 h 296785"/>
                  <a:gd name="connsiteX20" fmla="*/ 497563 w 1721618"/>
                  <a:gd name="connsiteY20" fmla="*/ 199104 h 296785"/>
                  <a:gd name="connsiteX21" fmla="*/ 498477 w 1721618"/>
                  <a:gd name="connsiteY21" fmla="*/ 199561 h 296785"/>
                  <a:gd name="connsiteX22" fmla="*/ 500761 w 1721618"/>
                  <a:gd name="connsiteY22" fmla="*/ 194992 h 296785"/>
                  <a:gd name="connsiteX23" fmla="*/ 543710 w 1721618"/>
                  <a:gd name="connsiteY23" fmla="*/ 192708 h 296785"/>
                  <a:gd name="connsiteX24" fmla="*/ 759366 w 1721618"/>
                  <a:gd name="connsiteY24" fmla="*/ 198647 h 296785"/>
                  <a:gd name="connsiteX25" fmla="*/ 984161 w 1721618"/>
                  <a:gd name="connsiteY25" fmla="*/ 197277 h 296785"/>
                  <a:gd name="connsiteX26" fmla="*/ 1242101 w 1721618"/>
                  <a:gd name="connsiteY26" fmla="*/ 198935 h 296785"/>
                  <a:gd name="connsiteX27" fmla="*/ 1273943 w 1721618"/>
                  <a:gd name="connsiteY27" fmla="*/ 122980 h 296785"/>
                  <a:gd name="connsiteX28" fmla="*/ 1281986 w 1721618"/>
                  <a:gd name="connsiteY28" fmla="*/ 98853 h 296785"/>
                  <a:gd name="connsiteX29" fmla="*/ 1288421 w 1721618"/>
                  <a:gd name="connsiteY29" fmla="*/ 77538 h 296785"/>
                  <a:gd name="connsiteX30" fmla="*/ 1288019 w 1721618"/>
                  <a:gd name="connsiteY30" fmla="*/ 77135 h 296785"/>
                  <a:gd name="connsiteX31" fmla="*/ 1298475 w 1721618"/>
                  <a:gd name="connsiteY31" fmla="*/ 34910 h 296785"/>
                  <a:gd name="connsiteX32" fmla="*/ 1302497 w 1721618"/>
                  <a:gd name="connsiteY32" fmla="*/ 23247 h 296785"/>
                  <a:gd name="connsiteX33" fmla="*/ 1307322 w 1721618"/>
                  <a:gd name="connsiteY33" fmla="*/ 7161 h 296785"/>
                  <a:gd name="connsiteX34" fmla="*/ 1360408 w 1721618"/>
                  <a:gd name="connsiteY34" fmla="*/ 727 h 296785"/>
                  <a:gd name="connsiteX35" fmla="*/ 1508802 w 1721618"/>
                  <a:gd name="connsiteY35" fmla="*/ 1128 h 296785"/>
                  <a:gd name="connsiteX36" fmla="*/ 1580386 w 1721618"/>
                  <a:gd name="connsiteY36" fmla="*/ 14801 h 296785"/>
                  <a:gd name="connsiteX37" fmla="*/ 1604113 w 1721618"/>
                  <a:gd name="connsiteY37" fmla="*/ 34910 h 296785"/>
                  <a:gd name="connsiteX38" fmla="*/ 1640307 w 1721618"/>
                  <a:gd name="connsiteY38" fmla="*/ 71102 h 296785"/>
                  <a:gd name="connsiteX39" fmla="*/ 1660416 w 1721618"/>
                  <a:gd name="connsiteY39" fmla="*/ 90810 h 296785"/>
                  <a:gd name="connsiteX40" fmla="*/ 1712293 w 1721618"/>
                  <a:gd name="connsiteY40" fmla="*/ 151936 h 296785"/>
                  <a:gd name="connsiteX41" fmla="*/ 1719934 w 1721618"/>
                  <a:gd name="connsiteY41" fmla="*/ 186524 h 29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721618" h="296785">
                    <a:moveTo>
                      <a:pt x="1719934" y="186524"/>
                    </a:moveTo>
                    <a:cubicBezTo>
                      <a:pt x="1719130" y="192957"/>
                      <a:pt x="1717922" y="199794"/>
                      <a:pt x="1716717" y="206230"/>
                    </a:cubicBezTo>
                    <a:cubicBezTo>
                      <a:pt x="1694196" y="227543"/>
                      <a:pt x="1664034" y="227543"/>
                      <a:pt x="1636285" y="233976"/>
                    </a:cubicBezTo>
                    <a:lnTo>
                      <a:pt x="1302459" y="288285"/>
                    </a:lnTo>
                    <a:lnTo>
                      <a:pt x="1302459" y="290112"/>
                    </a:lnTo>
                    <a:lnTo>
                      <a:pt x="1242101" y="290284"/>
                    </a:lnTo>
                    <a:lnTo>
                      <a:pt x="690375" y="291854"/>
                    </a:lnTo>
                    <a:lnTo>
                      <a:pt x="566098" y="291854"/>
                    </a:lnTo>
                    <a:cubicBezTo>
                      <a:pt x="553305" y="292311"/>
                      <a:pt x="540969" y="292768"/>
                      <a:pt x="528175" y="294139"/>
                    </a:cubicBezTo>
                    <a:cubicBezTo>
                      <a:pt x="481572" y="298708"/>
                      <a:pt x="435425" y="296880"/>
                      <a:pt x="389278" y="292311"/>
                    </a:cubicBezTo>
                    <a:cubicBezTo>
                      <a:pt x="344350" y="292387"/>
                      <a:pt x="282364" y="294444"/>
                      <a:pt x="258605" y="294596"/>
                    </a:cubicBezTo>
                    <a:cubicBezTo>
                      <a:pt x="234846" y="294748"/>
                      <a:pt x="250381" y="294596"/>
                      <a:pt x="246726" y="293225"/>
                    </a:cubicBezTo>
                    <a:lnTo>
                      <a:pt x="238045" y="294596"/>
                    </a:lnTo>
                    <a:lnTo>
                      <a:pt x="22389" y="294596"/>
                    </a:lnTo>
                    <a:cubicBezTo>
                      <a:pt x="14621" y="294596"/>
                      <a:pt x="3199" y="299622"/>
                      <a:pt x="0" y="286372"/>
                    </a:cubicBezTo>
                    <a:cubicBezTo>
                      <a:pt x="47061" y="256673"/>
                      <a:pt x="87725" y="218751"/>
                      <a:pt x="132044" y="185397"/>
                    </a:cubicBezTo>
                    <a:cubicBezTo>
                      <a:pt x="151691" y="179914"/>
                      <a:pt x="171794" y="179914"/>
                      <a:pt x="191441" y="185397"/>
                    </a:cubicBezTo>
                    <a:cubicBezTo>
                      <a:pt x="235303" y="217837"/>
                      <a:pt x="283278" y="241139"/>
                      <a:pt x="334907" y="257587"/>
                    </a:cubicBezTo>
                    <a:cubicBezTo>
                      <a:pt x="382425" y="266268"/>
                      <a:pt x="419891" y="242509"/>
                      <a:pt x="457813" y="219208"/>
                    </a:cubicBezTo>
                    <a:cubicBezTo>
                      <a:pt x="470149" y="211897"/>
                      <a:pt x="481572" y="203216"/>
                      <a:pt x="493451" y="194992"/>
                    </a:cubicBezTo>
                    <a:cubicBezTo>
                      <a:pt x="497106" y="193621"/>
                      <a:pt x="498934" y="194992"/>
                      <a:pt x="497563" y="199104"/>
                    </a:cubicBezTo>
                    <a:cubicBezTo>
                      <a:pt x="498020" y="199561"/>
                      <a:pt x="498020" y="199561"/>
                      <a:pt x="498477" y="199561"/>
                    </a:cubicBezTo>
                    <a:cubicBezTo>
                      <a:pt x="499391" y="198190"/>
                      <a:pt x="499848" y="196819"/>
                      <a:pt x="500761" y="194992"/>
                    </a:cubicBezTo>
                    <a:cubicBezTo>
                      <a:pt x="514926" y="190423"/>
                      <a:pt x="529546" y="192708"/>
                      <a:pt x="543710" y="192708"/>
                    </a:cubicBezTo>
                    <a:lnTo>
                      <a:pt x="759366" y="198647"/>
                    </a:lnTo>
                    <a:cubicBezTo>
                      <a:pt x="805437" y="199485"/>
                      <a:pt x="899330" y="197201"/>
                      <a:pt x="984161" y="197277"/>
                    </a:cubicBezTo>
                    <a:lnTo>
                      <a:pt x="1242101" y="198935"/>
                    </a:lnTo>
                    <a:lnTo>
                      <a:pt x="1273943" y="122980"/>
                    </a:lnTo>
                    <a:cubicBezTo>
                      <a:pt x="1275150" y="114537"/>
                      <a:pt x="1277161" y="106091"/>
                      <a:pt x="1281986" y="98853"/>
                    </a:cubicBezTo>
                    <a:cubicBezTo>
                      <a:pt x="1282791" y="91211"/>
                      <a:pt x="1284802" y="84375"/>
                      <a:pt x="1288421" y="77538"/>
                    </a:cubicBezTo>
                    <a:lnTo>
                      <a:pt x="1288019" y="77135"/>
                    </a:lnTo>
                    <a:cubicBezTo>
                      <a:pt x="1288019" y="62256"/>
                      <a:pt x="1292845" y="48583"/>
                      <a:pt x="1298475" y="34910"/>
                    </a:cubicBezTo>
                    <a:cubicBezTo>
                      <a:pt x="1299682" y="30887"/>
                      <a:pt x="1301290" y="27270"/>
                      <a:pt x="1302497" y="23247"/>
                    </a:cubicBezTo>
                    <a:cubicBezTo>
                      <a:pt x="1304105" y="18020"/>
                      <a:pt x="1305715" y="12388"/>
                      <a:pt x="1307322" y="7161"/>
                    </a:cubicBezTo>
                    <a:cubicBezTo>
                      <a:pt x="1325018" y="4345"/>
                      <a:pt x="1342712" y="727"/>
                      <a:pt x="1360408" y="727"/>
                    </a:cubicBezTo>
                    <a:cubicBezTo>
                      <a:pt x="1409871" y="325"/>
                      <a:pt x="1459337" y="-883"/>
                      <a:pt x="1508802" y="1128"/>
                    </a:cubicBezTo>
                    <a:cubicBezTo>
                      <a:pt x="1532931" y="2335"/>
                      <a:pt x="1558670" y="325"/>
                      <a:pt x="1580386" y="14801"/>
                    </a:cubicBezTo>
                    <a:cubicBezTo>
                      <a:pt x="1588429" y="20834"/>
                      <a:pt x="1598482" y="25257"/>
                      <a:pt x="1604113" y="34910"/>
                    </a:cubicBezTo>
                    <a:cubicBezTo>
                      <a:pt x="1620199" y="42953"/>
                      <a:pt x="1633069" y="54213"/>
                      <a:pt x="1640307" y="71102"/>
                    </a:cubicBezTo>
                    <a:cubicBezTo>
                      <a:pt x="1648350" y="76332"/>
                      <a:pt x="1654785" y="83168"/>
                      <a:pt x="1660416" y="90810"/>
                    </a:cubicBezTo>
                    <a:cubicBezTo>
                      <a:pt x="1682131" y="107297"/>
                      <a:pt x="1696609" y="130222"/>
                      <a:pt x="1712293" y="151936"/>
                    </a:cubicBezTo>
                    <a:cubicBezTo>
                      <a:pt x="1712293" y="164404"/>
                      <a:pt x="1726368" y="174458"/>
                      <a:pt x="1719934" y="186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43">
                <a:extLst>
                  <a:ext uri="{FF2B5EF4-FFF2-40B4-BE49-F238E27FC236}">
                    <a16:creationId xmlns:a16="http://schemas.microsoft.com/office/drawing/2014/main" id="{79B69B4F-1DC6-46AE-8C0C-F173C81A2C61}"/>
                  </a:ext>
                </a:extLst>
              </p:cNvPr>
              <p:cNvSpPr/>
              <p:nvPr/>
            </p:nvSpPr>
            <p:spPr>
              <a:xfrm rot="19982544">
                <a:off x="6214862" y="4111073"/>
                <a:ext cx="1567118" cy="105303"/>
              </a:xfrm>
              <a:custGeom>
                <a:avLst/>
                <a:gdLst>
                  <a:gd name="connsiteX0" fmla="*/ 3167811 w 3167811"/>
                  <a:gd name="connsiteY0" fmla="*/ 43158 h 219312"/>
                  <a:gd name="connsiteX1" fmla="*/ 3167811 w 3167811"/>
                  <a:gd name="connsiteY1" fmla="*/ 211622 h 219312"/>
                  <a:gd name="connsiteX2" fmla="*/ 3139836 w 3167811"/>
                  <a:gd name="connsiteY2" fmla="*/ 214286 h 219312"/>
                  <a:gd name="connsiteX3" fmla="*/ 1691467 w 3167811"/>
                  <a:gd name="connsiteY3" fmla="*/ 219312 h 219312"/>
                  <a:gd name="connsiteX4" fmla="*/ 1430578 w 3167811"/>
                  <a:gd name="connsiteY4" fmla="*/ 215200 h 219312"/>
                  <a:gd name="connsiteX5" fmla="*/ 113795 w 3167811"/>
                  <a:gd name="connsiteY5" fmla="*/ 202864 h 219312"/>
                  <a:gd name="connsiteX6" fmla="*/ 105113 w 3167811"/>
                  <a:gd name="connsiteY6" fmla="*/ 201036 h 219312"/>
                  <a:gd name="connsiteX7" fmla="*/ 15561 w 3167811"/>
                  <a:gd name="connsiteY7" fmla="*/ 111027 h 219312"/>
                  <a:gd name="connsiteX8" fmla="*/ 27 w 3167811"/>
                  <a:gd name="connsiteY8" fmla="*/ 72190 h 219312"/>
                  <a:gd name="connsiteX9" fmla="*/ 1854 w 3167811"/>
                  <a:gd name="connsiteY9" fmla="*/ 0 h 219312"/>
                  <a:gd name="connsiteX10" fmla="*/ 1023480 w 3167811"/>
                  <a:gd name="connsiteY10" fmla="*/ 5940 h 219312"/>
                  <a:gd name="connsiteX11" fmla="*/ 1034446 w 3167811"/>
                  <a:gd name="connsiteY11" fmla="*/ 8224 h 219312"/>
                  <a:gd name="connsiteX12" fmla="*/ 1151412 w 3167811"/>
                  <a:gd name="connsiteY12" fmla="*/ 45690 h 219312"/>
                  <a:gd name="connsiteX13" fmla="*/ 1153697 w 3167811"/>
                  <a:gd name="connsiteY13" fmla="*/ 49345 h 219312"/>
                  <a:gd name="connsiteX14" fmla="*/ 1207154 w 3167811"/>
                  <a:gd name="connsiteY14" fmla="*/ 44776 h 219312"/>
                  <a:gd name="connsiteX15" fmla="*/ 1239137 w 3167811"/>
                  <a:gd name="connsiteY15" fmla="*/ 12336 h 219312"/>
                  <a:gd name="connsiteX16" fmla="*/ 1242335 w 3167811"/>
                  <a:gd name="connsiteY16" fmla="*/ 12793 h 219312"/>
                  <a:gd name="connsiteX17" fmla="*/ 1303103 w 3167811"/>
                  <a:gd name="connsiteY17" fmla="*/ 15534 h 219312"/>
                  <a:gd name="connsiteX18" fmla="*/ 1634355 w 3167811"/>
                  <a:gd name="connsiteY18" fmla="*/ 21474 h 219312"/>
                  <a:gd name="connsiteX19" fmla="*/ 1636182 w 3167811"/>
                  <a:gd name="connsiteY19" fmla="*/ 21474 h 219312"/>
                  <a:gd name="connsiteX20" fmla="*/ 2103133 w 3167811"/>
                  <a:gd name="connsiteY20" fmla="*/ 26500 h 219312"/>
                  <a:gd name="connsiteX21" fmla="*/ 2454945 w 3167811"/>
                  <a:gd name="connsiteY21" fmla="*/ 27414 h 219312"/>
                  <a:gd name="connsiteX22" fmla="*/ 2515256 w 3167811"/>
                  <a:gd name="connsiteY22" fmla="*/ 31526 h 219312"/>
                  <a:gd name="connsiteX23" fmla="*/ 2718576 w 3167811"/>
                  <a:gd name="connsiteY23" fmla="*/ 32440 h 219312"/>
                  <a:gd name="connsiteX24" fmla="*/ 3028353 w 3167811"/>
                  <a:gd name="connsiteY24" fmla="*/ 37466 h 219312"/>
                  <a:gd name="connsiteX25" fmla="*/ 3126129 w 3167811"/>
                  <a:gd name="connsiteY25" fmla="*/ 40207 h 219312"/>
                  <a:gd name="connsiteX0" fmla="*/ 3167811 w 3243631"/>
                  <a:gd name="connsiteY0" fmla="*/ 43158 h 219312"/>
                  <a:gd name="connsiteX1" fmla="*/ 3167811 w 3243631"/>
                  <a:gd name="connsiteY1" fmla="*/ 211622 h 219312"/>
                  <a:gd name="connsiteX2" fmla="*/ 3139836 w 3243631"/>
                  <a:gd name="connsiteY2" fmla="*/ 214286 h 219312"/>
                  <a:gd name="connsiteX3" fmla="*/ 1691467 w 3243631"/>
                  <a:gd name="connsiteY3" fmla="*/ 219312 h 219312"/>
                  <a:gd name="connsiteX4" fmla="*/ 1430578 w 3243631"/>
                  <a:gd name="connsiteY4" fmla="*/ 215200 h 219312"/>
                  <a:gd name="connsiteX5" fmla="*/ 113795 w 3243631"/>
                  <a:gd name="connsiteY5" fmla="*/ 202864 h 219312"/>
                  <a:gd name="connsiteX6" fmla="*/ 105113 w 3243631"/>
                  <a:gd name="connsiteY6" fmla="*/ 201036 h 219312"/>
                  <a:gd name="connsiteX7" fmla="*/ 15561 w 3243631"/>
                  <a:gd name="connsiteY7" fmla="*/ 111027 h 219312"/>
                  <a:gd name="connsiteX8" fmla="*/ 27 w 3243631"/>
                  <a:gd name="connsiteY8" fmla="*/ 72190 h 219312"/>
                  <a:gd name="connsiteX9" fmla="*/ 1854 w 3243631"/>
                  <a:gd name="connsiteY9" fmla="*/ 0 h 219312"/>
                  <a:gd name="connsiteX10" fmla="*/ 1023480 w 3243631"/>
                  <a:gd name="connsiteY10" fmla="*/ 5940 h 219312"/>
                  <a:gd name="connsiteX11" fmla="*/ 1034446 w 3243631"/>
                  <a:gd name="connsiteY11" fmla="*/ 8224 h 219312"/>
                  <a:gd name="connsiteX12" fmla="*/ 1151412 w 3243631"/>
                  <a:gd name="connsiteY12" fmla="*/ 45690 h 219312"/>
                  <a:gd name="connsiteX13" fmla="*/ 1153697 w 3243631"/>
                  <a:gd name="connsiteY13" fmla="*/ 49345 h 219312"/>
                  <a:gd name="connsiteX14" fmla="*/ 1207154 w 3243631"/>
                  <a:gd name="connsiteY14" fmla="*/ 44776 h 219312"/>
                  <a:gd name="connsiteX15" fmla="*/ 1239137 w 3243631"/>
                  <a:gd name="connsiteY15" fmla="*/ 12336 h 219312"/>
                  <a:gd name="connsiteX16" fmla="*/ 1242335 w 3243631"/>
                  <a:gd name="connsiteY16" fmla="*/ 12793 h 219312"/>
                  <a:gd name="connsiteX17" fmla="*/ 1303103 w 3243631"/>
                  <a:gd name="connsiteY17" fmla="*/ 15534 h 219312"/>
                  <a:gd name="connsiteX18" fmla="*/ 1634355 w 3243631"/>
                  <a:gd name="connsiteY18" fmla="*/ 21474 h 219312"/>
                  <a:gd name="connsiteX19" fmla="*/ 1636182 w 3243631"/>
                  <a:gd name="connsiteY19" fmla="*/ 21474 h 219312"/>
                  <a:gd name="connsiteX20" fmla="*/ 2103133 w 3243631"/>
                  <a:gd name="connsiteY20" fmla="*/ 26500 h 219312"/>
                  <a:gd name="connsiteX21" fmla="*/ 2454945 w 3243631"/>
                  <a:gd name="connsiteY21" fmla="*/ 27414 h 219312"/>
                  <a:gd name="connsiteX22" fmla="*/ 2515256 w 3243631"/>
                  <a:gd name="connsiteY22" fmla="*/ 31526 h 219312"/>
                  <a:gd name="connsiteX23" fmla="*/ 2718576 w 3243631"/>
                  <a:gd name="connsiteY23" fmla="*/ 32440 h 219312"/>
                  <a:gd name="connsiteX24" fmla="*/ 3028353 w 3243631"/>
                  <a:gd name="connsiteY24" fmla="*/ 37466 h 219312"/>
                  <a:gd name="connsiteX25" fmla="*/ 3126129 w 3243631"/>
                  <a:gd name="connsiteY25" fmla="*/ 40207 h 219312"/>
                  <a:gd name="connsiteX26" fmla="*/ 3167811 w 3243631"/>
                  <a:gd name="connsiteY26" fmla="*/ 43158 h 219312"/>
                  <a:gd name="connsiteX0" fmla="*/ 3167811 w 3282115"/>
                  <a:gd name="connsiteY0" fmla="*/ 43158 h 219312"/>
                  <a:gd name="connsiteX1" fmla="*/ 3167811 w 3282115"/>
                  <a:gd name="connsiteY1" fmla="*/ 211622 h 219312"/>
                  <a:gd name="connsiteX2" fmla="*/ 3139836 w 3282115"/>
                  <a:gd name="connsiteY2" fmla="*/ 214286 h 219312"/>
                  <a:gd name="connsiteX3" fmla="*/ 1691467 w 3282115"/>
                  <a:gd name="connsiteY3" fmla="*/ 219312 h 219312"/>
                  <a:gd name="connsiteX4" fmla="*/ 1430578 w 3282115"/>
                  <a:gd name="connsiteY4" fmla="*/ 215200 h 219312"/>
                  <a:gd name="connsiteX5" fmla="*/ 113795 w 3282115"/>
                  <a:gd name="connsiteY5" fmla="*/ 202864 h 219312"/>
                  <a:gd name="connsiteX6" fmla="*/ 105113 w 3282115"/>
                  <a:gd name="connsiteY6" fmla="*/ 201036 h 219312"/>
                  <a:gd name="connsiteX7" fmla="*/ 15561 w 3282115"/>
                  <a:gd name="connsiteY7" fmla="*/ 111027 h 219312"/>
                  <a:gd name="connsiteX8" fmla="*/ 27 w 3282115"/>
                  <a:gd name="connsiteY8" fmla="*/ 72190 h 219312"/>
                  <a:gd name="connsiteX9" fmla="*/ 1854 w 3282115"/>
                  <a:gd name="connsiteY9" fmla="*/ 0 h 219312"/>
                  <a:gd name="connsiteX10" fmla="*/ 1023480 w 3282115"/>
                  <a:gd name="connsiteY10" fmla="*/ 5940 h 219312"/>
                  <a:gd name="connsiteX11" fmla="*/ 1034446 w 3282115"/>
                  <a:gd name="connsiteY11" fmla="*/ 8224 h 219312"/>
                  <a:gd name="connsiteX12" fmla="*/ 1151412 w 3282115"/>
                  <a:gd name="connsiteY12" fmla="*/ 45690 h 219312"/>
                  <a:gd name="connsiteX13" fmla="*/ 1153697 w 3282115"/>
                  <a:gd name="connsiteY13" fmla="*/ 49345 h 219312"/>
                  <a:gd name="connsiteX14" fmla="*/ 1207154 w 3282115"/>
                  <a:gd name="connsiteY14" fmla="*/ 44776 h 219312"/>
                  <a:gd name="connsiteX15" fmla="*/ 1239137 w 3282115"/>
                  <a:gd name="connsiteY15" fmla="*/ 12336 h 219312"/>
                  <a:gd name="connsiteX16" fmla="*/ 1242335 w 3282115"/>
                  <a:gd name="connsiteY16" fmla="*/ 12793 h 219312"/>
                  <a:gd name="connsiteX17" fmla="*/ 1303103 w 3282115"/>
                  <a:gd name="connsiteY17" fmla="*/ 15534 h 219312"/>
                  <a:gd name="connsiteX18" fmla="*/ 1634355 w 3282115"/>
                  <a:gd name="connsiteY18" fmla="*/ 21474 h 219312"/>
                  <a:gd name="connsiteX19" fmla="*/ 1636182 w 3282115"/>
                  <a:gd name="connsiteY19" fmla="*/ 21474 h 219312"/>
                  <a:gd name="connsiteX20" fmla="*/ 2103133 w 3282115"/>
                  <a:gd name="connsiteY20" fmla="*/ 26500 h 219312"/>
                  <a:gd name="connsiteX21" fmla="*/ 2454945 w 3282115"/>
                  <a:gd name="connsiteY21" fmla="*/ 27414 h 219312"/>
                  <a:gd name="connsiteX22" fmla="*/ 2515256 w 3282115"/>
                  <a:gd name="connsiteY22" fmla="*/ 31526 h 219312"/>
                  <a:gd name="connsiteX23" fmla="*/ 2718576 w 3282115"/>
                  <a:gd name="connsiteY23" fmla="*/ 32440 h 219312"/>
                  <a:gd name="connsiteX24" fmla="*/ 3028353 w 3282115"/>
                  <a:gd name="connsiteY24" fmla="*/ 37466 h 219312"/>
                  <a:gd name="connsiteX25" fmla="*/ 3126129 w 3282115"/>
                  <a:gd name="connsiteY25" fmla="*/ 40207 h 219312"/>
                  <a:gd name="connsiteX26" fmla="*/ 3167811 w 3282115"/>
                  <a:gd name="connsiteY26" fmla="*/ 43158 h 219312"/>
                  <a:gd name="connsiteX0" fmla="*/ 3167811 w 3263809"/>
                  <a:gd name="connsiteY0" fmla="*/ 43158 h 219312"/>
                  <a:gd name="connsiteX1" fmla="*/ 3167811 w 3263809"/>
                  <a:gd name="connsiteY1" fmla="*/ 211622 h 219312"/>
                  <a:gd name="connsiteX2" fmla="*/ 3139836 w 3263809"/>
                  <a:gd name="connsiteY2" fmla="*/ 214286 h 219312"/>
                  <a:gd name="connsiteX3" fmla="*/ 1691467 w 3263809"/>
                  <a:gd name="connsiteY3" fmla="*/ 219312 h 219312"/>
                  <a:gd name="connsiteX4" fmla="*/ 1430578 w 3263809"/>
                  <a:gd name="connsiteY4" fmla="*/ 215200 h 219312"/>
                  <a:gd name="connsiteX5" fmla="*/ 113795 w 3263809"/>
                  <a:gd name="connsiteY5" fmla="*/ 202864 h 219312"/>
                  <a:gd name="connsiteX6" fmla="*/ 105113 w 3263809"/>
                  <a:gd name="connsiteY6" fmla="*/ 201036 h 219312"/>
                  <a:gd name="connsiteX7" fmla="*/ 15561 w 3263809"/>
                  <a:gd name="connsiteY7" fmla="*/ 111027 h 219312"/>
                  <a:gd name="connsiteX8" fmla="*/ 27 w 3263809"/>
                  <a:gd name="connsiteY8" fmla="*/ 72190 h 219312"/>
                  <a:gd name="connsiteX9" fmla="*/ 1854 w 3263809"/>
                  <a:gd name="connsiteY9" fmla="*/ 0 h 219312"/>
                  <a:gd name="connsiteX10" fmla="*/ 1023480 w 3263809"/>
                  <a:gd name="connsiteY10" fmla="*/ 5940 h 219312"/>
                  <a:gd name="connsiteX11" fmla="*/ 1034446 w 3263809"/>
                  <a:gd name="connsiteY11" fmla="*/ 8224 h 219312"/>
                  <a:gd name="connsiteX12" fmla="*/ 1151412 w 3263809"/>
                  <a:gd name="connsiteY12" fmla="*/ 45690 h 219312"/>
                  <a:gd name="connsiteX13" fmla="*/ 1153697 w 3263809"/>
                  <a:gd name="connsiteY13" fmla="*/ 49345 h 219312"/>
                  <a:gd name="connsiteX14" fmla="*/ 1207154 w 3263809"/>
                  <a:gd name="connsiteY14" fmla="*/ 44776 h 219312"/>
                  <a:gd name="connsiteX15" fmla="*/ 1239137 w 3263809"/>
                  <a:gd name="connsiteY15" fmla="*/ 12336 h 219312"/>
                  <a:gd name="connsiteX16" fmla="*/ 1242335 w 3263809"/>
                  <a:gd name="connsiteY16" fmla="*/ 12793 h 219312"/>
                  <a:gd name="connsiteX17" fmla="*/ 1303103 w 3263809"/>
                  <a:gd name="connsiteY17" fmla="*/ 15534 h 219312"/>
                  <a:gd name="connsiteX18" fmla="*/ 1634355 w 3263809"/>
                  <a:gd name="connsiteY18" fmla="*/ 21474 h 219312"/>
                  <a:gd name="connsiteX19" fmla="*/ 1636182 w 3263809"/>
                  <a:gd name="connsiteY19" fmla="*/ 21474 h 219312"/>
                  <a:gd name="connsiteX20" fmla="*/ 2103133 w 3263809"/>
                  <a:gd name="connsiteY20" fmla="*/ 26500 h 219312"/>
                  <a:gd name="connsiteX21" fmla="*/ 2454945 w 3263809"/>
                  <a:gd name="connsiteY21" fmla="*/ 27414 h 219312"/>
                  <a:gd name="connsiteX22" fmla="*/ 2515256 w 3263809"/>
                  <a:gd name="connsiteY22" fmla="*/ 31526 h 219312"/>
                  <a:gd name="connsiteX23" fmla="*/ 2718576 w 3263809"/>
                  <a:gd name="connsiteY23" fmla="*/ 32440 h 219312"/>
                  <a:gd name="connsiteX24" fmla="*/ 3028353 w 3263809"/>
                  <a:gd name="connsiteY24" fmla="*/ 37466 h 219312"/>
                  <a:gd name="connsiteX25" fmla="*/ 3126129 w 3263809"/>
                  <a:gd name="connsiteY25" fmla="*/ 40207 h 219312"/>
                  <a:gd name="connsiteX26" fmla="*/ 3167811 w 3263809"/>
                  <a:gd name="connsiteY26" fmla="*/ 43158 h 21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63809" h="219312">
                    <a:moveTo>
                      <a:pt x="3167811" y="43158"/>
                    </a:moveTo>
                    <a:cubicBezTo>
                      <a:pt x="3290641" y="54957"/>
                      <a:pt x="3300876" y="196410"/>
                      <a:pt x="3167811" y="211622"/>
                    </a:cubicBezTo>
                    <a:lnTo>
                      <a:pt x="3139836" y="214286"/>
                    </a:lnTo>
                    <a:lnTo>
                      <a:pt x="1691467" y="219312"/>
                    </a:lnTo>
                    <a:lnTo>
                      <a:pt x="1430578" y="215200"/>
                    </a:lnTo>
                    <a:lnTo>
                      <a:pt x="113795" y="202864"/>
                    </a:lnTo>
                    <a:cubicBezTo>
                      <a:pt x="22110" y="202026"/>
                      <a:pt x="107855" y="202407"/>
                      <a:pt x="105113" y="201036"/>
                    </a:cubicBezTo>
                    <a:lnTo>
                      <a:pt x="15561" y="111027"/>
                    </a:lnTo>
                    <a:cubicBezTo>
                      <a:pt x="5053" y="100518"/>
                      <a:pt x="-431" y="87268"/>
                      <a:pt x="27" y="72190"/>
                    </a:cubicBezTo>
                    <a:cubicBezTo>
                      <a:pt x="484" y="48431"/>
                      <a:pt x="940" y="24216"/>
                      <a:pt x="1854" y="0"/>
                    </a:cubicBezTo>
                    <a:lnTo>
                      <a:pt x="1023480" y="5940"/>
                    </a:lnTo>
                    <a:cubicBezTo>
                      <a:pt x="1087979" y="5940"/>
                      <a:pt x="1030791" y="6396"/>
                      <a:pt x="1034446" y="8224"/>
                    </a:cubicBezTo>
                    <a:cubicBezTo>
                      <a:pt x="1071455" y="26043"/>
                      <a:pt x="1109834" y="40664"/>
                      <a:pt x="1151412" y="45690"/>
                    </a:cubicBezTo>
                    <a:cubicBezTo>
                      <a:pt x="1151869" y="47061"/>
                      <a:pt x="1152783" y="47974"/>
                      <a:pt x="1153697" y="49345"/>
                    </a:cubicBezTo>
                    <a:cubicBezTo>
                      <a:pt x="1171973" y="52543"/>
                      <a:pt x="1190705" y="62138"/>
                      <a:pt x="1207154" y="44776"/>
                    </a:cubicBezTo>
                    <a:cubicBezTo>
                      <a:pt x="1218119" y="33810"/>
                      <a:pt x="1228628" y="23302"/>
                      <a:pt x="1239137" y="12336"/>
                    </a:cubicBezTo>
                    <a:cubicBezTo>
                      <a:pt x="1240050" y="12336"/>
                      <a:pt x="1241421" y="12793"/>
                      <a:pt x="1242335" y="12793"/>
                    </a:cubicBezTo>
                    <a:cubicBezTo>
                      <a:pt x="1262439" y="15078"/>
                      <a:pt x="1282542" y="18733"/>
                      <a:pt x="1303103" y="15534"/>
                    </a:cubicBezTo>
                    <a:lnTo>
                      <a:pt x="1634355" y="21474"/>
                    </a:lnTo>
                    <a:lnTo>
                      <a:pt x="1636182" y="21474"/>
                    </a:lnTo>
                    <a:lnTo>
                      <a:pt x="2103133" y="26500"/>
                    </a:lnTo>
                    <a:lnTo>
                      <a:pt x="2454945" y="27414"/>
                    </a:lnTo>
                    <a:cubicBezTo>
                      <a:pt x="2523632" y="28251"/>
                      <a:pt x="2471317" y="30688"/>
                      <a:pt x="2515256" y="31526"/>
                    </a:cubicBezTo>
                    <a:cubicBezTo>
                      <a:pt x="2583334" y="35181"/>
                      <a:pt x="2650955" y="35181"/>
                      <a:pt x="2718576" y="32440"/>
                    </a:cubicBezTo>
                    <a:lnTo>
                      <a:pt x="3028353" y="37466"/>
                    </a:lnTo>
                    <a:cubicBezTo>
                      <a:pt x="3060793" y="38836"/>
                      <a:pt x="3093690" y="40664"/>
                      <a:pt x="3126129" y="40207"/>
                    </a:cubicBezTo>
                    <a:lnTo>
                      <a:pt x="3167811" y="431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reeform: Shape 35">
              <a:extLst>
                <a:ext uri="{FF2B5EF4-FFF2-40B4-BE49-F238E27FC236}">
                  <a16:creationId xmlns:a16="http://schemas.microsoft.com/office/drawing/2014/main" id="{5037BB58-A02D-4A5C-A788-6541D3E9022A}"/>
                </a:ext>
              </a:extLst>
            </p:cNvPr>
            <p:cNvSpPr/>
            <p:nvPr/>
          </p:nvSpPr>
          <p:spPr>
            <a:xfrm rot="20777766">
              <a:off x="9161751" y="3139077"/>
              <a:ext cx="264773" cy="259550"/>
            </a:xfrm>
            <a:custGeom>
              <a:avLst/>
              <a:gdLst>
                <a:gd name="connsiteX0" fmla="*/ 198968 w 286440"/>
                <a:gd name="connsiteY0" fmla="*/ 5528 h 280790"/>
                <a:gd name="connsiteX1" fmla="*/ 286440 w 286440"/>
                <a:gd name="connsiteY1" fmla="*/ 137530 h 280790"/>
                <a:gd name="connsiteX2" fmla="*/ 143220 w 286440"/>
                <a:gd name="connsiteY2" fmla="*/ 280790 h 280790"/>
                <a:gd name="connsiteX3" fmla="*/ 0 w 286440"/>
                <a:gd name="connsiteY3" fmla="*/ 137530 h 280790"/>
                <a:gd name="connsiteX4" fmla="*/ 87473 w 286440"/>
                <a:gd name="connsiteY4" fmla="*/ 5528 h 280790"/>
                <a:gd name="connsiteX5" fmla="*/ 114847 w 286440"/>
                <a:gd name="connsiteY5" fmla="*/ 0 h 280790"/>
                <a:gd name="connsiteX6" fmla="*/ 117610 w 286440"/>
                <a:gd name="connsiteY6" fmla="*/ 42416 h 280790"/>
                <a:gd name="connsiteX7" fmla="*/ 106603 w 286440"/>
                <a:gd name="connsiteY7" fmla="*/ 98156 h 280790"/>
                <a:gd name="connsiteX8" fmla="*/ 104974 w 286440"/>
                <a:gd name="connsiteY8" fmla="*/ 99256 h 280790"/>
                <a:gd name="connsiteX9" fmla="*/ 89132 w 286440"/>
                <a:gd name="connsiteY9" fmla="*/ 137530 h 280790"/>
                <a:gd name="connsiteX10" fmla="*/ 143220 w 286440"/>
                <a:gd name="connsiteY10" fmla="*/ 191658 h 280790"/>
                <a:gd name="connsiteX11" fmla="*/ 197308 w 286440"/>
                <a:gd name="connsiteY11" fmla="*/ 137530 h 280790"/>
                <a:gd name="connsiteX12" fmla="*/ 181968 w 286440"/>
                <a:gd name="connsiteY12" fmla="*/ 100468 h 280790"/>
                <a:gd name="connsiteX13" fmla="*/ 192485 w 286440"/>
                <a:gd name="connsiteY13" fmla="*/ 47208 h 280790"/>
                <a:gd name="connsiteX14" fmla="*/ 189647 w 286440"/>
                <a:gd name="connsiteY14" fmla="*/ 3646 h 28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440" h="280790">
                  <a:moveTo>
                    <a:pt x="198968" y="5528"/>
                  </a:moveTo>
                  <a:cubicBezTo>
                    <a:pt x="250372" y="27276"/>
                    <a:pt x="286440" y="78190"/>
                    <a:pt x="286440" y="137530"/>
                  </a:cubicBezTo>
                  <a:cubicBezTo>
                    <a:pt x="286440" y="216650"/>
                    <a:pt x="222318" y="280790"/>
                    <a:pt x="143220" y="280790"/>
                  </a:cubicBezTo>
                  <a:cubicBezTo>
                    <a:pt x="64122" y="280790"/>
                    <a:pt x="0" y="216650"/>
                    <a:pt x="0" y="137530"/>
                  </a:cubicBezTo>
                  <a:cubicBezTo>
                    <a:pt x="0" y="78190"/>
                    <a:pt x="36068" y="27276"/>
                    <a:pt x="87473" y="5528"/>
                  </a:cubicBezTo>
                  <a:lnTo>
                    <a:pt x="114847" y="0"/>
                  </a:lnTo>
                  <a:lnTo>
                    <a:pt x="117610" y="42416"/>
                  </a:lnTo>
                  <a:lnTo>
                    <a:pt x="106603" y="98156"/>
                  </a:lnTo>
                  <a:lnTo>
                    <a:pt x="104974" y="99256"/>
                  </a:lnTo>
                  <a:cubicBezTo>
                    <a:pt x="95186" y="109051"/>
                    <a:pt x="89132" y="122583"/>
                    <a:pt x="89132" y="137530"/>
                  </a:cubicBezTo>
                  <a:cubicBezTo>
                    <a:pt x="89132" y="167424"/>
                    <a:pt x="113348" y="191658"/>
                    <a:pt x="143220" y="191658"/>
                  </a:cubicBezTo>
                  <a:cubicBezTo>
                    <a:pt x="173092" y="191658"/>
                    <a:pt x="197308" y="167424"/>
                    <a:pt x="197308" y="137530"/>
                  </a:cubicBezTo>
                  <a:lnTo>
                    <a:pt x="181968" y="100468"/>
                  </a:lnTo>
                  <a:lnTo>
                    <a:pt x="192485" y="47208"/>
                  </a:lnTo>
                  <a:lnTo>
                    <a:pt x="189647" y="36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36">
              <a:extLst>
                <a:ext uri="{FF2B5EF4-FFF2-40B4-BE49-F238E27FC236}">
                  <a16:creationId xmlns:a16="http://schemas.microsoft.com/office/drawing/2014/main" id="{6D939086-8D03-4E4E-BCCA-BFE1141BDC6F}"/>
                </a:ext>
              </a:extLst>
            </p:cNvPr>
            <p:cNvSpPr/>
            <p:nvPr/>
          </p:nvSpPr>
          <p:spPr>
            <a:xfrm rot="20519449">
              <a:off x="9161753" y="3115781"/>
              <a:ext cx="264773" cy="259550"/>
            </a:xfrm>
            <a:custGeom>
              <a:avLst/>
              <a:gdLst>
                <a:gd name="connsiteX0" fmla="*/ 198968 w 286440"/>
                <a:gd name="connsiteY0" fmla="*/ 5528 h 280790"/>
                <a:gd name="connsiteX1" fmla="*/ 286440 w 286440"/>
                <a:gd name="connsiteY1" fmla="*/ 137530 h 280790"/>
                <a:gd name="connsiteX2" fmla="*/ 143220 w 286440"/>
                <a:gd name="connsiteY2" fmla="*/ 280790 h 280790"/>
                <a:gd name="connsiteX3" fmla="*/ 0 w 286440"/>
                <a:gd name="connsiteY3" fmla="*/ 137530 h 280790"/>
                <a:gd name="connsiteX4" fmla="*/ 87473 w 286440"/>
                <a:gd name="connsiteY4" fmla="*/ 5528 h 280790"/>
                <a:gd name="connsiteX5" fmla="*/ 114847 w 286440"/>
                <a:gd name="connsiteY5" fmla="*/ 0 h 280790"/>
                <a:gd name="connsiteX6" fmla="*/ 117610 w 286440"/>
                <a:gd name="connsiteY6" fmla="*/ 42416 h 280790"/>
                <a:gd name="connsiteX7" fmla="*/ 106603 w 286440"/>
                <a:gd name="connsiteY7" fmla="*/ 98156 h 280790"/>
                <a:gd name="connsiteX8" fmla="*/ 104974 w 286440"/>
                <a:gd name="connsiteY8" fmla="*/ 99256 h 280790"/>
                <a:gd name="connsiteX9" fmla="*/ 89132 w 286440"/>
                <a:gd name="connsiteY9" fmla="*/ 137530 h 280790"/>
                <a:gd name="connsiteX10" fmla="*/ 143220 w 286440"/>
                <a:gd name="connsiteY10" fmla="*/ 191658 h 280790"/>
                <a:gd name="connsiteX11" fmla="*/ 197308 w 286440"/>
                <a:gd name="connsiteY11" fmla="*/ 137530 h 280790"/>
                <a:gd name="connsiteX12" fmla="*/ 181968 w 286440"/>
                <a:gd name="connsiteY12" fmla="*/ 100468 h 280790"/>
                <a:gd name="connsiteX13" fmla="*/ 192485 w 286440"/>
                <a:gd name="connsiteY13" fmla="*/ 47208 h 280790"/>
                <a:gd name="connsiteX14" fmla="*/ 189647 w 286440"/>
                <a:gd name="connsiteY14" fmla="*/ 3646 h 28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440" h="280790">
                  <a:moveTo>
                    <a:pt x="198968" y="5528"/>
                  </a:moveTo>
                  <a:cubicBezTo>
                    <a:pt x="250372" y="27276"/>
                    <a:pt x="286440" y="78190"/>
                    <a:pt x="286440" y="137530"/>
                  </a:cubicBezTo>
                  <a:cubicBezTo>
                    <a:pt x="286440" y="216650"/>
                    <a:pt x="222318" y="280790"/>
                    <a:pt x="143220" y="280790"/>
                  </a:cubicBezTo>
                  <a:cubicBezTo>
                    <a:pt x="64122" y="280790"/>
                    <a:pt x="0" y="216650"/>
                    <a:pt x="0" y="137530"/>
                  </a:cubicBezTo>
                  <a:cubicBezTo>
                    <a:pt x="0" y="78190"/>
                    <a:pt x="36068" y="27276"/>
                    <a:pt x="87473" y="5528"/>
                  </a:cubicBezTo>
                  <a:lnTo>
                    <a:pt x="114847" y="0"/>
                  </a:lnTo>
                  <a:lnTo>
                    <a:pt x="117610" y="42416"/>
                  </a:lnTo>
                  <a:lnTo>
                    <a:pt x="106603" y="98156"/>
                  </a:lnTo>
                  <a:lnTo>
                    <a:pt x="104974" y="99256"/>
                  </a:lnTo>
                  <a:cubicBezTo>
                    <a:pt x="95186" y="109051"/>
                    <a:pt x="89132" y="122583"/>
                    <a:pt x="89132" y="137530"/>
                  </a:cubicBezTo>
                  <a:cubicBezTo>
                    <a:pt x="89132" y="167424"/>
                    <a:pt x="113348" y="191658"/>
                    <a:pt x="143220" y="191658"/>
                  </a:cubicBezTo>
                  <a:cubicBezTo>
                    <a:pt x="173092" y="191658"/>
                    <a:pt x="197308" y="167424"/>
                    <a:pt x="197308" y="137530"/>
                  </a:cubicBezTo>
                  <a:lnTo>
                    <a:pt x="181968" y="100468"/>
                  </a:lnTo>
                  <a:lnTo>
                    <a:pt x="192485" y="47208"/>
                  </a:lnTo>
                  <a:lnTo>
                    <a:pt x="189647" y="36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37">
              <a:extLst>
                <a:ext uri="{FF2B5EF4-FFF2-40B4-BE49-F238E27FC236}">
                  <a16:creationId xmlns:a16="http://schemas.microsoft.com/office/drawing/2014/main" id="{88E9CB3C-C16A-4973-A5C3-88707354B5E6}"/>
                </a:ext>
              </a:extLst>
            </p:cNvPr>
            <p:cNvSpPr/>
            <p:nvPr/>
          </p:nvSpPr>
          <p:spPr>
            <a:xfrm>
              <a:off x="8562265" y="3092620"/>
              <a:ext cx="2838422" cy="2202664"/>
            </a:xfrm>
            <a:custGeom>
              <a:avLst/>
              <a:gdLst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114623 w 2838422"/>
                <a:gd name="connsiteY4" fmla="*/ 1112999 h 2185835"/>
                <a:gd name="connsiteX5" fmla="*/ 1114623 w 2838422"/>
                <a:gd name="connsiteY5" fmla="*/ 1395540 h 2185835"/>
                <a:gd name="connsiteX6" fmla="*/ 1397163 w 2838422"/>
                <a:gd name="connsiteY6" fmla="*/ 1395540 h 2185835"/>
                <a:gd name="connsiteX7" fmla="*/ 1397163 w 2838422"/>
                <a:gd name="connsiteY7" fmla="*/ 1112999 h 2185835"/>
                <a:gd name="connsiteX8" fmla="*/ 1437118 w 2838422"/>
                <a:gd name="connsiteY8" fmla="*/ 775522 h 2185835"/>
                <a:gd name="connsiteX9" fmla="*/ 1437118 w 2838422"/>
                <a:gd name="connsiteY9" fmla="*/ 1058062 h 2185835"/>
                <a:gd name="connsiteX10" fmla="*/ 1719658 w 2838422"/>
                <a:gd name="connsiteY10" fmla="*/ 1058062 h 2185835"/>
                <a:gd name="connsiteX11" fmla="*/ 1719658 w 2838422"/>
                <a:gd name="connsiteY11" fmla="*/ 775522 h 2185835"/>
                <a:gd name="connsiteX12" fmla="*/ 1114623 w 2838422"/>
                <a:gd name="connsiteY12" fmla="*/ 775522 h 2185835"/>
                <a:gd name="connsiteX13" fmla="*/ 1114623 w 2838422"/>
                <a:gd name="connsiteY13" fmla="*/ 1058062 h 2185835"/>
                <a:gd name="connsiteX14" fmla="*/ 1397163 w 2838422"/>
                <a:gd name="connsiteY14" fmla="*/ 1058062 h 2185835"/>
                <a:gd name="connsiteX15" fmla="*/ 1397163 w 2838422"/>
                <a:gd name="connsiteY15" fmla="*/ 775522 h 2185835"/>
                <a:gd name="connsiteX16" fmla="*/ 1342116 w 2838422"/>
                <a:gd name="connsiteY16" fmla="*/ 0 h 2185835"/>
                <a:gd name="connsiteX17" fmla="*/ 1496309 w 2838422"/>
                <a:gd name="connsiteY17" fmla="*/ 0 h 2185835"/>
                <a:gd name="connsiteX18" fmla="*/ 1486851 w 2838422"/>
                <a:gd name="connsiteY18" fmla="*/ 6377 h 2185835"/>
                <a:gd name="connsiteX19" fmla="*/ 1519539 w 2838422"/>
                <a:gd name="connsiteY19" fmla="*/ 24115 h 2185835"/>
                <a:gd name="connsiteX20" fmla="*/ 1560949 w 2838422"/>
                <a:gd name="connsiteY20" fmla="*/ 51550 h 2185835"/>
                <a:gd name="connsiteX21" fmla="*/ 1854298 w 2838422"/>
                <a:gd name="connsiteY21" fmla="*/ 262704 h 2185835"/>
                <a:gd name="connsiteX22" fmla="*/ 1919487 w 2838422"/>
                <a:gd name="connsiteY22" fmla="*/ 234362 h 2185835"/>
                <a:gd name="connsiteX23" fmla="*/ 2047030 w 2838422"/>
                <a:gd name="connsiteY23" fmla="*/ 111069 h 2185835"/>
                <a:gd name="connsiteX24" fmla="*/ 2174571 w 2838422"/>
                <a:gd name="connsiteY24" fmla="*/ 111069 h 2185835"/>
                <a:gd name="connsiteX25" fmla="*/ 2270936 w 2838422"/>
                <a:gd name="connsiteY25" fmla="*/ 207434 h 2185835"/>
                <a:gd name="connsiteX26" fmla="*/ 2269520 w 2838422"/>
                <a:gd name="connsiteY26" fmla="*/ 469607 h 2185835"/>
                <a:gd name="connsiteX27" fmla="*/ 2348879 w 2838422"/>
                <a:gd name="connsiteY27" fmla="*/ 619823 h 2185835"/>
                <a:gd name="connsiteX28" fmla="*/ 2752765 w 2838422"/>
                <a:gd name="connsiteY28" fmla="*/ 907503 h 2185835"/>
                <a:gd name="connsiteX29" fmla="*/ 2837793 w 2838422"/>
                <a:gd name="connsiteY29" fmla="*/ 1022292 h 2185835"/>
                <a:gd name="connsiteX30" fmla="*/ 2778273 w 2838422"/>
                <a:gd name="connsiteY30" fmla="*/ 1149834 h 2185835"/>
                <a:gd name="connsiteX31" fmla="*/ 2596881 w 2838422"/>
                <a:gd name="connsiteY31" fmla="*/ 1149834 h 2185835"/>
                <a:gd name="connsiteX32" fmla="*/ 2354550 w 2838422"/>
                <a:gd name="connsiteY32" fmla="*/ 978361 h 2185835"/>
                <a:gd name="connsiteX33" fmla="*/ 2283692 w 2838422"/>
                <a:gd name="connsiteY33" fmla="*/ 940098 h 2185835"/>
                <a:gd name="connsiteX34" fmla="*/ 2270936 w 2838422"/>
                <a:gd name="connsiteY34" fmla="*/ 1018039 h 2185835"/>
                <a:gd name="connsiteX35" fmla="*/ 2270936 w 2838422"/>
                <a:gd name="connsiteY35" fmla="*/ 1531046 h 2185835"/>
                <a:gd name="connsiteX36" fmla="*/ 2270936 w 2838422"/>
                <a:gd name="connsiteY36" fmla="*/ 2048302 h 2185835"/>
                <a:gd name="connsiteX37" fmla="*/ 2140560 w 2838422"/>
                <a:gd name="connsiteY37" fmla="*/ 2184348 h 2185835"/>
                <a:gd name="connsiteX38" fmla="*/ 1743761 w 2838422"/>
                <a:gd name="connsiteY38" fmla="*/ 2185765 h 2185835"/>
                <a:gd name="connsiteX39" fmla="*/ 1674320 w 2838422"/>
                <a:gd name="connsiteY39" fmla="*/ 2114907 h 2185835"/>
                <a:gd name="connsiteX40" fmla="*/ 1675739 w 2838422"/>
                <a:gd name="connsiteY40" fmla="*/ 1760622 h 2185835"/>
                <a:gd name="connsiteX41" fmla="*/ 1590709 w 2838422"/>
                <a:gd name="connsiteY41" fmla="*/ 1671341 h 2185835"/>
                <a:gd name="connsiteX42" fmla="*/ 1250596 w 2838422"/>
                <a:gd name="connsiteY42" fmla="*/ 1671341 h 2185835"/>
                <a:gd name="connsiteX43" fmla="*/ 1165569 w 2838422"/>
                <a:gd name="connsiteY43" fmla="*/ 1760622 h 2185835"/>
                <a:gd name="connsiteX44" fmla="*/ 1166985 w 2838422"/>
                <a:gd name="connsiteY44" fmla="*/ 2114907 h 2185835"/>
                <a:gd name="connsiteX45" fmla="*/ 1096128 w 2838422"/>
                <a:gd name="connsiteY45" fmla="*/ 2184348 h 2185835"/>
                <a:gd name="connsiteX46" fmla="*/ 706414 w 2838422"/>
                <a:gd name="connsiteY46" fmla="*/ 2182932 h 2185835"/>
                <a:gd name="connsiteX47" fmla="*/ 570368 w 2838422"/>
                <a:gd name="connsiteY47" fmla="*/ 2045466 h 2185835"/>
                <a:gd name="connsiteX48" fmla="*/ 568952 w 2838422"/>
                <a:gd name="connsiteY48" fmla="*/ 1003870 h 2185835"/>
                <a:gd name="connsiteX49" fmla="*/ 554779 w 2838422"/>
                <a:gd name="connsiteY49" fmla="*/ 940098 h 2185835"/>
                <a:gd name="connsiteX50" fmla="*/ 500928 w 2838422"/>
                <a:gd name="connsiteY50" fmla="*/ 968439 h 2185835"/>
                <a:gd name="connsiteX51" fmla="*/ 265682 w 2838422"/>
                <a:gd name="connsiteY51" fmla="*/ 1138496 h 2185835"/>
                <a:gd name="connsiteX52" fmla="*/ 139558 w 2838422"/>
                <a:gd name="connsiteY52" fmla="*/ 1176760 h 2185835"/>
                <a:gd name="connsiteX53" fmla="*/ 6345 w 2838422"/>
                <a:gd name="connsiteY53" fmla="*/ 1077560 h 2185835"/>
                <a:gd name="connsiteX54" fmla="*/ 61615 w 2838422"/>
                <a:gd name="connsiteY54" fmla="*/ 928759 h 2185835"/>
                <a:gd name="connsiteX55" fmla="*/ 509430 w 2838422"/>
                <a:gd name="connsiteY55" fmla="*/ 605653 h 2185835"/>
                <a:gd name="connsiteX56" fmla="*/ 1280356 w 2838422"/>
                <a:gd name="connsiteY56" fmla="*/ 51550 h 2185835"/>
                <a:gd name="connsiteX57" fmla="*/ 1321301 w 2838422"/>
                <a:gd name="connsiteY57" fmla="*/ 24115 h 2185835"/>
                <a:gd name="connsiteX58" fmla="*/ 1352522 w 2838422"/>
                <a:gd name="connsiteY58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19539 w 2838422"/>
                <a:gd name="connsiteY23" fmla="*/ 24115 h 2185835"/>
                <a:gd name="connsiteX24" fmla="*/ 1560949 w 2838422"/>
                <a:gd name="connsiteY24" fmla="*/ 51550 h 2185835"/>
                <a:gd name="connsiteX25" fmla="*/ 1854298 w 2838422"/>
                <a:gd name="connsiteY25" fmla="*/ 262704 h 2185835"/>
                <a:gd name="connsiteX26" fmla="*/ 1919487 w 2838422"/>
                <a:gd name="connsiteY26" fmla="*/ 234362 h 2185835"/>
                <a:gd name="connsiteX27" fmla="*/ 2047030 w 2838422"/>
                <a:gd name="connsiteY27" fmla="*/ 111069 h 2185835"/>
                <a:gd name="connsiteX28" fmla="*/ 2174571 w 2838422"/>
                <a:gd name="connsiteY28" fmla="*/ 111069 h 2185835"/>
                <a:gd name="connsiteX29" fmla="*/ 2270936 w 2838422"/>
                <a:gd name="connsiteY29" fmla="*/ 207434 h 2185835"/>
                <a:gd name="connsiteX30" fmla="*/ 2269520 w 2838422"/>
                <a:gd name="connsiteY30" fmla="*/ 469607 h 2185835"/>
                <a:gd name="connsiteX31" fmla="*/ 2348879 w 2838422"/>
                <a:gd name="connsiteY31" fmla="*/ 619823 h 2185835"/>
                <a:gd name="connsiteX32" fmla="*/ 2752765 w 2838422"/>
                <a:gd name="connsiteY32" fmla="*/ 907503 h 2185835"/>
                <a:gd name="connsiteX33" fmla="*/ 2837793 w 2838422"/>
                <a:gd name="connsiteY33" fmla="*/ 1022292 h 2185835"/>
                <a:gd name="connsiteX34" fmla="*/ 2778273 w 2838422"/>
                <a:gd name="connsiteY34" fmla="*/ 1149834 h 2185835"/>
                <a:gd name="connsiteX35" fmla="*/ 2596881 w 2838422"/>
                <a:gd name="connsiteY35" fmla="*/ 1149834 h 2185835"/>
                <a:gd name="connsiteX36" fmla="*/ 2354550 w 2838422"/>
                <a:gd name="connsiteY36" fmla="*/ 978361 h 2185835"/>
                <a:gd name="connsiteX37" fmla="*/ 2283692 w 2838422"/>
                <a:gd name="connsiteY37" fmla="*/ 940098 h 2185835"/>
                <a:gd name="connsiteX38" fmla="*/ 2270936 w 2838422"/>
                <a:gd name="connsiteY38" fmla="*/ 1018039 h 2185835"/>
                <a:gd name="connsiteX39" fmla="*/ 2270936 w 2838422"/>
                <a:gd name="connsiteY39" fmla="*/ 1531046 h 2185835"/>
                <a:gd name="connsiteX40" fmla="*/ 2270936 w 2838422"/>
                <a:gd name="connsiteY40" fmla="*/ 2048302 h 2185835"/>
                <a:gd name="connsiteX41" fmla="*/ 2140560 w 2838422"/>
                <a:gd name="connsiteY41" fmla="*/ 2184348 h 2185835"/>
                <a:gd name="connsiteX42" fmla="*/ 1743761 w 2838422"/>
                <a:gd name="connsiteY42" fmla="*/ 2185765 h 2185835"/>
                <a:gd name="connsiteX43" fmla="*/ 1674320 w 2838422"/>
                <a:gd name="connsiteY43" fmla="*/ 2114907 h 2185835"/>
                <a:gd name="connsiteX44" fmla="*/ 1675739 w 2838422"/>
                <a:gd name="connsiteY44" fmla="*/ 1760622 h 2185835"/>
                <a:gd name="connsiteX45" fmla="*/ 1590709 w 2838422"/>
                <a:gd name="connsiteY45" fmla="*/ 1671341 h 2185835"/>
                <a:gd name="connsiteX46" fmla="*/ 1250596 w 2838422"/>
                <a:gd name="connsiteY46" fmla="*/ 1671341 h 2185835"/>
                <a:gd name="connsiteX47" fmla="*/ 1165569 w 2838422"/>
                <a:gd name="connsiteY47" fmla="*/ 1760622 h 2185835"/>
                <a:gd name="connsiteX48" fmla="*/ 1166985 w 2838422"/>
                <a:gd name="connsiteY48" fmla="*/ 2114907 h 2185835"/>
                <a:gd name="connsiteX49" fmla="*/ 1096128 w 2838422"/>
                <a:gd name="connsiteY49" fmla="*/ 2184348 h 2185835"/>
                <a:gd name="connsiteX50" fmla="*/ 706414 w 2838422"/>
                <a:gd name="connsiteY50" fmla="*/ 2182932 h 2185835"/>
                <a:gd name="connsiteX51" fmla="*/ 570368 w 2838422"/>
                <a:gd name="connsiteY51" fmla="*/ 2045466 h 2185835"/>
                <a:gd name="connsiteX52" fmla="*/ 568952 w 2838422"/>
                <a:gd name="connsiteY52" fmla="*/ 1003870 h 2185835"/>
                <a:gd name="connsiteX53" fmla="*/ 554779 w 2838422"/>
                <a:gd name="connsiteY53" fmla="*/ 940098 h 2185835"/>
                <a:gd name="connsiteX54" fmla="*/ 500928 w 2838422"/>
                <a:gd name="connsiteY54" fmla="*/ 968439 h 2185835"/>
                <a:gd name="connsiteX55" fmla="*/ 265682 w 2838422"/>
                <a:gd name="connsiteY55" fmla="*/ 1138496 h 2185835"/>
                <a:gd name="connsiteX56" fmla="*/ 139558 w 2838422"/>
                <a:gd name="connsiteY56" fmla="*/ 1176760 h 2185835"/>
                <a:gd name="connsiteX57" fmla="*/ 6345 w 2838422"/>
                <a:gd name="connsiteY57" fmla="*/ 1077560 h 2185835"/>
                <a:gd name="connsiteX58" fmla="*/ 61615 w 2838422"/>
                <a:gd name="connsiteY58" fmla="*/ 928759 h 2185835"/>
                <a:gd name="connsiteX59" fmla="*/ 509430 w 2838422"/>
                <a:gd name="connsiteY59" fmla="*/ 605653 h 2185835"/>
                <a:gd name="connsiteX60" fmla="*/ 1280356 w 2838422"/>
                <a:gd name="connsiteY60" fmla="*/ 51550 h 2185835"/>
                <a:gd name="connsiteX61" fmla="*/ 1321301 w 2838422"/>
                <a:gd name="connsiteY61" fmla="*/ 24115 h 2185835"/>
                <a:gd name="connsiteX62" fmla="*/ 1352522 w 2838422"/>
                <a:gd name="connsiteY62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60949 w 2838422"/>
                <a:gd name="connsiteY23" fmla="*/ 51550 h 2185835"/>
                <a:gd name="connsiteX24" fmla="*/ 1854298 w 2838422"/>
                <a:gd name="connsiteY24" fmla="*/ 262704 h 2185835"/>
                <a:gd name="connsiteX25" fmla="*/ 1919487 w 2838422"/>
                <a:gd name="connsiteY25" fmla="*/ 234362 h 2185835"/>
                <a:gd name="connsiteX26" fmla="*/ 2047030 w 2838422"/>
                <a:gd name="connsiteY26" fmla="*/ 111069 h 2185835"/>
                <a:gd name="connsiteX27" fmla="*/ 2174571 w 2838422"/>
                <a:gd name="connsiteY27" fmla="*/ 111069 h 2185835"/>
                <a:gd name="connsiteX28" fmla="*/ 2270936 w 2838422"/>
                <a:gd name="connsiteY28" fmla="*/ 207434 h 2185835"/>
                <a:gd name="connsiteX29" fmla="*/ 2269520 w 2838422"/>
                <a:gd name="connsiteY29" fmla="*/ 469607 h 2185835"/>
                <a:gd name="connsiteX30" fmla="*/ 2348879 w 2838422"/>
                <a:gd name="connsiteY30" fmla="*/ 619823 h 2185835"/>
                <a:gd name="connsiteX31" fmla="*/ 2752765 w 2838422"/>
                <a:gd name="connsiteY31" fmla="*/ 907503 h 2185835"/>
                <a:gd name="connsiteX32" fmla="*/ 2837793 w 2838422"/>
                <a:gd name="connsiteY32" fmla="*/ 1022292 h 2185835"/>
                <a:gd name="connsiteX33" fmla="*/ 2778273 w 2838422"/>
                <a:gd name="connsiteY33" fmla="*/ 1149834 h 2185835"/>
                <a:gd name="connsiteX34" fmla="*/ 2596881 w 2838422"/>
                <a:gd name="connsiteY34" fmla="*/ 1149834 h 2185835"/>
                <a:gd name="connsiteX35" fmla="*/ 2354550 w 2838422"/>
                <a:gd name="connsiteY35" fmla="*/ 978361 h 2185835"/>
                <a:gd name="connsiteX36" fmla="*/ 2283692 w 2838422"/>
                <a:gd name="connsiteY36" fmla="*/ 940098 h 2185835"/>
                <a:gd name="connsiteX37" fmla="*/ 2270936 w 2838422"/>
                <a:gd name="connsiteY37" fmla="*/ 1018039 h 2185835"/>
                <a:gd name="connsiteX38" fmla="*/ 2270936 w 2838422"/>
                <a:gd name="connsiteY38" fmla="*/ 1531046 h 2185835"/>
                <a:gd name="connsiteX39" fmla="*/ 2270936 w 2838422"/>
                <a:gd name="connsiteY39" fmla="*/ 2048302 h 2185835"/>
                <a:gd name="connsiteX40" fmla="*/ 2140560 w 2838422"/>
                <a:gd name="connsiteY40" fmla="*/ 2184348 h 2185835"/>
                <a:gd name="connsiteX41" fmla="*/ 1743761 w 2838422"/>
                <a:gd name="connsiteY41" fmla="*/ 2185765 h 2185835"/>
                <a:gd name="connsiteX42" fmla="*/ 1674320 w 2838422"/>
                <a:gd name="connsiteY42" fmla="*/ 2114907 h 2185835"/>
                <a:gd name="connsiteX43" fmla="*/ 1675739 w 2838422"/>
                <a:gd name="connsiteY43" fmla="*/ 1760622 h 2185835"/>
                <a:gd name="connsiteX44" fmla="*/ 1590709 w 2838422"/>
                <a:gd name="connsiteY44" fmla="*/ 1671341 h 2185835"/>
                <a:gd name="connsiteX45" fmla="*/ 1250596 w 2838422"/>
                <a:gd name="connsiteY45" fmla="*/ 1671341 h 2185835"/>
                <a:gd name="connsiteX46" fmla="*/ 1165569 w 2838422"/>
                <a:gd name="connsiteY46" fmla="*/ 1760622 h 2185835"/>
                <a:gd name="connsiteX47" fmla="*/ 1166985 w 2838422"/>
                <a:gd name="connsiteY47" fmla="*/ 2114907 h 2185835"/>
                <a:gd name="connsiteX48" fmla="*/ 1096128 w 2838422"/>
                <a:gd name="connsiteY48" fmla="*/ 2184348 h 2185835"/>
                <a:gd name="connsiteX49" fmla="*/ 706414 w 2838422"/>
                <a:gd name="connsiteY49" fmla="*/ 2182932 h 2185835"/>
                <a:gd name="connsiteX50" fmla="*/ 570368 w 2838422"/>
                <a:gd name="connsiteY50" fmla="*/ 2045466 h 2185835"/>
                <a:gd name="connsiteX51" fmla="*/ 568952 w 2838422"/>
                <a:gd name="connsiteY51" fmla="*/ 1003870 h 2185835"/>
                <a:gd name="connsiteX52" fmla="*/ 554779 w 2838422"/>
                <a:gd name="connsiteY52" fmla="*/ 940098 h 2185835"/>
                <a:gd name="connsiteX53" fmla="*/ 500928 w 2838422"/>
                <a:gd name="connsiteY53" fmla="*/ 968439 h 2185835"/>
                <a:gd name="connsiteX54" fmla="*/ 265682 w 2838422"/>
                <a:gd name="connsiteY54" fmla="*/ 1138496 h 2185835"/>
                <a:gd name="connsiteX55" fmla="*/ 139558 w 2838422"/>
                <a:gd name="connsiteY55" fmla="*/ 1176760 h 2185835"/>
                <a:gd name="connsiteX56" fmla="*/ 6345 w 2838422"/>
                <a:gd name="connsiteY56" fmla="*/ 1077560 h 2185835"/>
                <a:gd name="connsiteX57" fmla="*/ 61615 w 2838422"/>
                <a:gd name="connsiteY57" fmla="*/ 928759 h 2185835"/>
                <a:gd name="connsiteX58" fmla="*/ 509430 w 2838422"/>
                <a:gd name="connsiteY58" fmla="*/ 605653 h 2185835"/>
                <a:gd name="connsiteX59" fmla="*/ 1280356 w 2838422"/>
                <a:gd name="connsiteY59" fmla="*/ 51550 h 2185835"/>
                <a:gd name="connsiteX60" fmla="*/ 1321301 w 2838422"/>
                <a:gd name="connsiteY60" fmla="*/ 24115 h 2185835"/>
                <a:gd name="connsiteX61" fmla="*/ 1352522 w 2838422"/>
                <a:gd name="connsiteY61" fmla="*/ 7016 h 2185835"/>
                <a:gd name="connsiteX0" fmla="*/ 1437118 w 2838422"/>
                <a:gd name="connsiteY0" fmla="*/ 1150228 h 2223064"/>
                <a:gd name="connsiteX1" fmla="*/ 1437118 w 2838422"/>
                <a:gd name="connsiteY1" fmla="*/ 1432769 h 2223064"/>
                <a:gd name="connsiteX2" fmla="*/ 1719658 w 2838422"/>
                <a:gd name="connsiteY2" fmla="*/ 1432769 h 2223064"/>
                <a:gd name="connsiteX3" fmla="*/ 1719658 w 2838422"/>
                <a:gd name="connsiteY3" fmla="*/ 1150228 h 2223064"/>
                <a:gd name="connsiteX4" fmla="*/ 1437118 w 2838422"/>
                <a:gd name="connsiteY4" fmla="*/ 1150228 h 2223064"/>
                <a:gd name="connsiteX5" fmla="*/ 1114623 w 2838422"/>
                <a:gd name="connsiteY5" fmla="*/ 1150228 h 2223064"/>
                <a:gd name="connsiteX6" fmla="*/ 1114623 w 2838422"/>
                <a:gd name="connsiteY6" fmla="*/ 1432769 h 2223064"/>
                <a:gd name="connsiteX7" fmla="*/ 1397163 w 2838422"/>
                <a:gd name="connsiteY7" fmla="*/ 1432769 h 2223064"/>
                <a:gd name="connsiteX8" fmla="*/ 1397163 w 2838422"/>
                <a:gd name="connsiteY8" fmla="*/ 1150228 h 2223064"/>
                <a:gd name="connsiteX9" fmla="*/ 1114623 w 2838422"/>
                <a:gd name="connsiteY9" fmla="*/ 1150228 h 2223064"/>
                <a:gd name="connsiteX10" fmla="*/ 1437118 w 2838422"/>
                <a:gd name="connsiteY10" fmla="*/ 812751 h 2223064"/>
                <a:gd name="connsiteX11" fmla="*/ 1437118 w 2838422"/>
                <a:gd name="connsiteY11" fmla="*/ 1095291 h 2223064"/>
                <a:gd name="connsiteX12" fmla="*/ 1719658 w 2838422"/>
                <a:gd name="connsiteY12" fmla="*/ 1095291 h 2223064"/>
                <a:gd name="connsiteX13" fmla="*/ 1719658 w 2838422"/>
                <a:gd name="connsiteY13" fmla="*/ 812751 h 2223064"/>
                <a:gd name="connsiteX14" fmla="*/ 1437118 w 2838422"/>
                <a:gd name="connsiteY14" fmla="*/ 812751 h 2223064"/>
                <a:gd name="connsiteX15" fmla="*/ 1114623 w 2838422"/>
                <a:gd name="connsiteY15" fmla="*/ 812751 h 2223064"/>
                <a:gd name="connsiteX16" fmla="*/ 1114623 w 2838422"/>
                <a:gd name="connsiteY16" fmla="*/ 1095291 h 2223064"/>
                <a:gd name="connsiteX17" fmla="*/ 1397163 w 2838422"/>
                <a:gd name="connsiteY17" fmla="*/ 1095291 h 2223064"/>
                <a:gd name="connsiteX18" fmla="*/ 1397163 w 2838422"/>
                <a:gd name="connsiteY18" fmla="*/ 812751 h 2223064"/>
                <a:gd name="connsiteX19" fmla="*/ 1114623 w 2838422"/>
                <a:gd name="connsiteY19" fmla="*/ 812751 h 2223064"/>
                <a:gd name="connsiteX20" fmla="*/ 1411515 w 2838422"/>
                <a:gd name="connsiteY20" fmla="*/ 0 h 2223064"/>
                <a:gd name="connsiteX21" fmla="*/ 1496309 w 2838422"/>
                <a:gd name="connsiteY21" fmla="*/ 37229 h 2223064"/>
                <a:gd name="connsiteX22" fmla="*/ 1486851 w 2838422"/>
                <a:gd name="connsiteY22" fmla="*/ 43606 h 2223064"/>
                <a:gd name="connsiteX23" fmla="*/ 1560949 w 2838422"/>
                <a:gd name="connsiteY23" fmla="*/ 88779 h 2223064"/>
                <a:gd name="connsiteX24" fmla="*/ 1854298 w 2838422"/>
                <a:gd name="connsiteY24" fmla="*/ 299933 h 2223064"/>
                <a:gd name="connsiteX25" fmla="*/ 1919487 w 2838422"/>
                <a:gd name="connsiteY25" fmla="*/ 271591 h 2223064"/>
                <a:gd name="connsiteX26" fmla="*/ 2047030 w 2838422"/>
                <a:gd name="connsiteY26" fmla="*/ 148298 h 2223064"/>
                <a:gd name="connsiteX27" fmla="*/ 2174571 w 2838422"/>
                <a:gd name="connsiteY27" fmla="*/ 148298 h 2223064"/>
                <a:gd name="connsiteX28" fmla="*/ 2270936 w 2838422"/>
                <a:gd name="connsiteY28" fmla="*/ 244663 h 2223064"/>
                <a:gd name="connsiteX29" fmla="*/ 2269520 w 2838422"/>
                <a:gd name="connsiteY29" fmla="*/ 506836 h 2223064"/>
                <a:gd name="connsiteX30" fmla="*/ 2348879 w 2838422"/>
                <a:gd name="connsiteY30" fmla="*/ 657052 h 2223064"/>
                <a:gd name="connsiteX31" fmla="*/ 2752765 w 2838422"/>
                <a:gd name="connsiteY31" fmla="*/ 944732 h 2223064"/>
                <a:gd name="connsiteX32" fmla="*/ 2837793 w 2838422"/>
                <a:gd name="connsiteY32" fmla="*/ 1059521 h 2223064"/>
                <a:gd name="connsiteX33" fmla="*/ 2778273 w 2838422"/>
                <a:gd name="connsiteY33" fmla="*/ 1187063 h 2223064"/>
                <a:gd name="connsiteX34" fmla="*/ 2596881 w 2838422"/>
                <a:gd name="connsiteY34" fmla="*/ 1187063 h 2223064"/>
                <a:gd name="connsiteX35" fmla="*/ 2354550 w 2838422"/>
                <a:gd name="connsiteY35" fmla="*/ 1015590 h 2223064"/>
                <a:gd name="connsiteX36" fmla="*/ 2283692 w 2838422"/>
                <a:gd name="connsiteY36" fmla="*/ 977327 h 2223064"/>
                <a:gd name="connsiteX37" fmla="*/ 2270936 w 2838422"/>
                <a:gd name="connsiteY37" fmla="*/ 1055268 h 2223064"/>
                <a:gd name="connsiteX38" fmla="*/ 2270936 w 2838422"/>
                <a:gd name="connsiteY38" fmla="*/ 1568275 h 2223064"/>
                <a:gd name="connsiteX39" fmla="*/ 2270936 w 2838422"/>
                <a:gd name="connsiteY39" fmla="*/ 2085531 h 2223064"/>
                <a:gd name="connsiteX40" fmla="*/ 2140560 w 2838422"/>
                <a:gd name="connsiteY40" fmla="*/ 2221577 h 2223064"/>
                <a:gd name="connsiteX41" fmla="*/ 1743761 w 2838422"/>
                <a:gd name="connsiteY41" fmla="*/ 2222994 h 2223064"/>
                <a:gd name="connsiteX42" fmla="*/ 1674320 w 2838422"/>
                <a:gd name="connsiteY42" fmla="*/ 2152136 h 2223064"/>
                <a:gd name="connsiteX43" fmla="*/ 1675739 w 2838422"/>
                <a:gd name="connsiteY43" fmla="*/ 1797851 h 2223064"/>
                <a:gd name="connsiteX44" fmla="*/ 1590709 w 2838422"/>
                <a:gd name="connsiteY44" fmla="*/ 1708570 h 2223064"/>
                <a:gd name="connsiteX45" fmla="*/ 1250596 w 2838422"/>
                <a:gd name="connsiteY45" fmla="*/ 1708570 h 2223064"/>
                <a:gd name="connsiteX46" fmla="*/ 1165569 w 2838422"/>
                <a:gd name="connsiteY46" fmla="*/ 1797851 h 2223064"/>
                <a:gd name="connsiteX47" fmla="*/ 1166985 w 2838422"/>
                <a:gd name="connsiteY47" fmla="*/ 2152136 h 2223064"/>
                <a:gd name="connsiteX48" fmla="*/ 1096128 w 2838422"/>
                <a:gd name="connsiteY48" fmla="*/ 2221577 h 2223064"/>
                <a:gd name="connsiteX49" fmla="*/ 706414 w 2838422"/>
                <a:gd name="connsiteY49" fmla="*/ 2220161 h 2223064"/>
                <a:gd name="connsiteX50" fmla="*/ 570368 w 2838422"/>
                <a:gd name="connsiteY50" fmla="*/ 2082695 h 2223064"/>
                <a:gd name="connsiteX51" fmla="*/ 568952 w 2838422"/>
                <a:gd name="connsiteY51" fmla="*/ 1041099 h 2223064"/>
                <a:gd name="connsiteX52" fmla="*/ 554779 w 2838422"/>
                <a:gd name="connsiteY52" fmla="*/ 977327 h 2223064"/>
                <a:gd name="connsiteX53" fmla="*/ 500928 w 2838422"/>
                <a:gd name="connsiteY53" fmla="*/ 1005668 h 2223064"/>
                <a:gd name="connsiteX54" fmla="*/ 265682 w 2838422"/>
                <a:gd name="connsiteY54" fmla="*/ 1175725 h 2223064"/>
                <a:gd name="connsiteX55" fmla="*/ 139558 w 2838422"/>
                <a:gd name="connsiteY55" fmla="*/ 1213989 h 2223064"/>
                <a:gd name="connsiteX56" fmla="*/ 6345 w 2838422"/>
                <a:gd name="connsiteY56" fmla="*/ 1114789 h 2223064"/>
                <a:gd name="connsiteX57" fmla="*/ 61615 w 2838422"/>
                <a:gd name="connsiteY57" fmla="*/ 965988 h 2223064"/>
                <a:gd name="connsiteX58" fmla="*/ 509430 w 2838422"/>
                <a:gd name="connsiteY58" fmla="*/ 642882 h 2223064"/>
                <a:gd name="connsiteX59" fmla="*/ 1280356 w 2838422"/>
                <a:gd name="connsiteY59" fmla="*/ 88779 h 2223064"/>
                <a:gd name="connsiteX60" fmla="*/ 1321301 w 2838422"/>
                <a:gd name="connsiteY60" fmla="*/ 61344 h 2223064"/>
                <a:gd name="connsiteX61" fmla="*/ 1411515 w 2838422"/>
                <a:gd name="connsiteY61" fmla="*/ 0 h 2223064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96309 w 2838422"/>
                <a:gd name="connsiteY21" fmla="*/ 52616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92527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471192 w 2838422"/>
                <a:gd name="connsiteY23" fmla="*/ 36848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29828 h 2202664"/>
                <a:gd name="connsiteX1" fmla="*/ 1437118 w 2838422"/>
                <a:gd name="connsiteY1" fmla="*/ 1412369 h 2202664"/>
                <a:gd name="connsiteX2" fmla="*/ 1719658 w 2838422"/>
                <a:gd name="connsiteY2" fmla="*/ 1412369 h 2202664"/>
                <a:gd name="connsiteX3" fmla="*/ 1719658 w 2838422"/>
                <a:gd name="connsiteY3" fmla="*/ 1129828 h 2202664"/>
                <a:gd name="connsiteX4" fmla="*/ 1437118 w 2838422"/>
                <a:gd name="connsiteY4" fmla="*/ 1129828 h 2202664"/>
                <a:gd name="connsiteX5" fmla="*/ 1114623 w 2838422"/>
                <a:gd name="connsiteY5" fmla="*/ 1129828 h 2202664"/>
                <a:gd name="connsiteX6" fmla="*/ 1114623 w 2838422"/>
                <a:gd name="connsiteY6" fmla="*/ 1412369 h 2202664"/>
                <a:gd name="connsiteX7" fmla="*/ 1397163 w 2838422"/>
                <a:gd name="connsiteY7" fmla="*/ 1412369 h 2202664"/>
                <a:gd name="connsiteX8" fmla="*/ 1397163 w 2838422"/>
                <a:gd name="connsiteY8" fmla="*/ 1129828 h 2202664"/>
                <a:gd name="connsiteX9" fmla="*/ 1114623 w 2838422"/>
                <a:gd name="connsiteY9" fmla="*/ 1129828 h 2202664"/>
                <a:gd name="connsiteX10" fmla="*/ 1437118 w 2838422"/>
                <a:gd name="connsiteY10" fmla="*/ 792351 h 2202664"/>
                <a:gd name="connsiteX11" fmla="*/ 1437118 w 2838422"/>
                <a:gd name="connsiteY11" fmla="*/ 1074891 h 2202664"/>
                <a:gd name="connsiteX12" fmla="*/ 1719658 w 2838422"/>
                <a:gd name="connsiteY12" fmla="*/ 1074891 h 2202664"/>
                <a:gd name="connsiteX13" fmla="*/ 1719658 w 2838422"/>
                <a:gd name="connsiteY13" fmla="*/ 792351 h 2202664"/>
                <a:gd name="connsiteX14" fmla="*/ 1437118 w 2838422"/>
                <a:gd name="connsiteY14" fmla="*/ 792351 h 2202664"/>
                <a:gd name="connsiteX15" fmla="*/ 1114623 w 2838422"/>
                <a:gd name="connsiteY15" fmla="*/ 792351 h 2202664"/>
                <a:gd name="connsiteX16" fmla="*/ 1114623 w 2838422"/>
                <a:gd name="connsiteY16" fmla="*/ 1074891 h 2202664"/>
                <a:gd name="connsiteX17" fmla="*/ 1397163 w 2838422"/>
                <a:gd name="connsiteY17" fmla="*/ 1074891 h 2202664"/>
                <a:gd name="connsiteX18" fmla="*/ 1397163 w 2838422"/>
                <a:gd name="connsiteY18" fmla="*/ 792351 h 2202664"/>
                <a:gd name="connsiteX19" fmla="*/ 1114623 w 2838422"/>
                <a:gd name="connsiteY19" fmla="*/ 792351 h 2202664"/>
                <a:gd name="connsiteX20" fmla="*/ 1321301 w 2838422"/>
                <a:gd name="connsiteY20" fmla="*/ 40944 h 2202664"/>
                <a:gd name="connsiteX21" fmla="*/ 1375698 w 2838422"/>
                <a:gd name="connsiteY21" fmla="*/ 0 h 2202664"/>
                <a:gd name="connsiteX22" fmla="*/ 1471192 w 2838422"/>
                <a:gd name="connsiteY22" fmla="*/ 1061 h 2202664"/>
                <a:gd name="connsiteX23" fmla="*/ 1854298 w 2838422"/>
                <a:gd name="connsiteY23" fmla="*/ 279533 h 2202664"/>
                <a:gd name="connsiteX24" fmla="*/ 1919487 w 2838422"/>
                <a:gd name="connsiteY24" fmla="*/ 251191 h 2202664"/>
                <a:gd name="connsiteX25" fmla="*/ 2047030 w 2838422"/>
                <a:gd name="connsiteY25" fmla="*/ 127898 h 2202664"/>
                <a:gd name="connsiteX26" fmla="*/ 2174571 w 2838422"/>
                <a:gd name="connsiteY26" fmla="*/ 127898 h 2202664"/>
                <a:gd name="connsiteX27" fmla="*/ 2270936 w 2838422"/>
                <a:gd name="connsiteY27" fmla="*/ 224263 h 2202664"/>
                <a:gd name="connsiteX28" fmla="*/ 2269520 w 2838422"/>
                <a:gd name="connsiteY28" fmla="*/ 486436 h 2202664"/>
                <a:gd name="connsiteX29" fmla="*/ 2348879 w 2838422"/>
                <a:gd name="connsiteY29" fmla="*/ 636652 h 2202664"/>
                <a:gd name="connsiteX30" fmla="*/ 2752765 w 2838422"/>
                <a:gd name="connsiteY30" fmla="*/ 924332 h 2202664"/>
                <a:gd name="connsiteX31" fmla="*/ 2837793 w 2838422"/>
                <a:gd name="connsiteY31" fmla="*/ 1039121 h 2202664"/>
                <a:gd name="connsiteX32" fmla="*/ 2778273 w 2838422"/>
                <a:gd name="connsiteY32" fmla="*/ 1166663 h 2202664"/>
                <a:gd name="connsiteX33" fmla="*/ 2596881 w 2838422"/>
                <a:gd name="connsiteY33" fmla="*/ 1166663 h 2202664"/>
                <a:gd name="connsiteX34" fmla="*/ 2354550 w 2838422"/>
                <a:gd name="connsiteY34" fmla="*/ 995190 h 2202664"/>
                <a:gd name="connsiteX35" fmla="*/ 2283692 w 2838422"/>
                <a:gd name="connsiteY35" fmla="*/ 956927 h 2202664"/>
                <a:gd name="connsiteX36" fmla="*/ 2270936 w 2838422"/>
                <a:gd name="connsiteY36" fmla="*/ 1034868 h 2202664"/>
                <a:gd name="connsiteX37" fmla="*/ 2270936 w 2838422"/>
                <a:gd name="connsiteY37" fmla="*/ 1547875 h 2202664"/>
                <a:gd name="connsiteX38" fmla="*/ 2270936 w 2838422"/>
                <a:gd name="connsiteY38" fmla="*/ 2065131 h 2202664"/>
                <a:gd name="connsiteX39" fmla="*/ 2140560 w 2838422"/>
                <a:gd name="connsiteY39" fmla="*/ 2201177 h 2202664"/>
                <a:gd name="connsiteX40" fmla="*/ 1743761 w 2838422"/>
                <a:gd name="connsiteY40" fmla="*/ 2202594 h 2202664"/>
                <a:gd name="connsiteX41" fmla="*/ 1674320 w 2838422"/>
                <a:gd name="connsiteY41" fmla="*/ 2131736 h 2202664"/>
                <a:gd name="connsiteX42" fmla="*/ 1675739 w 2838422"/>
                <a:gd name="connsiteY42" fmla="*/ 1777451 h 2202664"/>
                <a:gd name="connsiteX43" fmla="*/ 1590709 w 2838422"/>
                <a:gd name="connsiteY43" fmla="*/ 1688170 h 2202664"/>
                <a:gd name="connsiteX44" fmla="*/ 1250596 w 2838422"/>
                <a:gd name="connsiteY44" fmla="*/ 1688170 h 2202664"/>
                <a:gd name="connsiteX45" fmla="*/ 1165569 w 2838422"/>
                <a:gd name="connsiteY45" fmla="*/ 1777451 h 2202664"/>
                <a:gd name="connsiteX46" fmla="*/ 1166985 w 2838422"/>
                <a:gd name="connsiteY46" fmla="*/ 2131736 h 2202664"/>
                <a:gd name="connsiteX47" fmla="*/ 1096128 w 2838422"/>
                <a:gd name="connsiteY47" fmla="*/ 2201177 h 2202664"/>
                <a:gd name="connsiteX48" fmla="*/ 706414 w 2838422"/>
                <a:gd name="connsiteY48" fmla="*/ 2199761 h 2202664"/>
                <a:gd name="connsiteX49" fmla="*/ 570368 w 2838422"/>
                <a:gd name="connsiteY49" fmla="*/ 2062295 h 2202664"/>
                <a:gd name="connsiteX50" fmla="*/ 568952 w 2838422"/>
                <a:gd name="connsiteY50" fmla="*/ 1020699 h 2202664"/>
                <a:gd name="connsiteX51" fmla="*/ 554779 w 2838422"/>
                <a:gd name="connsiteY51" fmla="*/ 956927 h 2202664"/>
                <a:gd name="connsiteX52" fmla="*/ 500928 w 2838422"/>
                <a:gd name="connsiteY52" fmla="*/ 985268 h 2202664"/>
                <a:gd name="connsiteX53" fmla="*/ 265682 w 2838422"/>
                <a:gd name="connsiteY53" fmla="*/ 1155325 h 2202664"/>
                <a:gd name="connsiteX54" fmla="*/ 139558 w 2838422"/>
                <a:gd name="connsiteY54" fmla="*/ 1193589 h 2202664"/>
                <a:gd name="connsiteX55" fmla="*/ 6345 w 2838422"/>
                <a:gd name="connsiteY55" fmla="*/ 1094389 h 2202664"/>
                <a:gd name="connsiteX56" fmla="*/ 61615 w 2838422"/>
                <a:gd name="connsiteY56" fmla="*/ 945588 h 2202664"/>
                <a:gd name="connsiteX57" fmla="*/ 509430 w 2838422"/>
                <a:gd name="connsiteY57" fmla="*/ 622482 h 2202664"/>
                <a:gd name="connsiteX58" fmla="*/ 1280356 w 2838422"/>
                <a:gd name="connsiteY58" fmla="*/ 68379 h 2202664"/>
                <a:gd name="connsiteX59" fmla="*/ 1321301 w 2838422"/>
                <a:gd name="connsiteY59" fmla="*/ 40944 h 22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38422" h="2202664">
                  <a:moveTo>
                    <a:pt x="1437118" y="1129828"/>
                  </a:moveTo>
                  <a:lnTo>
                    <a:pt x="1437118" y="1412369"/>
                  </a:lnTo>
                  <a:lnTo>
                    <a:pt x="1719658" y="1412369"/>
                  </a:lnTo>
                  <a:lnTo>
                    <a:pt x="1719658" y="1129828"/>
                  </a:lnTo>
                  <a:lnTo>
                    <a:pt x="1437118" y="1129828"/>
                  </a:lnTo>
                  <a:close/>
                  <a:moveTo>
                    <a:pt x="1114623" y="1129828"/>
                  </a:moveTo>
                  <a:lnTo>
                    <a:pt x="1114623" y="1412369"/>
                  </a:lnTo>
                  <a:lnTo>
                    <a:pt x="1397163" y="1412369"/>
                  </a:lnTo>
                  <a:lnTo>
                    <a:pt x="1397163" y="1129828"/>
                  </a:lnTo>
                  <a:lnTo>
                    <a:pt x="1114623" y="1129828"/>
                  </a:lnTo>
                  <a:close/>
                  <a:moveTo>
                    <a:pt x="1437118" y="792351"/>
                  </a:moveTo>
                  <a:lnTo>
                    <a:pt x="1437118" y="1074891"/>
                  </a:lnTo>
                  <a:lnTo>
                    <a:pt x="1719658" y="1074891"/>
                  </a:lnTo>
                  <a:lnTo>
                    <a:pt x="1719658" y="792351"/>
                  </a:lnTo>
                  <a:lnTo>
                    <a:pt x="1437118" y="792351"/>
                  </a:lnTo>
                  <a:close/>
                  <a:moveTo>
                    <a:pt x="1114623" y="792351"/>
                  </a:moveTo>
                  <a:lnTo>
                    <a:pt x="1114623" y="1074891"/>
                  </a:lnTo>
                  <a:lnTo>
                    <a:pt x="1397163" y="1074891"/>
                  </a:lnTo>
                  <a:lnTo>
                    <a:pt x="1397163" y="792351"/>
                  </a:lnTo>
                  <a:lnTo>
                    <a:pt x="1114623" y="792351"/>
                  </a:lnTo>
                  <a:close/>
                  <a:moveTo>
                    <a:pt x="1321301" y="40944"/>
                  </a:moveTo>
                  <a:lnTo>
                    <a:pt x="1375698" y="0"/>
                  </a:lnTo>
                  <a:lnTo>
                    <a:pt x="1471192" y="1061"/>
                  </a:lnTo>
                  <a:cubicBezTo>
                    <a:pt x="1542265" y="53614"/>
                    <a:pt x="1779582" y="237845"/>
                    <a:pt x="1854298" y="279533"/>
                  </a:cubicBezTo>
                  <a:cubicBezTo>
                    <a:pt x="1929014" y="321221"/>
                    <a:pt x="1916651" y="317796"/>
                    <a:pt x="1919487" y="251191"/>
                  </a:cubicBezTo>
                  <a:cubicBezTo>
                    <a:pt x="1923737" y="144904"/>
                    <a:pt x="1944995" y="127898"/>
                    <a:pt x="2047030" y="127898"/>
                  </a:cubicBezTo>
                  <a:lnTo>
                    <a:pt x="2174571" y="127898"/>
                  </a:lnTo>
                  <a:cubicBezTo>
                    <a:pt x="2238343" y="127898"/>
                    <a:pt x="2270936" y="160492"/>
                    <a:pt x="2270936" y="224263"/>
                  </a:cubicBezTo>
                  <a:cubicBezTo>
                    <a:pt x="2270936" y="312127"/>
                    <a:pt x="2276605" y="399990"/>
                    <a:pt x="2269520" y="486436"/>
                  </a:cubicBezTo>
                  <a:cubicBezTo>
                    <a:pt x="2263851" y="557292"/>
                    <a:pt x="2292195" y="598389"/>
                    <a:pt x="2348879" y="636652"/>
                  </a:cubicBezTo>
                  <a:cubicBezTo>
                    <a:pt x="2484926" y="730184"/>
                    <a:pt x="2618136" y="827967"/>
                    <a:pt x="2752765" y="924332"/>
                  </a:cubicBezTo>
                  <a:cubicBezTo>
                    <a:pt x="2793863" y="954093"/>
                    <a:pt x="2833542" y="982435"/>
                    <a:pt x="2837793" y="1039121"/>
                  </a:cubicBezTo>
                  <a:cubicBezTo>
                    <a:pt x="2842045" y="1092973"/>
                    <a:pt x="2825040" y="1138320"/>
                    <a:pt x="2778273" y="1166663"/>
                  </a:cubicBezTo>
                  <a:cubicBezTo>
                    <a:pt x="2718754" y="1203508"/>
                    <a:pt x="2654983" y="1204925"/>
                    <a:pt x="2596881" y="1166663"/>
                  </a:cubicBezTo>
                  <a:cubicBezTo>
                    <a:pt x="2514687" y="1112812"/>
                    <a:pt x="2435326" y="1051876"/>
                    <a:pt x="2354550" y="995190"/>
                  </a:cubicBezTo>
                  <a:cubicBezTo>
                    <a:pt x="2331875" y="979602"/>
                    <a:pt x="2309200" y="945588"/>
                    <a:pt x="2283692" y="956927"/>
                  </a:cubicBezTo>
                  <a:cubicBezTo>
                    <a:pt x="2255348" y="969680"/>
                    <a:pt x="2270936" y="1007943"/>
                    <a:pt x="2270936" y="1034868"/>
                  </a:cubicBezTo>
                  <a:cubicBezTo>
                    <a:pt x="2269520" y="1207760"/>
                    <a:pt x="2270936" y="1377817"/>
                    <a:pt x="2270936" y="1547875"/>
                  </a:cubicBezTo>
                  <a:lnTo>
                    <a:pt x="2270936" y="2065131"/>
                  </a:lnTo>
                  <a:cubicBezTo>
                    <a:pt x="2270936" y="2162913"/>
                    <a:pt x="2236926" y="2199761"/>
                    <a:pt x="2140560" y="2201177"/>
                  </a:cubicBezTo>
                  <a:lnTo>
                    <a:pt x="1743761" y="2202594"/>
                  </a:lnTo>
                  <a:cubicBezTo>
                    <a:pt x="1691328" y="2204010"/>
                    <a:pt x="1672903" y="2184172"/>
                    <a:pt x="1674320" y="2131736"/>
                  </a:cubicBezTo>
                  <a:cubicBezTo>
                    <a:pt x="1677156" y="2014115"/>
                    <a:pt x="1672903" y="1895074"/>
                    <a:pt x="1675739" y="1777451"/>
                  </a:cubicBezTo>
                  <a:cubicBezTo>
                    <a:pt x="1677156" y="1715097"/>
                    <a:pt x="1655897" y="1686754"/>
                    <a:pt x="1590709" y="1688170"/>
                  </a:cubicBezTo>
                  <a:cubicBezTo>
                    <a:pt x="1477338" y="1691006"/>
                    <a:pt x="1363967" y="1691006"/>
                    <a:pt x="1250596" y="1688170"/>
                  </a:cubicBezTo>
                  <a:cubicBezTo>
                    <a:pt x="1183991" y="1686754"/>
                    <a:pt x="1164149" y="1716515"/>
                    <a:pt x="1165569" y="1777451"/>
                  </a:cubicBezTo>
                  <a:cubicBezTo>
                    <a:pt x="1168402" y="1895074"/>
                    <a:pt x="1164149" y="2014115"/>
                    <a:pt x="1166985" y="2131736"/>
                  </a:cubicBezTo>
                  <a:cubicBezTo>
                    <a:pt x="1168402" y="2184172"/>
                    <a:pt x="1148560" y="2202594"/>
                    <a:pt x="1096128" y="2201177"/>
                  </a:cubicBezTo>
                  <a:cubicBezTo>
                    <a:pt x="965751" y="2198341"/>
                    <a:pt x="836791" y="2201177"/>
                    <a:pt x="706414" y="2199761"/>
                  </a:cubicBezTo>
                  <a:cubicBezTo>
                    <a:pt x="604380" y="2198341"/>
                    <a:pt x="570368" y="2164330"/>
                    <a:pt x="570368" y="2062295"/>
                  </a:cubicBezTo>
                  <a:cubicBezTo>
                    <a:pt x="570368" y="1715097"/>
                    <a:pt x="570368" y="1367899"/>
                    <a:pt x="568952" y="1020699"/>
                  </a:cubicBezTo>
                  <a:cubicBezTo>
                    <a:pt x="568952" y="999441"/>
                    <a:pt x="581705" y="968263"/>
                    <a:pt x="554779" y="956927"/>
                  </a:cubicBezTo>
                  <a:cubicBezTo>
                    <a:pt x="534941" y="948424"/>
                    <a:pt x="517933" y="972515"/>
                    <a:pt x="500928" y="985268"/>
                  </a:cubicBezTo>
                  <a:cubicBezTo>
                    <a:pt x="421569" y="1041954"/>
                    <a:pt x="343626" y="1097223"/>
                    <a:pt x="265682" y="1155325"/>
                  </a:cubicBezTo>
                  <a:cubicBezTo>
                    <a:pt x="227419" y="1183669"/>
                    <a:pt x="186322" y="1199258"/>
                    <a:pt x="139558" y="1193589"/>
                  </a:cubicBezTo>
                  <a:cubicBezTo>
                    <a:pt x="75786" y="1186502"/>
                    <a:pt x="24767" y="1159578"/>
                    <a:pt x="6345" y="1094389"/>
                  </a:cubicBezTo>
                  <a:cubicBezTo>
                    <a:pt x="-12077" y="1033451"/>
                    <a:pt x="10598" y="982435"/>
                    <a:pt x="61615" y="945588"/>
                  </a:cubicBezTo>
                  <a:lnTo>
                    <a:pt x="509430" y="622482"/>
                  </a:lnTo>
                  <a:lnTo>
                    <a:pt x="1280356" y="68379"/>
                  </a:lnTo>
                  <a:cubicBezTo>
                    <a:pt x="1295059" y="57928"/>
                    <a:pt x="1308611" y="48783"/>
                    <a:pt x="1321301" y="409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isometricOffAxis1Top">
                <a:rot lat="20561058" lon="19595284" rev="2221325"/>
              </a:camera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/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926584" y="2098357"/>
            <a:ext cx="358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ESTACIÓN DE TRANSPORTE PÚBLICO</a:t>
            </a:r>
            <a:endParaRPr lang="es-EC" dirty="0"/>
          </a:p>
        </p:txBody>
      </p:sp>
      <p:sp>
        <p:nvSpPr>
          <p:cNvPr id="22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4259" y="1142864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020154" y="1125602"/>
            <a:ext cx="116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ESTUDIOS </a:t>
            </a:r>
            <a:endParaRPr lang="es-EC" dirty="0"/>
          </a:p>
        </p:txBody>
      </p:sp>
      <p:sp>
        <p:nvSpPr>
          <p:cNvPr id="24" name="Block Arc 11">
            <a:extLst>
              <a:ext uri="{FF2B5EF4-FFF2-40B4-BE49-F238E27FC236}">
                <a16:creationId xmlns:a16="http://schemas.microsoft.com/office/drawing/2014/main" id="{F475772E-925F-4609-8CB2-D1F26AAA474B}"/>
              </a:ext>
            </a:extLst>
          </p:cNvPr>
          <p:cNvSpPr/>
          <p:nvPr/>
        </p:nvSpPr>
        <p:spPr>
          <a:xfrm rot="10800000">
            <a:off x="290662" y="4853087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6D450FBB-8472-41B8-A23E-8C91E6EE80DE}"/>
              </a:ext>
            </a:extLst>
          </p:cNvPr>
          <p:cNvSpPr txBox="1"/>
          <p:nvPr/>
        </p:nvSpPr>
        <p:spPr>
          <a:xfrm>
            <a:off x="1035908" y="1149042"/>
            <a:ext cx="2196000" cy="8654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altLang="ko-KR" sz="1400" b="1" dirty="0">
                <a:solidFill>
                  <a:schemeClr val="accent1"/>
                </a:solidFill>
                <a:cs typeface="Arial" pitchFamily="34" charset="0"/>
              </a:rPr>
              <a:t>Inversión 100 mil dólares</a:t>
            </a: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6D450FBB-8472-41B8-A23E-8C91E6EE80DE}"/>
              </a:ext>
            </a:extLst>
          </p:cNvPr>
          <p:cNvSpPr txBox="1"/>
          <p:nvPr/>
        </p:nvSpPr>
        <p:spPr>
          <a:xfrm>
            <a:off x="818399" y="2385166"/>
            <a:ext cx="2196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altLang="ko-KR" sz="1400" b="1" dirty="0">
                <a:solidFill>
                  <a:schemeClr val="accent1"/>
                </a:solidFill>
                <a:cs typeface="Arial" pitchFamily="34" charset="0"/>
              </a:rPr>
              <a:t>Inversión </a:t>
            </a:r>
            <a:r>
              <a:rPr lang="es-EC" altLang="ko-KR" sz="1400" b="1" dirty="0" smtClean="0">
                <a:solidFill>
                  <a:schemeClr val="accent1"/>
                </a:solidFill>
                <a:cs typeface="Arial" pitchFamily="34" charset="0"/>
              </a:rPr>
              <a:t>2 millones</a:t>
            </a:r>
            <a:endParaRPr lang="es-EC" altLang="ko-KR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Diagonal Stripe 18">
            <a:extLst>
              <a:ext uri="{FF2B5EF4-FFF2-40B4-BE49-F238E27FC236}">
                <a16:creationId xmlns:a16="http://schemas.microsoft.com/office/drawing/2014/main" id="{E8D06A7A-A6C6-43AB-853B-D17780BFAD95}"/>
              </a:ext>
            </a:extLst>
          </p:cNvPr>
          <p:cNvSpPr>
            <a:spLocks noChangeAspect="1"/>
          </p:cNvSpPr>
          <p:nvPr/>
        </p:nvSpPr>
        <p:spPr>
          <a:xfrm rot="2848566">
            <a:off x="212319" y="3166784"/>
            <a:ext cx="748922" cy="747808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908636" y="3109550"/>
            <a:ext cx="376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SUELO ADICIONAL AL 15% DE POR LEY</a:t>
            </a:r>
            <a:endParaRPr lang="es-EC" dirty="0"/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6D450FBB-8472-41B8-A23E-8C91E6EE80DE}"/>
              </a:ext>
            </a:extLst>
          </p:cNvPr>
          <p:cNvSpPr txBox="1"/>
          <p:nvPr/>
        </p:nvSpPr>
        <p:spPr>
          <a:xfrm>
            <a:off x="673457" y="3411245"/>
            <a:ext cx="2196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altLang="ko-KR" sz="1400" b="1" dirty="0" smtClean="0">
                <a:solidFill>
                  <a:schemeClr val="accent1"/>
                </a:solidFill>
                <a:cs typeface="Arial" pitchFamily="34" charset="0"/>
              </a:rPr>
              <a:t>USD. 521.467,20</a:t>
            </a:r>
            <a:endParaRPr lang="es-EC" altLang="ko-KR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2" y="4284662"/>
            <a:ext cx="1049679" cy="530442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934921" y="3951577"/>
            <a:ext cx="4020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EQUIPAMIENTO, BULEVAR, ÁREA VERDES</a:t>
            </a:r>
          </a:p>
          <a:p>
            <a:r>
              <a:rPr lang="es-ES" dirty="0" smtClean="0"/>
              <a:t>Y CONECTOR ESCÉNICO</a:t>
            </a:r>
            <a:endParaRPr lang="es-EC" dirty="0"/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6D450FBB-8472-41B8-A23E-8C91E6EE80DE}"/>
              </a:ext>
            </a:extLst>
          </p:cNvPr>
          <p:cNvSpPr txBox="1"/>
          <p:nvPr/>
        </p:nvSpPr>
        <p:spPr>
          <a:xfrm>
            <a:off x="806169" y="4533539"/>
            <a:ext cx="2196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altLang="ko-KR" sz="1400" b="1" dirty="0">
                <a:solidFill>
                  <a:schemeClr val="accent1"/>
                </a:solidFill>
                <a:cs typeface="Arial" pitchFamily="34" charset="0"/>
              </a:rPr>
              <a:t>Inversión </a:t>
            </a:r>
            <a:r>
              <a:rPr lang="es-EC" altLang="ko-KR" sz="1400" b="1" dirty="0" smtClean="0">
                <a:solidFill>
                  <a:schemeClr val="accent1"/>
                </a:solidFill>
                <a:cs typeface="Arial" pitchFamily="34" charset="0"/>
              </a:rPr>
              <a:t>2OO mil</a:t>
            </a:r>
            <a:endParaRPr lang="es-EC" altLang="ko-KR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6D450FBB-8472-41B8-A23E-8C91E6EE80DE}"/>
              </a:ext>
            </a:extLst>
          </p:cNvPr>
          <p:cNvSpPr txBox="1"/>
          <p:nvPr/>
        </p:nvSpPr>
        <p:spPr>
          <a:xfrm>
            <a:off x="865703" y="4848115"/>
            <a:ext cx="305953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C" altLang="ko-KR" sz="1600" b="1" dirty="0" smtClean="0">
                <a:solidFill>
                  <a:srgbClr val="FF0000"/>
                </a:solidFill>
                <a:cs typeface="Arial" pitchFamily="34" charset="0"/>
              </a:rPr>
              <a:t>TOTAL INVERSIÓN APORTES </a:t>
            </a:r>
            <a:r>
              <a:rPr lang="es-EC" altLang="ko-KR" sz="1600" b="1" dirty="0" smtClean="0">
                <a:solidFill>
                  <a:schemeClr val="accent1"/>
                </a:solidFill>
                <a:cs typeface="Arial" pitchFamily="34" charset="0"/>
              </a:rPr>
              <a:t>2’821.467,20 millones</a:t>
            </a:r>
            <a:endParaRPr lang="es-EC" altLang="ko-KR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8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669761" y="217104"/>
            <a:ext cx="9349450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MONTO DE INVERSIÓN APORTES URBANÍSTICOS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-2208" y="5718911"/>
            <a:ext cx="4032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s-ES" sz="1200" b="1" dirty="0">
                <a:solidFill>
                  <a:schemeClr val="bg1">
                    <a:lumMod val="50000"/>
                  </a:schemeClr>
                </a:solidFill>
              </a:rPr>
              <a:t>IT Nro. 004-DMPPS-STHV-2021</a:t>
            </a:r>
            <a:endParaRPr lang="es-EC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1" name="Imagen 9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Tabla 4">
            <a:extLst>
              <a:ext uri="{FF2B5EF4-FFF2-40B4-BE49-F238E27FC236}">
                <a16:creationId xmlns:a16="http://schemas.microsoft.com/office/drawing/2014/main" id="{479AFD86-BF24-42F4-A1AA-33206F2FE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435203"/>
              </p:ext>
            </p:extLst>
          </p:nvPr>
        </p:nvGraphicFramePr>
        <p:xfrm>
          <a:off x="311009" y="1528386"/>
          <a:ext cx="5323101" cy="1670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413">
                  <a:extLst>
                    <a:ext uri="{9D8B030D-6E8A-4147-A177-3AD203B41FA5}">
                      <a16:colId xmlns:a16="http://schemas.microsoft.com/office/drawing/2014/main" val="724081419"/>
                    </a:ext>
                  </a:extLst>
                </a:gridCol>
                <a:gridCol w="1098539">
                  <a:extLst>
                    <a:ext uri="{9D8B030D-6E8A-4147-A177-3AD203B41FA5}">
                      <a16:colId xmlns:a16="http://schemas.microsoft.com/office/drawing/2014/main" val="1174127693"/>
                    </a:ext>
                  </a:extLst>
                </a:gridCol>
                <a:gridCol w="2723149">
                  <a:extLst>
                    <a:ext uri="{9D8B030D-6E8A-4147-A177-3AD203B41FA5}">
                      <a16:colId xmlns:a16="http://schemas.microsoft.com/office/drawing/2014/main" val="1498955653"/>
                    </a:ext>
                  </a:extLst>
                </a:gridCol>
              </a:tblGrid>
              <a:tr h="238594">
                <a:tc>
                  <a:txBody>
                    <a:bodyPr/>
                    <a:lstStyle/>
                    <a:p>
                      <a:pPr marR="27305"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No. Predio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Propietario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Entrega Aporte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8450006"/>
                  </a:ext>
                </a:extLst>
              </a:tr>
              <a:tr h="238594">
                <a:tc>
                  <a:txBody>
                    <a:bodyPr/>
                    <a:lstStyle/>
                    <a:p>
                      <a:pPr marR="27305"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3697579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Municipal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Bulevar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296280"/>
                  </a:ext>
                </a:extLst>
              </a:tr>
              <a:tr h="238594">
                <a:tc>
                  <a:txBody>
                    <a:bodyPr/>
                    <a:lstStyle/>
                    <a:p>
                      <a:pPr marR="27305"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3731654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Municipal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Área verde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2062157"/>
                  </a:ext>
                </a:extLst>
              </a:tr>
              <a:tr h="238594">
                <a:tc>
                  <a:txBody>
                    <a:bodyPr/>
                    <a:lstStyle/>
                    <a:p>
                      <a:pPr marR="27305"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3731655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Municipal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Área verde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5978355"/>
                  </a:ext>
                </a:extLst>
              </a:tr>
              <a:tr h="238594">
                <a:tc>
                  <a:txBody>
                    <a:bodyPr/>
                    <a:lstStyle/>
                    <a:p>
                      <a:pPr marR="27305"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3731657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Municipal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Equipamiento</a:t>
                      </a:r>
                      <a:r>
                        <a:rPr lang="es-ES" sz="1400" baseline="0" dirty="0" smtClean="0">
                          <a:effectLst/>
                        </a:rPr>
                        <a:t> gradas eléctricas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5878544"/>
                  </a:ext>
                </a:extLst>
              </a:tr>
              <a:tr h="238594">
                <a:tc>
                  <a:txBody>
                    <a:bodyPr/>
                    <a:lstStyle/>
                    <a:p>
                      <a:pPr marR="27305"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3731656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Municipal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Equipamiento Estación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723022"/>
                  </a:ext>
                </a:extLst>
              </a:tr>
              <a:tr h="238594">
                <a:tc>
                  <a:txBody>
                    <a:bodyPr/>
                    <a:lstStyle/>
                    <a:p>
                      <a:pPr marR="27305"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3733695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Privado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Equipamiento Estación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570703"/>
                  </a:ext>
                </a:extLst>
              </a:tr>
            </a:tbl>
          </a:graphicData>
        </a:graphic>
      </p:graphicFrame>
      <p:pic>
        <p:nvPicPr>
          <p:cNvPr id="90" name="Imagen 1">
            <a:extLst>
              <a:ext uri="{FF2B5EF4-FFF2-40B4-BE49-F238E27FC236}">
                <a16:creationId xmlns:a16="http://schemas.microsoft.com/office/drawing/2014/main" id="{2724AFC6-12EB-44DA-BAA1-44773648E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740" y="1528386"/>
            <a:ext cx="5838091" cy="4028352"/>
          </a:xfrm>
          <a:prstGeom prst="rect">
            <a:avLst/>
          </a:prstGeom>
        </p:spPr>
      </p:pic>
      <p:pic>
        <p:nvPicPr>
          <p:cNvPr id="91" name="Imagen 2">
            <a:extLst>
              <a:ext uri="{FF2B5EF4-FFF2-40B4-BE49-F238E27FC236}">
                <a16:creationId xmlns:a16="http://schemas.microsoft.com/office/drawing/2014/main" id="{4AFB904B-66F9-488C-AC9D-AE3FE698E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10" y="3955798"/>
            <a:ext cx="5323100" cy="16009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Forma libre 2"/>
          <p:cNvSpPr/>
          <p:nvPr/>
        </p:nvSpPr>
        <p:spPr>
          <a:xfrm>
            <a:off x="9640388" y="2037806"/>
            <a:ext cx="248195" cy="613954"/>
          </a:xfrm>
          <a:custGeom>
            <a:avLst/>
            <a:gdLst>
              <a:gd name="connsiteX0" fmla="*/ 91440 w 248195"/>
              <a:gd name="connsiteY0" fmla="*/ 0 h 613954"/>
              <a:gd name="connsiteX1" fmla="*/ 104503 w 248195"/>
              <a:gd name="connsiteY1" fmla="*/ 169817 h 613954"/>
              <a:gd name="connsiteX2" fmla="*/ 248195 w 248195"/>
              <a:gd name="connsiteY2" fmla="*/ 235131 h 613954"/>
              <a:gd name="connsiteX3" fmla="*/ 130629 w 248195"/>
              <a:gd name="connsiteY3" fmla="*/ 613954 h 613954"/>
              <a:gd name="connsiteX4" fmla="*/ 0 w 248195"/>
              <a:gd name="connsiteY4" fmla="*/ 209005 h 613954"/>
              <a:gd name="connsiteX5" fmla="*/ 91440 w 248195"/>
              <a:gd name="connsiteY5" fmla="*/ 0 h 61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195" h="613954">
                <a:moveTo>
                  <a:pt x="91440" y="0"/>
                </a:moveTo>
                <a:lnTo>
                  <a:pt x="104503" y="169817"/>
                </a:lnTo>
                <a:lnTo>
                  <a:pt x="248195" y="235131"/>
                </a:lnTo>
                <a:lnTo>
                  <a:pt x="130629" y="613954"/>
                </a:lnTo>
                <a:lnTo>
                  <a:pt x="0" y="209005"/>
                </a:lnTo>
                <a:lnTo>
                  <a:pt x="91440" y="0"/>
                </a:lnTo>
                <a:close/>
              </a:path>
            </a:pathLst>
          </a:cu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2" name="직사각형 3">
            <a:extLst>
              <a:ext uri="{FF2B5EF4-FFF2-40B4-BE49-F238E27FC236}">
                <a16:creationId xmlns:a16="http://schemas.microsoft.com/office/drawing/2014/main" id="{D5E9B265-57F0-407A-B2FF-41B7A5D7FDCC}"/>
              </a:ext>
            </a:extLst>
          </p:cNvPr>
          <p:cNvSpPr/>
          <p:nvPr/>
        </p:nvSpPr>
        <p:spPr>
          <a:xfrm>
            <a:off x="311010" y="3494133"/>
            <a:ext cx="4961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altLang="ko-KR" sz="2400" dirty="0">
                <a:solidFill>
                  <a:schemeClr val="bg1">
                    <a:lumMod val="50000"/>
                  </a:schemeClr>
                </a:solidFill>
              </a:rPr>
              <a:t>Licencia Metropolitana Urbanística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669761" y="217104"/>
            <a:ext cx="9349450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UBICACIÓN APORTES URBANÍSTICOS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055202" y="4756268"/>
            <a:ext cx="2515735" cy="68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PREDIOS MUNICIPALES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857750" y="4476750"/>
            <a:ext cx="647700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Llamada con línea 1 1"/>
          <p:cNvSpPr/>
          <p:nvPr/>
        </p:nvSpPr>
        <p:spPr>
          <a:xfrm>
            <a:off x="6858000" y="3494133"/>
            <a:ext cx="783772" cy="202293"/>
          </a:xfrm>
          <a:prstGeom prst="borderCallout1">
            <a:avLst>
              <a:gd name="adj1" fmla="val 58750"/>
              <a:gd name="adj2" fmla="val 102537"/>
              <a:gd name="adj3" fmla="val 212074"/>
              <a:gd name="adj4" fmla="val 169348"/>
            </a:avLst>
          </a:prstGeom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smtClean="0"/>
              <a:t>BULEVAR</a:t>
            </a:r>
            <a:endParaRPr lang="es-EC" sz="1100" dirty="0"/>
          </a:p>
        </p:txBody>
      </p:sp>
      <p:sp>
        <p:nvSpPr>
          <p:cNvPr id="12" name="Llamada con línea 1 11"/>
          <p:cNvSpPr/>
          <p:nvPr/>
        </p:nvSpPr>
        <p:spPr>
          <a:xfrm>
            <a:off x="7403371" y="2718420"/>
            <a:ext cx="1704960" cy="202293"/>
          </a:xfrm>
          <a:prstGeom prst="borderCallout1">
            <a:avLst>
              <a:gd name="adj1" fmla="val 58750"/>
              <a:gd name="adj2" fmla="val 102537"/>
              <a:gd name="adj3" fmla="val 149487"/>
              <a:gd name="adj4" fmla="val 134056"/>
            </a:avLst>
          </a:prstGeom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EQUIPAMIENTO ESTACIÓN</a:t>
            </a:r>
            <a:endParaRPr lang="es-EC" sz="1100" dirty="0"/>
          </a:p>
        </p:txBody>
      </p:sp>
      <p:sp>
        <p:nvSpPr>
          <p:cNvPr id="13" name="Llamada con línea 1 12"/>
          <p:cNvSpPr/>
          <p:nvPr/>
        </p:nvSpPr>
        <p:spPr>
          <a:xfrm>
            <a:off x="10588319" y="2037806"/>
            <a:ext cx="1222511" cy="202293"/>
          </a:xfrm>
          <a:prstGeom prst="borderCallout1">
            <a:avLst>
              <a:gd name="adj1" fmla="val 100475"/>
              <a:gd name="adj2" fmla="val 41345"/>
              <a:gd name="adj3" fmla="val 837945"/>
              <a:gd name="adj4" fmla="val 22812"/>
            </a:avLst>
          </a:prstGeom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ÁRAS VERDES</a:t>
            </a:r>
            <a:endParaRPr lang="es-EC" sz="1100" dirty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10227213" y="2240099"/>
            <a:ext cx="633045" cy="411662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12" idx="0"/>
          </p:cNvCxnSpPr>
          <p:nvPr/>
        </p:nvCxnSpPr>
        <p:spPr>
          <a:xfrm flipV="1">
            <a:off x="9108331" y="2445931"/>
            <a:ext cx="633045" cy="373636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lamada con línea 1 19"/>
          <p:cNvSpPr/>
          <p:nvPr/>
        </p:nvSpPr>
        <p:spPr>
          <a:xfrm>
            <a:off x="9114098" y="1732597"/>
            <a:ext cx="1704960" cy="202293"/>
          </a:xfrm>
          <a:prstGeom prst="borderCallout1">
            <a:avLst>
              <a:gd name="adj1" fmla="val 128291"/>
              <a:gd name="adj2" fmla="val 52205"/>
              <a:gd name="adj3" fmla="val 399834"/>
              <a:gd name="adj4" fmla="val 65573"/>
            </a:avLst>
          </a:prstGeom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CORREDOR ESCÉNICO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31079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1351359" y="292548"/>
            <a:ext cx="9987201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s-EC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ESTADO ACTUAL APORTE URBANÍSTICO: ESTACIÓN</a:t>
            </a:r>
            <a:endParaRPr lang="es-EC" altLang="ko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 b="21857"/>
          <a:stretch/>
        </p:blipFill>
        <p:spPr>
          <a:xfrm>
            <a:off x="0" y="5736801"/>
            <a:ext cx="1890891" cy="100688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97" y="704250"/>
            <a:ext cx="10431806" cy="54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3293</TotalTime>
  <Words>543</Words>
  <Application>Microsoft Office PowerPoint</Application>
  <PresentationFormat>Panorámica</PresentationFormat>
  <Paragraphs>76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맑은 고딕</vt:lpstr>
      <vt:lpstr>Arial</vt:lpstr>
      <vt:lpstr>Calibri</vt:lpstr>
      <vt:lpstr>Calibri Light</vt:lpstr>
      <vt:lpstr>Gotham Bold</vt:lpstr>
      <vt:lpstr>Otterco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“CLÁUSULA SÉPTIMA. - FINANCIAMIENTO Y MECANISMO DE TRANSFERENCIA: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Alfredo Aguirre Barreiros</dc:creator>
  <cp:lastModifiedBy>Oscar Fabian Ponce Ponce</cp:lastModifiedBy>
  <cp:revision>272</cp:revision>
  <cp:lastPrinted>2021-11-10T14:01:15Z</cp:lastPrinted>
  <dcterms:created xsi:type="dcterms:W3CDTF">2021-05-14T15:24:53Z</dcterms:created>
  <dcterms:modified xsi:type="dcterms:W3CDTF">2022-05-10T13:29:00Z</dcterms:modified>
</cp:coreProperties>
</file>