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3" r:id="rId3"/>
    <p:sldId id="275" r:id="rId4"/>
    <p:sldId id="266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25"/>
    <p:restoredTop sz="94523"/>
  </p:normalViewPr>
  <p:slideViewPr>
    <p:cSldViewPr snapToGrid="0" snapToObjects="1">
      <p:cViewPr varScale="1">
        <p:scale>
          <a:sx n="83" d="100"/>
          <a:sy n="83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C13CE-8D3C-D049-85FC-028BAC082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DD0012-01BE-6D46-B7AF-F0264654A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9DBA6-F50C-9348-AB5F-A4776F0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7C8D9-CF83-CA4C-847A-06CEE337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D2D3C-F098-6F40-9E7D-EE22D940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59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D0790-B307-C743-B4A5-E07F1450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8A2F68-8F2B-C34E-95E5-75DC505EC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51DC9E-F774-4346-A488-442088F8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30A958-704F-304C-89C9-D90A1769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31791E-4E7A-DC4D-A42A-3737F93A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9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8E107-C586-9547-ABC9-9B2A1E65C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EB81C-F01D-2F44-81DD-4A1F3E0F0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E7661B-5103-084D-958B-76B87AC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2C236-6D0B-4949-ABC4-5038D799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41AF02-7284-D44C-8E31-7DE4040A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45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6F960-ECC8-2D4E-BC7D-F3C3769B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3537F-C021-DA47-8636-FC4209DCA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F0DE0B-BE7D-7345-8F94-E99AB919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C71F2-A03C-3043-82FF-D245EBF2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0A3EB7-426C-BD43-BA03-FB03DAE1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37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90D9C-3786-A84B-B2B0-2126615A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A1889-ECB9-884F-8833-C81D59386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5ADF9-16B7-F14D-A5A1-C9E68022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E454C-7ED1-8641-A224-0B0CBAF0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00244-B540-444F-9965-EE230F0C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90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0F476-BD69-2248-924D-16E2E31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127BE-024B-C443-ADE3-2F9D629F2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A2F750-A225-644E-9206-DAF9D96E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680A6-1F01-0647-AD64-64C73ABF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F11E2-3799-924F-AC57-2A1B2296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FCD9C-DDAC-C64B-A911-D39B3D9B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70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E5BD1-43D2-584E-BEFA-A4E03725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75979-F113-4540-8D36-6C22B3B4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F31677-FC13-CB4B-BE0E-495EA03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D268E0-C09F-4A4F-9730-4C181D055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27BFAD-ECAD-6E48-AF64-7A034B374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089EB1-4C61-B14E-B862-AA7DCA7B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CD6809-1B1B-084C-A552-0F90F7E9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95F339-4019-434B-B973-360DFD51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50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5E32-51FD-1D48-885E-0286050D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BC666-FDEE-2644-8CE8-C7EB20E3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4FF461-0B17-4E43-A102-536FDBAA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CF7802-FAB6-4246-A3FC-B83AECB4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21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7B281D-D5F7-F642-945B-5384C61D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D88FAE-2072-224C-B0F3-1E5DDAA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7BAEAC-847D-E641-AAA2-F6A0AD67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99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D0601-45FF-724A-B857-F218B930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3C08E-D4BE-664D-B3F7-578A29B6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5A0403-E8AA-7349-A708-CA7DBD70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0BB502-3CC5-1C4A-8C72-71FF37D1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FBFCD-9485-B54E-BB00-F5F8C58B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FB4F5-F581-E445-A546-4821156C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9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EBCF9-CF15-764F-AE0E-2633070F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AE663B-87D6-3D4E-BAD5-8D1781DE4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A8B08A-BC6C-974E-9303-62E66F23B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234159-EE02-7641-9743-C886DB05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7AFDB8-DF60-5948-A885-D1B88981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036DA6-EF45-E140-95B0-70D65584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94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A1C601-4017-B747-AAA0-6FF4D867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3D67-C9C5-5844-B283-9052FD4F1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124E2-9B1A-2449-82F2-6D031D054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9252-96A1-2846-97BF-B90CD699E7DC}" type="datetimeFigureOut">
              <a:rPr lang="es-EC" smtClean="0"/>
              <a:t>3/5/22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534335-FEEB-3A43-A026-100A91FF2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65DB7-A3F6-0048-93DD-62B316A7D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58C7-D402-D14A-A478-5B6FC0B6E5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4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80D5C-625D-B744-8C92-9917C447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ESTACIÓN DE TRANSFERENCIA DE CUMBAYÁ Y PROYECTO INMOBILIARIO BOTANIQO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FB23A-5960-1D40-A315-3FC5F772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4297"/>
            <a:ext cx="10987007" cy="4332665"/>
          </a:xfrm>
        </p:spPr>
        <p:txBody>
          <a:bodyPr>
            <a:normAutofit/>
          </a:bodyPr>
          <a:lstStyle/>
          <a:p>
            <a:r>
              <a:rPr lang="es-EC" dirty="0"/>
              <a:t>Una serie de arbitrariedades y resoluciones sin aprobación de Concejo</a:t>
            </a:r>
          </a:p>
          <a:p>
            <a:r>
              <a:rPr lang="es-EC" dirty="0"/>
              <a:t>Informes de diferentes secretarias que inducen a error al Concejo</a:t>
            </a:r>
          </a:p>
          <a:p>
            <a:r>
              <a:rPr lang="es-EC" dirty="0"/>
              <a:t>Ausencia de estudios independientes o del Municipio</a:t>
            </a:r>
          </a:p>
          <a:p>
            <a:r>
              <a:rPr lang="es-EC" dirty="0"/>
              <a:t>No toman en cuenta los informes de la Secretaría de Ambiente</a:t>
            </a:r>
          </a:p>
          <a:p>
            <a:r>
              <a:rPr lang="es-EC" dirty="0"/>
              <a:t>Falta de transparencia en informaciòn, participación y oportunidad</a:t>
            </a:r>
          </a:p>
          <a:p>
            <a:r>
              <a:rPr lang="es-EC" dirty="0"/>
              <a:t>Alto riesgo, impacto ambiental, a la salud y en movilidad</a:t>
            </a:r>
          </a:p>
          <a:p>
            <a:r>
              <a:rPr lang="es-EC" dirty="0"/>
              <a:t>Conflicto de intereses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B3F5A6-8B3A-2C4E-B3F1-BA7FD0B190F3}"/>
              </a:ext>
            </a:extLst>
          </p:cNvPr>
          <p:cNvSpPr txBox="1"/>
          <p:nvPr/>
        </p:nvSpPr>
        <p:spPr>
          <a:xfrm>
            <a:off x="-1596325" y="185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29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9EB1B-9540-8842-98C5-D2EEFE2F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2DC2DD-E12C-E244-A9FC-9B8D2D29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8" y="34719"/>
            <a:ext cx="6528316" cy="2346113"/>
          </a:xfrm>
          <a:prstGeom prst="rect">
            <a:avLst/>
          </a:prstGeom>
        </p:spPr>
      </p:pic>
      <p:pic>
        <p:nvPicPr>
          <p:cNvPr id="9" name="Marcador de contenido 20">
            <a:extLst>
              <a:ext uri="{FF2B5EF4-FFF2-40B4-BE49-F238E27FC236}">
                <a16:creationId xmlns:a16="http://schemas.microsoft.com/office/drawing/2014/main" id="{59B7DEC2-77FA-9747-B398-102304AE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94" y="142545"/>
            <a:ext cx="4559378" cy="6727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D3614A-2AB2-DB49-9453-6E0929170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7" y="2306054"/>
            <a:ext cx="3250562" cy="2591749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7D08247-FC4B-8C43-9ECC-02569DBCE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8078" y="4350156"/>
            <a:ext cx="2492723" cy="2570892"/>
          </a:xfrm>
          <a:prstGeom prst="rect">
            <a:avLst/>
          </a:prstGeom>
        </p:spPr>
      </p:pic>
      <p:pic>
        <p:nvPicPr>
          <p:cNvPr id="4" name="Marcador de contenido 19">
            <a:extLst>
              <a:ext uri="{FF2B5EF4-FFF2-40B4-BE49-F238E27FC236}">
                <a16:creationId xmlns:a16="http://schemas.microsoft.com/office/drawing/2014/main" id="{E2CC042C-2F7F-274E-A2CA-6B8D8C67F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682" y="2497871"/>
            <a:ext cx="2143318" cy="23241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59C65E-A01B-5243-8BFA-7C2E28CA6785}"/>
              </a:ext>
            </a:extLst>
          </p:cNvPr>
          <p:cNvSpPr txBox="1"/>
          <p:nvPr/>
        </p:nvSpPr>
        <p:spPr>
          <a:xfrm>
            <a:off x="6858000" y="53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7EEB09-7E15-8D47-8988-227ACC0B2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520" y="75198"/>
            <a:ext cx="3990369" cy="24869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A96C89-290A-094C-A636-E7F37B35B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88" y="4897802"/>
            <a:ext cx="2420797" cy="20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F01BE-9133-724A-9100-F3D9D823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F0694D-E043-D248-BCEA-37C5E9291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4946"/>
            <a:ext cx="6982424" cy="498588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DC2B41-F630-6145-8FA2-3F265379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81" y="0"/>
            <a:ext cx="5368835" cy="42825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DC6940-F03A-DB4A-BC53-E61E649E4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91" y="4282533"/>
            <a:ext cx="3699041" cy="26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8A101-077F-394F-A7B1-614826D7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48AB504-7151-BA45-AFF9-1548CF6F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80" y="176634"/>
            <a:ext cx="4586947" cy="34136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8E0EAB-0CAC-0448-8F91-C37B7F90A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1" y="3468185"/>
            <a:ext cx="4727593" cy="3191126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3FF7DC-1A47-8341-B96E-7355E6AC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3284" y="3605727"/>
            <a:ext cx="2959100" cy="306070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5381C8-95AF-B54B-BD7A-A60A82898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6" y="3703259"/>
            <a:ext cx="4064000" cy="2971800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0056393F-260A-5046-910F-CBDB8E2A9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790" y="161178"/>
            <a:ext cx="4499001" cy="34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71</Words>
  <Application>Microsoft Macintosh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ESTACIÓN DE TRANSFERENCIA DE CUMBAYÁ Y PROYECTO INMOBILIARIO BOTANIQO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89</cp:revision>
  <dcterms:created xsi:type="dcterms:W3CDTF">2022-03-18T21:05:22Z</dcterms:created>
  <dcterms:modified xsi:type="dcterms:W3CDTF">2022-05-03T11:43:10Z</dcterms:modified>
</cp:coreProperties>
</file>